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831" r:id="rId4"/>
  </p:sldMasterIdLst>
  <p:notesMasterIdLst>
    <p:notesMasterId r:id="rId20"/>
  </p:notesMasterIdLst>
  <p:handoutMasterIdLst>
    <p:handoutMasterId r:id="rId21"/>
  </p:handoutMasterIdLst>
  <p:sldIdLst>
    <p:sldId id="2147469800" r:id="rId5"/>
    <p:sldId id="2147482055" r:id="rId6"/>
    <p:sldId id="2147482056" r:id="rId7"/>
    <p:sldId id="2147482057" r:id="rId8"/>
    <p:sldId id="2147482058" r:id="rId9"/>
    <p:sldId id="2147482059" r:id="rId10"/>
    <p:sldId id="2147482063" r:id="rId11"/>
    <p:sldId id="2147482064" r:id="rId12"/>
    <p:sldId id="2147482044" r:id="rId13"/>
    <p:sldId id="2147482065" r:id="rId14"/>
    <p:sldId id="2147481847" r:id="rId15"/>
    <p:sldId id="2147482062" r:id="rId16"/>
    <p:sldId id="2147482042" r:id="rId17"/>
    <p:sldId id="2147469819" r:id="rId18"/>
    <p:sldId id="2147469826" r:id="rId1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797" userDrawn="1">
          <p15:clr>
            <a:srgbClr val="A4A3A4"/>
          </p15:clr>
        </p15:guide>
        <p15:guide id="2" pos="597" userDrawn="1">
          <p15:clr>
            <a:srgbClr val="A4A3A4"/>
          </p15:clr>
        </p15:guide>
        <p15:guide id="3" pos="1322" userDrawn="1">
          <p15:clr>
            <a:srgbClr val="A4A3A4"/>
          </p15:clr>
        </p15:guide>
      </p15:sldGuideLst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1F6C5F41-5D00-1592-E578-13B15DA8507C}" name="Guest User" initials="GU" userId="S::urn:spo:anon#3c605fe23fd8bd8d39ad69653330ebbbc8266fa125c29a4514d6472a9debdf00::" providerId="AD"/>
  <p188:author id="{8E835048-DF65-6F21-3F4C-805E4B05A5E7}" name="Guest User" initials="GU" userId="S::urn:spo:anon#d3ba250fc4385da9885dc495d74102bf6115c1fdde7e9de4ef2728ab6aec7d2b::" providerId="AD"/>
  <p188:author id="{4AA9EFF9-888E-21A4-E849-07CFADBDC06C}" name="Meenakshi Nilakantan" initials="MN" userId="S::meenakshi.nilakantan@sirionlabs.com::db259e6a-e8eb-401b-af9b-0656443fb327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5F6F6"/>
    <a:srgbClr val="CDD1FD"/>
    <a:srgbClr val="DFEDE9"/>
    <a:srgbClr val="0B1720"/>
    <a:srgbClr val="EFF5F4"/>
    <a:srgbClr val="CED1FD"/>
    <a:srgbClr val="F5D8D1"/>
    <a:srgbClr val="F5F7F6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18686C77-E538-0A8B-1095-A37A7FAE4C16}" v="6" dt="2025-02-25T14:02:39.962"/>
    <p1510:client id="{2118CFE1-3647-025C-F6E7-2E2E3CB5A6BC}" v="3" dt="2025-02-27T04:15:14.118"/>
    <p1510:client id="{25734135-1645-2FFD-99BA-642827FC6339}" v="159" dt="2025-02-26T06:53:22.628"/>
    <p1510:client id="{47A203F8-804F-2B43-A562-5044F211C996}" v="1" dt="2025-02-25T04:52:42.943"/>
    <p1510:client id="{4B913BFF-262E-83D5-8E89-DD14E1A41B0C}" v="24" dt="2025-02-27T04:03:34.526"/>
    <p1510:client id="{65A84885-8E75-7F85-E7DA-0EA84255728F}" v="60" dt="2025-02-26T10:18:54.542"/>
    <p1510:client id="{82CF8381-8C88-881E-B2DE-9B8B4882ECCE}" v="1" dt="2025-02-26T15:40:27.035"/>
    <p1510:client id="{85BC8EA1-D8FF-244C-A366-63D9252F4F5D}" v="84" vWet="520" dt="2025-02-26T09:56:02.463"/>
    <p1510:client id="{95FFD4D3-896B-4170-C794-0E934596AAC7}" v="8" dt="2025-02-26T10:27:37.771"/>
    <p1510:client id="{E8D2088C-5290-C994-1ABC-3DE7C85E063C}" v="3" dt="2025-02-26T10:36:19.196"/>
    <p1510:client id="{EF1F3174-CB6D-154F-8B83-A84EA9B8C566}" v="515" dt="2025-02-26T10:27:45.830"/>
    <p1510:client id="{FB2F7D90-3AD8-66ED-FAAA-680E8DA7B658}" v="7" dt="2025-02-26T10:39:19.530"/>
    <p1510:client id="{FBAA3DCC-143B-047B-5BCF-88E803F10DF9}" v="3" dt="2025-02-26T06:02:46.979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–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slideViewPr>
    <p:cSldViewPr snapToGrid="0">
      <p:cViewPr>
        <p:scale>
          <a:sx n="1" d="2"/>
          <a:sy n="1" d="2"/>
        </p:scale>
        <p:origin x="0" y="0"/>
      </p:cViewPr>
      <p:guideLst>
        <p:guide orient="horz" pos="1797"/>
        <p:guide pos="597"/>
        <p:guide pos="1322"/>
      </p:guideLst>
    </p:cSldViewPr>
  </p:slide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microsoft.com/office/2016/11/relationships/changesInfo" Target="changesInfos/changesInfo1.xml"/><Relationship Id="rId3" Type="http://schemas.openxmlformats.org/officeDocument/2006/relationships/customXml" Target="../customXml/item3.xml"/><Relationship Id="rId21" Type="http://schemas.openxmlformats.org/officeDocument/2006/relationships/handoutMaster" Target="handoutMasters/handoutMaster1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tableStyles" Target="tableStyles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notesMaster" Target="notesMasters/notesMaster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theme" Target="theme/theme1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viewProps" Target="viewProps.xml"/><Relationship Id="rId28" Type="http://schemas.microsoft.com/office/2018/10/relationships/authors" Target="author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presProps" Target="presProps.xml"/><Relationship Id="rId27" Type="http://schemas.microsoft.com/office/2015/10/relationships/revisionInfo" Target="revisionInfo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Meenakshi Nilakantan" userId="S::meenakshi.nilakantan@sirionlabs.com::db259e6a-e8eb-401b-af9b-0656443fb327" providerId="AD" clId="Web-{61D3DAA5-5257-9B3D-BDBF-46AC84FB3198}"/>
    <pc:docChg chg="modSld">
      <pc:chgData name="Meenakshi Nilakantan" userId="S::meenakshi.nilakantan@sirionlabs.com::db259e6a-e8eb-401b-af9b-0656443fb327" providerId="AD" clId="Web-{61D3DAA5-5257-9B3D-BDBF-46AC84FB3198}" dt="2025-02-25T10:12:56.250" v="9" actId="1076"/>
      <pc:docMkLst>
        <pc:docMk/>
      </pc:docMkLst>
      <pc:sldChg chg="addSp delSp modSp">
        <pc:chgData name="Meenakshi Nilakantan" userId="S::meenakshi.nilakantan@sirionlabs.com::db259e6a-e8eb-401b-af9b-0656443fb327" providerId="AD" clId="Web-{61D3DAA5-5257-9B3D-BDBF-46AC84FB3198}" dt="2025-02-25T10:12:56.250" v="9" actId="1076"/>
        <pc:sldMkLst>
          <pc:docMk/>
          <pc:sldMk cId="3313028309" sldId="2147482043"/>
        </pc:sldMkLst>
        <pc:picChg chg="add mod modCrop">
          <ac:chgData name="Meenakshi Nilakantan" userId="S::meenakshi.nilakantan@sirionlabs.com::db259e6a-e8eb-401b-af9b-0656443fb327" providerId="AD" clId="Web-{61D3DAA5-5257-9B3D-BDBF-46AC84FB3198}" dt="2025-02-25T10:12:56.250" v="9" actId="1076"/>
          <ac:picMkLst>
            <pc:docMk/>
            <pc:sldMk cId="3313028309" sldId="2147482043"/>
            <ac:picMk id="6" creationId="{BCB7EB02-1C74-B7A9-82BC-1161DBD3AD3C}"/>
          </ac:picMkLst>
        </pc:picChg>
        <pc:picChg chg="del">
          <ac:chgData name="Meenakshi Nilakantan" userId="S::meenakshi.nilakantan@sirionlabs.com::db259e6a-e8eb-401b-af9b-0656443fb327" providerId="AD" clId="Web-{61D3DAA5-5257-9B3D-BDBF-46AC84FB3198}" dt="2025-02-25T10:12:20.031" v="0"/>
          <ac:picMkLst>
            <pc:docMk/>
            <pc:sldMk cId="3313028309" sldId="2147482043"/>
            <ac:picMk id="7" creationId="{6F3A6A9C-16D5-6FA7-AF02-C4FEA0DB6A9F}"/>
          </ac:picMkLst>
        </pc:picChg>
      </pc:sldChg>
    </pc:docChg>
  </pc:docChgLst>
  <pc:docChgLst>
    <pc:chgData name="Ankit Sharma" userId="958bd014-51f4-48ec-84ea-7e326001f06e" providerId="ADAL" clId="{EF1F3174-CB6D-154F-8B83-A84EA9B8C566}"/>
    <pc:docChg chg="undo redo custSel modSld modMainMaster">
      <pc:chgData name="Ankit Sharma" userId="958bd014-51f4-48ec-84ea-7e326001f06e" providerId="ADAL" clId="{EF1F3174-CB6D-154F-8B83-A84EA9B8C566}" dt="2025-02-26T10:27:45.830" v="509" actId="18131"/>
      <pc:docMkLst>
        <pc:docMk/>
      </pc:docMkLst>
      <pc:sldChg chg="modSp mod modClrScheme chgLayout">
        <pc:chgData name="Ankit Sharma" userId="958bd014-51f4-48ec-84ea-7e326001f06e" providerId="ADAL" clId="{EF1F3174-CB6D-154F-8B83-A84EA9B8C566}" dt="2025-02-26T10:09:48.800" v="366"/>
        <pc:sldMkLst>
          <pc:docMk/>
          <pc:sldMk cId="980715525" sldId="2147469819"/>
        </pc:sldMkLst>
        <pc:spChg chg="mod ord">
          <ac:chgData name="Ankit Sharma" userId="958bd014-51f4-48ec-84ea-7e326001f06e" providerId="ADAL" clId="{EF1F3174-CB6D-154F-8B83-A84EA9B8C566}" dt="2025-02-26T10:09:48.800" v="366"/>
          <ac:spMkLst>
            <pc:docMk/>
            <pc:sldMk cId="980715525" sldId="2147469819"/>
            <ac:spMk id="2" creationId="{79CE5158-4D5E-2580-DDB8-6E862774590C}"/>
          </ac:spMkLst>
        </pc:spChg>
      </pc:sldChg>
      <pc:sldChg chg="modSp mod modClrScheme chgLayout">
        <pc:chgData name="Ankit Sharma" userId="958bd014-51f4-48ec-84ea-7e326001f06e" providerId="ADAL" clId="{EF1F3174-CB6D-154F-8B83-A84EA9B8C566}" dt="2025-02-26T10:09:48.800" v="366"/>
        <pc:sldMkLst>
          <pc:docMk/>
          <pc:sldMk cId="2544968920" sldId="2147469826"/>
        </pc:sldMkLst>
        <pc:spChg chg="mod ord">
          <ac:chgData name="Ankit Sharma" userId="958bd014-51f4-48ec-84ea-7e326001f06e" providerId="ADAL" clId="{EF1F3174-CB6D-154F-8B83-A84EA9B8C566}" dt="2025-02-26T10:09:48.800" v="366"/>
          <ac:spMkLst>
            <pc:docMk/>
            <pc:sldMk cId="2544968920" sldId="2147469826"/>
            <ac:spMk id="2" creationId="{FAC0BEC9-A1AD-824D-8F57-8E48B1E59B42}"/>
          </ac:spMkLst>
        </pc:spChg>
        <pc:spChg chg="mod ord">
          <ac:chgData name="Ankit Sharma" userId="958bd014-51f4-48ec-84ea-7e326001f06e" providerId="ADAL" clId="{EF1F3174-CB6D-154F-8B83-A84EA9B8C566}" dt="2025-02-26T10:09:48.800" v="366"/>
          <ac:spMkLst>
            <pc:docMk/>
            <pc:sldMk cId="2544968920" sldId="2147469826"/>
            <ac:spMk id="3" creationId="{5B5E6D2B-871E-5E76-3CA5-0D60AD50D68F}"/>
          </ac:spMkLst>
        </pc:spChg>
        <pc:spChg chg="mod ord">
          <ac:chgData name="Ankit Sharma" userId="958bd014-51f4-48ec-84ea-7e326001f06e" providerId="ADAL" clId="{EF1F3174-CB6D-154F-8B83-A84EA9B8C566}" dt="2025-02-26T10:09:48.800" v="366"/>
          <ac:spMkLst>
            <pc:docMk/>
            <pc:sldMk cId="2544968920" sldId="2147469826"/>
            <ac:spMk id="4" creationId="{3A9EB6D3-AF99-B7F1-BAA3-EEA369E961E2}"/>
          </ac:spMkLst>
        </pc:spChg>
      </pc:sldChg>
      <pc:sldChg chg="addSp delSp modSp mod modTransition modClrScheme chgLayout">
        <pc:chgData name="Ankit Sharma" userId="958bd014-51f4-48ec-84ea-7e326001f06e" providerId="ADAL" clId="{EF1F3174-CB6D-154F-8B83-A84EA9B8C566}" dt="2025-02-26T10:09:48.800" v="366"/>
        <pc:sldMkLst>
          <pc:docMk/>
          <pc:sldMk cId="852480258" sldId="2147480170"/>
        </pc:sldMkLst>
        <pc:spChg chg="add del mod">
          <ac:chgData name="Ankit Sharma" userId="958bd014-51f4-48ec-84ea-7e326001f06e" providerId="ADAL" clId="{EF1F3174-CB6D-154F-8B83-A84EA9B8C566}" dt="2025-02-26T09:28:38.983" v="234" actId="21"/>
          <ac:spMkLst>
            <pc:docMk/>
            <pc:sldMk cId="852480258" sldId="2147480170"/>
            <ac:spMk id="2" creationId="{7220E214-77CF-BB52-73F3-D3B2F86C4259}"/>
          </ac:spMkLst>
        </pc:spChg>
        <pc:spChg chg="mod">
          <ac:chgData name="Ankit Sharma" userId="958bd014-51f4-48ec-84ea-7e326001f06e" providerId="ADAL" clId="{EF1F3174-CB6D-154F-8B83-A84EA9B8C566}" dt="2025-02-26T09:35:48.623" v="337" actId="12789"/>
          <ac:spMkLst>
            <pc:docMk/>
            <pc:sldMk cId="852480258" sldId="2147480170"/>
            <ac:spMk id="3" creationId="{0359A35C-781E-88A8-B9D8-4710A664A19F}"/>
          </ac:spMkLst>
        </pc:spChg>
        <pc:spChg chg="add del mod">
          <ac:chgData name="Ankit Sharma" userId="958bd014-51f4-48ec-84ea-7e326001f06e" providerId="ADAL" clId="{EF1F3174-CB6D-154F-8B83-A84EA9B8C566}" dt="2025-02-26T09:28:38.983" v="234" actId="21"/>
          <ac:spMkLst>
            <pc:docMk/>
            <pc:sldMk cId="852480258" sldId="2147480170"/>
            <ac:spMk id="4" creationId="{400425F5-8B38-B325-29A1-E8D23CA785EF}"/>
          </ac:spMkLst>
        </pc:spChg>
        <pc:spChg chg="mod">
          <ac:chgData name="Ankit Sharma" userId="958bd014-51f4-48ec-84ea-7e326001f06e" providerId="ADAL" clId="{EF1F3174-CB6D-154F-8B83-A84EA9B8C566}" dt="2025-02-26T09:35:13.356" v="326" actId="164"/>
          <ac:spMkLst>
            <pc:docMk/>
            <pc:sldMk cId="852480258" sldId="2147480170"/>
            <ac:spMk id="5" creationId="{F785F839-D0B0-303D-C522-6B3A26790E8A}"/>
          </ac:spMkLst>
        </pc:spChg>
        <pc:spChg chg="mod">
          <ac:chgData name="Ankit Sharma" userId="958bd014-51f4-48ec-84ea-7e326001f06e" providerId="ADAL" clId="{EF1F3174-CB6D-154F-8B83-A84EA9B8C566}" dt="2025-02-26T09:35:13.356" v="326" actId="164"/>
          <ac:spMkLst>
            <pc:docMk/>
            <pc:sldMk cId="852480258" sldId="2147480170"/>
            <ac:spMk id="6" creationId="{720ADB5E-980E-0DEB-44C8-F5776D51A805}"/>
          </ac:spMkLst>
        </pc:spChg>
        <pc:spChg chg="mod">
          <ac:chgData name="Ankit Sharma" userId="958bd014-51f4-48ec-84ea-7e326001f06e" providerId="ADAL" clId="{EF1F3174-CB6D-154F-8B83-A84EA9B8C566}" dt="2025-02-26T09:35:41.214" v="333" actId="408"/>
          <ac:spMkLst>
            <pc:docMk/>
            <pc:sldMk cId="852480258" sldId="2147480170"/>
            <ac:spMk id="7" creationId="{53A08A6B-0A07-DC53-1336-73645EBBF59A}"/>
          </ac:spMkLst>
        </pc:spChg>
        <pc:spChg chg="mod">
          <ac:chgData name="Ankit Sharma" userId="958bd014-51f4-48ec-84ea-7e326001f06e" providerId="ADAL" clId="{EF1F3174-CB6D-154F-8B83-A84EA9B8C566}" dt="2025-02-26T09:35:41.214" v="333" actId="408"/>
          <ac:spMkLst>
            <pc:docMk/>
            <pc:sldMk cId="852480258" sldId="2147480170"/>
            <ac:spMk id="8" creationId="{244609A0-3219-6B52-3BEB-8D8DC7AE9FFF}"/>
          </ac:spMkLst>
        </pc:spChg>
        <pc:spChg chg="mod">
          <ac:chgData name="Ankit Sharma" userId="958bd014-51f4-48ec-84ea-7e326001f06e" providerId="ADAL" clId="{EF1F3174-CB6D-154F-8B83-A84EA9B8C566}" dt="2025-02-26T09:35:41.214" v="333" actId="408"/>
          <ac:spMkLst>
            <pc:docMk/>
            <pc:sldMk cId="852480258" sldId="2147480170"/>
            <ac:spMk id="9" creationId="{13BE184F-FF26-FDCF-46DB-AC8B585F1E3D}"/>
          </ac:spMkLst>
        </pc:spChg>
        <pc:spChg chg="mod">
          <ac:chgData name="Ankit Sharma" userId="958bd014-51f4-48ec-84ea-7e326001f06e" providerId="ADAL" clId="{EF1F3174-CB6D-154F-8B83-A84EA9B8C566}" dt="2025-02-26T09:35:41.214" v="333" actId="408"/>
          <ac:spMkLst>
            <pc:docMk/>
            <pc:sldMk cId="852480258" sldId="2147480170"/>
            <ac:spMk id="10" creationId="{E892E458-A609-5845-C462-9E5A1F170AC4}"/>
          </ac:spMkLst>
        </pc:spChg>
        <pc:spChg chg="mod">
          <ac:chgData name="Ankit Sharma" userId="958bd014-51f4-48ec-84ea-7e326001f06e" providerId="ADAL" clId="{EF1F3174-CB6D-154F-8B83-A84EA9B8C566}" dt="2025-02-26T09:35:32.784" v="332" actId="164"/>
          <ac:spMkLst>
            <pc:docMk/>
            <pc:sldMk cId="852480258" sldId="2147480170"/>
            <ac:spMk id="14" creationId="{43021A3C-72BD-2127-57C2-E072B58A34E3}"/>
          </ac:spMkLst>
        </pc:spChg>
        <pc:spChg chg="mod">
          <ac:chgData name="Ankit Sharma" userId="958bd014-51f4-48ec-84ea-7e326001f06e" providerId="ADAL" clId="{EF1F3174-CB6D-154F-8B83-A84EA9B8C566}" dt="2025-02-26T09:35:32.784" v="332" actId="164"/>
          <ac:spMkLst>
            <pc:docMk/>
            <pc:sldMk cId="852480258" sldId="2147480170"/>
            <ac:spMk id="15" creationId="{57D299BB-D926-D7D9-C1AA-6B89C1DEADCC}"/>
          </ac:spMkLst>
        </pc:spChg>
        <pc:spChg chg="mod">
          <ac:chgData name="Ankit Sharma" userId="958bd014-51f4-48ec-84ea-7e326001f06e" providerId="ADAL" clId="{EF1F3174-CB6D-154F-8B83-A84EA9B8C566}" dt="2025-02-26T09:31:32.131" v="286" actId="1076"/>
          <ac:spMkLst>
            <pc:docMk/>
            <pc:sldMk cId="852480258" sldId="2147480170"/>
            <ac:spMk id="17" creationId="{CE39FFE9-8DB1-DF6B-195E-0AA6F2FE3DC0}"/>
          </ac:spMkLst>
        </pc:spChg>
        <pc:spChg chg="del mod">
          <ac:chgData name="Ankit Sharma" userId="958bd014-51f4-48ec-84ea-7e326001f06e" providerId="ADAL" clId="{EF1F3174-CB6D-154F-8B83-A84EA9B8C566}" dt="2025-02-26T09:30:06.760" v="266" actId="478"/>
          <ac:spMkLst>
            <pc:docMk/>
            <pc:sldMk cId="852480258" sldId="2147480170"/>
            <ac:spMk id="18" creationId="{F0688470-2C84-9B9F-5578-00577E95A103}"/>
          </ac:spMkLst>
        </pc:spChg>
        <pc:spChg chg="del">
          <ac:chgData name="Ankit Sharma" userId="958bd014-51f4-48ec-84ea-7e326001f06e" providerId="ADAL" clId="{EF1F3174-CB6D-154F-8B83-A84EA9B8C566}" dt="2025-02-26T09:28:48.094" v="237" actId="21"/>
          <ac:spMkLst>
            <pc:docMk/>
            <pc:sldMk cId="852480258" sldId="2147480170"/>
            <ac:spMk id="19" creationId="{2F141FB1-9C19-A784-9DF7-730CE025C05C}"/>
          </ac:spMkLst>
        </pc:spChg>
        <pc:spChg chg="add del mod ord">
          <ac:chgData name="Ankit Sharma" userId="958bd014-51f4-48ec-84ea-7e326001f06e" providerId="ADAL" clId="{EF1F3174-CB6D-154F-8B83-A84EA9B8C566}" dt="2025-02-26T09:25:11.330" v="180" actId="700"/>
          <ac:spMkLst>
            <pc:docMk/>
            <pc:sldMk cId="852480258" sldId="2147480170"/>
            <ac:spMk id="20" creationId="{928C5C6B-E3FC-19DE-86C3-5BC190FEC3A4}"/>
          </ac:spMkLst>
        </pc:spChg>
        <pc:spChg chg="add del mod ord">
          <ac:chgData name="Ankit Sharma" userId="958bd014-51f4-48ec-84ea-7e326001f06e" providerId="ADAL" clId="{EF1F3174-CB6D-154F-8B83-A84EA9B8C566}" dt="2025-02-26T09:25:11.330" v="180" actId="700"/>
          <ac:spMkLst>
            <pc:docMk/>
            <pc:sldMk cId="852480258" sldId="2147480170"/>
            <ac:spMk id="21" creationId="{195CF62B-9215-E7B9-A4B3-AD17DE45D538}"/>
          </ac:spMkLst>
        </pc:spChg>
        <pc:spChg chg="add del">
          <ac:chgData name="Ankit Sharma" userId="958bd014-51f4-48ec-84ea-7e326001f06e" providerId="ADAL" clId="{EF1F3174-CB6D-154F-8B83-A84EA9B8C566}" dt="2025-02-26T09:28:42.559" v="235" actId="478"/>
          <ac:spMkLst>
            <pc:docMk/>
            <pc:sldMk cId="852480258" sldId="2147480170"/>
            <ac:spMk id="31" creationId="{83507050-DDF4-BE81-334E-DE9E468E229A}"/>
          </ac:spMkLst>
        </pc:spChg>
        <pc:spChg chg="add del">
          <ac:chgData name="Ankit Sharma" userId="958bd014-51f4-48ec-84ea-7e326001f06e" providerId="ADAL" clId="{EF1F3174-CB6D-154F-8B83-A84EA9B8C566}" dt="2025-02-26T09:28:42.559" v="235" actId="478"/>
          <ac:spMkLst>
            <pc:docMk/>
            <pc:sldMk cId="852480258" sldId="2147480170"/>
            <ac:spMk id="34" creationId="{E907ACCC-0017-C93A-5078-D9B0CC7A635C}"/>
          </ac:spMkLst>
        </pc:spChg>
        <pc:spChg chg="mod">
          <ac:chgData name="Ankit Sharma" userId="958bd014-51f4-48ec-84ea-7e326001f06e" providerId="ADAL" clId="{EF1F3174-CB6D-154F-8B83-A84EA9B8C566}" dt="2025-02-26T09:31:32.131" v="286" actId="1076"/>
          <ac:spMkLst>
            <pc:docMk/>
            <pc:sldMk cId="852480258" sldId="2147480170"/>
            <ac:spMk id="35" creationId="{23F040FB-AF82-1101-5479-2542C705CC1F}"/>
          </ac:spMkLst>
        </pc:spChg>
        <pc:spChg chg="del">
          <ac:chgData name="Ankit Sharma" userId="958bd014-51f4-48ec-84ea-7e326001f06e" providerId="ADAL" clId="{EF1F3174-CB6D-154F-8B83-A84EA9B8C566}" dt="2025-02-26T09:28:50.093" v="238" actId="478"/>
          <ac:spMkLst>
            <pc:docMk/>
            <pc:sldMk cId="852480258" sldId="2147480170"/>
            <ac:spMk id="44" creationId="{9BD59F39-B289-49D5-6783-0728947765F3}"/>
          </ac:spMkLst>
        </pc:spChg>
        <pc:spChg chg="mod">
          <ac:chgData name="Ankit Sharma" userId="958bd014-51f4-48ec-84ea-7e326001f06e" providerId="ADAL" clId="{EF1F3174-CB6D-154F-8B83-A84EA9B8C566}" dt="2025-02-26T09:31:38.363" v="289" actId="1076"/>
          <ac:spMkLst>
            <pc:docMk/>
            <pc:sldMk cId="852480258" sldId="2147480170"/>
            <ac:spMk id="52" creationId="{47E453EB-AC09-D3BE-6C12-01E86F1803F4}"/>
          </ac:spMkLst>
        </pc:spChg>
        <pc:spChg chg="mod">
          <ac:chgData name="Ankit Sharma" userId="958bd014-51f4-48ec-84ea-7e326001f06e" providerId="ADAL" clId="{EF1F3174-CB6D-154F-8B83-A84EA9B8C566}" dt="2025-02-26T09:31:38.363" v="289" actId="1076"/>
          <ac:spMkLst>
            <pc:docMk/>
            <pc:sldMk cId="852480258" sldId="2147480170"/>
            <ac:spMk id="58" creationId="{CE3B4553-818E-E185-C9D3-7A0FE7A5443E}"/>
          </ac:spMkLst>
        </pc:spChg>
        <pc:spChg chg="mod">
          <ac:chgData name="Ankit Sharma" userId="958bd014-51f4-48ec-84ea-7e326001f06e" providerId="ADAL" clId="{EF1F3174-CB6D-154F-8B83-A84EA9B8C566}" dt="2025-02-26T09:31:38.363" v="289" actId="1076"/>
          <ac:spMkLst>
            <pc:docMk/>
            <pc:sldMk cId="852480258" sldId="2147480170"/>
            <ac:spMk id="1025" creationId="{D3815AA5-23F5-AA65-1B26-0E9423E3697F}"/>
          </ac:spMkLst>
        </pc:spChg>
        <pc:spChg chg="mod">
          <ac:chgData name="Ankit Sharma" userId="958bd014-51f4-48ec-84ea-7e326001f06e" providerId="ADAL" clId="{EF1F3174-CB6D-154F-8B83-A84EA9B8C566}" dt="2025-02-26T09:31:38.363" v="289" actId="1076"/>
          <ac:spMkLst>
            <pc:docMk/>
            <pc:sldMk cId="852480258" sldId="2147480170"/>
            <ac:spMk id="1026" creationId="{8C7BE252-BA32-EBD6-54A2-C71FBA05EB85}"/>
          </ac:spMkLst>
        </pc:spChg>
        <pc:spChg chg="mod">
          <ac:chgData name="Ankit Sharma" userId="958bd014-51f4-48ec-84ea-7e326001f06e" providerId="ADAL" clId="{EF1F3174-CB6D-154F-8B83-A84EA9B8C566}" dt="2025-02-26T09:31:38.363" v="289" actId="1076"/>
          <ac:spMkLst>
            <pc:docMk/>
            <pc:sldMk cId="852480258" sldId="2147480170"/>
            <ac:spMk id="1028" creationId="{AED3144D-470C-CDCA-B0A2-278E4A33A413}"/>
          </ac:spMkLst>
        </pc:spChg>
        <pc:spChg chg="mod">
          <ac:chgData name="Ankit Sharma" userId="958bd014-51f4-48ec-84ea-7e326001f06e" providerId="ADAL" clId="{EF1F3174-CB6D-154F-8B83-A84EA9B8C566}" dt="2025-02-26T09:31:38.363" v="289" actId="1076"/>
          <ac:spMkLst>
            <pc:docMk/>
            <pc:sldMk cId="852480258" sldId="2147480170"/>
            <ac:spMk id="1030" creationId="{51F63040-F2AE-6454-4701-8B9FF35F4149}"/>
          </ac:spMkLst>
        </pc:spChg>
        <pc:spChg chg="mod">
          <ac:chgData name="Ankit Sharma" userId="958bd014-51f4-48ec-84ea-7e326001f06e" providerId="ADAL" clId="{EF1F3174-CB6D-154F-8B83-A84EA9B8C566}" dt="2025-02-26T09:26:23.282" v="188"/>
          <ac:spMkLst>
            <pc:docMk/>
            <pc:sldMk cId="852480258" sldId="2147480170"/>
            <ac:spMk id="1044" creationId="{9C12CA43-966B-3531-6A01-D315F64B0E86}"/>
          </ac:spMkLst>
        </pc:spChg>
        <pc:spChg chg="mod">
          <ac:chgData name="Ankit Sharma" userId="958bd014-51f4-48ec-84ea-7e326001f06e" providerId="ADAL" clId="{EF1F3174-CB6D-154F-8B83-A84EA9B8C566}" dt="2025-02-26T09:26:23.282" v="188"/>
          <ac:spMkLst>
            <pc:docMk/>
            <pc:sldMk cId="852480258" sldId="2147480170"/>
            <ac:spMk id="1061" creationId="{6E9D5122-1D2E-AD72-1885-4902EE977B75}"/>
          </ac:spMkLst>
        </pc:spChg>
        <pc:spChg chg="mod">
          <ac:chgData name="Ankit Sharma" userId="958bd014-51f4-48ec-84ea-7e326001f06e" providerId="ADAL" clId="{EF1F3174-CB6D-154F-8B83-A84EA9B8C566}" dt="2025-02-26T09:26:23.282" v="188"/>
          <ac:spMkLst>
            <pc:docMk/>
            <pc:sldMk cId="852480258" sldId="2147480170"/>
            <ac:spMk id="2085" creationId="{C8F276BF-26E5-039A-4D06-54A7241657BF}"/>
          </ac:spMkLst>
        </pc:spChg>
        <pc:spChg chg="mod">
          <ac:chgData name="Ankit Sharma" userId="958bd014-51f4-48ec-84ea-7e326001f06e" providerId="ADAL" clId="{EF1F3174-CB6D-154F-8B83-A84EA9B8C566}" dt="2025-02-26T09:26:23.282" v="188"/>
          <ac:spMkLst>
            <pc:docMk/>
            <pc:sldMk cId="852480258" sldId="2147480170"/>
            <ac:spMk id="3196" creationId="{79F97AF5-2E5C-40B7-D09B-0B816DCD446A}"/>
          </ac:spMkLst>
        </pc:spChg>
        <pc:spChg chg="mod">
          <ac:chgData name="Ankit Sharma" userId="958bd014-51f4-48ec-84ea-7e326001f06e" providerId="ADAL" clId="{EF1F3174-CB6D-154F-8B83-A84EA9B8C566}" dt="2025-02-26T09:26:23.282" v="188"/>
          <ac:spMkLst>
            <pc:docMk/>
            <pc:sldMk cId="852480258" sldId="2147480170"/>
            <ac:spMk id="3243" creationId="{67969EC5-E4C1-876E-3000-F0BE2C7EED03}"/>
          </ac:spMkLst>
        </pc:spChg>
        <pc:spChg chg="mod">
          <ac:chgData name="Ankit Sharma" userId="958bd014-51f4-48ec-84ea-7e326001f06e" providerId="ADAL" clId="{EF1F3174-CB6D-154F-8B83-A84EA9B8C566}" dt="2025-02-26T09:26:23.282" v="188"/>
          <ac:spMkLst>
            <pc:docMk/>
            <pc:sldMk cId="852480258" sldId="2147480170"/>
            <ac:spMk id="3244" creationId="{6952021D-1CE5-F503-91F1-B969086BCAC1}"/>
          </ac:spMkLst>
        </pc:spChg>
        <pc:spChg chg="mod">
          <ac:chgData name="Ankit Sharma" userId="958bd014-51f4-48ec-84ea-7e326001f06e" providerId="ADAL" clId="{EF1F3174-CB6D-154F-8B83-A84EA9B8C566}" dt="2025-02-26T09:26:23.282" v="188"/>
          <ac:spMkLst>
            <pc:docMk/>
            <pc:sldMk cId="852480258" sldId="2147480170"/>
            <ac:spMk id="3292" creationId="{8AB77109-8A8A-6ECF-0973-EDB9309A8B94}"/>
          </ac:spMkLst>
        </pc:spChg>
        <pc:spChg chg="mod">
          <ac:chgData name="Ankit Sharma" userId="958bd014-51f4-48ec-84ea-7e326001f06e" providerId="ADAL" clId="{EF1F3174-CB6D-154F-8B83-A84EA9B8C566}" dt="2025-02-26T09:26:23.282" v="188"/>
          <ac:spMkLst>
            <pc:docMk/>
            <pc:sldMk cId="852480258" sldId="2147480170"/>
            <ac:spMk id="3298" creationId="{62957486-FACD-B752-3B0B-60FD5B8649B2}"/>
          </ac:spMkLst>
        </pc:spChg>
        <pc:spChg chg="mod">
          <ac:chgData name="Ankit Sharma" userId="958bd014-51f4-48ec-84ea-7e326001f06e" providerId="ADAL" clId="{EF1F3174-CB6D-154F-8B83-A84EA9B8C566}" dt="2025-02-26T09:26:23.282" v="188"/>
          <ac:spMkLst>
            <pc:docMk/>
            <pc:sldMk cId="852480258" sldId="2147480170"/>
            <ac:spMk id="3401" creationId="{C4C88969-928B-93D8-D450-8A2349B335B5}"/>
          </ac:spMkLst>
        </pc:spChg>
        <pc:spChg chg="mod">
          <ac:chgData name="Ankit Sharma" userId="958bd014-51f4-48ec-84ea-7e326001f06e" providerId="ADAL" clId="{EF1F3174-CB6D-154F-8B83-A84EA9B8C566}" dt="2025-02-26T09:26:23.282" v="188"/>
          <ac:spMkLst>
            <pc:docMk/>
            <pc:sldMk cId="852480258" sldId="2147480170"/>
            <ac:spMk id="3406" creationId="{C63052EE-28C1-C0D8-4AD7-B1521FD36C67}"/>
          </ac:spMkLst>
        </pc:spChg>
        <pc:spChg chg="mod">
          <ac:chgData name="Ankit Sharma" userId="958bd014-51f4-48ec-84ea-7e326001f06e" providerId="ADAL" clId="{EF1F3174-CB6D-154F-8B83-A84EA9B8C566}" dt="2025-02-26T09:27:15.306" v="202" actId="207"/>
          <ac:spMkLst>
            <pc:docMk/>
            <pc:sldMk cId="852480258" sldId="2147480170"/>
            <ac:spMk id="3461" creationId="{14E80893-758A-58A3-0B95-D7AD72C7F17C}"/>
          </ac:spMkLst>
        </pc:spChg>
        <pc:spChg chg="mod">
          <ac:chgData name="Ankit Sharma" userId="958bd014-51f4-48ec-84ea-7e326001f06e" providerId="ADAL" clId="{EF1F3174-CB6D-154F-8B83-A84EA9B8C566}" dt="2025-02-26T09:27:15.306" v="202" actId="207"/>
          <ac:spMkLst>
            <pc:docMk/>
            <pc:sldMk cId="852480258" sldId="2147480170"/>
            <ac:spMk id="3480" creationId="{CD7F401A-F7A5-2713-187E-FA170DB0CEEA}"/>
          </ac:spMkLst>
        </pc:spChg>
        <pc:spChg chg="mod">
          <ac:chgData name="Ankit Sharma" userId="958bd014-51f4-48ec-84ea-7e326001f06e" providerId="ADAL" clId="{EF1F3174-CB6D-154F-8B83-A84EA9B8C566}" dt="2025-02-26T09:27:15.306" v="202" actId="207"/>
          <ac:spMkLst>
            <pc:docMk/>
            <pc:sldMk cId="852480258" sldId="2147480170"/>
            <ac:spMk id="3495" creationId="{24E2E265-6BE5-7A67-F4D6-272677EAF2AC}"/>
          </ac:spMkLst>
        </pc:spChg>
        <pc:spChg chg="mod">
          <ac:chgData name="Ankit Sharma" userId="958bd014-51f4-48ec-84ea-7e326001f06e" providerId="ADAL" clId="{EF1F3174-CB6D-154F-8B83-A84EA9B8C566}" dt="2025-02-26T09:27:15.306" v="202" actId="207"/>
          <ac:spMkLst>
            <pc:docMk/>
            <pc:sldMk cId="852480258" sldId="2147480170"/>
            <ac:spMk id="3510" creationId="{FEA9F154-9E86-C303-C261-221DBA435553}"/>
          </ac:spMkLst>
        </pc:spChg>
        <pc:spChg chg="mod">
          <ac:chgData name="Ankit Sharma" userId="958bd014-51f4-48ec-84ea-7e326001f06e" providerId="ADAL" clId="{EF1F3174-CB6D-154F-8B83-A84EA9B8C566}" dt="2025-02-26T09:27:15.306" v="202" actId="207"/>
          <ac:spMkLst>
            <pc:docMk/>
            <pc:sldMk cId="852480258" sldId="2147480170"/>
            <ac:spMk id="3549" creationId="{1BAF8DA0-5DFD-ABAC-01C1-05EA21DF10FF}"/>
          </ac:spMkLst>
        </pc:spChg>
        <pc:spChg chg="mod">
          <ac:chgData name="Ankit Sharma" userId="958bd014-51f4-48ec-84ea-7e326001f06e" providerId="ADAL" clId="{EF1F3174-CB6D-154F-8B83-A84EA9B8C566}" dt="2025-02-26T09:27:15.306" v="202" actId="207"/>
          <ac:spMkLst>
            <pc:docMk/>
            <pc:sldMk cId="852480258" sldId="2147480170"/>
            <ac:spMk id="3574" creationId="{6FC90D98-9035-FE1C-D5E0-F2611C0D4793}"/>
          </ac:spMkLst>
        </pc:spChg>
        <pc:spChg chg="mod">
          <ac:chgData name="Ankit Sharma" userId="958bd014-51f4-48ec-84ea-7e326001f06e" providerId="ADAL" clId="{EF1F3174-CB6D-154F-8B83-A84EA9B8C566}" dt="2025-02-26T09:27:15.306" v="202" actId="207"/>
          <ac:spMkLst>
            <pc:docMk/>
            <pc:sldMk cId="852480258" sldId="2147480170"/>
            <ac:spMk id="3705" creationId="{FB3DC7C6-702E-A91B-FE3E-98B6581DA60A}"/>
          </ac:spMkLst>
        </pc:spChg>
        <pc:spChg chg="mod">
          <ac:chgData name="Ankit Sharma" userId="958bd014-51f4-48ec-84ea-7e326001f06e" providerId="ADAL" clId="{EF1F3174-CB6D-154F-8B83-A84EA9B8C566}" dt="2025-02-26T09:27:15.306" v="202" actId="207"/>
          <ac:spMkLst>
            <pc:docMk/>
            <pc:sldMk cId="852480258" sldId="2147480170"/>
            <ac:spMk id="3719" creationId="{6C2E291D-938D-3BAA-6C3B-B6A970B1B873}"/>
          </ac:spMkLst>
        </pc:spChg>
        <pc:spChg chg="mod">
          <ac:chgData name="Ankit Sharma" userId="958bd014-51f4-48ec-84ea-7e326001f06e" providerId="ADAL" clId="{EF1F3174-CB6D-154F-8B83-A84EA9B8C566}" dt="2025-02-26T09:27:15.306" v="202" actId="207"/>
          <ac:spMkLst>
            <pc:docMk/>
            <pc:sldMk cId="852480258" sldId="2147480170"/>
            <ac:spMk id="3788" creationId="{9A8938F5-658C-18AD-6EA3-14BB9F09DF72}"/>
          </ac:spMkLst>
        </pc:spChg>
        <pc:spChg chg="mod">
          <ac:chgData name="Ankit Sharma" userId="958bd014-51f4-48ec-84ea-7e326001f06e" providerId="ADAL" clId="{EF1F3174-CB6D-154F-8B83-A84EA9B8C566}" dt="2025-02-26T09:27:15.306" v="202" actId="207"/>
          <ac:spMkLst>
            <pc:docMk/>
            <pc:sldMk cId="852480258" sldId="2147480170"/>
            <ac:spMk id="3902" creationId="{090AD6B1-57B4-4695-B210-A19F567EF305}"/>
          </ac:spMkLst>
        </pc:spChg>
        <pc:spChg chg="mod">
          <ac:chgData name="Ankit Sharma" userId="958bd014-51f4-48ec-84ea-7e326001f06e" providerId="ADAL" clId="{EF1F3174-CB6D-154F-8B83-A84EA9B8C566}" dt="2025-02-26T09:30:57.149" v="278" actId="1076"/>
          <ac:spMkLst>
            <pc:docMk/>
            <pc:sldMk cId="852480258" sldId="2147480170"/>
            <ac:spMk id="3921" creationId="{CBA986C4-339D-AFA6-BD80-1253311B7D15}"/>
          </ac:spMkLst>
        </pc:spChg>
        <pc:spChg chg="mod">
          <ac:chgData name="Ankit Sharma" userId="958bd014-51f4-48ec-84ea-7e326001f06e" providerId="ADAL" clId="{EF1F3174-CB6D-154F-8B83-A84EA9B8C566}" dt="2025-02-26T09:31:43.778" v="290" actId="1076"/>
          <ac:spMkLst>
            <pc:docMk/>
            <pc:sldMk cId="852480258" sldId="2147480170"/>
            <ac:spMk id="3943" creationId="{8DE2811F-B6EB-3607-369A-3DE70D66292F}"/>
          </ac:spMkLst>
        </pc:spChg>
        <pc:spChg chg="mod">
          <ac:chgData name="Ankit Sharma" userId="958bd014-51f4-48ec-84ea-7e326001f06e" providerId="ADAL" clId="{EF1F3174-CB6D-154F-8B83-A84EA9B8C566}" dt="2025-02-26T09:30:57.149" v="278" actId="1076"/>
          <ac:spMkLst>
            <pc:docMk/>
            <pc:sldMk cId="852480258" sldId="2147480170"/>
            <ac:spMk id="3989" creationId="{EAC5E0A5-AFED-FA08-3046-3397A9AA8270}"/>
          </ac:spMkLst>
        </pc:spChg>
        <pc:spChg chg="mod">
          <ac:chgData name="Ankit Sharma" userId="958bd014-51f4-48ec-84ea-7e326001f06e" providerId="ADAL" clId="{EF1F3174-CB6D-154F-8B83-A84EA9B8C566}" dt="2025-02-26T09:30:57.149" v="278" actId="1076"/>
          <ac:spMkLst>
            <pc:docMk/>
            <pc:sldMk cId="852480258" sldId="2147480170"/>
            <ac:spMk id="3998" creationId="{3A819A3B-3F19-688C-1029-0CA17DC30ADF}"/>
          </ac:spMkLst>
        </pc:spChg>
        <pc:spChg chg="mod">
          <ac:chgData name="Ankit Sharma" userId="958bd014-51f4-48ec-84ea-7e326001f06e" providerId="ADAL" clId="{EF1F3174-CB6D-154F-8B83-A84EA9B8C566}" dt="2025-02-26T09:30:57.149" v="278" actId="1076"/>
          <ac:spMkLst>
            <pc:docMk/>
            <pc:sldMk cId="852480258" sldId="2147480170"/>
            <ac:spMk id="3999" creationId="{5D5DB335-F4CE-F422-4CA4-CFBA1BA009DF}"/>
          </ac:spMkLst>
        </pc:spChg>
        <pc:spChg chg="mod">
          <ac:chgData name="Ankit Sharma" userId="958bd014-51f4-48ec-84ea-7e326001f06e" providerId="ADAL" clId="{EF1F3174-CB6D-154F-8B83-A84EA9B8C566}" dt="2025-02-26T09:31:43.778" v="290" actId="1076"/>
          <ac:spMkLst>
            <pc:docMk/>
            <pc:sldMk cId="852480258" sldId="2147480170"/>
            <ac:spMk id="4003" creationId="{94C0C1A9-4E3C-4096-EB92-DE1E5BE10CA7}"/>
          </ac:spMkLst>
        </pc:spChg>
        <pc:spChg chg="mod">
          <ac:chgData name="Ankit Sharma" userId="958bd014-51f4-48ec-84ea-7e326001f06e" providerId="ADAL" clId="{EF1F3174-CB6D-154F-8B83-A84EA9B8C566}" dt="2025-02-26T09:30:57.149" v="278" actId="1076"/>
          <ac:spMkLst>
            <pc:docMk/>
            <pc:sldMk cId="852480258" sldId="2147480170"/>
            <ac:spMk id="4008" creationId="{FD31E231-F8D9-14D5-D6D2-186EA61BD80A}"/>
          </ac:spMkLst>
        </pc:spChg>
        <pc:spChg chg="mod">
          <ac:chgData name="Ankit Sharma" userId="958bd014-51f4-48ec-84ea-7e326001f06e" providerId="ADAL" clId="{EF1F3174-CB6D-154F-8B83-A84EA9B8C566}" dt="2025-02-26T09:31:43.778" v="290" actId="1076"/>
          <ac:spMkLst>
            <pc:docMk/>
            <pc:sldMk cId="852480258" sldId="2147480170"/>
            <ac:spMk id="4070" creationId="{3F7B7CE8-61D4-0AAD-7C2D-232DF5D03B00}"/>
          </ac:spMkLst>
        </pc:spChg>
        <pc:spChg chg="mod">
          <ac:chgData name="Ankit Sharma" userId="958bd014-51f4-48ec-84ea-7e326001f06e" providerId="ADAL" clId="{EF1F3174-CB6D-154F-8B83-A84EA9B8C566}" dt="2025-02-26T09:31:43.778" v="290" actId="1076"/>
          <ac:spMkLst>
            <pc:docMk/>
            <pc:sldMk cId="852480258" sldId="2147480170"/>
            <ac:spMk id="4123" creationId="{C1DF6742-37F2-15B7-68F3-ACF979A96981}"/>
          </ac:spMkLst>
        </pc:spChg>
        <pc:spChg chg="mod">
          <ac:chgData name="Ankit Sharma" userId="958bd014-51f4-48ec-84ea-7e326001f06e" providerId="ADAL" clId="{EF1F3174-CB6D-154F-8B83-A84EA9B8C566}" dt="2025-02-26T09:31:43.778" v="290" actId="1076"/>
          <ac:spMkLst>
            <pc:docMk/>
            <pc:sldMk cId="852480258" sldId="2147480170"/>
            <ac:spMk id="4142" creationId="{FFD4CA44-4944-1083-C240-10B0B113F008}"/>
          </ac:spMkLst>
        </pc:spChg>
        <pc:spChg chg="mod">
          <ac:chgData name="Ankit Sharma" userId="958bd014-51f4-48ec-84ea-7e326001f06e" providerId="ADAL" clId="{EF1F3174-CB6D-154F-8B83-A84EA9B8C566}" dt="2025-02-26T09:31:43.778" v="290" actId="1076"/>
          <ac:spMkLst>
            <pc:docMk/>
            <pc:sldMk cId="852480258" sldId="2147480170"/>
            <ac:spMk id="4204" creationId="{E61A2A96-2E02-4322-4638-4984AAA4474D}"/>
          </ac:spMkLst>
        </pc:spChg>
        <pc:spChg chg="mod">
          <ac:chgData name="Ankit Sharma" userId="958bd014-51f4-48ec-84ea-7e326001f06e" providerId="ADAL" clId="{EF1F3174-CB6D-154F-8B83-A84EA9B8C566}" dt="2025-02-26T09:31:43.778" v="290" actId="1076"/>
          <ac:spMkLst>
            <pc:docMk/>
            <pc:sldMk cId="852480258" sldId="2147480170"/>
            <ac:spMk id="4269" creationId="{BC433CAA-F75D-4779-1683-C04AE7CC2FAD}"/>
          </ac:spMkLst>
        </pc:spChg>
        <pc:spChg chg="mod">
          <ac:chgData name="Ankit Sharma" userId="958bd014-51f4-48ec-84ea-7e326001f06e" providerId="ADAL" clId="{EF1F3174-CB6D-154F-8B83-A84EA9B8C566}" dt="2025-02-26T09:30:57.149" v="278" actId="1076"/>
          <ac:spMkLst>
            <pc:docMk/>
            <pc:sldMk cId="852480258" sldId="2147480170"/>
            <ac:spMk id="4285" creationId="{53E30739-DAFF-58DE-0B21-2A426F1C7341}"/>
          </ac:spMkLst>
        </pc:spChg>
        <pc:spChg chg="mod">
          <ac:chgData name="Ankit Sharma" userId="958bd014-51f4-48ec-84ea-7e326001f06e" providerId="ADAL" clId="{EF1F3174-CB6D-154F-8B83-A84EA9B8C566}" dt="2025-02-26T09:30:57.149" v="278" actId="1076"/>
          <ac:spMkLst>
            <pc:docMk/>
            <pc:sldMk cId="852480258" sldId="2147480170"/>
            <ac:spMk id="4303" creationId="{027661CF-F503-53B1-85E5-398A67EE5425}"/>
          </ac:spMkLst>
        </pc:spChg>
        <pc:spChg chg="mod">
          <ac:chgData name="Ankit Sharma" userId="958bd014-51f4-48ec-84ea-7e326001f06e" providerId="ADAL" clId="{EF1F3174-CB6D-154F-8B83-A84EA9B8C566}" dt="2025-02-26T09:30:57.149" v="278" actId="1076"/>
          <ac:spMkLst>
            <pc:docMk/>
            <pc:sldMk cId="852480258" sldId="2147480170"/>
            <ac:spMk id="4321" creationId="{43023440-4B58-918B-7CD3-8C4E7AF4795F}"/>
          </ac:spMkLst>
        </pc:spChg>
        <pc:spChg chg="mod">
          <ac:chgData name="Ankit Sharma" userId="958bd014-51f4-48ec-84ea-7e326001f06e" providerId="ADAL" clId="{EF1F3174-CB6D-154F-8B83-A84EA9B8C566}" dt="2025-02-26T09:31:43.778" v="290" actId="1076"/>
          <ac:spMkLst>
            <pc:docMk/>
            <pc:sldMk cId="852480258" sldId="2147480170"/>
            <ac:spMk id="4330" creationId="{16FB885B-6910-42E9-6F23-DDDE01B0D6C3}"/>
          </ac:spMkLst>
        </pc:spChg>
        <pc:spChg chg="mod">
          <ac:chgData name="Ankit Sharma" userId="958bd014-51f4-48ec-84ea-7e326001f06e" providerId="ADAL" clId="{EF1F3174-CB6D-154F-8B83-A84EA9B8C566}" dt="2025-02-26T09:31:43.778" v="290" actId="1076"/>
          <ac:spMkLst>
            <pc:docMk/>
            <pc:sldMk cId="852480258" sldId="2147480170"/>
            <ac:spMk id="4345" creationId="{6EF6D573-DF67-8736-8660-CBB0A2D36617}"/>
          </ac:spMkLst>
        </pc:spChg>
        <pc:spChg chg="mod">
          <ac:chgData name="Ankit Sharma" userId="958bd014-51f4-48ec-84ea-7e326001f06e" providerId="ADAL" clId="{EF1F3174-CB6D-154F-8B83-A84EA9B8C566}" dt="2025-02-26T09:30:57.149" v="278" actId="1076"/>
          <ac:spMkLst>
            <pc:docMk/>
            <pc:sldMk cId="852480258" sldId="2147480170"/>
            <ac:spMk id="4374" creationId="{0F108B74-EB80-CE03-1B3F-0A931186A246}"/>
          </ac:spMkLst>
        </pc:spChg>
        <pc:spChg chg="mod">
          <ac:chgData name="Ankit Sharma" userId="958bd014-51f4-48ec-84ea-7e326001f06e" providerId="ADAL" clId="{EF1F3174-CB6D-154F-8B83-A84EA9B8C566}" dt="2025-02-26T09:31:43.778" v="290" actId="1076"/>
          <ac:spMkLst>
            <pc:docMk/>
            <pc:sldMk cId="852480258" sldId="2147480170"/>
            <ac:spMk id="4382" creationId="{7AA5363D-DEF5-E730-F473-70882BB62D02}"/>
          </ac:spMkLst>
        </pc:spChg>
        <pc:spChg chg="mod">
          <ac:chgData name="Ankit Sharma" userId="958bd014-51f4-48ec-84ea-7e326001f06e" providerId="ADAL" clId="{EF1F3174-CB6D-154F-8B83-A84EA9B8C566}" dt="2025-02-26T09:30:57.149" v="278" actId="1076"/>
          <ac:spMkLst>
            <pc:docMk/>
            <pc:sldMk cId="852480258" sldId="2147480170"/>
            <ac:spMk id="4389" creationId="{3FA2760C-6F9C-3090-4A0A-AC9A7FAD3A03}"/>
          </ac:spMkLst>
        </pc:spChg>
        <pc:spChg chg="add mod">
          <ac:chgData name="Ankit Sharma" userId="958bd014-51f4-48ec-84ea-7e326001f06e" providerId="ADAL" clId="{EF1F3174-CB6D-154F-8B83-A84EA9B8C566}" dt="2025-02-26T09:28:19.375" v="222"/>
          <ac:spMkLst>
            <pc:docMk/>
            <pc:sldMk cId="852480258" sldId="2147480170"/>
            <ac:spMk id="4421" creationId="{FBE4492E-B4F8-EA8B-0069-2FC19237F948}"/>
          </ac:spMkLst>
        </pc:spChg>
        <pc:spChg chg="add mod">
          <ac:chgData name="Ankit Sharma" userId="958bd014-51f4-48ec-84ea-7e326001f06e" providerId="ADAL" clId="{EF1F3174-CB6D-154F-8B83-A84EA9B8C566}" dt="2025-02-26T09:28:29.899" v="229"/>
          <ac:spMkLst>
            <pc:docMk/>
            <pc:sldMk cId="852480258" sldId="2147480170"/>
            <ac:spMk id="4422" creationId="{37D58655-BF96-BEA2-4B53-6285BB2343D1}"/>
          </ac:spMkLst>
        </pc:spChg>
        <pc:spChg chg="add mod">
          <ac:chgData name="Ankit Sharma" userId="958bd014-51f4-48ec-84ea-7e326001f06e" providerId="ADAL" clId="{EF1F3174-CB6D-154F-8B83-A84EA9B8C566}" dt="2025-02-26T09:31:16.193" v="284" actId="1076"/>
          <ac:spMkLst>
            <pc:docMk/>
            <pc:sldMk cId="852480258" sldId="2147480170"/>
            <ac:spMk id="4423" creationId="{A029C6C6-69DC-4B9D-23C6-B6629F067E2D}"/>
          </ac:spMkLst>
        </pc:spChg>
        <pc:spChg chg="add mod">
          <ac:chgData name="Ankit Sharma" userId="958bd014-51f4-48ec-84ea-7e326001f06e" providerId="ADAL" clId="{EF1F3174-CB6D-154F-8B83-A84EA9B8C566}" dt="2025-02-26T09:31:24.113" v="285" actId="1076"/>
          <ac:spMkLst>
            <pc:docMk/>
            <pc:sldMk cId="852480258" sldId="2147480170"/>
            <ac:spMk id="4424" creationId="{1D24FB81-C37E-04F1-6A37-E74C6E2019B7}"/>
          </ac:spMkLst>
        </pc:spChg>
        <pc:spChg chg="add mod">
          <ac:chgData name="Ankit Sharma" userId="958bd014-51f4-48ec-84ea-7e326001f06e" providerId="ADAL" clId="{EF1F3174-CB6D-154F-8B83-A84EA9B8C566}" dt="2025-02-26T09:36:31.165" v="339" actId="1076"/>
          <ac:spMkLst>
            <pc:docMk/>
            <pc:sldMk cId="852480258" sldId="2147480170"/>
            <ac:spMk id="4425" creationId="{D9E3F526-9C69-48B3-B1E2-96F4EF2C7291}"/>
          </ac:spMkLst>
        </pc:spChg>
        <pc:spChg chg="add del mod ord">
          <ac:chgData name="Ankit Sharma" userId="958bd014-51f4-48ec-84ea-7e326001f06e" providerId="ADAL" clId="{EF1F3174-CB6D-154F-8B83-A84EA9B8C566}" dt="2025-02-26T09:29:35.543" v="255" actId="6264"/>
          <ac:spMkLst>
            <pc:docMk/>
            <pc:sldMk cId="852480258" sldId="2147480170"/>
            <ac:spMk id="4426" creationId="{8DBCBD7D-C367-68F0-BDE8-363AE3A4C44F}"/>
          </ac:spMkLst>
        </pc:spChg>
        <pc:spChg chg="add del mod ord">
          <ac:chgData name="Ankit Sharma" userId="958bd014-51f4-48ec-84ea-7e326001f06e" providerId="ADAL" clId="{EF1F3174-CB6D-154F-8B83-A84EA9B8C566}" dt="2025-02-26T09:29:35.543" v="255" actId="6264"/>
          <ac:spMkLst>
            <pc:docMk/>
            <pc:sldMk cId="852480258" sldId="2147480170"/>
            <ac:spMk id="4427" creationId="{075BF645-48B7-4E68-8768-5CF7AAFB0910}"/>
          </ac:spMkLst>
        </pc:spChg>
        <pc:spChg chg="add mod ord">
          <ac:chgData name="Ankit Sharma" userId="958bd014-51f4-48ec-84ea-7e326001f06e" providerId="ADAL" clId="{EF1F3174-CB6D-154F-8B83-A84EA9B8C566}" dt="2025-02-26T10:09:48.800" v="366"/>
          <ac:spMkLst>
            <pc:docMk/>
            <pc:sldMk cId="852480258" sldId="2147480170"/>
            <ac:spMk id="4428" creationId="{8280FB4D-F48B-82F4-F206-6DDF2F78A3D3}"/>
          </ac:spMkLst>
        </pc:spChg>
        <pc:grpChg chg="mod">
          <ac:chgData name="Ankit Sharma" userId="958bd014-51f4-48ec-84ea-7e326001f06e" providerId="ADAL" clId="{EF1F3174-CB6D-154F-8B83-A84EA9B8C566}" dt="2025-02-26T09:59:48.128" v="360" actId="478"/>
          <ac:grpSpMkLst>
            <pc:docMk/>
            <pc:sldMk cId="852480258" sldId="2147480170"/>
            <ac:grpSpMk id="2104" creationId="{9081BCD2-EBC9-9C25-6D29-D9665CCB5E9B}"/>
          </ac:grpSpMkLst>
        </pc:grpChg>
        <pc:grpChg chg="mod">
          <ac:chgData name="Ankit Sharma" userId="958bd014-51f4-48ec-84ea-7e326001f06e" providerId="ADAL" clId="{EF1F3174-CB6D-154F-8B83-A84EA9B8C566}" dt="2025-02-26T09:36:31.165" v="339" actId="1076"/>
          <ac:grpSpMkLst>
            <pc:docMk/>
            <pc:sldMk cId="852480258" sldId="2147480170"/>
            <ac:grpSpMk id="2122" creationId="{96F23101-211A-D803-AB9B-435EB8BE54DC}"/>
          </ac:grpSpMkLst>
        </pc:grpChg>
        <pc:grpChg chg="mod">
          <ac:chgData name="Ankit Sharma" userId="958bd014-51f4-48ec-84ea-7e326001f06e" providerId="ADAL" clId="{EF1F3174-CB6D-154F-8B83-A84EA9B8C566}" dt="2025-02-26T10:01:57.331" v="364" actId="1076"/>
          <ac:grpSpMkLst>
            <pc:docMk/>
            <pc:sldMk cId="852480258" sldId="2147480170"/>
            <ac:grpSpMk id="2125" creationId="{FEDCB888-25CC-2011-A364-2D500B870E9B}"/>
          </ac:grpSpMkLst>
        </pc:grpChg>
        <pc:grpChg chg="mod">
          <ac:chgData name="Ankit Sharma" userId="958bd014-51f4-48ec-84ea-7e326001f06e" providerId="ADAL" clId="{EF1F3174-CB6D-154F-8B83-A84EA9B8C566}" dt="2025-02-26T09:29:25.172" v="249" actId="14826"/>
          <ac:grpSpMkLst>
            <pc:docMk/>
            <pc:sldMk cId="852480258" sldId="2147480170"/>
            <ac:grpSpMk id="2133" creationId="{CC8A2760-84BF-6622-6D8F-A30251A900E9}"/>
          </ac:grpSpMkLst>
        </pc:grpChg>
        <pc:grpChg chg="del mod">
          <ac:chgData name="Ankit Sharma" userId="958bd014-51f4-48ec-84ea-7e326001f06e" providerId="ADAL" clId="{EF1F3174-CB6D-154F-8B83-A84EA9B8C566}" dt="2025-02-26T09:27:16.458" v="203" actId="21"/>
          <ac:grpSpMkLst>
            <pc:docMk/>
            <pc:sldMk cId="852480258" sldId="2147480170"/>
            <ac:grpSpMk id="3413" creationId="{13AF56FC-EBF8-D0BE-B726-437C5F95ED1B}"/>
          </ac:grpSpMkLst>
        </pc:grpChg>
        <pc:grpChg chg="mod">
          <ac:chgData name="Ankit Sharma" userId="958bd014-51f4-48ec-84ea-7e326001f06e" providerId="ADAL" clId="{EF1F3174-CB6D-154F-8B83-A84EA9B8C566}" dt="2025-02-26T09:30:50.312" v="275" actId="1076"/>
          <ac:grpSpMkLst>
            <pc:docMk/>
            <pc:sldMk cId="852480258" sldId="2147480170"/>
            <ac:grpSpMk id="3917" creationId="{5F9844FA-74B1-92EF-BA1D-DA6177704D3E}"/>
          </ac:grpSpMkLst>
        </pc:grpChg>
        <pc:grpChg chg="add mod">
          <ac:chgData name="Ankit Sharma" userId="958bd014-51f4-48ec-84ea-7e326001f06e" providerId="ADAL" clId="{EF1F3174-CB6D-154F-8B83-A84EA9B8C566}" dt="2025-02-26T09:35:46.007" v="335" actId="164"/>
          <ac:grpSpMkLst>
            <pc:docMk/>
            <pc:sldMk cId="852480258" sldId="2147480170"/>
            <ac:grpSpMk id="4429" creationId="{8688C32A-E22B-3099-8ADE-C2988F5E349E}"/>
          </ac:grpSpMkLst>
        </pc:grpChg>
        <pc:grpChg chg="add mod">
          <ac:chgData name="Ankit Sharma" userId="958bd014-51f4-48ec-84ea-7e326001f06e" providerId="ADAL" clId="{EF1F3174-CB6D-154F-8B83-A84EA9B8C566}" dt="2025-02-26T09:35:46.007" v="335" actId="164"/>
          <ac:grpSpMkLst>
            <pc:docMk/>
            <pc:sldMk cId="852480258" sldId="2147480170"/>
            <ac:grpSpMk id="4430" creationId="{A556AA9C-BFA8-F31A-3C00-4193EF8CAB03}"/>
          </ac:grpSpMkLst>
        </pc:grpChg>
        <pc:grpChg chg="add mod">
          <ac:chgData name="Ankit Sharma" userId="958bd014-51f4-48ec-84ea-7e326001f06e" providerId="ADAL" clId="{EF1F3174-CB6D-154F-8B83-A84EA9B8C566}" dt="2025-02-26T09:35:46.007" v="335" actId="164"/>
          <ac:grpSpMkLst>
            <pc:docMk/>
            <pc:sldMk cId="852480258" sldId="2147480170"/>
            <ac:grpSpMk id="4431" creationId="{3F735996-37AB-92B0-0D08-838F1215FC4A}"/>
          </ac:grpSpMkLst>
        </pc:grpChg>
        <pc:grpChg chg="add mod">
          <ac:chgData name="Ankit Sharma" userId="958bd014-51f4-48ec-84ea-7e326001f06e" providerId="ADAL" clId="{EF1F3174-CB6D-154F-8B83-A84EA9B8C566}" dt="2025-02-26T09:35:46.007" v="335" actId="164"/>
          <ac:grpSpMkLst>
            <pc:docMk/>
            <pc:sldMk cId="852480258" sldId="2147480170"/>
            <ac:grpSpMk id="4432" creationId="{BB9115B5-F155-F039-39ED-7E1100875E81}"/>
          </ac:grpSpMkLst>
        </pc:grpChg>
        <pc:grpChg chg="add mod">
          <ac:chgData name="Ankit Sharma" userId="958bd014-51f4-48ec-84ea-7e326001f06e" providerId="ADAL" clId="{EF1F3174-CB6D-154F-8B83-A84EA9B8C566}" dt="2025-02-26T09:35:48.623" v="337" actId="12789"/>
          <ac:grpSpMkLst>
            <pc:docMk/>
            <pc:sldMk cId="852480258" sldId="2147480170"/>
            <ac:grpSpMk id="4433" creationId="{FB051EC2-AFAE-AAEE-2587-AE99BB5BAF99}"/>
          </ac:grpSpMkLst>
        </pc:grpChg>
        <pc:picChg chg="add del mod">
          <ac:chgData name="Ankit Sharma" userId="958bd014-51f4-48ec-84ea-7e326001f06e" providerId="ADAL" clId="{EF1F3174-CB6D-154F-8B83-A84EA9B8C566}" dt="2025-02-26T09:55:43.514" v="346" actId="1076"/>
          <ac:picMkLst>
            <pc:docMk/>
            <pc:sldMk cId="852480258" sldId="2147480170"/>
            <ac:picMk id="16" creationId="{486C37E8-31F0-06BB-31D3-F0AA21180D35}"/>
          </ac:picMkLst>
        </pc:picChg>
        <pc:picChg chg="mod">
          <ac:chgData name="Ankit Sharma" userId="958bd014-51f4-48ec-84ea-7e326001f06e" providerId="ADAL" clId="{EF1F3174-CB6D-154F-8B83-A84EA9B8C566}" dt="2025-02-26T09:31:32.131" v="286" actId="1076"/>
          <ac:picMkLst>
            <pc:docMk/>
            <pc:sldMk cId="852480258" sldId="2147480170"/>
            <ac:picMk id="1034" creationId="{702ACBE7-D3CA-7806-C77A-4A6C3027C41A}"/>
          </ac:picMkLst>
        </pc:picChg>
        <pc:picChg chg="mod">
          <ac:chgData name="Ankit Sharma" userId="958bd014-51f4-48ec-84ea-7e326001f06e" providerId="ADAL" clId="{EF1F3174-CB6D-154F-8B83-A84EA9B8C566}" dt="2025-02-26T09:31:07.381" v="280" actId="1076"/>
          <ac:picMkLst>
            <pc:docMk/>
            <pc:sldMk cId="852480258" sldId="2147480170"/>
            <ac:picMk id="1042" creationId="{81D21D04-8E24-17DD-421B-8420E6FB46EF}"/>
          </ac:picMkLst>
        </pc:picChg>
        <pc:picChg chg="mod">
          <ac:chgData name="Ankit Sharma" userId="958bd014-51f4-48ec-84ea-7e326001f06e" providerId="ADAL" clId="{EF1F3174-CB6D-154F-8B83-A84EA9B8C566}" dt="2025-02-26T09:31:16.193" v="284" actId="1076"/>
          <ac:picMkLst>
            <pc:docMk/>
            <pc:sldMk cId="852480258" sldId="2147480170"/>
            <ac:picMk id="1046" creationId="{16D8E17E-D1F6-CD09-AD44-FB01E51E225A}"/>
          </ac:picMkLst>
        </pc:picChg>
        <pc:picChg chg="mod">
          <ac:chgData name="Ankit Sharma" userId="958bd014-51f4-48ec-84ea-7e326001f06e" providerId="ADAL" clId="{EF1F3174-CB6D-154F-8B83-A84EA9B8C566}" dt="2025-02-26T09:31:12.661" v="283" actId="1076"/>
          <ac:picMkLst>
            <pc:docMk/>
            <pc:sldMk cId="852480258" sldId="2147480170"/>
            <ac:picMk id="1050" creationId="{49EAD27E-B750-3F13-34AC-EC7BC1A0FEC4}"/>
          </ac:picMkLst>
        </pc:picChg>
        <pc:picChg chg="mod">
          <ac:chgData name="Ankit Sharma" userId="958bd014-51f4-48ec-84ea-7e326001f06e" providerId="ADAL" clId="{EF1F3174-CB6D-154F-8B83-A84EA9B8C566}" dt="2025-02-26T09:31:16.193" v="284" actId="1076"/>
          <ac:picMkLst>
            <pc:docMk/>
            <pc:sldMk cId="852480258" sldId="2147480170"/>
            <ac:picMk id="1054" creationId="{26B70F86-22A3-0857-6458-B49C0151AF65}"/>
          </ac:picMkLst>
        </pc:picChg>
        <pc:picChg chg="mod">
          <ac:chgData name="Ankit Sharma" userId="958bd014-51f4-48ec-84ea-7e326001f06e" providerId="ADAL" clId="{EF1F3174-CB6D-154F-8B83-A84EA9B8C566}" dt="2025-02-26T09:35:00.251" v="323" actId="408"/>
          <ac:picMkLst>
            <pc:docMk/>
            <pc:sldMk cId="852480258" sldId="2147480170"/>
            <ac:picMk id="1067" creationId="{81315750-52B0-23E0-83C8-9B800E04AEAD}"/>
          </ac:picMkLst>
        </pc:picChg>
        <pc:picChg chg="mod">
          <ac:chgData name="Ankit Sharma" userId="958bd014-51f4-48ec-84ea-7e326001f06e" providerId="ADAL" clId="{EF1F3174-CB6D-154F-8B83-A84EA9B8C566}" dt="2025-02-26T09:31:16.193" v="284" actId="1076"/>
          <ac:picMkLst>
            <pc:docMk/>
            <pc:sldMk cId="852480258" sldId="2147480170"/>
            <ac:picMk id="2050" creationId="{34E630B4-BC30-8F8E-D70C-42B9CD0A6FA0}"/>
          </ac:picMkLst>
        </pc:picChg>
        <pc:picChg chg="mod">
          <ac:chgData name="Ankit Sharma" userId="958bd014-51f4-48ec-84ea-7e326001f06e" providerId="ADAL" clId="{EF1F3174-CB6D-154F-8B83-A84EA9B8C566}" dt="2025-02-26T09:31:16.193" v="284" actId="1076"/>
          <ac:picMkLst>
            <pc:docMk/>
            <pc:sldMk cId="852480258" sldId="2147480170"/>
            <ac:picMk id="2054" creationId="{D6AEB157-B176-F2F7-2648-BECC434ABEBA}"/>
          </ac:picMkLst>
        </pc:picChg>
        <pc:picChg chg="mod">
          <ac:chgData name="Ankit Sharma" userId="958bd014-51f4-48ec-84ea-7e326001f06e" providerId="ADAL" clId="{EF1F3174-CB6D-154F-8B83-A84EA9B8C566}" dt="2025-02-26T09:31:16.193" v="284" actId="1076"/>
          <ac:picMkLst>
            <pc:docMk/>
            <pc:sldMk cId="852480258" sldId="2147480170"/>
            <ac:picMk id="2060" creationId="{B7C6016D-E9ED-8AF1-15C2-BCD8FB63DE69}"/>
          </ac:picMkLst>
        </pc:picChg>
        <pc:picChg chg="mod">
          <ac:chgData name="Ankit Sharma" userId="958bd014-51f4-48ec-84ea-7e326001f06e" providerId="ADAL" clId="{EF1F3174-CB6D-154F-8B83-A84EA9B8C566}" dt="2025-02-26T09:31:12.661" v="283" actId="1076"/>
          <ac:picMkLst>
            <pc:docMk/>
            <pc:sldMk cId="852480258" sldId="2147480170"/>
            <ac:picMk id="2074" creationId="{9F23A119-0224-C4CF-D555-D5CD10B70104}"/>
          </ac:picMkLst>
        </pc:picChg>
        <pc:picChg chg="mod">
          <ac:chgData name="Ankit Sharma" userId="958bd014-51f4-48ec-84ea-7e326001f06e" providerId="ADAL" clId="{EF1F3174-CB6D-154F-8B83-A84EA9B8C566}" dt="2025-02-26T09:31:24.113" v="285" actId="1076"/>
          <ac:picMkLst>
            <pc:docMk/>
            <pc:sldMk cId="852480258" sldId="2147480170"/>
            <ac:picMk id="2081" creationId="{92569BF0-19CF-DCDC-9CC1-8C9EE134A4B0}"/>
          </ac:picMkLst>
        </pc:picChg>
        <pc:picChg chg="mod">
          <ac:chgData name="Ankit Sharma" userId="958bd014-51f4-48ec-84ea-7e326001f06e" providerId="ADAL" clId="{EF1F3174-CB6D-154F-8B83-A84EA9B8C566}" dt="2025-02-26T09:31:24.113" v="285" actId="1076"/>
          <ac:picMkLst>
            <pc:docMk/>
            <pc:sldMk cId="852480258" sldId="2147480170"/>
            <ac:picMk id="2095" creationId="{3CAA5F61-908C-E07E-A875-650E9B74EFCE}"/>
          </ac:picMkLst>
        </pc:picChg>
        <pc:picChg chg="mod">
          <ac:chgData name="Ankit Sharma" userId="958bd014-51f4-48ec-84ea-7e326001f06e" providerId="ADAL" clId="{EF1F3174-CB6D-154F-8B83-A84EA9B8C566}" dt="2025-02-26T09:31:24.113" v="285" actId="1076"/>
          <ac:picMkLst>
            <pc:docMk/>
            <pc:sldMk cId="852480258" sldId="2147480170"/>
            <ac:picMk id="2096" creationId="{95B0342C-8BE6-5687-CADA-7F541629E838}"/>
          </ac:picMkLst>
        </pc:picChg>
        <pc:picChg chg="mod">
          <ac:chgData name="Ankit Sharma" userId="958bd014-51f4-48ec-84ea-7e326001f06e" providerId="ADAL" clId="{EF1F3174-CB6D-154F-8B83-A84EA9B8C566}" dt="2025-02-26T09:31:24.113" v="285" actId="1076"/>
          <ac:picMkLst>
            <pc:docMk/>
            <pc:sldMk cId="852480258" sldId="2147480170"/>
            <ac:picMk id="2100" creationId="{3BD5573F-4F2B-C7A8-94DB-DBE68B8E1437}"/>
          </ac:picMkLst>
        </pc:picChg>
        <pc:picChg chg="mod">
          <ac:chgData name="Ankit Sharma" userId="958bd014-51f4-48ec-84ea-7e326001f06e" providerId="ADAL" clId="{EF1F3174-CB6D-154F-8B83-A84EA9B8C566}" dt="2025-02-26T09:31:24.113" v="285" actId="1076"/>
          <ac:picMkLst>
            <pc:docMk/>
            <pc:sldMk cId="852480258" sldId="2147480170"/>
            <ac:picMk id="2103" creationId="{B6197E2E-C07D-CE06-941F-C2AA751D89CA}"/>
          </ac:picMkLst>
        </pc:picChg>
        <pc:picChg chg="mod">
          <ac:chgData name="Ankit Sharma" userId="958bd014-51f4-48ec-84ea-7e326001f06e" providerId="ADAL" clId="{EF1F3174-CB6D-154F-8B83-A84EA9B8C566}" dt="2025-02-26T09:59:48.128" v="360" actId="478"/>
          <ac:picMkLst>
            <pc:docMk/>
            <pc:sldMk cId="852480258" sldId="2147480170"/>
            <ac:picMk id="2105" creationId="{40FAC1E5-DF39-1295-3F9C-E997F61BB9AB}"/>
          </ac:picMkLst>
        </pc:picChg>
        <pc:picChg chg="mod">
          <ac:chgData name="Ankit Sharma" userId="958bd014-51f4-48ec-84ea-7e326001f06e" providerId="ADAL" clId="{EF1F3174-CB6D-154F-8B83-A84EA9B8C566}" dt="2025-02-26T09:59:48.128" v="360" actId="478"/>
          <ac:picMkLst>
            <pc:docMk/>
            <pc:sldMk cId="852480258" sldId="2147480170"/>
            <ac:picMk id="2106" creationId="{F9631C9E-82AE-1A07-7629-F8E738F4AC66}"/>
          </ac:picMkLst>
        </pc:picChg>
        <pc:picChg chg="del mod">
          <ac:chgData name="Ankit Sharma" userId="958bd014-51f4-48ec-84ea-7e326001f06e" providerId="ADAL" clId="{EF1F3174-CB6D-154F-8B83-A84EA9B8C566}" dt="2025-02-26T09:59:48.128" v="360" actId="478"/>
          <ac:picMkLst>
            <pc:docMk/>
            <pc:sldMk cId="852480258" sldId="2147480170"/>
            <ac:picMk id="2107" creationId="{64C125C4-0103-4659-CDAF-85FAB7B36000}"/>
          </ac:picMkLst>
        </pc:picChg>
        <pc:picChg chg="mod">
          <ac:chgData name="Ankit Sharma" userId="958bd014-51f4-48ec-84ea-7e326001f06e" providerId="ADAL" clId="{EF1F3174-CB6D-154F-8B83-A84EA9B8C566}" dt="2025-02-26T09:59:48.128" v="360" actId="478"/>
          <ac:picMkLst>
            <pc:docMk/>
            <pc:sldMk cId="852480258" sldId="2147480170"/>
            <ac:picMk id="2108" creationId="{875264C3-899B-E3CC-DC39-39C39281B3DC}"/>
          </ac:picMkLst>
        </pc:picChg>
        <pc:picChg chg="mod">
          <ac:chgData name="Ankit Sharma" userId="958bd014-51f4-48ec-84ea-7e326001f06e" providerId="ADAL" clId="{EF1F3174-CB6D-154F-8B83-A84EA9B8C566}" dt="2025-02-26T09:59:48.128" v="360" actId="478"/>
          <ac:picMkLst>
            <pc:docMk/>
            <pc:sldMk cId="852480258" sldId="2147480170"/>
            <ac:picMk id="2109" creationId="{17D4D208-6E6A-FA0B-798B-0FC289769428}"/>
          </ac:picMkLst>
        </pc:picChg>
        <pc:picChg chg="mod">
          <ac:chgData name="Ankit Sharma" userId="958bd014-51f4-48ec-84ea-7e326001f06e" providerId="ADAL" clId="{EF1F3174-CB6D-154F-8B83-A84EA9B8C566}" dt="2025-02-26T09:59:48.128" v="360" actId="478"/>
          <ac:picMkLst>
            <pc:docMk/>
            <pc:sldMk cId="852480258" sldId="2147480170"/>
            <ac:picMk id="2110" creationId="{2CEAD2F8-D5E1-89A2-A654-632C5AFDAC06}"/>
          </ac:picMkLst>
        </pc:picChg>
        <pc:picChg chg="mod">
          <ac:chgData name="Ankit Sharma" userId="958bd014-51f4-48ec-84ea-7e326001f06e" providerId="ADAL" clId="{EF1F3174-CB6D-154F-8B83-A84EA9B8C566}" dt="2025-02-26T09:31:24.113" v="285" actId="1076"/>
          <ac:picMkLst>
            <pc:docMk/>
            <pc:sldMk cId="852480258" sldId="2147480170"/>
            <ac:picMk id="2114" creationId="{E2FCEDD1-485B-12D9-3A83-E9598E5705E2}"/>
          </ac:picMkLst>
        </pc:picChg>
        <pc:picChg chg="mod">
          <ac:chgData name="Ankit Sharma" userId="958bd014-51f4-48ec-84ea-7e326001f06e" providerId="ADAL" clId="{EF1F3174-CB6D-154F-8B83-A84EA9B8C566}" dt="2025-02-26T09:31:32.131" v="286" actId="1076"/>
          <ac:picMkLst>
            <pc:docMk/>
            <pc:sldMk cId="852480258" sldId="2147480170"/>
            <ac:picMk id="2118" creationId="{2DDC8B4D-B753-3DBD-F3C8-1CDC0B7B2468}"/>
          </ac:picMkLst>
        </pc:picChg>
        <pc:picChg chg="mod">
          <ac:chgData name="Ankit Sharma" userId="958bd014-51f4-48ec-84ea-7e326001f06e" providerId="ADAL" clId="{EF1F3174-CB6D-154F-8B83-A84EA9B8C566}" dt="2025-02-26T09:31:32.131" v="286" actId="1076"/>
          <ac:picMkLst>
            <pc:docMk/>
            <pc:sldMk cId="852480258" sldId="2147480170"/>
            <ac:picMk id="2119" creationId="{B89796F9-7DDE-B851-A4A0-1A6C52671CCF}"/>
          </ac:picMkLst>
        </pc:picChg>
        <pc:picChg chg="mod">
          <ac:chgData name="Ankit Sharma" userId="958bd014-51f4-48ec-84ea-7e326001f06e" providerId="ADAL" clId="{EF1F3174-CB6D-154F-8B83-A84EA9B8C566}" dt="2025-02-26T09:31:32.131" v="286" actId="1076"/>
          <ac:picMkLst>
            <pc:docMk/>
            <pc:sldMk cId="852480258" sldId="2147480170"/>
            <ac:picMk id="2120" creationId="{350F1AB1-6E0E-BEBE-D032-73DB33F6A840}"/>
          </ac:picMkLst>
        </pc:picChg>
        <pc:picChg chg="mod">
          <ac:chgData name="Ankit Sharma" userId="958bd014-51f4-48ec-84ea-7e326001f06e" providerId="ADAL" clId="{EF1F3174-CB6D-154F-8B83-A84EA9B8C566}" dt="2025-02-26T09:36:31.165" v="339" actId="1076"/>
          <ac:picMkLst>
            <pc:docMk/>
            <pc:sldMk cId="852480258" sldId="2147480170"/>
            <ac:picMk id="2123" creationId="{4B6054AF-A4F8-64B2-E8CB-DF047DA160A5}"/>
          </ac:picMkLst>
        </pc:picChg>
        <pc:picChg chg="mod">
          <ac:chgData name="Ankit Sharma" userId="958bd014-51f4-48ec-84ea-7e326001f06e" providerId="ADAL" clId="{EF1F3174-CB6D-154F-8B83-A84EA9B8C566}" dt="2025-02-26T09:36:31.165" v="339" actId="1076"/>
          <ac:picMkLst>
            <pc:docMk/>
            <pc:sldMk cId="852480258" sldId="2147480170"/>
            <ac:picMk id="2124" creationId="{7CA7F5E4-B56B-8458-2E17-7C25D92B40DD}"/>
          </ac:picMkLst>
        </pc:picChg>
        <pc:picChg chg="mod">
          <ac:chgData name="Ankit Sharma" userId="958bd014-51f4-48ec-84ea-7e326001f06e" providerId="ADAL" clId="{EF1F3174-CB6D-154F-8B83-A84EA9B8C566}" dt="2025-02-26T10:01:57.331" v="364" actId="1076"/>
          <ac:picMkLst>
            <pc:docMk/>
            <pc:sldMk cId="852480258" sldId="2147480170"/>
            <ac:picMk id="2126" creationId="{9E769E82-5823-9541-27D4-D30D0766F37F}"/>
          </ac:picMkLst>
        </pc:picChg>
        <pc:picChg chg="mod">
          <ac:chgData name="Ankit Sharma" userId="958bd014-51f4-48ec-84ea-7e326001f06e" providerId="ADAL" clId="{EF1F3174-CB6D-154F-8B83-A84EA9B8C566}" dt="2025-02-26T10:01:57.331" v="364" actId="1076"/>
          <ac:picMkLst>
            <pc:docMk/>
            <pc:sldMk cId="852480258" sldId="2147480170"/>
            <ac:picMk id="2127" creationId="{ECC79F4F-E0AD-AEAC-A377-A21451D9EEAD}"/>
          </ac:picMkLst>
        </pc:picChg>
        <pc:picChg chg="mod">
          <ac:chgData name="Ankit Sharma" userId="958bd014-51f4-48ec-84ea-7e326001f06e" providerId="ADAL" clId="{EF1F3174-CB6D-154F-8B83-A84EA9B8C566}" dt="2025-02-26T10:01:57.331" v="364" actId="1076"/>
          <ac:picMkLst>
            <pc:docMk/>
            <pc:sldMk cId="852480258" sldId="2147480170"/>
            <ac:picMk id="2128" creationId="{9441E2FF-0C90-3A8C-81DE-C39D20553F6D}"/>
          </ac:picMkLst>
        </pc:picChg>
        <pc:picChg chg="mod">
          <ac:chgData name="Ankit Sharma" userId="958bd014-51f4-48ec-84ea-7e326001f06e" providerId="ADAL" clId="{EF1F3174-CB6D-154F-8B83-A84EA9B8C566}" dt="2025-02-26T10:01:57.331" v="364" actId="1076"/>
          <ac:picMkLst>
            <pc:docMk/>
            <pc:sldMk cId="852480258" sldId="2147480170"/>
            <ac:picMk id="2129" creationId="{A731C267-54A8-8982-7149-25F79367A2C2}"/>
          </ac:picMkLst>
        </pc:picChg>
        <pc:picChg chg="mod">
          <ac:chgData name="Ankit Sharma" userId="958bd014-51f4-48ec-84ea-7e326001f06e" providerId="ADAL" clId="{EF1F3174-CB6D-154F-8B83-A84EA9B8C566}" dt="2025-02-26T10:01:57.331" v="364" actId="1076"/>
          <ac:picMkLst>
            <pc:docMk/>
            <pc:sldMk cId="852480258" sldId="2147480170"/>
            <ac:picMk id="2130" creationId="{9A7C8683-869F-EAEF-0FB8-F3081FF05E87}"/>
          </ac:picMkLst>
        </pc:picChg>
        <pc:picChg chg="mod">
          <ac:chgData name="Ankit Sharma" userId="958bd014-51f4-48ec-84ea-7e326001f06e" providerId="ADAL" clId="{EF1F3174-CB6D-154F-8B83-A84EA9B8C566}" dt="2025-02-26T10:01:57.331" v="364" actId="1076"/>
          <ac:picMkLst>
            <pc:docMk/>
            <pc:sldMk cId="852480258" sldId="2147480170"/>
            <ac:picMk id="2131" creationId="{3BBBE24E-BED2-8089-3CA2-953437D09648}"/>
          </ac:picMkLst>
        </pc:picChg>
        <pc:picChg chg="mod">
          <ac:chgData name="Ankit Sharma" userId="958bd014-51f4-48ec-84ea-7e326001f06e" providerId="ADAL" clId="{EF1F3174-CB6D-154F-8B83-A84EA9B8C566}" dt="2025-02-26T10:01:57.331" v="364" actId="1076"/>
          <ac:picMkLst>
            <pc:docMk/>
            <pc:sldMk cId="852480258" sldId="2147480170"/>
            <ac:picMk id="2132" creationId="{485AAAAB-C24D-1AC3-E137-FC4B10AB1FFA}"/>
          </ac:picMkLst>
        </pc:picChg>
        <pc:picChg chg="mod">
          <ac:chgData name="Ankit Sharma" userId="958bd014-51f4-48ec-84ea-7e326001f06e" providerId="ADAL" clId="{EF1F3174-CB6D-154F-8B83-A84EA9B8C566}" dt="2025-02-26T09:31:32.131" v="286" actId="1076"/>
          <ac:picMkLst>
            <pc:docMk/>
            <pc:sldMk cId="852480258" sldId="2147480170"/>
            <ac:picMk id="2134" creationId="{9D971578-ED3C-40B1-D809-47D7AF664D78}"/>
          </ac:picMkLst>
        </pc:picChg>
        <pc:picChg chg="mod">
          <ac:chgData name="Ankit Sharma" userId="958bd014-51f4-48ec-84ea-7e326001f06e" providerId="ADAL" clId="{EF1F3174-CB6D-154F-8B83-A84EA9B8C566}" dt="2025-02-26T09:31:32.131" v="286" actId="1076"/>
          <ac:picMkLst>
            <pc:docMk/>
            <pc:sldMk cId="852480258" sldId="2147480170"/>
            <ac:picMk id="2135" creationId="{B7AF66F9-FB24-67B6-0F75-14678FF080E8}"/>
          </ac:picMkLst>
        </pc:picChg>
        <pc:picChg chg="mod">
          <ac:chgData name="Ankit Sharma" userId="958bd014-51f4-48ec-84ea-7e326001f06e" providerId="ADAL" clId="{EF1F3174-CB6D-154F-8B83-A84EA9B8C566}" dt="2025-02-26T09:31:16.193" v="284" actId="1076"/>
          <ac:picMkLst>
            <pc:docMk/>
            <pc:sldMk cId="852480258" sldId="2147480170"/>
            <ac:picMk id="2137" creationId="{1D2993B1-69C0-2EDC-77CC-78E3B5374AF4}"/>
          </ac:picMkLst>
        </pc:picChg>
        <pc:picChg chg="mod">
          <ac:chgData name="Ankit Sharma" userId="958bd014-51f4-48ec-84ea-7e326001f06e" providerId="ADAL" clId="{EF1F3174-CB6D-154F-8B83-A84EA9B8C566}" dt="2025-02-26T09:31:12.661" v="283" actId="1076"/>
          <ac:picMkLst>
            <pc:docMk/>
            <pc:sldMk cId="852480258" sldId="2147480170"/>
            <ac:picMk id="2141" creationId="{7728FC26-0149-DC1D-7CFF-3DB2C211E289}"/>
          </ac:picMkLst>
        </pc:picChg>
        <pc:picChg chg="mod">
          <ac:chgData name="Ankit Sharma" userId="958bd014-51f4-48ec-84ea-7e326001f06e" providerId="ADAL" clId="{EF1F3174-CB6D-154F-8B83-A84EA9B8C566}" dt="2025-02-26T09:31:12.661" v="283" actId="1076"/>
          <ac:picMkLst>
            <pc:docMk/>
            <pc:sldMk cId="852480258" sldId="2147480170"/>
            <ac:picMk id="2143" creationId="{1C93966A-785F-D61A-4B70-045652BA2340}"/>
          </ac:picMkLst>
        </pc:picChg>
        <pc:picChg chg="mod">
          <ac:chgData name="Ankit Sharma" userId="958bd014-51f4-48ec-84ea-7e326001f06e" providerId="ADAL" clId="{EF1F3174-CB6D-154F-8B83-A84EA9B8C566}" dt="2025-02-26T09:31:24.113" v="285" actId="1076"/>
          <ac:picMkLst>
            <pc:docMk/>
            <pc:sldMk cId="852480258" sldId="2147480170"/>
            <ac:picMk id="2149" creationId="{1A90AA3E-85D0-A4CF-0459-B0ADE8A918A0}"/>
          </ac:picMkLst>
        </pc:picChg>
        <pc:picChg chg="mod">
          <ac:chgData name="Ankit Sharma" userId="958bd014-51f4-48ec-84ea-7e326001f06e" providerId="ADAL" clId="{EF1F3174-CB6D-154F-8B83-A84EA9B8C566}" dt="2025-02-26T09:31:16.193" v="284" actId="1076"/>
          <ac:picMkLst>
            <pc:docMk/>
            <pc:sldMk cId="852480258" sldId="2147480170"/>
            <ac:picMk id="2156" creationId="{B24DE8C6-DDB5-B3BC-10C7-967B70207A4E}"/>
          </ac:picMkLst>
        </pc:picChg>
        <pc:picChg chg="mod">
          <ac:chgData name="Ankit Sharma" userId="958bd014-51f4-48ec-84ea-7e326001f06e" providerId="ADAL" clId="{EF1F3174-CB6D-154F-8B83-A84EA9B8C566}" dt="2025-02-26T09:31:07.460" v="281" actId="1076"/>
          <ac:picMkLst>
            <pc:docMk/>
            <pc:sldMk cId="852480258" sldId="2147480170"/>
            <ac:picMk id="2158" creationId="{AD5930BA-DA99-906B-584C-02AC25C5CDFE}"/>
          </ac:picMkLst>
        </pc:picChg>
        <pc:picChg chg="mod">
          <ac:chgData name="Ankit Sharma" userId="958bd014-51f4-48ec-84ea-7e326001f06e" providerId="ADAL" clId="{EF1F3174-CB6D-154F-8B83-A84EA9B8C566}" dt="2025-02-26T09:31:32.131" v="286" actId="1076"/>
          <ac:picMkLst>
            <pc:docMk/>
            <pc:sldMk cId="852480258" sldId="2147480170"/>
            <ac:picMk id="2164" creationId="{6974C821-CB93-18E0-EBF6-2AFF34E4AE51}"/>
          </ac:picMkLst>
        </pc:picChg>
        <pc:picChg chg="mod">
          <ac:chgData name="Ankit Sharma" userId="958bd014-51f4-48ec-84ea-7e326001f06e" providerId="ADAL" clId="{EF1F3174-CB6D-154F-8B83-A84EA9B8C566}" dt="2025-02-26T09:31:12.661" v="283" actId="1076"/>
          <ac:picMkLst>
            <pc:docMk/>
            <pc:sldMk cId="852480258" sldId="2147480170"/>
            <ac:picMk id="2165" creationId="{48404BF4-AE7E-7769-7AC6-0034CCB0218E}"/>
          </ac:picMkLst>
        </pc:picChg>
        <pc:picChg chg="mod">
          <ac:chgData name="Ankit Sharma" userId="958bd014-51f4-48ec-84ea-7e326001f06e" providerId="ADAL" clId="{EF1F3174-CB6D-154F-8B83-A84EA9B8C566}" dt="2025-02-26T09:31:38.363" v="289" actId="1076"/>
          <ac:picMkLst>
            <pc:docMk/>
            <pc:sldMk cId="852480258" sldId="2147480170"/>
            <ac:picMk id="2166" creationId="{B9F51EA8-E2D4-5556-5599-3852C406F5A3}"/>
          </ac:picMkLst>
        </pc:picChg>
        <pc:picChg chg="mod">
          <ac:chgData name="Ankit Sharma" userId="958bd014-51f4-48ec-84ea-7e326001f06e" providerId="ADAL" clId="{EF1F3174-CB6D-154F-8B83-A84EA9B8C566}" dt="2025-02-26T09:31:24.113" v="285" actId="1076"/>
          <ac:picMkLst>
            <pc:docMk/>
            <pc:sldMk cId="852480258" sldId="2147480170"/>
            <ac:picMk id="2168" creationId="{0BA743FA-7666-9810-8532-624BAE62DABE}"/>
          </ac:picMkLst>
        </pc:picChg>
        <pc:picChg chg="mod">
          <ac:chgData name="Ankit Sharma" userId="958bd014-51f4-48ec-84ea-7e326001f06e" providerId="ADAL" clId="{EF1F3174-CB6D-154F-8B83-A84EA9B8C566}" dt="2025-02-26T09:31:24.113" v="285" actId="1076"/>
          <ac:picMkLst>
            <pc:docMk/>
            <pc:sldMk cId="852480258" sldId="2147480170"/>
            <ac:picMk id="2169" creationId="{A1474343-3562-E935-4BE7-43A9A75950B8}"/>
          </ac:picMkLst>
        </pc:picChg>
        <pc:picChg chg="mod">
          <ac:chgData name="Ankit Sharma" userId="958bd014-51f4-48ec-84ea-7e326001f06e" providerId="ADAL" clId="{EF1F3174-CB6D-154F-8B83-A84EA9B8C566}" dt="2025-02-26T09:31:12.661" v="283" actId="1076"/>
          <ac:picMkLst>
            <pc:docMk/>
            <pc:sldMk cId="852480258" sldId="2147480170"/>
            <ac:picMk id="2173" creationId="{93BB2944-1D2D-D466-B99E-7DC5408D3F68}"/>
          </ac:picMkLst>
        </pc:picChg>
        <pc:picChg chg="mod">
          <ac:chgData name="Ankit Sharma" userId="958bd014-51f4-48ec-84ea-7e326001f06e" providerId="ADAL" clId="{EF1F3174-CB6D-154F-8B83-A84EA9B8C566}" dt="2025-02-26T09:31:12.661" v="283" actId="1076"/>
          <ac:picMkLst>
            <pc:docMk/>
            <pc:sldMk cId="852480258" sldId="2147480170"/>
            <ac:picMk id="2174" creationId="{5CC07C76-B303-BAB8-B475-4FDB3708EFD7}"/>
          </ac:picMkLst>
        </pc:picChg>
        <pc:picChg chg="mod">
          <ac:chgData name="Ankit Sharma" userId="958bd014-51f4-48ec-84ea-7e326001f06e" providerId="ADAL" clId="{EF1F3174-CB6D-154F-8B83-A84EA9B8C566}" dt="2025-02-26T09:31:12.661" v="283" actId="1076"/>
          <ac:picMkLst>
            <pc:docMk/>
            <pc:sldMk cId="852480258" sldId="2147480170"/>
            <ac:picMk id="2177" creationId="{ED22B927-6717-3F59-C822-66EE377F1D8C}"/>
          </ac:picMkLst>
        </pc:picChg>
        <pc:picChg chg="mod">
          <ac:chgData name="Ankit Sharma" userId="958bd014-51f4-48ec-84ea-7e326001f06e" providerId="ADAL" clId="{EF1F3174-CB6D-154F-8B83-A84EA9B8C566}" dt="2025-02-26T09:31:32.131" v="286" actId="1076"/>
          <ac:picMkLst>
            <pc:docMk/>
            <pc:sldMk cId="852480258" sldId="2147480170"/>
            <ac:picMk id="2184" creationId="{7B2333FC-C681-974B-DDAF-CAD79024EBF5}"/>
          </ac:picMkLst>
        </pc:picChg>
        <pc:picChg chg="add del mod">
          <ac:chgData name="Ankit Sharma" userId="958bd014-51f4-48ec-84ea-7e326001f06e" providerId="ADAL" clId="{EF1F3174-CB6D-154F-8B83-A84EA9B8C566}" dt="2025-02-26T09:27:18.733" v="206" actId="478"/>
          <ac:picMkLst>
            <pc:docMk/>
            <pc:sldMk cId="852480258" sldId="2147480170"/>
            <ac:picMk id="3074" creationId="{8B2F5BD7-1C3D-077D-995B-935E967F10FC}"/>
          </ac:picMkLst>
        </pc:picChg>
        <pc:picChg chg="add del mod">
          <ac:chgData name="Ankit Sharma" userId="958bd014-51f4-48ec-84ea-7e326001f06e" providerId="ADAL" clId="{EF1F3174-CB6D-154F-8B83-A84EA9B8C566}" dt="2025-02-26T09:59:46.216" v="359" actId="21"/>
          <ac:picMkLst>
            <pc:docMk/>
            <pc:sldMk cId="852480258" sldId="2147480170"/>
            <ac:picMk id="4434" creationId="{134BF8AC-3A6F-86B3-B995-AF5C59425ADE}"/>
          </ac:picMkLst>
        </pc:picChg>
        <pc:picChg chg="add mod">
          <ac:chgData name="Ankit Sharma" userId="958bd014-51f4-48ec-84ea-7e326001f06e" providerId="ADAL" clId="{EF1F3174-CB6D-154F-8B83-A84EA9B8C566}" dt="2025-02-26T09:59:51.029" v="362" actId="1076"/>
          <ac:picMkLst>
            <pc:docMk/>
            <pc:sldMk cId="852480258" sldId="2147480170"/>
            <ac:picMk id="4435" creationId="{D28B0522-F19C-7888-A4CD-8161E09674CE}"/>
          </ac:picMkLst>
        </pc:picChg>
        <pc:cxnChg chg="mod">
          <ac:chgData name="Ankit Sharma" userId="958bd014-51f4-48ec-84ea-7e326001f06e" providerId="ADAL" clId="{EF1F3174-CB6D-154F-8B83-A84EA9B8C566}" dt="2025-02-26T09:35:46.007" v="335" actId="164"/>
          <ac:cxnSpMkLst>
            <pc:docMk/>
            <pc:sldMk cId="852480258" sldId="2147480170"/>
            <ac:cxnSpMk id="11" creationId="{2ADC50C2-237F-A12E-541E-5BF6CD49F887}"/>
          </ac:cxnSpMkLst>
        </pc:cxnChg>
        <pc:cxnChg chg="mod">
          <ac:chgData name="Ankit Sharma" userId="958bd014-51f4-48ec-84ea-7e326001f06e" providerId="ADAL" clId="{EF1F3174-CB6D-154F-8B83-A84EA9B8C566}" dt="2025-02-26T09:35:46.007" v="335" actId="164"/>
          <ac:cxnSpMkLst>
            <pc:docMk/>
            <pc:sldMk cId="852480258" sldId="2147480170"/>
            <ac:cxnSpMk id="12" creationId="{6C10C11F-3DB1-BE78-1566-E10CCDD402C4}"/>
          </ac:cxnSpMkLst>
        </pc:cxnChg>
        <pc:cxnChg chg="mod">
          <ac:chgData name="Ankit Sharma" userId="958bd014-51f4-48ec-84ea-7e326001f06e" providerId="ADAL" clId="{EF1F3174-CB6D-154F-8B83-A84EA9B8C566}" dt="2025-02-26T09:35:46.007" v="335" actId="164"/>
          <ac:cxnSpMkLst>
            <pc:docMk/>
            <pc:sldMk cId="852480258" sldId="2147480170"/>
            <ac:cxnSpMk id="13" creationId="{5299F3FB-53F7-BBF2-A658-EA28D6881E1F}"/>
          </ac:cxnSpMkLst>
        </pc:cxnChg>
      </pc:sldChg>
      <pc:sldChg chg="modSp">
        <pc:chgData name="Ankit Sharma" userId="958bd014-51f4-48ec-84ea-7e326001f06e" providerId="ADAL" clId="{EF1F3174-CB6D-154F-8B83-A84EA9B8C566}" dt="2025-02-26T09:23:04.477" v="167" actId="14826"/>
        <pc:sldMkLst>
          <pc:docMk/>
          <pc:sldMk cId="3549458098" sldId="2147481847"/>
        </pc:sldMkLst>
        <pc:picChg chg="mod">
          <ac:chgData name="Ankit Sharma" userId="958bd014-51f4-48ec-84ea-7e326001f06e" providerId="ADAL" clId="{EF1F3174-CB6D-154F-8B83-A84EA9B8C566}" dt="2025-02-26T09:23:04.477" v="167" actId="14826"/>
          <ac:picMkLst>
            <pc:docMk/>
            <pc:sldMk cId="3549458098" sldId="2147481847"/>
            <ac:picMk id="8" creationId="{1C024FE6-80D9-9C7B-AA44-88FC74D2C6C9}"/>
          </ac:picMkLst>
        </pc:picChg>
      </pc:sldChg>
      <pc:sldChg chg="modSp mod modClrScheme chgLayout">
        <pc:chgData name="Ankit Sharma" userId="958bd014-51f4-48ec-84ea-7e326001f06e" providerId="ADAL" clId="{EF1F3174-CB6D-154F-8B83-A84EA9B8C566}" dt="2025-02-26T10:09:48.800" v="366"/>
        <pc:sldMkLst>
          <pc:docMk/>
          <pc:sldMk cId="1494206365" sldId="2147482027"/>
        </pc:sldMkLst>
        <pc:spChg chg="mod ord">
          <ac:chgData name="Ankit Sharma" userId="958bd014-51f4-48ec-84ea-7e326001f06e" providerId="ADAL" clId="{EF1F3174-CB6D-154F-8B83-A84EA9B8C566}" dt="2025-02-26T10:09:48.800" v="366"/>
          <ac:spMkLst>
            <pc:docMk/>
            <pc:sldMk cId="1494206365" sldId="2147482027"/>
            <ac:spMk id="2" creationId="{7F1F2A39-457E-BC29-A212-EC84687576A4}"/>
          </ac:spMkLst>
        </pc:spChg>
        <pc:spChg chg="mod ord">
          <ac:chgData name="Ankit Sharma" userId="958bd014-51f4-48ec-84ea-7e326001f06e" providerId="ADAL" clId="{EF1F3174-CB6D-154F-8B83-A84EA9B8C566}" dt="2025-02-26T10:09:48.800" v="366"/>
          <ac:spMkLst>
            <pc:docMk/>
            <pc:sldMk cId="1494206365" sldId="2147482027"/>
            <ac:spMk id="3" creationId="{FC6D8490-C52D-1414-38F4-31ECABF598FA}"/>
          </ac:spMkLst>
        </pc:spChg>
        <pc:spChg chg="mod ord">
          <ac:chgData name="Ankit Sharma" userId="958bd014-51f4-48ec-84ea-7e326001f06e" providerId="ADAL" clId="{EF1F3174-CB6D-154F-8B83-A84EA9B8C566}" dt="2025-02-26T10:09:48.800" v="366"/>
          <ac:spMkLst>
            <pc:docMk/>
            <pc:sldMk cId="1494206365" sldId="2147482027"/>
            <ac:spMk id="4" creationId="{2B1B8A7E-04B5-C607-1887-B489F2ED2595}"/>
          </ac:spMkLst>
        </pc:spChg>
        <pc:spChg chg="mod ord">
          <ac:chgData name="Ankit Sharma" userId="958bd014-51f4-48ec-84ea-7e326001f06e" providerId="ADAL" clId="{EF1F3174-CB6D-154F-8B83-A84EA9B8C566}" dt="2025-02-26T10:09:48.800" v="366"/>
          <ac:spMkLst>
            <pc:docMk/>
            <pc:sldMk cId="1494206365" sldId="2147482027"/>
            <ac:spMk id="5" creationId="{19496872-E607-7714-3C82-C9F34CF41C74}"/>
          </ac:spMkLst>
        </pc:spChg>
        <pc:spChg chg="mod ord">
          <ac:chgData name="Ankit Sharma" userId="958bd014-51f4-48ec-84ea-7e326001f06e" providerId="ADAL" clId="{EF1F3174-CB6D-154F-8B83-A84EA9B8C566}" dt="2025-02-26T10:09:48.800" v="366"/>
          <ac:spMkLst>
            <pc:docMk/>
            <pc:sldMk cId="1494206365" sldId="2147482027"/>
            <ac:spMk id="6" creationId="{50062D62-3F57-97C4-8AF2-67A634061479}"/>
          </ac:spMkLst>
        </pc:spChg>
        <pc:spChg chg="mod ord">
          <ac:chgData name="Ankit Sharma" userId="958bd014-51f4-48ec-84ea-7e326001f06e" providerId="ADAL" clId="{EF1F3174-CB6D-154F-8B83-A84EA9B8C566}" dt="2025-02-26T10:09:48.800" v="366"/>
          <ac:spMkLst>
            <pc:docMk/>
            <pc:sldMk cId="1494206365" sldId="2147482027"/>
            <ac:spMk id="7" creationId="{C087C42B-C114-3E25-4D5B-D3402F8C2B7D}"/>
          </ac:spMkLst>
        </pc:spChg>
        <pc:spChg chg="mod ord">
          <ac:chgData name="Ankit Sharma" userId="958bd014-51f4-48ec-84ea-7e326001f06e" providerId="ADAL" clId="{EF1F3174-CB6D-154F-8B83-A84EA9B8C566}" dt="2025-02-26T10:09:48.800" v="366"/>
          <ac:spMkLst>
            <pc:docMk/>
            <pc:sldMk cId="1494206365" sldId="2147482027"/>
            <ac:spMk id="8" creationId="{038D3F8E-99CE-2E7E-33BF-C7AC3DA1F4B2}"/>
          </ac:spMkLst>
        </pc:spChg>
      </pc:sldChg>
      <pc:sldChg chg="addSp delSp modSp mod modClrScheme chgLayout">
        <pc:chgData name="Ankit Sharma" userId="958bd014-51f4-48ec-84ea-7e326001f06e" providerId="ADAL" clId="{EF1F3174-CB6D-154F-8B83-A84EA9B8C566}" dt="2025-02-26T10:09:48.800" v="366"/>
        <pc:sldMkLst>
          <pc:docMk/>
          <pc:sldMk cId="254982542" sldId="2147482042"/>
        </pc:sldMkLst>
        <pc:spChg chg="mod topLvl">
          <ac:chgData name="Ankit Sharma" userId="958bd014-51f4-48ec-84ea-7e326001f06e" providerId="ADAL" clId="{EF1F3174-CB6D-154F-8B83-A84EA9B8C566}" dt="2025-02-26T09:20:51.650" v="149" actId="164"/>
          <ac:spMkLst>
            <pc:docMk/>
            <pc:sldMk cId="254982542" sldId="2147482042"/>
            <ac:spMk id="2" creationId="{E570E498-B0B4-F285-45F3-748A58F2D9CC}"/>
          </ac:spMkLst>
        </pc:spChg>
        <pc:spChg chg="mod topLvl">
          <ac:chgData name="Ankit Sharma" userId="958bd014-51f4-48ec-84ea-7e326001f06e" providerId="ADAL" clId="{EF1F3174-CB6D-154F-8B83-A84EA9B8C566}" dt="2025-02-26T09:20:55.608" v="153" actId="408"/>
          <ac:spMkLst>
            <pc:docMk/>
            <pc:sldMk cId="254982542" sldId="2147482042"/>
            <ac:spMk id="4" creationId="{015B150A-FD35-0BF6-CA8A-09823F5B9F7B}"/>
          </ac:spMkLst>
        </pc:spChg>
        <pc:spChg chg="mod topLvl">
          <ac:chgData name="Ankit Sharma" userId="958bd014-51f4-48ec-84ea-7e326001f06e" providerId="ADAL" clId="{EF1F3174-CB6D-154F-8B83-A84EA9B8C566}" dt="2025-02-26T09:20:49.031" v="148" actId="164"/>
          <ac:spMkLst>
            <pc:docMk/>
            <pc:sldMk cId="254982542" sldId="2147482042"/>
            <ac:spMk id="5" creationId="{D8BA757B-6EC8-A163-7B71-1753C5961B04}"/>
          </ac:spMkLst>
        </pc:spChg>
        <pc:spChg chg="mod">
          <ac:chgData name="Ankit Sharma" userId="958bd014-51f4-48ec-84ea-7e326001f06e" providerId="ADAL" clId="{EF1F3174-CB6D-154F-8B83-A84EA9B8C566}" dt="2025-02-26T09:09:14.142" v="29" actId="164"/>
          <ac:spMkLst>
            <pc:docMk/>
            <pc:sldMk cId="254982542" sldId="2147482042"/>
            <ac:spMk id="7" creationId="{84E45604-ADAB-3B8D-0EE2-E38272E0D6AB}"/>
          </ac:spMkLst>
        </pc:spChg>
        <pc:spChg chg="mod">
          <ac:chgData name="Ankit Sharma" userId="958bd014-51f4-48ec-84ea-7e326001f06e" providerId="ADAL" clId="{EF1F3174-CB6D-154F-8B83-A84EA9B8C566}" dt="2025-02-26T09:09:14.142" v="29" actId="164"/>
          <ac:spMkLst>
            <pc:docMk/>
            <pc:sldMk cId="254982542" sldId="2147482042"/>
            <ac:spMk id="8" creationId="{4BB696FB-3FB1-7034-0005-08361859FAE5}"/>
          </ac:spMkLst>
        </pc:spChg>
        <pc:spChg chg="mod">
          <ac:chgData name="Ankit Sharma" userId="958bd014-51f4-48ec-84ea-7e326001f06e" providerId="ADAL" clId="{EF1F3174-CB6D-154F-8B83-A84EA9B8C566}" dt="2025-02-26T09:09:14.142" v="29" actId="164"/>
          <ac:spMkLst>
            <pc:docMk/>
            <pc:sldMk cId="254982542" sldId="2147482042"/>
            <ac:spMk id="9" creationId="{C768ABA9-6476-A4EC-4E68-4D68E513F39C}"/>
          </ac:spMkLst>
        </pc:spChg>
        <pc:spChg chg="mod">
          <ac:chgData name="Ankit Sharma" userId="958bd014-51f4-48ec-84ea-7e326001f06e" providerId="ADAL" clId="{EF1F3174-CB6D-154F-8B83-A84EA9B8C566}" dt="2025-02-26T09:09:14.142" v="29" actId="164"/>
          <ac:spMkLst>
            <pc:docMk/>
            <pc:sldMk cId="254982542" sldId="2147482042"/>
            <ac:spMk id="10" creationId="{92224E56-2DDD-C539-D1C8-7B42B7D63910}"/>
          </ac:spMkLst>
        </pc:spChg>
        <pc:spChg chg="mod ord">
          <ac:chgData name="Ankit Sharma" userId="958bd014-51f4-48ec-84ea-7e326001f06e" providerId="ADAL" clId="{EF1F3174-CB6D-154F-8B83-A84EA9B8C566}" dt="2025-02-26T10:09:48.800" v="366"/>
          <ac:spMkLst>
            <pc:docMk/>
            <pc:sldMk cId="254982542" sldId="2147482042"/>
            <ac:spMk id="13" creationId="{67109790-02D7-D321-375E-0BA9FA47EF8B}"/>
          </ac:spMkLst>
        </pc:spChg>
        <pc:spChg chg="mod">
          <ac:chgData name="Ankit Sharma" userId="958bd014-51f4-48ec-84ea-7e326001f06e" providerId="ADAL" clId="{EF1F3174-CB6D-154F-8B83-A84EA9B8C566}" dt="2025-02-26T09:15:19.508" v="89" actId="164"/>
          <ac:spMkLst>
            <pc:docMk/>
            <pc:sldMk cId="254982542" sldId="2147482042"/>
            <ac:spMk id="16" creationId="{97B79727-89DC-F5EF-BCA4-784898608505}"/>
          </ac:spMkLst>
        </pc:spChg>
        <pc:spChg chg="mod">
          <ac:chgData name="Ankit Sharma" userId="958bd014-51f4-48ec-84ea-7e326001f06e" providerId="ADAL" clId="{EF1F3174-CB6D-154F-8B83-A84EA9B8C566}" dt="2025-02-26T09:20:42.043" v="146" actId="165"/>
          <ac:spMkLst>
            <pc:docMk/>
            <pc:sldMk cId="254982542" sldId="2147482042"/>
            <ac:spMk id="17" creationId="{4E270BEA-0539-0957-E436-BA7352F6117E}"/>
          </ac:spMkLst>
        </pc:spChg>
        <pc:spChg chg="mod">
          <ac:chgData name="Ankit Sharma" userId="958bd014-51f4-48ec-84ea-7e326001f06e" providerId="ADAL" clId="{EF1F3174-CB6D-154F-8B83-A84EA9B8C566}" dt="2025-02-26T09:20:55.608" v="153" actId="408"/>
          <ac:spMkLst>
            <pc:docMk/>
            <pc:sldMk cId="254982542" sldId="2147482042"/>
            <ac:spMk id="23" creationId="{64F9C6AF-4BFF-C218-AC33-61863E7C8B90}"/>
          </ac:spMkLst>
        </pc:spChg>
        <pc:spChg chg="mod">
          <ac:chgData name="Ankit Sharma" userId="958bd014-51f4-48ec-84ea-7e326001f06e" providerId="ADAL" clId="{EF1F3174-CB6D-154F-8B83-A84EA9B8C566}" dt="2025-02-26T09:20:55.608" v="153" actId="408"/>
          <ac:spMkLst>
            <pc:docMk/>
            <pc:sldMk cId="254982542" sldId="2147482042"/>
            <ac:spMk id="24" creationId="{2E9784AE-7CE1-F250-069D-6EFAAF59FEE5}"/>
          </ac:spMkLst>
        </pc:spChg>
        <pc:spChg chg="mod">
          <ac:chgData name="Ankit Sharma" userId="958bd014-51f4-48ec-84ea-7e326001f06e" providerId="ADAL" clId="{EF1F3174-CB6D-154F-8B83-A84EA9B8C566}" dt="2025-02-26T09:20:55.608" v="153" actId="408"/>
          <ac:spMkLst>
            <pc:docMk/>
            <pc:sldMk cId="254982542" sldId="2147482042"/>
            <ac:spMk id="26" creationId="{DDAE370D-5C69-8F72-36C9-B7165C245197}"/>
          </ac:spMkLst>
        </pc:spChg>
        <pc:spChg chg="mod">
          <ac:chgData name="Ankit Sharma" userId="958bd014-51f4-48ec-84ea-7e326001f06e" providerId="ADAL" clId="{EF1F3174-CB6D-154F-8B83-A84EA9B8C566}" dt="2025-02-26T09:20:55.608" v="153" actId="408"/>
          <ac:spMkLst>
            <pc:docMk/>
            <pc:sldMk cId="254982542" sldId="2147482042"/>
            <ac:spMk id="27" creationId="{8D5E72DF-FD1B-5923-2D30-24202D64E118}"/>
          </ac:spMkLst>
        </pc:spChg>
        <pc:spChg chg="mod">
          <ac:chgData name="Ankit Sharma" userId="958bd014-51f4-48ec-84ea-7e326001f06e" providerId="ADAL" clId="{EF1F3174-CB6D-154F-8B83-A84EA9B8C566}" dt="2025-02-26T09:20:55.608" v="153" actId="408"/>
          <ac:spMkLst>
            <pc:docMk/>
            <pc:sldMk cId="254982542" sldId="2147482042"/>
            <ac:spMk id="28" creationId="{3025F789-BB00-519E-45DB-5B395AFECE4A}"/>
          </ac:spMkLst>
        </pc:spChg>
        <pc:spChg chg="mod">
          <ac:chgData name="Ankit Sharma" userId="958bd014-51f4-48ec-84ea-7e326001f06e" providerId="ADAL" clId="{EF1F3174-CB6D-154F-8B83-A84EA9B8C566}" dt="2025-02-26T09:19:50.560" v="117" actId="692"/>
          <ac:spMkLst>
            <pc:docMk/>
            <pc:sldMk cId="254982542" sldId="2147482042"/>
            <ac:spMk id="33" creationId="{6788830B-56EB-218C-B945-F4860FF92452}"/>
          </ac:spMkLst>
        </pc:spChg>
        <pc:spChg chg="mod topLvl">
          <ac:chgData name="Ankit Sharma" userId="958bd014-51f4-48ec-84ea-7e326001f06e" providerId="ADAL" clId="{EF1F3174-CB6D-154F-8B83-A84EA9B8C566}" dt="2025-02-26T09:20:51.650" v="149" actId="164"/>
          <ac:spMkLst>
            <pc:docMk/>
            <pc:sldMk cId="254982542" sldId="2147482042"/>
            <ac:spMk id="34" creationId="{5E77AC8D-9A5B-7394-B379-F32A4ADA502A}"/>
          </ac:spMkLst>
        </pc:spChg>
        <pc:spChg chg="mod topLvl">
          <ac:chgData name="Ankit Sharma" userId="958bd014-51f4-48ec-84ea-7e326001f06e" providerId="ADAL" clId="{EF1F3174-CB6D-154F-8B83-A84EA9B8C566}" dt="2025-02-26T09:20:49.031" v="148" actId="164"/>
          <ac:spMkLst>
            <pc:docMk/>
            <pc:sldMk cId="254982542" sldId="2147482042"/>
            <ac:spMk id="36" creationId="{E31CF991-BBE0-0EBE-37E3-43E7E58C8BB0}"/>
          </ac:spMkLst>
        </pc:spChg>
        <pc:spChg chg="mod topLvl">
          <ac:chgData name="Ankit Sharma" userId="958bd014-51f4-48ec-84ea-7e326001f06e" providerId="ADAL" clId="{EF1F3174-CB6D-154F-8B83-A84EA9B8C566}" dt="2025-02-26T09:20:51.650" v="149" actId="164"/>
          <ac:spMkLst>
            <pc:docMk/>
            <pc:sldMk cId="254982542" sldId="2147482042"/>
            <ac:spMk id="38" creationId="{2CA69D4E-0445-427F-06D7-F1F1DF253E38}"/>
          </ac:spMkLst>
        </pc:spChg>
        <pc:spChg chg="mod topLvl">
          <ac:chgData name="Ankit Sharma" userId="958bd014-51f4-48ec-84ea-7e326001f06e" providerId="ADAL" clId="{EF1F3174-CB6D-154F-8B83-A84EA9B8C566}" dt="2025-02-26T09:20:49.031" v="148" actId="164"/>
          <ac:spMkLst>
            <pc:docMk/>
            <pc:sldMk cId="254982542" sldId="2147482042"/>
            <ac:spMk id="39" creationId="{16D224D5-5F16-A117-4A3B-AD5B2C3DD75F}"/>
          </ac:spMkLst>
        </pc:spChg>
        <pc:spChg chg="mod">
          <ac:chgData name="Ankit Sharma" userId="958bd014-51f4-48ec-84ea-7e326001f06e" providerId="ADAL" clId="{EF1F3174-CB6D-154F-8B83-A84EA9B8C566}" dt="2025-02-26T09:19:50.560" v="117" actId="692"/>
          <ac:spMkLst>
            <pc:docMk/>
            <pc:sldMk cId="254982542" sldId="2147482042"/>
            <ac:spMk id="40" creationId="{800DCBC2-E83A-3B7A-3E2B-4F34220E1842}"/>
          </ac:spMkLst>
        </pc:spChg>
        <pc:spChg chg="mod topLvl">
          <ac:chgData name="Ankit Sharma" userId="958bd014-51f4-48ec-84ea-7e326001f06e" providerId="ADAL" clId="{EF1F3174-CB6D-154F-8B83-A84EA9B8C566}" dt="2025-02-26T09:20:55.608" v="153" actId="408"/>
          <ac:spMkLst>
            <pc:docMk/>
            <pc:sldMk cId="254982542" sldId="2147482042"/>
            <ac:spMk id="41" creationId="{7FC54684-F32D-2874-F47E-35241F273D86}"/>
          </ac:spMkLst>
        </pc:spChg>
        <pc:spChg chg="mod topLvl">
          <ac:chgData name="Ankit Sharma" userId="958bd014-51f4-48ec-84ea-7e326001f06e" providerId="ADAL" clId="{EF1F3174-CB6D-154F-8B83-A84EA9B8C566}" dt="2025-02-26T09:20:55.608" v="153" actId="408"/>
          <ac:spMkLst>
            <pc:docMk/>
            <pc:sldMk cId="254982542" sldId="2147482042"/>
            <ac:spMk id="42" creationId="{3303DF47-B5AC-0EBF-35CE-8C5213B5DC11}"/>
          </ac:spMkLst>
        </pc:spChg>
        <pc:spChg chg="mod topLvl">
          <ac:chgData name="Ankit Sharma" userId="958bd014-51f4-48ec-84ea-7e326001f06e" providerId="ADAL" clId="{EF1F3174-CB6D-154F-8B83-A84EA9B8C566}" dt="2025-02-26T09:20:51.650" v="149" actId="164"/>
          <ac:spMkLst>
            <pc:docMk/>
            <pc:sldMk cId="254982542" sldId="2147482042"/>
            <ac:spMk id="43" creationId="{EEE90D8D-095C-8385-2515-CF04DA7193B0}"/>
          </ac:spMkLst>
        </pc:spChg>
        <pc:spChg chg="mod topLvl">
          <ac:chgData name="Ankit Sharma" userId="958bd014-51f4-48ec-84ea-7e326001f06e" providerId="ADAL" clId="{EF1F3174-CB6D-154F-8B83-A84EA9B8C566}" dt="2025-02-26T09:20:55.608" v="153" actId="408"/>
          <ac:spMkLst>
            <pc:docMk/>
            <pc:sldMk cId="254982542" sldId="2147482042"/>
            <ac:spMk id="44" creationId="{F3210C46-F962-37F4-935F-9806145D4101}"/>
          </ac:spMkLst>
        </pc:spChg>
        <pc:spChg chg="mod topLvl">
          <ac:chgData name="Ankit Sharma" userId="958bd014-51f4-48ec-84ea-7e326001f06e" providerId="ADAL" clId="{EF1F3174-CB6D-154F-8B83-A84EA9B8C566}" dt="2025-02-26T09:20:49.031" v="148" actId="164"/>
          <ac:spMkLst>
            <pc:docMk/>
            <pc:sldMk cId="254982542" sldId="2147482042"/>
            <ac:spMk id="45" creationId="{89514F69-CE97-9935-11B9-3B74D790EAB4}"/>
          </ac:spMkLst>
        </pc:spChg>
        <pc:spChg chg="mod">
          <ac:chgData name="Ankit Sharma" userId="958bd014-51f4-48ec-84ea-7e326001f06e" providerId="ADAL" clId="{EF1F3174-CB6D-154F-8B83-A84EA9B8C566}" dt="2025-02-26T09:20:42.043" v="146" actId="165"/>
          <ac:spMkLst>
            <pc:docMk/>
            <pc:sldMk cId="254982542" sldId="2147482042"/>
            <ac:spMk id="46" creationId="{58710F61-F067-DB53-D899-92BED7B24757}"/>
          </ac:spMkLst>
        </pc:spChg>
        <pc:spChg chg="mod">
          <ac:chgData name="Ankit Sharma" userId="958bd014-51f4-48ec-84ea-7e326001f06e" providerId="ADAL" clId="{EF1F3174-CB6D-154F-8B83-A84EA9B8C566}" dt="2025-02-26T09:19:50.560" v="117" actId="692"/>
          <ac:spMkLst>
            <pc:docMk/>
            <pc:sldMk cId="254982542" sldId="2147482042"/>
            <ac:spMk id="49" creationId="{AFD1DAD8-EF0F-FCFD-CEE1-8F8F84B3CA46}"/>
          </ac:spMkLst>
        </pc:spChg>
        <pc:spChg chg="mod">
          <ac:chgData name="Ankit Sharma" userId="958bd014-51f4-48ec-84ea-7e326001f06e" providerId="ADAL" clId="{EF1F3174-CB6D-154F-8B83-A84EA9B8C566}" dt="2025-02-26T09:20:42.043" v="146" actId="165"/>
          <ac:spMkLst>
            <pc:docMk/>
            <pc:sldMk cId="254982542" sldId="2147482042"/>
            <ac:spMk id="53" creationId="{7494D52B-898F-0682-FED7-67760E7BDBD9}"/>
          </ac:spMkLst>
        </pc:spChg>
        <pc:spChg chg="mod">
          <ac:chgData name="Ankit Sharma" userId="958bd014-51f4-48ec-84ea-7e326001f06e" providerId="ADAL" clId="{EF1F3174-CB6D-154F-8B83-A84EA9B8C566}" dt="2025-02-26T09:19:50.560" v="117" actId="692"/>
          <ac:spMkLst>
            <pc:docMk/>
            <pc:sldMk cId="254982542" sldId="2147482042"/>
            <ac:spMk id="54" creationId="{9AFC13D0-3738-57D3-1463-73FDA004BE27}"/>
          </ac:spMkLst>
        </pc:spChg>
        <pc:spChg chg="mod">
          <ac:chgData name="Ankit Sharma" userId="958bd014-51f4-48ec-84ea-7e326001f06e" providerId="ADAL" clId="{EF1F3174-CB6D-154F-8B83-A84EA9B8C566}" dt="2025-02-26T09:19:50.560" v="117" actId="692"/>
          <ac:spMkLst>
            <pc:docMk/>
            <pc:sldMk cId="254982542" sldId="2147482042"/>
            <ac:spMk id="55" creationId="{A932268A-5CD2-1070-3506-91F4626D55B4}"/>
          </ac:spMkLst>
        </pc:spChg>
        <pc:spChg chg="mod">
          <ac:chgData name="Ankit Sharma" userId="958bd014-51f4-48ec-84ea-7e326001f06e" providerId="ADAL" clId="{EF1F3174-CB6D-154F-8B83-A84EA9B8C566}" dt="2025-02-26T09:20:42.043" v="146" actId="165"/>
          <ac:spMkLst>
            <pc:docMk/>
            <pc:sldMk cId="254982542" sldId="2147482042"/>
            <ac:spMk id="57" creationId="{426F3517-9954-7A48-CA06-58C681666732}"/>
          </ac:spMkLst>
        </pc:spChg>
        <pc:spChg chg="mod">
          <ac:chgData name="Ankit Sharma" userId="958bd014-51f4-48ec-84ea-7e326001f06e" providerId="ADAL" clId="{EF1F3174-CB6D-154F-8B83-A84EA9B8C566}" dt="2025-02-26T09:20:42.043" v="146" actId="165"/>
          <ac:spMkLst>
            <pc:docMk/>
            <pc:sldMk cId="254982542" sldId="2147482042"/>
            <ac:spMk id="58" creationId="{395A6127-FAD5-6E9E-6049-BBF14F64B3BE}"/>
          </ac:spMkLst>
        </pc:spChg>
        <pc:spChg chg="mod">
          <ac:chgData name="Ankit Sharma" userId="958bd014-51f4-48ec-84ea-7e326001f06e" providerId="ADAL" clId="{EF1F3174-CB6D-154F-8B83-A84EA9B8C566}" dt="2025-02-26T09:19:50.560" v="117" actId="692"/>
          <ac:spMkLst>
            <pc:docMk/>
            <pc:sldMk cId="254982542" sldId="2147482042"/>
            <ac:spMk id="61" creationId="{803A674D-83E5-6DF6-1169-A1EA81830A43}"/>
          </ac:spMkLst>
        </pc:spChg>
        <pc:spChg chg="mod">
          <ac:chgData name="Ankit Sharma" userId="958bd014-51f4-48ec-84ea-7e326001f06e" providerId="ADAL" clId="{EF1F3174-CB6D-154F-8B83-A84EA9B8C566}" dt="2025-02-26T09:19:50.560" v="117" actId="692"/>
          <ac:spMkLst>
            <pc:docMk/>
            <pc:sldMk cId="254982542" sldId="2147482042"/>
            <ac:spMk id="62" creationId="{B6B67724-D509-A425-CB3F-EC282DA619DE}"/>
          </ac:spMkLst>
        </pc:spChg>
        <pc:grpChg chg="add mod">
          <ac:chgData name="Ankit Sharma" userId="958bd014-51f4-48ec-84ea-7e326001f06e" providerId="ADAL" clId="{EF1F3174-CB6D-154F-8B83-A84EA9B8C566}" dt="2025-02-26T09:02:20.265" v="14" actId="1076"/>
          <ac:grpSpMkLst>
            <pc:docMk/>
            <pc:sldMk cId="254982542" sldId="2147482042"/>
            <ac:grpSpMk id="3" creationId="{70ADBF60-2511-F6CB-6A2D-04DD9F2527C6}"/>
          </ac:grpSpMkLst>
        </pc:grpChg>
        <pc:grpChg chg="del mod">
          <ac:chgData name="Ankit Sharma" userId="958bd014-51f4-48ec-84ea-7e326001f06e" providerId="ADAL" clId="{EF1F3174-CB6D-154F-8B83-A84EA9B8C566}" dt="2025-02-26T09:09:12.888" v="28" actId="27803"/>
          <ac:grpSpMkLst>
            <pc:docMk/>
            <pc:sldMk cId="254982542" sldId="2147482042"/>
            <ac:grpSpMk id="6" creationId="{F2593A3F-2129-B2DF-3DBD-0673540D54E3}"/>
          </ac:grpSpMkLst>
        </pc:grpChg>
        <pc:grpChg chg="add del mod">
          <ac:chgData name="Ankit Sharma" userId="958bd014-51f4-48ec-84ea-7e326001f06e" providerId="ADAL" clId="{EF1F3174-CB6D-154F-8B83-A84EA9B8C566}" dt="2025-02-26T09:09:48.755" v="43" actId="478"/>
          <ac:grpSpMkLst>
            <pc:docMk/>
            <pc:sldMk cId="254982542" sldId="2147482042"/>
            <ac:grpSpMk id="11" creationId="{7FC04642-BD63-915F-07B5-BC331EB719C6}"/>
          </ac:grpSpMkLst>
        </pc:grpChg>
        <pc:grpChg chg="del mod">
          <ac:chgData name="Ankit Sharma" userId="958bd014-51f4-48ec-84ea-7e326001f06e" providerId="ADAL" clId="{EF1F3174-CB6D-154F-8B83-A84EA9B8C566}" dt="2025-02-26T09:15:18.461" v="88" actId="27803"/>
          <ac:grpSpMkLst>
            <pc:docMk/>
            <pc:sldMk cId="254982542" sldId="2147482042"/>
            <ac:grpSpMk id="15" creationId="{6D67EDB1-491B-77B5-3EDF-6CA6F90485BB}"/>
          </ac:grpSpMkLst>
        </pc:grpChg>
        <pc:grpChg chg="add mod">
          <ac:chgData name="Ankit Sharma" userId="958bd014-51f4-48ec-84ea-7e326001f06e" providerId="ADAL" clId="{EF1F3174-CB6D-154F-8B83-A84EA9B8C566}" dt="2025-02-26T09:20:51.650" v="149" actId="164"/>
          <ac:grpSpMkLst>
            <pc:docMk/>
            <pc:sldMk cId="254982542" sldId="2147482042"/>
            <ac:grpSpMk id="18" creationId="{4C707355-3302-ACD8-D180-16FD0738D701}"/>
          </ac:grpSpMkLst>
        </pc:grpChg>
        <pc:grpChg chg="del mod">
          <ac:chgData name="Ankit Sharma" userId="958bd014-51f4-48ec-84ea-7e326001f06e" providerId="ADAL" clId="{EF1F3174-CB6D-154F-8B83-A84EA9B8C566}" dt="2025-02-26T09:19:15.381" v="107" actId="27803"/>
          <ac:grpSpMkLst>
            <pc:docMk/>
            <pc:sldMk cId="254982542" sldId="2147482042"/>
            <ac:grpSpMk id="21" creationId="{ACB109BB-E695-FB56-9826-F041BEBD7E1C}"/>
          </ac:grpSpMkLst>
        </pc:grpChg>
        <pc:grpChg chg="mod">
          <ac:chgData name="Ankit Sharma" userId="958bd014-51f4-48ec-84ea-7e326001f06e" providerId="ADAL" clId="{EF1F3174-CB6D-154F-8B83-A84EA9B8C566}" dt="2025-02-26T09:19:17.800" v="108" actId="164"/>
          <ac:grpSpMkLst>
            <pc:docMk/>
            <pc:sldMk cId="254982542" sldId="2147482042"/>
            <ac:grpSpMk id="22" creationId="{2FDA9861-A41A-1D2B-A2E6-0437B0B93DD7}"/>
          </ac:grpSpMkLst>
        </pc:grpChg>
        <pc:grpChg chg="mod">
          <ac:chgData name="Ankit Sharma" userId="958bd014-51f4-48ec-84ea-7e326001f06e" providerId="ADAL" clId="{EF1F3174-CB6D-154F-8B83-A84EA9B8C566}" dt="2025-02-26T09:19:17.800" v="108" actId="164"/>
          <ac:grpSpMkLst>
            <pc:docMk/>
            <pc:sldMk cId="254982542" sldId="2147482042"/>
            <ac:grpSpMk id="25" creationId="{9D0B5A4D-3F61-1853-6A7A-33B0F9658745}"/>
          </ac:grpSpMkLst>
        </pc:grpChg>
        <pc:grpChg chg="add mod">
          <ac:chgData name="Ankit Sharma" userId="958bd014-51f4-48ec-84ea-7e326001f06e" providerId="ADAL" clId="{EF1F3174-CB6D-154F-8B83-A84EA9B8C566}" dt="2025-02-26T09:20:45.123" v="147" actId="164"/>
          <ac:grpSpMkLst>
            <pc:docMk/>
            <pc:sldMk cId="254982542" sldId="2147482042"/>
            <ac:grpSpMk id="29" creationId="{E43E4727-0BF6-BA0E-A67B-0D871F6A510A}"/>
          </ac:grpSpMkLst>
        </pc:grpChg>
        <pc:grpChg chg="mod">
          <ac:chgData name="Ankit Sharma" userId="958bd014-51f4-48ec-84ea-7e326001f06e" providerId="ADAL" clId="{EF1F3174-CB6D-154F-8B83-A84EA9B8C566}" dt="2025-02-26T09:19:36.021" v="112" actId="164"/>
          <ac:grpSpMkLst>
            <pc:docMk/>
            <pc:sldMk cId="254982542" sldId="2147482042"/>
            <ac:grpSpMk id="35" creationId="{590FFF5B-7609-230B-AAC6-78004EFBBA3F}"/>
          </ac:grpSpMkLst>
        </pc:grpChg>
        <pc:grpChg chg="mod">
          <ac:chgData name="Ankit Sharma" userId="958bd014-51f4-48ec-84ea-7e326001f06e" providerId="ADAL" clId="{EF1F3174-CB6D-154F-8B83-A84EA9B8C566}" dt="2025-02-26T09:02:11.544" v="9" actId="164"/>
          <ac:grpSpMkLst>
            <pc:docMk/>
            <pc:sldMk cId="254982542" sldId="2147482042"/>
            <ac:grpSpMk id="51" creationId="{40AFBB2E-317E-FA14-CCE1-50DCCB06F212}"/>
          </ac:grpSpMkLst>
        </pc:grpChg>
        <pc:grpChg chg="add mod">
          <ac:chgData name="Ankit Sharma" userId="958bd014-51f4-48ec-84ea-7e326001f06e" providerId="ADAL" clId="{EF1F3174-CB6D-154F-8B83-A84EA9B8C566}" dt="2025-02-26T09:20:49.031" v="148" actId="164"/>
          <ac:grpSpMkLst>
            <pc:docMk/>
            <pc:sldMk cId="254982542" sldId="2147482042"/>
            <ac:grpSpMk id="64" creationId="{BAAC5FF9-393A-D957-88CB-94685871F22F}"/>
          </ac:grpSpMkLst>
        </pc:grpChg>
        <pc:grpChg chg="mod">
          <ac:chgData name="Ankit Sharma" userId="958bd014-51f4-48ec-84ea-7e326001f06e" providerId="ADAL" clId="{EF1F3174-CB6D-154F-8B83-A84EA9B8C566}" dt="2025-02-26T09:20:36.505" v="145" actId="1035"/>
          <ac:grpSpMkLst>
            <pc:docMk/>
            <pc:sldMk cId="254982542" sldId="2147482042"/>
            <ac:grpSpMk id="65" creationId="{2F0783A4-314D-716F-2B53-DE9099F33B78}"/>
          </ac:grpSpMkLst>
        </pc:grpChg>
        <pc:grpChg chg="add mod">
          <ac:chgData name="Ankit Sharma" userId="958bd014-51f4-48ec-84ea-7e326001f06e" providerId="ADAL" clId="{EF1F3174-CB6D-154F-8B83-A84EA9B8C566}" dt="2025-02-26T09:20:55.608" v="153" actId="408"/>
          <ac:grpSpMkLst>
            <pc:docMk/>
            <pc:sldMk cId="254982542" sldId="2147482042"/>
            <ac:grpSpMk id="66" creationId="{008D7817-76F9-7390-EAD7-7451C632F035}"/>
          </ac:grpSpMkLst>
        </pc:grpChg>
        <pc:grpChg chg="add mod">
          <ac:chgData name="Ankit Sharma" userId="958bd014-51f4-48ec-84ea-7e326001f06e" providerId="ADAL" clId="{EF1F3174-CB6D-154F-8B83-A84EA9B8C566}" dt="2025-02-26T09:20:49.031" v="148" actId="164"/>
          <ac:grpSpMkLst>
            <pc:docMk/>
            <pc:sldMk cId="254982542" sldId="2147482042"/>
            <ac:grpSpMk id="67" creationId="{CA7FBD04-64E5-6B50-FF70-38BE579C76BD}"/>
          </ac:grpSpMkLst>
        </pc:grpChg>
        <pc:grpChg chg="add mod">
          <ac:chgData name="Ankit Sharma" userId="958bd014-51f4-48ec-84ea-7e326001f06e" providerId="ADAL" clId="{EF1F3174-CB6D-154F-8B83-A84EA9B8C566}" dt="2025-02-26T09:20:51.650" v="149" actId="164"/>
          <ac:grpSpMkLst>
            <pc:docMk/>
            <pc:sldMk cId="254982542" sldId="2147482042"/>
            <ac:grpSpMk id="68" creationId="{DC865894-4967-F0CC-5091-9B62C391B328}"/>
          </ac:grpSpMkLst>
        </pc:grpChg>
        <pc:picChg chg="add del mod">
          <ac:chgData name="Ankit Sharma" userId="958bd014-51f4-48ec-84ea-7e326001f06e" providerId="ADAL" clId="{EF1F3174-CB6D-154F-8B83-A84EA9B8C566}" dt="2025-02-26T09:15:18.461" v="88" actId="27803"/>
          <ac:picMkLst>
            <pc:docMk/>
            <pc:sldMk cId="254982542" sldId="2147482042"/>
            <ac:picMk id="14" creationId="{CBF6B98D-063D-1ED3-68F9-6DD8E0548E7A}"/>
          </ac:picMkLst>
        </pc:picChg>
        <pc:picChg chg="add del mod">
          <ac:chgData name="Ankit Sharma" userId="958bd014-51f4-48ec-84ea-7e326001f06e" providerId="ADAL" clId="{EF1F3174-CB6D-154F-8B83-A84EA9B8C566}" dt="2025-02-26T09:19:15.381" v="107" actId="27803"/>
          <ac:picMkLst>
            <pc:docMk/>
            <pc:sldMk cId="254982542" sldId="2147482042"/>
            <ac:picMk id="20" creationId="{DC5E734A-DFF4-C040-8F2C-95663BFF78FA}"/>
          </ac:picMkLst>
        </pc:picChg>
        <pc:picChg chg="add mod">
          <ac:chgData name="Ankit Sharma" userId="958bd014-51f4-48ec-84ea-7e326001f06e" providerId="ADAL" clId="{EF1F3174-CB6D-154F-8B83-A84EA9B8C566}" dt="2025-02-26T09:19:33.255" v="110" actId="1076"/>
          <ac:picMkLst>
            <pc:docMk/>
            <pc:sldMk cId="254982542" sldId="2147482042"/>
            <ac:picMk id="31" creationId="{60ADAB23-BC7F-1393-273C-CC6F02D0658F}"/>
          </ac:picMkLst>
        </pc:picChg>
        <pc:picChg chg="del mod">
          <ac:chgData name="Ankit Sharma" userId="958bd014-51f4-48ec-84ea-7e326001f06e" providerId="ADAL" clId="{EF1F3174-CB6D-154F-8B83-A84EA9B8C566}" dt="2025-02-26T09:09:12.888" v="28" actId="27803"/>
          <ac:picMkLst>
            <pc:docMk/>
            <pc:sldMk cId="254982542" sldId="2147482042"/>
            <ac:picMk id="47" creationId="{3E169814-1C76-F024-F921-F0D508187112}"/>
          </ac:picMkLst>
        </pc:picChg>
        <pc:picChg chg="add del mod topLvl">
          <ac:chgData name="Ankit Sharma" userId="958bd014-51f4-48ec-84ea-7e326001f06e" providerId="ADAL" clId="{EF1F3174-CB6D-154F-8B83-A84EA9B8C566}" dt="2025-02-26T09:09:51.484" v="44" actId="478"/>
          <ac:picMkLst>
            <pc:docMk/>
            <pc:sldMk cId="254982542" sldId="2147482042"/>
            <ac:picMk id="48" creationId="{0746B222-DC55-9EA4-BEF7-E7534A6F6B80}"/>
          </ac:picMkLst>
        </pc:picChg>
        <pc:picChg chg="del">
          <ac:chgData name="Ankit Sharma" userId="958bd014-51f4-48ec-84ea-7e326001f06e" providerId="ADAL" clId="{EF1F3174-CB6D-154F-8B83-A84EA9B8C566}" dt="2025-02-26T09:09:24.286" v="32" actId="478"/>
          <ac:picMkLst>
            <pc:docMk/>
            <pc:sldMk cId="254982542" sldId="2147482042"/>
            <ac:picMk id="50" creationId="{CA6E7DE1-3235-3A57-8B5D-EA1E4DF6AF98}"/>
          </ac:picMkLst>
        </pc:picChg>
      </pc:sldChg>
      <pc:sldChg chg="addSp delSp modSp mod modClrScheme chgLayout">
        <pc:chgData name="Ankit Sharma" userId="958bd014-51f4-48ec-84ea-7e326001f06e" providerId="ADAL" clId="{EF1F3174-CB6D-154F-8B83-A84EA9B8C566}" dt="2025-02-26T10:17:33.517" v="482" actId="1076"/>
        <pc:sldMkLst>
          <pc:docMk/>
          <pc:sldMk cId="2085659293" sldId="2147482044"/>
        </pc:sldMkLst>
        <pc:spChg chg="add del mod">
          <ac:chgData name="Ankit Sharma" userId="958bd014-51f4-48ec-84ea-7e326001f06e" providerId="ADAL" clId="{EF1F3174-CB6D-154F-8B83-A84EA9B8C566}" dt="2025-02-26T10:09:36.052" v="365" actId="6264"/>
          <ac:spMkLst>
            <pc:docMk/>
            <pc:sldMk cId="2085659293" sldId="2147482044"/>
            <ac:spMk id="2" creationId="{E6819CBB-FA3B-7132-BEA3-7D352D54A172}"/>
          </ac:spMkLst>
        </pc:spChg>
        <pc:spChg chg="add del mod ord">
          <ac:chgData name="Ankit Sharma" userId="958bd014-51f4-48ec-84ea-7e326001f06e" providerId="ADAL" clId="{EF1F3174-CB6D-154F-8B83-A84EA9B8C566}" dt="2025-02-26T10:14:10.697" v="442" actId="700"/>
          <ac:spMkLst>
            <pc:docMk/>
            <pc:sldMk cId="2085659293" sldId="2147482044"/>
            <ac:spMk id="6" creationId="{F1C65A17-67D6-6ACE-1785-6FE0DB4D019E}"/>
          </ac:spMkLst>
        </pc:spChg>
        <pc:spChg chg="add del mod ord">
          <ac:chgData name="Ankit Sharma" userId="958bd014-51f4-48ec-84ea-7e326001f06e" providerId="ADAL" clId="{EF1F3174-CB6D-154F-8B83-A84EA9B8C566}" dt="2025-02-26T10:14:10.697" v="442" actId="700"/>
          <ac:spMkLst>
            <pc:docMk/>
            <pc:sldMk cId="2085659293" sldId="2147482044"/>
            <ac:spMk id="7" creationId="{A33AE81C-7D8C-7EC1-254F-4E7DADE5D453}"/>
          </ac:spMkLst>
        </pc:spChg>
        <pc:spChg chg="mod topLvl">
          <ac:chgData name="Ankit Sharma" userId="958bd014-51f4-48ec-84ea-7e326001f06e" providerId="ADAL" clId="{EF1F3174-CB6D-154F-8B83-A84EA9B8C566}" dt="2025-02-26T10:17:33.517" v="482" actId="1076"/>
          <ac:spMkLst>
            <pc:docMk/>
            <pc:sldMk cId="2085659293" sldId="2147482044"/>
            <ac:spMk id="8" creationId="{F2A86A33-835C-AD67-B0B5-C3EDC96C4393}"/>
          </ac:spMkLst>
        </pc:spChg>
        <pc:spChg chg="mod topLvl">
          <ac:chgData name="Ankit Sharma" userId="958bd014-51f4-48ec-84ea-7e326001f06e" providerId="ADAL" clId="{EF1F3174-CB6D-154F-8B83-A84EA9B8C566}" dt="2025-02-26T10:17:33.517" v="482" actId="1076"/>
          <ac:spMkLst>
            <pc:docMk/>
            <pc:sldMk cId="2085659293" sldId="2147482044"/>
            <ac:spMk id="9" creationId="{AF20940F-3A27-BDBA-7205-A2160872AF4E}"/>
          </ac:spMkLst>
        </pc:spChg>
        <pc:spChg chg="add del mod ord">
          <ac:chgData name="Ankit Sharma" userId="958bd014-51f4-48ec-84ea-7e326001f06e" providerId="ADAL" clId="{EF1F3174-CB6D-154F-8B83-A84EA9B8C566}" dt="2025-02-26T10:14:10.697" v="442" actId="700"/>
          <ac:spMkLst>
            <pc:docMk/>
            <pc:sldMk cId="2085659293" sldId="2147482044"/>
            <ac:spMk id="10" creationId="{DEE128E6-ECF3-35A7-8236-4C05D9F52ACB}"/>
          </ac:spMkLst>
        </pc:spChg>
        <pc:spChg chg="del">
          <ac:chgData name="Ankit Sharma" userId="958bd014-51f4-48ec-84ea-7e326001f06e" providerId="ADAL" clId="{EF1F3174-CB6D-154F-8B83-A84EA9B8C566}" dt="2025-02-26T10:11:16.453" v="412" actId="478"/>
          <ac:spMkLst>
            <pc:docMk/>
            <pc:sldMk cId="2085659293" sldId="2147482044"/>
            <ac:spMk id="11" creationId="{B5B4D390-BFB5-301E-B44E-713ADB7C3EE5}"/>
          </ac:spMkLst>
        </pc:spChg>
        <pc:spChg chg="mod ord">
          <ac:chgData name="Ankit Sharma" userId="958bd014-51f4-48ec-84ea-7e326001f06e" providerId="ADAL" clId="{EF1F3174-CB6D-154F-8B83-A84EA9B8C566}" dt="2025-02-26T10:14:18.371" v="444" actId="700"/>
          <ac:spMkLst>
            <pc:docMk/>
            <pc:sldMk cId="2085659293" sldId="2147482044"/>
            <ac:spMk id="12" creationId="{5C4771E5-4A8F-C49D-A1F3-15944B892AF3}"/>
          </ac:spMkLst>
        </pc:spChg>
        <pc:spChg chg="add del mod ord">
          <ac:chgData name="Ankit Sharma" userId="958bd014-51f4-48ec-84ea-7e326001f06e" providerId="ADAL" clId="{EF1F3174-CB6D-154F-8B83-A84EA9B8C566}" dt="2025-02-26T10:14:10.697" v="442" actId="700"/>
          <ac:spMkLst>
            <pc:docMk/>
            <pc:sldMk cId="2085659293" sldId="2147482044"/>
            <ac:spMk id="13" creationId="{6ADD779B-5DFF-5CFF-1675-F62CF4402D24}"/>
          </ac:spMkLst>
        </pc:spChg>
        <pc:spChg chg="add del mod">
          <ac:chgData name="Ankit Sharma" userId="958bd014-51f4-48ec-84ea-7e326001f06e" providerId="ADAL" clId="{EF1F3174-CB6D-154F-8B83-A84EA9B8C566}" dt="2025-02-26T10:14:01.591" v="432" actId="6264"/>
          <ac:spMkLst>
            <pc:docMk/>
            <pc:sldMk cId="2085659293" sldId="2147482044"/>
            <ac:spMk id="14" creationId="{03ACD568-EA04-37A5-32EB-7764B8EA2828}"/>
          </ac:spMkLst>
        </pc:spChg>
        <pc:spChg chg="add del mod ord">
          <ac:chgData name="Ankit Sharma" userId="958bd014-51f4-48ec-84ea-7e326001f06e" providerId="ADAL" clId="{EF1F3174-CB6D-154F-8B83-A84EA9B8C566}" dt="2025-02-26T10:14:01.591" v="432" actId="6264"/>
          <ac:spMkLst>
            <pc:docMk/>
            <pc:sldMk cId="2085659293" sldId="2147482044"/>
            <ac:spMk id="15" creationId="{38023557-8BB7-FAAE-5398-950E3E5FA0E8}"/>
          </ac:spMkLst>
        </pc:spChg>
        <pc:spChg chg="add del mod ord">
          <ac:chgData name="Ankit Sharma" userId="958bd014-51f4-48ec-84ea-7e326001f06e" providerId="ADAL" clId="{EF1F3174-CB6D-154F-8B83-A84EA9B8C566}" dt="2025-02-26T10:14:01.591" v="432" actId="6264"/>
          <ac:spMkLst>
            <pc:docMk/>
            <pc:sldMk cId="2085659293" sldId="2147482044"/>
            <ac:spMk id="16" creationId="{5870F935-1D04-F7C2-A38D-3C27F8D6AECE}"/>
          </ac:spMkLst>
        </pc:spChg>
        <pc:spChg chg="add del mod ord">
          <ac:chgData name="Ankit Sharma" userId="958bd014-51f4-48ec-84ea-7e326001f06e" providerId="ADAL" clId="{EF1F3174-CB6D-154F-8B83-A84EA9B8C566}" dt="2025-02-26T10:14:01.591" v="432" actId="6264"/>
          <ac:spMkLst>
            <pc:docMk/>
            <pc:sldMk cId="2085659293" sldId="2147482044"/>
            <ac:spMk id="17" creationId="{0F6D9B57-F52C-8D4A-B1D4-B46C768BB337}"/>
          </ac:spMkLst>
        </pc:spChg>
        <pc:spChg chg="add del mod ord">
          <ac:chgData name="Ankit Sharma" userId="958bd014-51f4-48ec-84ea-7e326001f06e" providerId="ADAL" clId="{EF1F3174-CB6D-154F-8B83-A84EA9B8C566}" dt="2025-02-26T10:14:01.591" v="432" actId="6264"/>
          <ac:spMkLst>
            <pc:docMk/>
            <pc:sldMk cId="2085659293" sldId="2147482044"/>
            <ac:spMk id="18" creationId="{81B47C04-36CB-BFE5-75E6-6259A8B161AB}"/>
          </ac:spMkLst>
        </pc:spChg>
        <pc:spChg chg="add del mod ord">
          <ac:chgData name="Ankit Sharma" userId="958bd014-51f4-48ec-84ea-7e326001f06e" providerId="ADAL" clId="{EF1F3174-CB6D-154F-8B83-A84EA9B8C566}" dt="2025-02-26T10:14:18.371" v="444" actId="700"/>
          <ac:spMkLst>
            <pc:docMk/>
            <pc:sldMk cId="2085659293" sldId="2147482044"/>
            <ac:spMk id="19" creationId="{BB056ECA-DFA2-03D7-86CB-1A327596DEA4}"/>
          </ac:spMkLst>
        </pc:spChg>
        <pc:spChg chg="add del mod ord">
          <ac:chgData name="Ankit Sharma" userId="958bd014-51f4-48ec-84ea-7e326001f06e" providerId="ADAL" clId="{EF1F3174-CB6D-154F-8B83-A84EA9B8C566}" dt="2025-02-26T10:14:18.371" v="444" actId="700"/>
          <ac:spMkLst>
            <pc:docMk/>
            <pc:sldMk cId="2085659293" sldId="2147482044"/>
            <ac:spMk id="20" creationId="{9A732A47-BED6-1DE4-B831-3F0D92E98215}"/>
          </ac:spMkLst>
        </pc:spChg>
        <pc:spChg chg="add del mod ord">
          <ac:chgData name="Ankit Sharma" userId="958bd014-51f4-48ec-84ea-7e326001f06e" providerId="ADAL" clId="{EF1F3174-CB6D-154F-8B83-A84EA9B8C566}" dt="2025-02-26T10:14:18.371" v="444" actId="700"/>
          <ac:spMkLst>
            <pc:docMk/>
            <pc:sldMk cId="2085659293" sldId="2147482044"/>
            <ac:spMk id="21" creationId="{424B95AC-9A03-560F-DD62-6140962E38F9}"/>
          </ac:spMkLst>
        </pc:spChg>
        <pc:spChg chg="add del mod ord">
          <ac:chgData name="Ankit Sharma" userId="958bd014-51f4-48ec-84ea-7e326001f06e" providerId="ADAL" clId="{EF1F3174-CB6D-154F-8B83-A84EA9B8C566}" dt="2025-02-26T10:14:18.371" v="444" actId="700"/>
          <ac:spMkLst>
            <pc:docMk/>
            <pc:sldMk cId="2085659293" sldId="2147482044"/>
            <ac:spMk id="22" creationId="{0E7E20CD-2270-A029-C54E-6ED05FD055DB}"/>
          </ac:spMkLst>
        </pc:spChg>
        <pc:spChg chg="add del mod ord">
          <ac:chgData name="Ankit Sharma" userId="958bd014-51f4-48ec-84ea-7e326001f06e" providerId="ADAL" clId="{EF1F3174-CB6D-154F-8B83-A84EA9B8C566}" dt="2025-02-26T10:14:18.371" v="444" actId="700"/>
          <ac:spMkLst>
            <pc:docMk/>
            <pc:sldMk cId="2085659293" sldId="2147482044"/>
            <ac:spMk id="23" creationId="{D9C3A94F-C388-F574-7967-61FBBF266ABF}"/>
          </ac:spMkLst>
        </pc:spChg>
        <pc:spChg chg="add del mod ord">
          <ac:chgData name="Ankit Sharma" userId="958bd014-51f4-48ec-84ea-7e326001f06e" providerId="ADAL" clId="{EF1F3174-CB6D-154F-8B83-A84EA9B8C566}" dt="2025-02-26T10:14:18.371" v="444" actId="700"/>
          <ac:spMkLst>
            <pc:docMk/>
            <pc:sldMk cId="2085659293" sldId="2147482044"/>
            <ac:spMk id="24" creationId="{20F3AF60-F3F6-D567-8C1C-3F05978D5DE3}"/>
          </ac:spMkLst>
        </pc:spChg>
        <pc:spChg chg="mod topLvl">
          <ac:chgData name="Ankit Sharma" userId="958bd014-51f4-48ec-84ea-7e326001f06e" providerId="ADAL" clId="{EF1F3174-CB6D-154F-8B83-A84EA9B8C566}" dt="2025-02-26T10:17:26.627" v="480" actId="692"/>
          <ac:spMkLst>
            <pc:docMk/>
            <pc:sldMk cId="2085659293" sldId="2147482044"/>
            <ac:spMk id="29" creationId="{C3AE6179-01BB-975D-7D13-E55DD3559827}"/>
          </ac:spMkLst>
        </pc:spChg>
        <pc:spChg chg="mod topLvl">
          <ac:chgData name="Ankit Sharma" userId="958bd014-51f4-48ec-84ea-7e326001f06e" providerId="ADAL" clId="{EF1F3174-CB6D-154F-8B83-A84EA9B8C566}" dt="2025-02-26T10:17:33.517" v="482" actId="1076"/>
          <ac:spMkLst>
            <pc:docMk/>
            <pc:sldMk cId="2085659293" sldId="2147482044"/>
            <ac:spMk id="30" creationId="{B3A11D89-F348-17A3-ABF4-DF06A3AAD3BF}"/>
          </ac:spMkLst>
        </pc:spChg>
        <pc:spChg chg="mod topLvl">
          <ac:chgData name="Ankit Sharma" userId="958bd014-51f4-48ec-84ea-7e326001f06e" providerId="ADAL" clId="{EF1F3174-CB6D-154F-8B83-A84EA9B8C566}" dt="2025-02-26T10:17:33.517" v="482" actId="1076"/>
          <ac:spMkLst>
            <pc:docMk/>
            <pc:sldMk cId="2085659293" sldId="2147482044"/>
            <ac:spMk id="31" creationId="{F175E9F1-81D6-9A38-D1CB-F25E863B9AA9}"/>
          </ac:spMkLst>
        </pc:spChg>
        <pc:spChg chg="mod topLvl">
          <ac:chgData name="Ankit Sharma" userId="958bd014-51f4-48ec-84ea-7e326001f06e" providerId="ADAL" clId="{EF1F3174-CB6D-154F-8B83-A84EA9B8C566}" dt="2025-02-26T10:17:33.517" v="482" actId="1076"/>
          <ac:spMkLst>
            <pc:docMk/>
            <pc:sldMk cId="2085659293" sldId="2147482044"/>
            <ac:spMk id="32" creationId="{1A7F4D7C-4E85-1FDC-C2DB-98FB230CE85E}"/>
          </ac:spMkLst>
        </pc:spChg>
        <pc:spChg chg="mod topLvl">
          <ac:chgData name="Ankit Sharma" userId="958bd014-51f4-48ec-84ea-7e326001f06e" providerId="ADAL" clId="{EF1F3174-CB6D-154F-8B83-A84EA9B8C566}" dt="2025-02-26T10:17:33.517" v="482" actId="1076"/>
          <ac:spMkLst>
            <pc:docMk/>
            <pc:sldMk cId="2085659293" sldId="2147482044"/>
            <ac:spMk id="34" creationId="{1E79A427-EC48-7F5A-4362-7655BC5E679C}"/>
          </ac:spMkLst>
        </pc:spChg>
        <pc:spChg chg="mod topLvl">
          <ac:chgData name="Ankit Sharma" userId="958bd014-51f4-48ec-84ea-7e326001f06e" providerId="ADAL" clId="{EF1F3174-CB6D-154F-8B83-A84EA9B8C566}" dt="2025-02-26T10:17:26.627" v="480" actId="692"/>
          <ac:spMkLst>
            <pc:docMk/>
            <pc:sldMk cId="2085659293" sldId="2147482044"/>
            <ac:spMk id="35" creationId="{343E504E-AF50-85DB-97FD-C96F18FD83C3}"/>
          </ac:spMkLst>
        </pc:spChg>
        <pc:spChg chg="mod">
          <ac:chgData name="Ankit Sharma" userId="958bd014-51f4-48ec-84ea-7e326001f06e" providerId="ADAL" clId="{EF1F3174-CB6D-154F-8B83-A84EA9B8C566}" dt="2025-02-26T10:15:50.023" v="461" actId="571"/>
          <ac:spMkLst>
            <pc:docMk/>
            <pc:sldMk cId="2085659293" sldId="2147482044"/>
            <ac:spMk id="40" creationId="{9BD306DE-2DEC-7F50-E87C-DA520983A944}"/>
          </ac:spMkLst>
        </pc:spChg>
        <pc:spChg chg="mod">
          <ac:chgData name="Ankit Sharma" userId="958bd014-51f4-48ec-84ea-7e326001f06e" providerId="ADAL" clId="{EF1F3174-CB6D-154F-8B83-A84EA9B8C566}" dt="2025-02-26T10:15:50.023" v="461" actId="571"/>
          <ac:spMkLst>
            <pc:docMk/>
            <pc:sldMk cId="2085659293" sldId="2147482044"/>
            <ac:spMk id="41" creationId="{B7FA96E4-391B-DE59-7894-19FC928E2B6E}"/>
          </ac:spMkLst>
        </pc:spChg>
        <pc:spChg chg="mod">
          <ac:chgData name="Ankit Sharma" userId="958bd014-51f4-48ec-84ea-7e326001f06e" providerId="ADAL" clId="{EF1F3174-CB6D-154F-8B83-A84EA9B8C566}" dt="2025-02-26T10:15:50.023" v="461" actId="571"/>
          <ac:spMkLst>
            <pc:docMk/>
            <pc:sldMk cId="2085659293" sldId="2147482044"/>
            <ac:spMk id="42" creationId="{133A35D9-5BD3-7AF6-3779-1C2BCB0FDE4B}"/>
          </ac:spMkLst>
        </pc:spChg>
        <pc:spChg chg="mod">
          <ac:chgData name="Ankit Sharma" userId="958bd014-51f4-48ec-84ea-7e326001f06e" providerId="ADAL" clId="{EF1F3174-CB6D-154F-8B83-A84EA9B8C566}" dt="2025-02-26T10:15:50.023" v="461" actId="571"/>
          <ac:spMkLst>
            <pc:docMk/>
            <pc:sldMk cId="2085659293" sldId="2147482044"/>
            <ac:spMk id="43" creationId="{99D69B7C-6B49-2290-420F-4F38BFF177F8}"/>
          </ac:spMkLst>
        </pc:spChg>
        <pc:spChg chg="mod">
          <ac:chgData name="Ankit Sharma" userId="958bd014-51f4-48ec-84ea-7e326001f06e" providerId="ADAL" clId="{EF1F3174-CB6D-154F-8B83-A84EA9B8C566}" dt="2025-02-26T10:15:50.023" v="461" actId="571"/>
          <ac:spMkLst>
            <pc:docMk/>
            <pc:sldMk cId="2085659293" sldId="2147482044"/>
            <ac:spMk id="44" creationId="{B3A4679C-4C30-7FC0-2CB2-C049329AC391}"/>
          </ac:spMkLst>
        </pc:spChg>
        <pc:spChg chg="mod">
          <ac:chgData name="Ankit Sharma" userId="958bd014-51f4-48ec-84ea-7e326001f06e" providerId="ADAL" clId="{EF1F3174-CB6D-154F-8B83-A84EA9B8C566}" dt="2025-02-26T10:15:50.023" v="461" actId="571"/>
          <ac:spMkLst>
            <pc:docMk/>
            <pc:sldMk cId="2085659293" sldId="2147482044"/>
            <ac:spMk id="45" creationId="{743DC424-42F3-EAA1-8737-C127752801CE}"/>
          </ac:spMkLst>
        </pc:spChg>
        <pc:spChg chg="mod topLvl">
          <ac:chgData name="Ankit Sharma" userId="958bd014-51f4-48ec-84ea-7e326001f06e" providerId="ADAL" clId="{EF1F3174-CB6D-154F-8B83-A84EA9B8C566}" dt="2025-02-26T10:17:33.517" v="482" actId="1076"/>
          <ac:spMkLst>
            <pc:docMk/>
            <pc:sldMk cId="2085659293" sldId="2147482044"/>
            <ac:spMk id="58" creationId="{16DCA2B9-F3CB-9AA9-DAB0-8A625E81F0C4}"/>
          </ac:spMkLst>
        </pc:spChg>
        <pc:spChg chg="mod topLvl">
          <ac:chgData name="Ankit Sharma" userId="958bd014-51f4-48ec-84ea-7e326001f06e" providerId="ADAL" clId="{EF1F3174-CB6D-154F-8B83-A84EA9B8C566}" dt="2025-02-26T10:17:33.517" v="482" actId="1076"/>
          <ac:spMkLst>
            <pc:docMk/>
            <pc:sldMk cId="2085659293" sldId="2147482044"/>
            <ac:spMk id="59" creationId="{D8058B8C-E29C-E78C-4F70-626316DE2C97}"/>
          </ac:spMkLst>
        </pc:spChg>
        <pc:spChg chg="del mod">
          <ac:chgData name="Ankit Sharma" userId="958bd014-51f4-48ec-84ea-7e326001f06e" providerId="ADAL" clId="{EF1F3174-CB6D-154F-8B83-A84EA9B8C566}" dt="2025-02-26T10:11:16.453" v="412" actId="478"/>
          <ac:spMkLst>
            <pc:docMk/>
            <pc:sldMk cId="2085659293" sldId="2147482044"/>
            <ac:spMk id="61" creationId="{7C5DC0AA-83EE-A8FF-CA2C-BC3F8327A44D}"/>
          </ac:spMkLst>
        </pc:spChg>
        <pc:spChg chg="mod topLvl">
          <ac:chgData name="Ankit Sharma" userId="958bd014-51f4-48ec-84ea-7e326001f06e" providerId="ADAL" clId="{EF1F3174-CB6D-154F-8B83-A84EA9B8C566}" dt="2025-02-26T10:17:33.517" v="482" actId="1076"/>
          <ac:spMkLst>
            <pc:docMk/>
            <pc:sldMk cId="2085659293" sldId="2147482044"/>
            <ac:spMk id="102" creationId="{44D919E2-D243-D70A-A729-C5807F70F769}"/>
          </ac:spMkLst>
        </pc:spChg>
        <pc:spChg chg="mod topLvl">
          <ac:chgData name="Ankit Sharma" userId="958bd014-51f4-48ec-84ea-7e326001f06e" providerId="ADAL" clId="{EF1F3174-CB6D-154F-8B83-A84EA9B8C566}" dt="2025-02-26T10:17:33.517" v="482" actId="1076"/>
          <ac:spMkLst>
            <pc:docMk/>
            <pc:sldMk cId="2085659293" sldId="2147482044"/>
            <ac:spMk id="103" creationId="{B39171F6-7187-6B56-AFF7-3A25CAB806DC}"/>
          </ac:spMkLst>
        </pc:spChg>
        <pc:spChg chg="del mod">
          <ac:chgData name="Ankit Sharma" userId="958bd014-51f4-48ec-84ea-7e326001f06e" providerId="ADAL" clId="{EF1F3174-CB6D-154F-8B83-A84EA9B8C566}" dt="2025-02-26T10:11:16.453" v="412" actId="478"/>
          <ac:spMkLst>
            <pc:docMk/>
            <pc:sldMk cId="2085659293" sldId="2147482044"/>
            <ac:spMk id="105" creationId="{1B0C132A-1BD9-6DF5-48F5-0BCEEA491015}"/>
          </ac:spMkLst>
        </pc:spChg>
        <pc:grpChg chg="del mod">
          <ac:chgData name="Ankit Sharma" userId="958bd014-51f4-48ec-84ea-7e326001f06e" providerId="ADAL" clId="{EF1F3174-CB6D-154F-8B83-A84EA9B8C566}" dt="2025-02-26T10:10:39.438" v="392" actId="165"/>
          <ac:grpSpMkLst>
            <pc:docMk/>
            <pc:sldMk cId="2085659293" sldId="2147482044"/>
            <ac:grpSpMk id="3" creationId="{9B7F115E-D38F-603E-B8C2-A7FB975E296E}"/>
          </ac:grpSpMkLst>
        </pc:grpChg>
        <pc:grpChg chg="add del mod">
          <ac:chgData name="Ankit Sharma" userId="958bd014-51f4-48ec-84ea-7e326001f06e" providerId="ADAL" clId="{EF1F3174-CB6D-154F-8B83-A84EA9B8C566}" dt="2025-02-26T10:11:28.933" v="416" actId="165"/>
          <ac:grpSpMkLst>
            <pc:docMk/>
            <pc:sldMk cId="2085659293" sldId="2147482044"/>
            <ac:grpSpMk id="4" creationId="{46ED966B-A570-B744-A78B-FD18D2A5D09E}"/>
          </ac:grpSpMkLst>
        </pc:grpChg>
        <pc:grpChg chg="add del mod">
          <ac:chgData name="Ankit Sharma" userId="958bd014-51f4-48ec-84ea-7e326001f06e" providerId="ADAL" clId="{EF1F3174-CB6D-154F-8B83-A84EA9B8C566}" dt="2025-02-26T10:15:16.460" v="454" actId="165"/>
          <ac:grpSpMkLst>
            <pc:docMk/>
            <pc:sldMk cId="2085659293" sldId="2147482044"/>
            <ac:grpSpMk id="5" creationId="{807D05B0-C87A-A528-DE9C-89924D776FD3}"/>
          </ac:grpSpMkLst>
        </pc:grpChg>
        <pc:grpChg chg="del mod">
          <ac:chgData name="Ankit Sharma" userId="958bd014-51f4-48ec-84ea-7e326001f06e" providerId="ADAL" clId="{EF1F3174-CB6D-154F-8B83-A84EA9B8C566}" dt="2025-02-26T10:15:34.391" v="458" actId="27803"/>
          <ac:grpSpMkLst>
            <pc:docMk/>
            <pc:sldMk cId="2085659293" sldId="2147482044"/>
            <ac:grpSpMk id="27" creationId="{CC3E61DF-8546-60A5-F1DB-F6649F76DFAF}"/>
          </ac:grpSpMkLst>
        </pc:grpChg>
        <pc:grpChg chg="del mod">
          <ac:chgData name="Ankit Sharma" userId="958bd014-51f4-48ec-84ea-7e326001f06e" providerId="ADAL" clId="{EF1F3174-CB6D-154F-8B83-A84EA9B8C566}" dt="2025-02-26T10:17:18.989" v="479" actId="165"/>
          <ac:grpSpMkLst>
            <pc:docMk/>
            <pc:sldMk cId="2085659293" sldId="2147482044"/>
            <ac:grpSpMk id="28" creationId="{1527A2A1-C4F3-DE6C-8C13-3979010329F9}"/>
          </ac:grpSpMkLst>
        </pc:grpChg>
        <pc:grpChg chg="del mod">
          <ac:chgData name="Ankit Sharma" userId="958bd014-51f4-48ec-84ea-7e326001f06e" providerId="ADAL" clId="{EF1F3174-CB6D-154F-8B83-A84EA9B8C566}" dt="2025-02-26T10:17:18.989" v="479" actId="165"/>
          <ac:grpSpMkLst>
            <pc:docMk/>
            <pc:sldMk cId="2085659293" sldId="2147482044"/>
            <ac:grpSpMk id="33" creationId="{F9D36E2F-3049-6E48-3768-5B5FD4F1F576}"/>
          </ac:grpSpMkLst>
        </pc:grpChg>
        <pc:grpChg chg="add mod">
          <ac:chgData name="Ankit Sharma" userId="958bd014-51f4-48ec-84ea-7e326001f06e" providerId="ADAL" clId="{EF1F3174-CB6D-154F-8B83-A84EA9B8C566}" dt="2025-02-26T10:15:40.554" v="460" actId="164"/>
          <ac:grpSpMkLst>
            <pc:docMk/>
            <pc:sldMk cId="2085659293" sldId="2147482044"/>
            <ac:grpSpMk id="36" creationId="{07D658D4-900B-1919-F3CE-987B72C1905C}"/>
          </ac:grpSpMkLst>
        </pc:grpChg>
        <pc:grpChg chg="add del mod">
          <ac:chgData name="Ankit Sharma" userId="958bd014-51f4-48ec-84ea-7e326001f06e" providerId="ADAL" clId="{EF1F3174-CB6D-154F-8B83-A84EA9B8C566}" dt="2025-02-26T10:16:07.246" v="466" actId="478"/>
          <ac:grpSpMkLst>
            <pc:docMk/>
            <pc:sldMk cId="2085659293" sldId="2147482044"/>
            <ac:grpSpMk id="37" creationId="{26FF8BBC-2579-4E45-0143-9894C091A928}"/>
          </ac:grpSpMkLst>
        </pc:grpChg>
        <pc:grpChg chg="mod">
          <ac:chgData name="Ankit Sharma" userId="958bd014-51f4-48ec-84ea-7e326001f06e" providerId="ADAL" clId="{EF1F3174-CB6D-154F-8B83-A84EA9B8C566}" dt="2025-02-26T10:15:50.023" v="461" actId="571"/>
          <ac:grpSpMkLst>
            <pc:docMk/>
            <pc:sldMk cId="2085659293" sldId="2147482044"/>
            <ac:grpSpMk id="38" creationId="{41BCE067-365A-487D-A70A-591BD7C9E86E}"/>
          </ac:grpSpMkLst>
        </pc:grpChg>
        <pc:grpChg chg="mod">
          <ac:chgData name="Ankit Sharma" userId="958bd014-51f4-48ec-84ea-7e326001f06e" providerId="ADAL" clId="{EF1F3174-CB6D-154F-8B83-A84EA9B8C566}" dt="2025-02-26T10:15:50.023" v="461" actId="571"/>
          <ac:grpSpMkLst>
            <pc:docMk/>
            <pc:sldMk cId="2085659293" sldId="2147482044"/>
            <ac:grpSpMk id="39" creationId="{E92C0BFA-21ED-2B28-EDFD-51CA4B3FA16C}"/>
          </ac:grpSpMkLst>
        </pc:grpChg>
        <pc:grpChg chg="add mod">
          <ac:chgData name="Ankit Sharma" userId="958bd014-51f4-48ec-84ea-7e326001f06e" providerId="ADAL" clId="{EF1F3174-CB6D-154F-8B83-A84EA9B8C566}" dt="2025-02-26T10:17:06.809" v="476" actId="164"/>
          <ac:grpSpMkLst>
            <pc:docMk/>
            <pc:sldMk cId="2085659293" sldId="2147482044"/>
            <ac:grpSpMk id="51" creationId="{24601698-05FB-2FF1-204A-9C0CE1549EEE}"/>
          </ac:grpSpMkLst>
        </pc:grpChg>
        <pc:grpChg chg="add mod">
          <ac:chgData name="Ankit Sharma" userId="958bd014-51f4-48ec-84ea-7e326001f06e" providerId="ADAL" clId="{EF1F3174-CB6D-154F-8B83-A84EA9B8C566}" dt="2025-02-26T10:17:09.218" v="477" actId="164"/>
          <ac:grpSpMkLst>
            <pc:docMk/>
            <pc:sldMk cId="2085659293" sldId="2147482044"/>
            <ac:grpSpMk id="52" creationId="{3FFD833E-B726-4977-416B-60FC081560D3}"/>
          </ac:grpSpMkLst>
        </pc:grpChg>
        <pc:picChg chg="add del mod">
          <ac:chgData name="Ankit Sharma" userId="958bd014-51f4-48ec-84ea-7e326001f06e" providerId="ADAL" clId="{EF1F3174-CB6D-154F-8B83-A84EA9B8C566}" dt="2025-02-26T10:15:34.391" v="458" actId="27803"/>
          <ac:picMkLst>
            <pc:docMk/>
            <pc:sldMk cId="2085659293" sldId="2147482044"/>
            <ac:picMk id="26" creationId="{4C38D6D3-A2CC-E643-E729-D9B02DFE96A3}"/>
          </ac:picMkLst>
        </pc:picChg>
        <pc:picChg chg="add del mod">
          <ac:chgData name="Ankit Sharma" userId="958bd014-51f4-48ec-84ea-7e326001f06e" providerId="ADAL" clId="{EF1F3174-CB6D-154F-8B83-A84EA9B8C566}" dt="2025-02-26T10:16:05.398" v="465" actId="21"/>
          <ac:picMkLst>
            <pc:docMk/>
            <pc:sldMk cId="2085659293" sldId="2147482044"/>
            <ac:picMk id="47" creationId="{E5E88ACE-698D-D0B4-033D-CAA7C842887C}"/>
          </ac:picMkLst>
        </pc:picChg>
        <pc:picChg chg="add mod">
          <ac:chgData name="Ankit Sharma" userId="958bd014-51f4-48ec-84ea-7e326001f06e" providerId="ADAL" clId="{EF1F3174-CB6D-154F-8B83-A84EA9B8C566}" dt="2025-02-26T10:17:26.627" v="480" actId="692"/>
          <ac:picMkLst>
            <pc:docMk/>
            <pc:sldMk cId="2085659293" sldId="2147482044"/>
            <ac:picMk id="48" creationId="{4E6535AD-585D-C5BA-ED8E-BC10F3149C44}"/>
          </ac:picMkLst>
        </pc:picChg>
        <pc:picChg chg="add mod">
          <ac:chgData name="Ankit Sharma" userId="958bd014-51f4-48ec-84ea-7e326001f06e" providerId="ADAL" clId="{EF1F3174-CB6D-154F-8B83-A84EA9B8C566}" dt="2025-02-26T10:17:26.627" v="480" actId="692"/>
          <ac:picMkLst>
            <pc:docMk/>
            <pc:sldMk cId="2085659293" sldId="2147482044"/>
            <ac:picMk id="50" creationId="{09BB951B-A5F8-CE47-4ADF-9DAAEA8AD4B3}"/>
          </ac:picMkLst>
        </pc:picChg>
      </pc:sldChg>
      <pc:sldChg chg="modSp mod modClrScheme chgLayout">
        <pc:chgData name="Ankit Sharma" userId="958bd014-51f4-48ec-84ea-7e326001f06e" providerId="ADAL" clId="{EF1F3174-CB6D-154F-8B83-A84EA9B8C566}" dt="2025-02-26T10:09:48.800" v="366"/>
        <pc:sldMkLst>
          <pc:docMk/>
          <pc:sldMk cId="1825523017" sldId="2147482048"/>
        </pc:sldMkLst>
        <pc:spChg chg="mod">
          <ac:chgData name="Ankit Sharma" userId="958bd014-51f4-48ec-84ea-7e326001f06e" providerId="ADAL" clId="{EF1F3174-CB6D-154F-8B83-A84EA9B8C566}" dt="2025-02-26T09:21:20.026" v="162" actId="1076"/>
          <ac:spMkLst>
            <pc:docMk/>
            <pc:sldMk cId="1825523017" sldId="2147482048"/>
            <ac:spMk id="14" creationId="{4043067F-BD9A-E4FA-9B58-30B579BADBAB}"/>
          </ac:spMkLst>
        </pc:spChg>
        <pc:spChg chg="mod">
          <ac:chgData name="Ankit Sharma" userId="958bd014-51f4-48ec-84ea-7e326001f06e" providerId="ADAL" clId="{EF1F3174-CB6D-154F-8B83-A84EA9B8C566}" dt="2025-02-26T09:21:20.026" v="162" actId="1076"/>
          <ac:spMkLst>
            <pc:docMk/>
            <pc:sldMk cId="1825523017" sldId="2147482048"/>
            <ac:spMk id="15" creationId="{B39EFDE2-6154-BF08-808B-C7332D9B625C}"/>
          </ac:spMkLst>
        </pc:spChg>
        <pc:spChg chg="mod">
          <ac:chgData name="Ankit Sharma" userId="958bd014-51f4-48ec-84ea-7e326001f06e" providerId="ADAL" clId="{EF1F3174-CB6D-154F-8B83-A84EA9B8C566}" dt="2025-02-26T09:21:17.124" v="161" actId="1076"/>
          <ac:spMkLst>
            <pc:docMk/>
            <pc:sldMk cId="1825523017" sldId="2147482048"/>
            <ac:spMk id="25" creationId="{B0A7FBE2-1A4E-4B4F-3C9C-1588BF81F750}"/>
          </ac:spMkLst>
        </pc:spChg>
      </pc:sldChg>
      <pc:sldChg chg="addSp delSp modSp mod modClrScheme chgLayout">
        <pc:chgData name="Ankit Sharma" userId="958bd014-51f4-48ec-84ea-7e326001f06e" providerId="ADAL" clId="{EF1F3174-CB6D-154F-8B83-A84EA9B8C566}" dt="2025-02-26T10:27:13.910" v="508"/>
        <pc:sldMkLst>
          <pc:docMk/>
          <pc:sldMk cId="624611724" sldId="2147482055"/>
        </pc:sldMkLst>
        <pc:spChg chg="mod ord">
          <ac:chgData name="Ankit Sharma" userId="958bd014-51f4-48ec-84ea-7e326001f06e" providerId="ADAL" clId="{EF1F3174-CB6D-154F-8B83-A84EA9B8C566}" dt="2025-02-26T10:25:43.565" v="494" actId="6559"/>
          <ac:spMkLst>
            <pc:docMk/>
            <pc:sldMk cId="624611724" sldId="2147482055"/>
            <ac:spMk id="2" creationId="{BEADFEEA-9694-CB9D-5A83-DBF4A704CB38}"/>
          </ac:spMkLst>
        </pc:spChg>
        <pc:spChg chg="add del mod">
          <ac:chgData name="Ankit Sharma" userId="958bd014-51f4-48ec-84ea-7e326001f06e" providerId="ADAL" clId="{EF1F3174-CB6D-154F-8B83-A84EA9B8C566}" dt="2025-02-26T10:24:45.325" v="484" actId="6264"/>
          <ac:spMkLst>
            <pc:docMk/>
            <pc:sldMk cId="624611724" sldId="2147482055"/>
            <ac:spMk id="3" creationId="{C4FD49FF-6454-EE9E-579A-4C1CC973E668}"/>
          </ac:spMkLst>
        </pc:spChg>
        <pc:spChg chg="add del mod">
          <ac:chgData name="Ankit Sharma" userId="958bd014-51f4-48ec-84ea-7e326001f06e" providerId="ADAL" clId="{EF1F3174-CB6D-154F-8B83-A84EA9B8C566}" dt="2025-02-26T10:25:00.216" v="489" actId="6264"/>
          <ac:spMkLst>
            <pc:docMk/>
            <pc:sldMk cId="624611724" sldId="2147482055"/>
            <ac:spMk id="4" creationId="{3B8254DF-B919-FAB1-6C0E-C113AA089EDA}"/>
          </ac:spMkLst>
        </pc:spChg>
        <pc:spChg chg="add del mod">
          <ac:chgData name="Ankit Sharma" userId="958bd014-51f4-48ec-84ea-7e326001f06e" providerId="ADAL" clId="{EF1F3174-CB6D-154F-8B83-A84EA9B8C566}" dt="2025-02-26T10:25:08.996" v="490" actId="6264"/>
          <ac:spMkLst>
            <pc:docMk/>
            <pc:sldMk cId="624611724" sldId="2147482055"/>
            <ac:spMk id="6" creationId="{ED3D46AE-EFF4-886F-DAFE-61652676AB7D}"/>
          </ac:spMkLst>
        </pc:spChg>
        <pc:spChg chg="mod">
          <ac:chgData name="Ankit Sharma" userId="958bd014-51f4-48ec-84ea-7e326001f06e" providerId="ADAL" clId="{EF1F3174-CB6D-154F-8B83-A84EA9B8C566}" dt="2025-02-26T10:24:52.195" v="488" actId="108"/>
          <ac:spMkLst>
            <pc:docMk/>
            <pc:sldMk cId="624611724" sldId="2147482055"/>
            <ac:spMk id="7" creationId="{5C7A7A8E-C853-A1B2-8A56-B2A1B94FBF18}"/>
          </ac:spMkLst>
        </pc:spChg>
        <pc:spChg chg="add del mod">
          <ac:chgData name="Ankit Sharma" userId="958bd014-51f4-48ec-84ea-7e326001f06e" providerId="ADAL" clId="{EF1F3174-CB6D-154F-8B83-A84EA9B8C566}" dt="2025-02-26T10:25:09.010" v="491" actId="6264"/>
          <ac:spMkLst>
            <pc:docMk/>
            <pc:sldMk cId="624611724" sldId="2147482055"/>
            <ac:spMk id="8" creationId="{80C0EC87-99B0-93D8-2EB8-0396EB28A839}"/>
          </ac:spMkLst>
        </pc:spChg>
        <pc:spChg chg="add mod">
          <ac:chgData name="Ankit Sharma" userId="958bd014-51f4-48ec-84ea-7e326001f06e" providerId="ADAL" clId="{EF1F3174-CB6D-154F-8B83-A84EA9B8C566}" dt="2025-02-26T10:27:13.910" v="508"/>
          <ac:spMkLst>
            <pc:docMk/>
            <pc:sldMk cId="624611724" sldId="2147482055"/>
            <ac:spMk id="11" creationId="{48079E10-CECD-5F3E-D0C3-A9BE11F27303}"/>
          </ac:spMkLst>
        </pc:spChg>
      </pc:sldChg>
      <pc:sldChg chg="addSp modSp mod modClrScheme chgLayout">
        <pc:chgData name="Ankit Sharma" userId="958bd014-51f4-48ec-84ea-7e326001f06e" providerId="ADAL" clId="{EF1F3174-CB6D-154F-8B83-A84EA9B8C566}" dt="2025-02-26T10:27:45.830" v="509" actId="18131"/>
        <pc:sldMkLst>
          <pc:docMk/>
          <pc:sldMk cId="1899435213" sldId="2147482056"/>
        </pc:sldMkLst>
        <pc:spChg chg="mod ord">
          <ac:chgData name="Ankit Sharma" userId="958bd014-51f4-48ec-84ea-7e326001f06e" providerId="ADAL" clId="{EF1F3174-CB6D-154F-8B83-A84EA9B8C566}" dt="2025-02-26T10:09:48.800" v="366"/>
          <ac:spMkLst>
            <pc:docMk/>
            <pc:sldMk cId="1899435213" sldId="2147482056"/>
            <ac:spMk id="18" creationId="{5773F913-13BF-ACE3-8071-11BC8A9E92F1}"/>
          </ac:spMkLst>
        </pc:spChg>
        <pc:spChg chg="mod ord">
          <ac:chgData name="Ankit Sharma" userId="958bd014-51f4-48ec-84ea-7e326001f06e" providerId="ADAL" clId="{EF1F3174-CB6D-154F-8B83-A84EA9B8C566}" dt="2025-02-26T10:09:48.800" v="366"/>
          <ac:spMkLst>
            <pc:docMk/>
            <pc:sldMk cId="1899435213" sldId="2147482056"/>
            <ac:spMk id="21" creationId="{52E04187-268F-EFA7-14DA-54E202676645}"/>
          </ac:spMkLst>
        </pc:spChg>
        <pc:spChg chg="mod ord">
          <ac:chgData name="Ankit Sharma" userId="958bd014-51f4-48ec-84ea-7e326001f06e" providerId="ADAL" clId="{EF1F3174-CB6D-154F-8B83-A84EA9B8C566}" dt="2025-02-26T10:09:48.800" v="366"/>
          <ac:spMkLst>
            <pc:docMk/>
            <pc:sldMk cId="1899435213" sldId="2147482056"/>
            <ac:spMk id="22" creationId="{A63E428B-11DC-EEBE-6D0F-FAF20DF87CC3}"/>
          </ac:spMkLst>
        </pc:spChg>
        <pc:spChg chg="mod ord">
          <ac:chgData name="Ankit Sharma" userId="958bd014-51f4-48ec-84ea-7e326001f06e" providerId="ADAL" clId="{EF1F3174-CB6D-154F-8B83-A84EA9B8C566}" dt="2025-02-26T10:09:48.800" v="366"/>
          <ac:spMkLst>
            <pc:docMk/>
            <pc:sldMk cId="1899435213" sldId="2147482056"/>
            <ac:spMk id="31" creationId="{188D0226-C2BE-1EA6-09CA-0CE5B7FA534A}"/>
          </ac:spMkLst>
        </pc:spChg>
        <pc:spChg chg="mod ord">
          <ac:chgData name="Ankit Sharma" userId="958bd014-51f4-48ec-84ea-7e326001f06e" providerId="ADAL" clId="{EF1F3174-CB6D-154F-8B83-A84EA9B8C566}" dt="2025-02-26T10:09:48.800" v="366"/>
          <ac:spMkLst>
            <pc:docMk/>
            <pc:sldMk cId="1899435213" sldId="2147482056"/>
            <ac:spMk id="32" creationId="{5AE36C69-91A3-3440-F8CF-5B078211F6DF}"/>
          </ac:spMkLst>
        </pc:spChg>
        <pc:spChg chg="mod ord">
          <ac:chgData name="Ankit Sharma" userId="958bd014-51f4-48ec-84ea-7e326001f06e" providerId="ADAL" clId="{EF1F3174-CB6D-154F-8B83-A84EA9B8C566}" dt="2025-02-26T10:09:48.800" v="366"/>
          <ac:spMkLst>
            <pc:docMk/>
            <pc:sldMk cId="1899435213" sldId="2147482056"/>
            <ac:spMk id="34" creationId="{404790EC-3E3A-8815-38FD-462617BA17E3}"/>
          </ac:spMkLst>
        </pc:spChg>
        <pc:spChg chg="mod ord">
          <ac:chgData name="Ankit Sharma" userId="958bd014-51f4-48ec-84ea-7e326001f06e" providerId="ADAL" clId="{EF1F3174-CB6D-154F-8B83-A84EA9B8C566}" dt="2025-02-26T10:09:48.800" v="366"/>
          <ac:spMkLst>
            <pc:docMk/>
            <pc:sldMk cId="1899435213" sldId="2147482056"/>
            <ac:spMk id="35" creationId="{9723CB2E-AC4C-0FCB-34C4-D29B1F921A40}"/>
          </ac:spMkLst>
        </pc:spChg>
        <pc:spChg chg="mod ord">
          <ac:chgData name="Ankit Sharma" userId="958bd014-51f4-48ec-84ea-7e326001f06e" providerId="ADAL" clId="{EF1F3174-CB6D-154F-8B83-A84EA9B8C566}" dt="2025-02-26T10:09:48.800" v="366"/>
          <ac:spMkLst>
            <pc:docMk/>
            <pc:sldMk cId="1899435213" sldId="2147482056"/>
            <ac:spMk id="39" creationId="{8BF57746-1BDF-0A2B-5AE3-963306E92E72}"/>
          </ac:spMkLst>
        </pc:spChg>
        <pc:spChg chg="mod ord">
          <ac:chgData name="Ankit Sharma" userId="958bd014-51f4-48ec-84ea-7e326001f06e" providerId="ADAL" clId="{EF1F3174-CB6D-154F-8B83-A84EA9B8C566}" dt="2025-02-26T10:09:48.800" v="366"/>
          <ac:spMkLst>
            <pc:docMk/>
            <pc:sldMk cId="1899435213" sldId="2147482056"/>
            <ac:spMk id="40" creationId="{44096509-71DE-DF82-E7A5-BCB6B3D1C650}"/>
          </ac:spMkLst>
        </pc:spChg>
        <pc:picChg chg="add mod modCrop">
          <ac:chgData name="Ankit Sharma" userId="958bd014-51f4-48ec-84ea-7e326001f06e" providerId="ADAL" clId="{EF1F3174-CB6D-154F-8B83-A84EA9B8C566}" dt="2025-02-26T10:27:45.830" v="509" actId="18131"/>
          <ac:picMkLst>
            <pc:docMk/>
            <pc:sldMk cId="1899435213" sldId="2147482056"/>
            <ac:picMk id="2" creationId="{D94CE739-4D32-5D51-85E6-78791303F57A}"/>
          </ac:picMkLst>
        </pc:picChg>
        <pc:picChg chg="mod ord">
          <ac:chgData name="Ankit Sharma" userId="958bd014-51f4-48ec-84ea-7e326001f06e" providerId="ADAL" clId="{EF1F3174-CB6D-154F-8B83-A84EA9B8C566}" dt="2025-02-26T10:09:48.800" v="366"/>
          <ac:picMkLst>
            <pc:docMk/>
            <pc:sldMk cId="1899435213" sldId="2147482056"/>
            <ac:picMk id="43" creationId="{ED1B8E66-24CA-3073-3421-4AEC8281794C}"/>
          </ac:picMkLst>
        </pc:picChg>
      </pc:sldChg>
      <pc:sldChg chg="modSp mod modClrScheme chgLayout">
        <pc:chgData name="Ankit Sharma" userId="958bd014-51f4-48ec-84ea-7e326001f06e" providerId="ADAL" clId="{EF1F3174-CB6D-154F-8B83-A84EA9B8C566}" dt="2025-02-26T10:09:48.800" v="366"/>
        <pc:sldMkLst>
          <pc:docMk/>
          <pc:sldMk cId="2071603241" sldId="2147482057"/>
        </pc:sldMkLst>
        <pc:spChg chg="mod ord">
          <ac:chgData name="Ankit Sharma" userId="958bd014-51f4-48ec-84ea-7e326001f06e" providerId="ADAL" clId="{EF1F3174-CB6D-154F-8B83-A84EA9B8C566}" dt="2025-02-26T10:09:48.800" v="366"/>
          <ac:spMkLst>
            <pc:docMk/>
            <pc:sldMk cId="2071603241" sldId="2147482057"/>
            <ac:spMk id="2" creationId="{E636B230-4D76-4913-04D0-0D3DF9A344AF}"/>
          </ac:spMkLst>
        </pc:spChg>
        <pc:spChg chg="mod ord">
          <ac:chgData name="Ankit Sharma" userId="958bd014-51f4-48ec-84ea-7e326001f06e" providerId="ADAL" clId="{EF1F3174-CB6D-154F-8B83-A84EA9B8C566}" dt="2025-02-26T10:09:48.800" v="366"/>
          <ac:spMkLst>
            <pc:docMk/>
            <pc:sldMk cId="2071603241" sldId="2147482057"/>
            <ac:spMk id="3" creationId="{FBF3D266-6717-5E01-C955-2EA026D4723D}"/>
          </ac:spMkLst>
        </pc:spChg>
        <pc:spChg chg="mod ord">
          <ac:chgData name="Ankit Sharma" userId="958bd014-51f4-48ec-84ea-7e326001f06e" providerId="ADAL" clId="{EF1F3174-CB6D-154F-8B83-A84EA9B8C566}" dt="2025-02-26T10:09:48.800" v="366"/>
          <ac:spMkLst>
            <pc:docMk/>
            <pc:sldMk cId="2071603241" sldId="2147482057"/>
            <ac:spMk id="4" creationId="{9D9C9850-EE2E-400F-56BE-A063A88BF4B2}"/>
          </ac:spMkLst>
        </pc:spChg>
        <pc:spChg chg="mod ord">
          <ac:chgData name="Ankit Sharma" userId="958bd014-51f4-48ec-84ea-7e326001f06e" providerId="ADAL" clId="{EF1F3174-CB6D-154F-8B83-A84EA9B8C566}" dt="2025-02-26T10:09:48.800" v="366"/>
          <ac:spMkLst>
            <pc:docMk/>
            <pc:sldMk cId="2071603241" sldId="2147482057"/>
            <ac:spMk id="5" creationId="{77C3692F-9AE3-7DE0-EB50-BAE60A71CFD1}"/>
          </ac:spMkLst>
        </pc:spChg>
      </pc:sldChg>
      <pc:sldChg chg="modSp mod modClrScheme chgLayout">
        <pc:chgData name="Ankit Sharma" userId="958bd014-51f4-48ec-84ea-7e326001f06e" providerId="ADAL" clId="{EF1F3174-CB6D-154F-8B83-A84EA9B8C566}" dt="2025-02-26T10:09:48.800" v="366"/>
        <pc:sldMkLst>
          <pc:docMk/>
          <pc:sldMk cId="2364570948" sldId="2147482058"/>
        </pc:sldMkLst>
        <pc:spChg chg="mod ord">
          <ac:chgData name="Ankit Sharma" userId="958bd014-51f4-48ec-84ea-7e326001f06e" providerId="ADAL" clId="{EF1F3174-CB6D-154F-8B83-A84EA9B8C566}" dt="2025-02-26T10:09:48.800" v="366"/>
          <ac:spMkLst>
            <pc:docMk/>
            <pc:sldMk cId="2364570948" sldId="2147482058"/>
            <ac:spMk id="16" creationId="{BB029062-EE10-D889-D48B-05A80463DD1A}"/>
          </ac:spMkLst>
        </pc:spChg>
      </pc:sldChg>
      <pc:sldChg chg="modSp mod modClrScheme chgLayout">
        <pc:chgData name="Ankit Sharma" userId="958bd014-51f4-48ec-84ea-7e326001f06e" providerId="ADAL" clId="{EF1F3174-CB6D-154F-8B83-A84EA9B8C566}" dt="2025-02-26T10:09:48.800" v="366"/>
        <pc:sldMkLst>
          <pc:docMk/>
          <pc:sldMk cId="3776721363" sldId="2147482059"/>
        </pc:sldMkLst>
        <pc:spChg chg="mod ord">
          <ac:chgData name="Ankit Sharma" userId="958bd014-51f4-48ec-84ea-7e326001f06e" providerId="ADAL" clId="{EF1F3174-CB6D-154F-8B83-A84EA9B8C566}" dt="2025-02-26T10:09:48.800" v="366"/>
          <ac:spMkLst>
            <pc:docMk/>
            <pc:sldMk cId="3776721363" sldId="2147482059"/>
            <ac:spMk id="9" creationId="{C0709229-B89D-E36F-8B37-54750B4D9923}"/>
          </ac:spMkLst>
        </pc:spChg>
      </pc:sldChg>
      <pc:sldMasterChg chg="modSldLayout">
        <pc:chgData name="Ankit Sharma" userId="958bd014-51f4-48ec-84ea-7e326001f06e" providerId="ADAL" clId="{EF1F3174-CB6D-154F-8B83-A84EA9B8C566}" dt="2025-02-26T10:27:07.417" v="507"/>
        <pc:sldMasterMkLst>
          <pc:docMk/>
          <pc:sldMasterMk cId="370659826" sldId="2147483831"/>
        </pc:sldMasterMkLst>
        <pc:sldLayoutChg chg="modSp mod">
          <pc:chgData name="Ankit Sharma" userId="958bd014-51f4-48ec-84ea-7e326001f06e" providerId="ADAL" clId="{EF1F3174-CB6D-154F-8B83-A84EA9B8C566}" dt="2025-02-26T09:00:30.636" v="1" actId="20577"/>
          <pc:sldLayoutMkLst>
            <pc:docMk/>
            <pc:sldMasterMk cId="370659826" sldId="2147483831"/>
            <pc:sldLayoutMk cId="3875754125" sldId="2147483971"/>
          </pc:sldLayoutMkLst>
          <pc:spChg chg="mod">
            <ac:chgData name="Ankit Sharma" userId="958bd014-51f4-48ec-84ea-7e326001f06e" providerId="ADAL" clId="{EF1F3174-CB6D-154F-8B83-A84EA9B8C566}" dt="2025-02-26T09:00:30.636" v="1" actId="20577"/>
            <ac:spMkLst>
              <pc:docMk/>
              <pc:sldMasterMk cId="370659826" sldId="2147483831"/>
              <pc:sldLayoutMk cId="3875754125" sldId="2147483971"/>
              <ac:spMk id="19" creationId="{91E6F87F-6774-FDA5-3A51-CF6D0858DC7F}"/>
            </ac:spMkLst>
          </pc:spChg>
        </pc:sldLayoutChg>
        <pc:sldLayoutChg chg="addSp modSp">
          <pc:chgData name="Ankit Sharma" userId="958bd014-51f4-48ec-84ea-7e326001f06e" providerId="ADAL" clId="{EF1F3174-CB6D-154F-8B83-A84EA9B8C566}" dt="2025-02-26T10:27:07.417" v="507"/>
          <pc:sldLayoutMkLst>
            <pc:docMk/>
            <pc:sldMasterMk cId="370659826" sldId="2147483831"/>
            <pc:sldLayoutMk cId="2212735041" sldId="2147484301"/>
          </pc:sldLayoutMkLst>
          <pc:spChg chg="mod">
            <ac:chgData name="Ankit Sharma" userId="958bd014-51f4-48ec-84ea-7e326001f06e" providerId="ADAL" clId="{EF1F3174-CB6D-154F-8B83-A84EA9B8C566}" dt="2025-02-26T10:27:07.417" v="507"/>
            <ac:spMkLst>
              <pc:docMk/>
              <pc:sldMasterMk cId="370659826" sldId="2147483831"/>
              <pc:sldLayoutMk cId="2212735041" sldId="2147484301"/>
              <ac:spMk id="3" creationId="{7A8A7E57-2B84-B6C4-D64C-53192371BFE0}"/>
            </ac:spMkLst>
          </pc:spChg>
          <pc:spChg chg="mod">
            <ac:chgData name="Ankit Sharma" userId="958bd014-51f4-48ec-84ea-7e326001f06e" providerId="ADAL" clId="{EF1F3174-CB6D-154F-8B83-A84EA9B8C566}" dt="2025-02-26T10:27:07.417" v="507"/>
            <ac:spMkLst>
              <pc:docMk/>
              <pc:sldMasterMk cId="370659826" sldId="2147483831"/>
              <pc:sldLayoutMk cId="2212735041" sldId="2147484301"/>
              <ac:spMk id="6" creationId="{FC20C465-B2E9-CFCE-0722-93452CEC3A70}"/>
            </ac:spMkLst>
          </pc:spChg>
          <pc:grpChg chg="add mod">
            <ac:chgData name="Ankit Sharma" userId="958bd014-51f4-48ec-84ea-7e326001f06e" providerId="ADAL" clId="{EF1F3174-CB6D-154F-8B83-A84EA9B8C566}" dt="2025-02-26T10:27:07.417" v="507"/>
            <ac:grpSpMkLst>
              <pc:docMk/>
              <pc:sldMasterMk cId="370659826" sldId="2147483831"/>
              <pc:sldLayoutMk cId="2212735041" sldId="2147484301"/>
              <ac:grpSpMk id="2" creationId="{30F01678-D710-2612-C92E-D0238CEFF4E5}"/>
            </ac:grpSpMkLst>
          </pc:grpChg>
        </pc:sldLayoutChg>
      </pc:sldMasterChg>
    </pc:docChg>
  </pc:docChgLst>
  <pc:docChgLst>
    <pc:chgData name="Meenakshi Nilakantan" userId="S::meenakshi.nilakantan@sirionlabs.com::db259e6a-e8eb-401b-af9b-0656443fb327" providerId="AD" clId="Web-{1FD3C22A-A0A8-D94A-4393-FFE253025F8A}"/>
    <pc:docChg chg="addSld modSld">
      <pc:chgData name="Meenakshi Nilakantan" userId="S::meenakshi.nilakantan@sirionlabs.com::db259e6a-e8eb-401b-af9b-0656443fb327" providerId="AD" clId="Web-{1FD3C22A-A0A8-D94A-4393-FFE253025F8A}" dt="2025-02-25T10:06:02.278" v="153" actId="20577"/>
      <pc:docMkLst>
        <pc:docMk/>
      </pc:docMkLst>
      <pc:sldChg chg="addSp delSp modSp new mod modClrScheme chgLayout">
        <pc:chgData name="Meenakshi Nilakantan" userId="S::meenakshi.nilakantan@sirionlabs.com::db259e6a-e8eb-401b-af9b-0656443fb327" providerId="AD" clId="Web-{1FD3C22A-A0A8-D94A-4393-FFE253025F8A}" dt="2025-02-25T10:06:02.278" v="153" actId="20577"/>
        <pc:sldMkLst>
          <pc:docMk/>
          <pc:sldMk cId="151297438" sldId="2147482049"/>
        </pc:sldMkLst>
        <pc:spChg chg="del">
          <ac:chgData name="Meenakshi Nilakantan" userId="S::meenakshi.nilakantan@sirionlabs.com::db259e6a-e8eb-401b-af9b-0656443fb327" providerId="AD" clId="Web-{1FD3C22A-A0A8-D94A-4393-FFE253025F8A}" dt="2025-02-25T09:58:47.164" v="8"/>
          <ac:spMkLst>
            <pc:docMk/>
            <pc:sldMk cId="151297438" sldId="2147482049"/>
            <ac:spMk id="2" creationId="{BF72BEEF-558F-3F39-80AB-5D4489B2E8C5}"/>
          </ac:spMkLst>
        </pc:spChg>
        <pc:spChg chg="del">
          <ac:chgData name="Meenakshi Nilakantan" userId="S::meenakshi.nilakantan@sirionlabs.com::db259e6a-e8eb-401b-af9b-0656443fb327" providerId="AD" clId="Web-{1FD3C22A-A0A8-D94A-4393-FFE253025F8A}" dt="2025-02-25T09:58:47.164" v="7"/>
          <ac:spMkLst>
            <pc:docMk/>
            <pc:sldMk cId="151297438" sldId="2147482049"/>
            <ac:spMk id="3" creationId="{28A56AD5-1119-6A41-D0BB-5DBBFF68901E}"/>
          </ac:spMkLst>
        </pc:spChg>
        <pc:spChg chg="del">
          <ac:chgData name="Meenakshi Nilakantan" userId="S::meenakshi.nilakantan@sirionlabs.com::db259e6a-e8eb-401b-af9b-0656443fb327" providerId="AD" clId="Web-{1FD3C22A-A0A8-D94A-4393-FFE253025F8A}" dt="2025-02-25T09:58:47.164" v="6"/>
          <ac:spMkLst>
            <pc:docMk/>
            <pc:sldMk cId="151297438" sldId="2147482049"/>
            <ac:spMk id="4" creationId="{219E5B69-0895-9B0E-7396-E27B63344FDF}"/>
          </ac:spMkLst>
        </pc:spChg>
        <pc:spChg chg="del">
          <ac:chgData name="Meenakshi Nilakantan" userId="S::meenakshi.nilakantan@sirionlabs.com::db259e6a-e8eb-401b-af9b-0656443fb327" providerId="AD" clId="Web-{1FD3C22A-A0A8-D94A-4393-FFE253025F8A}" dt="2025-02-25T09:58:47.164" v="5"/>
          <ac:spMkLst>
            <pc:docMk/>
            <pc:sldMk cId="151297438" sldId="2147482049"/>
            <ac:spMk id="5" creationId="{85B06670-9028-CA03-0321-98FB78EE1FFC}"/>
          </ac:spMkLst>
        </pc:spChg>
        <pc:spChg chg="del">
          <ac:chgData name="Meenakshi Nilakantan" userId="S::meenakshi.nilakantan@sirionlabs.com::db259e6a-e8eb-401b-af9b-0656443fb327" providerId="AD" clId="Web-{1FD3C22A-A0A8-D94A-4393-FFE253025F8A}" dt="2025-02-25T09:58:47.164" v="4"/>
          <ac:spMkLst>
            <pc:docMk/>
            <pc:sldMk cId="151297438" sldId="2147482049"/>
            <ac:spMk id="6" creationId="{D4792A0A-5269-677D-B2D5-5666DF5EBE44}"/>
          </ac:spMkLst>
        </pc:spChg>
        <pc:spChg chg="del">
          <ac:chgData name="Meenakshi Nilakantan" userId="S::meenakshi.nilakantan@sirionlabs.com::db259e6a-e8eb-401b-af9b-0656443fb327" providerId="AD" clId="Web-{1FD3C22A-A0A8-D94A-4393-FFE253025F8A}" dt="2025-02-25T09:58:47.164" v="3"/>
          <ac:spMkLst>
            <pc:docMk/>
            <pc:sldMk cId="151297438" sldId="2147482049"/>
            <ac:spMk id="7" creationId="{8CF63BBD-F8B4-97FD-E0EC-7F48D7B133F8}"/>
          </ac:spMkLst>
        </pc:spChg>
        <pc:spChg chg="del">
          <ac:chgData name="Meenakshi Nilakantan" userId="S::meenakshi.nilakantan@sirionlabs.com::db259e6a-e8eb-401b-af9b-0656443fb327" providerId="AD" clId="Web-{1FD3C22A-A0A8-D94A-4393-FFE253025F8A}" dt="2025-02-25T09:58:47.164" v="2"/>
          <ac:spMkLst>
            <pc:docMk/>
            <pc:sldMk cId="151297438" sldId="2147482049"/>
            <ac:spMk id="8" creationId="{BB801798-45F0-F0A6-0774-E4DF61989720}"/>
          </ac:spMkLst>
        </pc:spChg>
        <pc:spChg chg="del">
          <ac:chgData name="Meenakshi Nilakantan" userId="S::meenakshi.nilakantan@sirionlabs.com::db259e6a-e8eb-401b-af9b-0656443fb327" providerId="AD" clId="Web-{1FD3C22A-A0A8-D94A-4393-FFE253025F8A}" dt="2025-02-25T09:58:47.164" v="1"/>
          <ac:spMkLst>
            <pc:docMk/>
            <pc:sldMk cId="151297438" sldId="2147482049"/>
            <ac:spMk id="9" creationId="{3ABD2533-FFB2-CD92-55A1-B9A0BF3CDDE9}"/>
          </ac:spMkLst>
        </pc:spChg>
        <pc:spChg chg="add mod">
          <ac:chgData name="Meenakshi Nilakantan" userId="S::meenakshi.nilakantan@sirionlabs.com::db259e6a-e8eb-401b-af9b-0656443fb327" providerId="AD" clId="Web-{1FD3C22A-A0A8-D94A-4393-FFE253025F8A}" dt="2025-02-25T10:05:21.308" v="113" actId="20577"/>
          <ac:spMkLst>
            <pc:docMk/>
            <pc:sldMk cId="151297438" sldId="2147482049"/>
            <ac:spMk id="15" creationId="{B724DC7A-449B-5524-59A5-D0D0984CD0E7}"/>
          </ac:spMkLst>
        </pc:spChg>
        <pc:spChg chg="add mod">
          <ac:chgData name="Meenakshi Nilakantan" userId="S::meenakshi.nilakantan@sirionlabs.com::db259e6a-e8eb-401b-af9b-0656443fb327" providerId="AD" clId="Web-{1FD3C22A-A0A8-D94A-4393-FFE253025F8A}" dt="2025-02-25T10:06:02.278" v="153" actId="20577"/>
          <ac:spMkLst>
            <pc:docMk/>
            <pc:sldMk cId="151297438" sldId="2147482049"/>
            <ac:spMk id="17" creationId="{87AC6A2B-FB49-2957-C946-55EAE700C946}"/>
          </ac:spMkLst>
        </pc:spChg>
        <pc:picChg chg="add del mod">
          <ac:chgData name="Meenakshi Nilakantan" userId="S::meenakshi.nilakantan@sirionlabs.com::db259e6a-e8eb-401b-af9b-0656443fb327" providerId="AD" clId="Web-{1FD3C22A-A0A8-D94A-4393-FFE253025F8A}" dt="2025-02-25T10:00:04.149" v="105"/>
          <ac:picMkLst>
            <pc:docMk/>
            <pc:sldMk cId="151297438" sldId="2147482049"/>
            <ac:picMk id="10" creationId="{1982F90F-E837-C3AF-7494-3AD5A4394B0F}"/>
          </ac:picMkLst>
        </pc:picChg>
        <pc:picChg chg="add mod">
          <ac:chgData name="Meenakshi Nilakantan" userId="S::meenakshi.nilakantan@sirionlabs.com::db259e6a-e8eb-401b-af9b-0656443fb327" providerId="AD" clId="Web-{1FD3C22A-A0A8-D94A-4393-FFE253025F8A}" dt="2025-02-25T10:00:17.821" v="107" actId="1076"/>
          <ac:picMkLst>
            <pc:docMk/>
            <pc:sldMk cId="151297438" sldId="2147482049"/>
            <ac:picMk id="11" creationId="{A7821EDE-DDF4-498B-CCA8-0DD4A1CD577A}"/>
          </ac:picMkLst>
        </pc:picChg>
      </pc:sldChg>
    </pc:docChg>
  </pc:docChgLst>
  <pc:docChgLst>
    <pc:chgData name="Guest User" userId="S::urn:spo:anon#3c605fe23fd8bd8d39ad69653330ebbbc8266fa125c29a4514d6472a9debdf00::" providerId="AD" clId="Web-{25734135-1645-2FFD-99BA-642827FC6339}"/>
    <pc:docChg chg="delSld modSld sldOrd">
      <pc:chgData name="Guest User" userId="S::urn:spo:anon#3c605fe23fd8bd8d39ad69653330ebbbc8266fa125c29a4514d6472a9debdf00::" providerId="AD" clId="Web-{25734135-1645-2FFD-99BA-642827FC6339}" dt="2025-02-26T06:53:22.628" v="113"/>
      <pc:docMkLst>
        <pc:docMk/>
      </pc:docMkLst>
      <pc:sldChg chg="modSp">
        <pc:chgData name="Guest User" userId="S::urn:spo:anon#3c605fe23fd8bd8d39ad69653330ebbbc8266fa125c29a4514d6472a9debdf00::" providerId="AD" clId="Web-{25734135-1645-2FFD-99BA-642827FC6339}" dt="2025-02-26T06:48:11.436" v="107" actId="20577"/>
        <pc:sldMkLst>
          <pc:docMk/>
          <pc:sldMk cId="1853838568" sldId="2147469827"/>
        </pc:sldMkLst>
        <pc:spChg chg="mod">
          <ac:chgData name="Guest User" userId="S::urn:spo:anon#3c605fe23fd8bd8d39ad69653330ebbbc8266fa125c29a4514d6472a9debdf00::" providerId="AD" clId="Web-{25734135-1645-2FFD-99BA-642827FC6339}" dt="2025-02-26T06:47:52.342" v="103" actId="1076"/>
          <ac:spMkLst>
            <pc:docMk/>
            <pc:sldMk cId="1853838568" sldId="2147469827"/>
            <ac:spMk id="12" creationId="{17534BE1-51CC-817A-4905-EA6352A95B65}"/>
          </ac:spMkLst>
        </pc:spChg>
        <pc:spChg chg="mod">
          <ac:chgData name="Guest User" userId="S::urn:spo:anon#3c605fe23fd8bd8d39ad69653330ebbbc8266fa125c29a4514d6472a9debdf00::" providerId="AD" clId="Web-{25734135-1645-2FFD-99BA-642827FC6339}" dt="2025-02-26T06:46:46.263" v="71" actId="20577"/>
          <ac:spMkLst>
            <pc:docMk/>
            <pc:sldMk cId="1853838568" sldId="2147469827"/>
            <ac:spMk id="14" creationId="{A658F3BD-5499-7844-BA2F-2110C22888F4}"/>
          </ac:spMkLst>
        </pc:spChg>
        <pc:spChg chg="mod">
          <ac:chgData name="Guest User" userId="S::urn:spo:anon#3c605fe23fd8bd8d39ad69653330ebbbc8266fa125c29a4514d6472a9debdf00::" providerId="AD" clId="Web-{25734135-1645-2FFD-99BA-642827FC6339}" dt="2025-02-26T06:48:11.436" v="107" actId="20577"/>
          <ac:spMkLst>
            <pc:docMk/>
            <pc:sldMk cId="1853838568" sldId="2147469827"/>
            <ac:spMk id="15" creationId="{D38572B0-33FC-0F0A-3D32-61BDD58F5321}"/>
          </ac:spMkLst>
        </pc:spChg>
      </pc:sldChg>
      <pc:sldChg chg="modSp">
        <pc:chgData name="Guest User" userId="S::urn:spo:anon#3c605fe23fd8bd8d39ad69653330ebbbc8266fa125c29a4514d6472a9debdf00::" providerId="AD" clId="Web-{25734135-1645-2FFD-99BA-642827FC6339}" dt="2025-02-26T06:48:17.546" v="109" actId="20577"/>
        <pc:sldMkLst>
          <pc:docMk/>
          <pc:sldMk cId="1752360463" sldId="2147482047"/>
        </pc:sldMkLst>
        <pc:spChg chg="mod">
          <ac:chgData name="Guest User" userId="S::urn:spo:anon#3c605fe23fd8bd8d39ad69653330ebbbc8266fa125c29a4514d6472a9debdf00::" providerId="AD" clId="Web-{25734135-1645-2FFD-99BA-642827FC6339}" dt="2025-02-26T06:48:17.546" v="109" actId="20577"/>
          <ac:spMkLst>
            <pc:docMk/>
            <pc:sldMk cId="1752360463" sldId="2147482047"/>
            <ac:spMk id="25" creationId="{B0A7FBE2-1A4E-4B4F-3C9C-1588BF81F750}"/>
          </ac:spMkLst>
        </pc:spChg>
      </pc:sldChg>
      <pc:sldChg chg="ord">
        <pc:chgData name="Guest User" userId="S::urn:spo:anon#3c605fe23fd8bd8d39ad69653330ebbbc8266fa125c29a4514d6472a9debdf00::" providerId="AD" clId="Web-{25734135-1645-2FFD-99BA-642827FC6339}" dt="2025-02-26T06:50:56.329" v="112"/>
        <pc:sldMkLst>
          <pc:docMk/>
          <pc:sldMk cId="1825523017" sldId="2147482048"/>
        </pc:sldMkLst>
      </pc:sldChg>
      <pc:sldChg chg="del">
        <pc:chgData name="Guest User" userId="S::urn:spo:anon#3c605fe23fd8bd8d39ad69653330ebbbc8266fa125c29a4514d6472a9debdf00::" providerId="AD" clId="Web-{25734135-1645-2FFD-99BA-642827FC6339}" dt="2025-02-26T06:53:22.628" v="113"/>
        <pc:sldMkLst>
          <pc:docMk/>
          <pc:sldMk cId="151297438" sldId="2147482049"/>
        </pc:sldMkLst>
      </pc:sldChg>
    </pc:docChg>
  </pc:docChgLst>
  <pc:docChgLst>
    <pc:chgData name="Guest User" userId="S::urn:spo:anon#3c605fe23fd8bd8d39ad69653330ebbbc8266fa125c29a4514d6472a9debdf00::" providerId="AD" clId="Web-{FD02BD6A-7CA4-C9B7-A800-ADD4E9D70088}"/>
    <pc:docChg chg="modSld">
      <pc:chgData name="Guest User" userId="S::urn:spo:anon#3c605fe23fd8bd8d39ad69653330ebbbc8266fa125c29a4514d6472a9debdf00::" providerId="AD" clId="Web-{FD02BD6A-7CA4-C9B7-A800-ADD4E9D70088}" dt="2025-02-25T05:30:37.451" v="20" actId="20577"/>
      <pc:docMkLst>
        <pc:docMk/>
      </pc:docMkLst>
      <pc:sldChg chg="modSp">
        <pc:chgData name="Guest User" userId="S::urn:spo:anon#3c605fe23fd8bd8d39ad69653330ebbbc8266fa125c29a4514d6472a9debdf00::" providerId="AD" clId="Web-{FD02BD6A-7CA4-C9B7-A800-ADD4E9D70088}" dt="2025-02-25T05:30:17.186" v="17" actId="20577"/>
        <pc:sldMkLst>
          <pc:docMk/>
          <pc:sldMk cId="254982542" sldId="2147482042"/>
        </pc:sldMkLst>
        <pc:spChg chg="mod">
          <ac:chgData name="Guest User" userId="S::urn:spo:anon#3c605fe23fd8bd8d39ad69653330ebbbc8266fa125c29a4514d6472a9debdf00::" providerId="AD" clId="Web-{FD02BD6A-7CA4-C9B7-A800-ADD4E9D70088}" dt="2025-02-25T05:30:17.186" v="17" actId="20577"/>
          <ac:spMkLst>
            <pc:docMk/>
            <pc:sldMk cId="254982542" sldId="2147482042"/>
            <ac:spMk id="5" creationId="{D8BA757B-6EC8-A163-7B71-1753C5961B04}"/>
          </ac:spMkLst>
        </pc:spChg>
        <pc:spChg chg="mod">
          <ac:chgData name="Guest User" userId="S::urn:spo:anon#3c605fe23fd8bd8d39ad69653330ebbbc8266fa125c29a4514d6472a9debdf00::" providerId="AD" clId="Web-{FD02BD6A-7CA4-C9B7-A800-ADD4E9D70088}" dt="2025-02-25T05:30:03.295" v="14" actId="20577"/>
          <ac:spMkLst>
            <pc:docMk/>
            <pc:sldMk cId="254982542" sldId="2147482042"/>
            <ac:spMk id="43" creationId="{EEE90D8D-095C-8385-2515-CF04DA7193B0}"/>
          </ac:spMkLst>
        </pc:spChg>
      </pc:sldChg>
      <pc:sldChg chg="modSp">
        <pc:chgData name="Guest User" userId="S::urn:spo:anon#3c605fe23fd8bd8d39ad69653330ebbbc8266fa125c29a4514d6472a9debdf00::" providerId="AD" clId="Web-{FD02BD6A-7CA4-C9B7-A800-ADD4E9D70088}" dt="2025-02-25T05:27:34.823" v="12" actId="20577"/>
        <pc:sldMkLst>
          <pc:docMk/>
          <pc:sldMk cId="3313028309" sldId="2147482043"/>
        </pc:sldMkLst>
        <pc:spChg chg="mod">
          <ac:chgData name="Guest User" userId="S::urn:spo:anon#3c605fe23fd8bd8d39ad69653330ebbbc8266fa125c29a4514d6472a9debdf00::" providerId="AD" clId="Web-{FD02BD6A-7CA4-C9B7-A800-ADD4E9D70088}" dt="2025-02-25T05:27:34.823" v="12" actId="20577"/>
          <ac:spMkLst>
            <pc:docMk/>
            <pc:sldMk cId="3313028309" sldId="2147482043"/>
            <ac:spMk id="9" creationId="{89DD9164-2BFB-F683-6F12-4F290DD3549A}"/>
          </ac:spMkLst>
        </pc:spChg>
      </pc:sldChg>
      <pc:sldChg chg="modSp">
        <pc:chgData name="Guest User" userId="S::urn:spo:anon#3c605fe23fd8bd8d39ad69653330ebbbc8266fa125c29a4514d6472a9debdf00::" providerId="AD" clId="Web-{FD02BD6A-7CA4-C9B7-A800-ADD4E9D70088}" dt="2025-02-25T05:30:37.451" v="20" actId="20577"/>
        <pc:sldMkLst>
          <pc:docMk/>
          <pc:sldMk cId="1825523017" sldId="2147482048"/>
        </pc:sldMkLst>
        <pc:spChg chg="mod">
          <ac:chgData name="Guest User" userId="S::urn:spo:anon#3c605fe23fd8bd8d39ad69653330ebbbc8266fa125c29a4514d6472a9debdf00::" providerId="AD" clId="Web-{FD02BD6A-7CA4-C9B7-A800-ADD4E9D70088}" dt="2025-02-25T05:30:37.451" v="20" actId="20577"/>
          <ac:spMkLst>
            <pc:docMk/>
            <pc:sldMk cId="1825523017" sldId="2147482048"/>
            <ac:spMk id="25" creationId="{B0A7FBE2-1A4E-4B4F-3C9C-1588BF81F750}"/>
          </ac:spMkLst>
        </pc:spChg>
      </pc:sldChg>
    </pc:docChg>
  </pc:docChgLst>
  <pc:docChgLst>
    <pc:chgData name="Sachin Damodar Gaddam" userId="da26eaeb-1ded-4f2e-9f2d-000af3f14d00" providerId="ADAL" clId="{47A203F8-804F-2B43-A562-5044F211C996}"/>
    <pc:docChg chg="addSld modSld">
      <pc:chgData name="Sachin Damodar Gaddam" userId="da26eaeb-1ded-4f2e-9f2d-000af3f14d00" providerId="ADAL" clId="{47A203F8-804F-2B43-A562-5044F211C996}" dt="2025-02-25T04:52:42.942" v="0"/>
      <pc:docMkLst>
        <pc:docMk/>
      </pc:docMkLst>
      <pc:sldChg chg="add">
        <pc:chgData name="Sachin Damodar Gaddam" userId="da26eaeb-1ded-4f2e-9f2d-000af3f14d00" providerId="ADAL" clId="{47A203F8-804F-2B43-A562-5044F211C996}" dt="2025-02-25T04:52:42.942" v="0"/>
        <pc:sldMkLst>
          <pc:docMk/>
          <pc:sldMk cId="852480258" sldId="2147480170"/>
        </pc:sldMkLst>
      </pc:sldChg>
    </pc:docChg>
  </pc:docChgLst>
  <pc:docChgLst>
    <pc:chgData name="Anamika A" userId="S::anamika.a@sirionlabs.com::2fff2bdd-9c26-409d-a96f-ca3fdc3cb0ba" providerId="AD" clId="Web-{E8D2088C-5290-C994-1ABC-3DE7C85E063C}"/>
    <pc:docChg chg="addSld delSld">
      <pc:chgData name="Anamika A" userId="S::anamika.a@sirionlabs.com::2fff2bdd-9c26-409d-a96f-ca3fdc3cb0ba" providerId="AD" clId="Web-{E8D2088C-5290-C994-1ABC-3DE7C85E063C}" dt="2025-02-26T10:36:19.196" v="3"/>
      <pc:docMkLst>
        <pc:docMk/>
      </pc:docMkLst>
      <pc:sldChg chg="del">
        <pc:chgData name="Anamika A" userId="S::anamika.a@sirionlabs.com::2fff2bdd-9c26-409d-a96f-ca3fdc3cb0ba" providerId="AD" clId="Web-{E8D2088C-5290-C994-1ABC-3DE7C85E063C}" dt="2025-02-26T10:36:19.196" v="3"/>
        <pc:sldMkLst>
          <pc:docMk/>
          <pc:sldMk cId="852480258" sldId="2147480170"/>
        </pc:sldMkLst>
      </pc:sldChg>
      <pc:sldChg chg="add">
        <pc:chgData name="Anamika A" userId="S::anamika.a@sirionlabs.com::2fff2bdd-9c26-409d-a96f-ca3fdc3cb0ba" providerId="AD" clId="Web-{E8D2088C-5290-C994-1ABC-3DE7C85E063C}" dt="2025-02-26T10:36:11.195" v="2"/>
        <pc:sldMkLst>
          <pc:docMk/>
          <pc:sldMk cId="529696949" sldId="2147482065"/>
        </pc:sldMkLst>
      </pc:sldChg>
      <pc:sldChg chg="add del">
        <pc:chgData name="Anamika A" userId="S::anamika.a@sirionlabs.com::2fff2bdd-9c26-409d-a96f-ca3fdc3cb0ba" providerId="AD" clId="Web-{E8D2088C-5290-C994-1ABC-3DE7C85E063C}" dt="2025-02-26T10:36:06.898" v="1"/>
        <pc:sldMkLst>
          <pc:docMk/>
          <pc:sldMk cId="1374482851" sldId="2147482065"/>
        </pc:sldMkLst>
      </pc:sldChg>
      <pc:sldMasterChg chg="addSldLayout delSldLayout">
        <pc:chgData name="Anamika A" userId="S::anamika.a@sirionlabs.com::2fff2bdd-9c26-409d-a96f-ca3fdc3cb0ba" providerId="AD" clId="Web-{E8D2088C-5290-C994-1ABC-3DE7C85E063C}" dt="2025-02-26T10:36:11.195" v="2"/>
        <pc:sldMasterMkLst>
          <pc:docMk/>
          <pc:sldMasterMk cId="370659826" sldId="2147483831"/>
        </pc:sldMasterMkLst>
        <pc:sldLayoutChg chg="add">
          <pc:chgData name="Anamika A" userId="S::anamika.a@sirionlabs.com::2fff2bdd-9c26-409d-a96f-ca3fdc3cb0ba" providerId="AD" clId="Web-{E8D2088C-5290-C994-1ABC-3DE7C85E063C}" dt="2025-02-26T10:36:11.195" v="2"/>
          <pc:sldLayoutMkLst>
            <pc:docMk/>
            <pc:sldMasterMk cId="370659826" sldId="2147483831"/>
            <pc:sldLayoutMk cId="1614014359" sldId="2147484485"/>
          </pc:sldLayoutMkLst>
        </pc:sldLayoutChg>
        <pc:sldLayoutChg chg="add del">
          <pc:chgData name="Anamika A" userId="S::anamika.a@sirionlabs.com::2fff2bdd-9c26-409d-a96f-ca3fdc3cb0ba" providerId="AD" clId="Web-{E8D2088C-5290-C994-1ABC-3DE7C85E063C}" dt="2025-02-26T10:36:06.898" v="1"/>
          <pc:sldLayoutMkLst>
            <pc:docMk/>
            <pc:sldMasterMk cId="370659826" sldId="2147483831"/>
            <pc:sldLayoutMk cId="1822469636" sldId="2147484485"/>
          </pc:sldLayoutMkLst>
        </pc:sldLayoutChg>
        <pc:sldLayoutChg chg="add">
          <pc:chgData name="Anamika A" userId="S::anamika.a@sirionlabs.com::2fff2bdd-9c26-409d-a96f-ca3fdc3cb0ba" providerId="AD" clId="Web-{E8D2088C-5290-C994-1ABC-3DE7C85E063C}" dt="2025-02-26T10:36:11.195" v="2"/>
          <pc:sldLayoutMkLst>
            <pc:docMk/>
            <pc:sldMasterMk cId="370659826" sldId="2147483831"/>
            <pc:sldLayoutMk cId="1023653947" sldId="2147484486"/>
          </pc:sldLayoutMkLst>
        </pc:sldLayoutChg>
        <pc:sldLayoutChg chg="add">
          <pc:chgData name="Anamika A" userId="S::anamika.a@sirionlabs.com::2fff2bdd-9c26-409d-a96f-ca3fdc3cb0ba" providerId="AD" clId="Web-{E8D2088C-5290-C994-1ABC-3DE7C85E063C}" dt="2025-02-26T10:36:11.195" v="2"/>
          <pc:sldLayoutMkLst>
            <pc:docMk/>
            <pc:sldMasterMk cId="370659826" sldId="2147483831"/>
            <pc:sldLayoutMk cId="2241798670" sldId="2147484487"/>
          </pc:sldLayoutMkLst>
        </pc:sldLayoutChg>
        <pc:sldLayoutChg chg="add">
          <pc:chgData name="Anamika A" userId="S::anamika.a@sirionlabs.com::2fff2bdd-9c26-409d-a96f-ca3fdc3cb0ba" providerId="AD" clId="Web-{E8D2088C-5290-C994-1ABC-3DE7C85E063C}" dt="2025-02-26T10:36:11.195" v="2"/>
          <pc:sldLayoutMkLst>
            <pc:docMk/>
            <pc:sldMasterMk cId="370659826" sldId="2147483831"/>
            <pc:sldLayoutMk cId="1023653947" sldId="2147484488"/>
          </pc:sldLayoutMkLst>
        </pc:sldLayoutChg>
        <pc:sldLayoutChg chg="add">
          <pc:chgData name="Anamika A" userId="S::anamika.a@sirionlabs.com::2fff2bdd-9c26-409d-a96f-ca3fdc3cb0ba" providerId="AD" clId="Web-{E8D2088C-5290-C994-1ABC-3DE7C85E063C}" dt="2025-02-26T10:36:11.195" v="2"/>
          <pc:sldLayoutMkLst>
            <pc:docMk/>
            <pc:sldMasterMk cId="370659826" sldId="2147483831"/>
            <pc:sldLayoutMk cId="1227539372" sldId="2147484489"/>
          </pc:sldLayoutMkLst>
        </pc:sldLayoutChg>
        <pc:sldLayoutChg chg="add">
          <pc:chgData name="Anamika A" userId="S::anamika.a@sirionlabs.com::2fff2bdd-9c26-409d-a96f-ca3fdc3cb0ba" providerId="AD" clId="Web-{E8D2088C-5290-C994-1ABC-3DE7C85E063C}" dt="2025-02-26T10:36:11.195" v="2"/>
          <pc:sldLayoutMkLst>
            <pc:docMk/>
            <pc:sldMasterMk cId="370659826" sldId="2147483831"/>
            <pc:sldLayoutMk cId="2489764404" sldId="2147484490"/>
          </pc:sldLayoutMkLst>
        </pc:sldLayoutChg>
        <pc:sldLayoutChg chg="add">
          <pc:chgData name="Anamika A" userId="S::anamika.a@sirionlabs.com::2fff2bdd-9c26-409d-a96f-ca3fdc3cb0ba" providerId="AD" clId="Web-{E8D2088C-5290-C994-1ABC-3DE7C85E063C}" dt="2025-02-26T10:36:11.195" v="2"/>
          <pc:sldLayoutMkLst>
            <pc:docMk/>
            <pc:sldMasterMk cId="370659826" sldId="2147483831"/>
            <pc:sldLayoutMk cId="502826680" sldId="2147484491"/>
          </pc:sldLayoutMkLst>
        </pc:sldLayoutChg>
        <pc:sldLayoutChg chg="add">
          <pc:chgData name="Anamika A" userId="S::anamika.a@sirionlabs.com::2fff2bdd-9c26-409d-a96f-ca3fdc3cb0ba" providerId="AD" clId="Web-{E8D2088C-5290-C994-1ABC-3DE7C85E063C}" dt="2025-02-26T10:36:11.195" v="2"/>
          <pc:sldLayoutMkLst>
            <pc:docMk/>
            <pc:sldMasterMk cId="370659826" sldId="2147483831"/>
            <pc:sldLayoutMk cId="1940672019" sldId="2147484492"/>
          </pc:sldLayoutMkLst>
        </pc:sldLayoutChg>
        <pc:sldLayoutChg chg="add">
          <pc:chgData name="Anamika A" userId="S::anamika.a@sirionlabs.com::2fff2bdd-9c26-409d-a96f-ca3fdc3cb0ba" providerId="AD" clId="Web-{E8D2088C-5290-C994-1ABC-3DE7C85E063C}" dt="2025-02-26T10:36:11.195" v="2"/>
          <pc:sldLayoutMkLst>
            <pc:docMk/>
            <pc:sldMasterMk cId="370659826" sldId="2147483831"/>
            <pc:sldLayoutMk cId="2212735041" sldId="2147484493"/>
          </pc:sldLayoutMkLst>
        </pc:sldLayoutChg>
        <pc:sldLayoutChg chg="add">
          <pc:chgData name="Anamika A" userId="S::anamika.a@sirionlabs.com::2fff2bdd-9c26-409d-a96f-ca3fdc3cb0ba" providerId="AD" clId="Web-{E8D2088C-5290-C994-1ABC-3DE7C85E063C}" dt="2025-02-26T10:36:11.195" v="2"/>
          <pc:sldLayoutMkLst>
            <pc:docMk/>
            <pc:sldMasterMk cId="370659826" sldId="2147483831"/>
            <pc:sldLayoutMk cId="1593018811" sldId="2147484494"/>
          </pc:sldLayoutMkLst>
        </pc:sldLayoutChg>
        <pc:sldLayoutChg chg="add">
          <pc:chgData name="Anamika A" userId="S::anamika.a@sirionlabs.com::2fff2bdd-9c26-409d-a96f-ca3fdc3cb0ba" providerId="AD" clId="Web-{E8D2088C-5290-C994-1ABC-3DE7C85E063C}" dt="2025-02-26T10:36:11.195" v="2"/>
          <pc:sldLayoutMkLst>
            <pc:docMk/>
            <pc:sldMasterMk cId="370659826" sldId="2147483831"/>
            <pc:sldLayoutMk cId="3740023098" sldId="2147484495"/>
          </pc:sldLayoutMkLst>
        </pc:sldLayoutChg>
        <pc:sldLayoutChg chg="add">
          <pc:chgData name="Anamika A" userId="S::anamika.a@sirionlabs.com::2fff2bdd-9c26-409d-a96f-ca3fdc3cb0ba" providerId="AD" clId="Web-{E8D2088C-5290-C994-1ABC-3DE7C85E063C}" dt="2025-02-26T10:36:11.195" v="2"/>
          <pc:sldLayoutMkLst>
            <pc:docMk/>
            <pc:sldMasterMk cId="370659826" sldId="2147483831"/>
            <pc:sldLayoutMk cId="632667332" sldId="2147484496"/>
          </pc:sldLayoutMkLst>
        </pc:sldLayoutChg>
        <pc:sldLayoutChg chg="add">
          <pc:chgData name="Anamika A" userId="S::anamika.a@sirionlabs.com::2fff2bdd-9c26-409d-a96f-ca3fdc3cb0ba" providerId="AD" clId="Web-{E8D2088C-5290-C994-1ABC-3DE7C85E063C}" dt="2025-02-26T10:36:11.195" v="2"/>
          <pc:sldLayoutMkLst>
            <pc:docMk/>
            <pc:sldMasterMk cId="370659826" sldId="2147483831"/>
            <pc:sldLayoutMk cId="1823351775" sldId="2147484497"/>
          </pc:sldLayoutMkLst>
        </pc:sldLayoutChg>
        <pc:sldLayoutChg chg="add">
          <pc:chgData name="Anamika A" userId="S::anamika.a@sirionlabs.com::2fff2bdd-9c26-409d-a96f-ca3fdc3cb0ba" providerId="AD" clId="Web-{E8D2088C-5290-C994-1ABC-3DE7C85E063C}" dt="2025-02-26T10:36:11.195" v="2"/>
          <pc:sldLayoutMkLst>
            <pc:docMk/>
            <pc:sldMasterMk cId="370659826" sldId="2147483831"/>
            <pc:sldLayoutMk cId="627389380" sldId="2147484498"/>
          </pc:sldLayoutMkLst>
        </pc:sldLayoutChg>
        <pc:sldLayoutChg chg="add">
          <pc:chgData name="Anamika A" userId="S::anamika.a@sirionlabs.com::2fff2bdd-9c26-409d-a96f-ca3fdc3cb0ba" providerId="AD" clId="Web-{E8D2088C-5290-C994-1ABC-3DE7C85E063C}" dt="2025-02-26T10:36:11.195" v="2"/>
          <pc:sldLayoutMkLst>
            <pc:docMk/>
            <pc:sldMasterMk cId="370659826" sldId="2147483831"/>
            <pc:sldLayoutMk cId="1720377850" sldId="2147484499"/>
          </pc:sldLayoutMkLst>
        </pc:sldLayoutChg>
        <pc:sldLayoutChg chg="add">
          <pc:chgData name="Anamika A" userId="S::anamika.a@sirionlabs.com::2fff2bdd-9c26-409d-a96f-ca3fdc3cb0ba" providerId="AD" clId="Web-{E8D2088C-5290-C994-1ABC-3DE7C85E063C}" dt="2025-02-26T10:36:11.195" v="2"/>
          <pc:sldLayoutMkLst>
            <pc:docMk/>
            <pc:sldMasterMk cId="370659826" sldId="2147483831"/>
            <pc:sldLayoutMk cId="2540860455" sldId="2147484500"/>
          </pc:sldLayoutMkLst>
        </pc:sldLayoutChg>
        <pc:sldLayoutChg chg="add">
          <pc:chgData name="Anamika A" userId="S::anamika.a@sirionlabs.com::2fff2bdd-9c26-409d-a96f-ca3fdc3cb0ba" providerId="AD" clId="Web-{E8D2088C-5290-C994-1ABC-3DE7C85E063C}" dt="2025-02-26T10:36:11.195" v="2"/>
          <pc:sldLayoutMkLst>
            <pc:docMk/>
            <pc:sldMasterMk cId="370659826" sldId="2147483831"/>
            <pc:sldLayoutMk cId="9586769" sldId="2147484501"/>
          </pc:sldLayoutMkLst>
        </pc:sldLayoutChg>
        <pc:sldLayoutChg chg="add">
          <pc:chgData name="Anamika A" userId="S::anamika.a@sirionlabs.com::2fff2bdd-9c26-409d-a96f-ca3fdc3cb0ba" providerId="AD" clId="Web-{E8D2088C-5290-C994-1ABC-3DE7C85E063C}" dt="2025-02-26T10:36:11.195" v="2"/>
          <pc:sldLayoutMkLst>
            <pc:docMk/>
            <pc:sldMasterMk cId="370659826" sldId="2147483831"/>
            <pc:sldLayoutMk cId="670471837" sldId="2147484502"/>
          </pc:sldLayoutMkLst>
        </pc:sldLayoutChg>
        <pc:sldLayoutChg chg="add">
          <pc:chgData name="Anamika A" userId="S::anamika.a@sirionlabs.com::2fff2bdd-9c26-409d-a96f-ca3fdc3cb0ba" providerId="AD" clId="Web-{E8D2088C-5290-C994-1ABC-3DE7C85E063C}" dt="2025-02-26T10:36:11.195" v="2"/>
          <pc:sldLayoutMkLst>
            <pc:docMk/>
            <pc:sldMasterMk cId="370659826" sldId="2147483831"/>
            <pc:sldLayoutMk cId="818914761" sldId="2147484503"/>
          </pc:sldLayoutMkLst>
        </pc:sldLayoutChg>
        <pc:sldLayoutChg chg="add">
          <pc:chgData name="Anamika A" userId="S::anamika.a@sirionlabs.com::2fff2bdd-9c26-409d-a96f-ca3fdc3cb0ba" providerId="AD" clId="Web-{E8D2088C-5290-C994-1ABC-3DE7C85E063C}" dt="2025-02-26T10:36:11.195" v="2"/>
          <pc:sldLayoutMkLst>
            <pc:docMk/>
            <pc:sldMasterMk cId="370659826" sldId="2147483831"/>
            <pc:sldLayoutMk cId="3854404782" sldId="2147484504"/>
          </pc:sldLayoutMkLst>
        </pc:sldLayoutChg>
        <pc:sldLayoutChg chg="add">
          <pc:chgData name="Anamika A" userId="S::anamika.a@sirionlabs.com::2fff2bdd-9c26-409d-a96f-ca3fdc3cb0ba" providerId="AD" clId="Web-{E8D2088C-5290-C994-1ABC-3DE7C85E063C}" dt="2025-02-26T10:36:11.195" v="2"/>
          <pc:sldLayoutMkLst>
            <pc:docMk/>
            <pc:sldMasterMk cId="370659826" sldId="2147483831"/>
            <pc:sldLayoutMk cId="2846383538" sldId="2147484505"/>
          </pc:sldLayoutMkLst>
        </pc:sldLayoutChg>
        <pc:sldLayoutChg chg="add">
          <pc:chgData name="Anamika A" userId="S::anamika.a@sirionlabs.com::2fff2bdd-9c26-409d-a96f-ca3fdc3cb0ba" providerId="AD" clId="Web-{E8D2088C-5290-C994-1ABC-3DE7C85E063C}" dt="2025-02-26T10:36:11.195" v="2"/>
          <pc:sldLayoutMkLst>
            <pc:docMk/>
            <pc:sldMasterMk cId="370659826" sldId="2147483831"/>
            <pc:sldLayoutMk cId="484251294" sldId="2147484506"/>
          </pc:sldLayoutMkLst>
        </pc:sldLayoutChg>
        <pc:sldLayoutChg chg="add">
          <pc:chgData name="Anamika A" userId="S::anamika.a@sirionlabs.com::2fff2bdd-9c26-409d-a96f-ca3fdc3cb0ba" providerId="AD" clId="Web-{E8D2088C-5290-C994-1ABC-3DE7C85E063C}" dt="2025-02-26T10:36:11.195" v="2"/>
          <pc:sldLayoutMkLst>
            <pc:docMk/>
            <pc:sldMasterMk cId="370659826" sldId="2147483831"/>
            <pc:sldLayoutMk cId="3684404801" sldId="2147484507"/>
          </pc:sldLayoutMkLst>
        </pc:sldLayoutChg>
        <pc:sldLayoutChg chg="add">
          <pc:chgData name="Anamika A" userId="S::anamika.a@sirionlabs.com::2fff2bdd-9c26-409d-a96f-ca3fdc3cb0ba" providerId="AD" clId="Web-{E8D2088C-5290-C994-1ABC-3DE7C85E063C}" dt="2025-02-26T10:36:11.195" v="2"/>
          <pc:sldLayoutMkLst>
            <pc:docMk/>
            <pc:sldMasterMk cId="370659826" sldId="2147483831"/>
            <pc:sldLayoutMk cId="3985525078" sldId="2147484508"/>
          </pc:sldLayoutMkLst>
        </pc:sldLayoutChg>
        <pc:sldLayoutChg chg="add">
          <pc:chgData name="Anamika A" userId="S::anamika.a@sirionlabs.com::2fff2bdd-9c26-409d-a96f-ca3fdc3cb0ba" providerId="AD" clId="Web-{E8D2088C-5290-C994-1ABC-3DE7C85E063C}" dt="2025-02-26T10:36:11.195" v="2"/>
          <pc:sldLayoutMkLst>
            <pc:docMk/>
            <pc:sldMasterMk cId="370659826" sldId="2147483831"/>
            <pc:sldLayoutMk cId="702526292" sldId="2147484509"/>
          </pc:sldLayoutMkLst>
        </pc:sldLayoutChg>
        <pc:sldLayoutChg chg="add">
          <pc:chgData name="Anamika A" userId="S::anamika.a@sirionlabs.com::2fff2bdd-9c26-409d-a96f-ca3fdc3cb0ba" providerId="AD" clId="Web-{E8D2088C-5290-C994-1ABC-3DE7C85E063C}" dt="2025-02-26T10:36:11.195" v="2"/>
          <pc:sldLayoutMkLst>
            <pc:docMk/>
            <pc:sldMasterMk cId="370659826" sldId="2147483831"/>
            <pc:sldLayoutMk cId="1479679414" sldId="2147484510"/>
          </pc:sldLayoutMkLst>
        </pc:sldLayoutChg>
        <pc:sldLayoutChg chg="add">
          <pc:chgData name="Anamika A" userId="S::anamika.a@sirionlabs.com::2fff2bdd-9c26-409d-a96f-ca3fdc3cb0ba" providerId="AD" clId="Web-{E8D2088C-5290-C994-1ABC-3DE7C85E063C}" dt="2025-02-26T10:36:11.195" v="2"/>
          <pc:sldLayoutMkLst>
            <pc:docMk/>
            <pc:sldMasterMk cId="370659826" sldId="2147483831"/>
            <pc:sldLayoutMk cId="632667332" sldId="2147484511"/>
          </pc:sldLayoutMkLst>
        </pc:sldLayoutChg>
        <pc:sldLayoutChg chg="add">
          <pc:chgData name="Anamika A" userId="S::anamika.a@sirionlabs.com::2fff2bdd-9c26-409d-a96f-ca3fdc3cb0ba" providerId="AD" clId="Web-{E8D2088C-5290-C994-1ABC-3DE7C85E063C}" dt="2025-02-26T10:36:11.195" v="2"/>
          <pc:sldLayoutMkLst>
            <pc:docMk/>
            <pc:sldMasterMk cId="370659826" sldId="2147483831"/>
            <pc:sldLayoutMk cId="2212735041" sldId="2147484512"/>
          </pc:sldLayoutMkLst>
        </pc:sldLayoutChg>
        <pc:sldLayoutChg chg="add">
          <pc:chgData name="Anamika A" userId="S::anamika.a@sirionlabs.com::2fff2bdd-9c26-409d-a96f-ca3fdc3cb0ba" providerId="AD" clId="Web-{E8D2088C-5290-C994-1ABC-3DE7C85E063C}" dt="2025-02-26T10:36:11.195" v="2"/>
          <pc:sldLayoutMkLst>
            <pc:docMk/>
            <pc:sldMasterMk cId="370659826" sldId="2147483831"/>
            <pc:sldLayoutMk cId="2746362787" sldId="2147484513"/>
          </pc:sldLayoutMkLst>
        </pc:sldLayoutChg>
        <pc:sldLayoutChg chg="add">
          <pc:chgData name="Anamika A" userId="S::anamika.a@sirionlabs.com::2fff2bdd-9c26-409d-a96f-ca3fdc3cb0ba" providerId="AD" clId="Web-{E8D2088C-5290-C994-1ABC-3DE7C85E063C}" dt="2025-02-26T10:36:11.195" v="2"/>
          <pc:sldLayoutMkLst>
            <pc:docMk/>
            <pc:sldMasterMk cId="370659826" sldId="2147483831"/>
            <pc:sldLayoutMk cId="236150044" sldId="2147484514"/>
          </pc:sldLayoutMkLst>
        </pc:sldLayoutChg>
        <pc:sldLayoutChg chg="add">
          <pc:chgData name="Anamika A" userId="S::anamika.a@sirionlabs.com::2fff2bdd-9c26-409d-a96f-ca3fdc3cb0ba" providerId="AD" clId="Web-{E8D2088C-5290-C994-1ABC-3DE7C85E063C}" dt="2025-02-26T10:36:11.195" v="2"/>
          <pc:sldLayoutMkLst>
            <pc:docMk/>
            <pc:sldMasterMk cId="370659826" sldId="2147483831"/>
            <pc:sldLayoutMk cId="3831746666" sldId="2147484515"/>
          </pc:sldLayoutMkLst>
        </pc:sldLayoutChg>
        <pc:sldLayoutChg chg="add">
          <pc:chgData name="Anamika A" userId="S::anamika.a@sirionlabs.com::2fff2bdd-9c26-409d-a96f-ca3fdc3cb0ba" providerId="AD" clId="Web-{E8D2088C-5290-C994-1ABC-3DE7C85E063C}" dt="2025-02-26T10:36:11.195" v="2"/>
          <pc:sldLayoutMkLst>
            <pc:docMk/>
            <pc:sldMasterMk cId="370659826" sldId="2147483831"/>
            <pc:sldLayoutMk cId="1953956925" sldId="2147484516"/>
          </pc:sldLayoutMkLst>
        </pc:sldLayoutChg>
        <pc:sldLayoutChg chg="add">
          <pc:chgData name="Anamika A" userId="S::anamika.a@sirionlabs.com::2fff2bdd-9c26-409d-a96f-ca3fdc3cb0ba" providerId="AD" clId="Web-{E8D2088C-5290-C994-1ABC-3DE7C85E063C}" dt="2025-02-26T10:36:11.195" v="2"/>
          <pc:sldLayoutMkLst>
            <pc:docMk/>
            <pc:sldMasterMk cId="370659826" sldId="2147483831"/>
            <pc:sldLayoutMk cId="2608139878" sldId="2147484517"/>
          </pc:sldLayoutMkLst>
        </pc:sldLayoutChg>
        <pc:sldLayoutChg chg="add">
          <pc:chgData name="Anamika A" userId="S::anamika.a@sirionlabs.com::2fff2bdd-9c26-409d-a96f-ca3fdc3cb0ba" providerId="AD" clId="Web-{E8D2088C-5290-C994-1ABC-3DE7C85E063C}" dt="2025-02-26T10:36:11.195" v="2"/>
          <pc:sldLayoutMkLst>
            <pc:docMk/>
            <pc:sldMasterMk cId="370659826" sldId="2147483831"/>
            <pc:sldLayoutMk cId="647917422" sldId="2147484518"/>
          </pc:sldLayoutMkLst>
        </pc:sldLayoutChg>
        <pc:sldLayoutChg chg="add">
          <pc:chgData name="Anamika A" userId="S::anamika.a@sirionlabs.com::2fff2bdd-9c26-409d-a96f-ca3fdc3cb0ba" providerId="AD" clId="Web-{E8D2088C-5290-C994-1ABC-3DE7C85E063C}" dt="2025-02-26T10:36:11.195" v="2"/>
          <pc:sldLayoutMkLst>
            <pc:docMk/>
            <pc:sldMasterMk cId="370659826" sldId="2147483831"/>
            <pc:sldLayoutMk cId="4021295693" sldId="2147484519"/>
          </pc:sldLayoutMkLst>
        </pc:sldLayoutChg>
        <pc:sldLayoutChg chg="add">
          <pc:chgData name="Anamika A" userId="S::anamika.a@sirionlabs.com::2fff2bdd-9c26-409d-a96f-ca3fdc3cb0ba" providerId="AD" clId="Web-{E8D2088C-5290-C994-1ABC-3DE7C85E063C}" dt="2025-02-26T10:36:11.195" v="2"/>
          <pc:sldLayoutMkLst>
            <pc:docMk/>
            <pc:sldMasterMk cId="370659826" sldId="2147483831"/>
            <pc:sldLayoutMk cId="2014562258" sldId="2147484520"/>
          </pc:sldLayoutMkLst>
        </pc:sldLayoutChg>
        <pc:sldLayoutChg chg="add">
          <pc:chgData name="Anamika A" userId="S::anamika.a@sirionlabs.com::2fff2bdd-9c26-409d-a96f-ca3fdc3cb0ba" providerId="AD" clId="Web-{E8D2088C-5290-C994-1ABC-3DE7C85E063C}" dt="2025-02-26T10:36:11.195" v="2"/>
          <pc:sldLayoutMkLst>
            <pc:docMk/>
            <pc:sldMasterMk cId="370659826" sldId="2147483831"/>
            <pc:sldLayoutMk cId="2944552566" sldId="2147484521"/>
          </pc:sldLayoutMkLst>
        </pc:sldLayoutChg>
        <pc:sldLayoutChg chg="add">
          <pc:chgData name="Anamika A" userId="S::anamika.a@sirionlabs.com::2fff2bdd-9c26-409d-a96f-ca3fdc3cb0ba" providerId="AD" clId="Web-{E8D2088C-5290-C994-1ABC-3DE7C85E063C}" dt="2025-02-26T10:36:11.195" v="2"/>
          <pc:sldLayoutMkLst>
            <pc:docMk/>
            <pc:sldMasterMk cId="370659826" sldId="2147483831"/>
            <pc:sldLayoutMk cId="3444572181" sldId="2147484522"/>
          </pc:sldLayoutMkLst>
        </pc:sldLayoutChg>
        <pc:sldLayoutChg chg="add">
          <pc:chgData name="Anamika A" userId="S::anamika.a@sirionlabs.com::2fff2bdd-9c26-409d-a96f-ca3fdc3cb0ba" providerId="AD" clId="Web-{E8D2088C-5290-C994-1ABC-3DE7C85E063C}" dt="2025-02-26T10:36:11.195" v="2"/>
          <pc:sldLayoutMkLst>
            <pc:docMk/>
            <pc:sldMasterMk cId="370659826" sldId="2147483831"/>
            <pc:sldLayoutMk cId="1439555780" sldId="2147484523"/>
          </pc:sldLayoutMkLst>
        </pc:sldLayoutChg>
        <pc:sldLayoutChg chg="add">
          <pc:chgData name="Anamika A" userId="S::anamika.a@sirionlabs.com::2fff2bdd-9c26-409d-a96f-ca3fdc3cb0ba" providerId="AD" clId="Web-{E8D2088C-5290-C994-1ABC-3DE7C85E063C}" dt="2025-02-26T10:36:11.195" v="2"/>
          <pc:sldLayoutMkLst>
            <pc:docMk/>
            <pc:sldMasterMk cId="370659826" sldId="2147483831"/>
            <pc:sldLayoutMk cId="1675066487" sldId="2147484524"/>
          </pc:sldLayoutMkLst>
        </pc:sldLayoutChg>
        <pc:sldLayoutChg chg="add">
          <pc:chgData name="Anamika A" userId="S::anamika.a@sirionlabs.com::2fff2bdd-9c26-409d-a96f-ca3fdc3cb0ba" providerId="AD" clId="Web-{E8D2088C-5290-C994-1ABC-3DE7C85E063C}" dt="2025-02-26T10:36:11.195" v="2"/>
          <pc:sldLayoutMkLst>
            <pc:docMk/>
            <pc:sldMasterMk cId="370659826" sldId="2147483831"/>
            <pc:sldLayoutMk cId="571175123" sldId="2147484525"/>
          </pc:sldLayoutMkLst>
        </pc:sldLayoutChg>
        <pc:sldLayoutChg chg="add">
          <pc:chgData name="Anamika A" userId="S::anamika.a@sirionlabs.com::2fff2bdd-9c26-409d-a96f-ca3fdc3cb0ba" providerId="AD" clId="Web-{E8D2088C-5290-C994-1ABC-3DE7C85E063C}" dt="2025-02-26T10:36:11.195" v="2"/>
          <pc:sldLayoutMkLst>
            <pc:docMk/>
            <pc:sldMasterMk cId="370659826" sldId="2147483831"/>
            <pc:sldLayoutMk cId="2555401190" sldId="2147484526"/>
          </pc:sldLayoutMkLst>
        </pc:sldLayoutChg>
        <pc:sldLayoutChg chg="add">
          <pc:chgData name="Anamika A" userId="S::anamika.a@sirionlabs.com::2fff2bdd-9c26-409d-a96f-ca3fdc3cb0ba" providerId="AD" clId="Web-{E8D2088C-5290-C994-1ABC-3DE7C85E063C}" dt="2025-02-26T10:36:11.195" v="2"/>
          <pc:sldLayoutMkLst>
            <pc:docMk/>
            <pc:sldMasterMk cId="370659826" sldId="2147483831"/>
            <pc:sldLayoutMk cId="3805478299" sldId="2147484527"/>
          </pc:sldLayoutMkLst>
        </pc:sldLayoutChg>
        <pc:sldLayoutChg chg="add">
          <pc:chgData name="Anamika A" userId="S::anamika.a@sirionlabs.com::2fff2bdd-9c26-409d-a96f-ca3fdc3cb0ba" providerId="AD" clId="Web-{E8D2088C-5290-C994-1ABC-3DE7C85E063C}" dt="2025-02-26T10:36:11.195" v="2"/>
          <pc:sldLayoutMkLst>
            <pc:docMk/>
            <pc:sldMasterMk cId="370659826" sldId="2147483831"/>
            <pc:sldLayoutMk cId="3071222527" sldId="2147484528"/>
          </pc:sldLayoutMkLst>
        </pc:sldLayoutChg>
        <pc:sldLayoutChg chg="add">
          <pc:chgData name="Anamika A" userId="S::anamika.a@sirionlabs.com::2fff2bdd-9c26-409d-a96f-ca3fdc3cb0ba" providerId="AD" clId="Web-{E8D2088C-5290-C994-1ABC-3DE7C85E063C}" dt="2025-02-26T10:36:11.195" v="2"/>
          <pc:sldLayoutMkLst>
            <pc:docMk/>
            <pc:sldMasterMk cId="370659826" sldId="2147483831"/>
            <pc:sldLayoutMk cId="592846414" sldId="2147484529"/>
          </pc:sldLayoutMkLst>
        </pc:sldLayoutChg>
        <pc:sldLayoutChg chg="add">
          <pc:chgData name="Anamika A" userId="S::anamika.a@sirionlabs.com::2fff2bdd-9c26-409d-a96f-ca3fdc3cb0ba" providerId="AD" clId="Web-{E8D2088C-5290-C994-1ABC-3DE7C85E063C}" dt="2025-02-26T10:36:11.195" v="2"/>
          <pc:sldLayoutMkLst>
            <pc:docMk/>
            <pc:sldMasterMk cId="370659826" sldId="2147483831"/>
            <pc:sldLayoutMk cId="1337082358" sldId="2147484530"/>
          </pc:sldLayoutMkLst>
        </pc:sldLayoutChg>
        <pc:sldLayoutChg chg="add">
          <pc:chgData name="Anamika A" userId="S::anamika.a@sirionlabs.com::2fff2bdd-9c26-409d-a96f-ca3fdc3cb0ba" providerId="AD" clId="Web-{E8D2088C-5290-C994-1ABC-3DE7C85E063C}" dt="2025-02-26T10:36:11.195" v="2"/>
          <pc:sldLayoutMkLst>
            <pc:docMk/>
            <pc:sldMasterMk cId="370659826" sldId="2147483831"/>
            <pc:sldLayoutMk cId="1341790814" sldId="2147484531"/>
          </pc:sldLayoutMkLst>
        </pc:sldLayoutChg>
        <pc:sldLayoutChg chg="add">
          <pc:chgData name="Anamika A" userId="S::anamika.a@sirionlabs.com::2fff2bdd-9c26-409d-a96f-ca3fdc3cb0ba" providerId="AD" clId="Web-{E8D2088C-5290-C994-1ABC-3DE7C85E063C}" dt="2025-02-26T10:36:11.195" v="2"/>
          <pc:sldLayoutMkLst>
            <pc:docMk/>
            <pc:sldMasterMk cId="370659826" sldId="2147483831"/>
            <pc:sldLayoutMk cId="3875754125" sldId="2147484532"/>
          </pc:sldLayoutMkLst>
        </pc:sldLayoutChg>
        <pc:sldLayoutChg chg="add">
          <pc:chgData name="Anamika A" userId="S::anamika.a@sirionlabs.com::2fff2bdd-9c26-409d-a96f-ca3fdc3cb0ba" providerId="AD" clId="Web-{E8D2088C-5290-C994-1ABC-3DE7C85E063C}" dt="2025-02-26T10:36:11.195" v="2"/>
          <pc:sldLayoutMkLst>
            <pc:docMk/>
            <pc:sldMasterMk cId="370659826" sldId="2147483831"/>
            <pc:sldLayoutMk cId="1846692594" sldId="2147484533"/>
          </pc:sldLayoutMkLst>
        </pc:sldLayoutChg>
        <pc:sldLayoutChg chg="add">
          <pc:chgData name="Anamika A" userId="S::anamika.a@sirionlabs.com::2fff2bdd-9c26-409d-a96f-ca3fdc3cb0ba" providerId="AD" clId="Web-{E8D2088C-5290-C994-1ABC-3DE7C85E063C}" dt="2025-02-26T10:36:11.195" v="2"/>
          <pc:sldLayoutMkLst>
            <pc:docMk/>
            <pc:sldMasterMk cId="370659826" sldId="2147483831"/>
            <pc:sldLayoutMk cId="1837871077" sldId="2147484534"/>
          </pc:sldLayoutMkLst>
        </pc:sldLayoutChg>
      </pc:sldMasterChg>
    </pc:docChg>
  </pc:docChgLst>
  <pc:docChgLst>
    <pc:chgData name="Guest User" userId="S::urn:spo:anon#3c605fe23fd8bd8d39ad69653330ebbbc8266fa125c29a4514d6472a9debdf00::" providerId="AD" clId="Web-{4B913BFF-262E-83D5-8E89-DD14E1A41B0C}"/>
    <pc:docChg chg="modSld">
      <pc:chgData name="Guest User" userId="S::urn:spo:anon#3c605fe23fd8bd8d39ad69653330ebbbc8266fa125c29a4514d6472a9debdf00::" providerId="AD" clId="Web-{4B913BFF-262E-83D5-8E89-DD14E1A41B0C}" dt="2025-02-27T03:44:42.695" v="21" actId="20577"/>
      <pc:docMkLst>
        <pc:docMk/>
      </pc:docMkLst>
      <pc:sldChg chg="modSp">
        <pc:chgData name="Guest User" userId="S::urn:spo:anon#3c605fe23fd8bd8d39ad69653330ebbbc8266fa125c29a4514d6472a9debdf00::" providerId="AD" clId="Web-{4B913BFF-262E-83D5-8E89-DD14E1A41B0C}" dt="2025-02-27T03:44:08.569" v="18" actId="14100"/>
        <pc:sldMkLst>
          <pc:docMk/>
          <pc:sldMk cId="624611724" sldId="2147482055"/>
        </pc:sldMkLst>
        <pc:spChg chg="mod">
          <ac:chgData name="Guest User" userId="S::urn:spo:anon#3c605fe23fd8bd8d39ad69653330ebbbc8266fa125c29a4514d6472a9debdf00::" providerId="AD" clId="Web-{4B913BFF-262E-83D5-8E89-DD14E1A41B0C}" dt="2025-02-27T03:44:08.569" v="18" actId="14100"/>
          <ac:spMkLst>
            <pc:docMk/>
            <pc:sldMk cId="624611724" sldId="2147482055"/>
            <ac:spMk id="9" creationId="{92B22841-ECFA-31C2-3087-6AA4D6AF2816}"/>
          </ac:spMkLst>
        </pc:spChg>
      </pc:sldChg>
      <pc:sldChg chg="modSp">
        <pc:chgData name="Guest User" userId="S::urn:spo:anon#3c605fe23fd8bd8d39ad69653330ebbbc8266fa125c29a4514d6472a9debdf00::" providerId="AD" clId="Web-{4B913BFF-262E-83D5-8E89-DD14E1A41B0C}" dt="2025-02-27T03:44:42.695" v="21" actId="20577"/>
        <pc:sldMkLst>
          <pc:docMk/>
          <pc:sldMk cId="2071603241" sldId="2147482057"/>
        </pc:sldMkLst>
        <pc:spChg chg="mod">
          <ac:chgData name="Guest User" userId="S::urn:spo:anon#3c605fe23fd8bd8d39ad69653330ebbbc8266fa125c29a4514d6472a9debdf00::" providerId="AD" clId="Web-{4B913BFF-262E-83D5-8E89-DD14E1A41B0C}" dt="2025-02-27T03:44:37.038" v="19" actId="20577"/>
          <ac:spMkLst>
            <pc:docMk/>
            <pc:sldMk cId="2071603241" sldId="2147482057"/>
            <ac:spMk id="2" creationId="{E636B230-4D76-4913-04D0-0D3DF9A344AF}"/>
          </ac:spMkLst>
        </pc:spChg>
        <pc:spChg chg="mod">
          <ac:chgData name="Guest User" userId="S::urn:spo:anon#3c605fe23fd8bd8d39ad69653330ebbbc8266fa125c29a4514d6472a9debdf00::" providerId="AD" clId="Web-{4B913BFF-262E-83D5-8E89-DD14E1A41B0C}" dt="2025-02-27T03:44:42.695" v="21" actId="20577"/>
          <ac:spMkLst>
            <pc:docMk/>
            <pc:sldMk cId="2071603241" sldId="2147482057"/>
            <ac:spMk id="4" creationId="{9D9C9850-EE2E-400F-56BE-A063A88BF4B2}"/>
          </ac:spMkLst>
        </pc:spChg>
      </pc:sldChg>
    </pc:docChg>
  </pc:docChgLst>
  <pc:docChgLst>
    <pc:chgData name="Anamika A" userId="2fff2bdd-9c26-409d-a96f-ca3fdc3cb0ba" providerId="ADAL" clId="{85BC8EA1-D8FF-244C-A366-63D9252F4F5D}"/>
    <pc:docChg chg="undo custSel modSld modMainMaster">
      <pc:chgData name="Anamika A" userId="2fff2bdd-9c26-409d-a96f-ca3fdc3cb0ba" providerId="ADAL" clId="{85BC8EA1-D8FF-244C-A366-63D9252F4F5D}" dt="2025-02-26T09:23:53.881" v="83" actId="2085"/>
      <pc:docMkLst>
        <pc:docMk/>
      </pc:docMkLst>
      <pc:sldChg chg="delSp modSp mod">
        <pc:chgData name="Anamika A" userId="2fff2bdd-9c26-409d-a96f-ca3fdc3cb0ba" providerId="ADAL" clId="{85BC8EA1-D8FF-244C-A366-63D9252F4F5D}" dt="2025-02-26T08:04:43.612" v="29" actId="14100"/>
        <pc:sldMkLst>
          <pc:docMk/>
          <pc:sldMk cId="2195716436" sldId="2147469800"/>
        </pc:sldMkLst>
        <pc:spChg chg="mod">
          <ac:chgData name="Anamika A" userId="2fff2bdd-9c26-409d-a96f-ca3fdc3cb0ba" providerId="ADAL" clId="{85BC8EA1-D8FF-244C-A366-63D9252F4F5D}" dt="2025-02-26T08:04:43.612" v="29" actId="14100"/>
          <ac:spMkLst>
            <pc:docMk/>
            <pc:sldMk cId="2195716436" sldId="2147469800"/>
            <ac:spMk id="4" creationId="{0441D8A6-EA08-5EB0-F674-EFBAD31F423B}"/>
          </ac:spMkLst>
        </pc:spChg>
        <pc:picChg chg="del mod">
          <ac:chgData name="Anamika A" userId="2fff2bdd-9c26-409d-a96f-ca3fdc3cb0ba" providerId="ADAL" clId="{85BC8EA1-D8FF-244C-A366-63D9252F4F5D}" dt="2025-02-26T08:03:50.117" v="24" actId="478"/>
          <ac:picMkLst>
            <pc:docMk/>
            <pc:sldMk cId="2195716436" sldId="2147469800"/>
            <ac:picMk id="5" creationId="{FEFE51A4-AE9C-6530-0351-EBD41CF4ED6F}"/>
          </ac:picMkLst>
        </pc:picChg>
      </pc:sldChg>
      <pc:sldChg chg="addSp delSp modSp mod chgLayout">
        <pc:chgData name="Anamika A" userId="2fff2bdd-9c26-409d-a96f-ca3fdc3cb0ba" providerId="ADAL" clId="{85BC8EA1-D8FF-244C-A366-63D9252F4F5D}" dt="2025-02-26T09:23:53.881" v="83" actId="2085"/>
        <pc:sldMkLst>
          <pc:docMk/>
          <pc:sldMk cId="979669344" sldId="2147482050"/>
        </pc:sldMkLst>
        <pc:spChg chg="mod ord">
          <ac:chgData name="Anamika A" userId="2fff2bdd-9c26-409d-a96f-ca3fdc3cb0ba" providerId="ADAL" clId="{85BC8EA1-D8FF-244C-A366-63D9252F4F5D}" dt="2025-02-26T09:23:13.649" v="74" actId="14100"/>
          <ac:spMkLst>
            <pc:docMk/>
            <pc:sldMk cId="979669344" sldId="2147482050"/>
            <ac:spMk id="2" creationId="{BEADFEEA-9694-CB9D-5A83-DBF4A704CB38}"/>
          </ac:spMkLst>
        </pc:spChg>
        <pc:spChg chg="add del mod">
          <ac:chgData name="Anamika A" userId="2fff2bdd-9c26-409d-a96f-ca3fdc3cb0ba" providerId="ADAL" clId="{85BC8EA1-D8FF-244C-A366-63D9252F4F5D}" dt="2025-02-26T09:23:01.092" v="71" actId="478"/>
          <ac:spMkLst>
            <pc:docMk/>
            <pc:sldMk cId="979669344" sldId="2147482050"/>
            <ac:spMk id="3" creationId="{11ACF19B-667B-3B68-F7CD-2D741AA6A332}"/>
          </ac:spMkLst>
        </pc:spChg>
        <pc:spChg chg="add mod">
          <ac:chgData name="Anamika A" userId="2fff2bdd-9c26-409d-a96f-ca3fdc3cb0ba" providerId="ADAL" clId="{85BC8EA1-D8FF-244C-A366-63D9252F4F5D}" dt="2025-02-26T09:23:22.658" v="75" actId="1076"/>
          <ac:spMkLst>
            <pc:docMk/>
            <pc:sldMk cId="979669344" sldId="2147482050"/>
            <ac:spMk id="5" creationId="{524B2AA4-EA81-C958-982B-74EC6F4FAA36}"/>
          </ac:spMkLst>
        </pc:spChg>
        <pc:spChg chg="mod topLvl">
          <ac:chgData name="Anamika A" userId="2fff2bdd-9c26-409d-a96f-ca3fdc3cb0ba" providerId="ADAL" clId="{85BC8EA1-D8FF-244C-A366-63D9252F4F5D}" dt="2025-02-26T09:21:22.395" v="35" actId="1076"/>
          <ac:spMkLst>
            <pc:docMk/>
            <pc:sldMk cId="979669344" sldId="2147482050"/>
            <ac:spMk id="7" creationId="{5C7A7A8E-C853-A1B2-8A56-B2A1B94FBF18}"/>
          </ac:spMkLst>
        </pc:spChg>
        <pc:spChg chg="del mod topLvl">
          <ac:chgData name="Anamika A" userId="2fff2bdd-9c26-409d-a96f-ca3fdc3cb0ba" providerId="ADAL" clId="{85BC8EA1-D8FF-244C-A366-63D9252F4F5D}" dt="2025-02-26T09:22:07.338" v="50" actId="478"/>
          <ac:spMkLst>
            <pc:docMk/>
            <pc:sldMk cId="979669344" sldId="2147482050"/>
            <ac:spMk id="8" creationId="{EA389CF7-2BC1-32EA-B03F-2FF8B4B01307}"/>
          </ac:spMkLst>
        </pc:spChg>
        <pc:spChg chg="add mod">
          <ac:chgData name="Anamika A" userId="2fff2bdd-9c26-409d-a96f-ca3fdc3cb0ba" providerId="ADAL" clId="{85BC8EA1-D8FF-244C-A366-63D9252F4F5D}" dt="2025-02-26T09:23:22.658" v="75" actId="1076"/>
          <ac:spMkLst>
            <pc:docMk/>
            <pc:sldMk cId="979669344" sldId="2147482050"/>
            <ac:spMk id="9" creationId="{92B22841-ECFA-31C2-3087-6AA4D6AF2816}"/>
          </ac:spMkLst>
        </pc:spChg>
        <pc:spChg chg="add mod">
          <ac:chgData name="Anamika A" userId="2fff2bdd-9c26-409d-a96f-ca3fdc3cb0ba" providerId="ADAL" clId="{85BC8EA1-D8FF-244C-A366-63D9252F4F5D}" dt="2025-02-26T09:23:22.658" v="75" actId="1076"/>
          <ac:spMkLst>
            <pc:docMk/>
            <pc:sldMk cId="979669344" sldId="2147482050"/>
            <ac:spMk id="10" creationId="{4F1D1979-CA11-F753-EB12-403F89D120DC}"/>
          </ac:spMkLst>
        </pc:spChg>
        <pc:grpChg chg="del">
          <ac:chgData name="Anamika A" userId="2fff2bdd-9c26-409d-a96f-ca3fdc3cb0ba" providerId="ADAL" clId="{85BC8EA1-D8FF-244C-A366-63D9252F4F5D}" dt="2025-02-26T09:21:03.054" v="32" actId="165"/>
          <ac:grpSpMkLst>
            <pc:docMk/>
            <pc:sldMk cId="979669344" sldId="2147482050"/>
            <ac:grpSpMk id="6" creationId="{8E6B9988-334D-FCE6-F5EC-1C69D011105D}"/>
          </ac:grpSpMkLst>
        </pc:grpChg>
        <pc:picChg chg="add mod">
          <ac:chgData name="Anamika A" userId="2fff2bdd-9c26-409d-a96f-ca3fdc3cb0ba" providerId="ADAL" clId="{85BC8EA1-D8FF-244C-A366-63D9252F4F5D}" dt="2025-02-26T09:23:53.881" v="83" actId="2085"/>
          <ac:picMkLst>
            <pc:docMk/>
            <pc:sldMk cId="979669344" sldId="2147482050"/>
            <ac:picMk id="11" creationId="{CADFFDA8-0DBB-E3FF-772E-80EE0F66CEBC}"/>
          </ac:picMkLst>
        </pc:picChg>
      </pc:sldChg>
      <pc:sldMasterChg chg="modSldLayout">
        <pc:chgData name="Anamika A" userId="2fff2bdd-9c26-409d-a96f-ca3fdc3cb0ba" providerId="ADAL" clId="{85BC8EA1-D8FF-244C-A366-63D9252F4F5D}" dt="2025-02-26T09:15:41.348" v="30"/>
        <pc:sldMasterMkLst>
          <pc:docMk/>
          <pc:sldMasterMk cId="370659826" sldId="2147483831"/>
        </pc:sldMasterMkLst>
        <pc:sldLayoutChg chg="addSp delSp modSp mod">
          <pc:chgData name="Anamika A" userId="2fff2bdd-9c26-409d-a96f-ca3fdc3cb0ba" providerId="ADAL" clId="{85BC8EA1-D8FF-244C-A366-63D9252F4F5D}" dt="2025-02-26T08:04:04.040" v="27" actId="14100"/>
          <pc:sldLayoutMkLst>
            <pc:docMk/>
            <pc:sldMasterMk cId="370659826" sldId="2147483831"/>
            <pc:sldLayoutMk cId="1023653947" sldId="2147483832"/>
          </pc:sldLayoutMkLst>
          <pc:spChg chg="mod">
            <ac:chgData name="Anamika A" userId="2fff2bdd-9c26-409d-a96f-ca3fdc3cb0ba" providerId="ADAL" clId="{85BC8EA1-D8FF-244C-A366-63D9252F4F5D}" dt="2025-02-26T07:57:46.519" v="0" actId="571"/>
            <ac:spMkLst>
              <pc:docMk/>
              <pc:sldMasterMk cId="370659826" sldId="2147483831"/>
              <pc:sldLayoutMk cId="1023653947" sldId="2147483832"/>
              <ac:spMk id="12" creationId="{E74A14D2-35A4-4195-33B8-A3EEDE4D5175}"/>
            </ac:spMkLst>
          </pc:spChg>
          <pc:spChg chg="mod">
            <ac:chgData name="Anamika A" userId="2fff2bdd-9c26-409d-a96f-ca3fdc3cb0ba" providerId="ADAL" clId="{85BC8EA1-D8FF-244C-A366-63D9252F4F5D}" dt="2025-02-26T07:57:46.519" v="0" actId="571"/>
            <ac:spMkLst>
              <pc:docMk/>
              <pc:sldMasterMk cId="370659826" sldId="2147483831"/>
              <pc:sldLayoutMk cId="1023653947" sldId="2147483832"/>
              <ac:spMk id="13" creationId="{580911E3-6C36-50D8-75D9-A00336D66092}"/>
            </ac:spMkLst>
          </pc:spChg>
          <pc:spChg chg="mod">
            <ac:chgData name="Anamika A" userId="2fff2bdd-9c26-409d-a96f-ca3fdc3cb0ba" providerId="ADAL" clId="{85BC8EA1-D8FF-244C-A366-63D9252F4F5D}" dt="2025-02-26T07:57:46.519" v="0" actId="571"/>
            <ac:spMkLst>
              <pc:docMk/>
              <pc:sldMasterMk cId="370659826" sldId="2147483831"/>
              <pc:sldLayoutMk cId="1023653947" sldId="2147483832"/>
              <ac:spMk id="14" creationId="{A35F5F2F-7425-4C70-12ED-20B304FE2B38}"/>
            </ac:spMkLst>
          </pc:spChg>
          <pc:spChg chg="mod">
            <ac:chgData name="Anamika A" userId="2fff2bdd-9c26-409d-a96f-ca3fdc3cb0ba" providerId="ADAL" clId="{85BC8EA1-D8FF-244C-A366-63D9252F4F5D}" dt="2025-02-26T07:57:46.519" v="0" actId="571"/>
            <ac:spMkLst>
              <pc:docMk/>
              <pc:sldMasterMk cId="370659826" sldId="2147483831"/>
              <pc:sldLayoutMk cId="1023653947" sldId="2147483832"/>
              <ac:spMk id="15" creationId="{91B9B242-08D7-E139-38DA-83F23C5077D4}"/>
            </ac:spMkLst>
          </pc:spChg>
          <pc:spChg chg="mod">
            <ac:chgData name="Anamika A" userId="2fff2bdd-9c26-409d-a96f-ca3fdc3cb0ba" providerId="ADAL" clId="{85BC8EA1-D8FF-244C-A366-63D9252F4F5D}" dt="2025-02-26T07:57:46.519" v="0" actId="571"/>
            <ac:spMkLst>
              <pc:docMk/>
              <pc:sldMasterMk cId="370659826" sldId="2147483831"/>
              <pc:sldLayoutMk cId="1023653947" sldId="2147483832"/>
              <ac:spMk id="16" creationId="{3EE3CCD6-BA81-0679-1638-C939A1FC91F5}"/>
            </ac:spMkLst>
          </pc:spChg>
          <pc:spChg chg="mod">
            <ac:chgData name="Anamika A" userId="2fff2bdd-9c26-409d-a96f-ca3fdc3cb0ba" providerId="ADAL" clId="{85BC8EA1-D8FF-244C-A366-63D9252F4F5D}" dt="2025-02-26T07:57:46.519" v="0" actId="571"/>
            <ac:spMkLst>
              <pc:docMk/>
              <pc:sldMasterMk cId="370659826" sldId="2147483831"/>
              <pc:sldLayoutMk cId="1023653947" sldId="2147483832"/>
              <ac:spMk id="26" creationId="{9B78D322-C539-4E88-E7FB-70BDA687968B}"/>
            </ac:spMkLst>
          </pc:spChg>
          <pc:spChg chg="mod">
            <ac:chgData name="Anamika A" userId="2fff2bdd-9c26-409d-a96f-ca3fdc3cb0ba" providerId="ADAL" clId="{85BC8EA1-D8FF-244C-A366-63D9252F4F5D}" dt="2025-02-26T07:57:46.519" v="0" actId="571"/>
            <ac:spMkLst>
              <pc:docMk/>
              <pc:sldMasterMk cId="370659826" sldId="2147483831"/>
              <pc:sldLayoutMk cId="1023653947" sldId="2147483832"/>
              <ac:spMk id="27" creationId="{C95A4261-B20B-C1FE-C5CF-049F6CC8CEFE}"/>
            </ac:spMkLst>
          </pc:spChg>
          <pc:spChg chg="mod">
            <ac:chgData name="Anamika A" userId="2fff2bdd-9c26-409d-a96f-ca3fdc3cb0ba" providerId="ADAL" clId="{85BC8EA1-D8FF-244C-A366-63D9252F4F5D}" dt="2025-02-26T07:58:41.182" v="13"/>
            <ac:spMkLst>
              <pc:docMk/>
              <pc:sldMasterMk cId="370659826" sldId="2147483831"/>
              <pc:sldLayoutMk cId="1023653947" sldId="2147483832"/>
              <ac:spMk id="32" creationId="{4C40F26A-8B39-734D-1F62-41D8C250CE53}"/>
            </ac:spMkLst>
          </pc:spChg>
          <pc:spChg chg="mod">
            <ac:chgData name="Anamika A" userId="2fff2bdd-9c26-409d-a96f-ca3fdc3cb0ba" providerId="ADAL" clId="{85BC8EA1-D8FF-244C-A366-63D9252F4F5D}" dt="2025-02-26T07:58:41.182" v="13"/>
            <ac:spMkLst>
              <pc:docMk/>
              <pc:sldMasterMk cId="370659826" sldId="2147483831"/>
              <pc:sldLayoutMk cId="1023653947" sldId="2147483832"/>
              <ac:spMk id="34" creationId="{A220344B-9710-A82C-B0CE-FCB35CE29E97}"/>
            </ac:spMkLst>
          </pc:spChg>
          <pc:spChg chg="mod">
            <ac:chgData name="Anamika A" userId="2fff2bdd-9c26-409d-a96f-ca3fdc3cb0ba" providerId="ADAL" clId="{85BC8EA1-D8FF-244C-A366-63D9252F4F5D}" dt="2025-02-26T07:58:41.182" v="13"/>
            <ac:spMkLst>
              <pc:docMk/>
              <pc:sldMasterMk cId="370659826" sldId="2147483831"/>
              <pc:sldLayoutMk cId="1023653947" sldId="2147483832"/>
              <ac:spMk id="35" creationId="{33CBBB77-057A-0B7E-380A-38AD3E625D78}"/>
            </ac:spMkLst>
          </pc:spChg>
          <pc:spChg chg="mod">
            <ac:chgData name="Anamika A" userId="2fff2bdd-9c26-409d-a96f-ca3fdc3cb0ba" providerId="ADAL" clId="{85BC8EA1-D8FF-244C-A366-63D9252F4F5D}" dt="2025-02-26T07:58:41.182" v="13"/>
            <ac:spMkLst>
              <pc:docMk/>
              <pc:sldMasterMk cId="370659826" sldId="2147483831"/>
              <pc:sldLayoutMk cId="1023653947" sldId="2147483832"/>
              <ac:spMk id="36" creationId="{80916EDB-0198-F99E-E797-AD7CD2559731}"/>
            </ac:spMkLst>
          </pc:spChg>
          <pc:spChg chg="mod">
            <ac:chgData name="Anamika A" userId="2fff2bdd-9c26-409d-a96f-ca3fdc3cb0ba" providerId="ADAL" clId="{85BC8EA1-D8FF-244C-A366-63D9252F4F5D}" dt="2025-02-26T07:58:41.182" v="13"/>
            <ac:spMkLst>
              <pc:docMk/>
              <pc:sldMasterMk cId="370659826" sldId="2147483831"/>
              <pc:sldLayoutMk cId="1023653947" sldId="2147483832"/>
              <ac:spMk id="37" creationId="{B491D98A-1530-0263-4490-65363F15623C}"/>
            </ac:spMkLst>
          </pc:spChg>
          <pc:spChg chg="mod">
            <ac:chgData name="Anamika A" userId="2fff2bdd-9c26-409d-a96f-ca3fdc3cb0ba" providerId="ADAL" clId="{85BC8EA1-D8FF-244C-A366-63D9252F4F5D}" dt="2025-02-26T07:58:41.182" v="13"/>
            <ac:spMkLst>
              <pc:docMk/>
              <pc:sldMasterMk cId="370659826" sldId="2147483831"/>
              <pc:sldLayoutMk cId="1023653947" sldId="2147483832"/>
              <ac:spMk id="38" creationId="{306B3DCB-8B8A-9208-3165-D88608DD508E}"/>
            </ac:spMkLst>
          </pc:spChg>
          <pc:spChg chg="mod">
            <ac:chgData name="Anamika A" userId="2fff2bdd-9c26-409d-a96f-ca3fdc3cb0ba" providerId="ADAL" clId="{85BC8EA1-D8FF-244C-A366-63D9252F4F5D}" dt="2025-02-26T07:58:41.182" v="13"/>
            <ac:spMkLst>
              <pc:docMk/>
              <pc:sldMasterMk cId="370659826" sldId="2147483831"/>
              <pc:sldLayoutMk cId="1023653947" sldId="2147483832"/>
              <ac:spMk id="39" creationId="{846CD5B0-5AF7-7B93-234E-DB9F7742515B}"/>
            </ac:spMkLst>
          </pc:spChg>
          <pc:spChg chg="mod">
            <ac:chgData name="Anamika A" userId="2fff2bdd-9c26-409d-a96f-ca3fdc3cb0ba" providerId="ADAL" clId="{85BC8EA1-D8FF-244C-A366-63D9252F4F5D}" dt="2025-02-26T07:58:49.860" v="17"/>
            <ac:spMkLst>
              <pc:docMk/>
              <pc:sldMasterMk cId="370659826" sldId="2147483831"/>
              <pc:sldLayoutMk cId="1023653947" sldId="2147483832"/>
              <ac:spMk id="41" creationId="{63E2174C-84DB-9067-BFAA-7EA1825FEA9A}"/>
            </ac:spMkLst>
          </pc:spChg>
          <pc:spChg chg="mod">
            <ac:chgData name="Anamika A" userId="2fff2bdd-9c26-409d-a96f-ca3fdc3cb0ba" providerId="ADAL" clId="{85BC8EA1-D8FF-244C-A366-63D9252F4F5D}" dt="2025-02-26T07:58:49.860" v="17"/>
            <ac:spMkLst>
              <pc:docMk/>
              <pc:sldMasterMk cId="370659826" sldId="2147483831"/>
              <pc:sldLayoutMk cId="1023653947" sldId="2147483832"/>
              <ac:spMk id="42" creationId="{E7C9ACF6-0070-B8F0-1DFC-0B5AB2952F34}"/>
            </ac:spMkLst>
          </pc:spChg>
          <pc:spChg chg="mod">
            <ac:chgData name="Anamika A" userId="2fff2bdd-9c26-409d-a96f-ca3fdc3cb0ba" providerId="ADAL" clId="{85BC8EA1-D8FF-244C-A366-63D9252F4F5D}" dt="2025-02-26T07:58:49.860" v="17"/>
            <ac:spMkLst>
              <pc:docMk/>
              <pc:sldMasterMk cId="370659826" sldId="2147483831"/>
              <pc:sldLayoutMk cId="1023653947" sldId="2147483832"/>
              <ac:spMk id="43" creationId="{2F9FCBCC-ED98-6CD3-E1BF-2083CA5DEA28}"/>
            </ac:spMkLst>
          </pc:spChg>
          <pc:spChg chg="mod">
            <ac:chgData name="Anamika A" userId="2fff2bdd-9c26-409d-a96f-ca3fdc3cb0ba" providerId="ADAL" clId="{85BC8EA1-D8FF-244C-A366-63D9252F4F5D}" dt="2025-02-26T07:58:49.860" v="17"/>
            <ac:spMkLst>
              <pc:docMk/>
              <pc:sldMasterMk cId="370659826" sldId="2147483831"/>
              <pc:sldLayoutMk cId="1023653947" sldId="2147483832"/>
              <ac:spMk id="44" creationId="{05B97EC0-EAAC-71B0-3EA2-A310775C0E63}"/>
            </ac:spMkLst>
          </pc:spChg>
          <pc:spChg chg="mod">
            <ac:chgData name="Anamika A" userId="2fff2bdd-9c26-409d-a96f-ca3fdc3cb0ba" providerId="ADAL" clId="{85BC8EA1-D8FF-244C-A366-63D9252F4F5D}" dt="2025-02-26T07:58:49.860" v="17"/>
            <ac:spMkLst>
              <pc:docMk/>
              <pc:sldMasterMk cId="370659826" sldId="2147483831"/>
              <pc:sldLayoutMk cId="1023653947" sldId="2147483832"/>
              <ac:spMk id="45" creationId="{5E360970-1991-1ABD-AFC2-15C83AD2D491}"/>
            </ac:spMkLst>
          </pc:spChg>
          <pc:spChg chg="mod">
            <ac:chgData name="Anamika A" userId="2fff2bdd-9c26-409d-a96f-ca3fdc3cb0ba" providerId="ADAL" clId="{85BC8EA1-D8FF-244C-A366-63D9252F4F5D}" dt="2025-02-26T07:58:49.860" v="17"/>
            <ac:spMkLst>
              <pc:docMk/>
              <pc:sldMasterMk cId="370659826" sldId="2147483831"/>
              <pc:sldLayoutMk cId="1023653947" sldId="2147483832"/>
              <ac:spMk id="46" creationId="{BBC9CF7D-F394-8C4F-FE94-F0BCE7C2B782}"/>
            </ac:spMkLst>
          </pc:spChg>
          <pc:spChg chg="mod">
            <ac:chgData name="Anamika A" userId="2fff2bdd-9c26-409d-a96f-ca3fdc3cb0ba" providerId="ADAL" clId="{85BC8EA1-D8FF-244C-A366-63D9252F4F5D}" dt="2025-02-26T07:58:49.860" v="17"/>
            <ac:spMkLst>
              <pc:docMk/>
              <pc:sldMasterMk cId="370659826" sldId="2147483831"/>
              <pc:sldLayoutMk cId="1023653947" sldId="2147483832"/>
              <ac:spMk id="47" creationId="{B6D2161F-EA4D-10BC-0C5C-FF5521A633D3}"/>
            </ac:spMkLst>
          </pc:spChg>
          <pc:grpChg chg="del mod">
            <ac:chgData name="Anamika A" userId="2fff2bdd-9c26-409d-a96f-ca3fdc3cb0ba" providerId="ADAL" clId="{85BC8EA1-D8FF-244C-A366-63D9252F4F5D}" dt="2025-02-26T07:58:47.697" v="15" actId="21"/>
            <ac:grpSpMkLst>
              <pc:docMk/>
              <pc:sldMasterMk cId="370659826" sldId="2147483831"/>
              <pc:sldLayoutMk cId="1023653947" sldId="2147483832"/>
              <ac:grpSpMk id="2" creationId="{773B319D-7939-CAD9-FA54-9CD6AE2F59F4}"/>
            </ac:grpSpMkLst>
          </pc:grpChg>
          <pc:grpChg chg="add del mod">
            <ac:chgData name="Anamika A" userId="2fff2bdd-9c26-409d-a96f-ca3fdc3cb0ba" providerId="ADAL" clId="{85BC8EA1-D8FF-244C-A366-63D9252F4F5D}" dt="2025-02-26T07:58:08.127" v="6" actId="478"/>
            <ac:grpSpMkLst>
              <pc:docMk/>
              <pc:sldMasterMk cId="370659826" sldId="2147483831"/>
              <pc:sldLayoutMk cId="1023653947" sldId="2147483832"/>
              <ac:grpSpMk id="11" creationId="{0CF1344A-D9DA-FC44-CB7F-0ABC2F424F9D}"/>
            </ac:grpSpMkLst>
          </pc:grpChg>
          <pc:grpChg chg="del">
            <ac:chgData name="Anamika A" userId="2fff2bdd-9c26-409d-a96f-ca3fdc3cb0ba" providerId="ADAL" clId="{85BC8EA1-D8FF-244C-A366-63D9252F4F5D}" dt="2025-02-26T07:58:39.901" v="12" actId="478"/>
            <ac:grpSpMkLst>
              <pc:docMk/>
              <pc:sldMasterMk cId="370659826" sldId="2147483831"/>
              <pc:sldLayoutMk cId="1023653947" sldId="2147483832"/>
              <ac:grpSpMk id="17" creationId="{0CC0CAFB-E7C8-8F29-6E47-619036ECAA60}"/>
            </ac:grpSpMkLst>
          </pc:grpChg>
          <pc:grpChg chg="add del mod">
            <ac:chgData name="Anamika A" userId="2fff2bdd-9c26-409d-a96f-ca3fdc3cb0ba" providerId="ADAL" clId="{85BC8EA1-D8FF-244C-A366-63D9252F4F5D}" dt="2025-02-26T07:58:49.188" v="16" actId="478"/>
            <ac:grpSpMkLst>
              <pc:docMk/>
              <pc:sldMasterMk cId="370659826" sldId="2147483831"/>
              <pc:sldLayoutMk cId="1023653947" sldId="2147483832"/>
              <ac:grpSpMk id="30" creationId="{184FC309-DAFE-DB63-AD8F-FF524E4AC515}"/>
            </ac:grpSpMkLst>
          </pc:grpChg>
          <pc:grpChg chg="add mod">
            <ac:chgData name="Anamika A" userId="2fff2bdd-9c26-409d-a96f-ca3fdc3cb0ba" providerId="ADAL" clId="{85BC8EA1-D8FF-244C-A366-63D9252F4F5D}" dt="2025-02-26T07:58:49.860" v="17"/>
            <ac:grpSpMkLst>
              <pc:docMk/>
              <pc:sldMasterMk cId="370659826" sldId="2147483831"/>
              <pc:sldLayoutMk cId="1023653947" sldId="2147483832"/>
              <ac:grpSpMk id="40" creationId="{CCED710C-0ADA-2640-26E4-BF75CA43EA17}"/>
            </ac:grpSpMkLst>
          </pc:grpChg>
          <pc:picChg chg="add del mod">
            <ac:chgData name="Anamika A" userId="2fff2bdd-9c26-409d-a96f-ca3fdc3cb0ba" providerId="ADAL" clId="{85BC8EA1-D8FF-244C-A366-63D9252F4F5D}" dt="2025-02-26T07:58:47.697" v="15" actId="21"/>
            <ac:picMkLst>
              <pc:docMk/>
              <pc:sldMasterMk cId="370659826" sldId="2147483831"/>
              <pc:sldLayoutMk cId="1023653947" sldId="2147483832"/>
              <ac:picMk id="29" creationId="{8B4D7B96-1D31-C80B-642F-B2C94CF62AE9}"/>
            </ac:picMkLst>
          </pc:picChg>
          <pc:picChg chg="add mod">
            <ac:chgData name="Anamika A" userId="2fff2bdd-9c26-409d-a96f-ca3fdc3cb0ba" providerId="ADAL" clId="{85BC8EA1-D8FF-244C-A366-63D9252F4F5D}" dt="2025-02-26T08:04:04.040" v="27" actId="14100"/>
            <ac:picMkLst>
              <pc:docMk/>
              <pc:sldMasterMk cId="370659826" sldId="2147483831"/>
              <pc:sldLayoutMk cId="1023653947" sldId="2147483832"/>
              <ac:picMk id="48" creationId="{A902C098-6C9F-D476-0D92-5C93202DEE1C}"/>
            </ac:picMkLst>
          </pc:picChg>
        </pc:sldLayoutChg>
        <pc:sldLayoutChg chg="modSp mod">
          <pc:chgData name="Anamika A" userId="2fff2bdd-9c26-409d-a96f-ca3fdc3cb0ba" providerId="ADAL" clId="{85BC8EA1-D8FF-244C-A366-63D9252F4F5D}" dt="2025-02-26T09:15:41.348" v="30"/>
          <pc:sldLayoutMkLst>
            <pc:docMk/>
            <pc:sldMasterMk cId="370659826" sldId="2147483831"/>
            <pc:sldLayoutMk cId="2212735041" sldId="2147483839"/>
          </pc:sldLayoutMkLst>
          <pc:spChg chg="mod">
            <ac:chgData name="Anamika A" userId="2fff2bdd-9c26-409d-a96f-ca3fdc3cb0ba" providerId="ADAL" clId="{85BC8EA1-D8FF-244C-A366-63D9252F4F5D}" dt="2025-02-26T09:15:41.348" v="30"/>
            <ac:spMkLst>
              <pc:docMk/>
              <pc:sldMasterMk cId="370659826" sldId="2147483831"/>
              <pc:sldLayoutMk cId="2212735041" sldId="2147483839"/>
              <ac:spMk id="8" creationId="{D10D56AB-25C9-3D2D-6209-71CC93175FCB}"/>
            </ac:spMkLst>
          </pc:spChg>
        </pc:sldLayoutChg>
      </pc:sldMasterChg>
    </pc:docChg>
  </pc:docChgLst>
  <pc:docChgLst>
    <pc:chgData name="Anamika A" userId="S::anamika.a@sirionlabs.com::2fff2bdd-9c26-409d-a96f-ca3fdc3cb0ba" providerId="AD" clId="Web-{65A84885-8E75-7F85-E7DA-0EA84255728F}"/>
    <pc:docChg chg="addSld delSld modSld">
      <pc:chgData name="Anamika A" userId="S::anamika.a@sirionlabs.com::2fff2bdd-9c26-409d-a96f-ca3fdc3cb0ba" providerId="AD" clId="Web-{65A84885-8E75-7F85-E7DA-0EA84255728F}" dt="2025-02-26T10:18:54.542" v="64"/>
      <pc:docMkLst>
        <pc:docMk/>
      </pc:docMkLst>
      <pc:sldChg chg="del">
        <pc:chgData name="Anamika A" userId="S::anamika.a@sirionlabs.com::2fff2bdd-9c26-409d-a96f-ca3fdc3cb0ba" providerId="AD" clId="Web-{65A84885-8E75-7F85-E7DA-0EA84255728F}" dt="2025-02-26T10:07:48.527" v="40"/>
        <pc:sldMkLst>
          <pc:docMk/>
          <pc:sldMk cId="1853838568" sldId="2147469827"/>
        </pc:sldMkLst>
      </pc:sldChg>
      <pc:sldChg chg="del">
        <pc:chgData name="Anamika A" userId="S::anamika.a@sirionlabs.com::2fff2bdd-9c26-409d-a96f-ca3fdc3cb0ba" providerId="AD" clId="Web-{65A84885-8E75-7F85-E7DA-0EA84255728F}" dt="2025-02-26T10:18:54.542" v="64"/>
        <pc:sldMkLst>
          <pc:docMk/>
          <pc:sldMk cId="1494206365" sldId="2147482027"/>
        </pc:sldMkLst>
      </pc:sldChg>
      <pc:sldChg chg="del">
        <pc:chgData name="Anamika A" userId="S::anamika.a@sirionlabs.com::2fff2bdd-9c26-409d-a96f-ca3fdc3cb0ba" providerId="AD" clId="Web-{65A84885-8E75-7F85-E7DA-0EA84255728F}" dt="2025-02-26T10:00:03.460" v="14"/>
        <pc:sldMkLst>
          <pc:docMk/>
          <pc:sldMk cId="3370653663" sldId="2147482030"/>
        </pc:sldMkLst>
      </pc:sldChg>
      <pc:sldChg chg="del">
        <pc:chgData name="Anamika A" userId="S::anamika.a@sirionlabs.com::2fff2bdd-9c26-409d-a96f-ca3fdc3cb0ba" providerId="AD" clId="Web-{65A84885-8E75-7F85-E7DA-0EA84255728F}" dt="2025-02-26T10:00:04.585" v="15"/>
        <pc:sldMkLst>
          <pc:docMk/>
          <pc:sldMk cId="2583234072" sldId="2147482041"/>
        </pc:sldMkLst>
      </pc:sldChg>
      <pc:sldChg chg="del">
        <pc:chgData name="Anamika A" userId="S::anamika.a@sirionlabs.com::2fff2bdd-9c26-409d-a96f-ca3fdc3cb0ba" providerId="AD" clId="Web-{65A84885-8E75-7F85-E7DA-0EA84255728F}" dt="2025-02-26T10:00:02.866" v="13"/>
        <pc:sldMkLst>
          <pc:docMk/>
          <pc:sldMk cId="3313028309" sldId="2147482043"/>
        </pc:sldMkLst>
      </pc:sldChg>
      <pc:sldChg chg="del">
        <pc:chgData name="Anamika A" userId="S::anamika.a@sirionlabs.com::2fff2bdd-9c26-409d-a96f-ca3fdc3cb0ba" providerId="AD" clId="Web-{65A84885-8E75-7F85-E7DA-0EA84255728F}" dt="2025-02-26T10:09:13.266" v="44"/>
        <pc:sldMkLst>
          <pc:docMk/>
          <pc:sldMk cId="1752360463" sldId="2147482047"/>
        </pc:sldMkLst>
      </pc:sldChg>
      <pc:sldChg chg="modSp del">
        <pc:chgData name="Anamika A" userId="S::anamika.a@sirionlabs.com::2fff2bdd-9c26-409d-a96f-ca3fdc3cb0ba" providerId="AD" clId="Web-{65A84885-8E75-7F85-E7DA-0EA84255728F}" dt="2025-02-26T10:10:38.941" v="52"/>
        <pc:sldMkLst>
          <pc:docMk/>
          <pc:sldMk cId="1825523017" sldId="2147482048"/>
        </pc:sldMkLst>
        <pc:spChg chg="mod">
          <ac:chgData name="Anamika A" userId="S::anamika.a@sirionlabs.com::2fff2bdd-9c26-409d-a96f-ca3fdc3cb0ba" providerId="AD" clId="Web-{65A84885-8E75-7F85-E7DA-0EA84255728F}" dt="2025-02-26T10:09:44.439" v="48" actId="14100"/>
          <ac:spMkLst>
            <pc:docMk/>
            <pc:sldMk cId="1825523017" sldId="2147482048"/>
            <ac:spMk id="14" creationId="{4043067F-BD9A-E4FA-9B58-30B579BADBAB}"/>
          </ac:spMkLst>
        </pc:spChg>
        <pc:spChg chg="mod">
          <ac:chgData name="Anamika A" userId="S::anamika.a@sirionlabs.com::2fff2bdd-9c26-409d-a96f-ca3fdc3cb0ba" providerId="AD" clId="Web-{65A84885-8E75-7F85-E7DA-0EA84255728F}" dt="2025-02-26T10:09:44.439" v="47" actId="14100"/>
          <ac:spMkLst>
            <pc:docMk/>
            <pc:sldMk cId="1825523017" sldId="2147482048"/>
            <ac:spMk id="15" creationId="{B39EFDE2-6154-BF08-808B-C7332D9B625C}"/>
          </ac:spMkLst>
        </pc:spChg>
      </pc:sldChg>
      <pc:sldChg chg="del">
        <pc:chgData name="Anamika A" userId="S::anamika.a@sirionlabs.com::2fff2bdd-9c26-409d-a96f-ca3fdc3cb0ba" providerId="AD" clId="Web-{65A84885-8E75-7F85-E7DA-0EA84255728F}" dt="2025-02-26T10:00:00.569" v="12"/>
        <pc:sldMkLst>
          <pc:docMk/>
          <pc:sldMk cId="979669344" sldId="2147482050"/>
        </pc:sldMkLst>
      </pc:sldChg>
      <pc:sldChg chg="add">
        <pc:chgData name="Anamika A" userId="S::anamika.a@sirionlabs.com::2fff2bdd-9c26-409d-a96f-ca3fdc3cb0ba" providerId="AD" clId="Web-{65A84885-8E75-7F85-E7DA-0EA84255728F}" dt="2025-02-26T09:59:44.037" v="8"/>
        <pc:sldMkLst>
          <pc:docMk/>
          <pc:sldMk cId="624611724" sldId="2147482051"/>
        </pc:sldMkLst>
      </pc:sldChg>
      <pc:sldChg chg="add del">
        <pc:chgData name="Anamika A" userId="S::anamika.a@sirionlabs.com::2fff2bdd-9c26-409d-a96f-ca3fdc3cb0ba" providerId="AD" clId="Web-{65A84885-8E75-7F85-E7DA-0EA84255728F}" dt="2025-02-26T09:59:41.271" v="7"/>
        <pc:sldMkLst>
          <pc:docMk/>
          <pc:sldMk cId="1128221097" sldId="2147482051"/>
        </pc:sldMkLst>
      </pc:sldChg>
      <pc:sldChg chg="add del">
        <pc:chgData name="Anamika A" userId="S::anamika.a@sirionlabs.com::2fff2bdd-9c26-409d-a96f-ca3fdc3cb0ba" providerId="AD" clId="Web-{65A84885-8E75-7F85-E7DA-0EA84255728F}" dt="2025-02-26T09:59:39.599" v="6"/>
        <pc:sldMkLst>
          <pc:docMk/>
          <pc:sldMk cId="1436937739" sldId="2147482052"/>
        </pc:sldMkLst>
      </pc:sldChg>
      <pc:sldChg chg="add">
        <pc:chgData name="Anamika A" userId="S::anamika.a@sirionlabs.com::2fff2bdd-9c26-409d-a96f-ca3fdc3cb0ba" providerId="AD" clId="Web-{65A84885-8E75-7F85-E7DA-0EA84255728F}" dt="2025-02-26T09:59:45.678" v="9"/>
        <pc:sldMkLst>
          <pc:docMk/>
          <pc:sldMk cId="1899435213" sldId="2147482052"/>
        </pc:sldMkLst>
      </pc:sldChg>
      <pc:sldChg chg="add del">
        <pc:chgData name="Anamika A" userId="S::anamika.a@sirionlabs.com::2fff2bdd-9c26-409d-a96f-ca3fdc3cb0ba" providerId="AD" clId="Web-{65A84885-8E75-7F85-E7DA-0EA84255728F}" dt="2025-02-26T09:59:39.443" v="5"/>
        <pc:sldMkLst>
          <pc:docMk/>
          <pc:sldMk cId="1088514672" sldId="2147482053"/>
        </pc:sldMkLst>
      </pc:sldChg>
      <pc:sldChg chg="add">
        <pc:chgData name="Anamika A" userId="S::anamika.a@sirionlabs.com::2fff2bdd-9c26-409d-a96f-ca3fdc3cb0ba" providerId="AD" clId="Web-{65A84885-8E75-7F85-E7DA-0EA84255728F}" dt="2025-02-26T09:59:47.271" v="10"/>
        <pc:sldMkLst>
          <pc:docMk/>
          <pc:sldMk cId="2071603241" sldId="2147482053"/>
        </pc:sldMkLst>
      </pc:sldChg>
      <pc:sldChg chg="add">
        <pc:chgData name="Anamika A" userId="S::anamika.a@sirionlabs.com::2fff2bdd-9c26-409d-a96f-ca3fdc3cb0ba" providerId="AD" clId="Web-{65A84885-8E75-7F85-E7DA-0EA84255728F}" dt="2025-02-26T09:59:49.022" v="11"/>
        <pc:sldMkLst>
          <pc:docMk/>
          <pc:sldMk cId="2364570948" sldId="2147482054"/>
        </pc:sldMkLst>
      </pc:sldChg>
      <pc:sldChg chg="add del">
        <pc:chgData name="Anamika A" userId="S::anamika.a@sirionlabs.com::2fff2bdd-9c26-409d-a96f-ca3fdc3cb0ba" providerId="AD" clId="Web-{65A84885-8E75-7F85-E7DA-0EA84255728F}" dt="2025-02-26T09:59:39.443" v="4"/>
        <pc:sldMkLst>
          <pc:docMk/>
          <pc:sldMk cId="3281100412" sldId="2147482054"/>
        </pc:sldMkLst>
      </pc:sldChg>
      <pc:sldChg chg="delSp modSp add del">
        <pc:chgData name="Anamika A" userId="S::anamika.a@sirionlabs.com::2fff2bdd-9c26-409d-a96f-ca3fdc3cb0ba" providerId="AD" clId="Web-{65A84885-8E75-7F85-E7DA-0EA84255728F}" dt="2025-02-26T10:07:23.042" v="39" actId="1076"/>
        <pc:sldMkLst>
          <pc:docMk/>
          <pc:sldMk cId="3776721363" sldId="2147482059"/>
        </pc:sldMkLst>
        <pc:spChg chg="del mod">
          <ac:chgData name="Anamika A" userId="S::anamika.a@sirionlabs.com::2fff2bdd-9c26-409d-a96f-ca3fdc3cb0ba" providerId="AD" clId="Web-{65A84885-8E75-7F85-E7DA-0EA84255728F}" dt="2025-02-26T10:07:23.011" v="37" actId="1076"/>
          <ac:spMkLst>
            <pc:docMk/>
            <pc:sldMk cId="3776721363" sldId="2147482059"/>
            <ac:spMk id="23" creationId="{CD04526B-A053-9F70-AAFE-37DB214AA666}"/>
          </ac:spMkLst>
        </pc:spChg>
        <pc:spChg chg="del mod">
          <ac:chgData name="Anamika A" userId="S::anamika.a@sirionlabs.com::2fff2bdd-9c26-409d-a96f-ca3fdc3cb0ba" providerId="AD" clId="Web-{65A84885-8E75-7F85-E7DA-0EA84255728F}" dt="2025-02-26T10:07:23.042" v="39" actId="1076"/>
          <ac:spMkLst>
            <pc:docMk/>
            <pc:sldMk cId="3776721363" sldId="2147482059"/>
            <ac:spMk id="24" creationId="{72CB4D1C-FF26-BA34-D908-5F1ADBEF160D}"/>
          </ac:spMkLst>
        </pc:spChg>
        <pc:spChg chg="del mod">
          <ac:chgData name="Anamika A" userId="S::anamika.a@sirionlabs.com::2fff2bdd-9c26-409d-a96f-ca3fdc3cb0ba" providerId="AD" clId="Web-{65A84885-8E75-7F85-E7DA-0EA84255728F}" dt="2025-02-26T10:07:23.026" v="38" actId="1076"/>
          <ac:spMkLst>
            <pc:docMk/>
            <pc:sldMk cId="3776721363" sldId="2147482059"/>
            <ac:spMk id="25" creationId="{2534D5CC-3A56-C9DC-4800-A14167ACE28B}"/>
          </ac:spMkLst>
        </pc:spChg>
      </pc:sldChg>
      <pc:sldChg chg="add del">
        <pc:chgData name="Anamika A" userId="S::anamika.a@sirionlabs.com::2fff2bdd-9c26-409d-a96f-ca3fdc3cb0ba" providerId="AD" clId="Web-{65A84885-8E75-7F85-E7DA-0EA84255728F}" dt="2025-02-26T10:11:03.536" v="56"/>
        <pc:sldMkLst>
          <pc:docMk/>
          <pc:sldMk cId="3766355008" sldId="2147482060"/>
        </pc:sldMkLst>
      </pc:sldChg>
      <pc:sldChg chg="add del">
        <pc:chgData name="Anamika A" userId="S::anamika.a@sirionlabs.com::2fff2bdd-9c26-409d-a96f-ca3fdc3cb0ba" providerId="AD" clId="Web-{65A84885-8E75-7F85-E7DA-0EA84255728F}" dt="2025-02-26T10:10:31.160" v="50"/>
        <pc:sldMkLst>
          <pc:docMk/>
          <pc:sldMk cId="192128135" sldId="2147482061"/>
        </pc:sldMkLst>
      </pc:sldChg>
      <pc:sldChg chg="add">
        <pc:chgData name="Anamika A" userId="S::anamika.a@sirionlabs.com::2fff2bdd-9c26-409d-a96f-ca3fdc3cb0ba" providerId="AD" clId="Web-{65A84885-8E75-7F85-E7DA-0EA84255728F}" dt="2025-02-26T10:10:33.644" v="51"/>
        <pc:sldMkLst>
          <pc:docMk/>
          <pc:sldMk cId="279748679" sldId="2147482061"/>
        </pc:sldMkLst>
      </pc:sldChg>
      <pc:sldChg chg="add">
        <pc:chgData name="Anamika A" userId="S::anamika.a@sirionlabs.com::2fff2bdd-9c26-409d-a96f-ca3fdc3cb0ba" providerId="AD" clId="Web-{65A84885-8E75-7F85-E7DA-0EA84255728F}" dt="2025-02-26T10:10:58.833" v="55"/>
        <pc:sldMkLst>
          <pc:docMk/>
          <pc:sldMk cId="382930304" sldId="2147482063"/>
        </pc:sldMkLst>
      </pc:sldChg>
      <pc:sldChg chg="add del">
        <pc:chgData name="Anamika A" userId="S::anamika.a@sirionlabs.com::2fff2bdd-9c26-409d-a96f-ca3fdc3cb0ba" providerId="AD" clId="Web-{65A84885-8E75-7F85-E7DA-0EA84255728F}" dt="2025-02-26T10:10:54.942" v="54"/>
        <pc:sldMkLst>
          <pc:docMk/>
          <pc:sldMk cId="2066623178" sldId="2147482063"/>
        </pc:sldMkLst>
      </pc:sldChg>
      <pc:sldChg chg="add del">
        <pc:chgData name="Anamika A" userId="S::anamika.a@sirionlabs.com::2fff2bdd-9c26-409d-a96f-ca3fdc3cb0ba" providerId="AD" clId="Web-{65A84885-8E75-7F85-E7DA-0EA84255728F}" dt="2025-02-26T10:18:28.353" v="60"/>
        <pc:sldMkLst>
          <pc:docMk/>
          <pc:sldMk cId="40442752" sldId="2147482064"/>
        </pc:sldMkLst>
      </pc:sldChg>
      <pc:sldChg chg="add">
        <pc:chgData name="Anamika A" userId="S::anamika.a@sirionlabs.com::2fff2bdd-9c26-409d-a96f-ca3fdc3cb0ba" providerId="AD" clId="Web-{65A84885-8E75-7F85-E7DA-0EA84255728F}" dt="2025-02-26T10:18:40.744" v="63"/>
        <pc:sldMkLst>
          <pc:docMk/>
          <pc:sldMk cId="103818080" sldId="2147482064"/>
        </pc:sldMkLst>
      </pc:sldChg>
      <pc:sldChg chg="add del">
        <pc:chgData name="Anamika A" userId="S::anamika.a@sirionlabs.com::2fff2bdd-9c26-409d-a96f-ca3fdc3cb0ba" providerId="AD" clId="Web-{65A84885-8E75-7F85-E7DA-0EA84255728F}" dt="2025-02-26T10:17:21.085" v="58"/>
        <pc:sldMkLst>
          <pc:docMk/>
          <pc:sldMk cId="717459999" sldId="2147482064"/>
        </pc:sldMkLst>
      </pc:sldChg>
      <pc:sldChg chg="add del">
        <pc:chgData name="Anamika A" userId="S::anamika.a@sirionlabs.com::2fff2bdd-9c26-409d-a96f-ca3fdc3cb0ba" providerId="AD" clId="Web-{65A84885-8E75-7F85-E7DA-0EA84255728F}" dt="2025-02-26T10:18:37.869" v="62"/>
        <pc:sldMkLst>
          <pc:docMk/>
          <pc:sldMk cId="3524124401" sldId="2147482064"/>
        </pc:sldMkLst>
      </pc:sldChg>
      <pc:sldMasterChg chg="addSldLayout delSldLayout">
        <pc:chgData name="Anamika A" userId="S::anamika.a@sirionlabs.com::2fff2bdd-9c26-409d-a96f-ca3fdc3cb0ba" providerId="AD" clId="Web-{65A84885-8E75-7F85-E7DA-0EA84255728F}" dt="2025-02-26T10:18:40.744" v="63"/>
        <pc:sldMasterMkLst>
          <pc:docMk/>
          <pc:sldMasterMk cId="370659826" sldId="2147483831"/>
        </pc:sldMasterMkLst>
        <pc:sldLayoutChg chg="add">
          <pc:chgData name="Anamika A" userId="S::anamika.a@sirionlabs.com::2fff2bdd-9c26-409d-a96f-ca3fdc3cb0ba" providerId="AD" clId="Web-{65A84885-8E75-7F85-E7DA-0EA84255728F}" dt="2025-02-26T10:10:33.644" v="51"/>
          <pc:sldLayoutMkLst>
            <pc:docMk/>
            <pc:sldMasterMk cId="370659826" sldId="2147483831"/>
            <pc:sldLayoutMk cId="1227539372" sldId="2147483835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33.644" v="51"/>
          <pc:sldLayoutMkLst>
            <pc:docMk/>
            <pc:sldMasterMk cId="370659826" sldId="2147483831"/>
            <pc:sldLayoutMk cId="502826680" sldId="2147483837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33.644" v="51"/>
          <pc:sldLayoutMkLst>
            <pc:docMk/>
            <pc:sldMasterMk cId="370659826" sldId="2147483831"/>
            <pc:sldLayoutMk cId="1940672019" sldId="2147483838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33.644" v="51"/>
          <pc:sldLayoutMkLst>
            <pc:docMk/>
            <pc:sldMasterMk cId="370659826" sldId="2147483831"/>
            <pc:sldLayoutMk cId="1593018811" sldId="2147483840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33.644" v="51"/>
          <pc:sldLayoutMkLst>
            <pc:docMk/>
            <pc:sldMasterMk cId="370659826" sldId="2147483831"/>
            <pc:sldLayoutMk cId="3740023098" sldId="2147483841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33.644" v="51"/>
          <pc:sldLayoutMkLst>
            <pc:docMk/>
            <pc:sldMasterMk cId="370659826" sldId="2147483831"/>
            <pc:sldLayoutMk cId="1823351775" sldId="2147483844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33.644" v="51"/>
          <pc:sldLayoutMkLst>
            <pc:docMk/>
            <pc:sldMasterMk cId="370659826" sldId="2147483831"/>
            <pc:sldLayoutMk cId="627389380" sldId="2147483845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33.644" v="51"/>
          <pc:sldLayoutMkLst>
            <pc:docMk/>
            <pc:sldMasterMk cId="370659826" sldId="2147483831"/>
            <pc:sldLayoutMk cId="1720377850" sldId="2147483846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33.644" v="51"/>
          <pc:sldLayoutMkLst>
            <pc:docMk/>
            <pc:sldMasterMk cId="370659826" sldId="2147483831"/>
            <pc:sldLayoutMk cId="2540860455" sldId="2147483847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33.644" v="51"/>
          <pc:sldLayoutMkLst>
            <pc:docMk/>
            <pc:sldMasterMk cId="370659826" sldId="2147483831"/>
            <pc:sldLayoutMk cId="9586769" sldId="2147483848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33.644" v="51"/>
          <pc:sldLayoutMkLst>
            <pc:docMk/>
            <pc:sldMasterMk cId="370659826" sldId="2147483831"/>
            <pc:sldLayoutMk cId="670471837" sldId="2147483849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33.644" v="51"/>
          <pc:sldLayoutMkLst>
            <pc:docMk/>
            <pc:sldMasterMk cId="370659826" sldId="2147483831"/>
            <pc:sldLayoutMk cId="818914761" sldId="2147483852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33.644" v="51"/>
          <pc:sldLayoutMkLst>
            <pc:docMk/>
            <pc:sldMasterMk cId="370659826" sldId="2147483831"/>
            <pc:sldLayoutMk cId="3854404782" sldId="2147483854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33.644" v="51"/>
          <pc:sldLayoutMkLst>
            <pc:docMk/>
            <pc:sldMasterMk cId="370659826" sldId="2147483831"/>
            <pc:sldLayoutMk cId="2846383538" sldId="2147483856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33.644" v="51"/>
          <pc:sldLayoutMkLst>
            <pc:docMk/>
            <pc:sldMasterMk cId="370659826" sldId="2147483831"/>
            <pc:sldLayoutMk cId="484251294" sldId="2147483858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33.644" v="51"/>
          <pc:sldLayoutMkLst>
            <pc:docMk/>
            <pc:sldMasterMk cId="370659826" sldId="2147483831"/>
            <pc:sldLayoutMk cId="3684404801" sldId="2147483859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33.644" v="51"/>
          <pc:sldLayoutMkLst>
            <pc:docMk/>
            <pc:sldMasterMk cId="370659826" sldId="2147483831"/>
            <pc:sldLayoutMk cId="3985525078" sldId="2147483861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33.644" v="51"/>
          <pc:sldLayoutMkLst>
            <pc:docMk/>
            <pc:sldMasterMk cId="370659826" sldId="2147483831"/>
            <pc:sldLayoutMk cId="702526292" sldId="2147483862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33.644" v="51"/>
          <pc:sldLayoutMkLst>
            <pc:docMk/>
            <pc:sldMasterMk cId="370659826" sldId="2147483831"/>
            <pc:sldLayoutMk cId="1479679414" sldId="2147483863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33.644" v="51"/>
          <pc:sldLayoutMkLst>
            <pc:docMk/>
            <pc:sldMasterMk cId="370659826" sldId="2147483831"/>
            <pc:sldLayoutMk cId="2746362787" sldId="2147483865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33.644" v="51"/>
          <pc:sldLayoutMkLst>
            <pc:docMk/>
            <pc:sldMasterMk cId="370659826" sldId="2147483831"/>
            <pc:sldLayoutMk cId="236150044" sldId="2147483866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33.644" v="51"/>
          <pc:sldLayoutMkLst>
            <pc:docMk/>
            <pc:sldMasterMk cId="370659826" sldId="2147483831"/>
            <pc:sldLayoutMk cId="3831746666" sldId="2147483867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33.644" v="51"/>
          <pc:sldLayoutMkLst>
            <pc:docMk/>
            <pc:sldMasterMk cId="370659826" sldId="2147483831"/>
            <pc:sldLayoutMk cId="1953956925" sldId="2147483868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33.644" v="51"/>
          <pc:sldLayoutMkLst>
            <pc:docMk/>
            <pc:sldMasterMk cId="370659826" sldId="2147483831"/>
            <pc:sldLayoutMk cId="2608139878" sldId="2147483869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33.644" v="51"/>
          <pc:sldLayoutMkLst>
            <pc:docMk/>
            <pc:sldMasterMk cId="370659826" sldId="2147483831"/>
            <pc:sldLayoutMk cId="647917422" sldId="2147483870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33.644" v="51"/>
          <pc:sldLayoutMkLst>
            <pc:docMk/>
            <pc:sldMasterMk cId="370659826" sldId="2147483831"/>
            <pc:sldLayoutMk cId="4021295693" sldId="2147483871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33.644" v="51"/>
          <pc:sldLayoutMkLst>
            <pc:docMk/>
            <pc:sldMasterMk cId="370659826" sldId="2147483831"/>
            <pc:sldLayoutMk cId="2014562258" sldId="2147483872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33.644" v="51"/>
          <pc:sldLayoutMkLst>
            <pc:docMk/>
            <pc:sldMasterMk cId="370659826" sldId="2147483831"/>
            <pc:sldLayoutMk cId="2944552566" sldId="2147483873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33.644" v="51"/>
          <pc:sldLayoutMkLst>
            <pc:docMk/>
            <pc:sldMasterMk cId="370659826" sldId="2147483831"/>
            <pc:sldLayoutMk cId="3444572181" sldId="2147483876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33.644" v="51"/>
          <pc:sldLayoutMkLst>
            <pc:docMk/>
            <pc:sldMasterMk cId="370659826" sldId="2147483831"/>
            <pc:sldLayoutMk cId="1675066487" sldId="2147483878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33.644" v="51"/>
          <pc:sldLayoutMkLst>
            <pc:docMk/>
            <pc:sldMasterMk cId="370659826" sldId="2147483831"/>
            <pc:sldLayoutMk cId="571175123" sldId="2147483903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33.644" v="51"/>
          <pc:sldLayoutMkLst>
            <pc:docMk/>
            <pc:sldMasterMk cId="370659826" sldId="2147483831"/>
            <pc:sldLayoutMk cId="2555401190" sldId="2147483905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33.644" v="51"/>
          <pc:sldLayoutMkLst>
            <pc:docMk/>
            <pc:sldMasterMk cId="370659826" sldId="2147483831"/>
            <pc:sldLayoutMk cId="3805478299" sldId="2147483909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33.644" v="51"/>
          <pc:sldLayoutMkLst>
            <pc:docMk/>
            <pc:sldMasterMk cId="370659826" sldId="2147483831"/>
            <pc:sldLayoutMk cId="3071222527" sldId="2147483912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33.644" v="51"/>
          <pc:sldLayoutMkLst>
            <pc:docMk/>
            <pc:sldMasterMk cId="370659826" sldId="2147483831"/>
            <pc:sldLayoutMk cId="1337082358" sldId="2147483976"/>
          </pc:sldLayoutMkLst>
        </pc:sldLayoutChg>
        <pc:sldLayoutChg chg="add del">
          <pc:chgData name="Anamika A" userId="S::anamika.a@sirionlabs.com::2fff2bdd-9c26-409d-a96f-ca3fdc3cb0ba" providerId="AD" clId="Web-{65A84885-8E75-7F85-E7DA-0EA84255728F}" dt="2025-02-26T09:59:39.443" v="4"/>
          <pc:sldLayoutMkLst>
            <pc:docMk/>
            <pc:sldMasterMk cId="370659826" sldId="2147483831"/>
            <pc:sldLayoutMk cId="4148568152" sldId="2147483976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4.037" v="8"/>
          <pc:sldLayoutMkLst>
            <pc:docMk/>
            <pc:sldMasterMk cId="370659826" sldId="2147483831"/>
            <pc:sldLayoutMk cId="1023653947" sldId="2147483977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4.037" v="8"/>
          <pc:sldLayoutMkLst>
            <pc:docMk/>
            <pc:sldMasterMk cId="370659826" sldId="2147483831"/>
            <pc:sldLayoutMk cId="2241798670" sldId="2147483978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4.037" v="8"/>
          <pc:sldLayoutMkLst>
            <pc:docMk/>
            <pc:sldMasterMk cId="370659826" sldId="2147483831"/>
            <pc:sldLayoutMk cId="1227539372" sldId="2147483979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4.037" v="8"/>
          <pc:sldLayoutMkLst>
            <pc:docMk/>
            <pc:sldMasterMk cId="370659826" sldId="2147483831"/>
            <pc:sldLayoutMk cId="2489764404" sldId="2147483980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4.037" v="8"/>
          <pc:sldLayoutMkLst>
            <pc:docMk/>
            <pc:sldMasterMk cId="370659826" sldId="2147483831"/>
            <pc:sldLayoutMk cId="502826680" sldId="2147483981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4.037" v="8"/>
          <pc:sldLayoutMkLst>
            <pc:docMk/>
            <pc:sldMasterMk cId="370659826" sldId="2147483831"/>
            <pc:sldLayoutMk cId="1940672019" sldId="2147483982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4.037" v="8"/>
          <pc:sldLayoutMkLst>
            <pc:docMk/>
            <pc:sldMasterMk cId="370659826" sldId="2147483831"/>
            <pc:sldLayoutMk cId="2212735041" sldId="2147483983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4.037" v="8"/>
          <pc:sldLayoutMkLst>
            <pc:docMk/>
            <pc:sldMasterMk cId="370659826" sldId="2147483831"/>
            <pc:sldLayoutMk cId="1593018811" sldId="2147483984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4.037" v="8"/>
          <pc:sldLayoutMkLst>
            <pc:docMk/>
            <pc:sldMasterMk cId="370659826" sldId="2147483831"/>
            <pc:sldLayoutMk cId="3740023098" sldId="2147483985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4.037" v="8"/>
          <pc:sldLayoutMkLst>
            <pc:docMk/>
            <pc:sldMasterMk cId="370659826" sldId="2147483831"/>
            <pc:sldLayoutMk cId="632667332" sldId="2147483986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4.037" v="8"/>
          <pc:sldLayoutMkLst>
            <pc:docMk/>
            <pc:sldMasterMk cId="370659826" sldId="2147483831"/>
            <pc:sldLayoutMk cId="1823351775" sldId="2147483987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4.037" v="8"/>
          <pc:sldLayoutMkLst>
            <pc:docMk/>
            <pc:sldMasterMk cId="370659826" sldId="2147483831"/>
            <pc:sldLayoutMk cId="627389380" sldId="2147483988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4.037" v="8"/>
          <pc:sldLayoutMkLst>
            <pc:docMk/>
            <pc:sldMasterMk cId="370659826" sldId="2147483831"/>
            <pc:sldLayoutMk cId="1720377850" sldId="2147483989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4.037" v="8"/>
          <pc:sldLayoutMkLst>
            <pc:docMk/>
            <pc:sldMasterMk cId="370659826" sldId="2147483831"/>
            <pc:sldLayoutMk cId="2540860455" sldId="2147483990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4.037" v="8"/>
          <pc:sldLayoutMkLst>
            <pc:docMk/>
            <pc:sldMasterMk cId="370659826" sldId="2147483831"/>
            <pc:sldLayoutMk cId="9586769" sldId="2147483991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4.037" v="8"/>
          <pc:sldLayoutMkLst>
            <pc:docMk/>
            <pc:sldMasterMk cId="370659826" sldId="2147483831"/>
            <pc:sldLayoutMk cId="670471837" sldId="2147483992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4.037" v="8"/>
          <pc:sldLayoutMkLst>
            <pc:docMk/>
            <pc:sldMasterMk cId="370659826" sldId="2147483831"/>
            <pc:sldLayoutMk cId="818914761" sldId="2147483993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4.037" v="8"/>
          <pc:sldLayoutMkLst>
            <pc:docMk/>
            <pc:sldMasterMk cId="370659826" sldId="2147483831"/>
            <pc:sldLayoutMk cId="3854404782" sldId="2147483994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4.037" v="8"/>
          <pc:sldLayoutMkLst>
            <pc:docMk/>
            <pc:sldMasterMk cId="370659826" sldId="2147483831"/>
            <pc:sldLayoutMk cId="2846383538" sldId="2147483995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4.037" v="8"/>
          <pc:sldLayoutMkLst>
            <pc:docMk/>
            <pc:sldMasterMk cId="370659826" sldId="2147483831"/>
            <pc:sldLayoutMk cId="484251294" sldId="2147483996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4.037" v="8"/>
          <pc:sldLayoutMkLst>
            <pc:docMk/>
            <pc:sldMasterMk cId="370659826" sldId="2147483831"/>
            <pc:sldLayoutMk cId="3684404801" sldId="2147483997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4.037" v="8"/>
          <pc:sldLayoutMkLst>
            <pc:docMk/>
            <pc:sldMasterMk cId="370659826" sldId="2147483831"/>
            <pc:sldLayoutMk cId="3985525078" sldId="2147483998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4.037" v="8"/>
          <pc:sldLayoutMkLst>
            <pc:docMk/>
            <pc:sldMasterMk cId="370659826" sldId="2147483831"/>
            <pc:sldLayoutMk cId="702526292" sldId="2147483999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4.037" v="8"/>
          <pc:sldLayoutMkLst>
            <pc:docMk/>
            <pc:sldMasterMk cId="370659826" sldId="2147483831"/>
            <pc:sldLayoutMk cId="1479679414" sldId="2147484000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4.037" v="8"/>
          <pc:sldLayoutMkLst>
            <pc:docMk/>
            <pc:sldMasterMk cId="370659826" sldId="2147483831"/>
            <pc:sldLayoutMk cId="2746362787" sldId="2147484001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4.037" v="8"/>
          <pc:sldLayoutMkLst>
            <pc:docMk/>
            <pc:sldMasterMk cId="370659826" sldId="2147483831"/>
            <pc:sldLayoutMk cId="236150044" sldId="2147484002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4.037" v="8"/>
          <pc:sldLayoutMkLst>
            <pc:docMk/>
            <pc:sldMasterMk cId="370659826" sldId="2147483831"/>
            <pc:sldLayoutMk cId="3831746666" sldId="2147484003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4.037" v="8"/>
          <pc:sldLayoutMkLst>
            <pc:docMk/>
            <pc:sldMasterMk cId="370659826" sldId="2147483831"/>
            <pc:sldLayoutMk cId="1953956925" sldId="2147484004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4.037" v="8"/>
          <pc:sldLayoutMkLst>
            <pc:docMk/>
            <pc:sldMasterMk cId="370659826" sldId="2147483831"/>
            <pc:sldLayoutMk cId="2608139878" sldId="2147484005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4.037" v="8"/>
          <pc:sldLayoutMkLst>
            <pc:docMk/>
            <pc:sldMasterMk cId="370659826" sldId="2147483831"/>
            <pc:sldLayoutMk cId="647917422" sldId="2147484006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4.037" v="8"/>
          <pc:sldLayoutMkLst>
            <pc:docMk/>
            <pc:sldMasterMk cId="370659826" sldId="2147483831"/>
            <pc:sldLayoutMk cId="4021295693" sldId="2147484007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4.037" v="8"/>
          <pc:sldLayoutMkLst>
            <pc:docMk/>
            <pc:sldMasterMk cId="370659826" sldId="2147483831"/>
            <pc:sldLayoutMk cId="2014562258" sldId="2147484008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4.037" v="8"/>
          <pc:sldLayoutMkLst>
            <pc:docMk/>
            <pc:sldMasterMk cId="370659826" sldId="2147483831"/>
            <pc:sldLayoutMk cId="2944552566" sldId="2147484009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4.037" v="8"/>
          <pc:sldLayoutMkLst>
            <pc:docMk/>
            <pc:sldMasterMk cId="370659826" sldId="2147483831"/>
            <pc:sldLayoutMk cId="3444572181" sldId="2147484010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4.037" v="8"/>
          <pc:sldLayoutMkLst>
            <pc:docMk/>
            <pc:sldMasterMk cId="370659826" sldId="2147483831"/>
            <pc:sldLayoutMk cId="1439555780" sldId="2147484011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4.037" v="8"/>
          <pc:sldLayoutMkLst>
            <pc:docMk/>
            <pc:sldMasterMk cId="370659826" sldId="2147483831"/>
            <pc:sldLayoutMk cId="1675066487" sldId="2147484012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4.037" v="8"/>
          <pc:sldLayoutMkLst>
            <pc:docMk/>
            <pc:sldMasterMk cId="370659826" sldId="2147483831"/>
            <pc:sldLayoutMk cId="571175123" sldId="2147484013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4.037" v="8"/>
          <pc:sldLayoutMkLst>
            <pc:docMk/>
            <pc:sldMasterMk cId="370659826" sldId="2147483831"/>
            <pc:sldLayoutMk cId="2555401190" sldId="2147484014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4.037" v="8"/>
          <pc:sldLayoutMkLst>
            <pc:docMk/>
            <pc:sldMasterMk cId="370659826" sldId="2147483831"/>
            <pc:sldLayoutMk cId="3805478299" sldId="2147484015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4.037" v="8"/>
          <pc:sldLayoutMkLst>
            <pc:docMk/>
            <pc:sldMasterMk cId="370659826" sldId="2147483831"/>
            <pc:sldLayoutMk cId="3071222527" sldId="2147484016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4.037" v="8"/>
          <pc:sldLayoutMkLst>
            <pc:docMk/>
            <pc:sldMasterMk cId="370659826" sldId="2147483831"/>
            <pc:sldLayoutMk cId="592846414" sldId="2147484017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4.037" v="8"/>
          <pc:sldLayoutMkLst>
            <pc:docMk/>
            <pc:sldMasterMk cId="370659826" sldId="2147483831"/>
            <pc:sldLayoutMk cId="1341790814" sldId="2147484018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4.037" v="8"/>
          <pc:sldLayoutMkLst>
            <pc:docMk/>
            <pc:sldMasterMk cId="370659826" sldId="2147483831"/>
            <pc:sldLayoutMk cId="3875754125" sldId="2147484019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4.037" v="8"/>
          <pc:sldLayoutMkLst>
            <pc:docMk/>
            <pc:sldMasterMk cId="370659826" sldId="2147483831"/>
            <pc:sldLayoutMk cId="1846692594" sldId="2147484020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4.037" v="8"/>
          <pc:sldLayoutMkLst>
            <pc:docMk/>
            <pc:sldMasterMk cId="370659826" sldId="2147483831"/>
            <pc:sldLayoutMk cId="1837871077" sldId="2147484021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5.678" v="9"/>
          <pc:sldLayoutMkLst>
            <pc:docMk/>
            <pc:sldMasterMk cId="370659826" sldId="2147483831"/>
            <pc:sldLayoutMk cId="1023653947" sldId="2147484022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5.678" v="9"/>
          <pc:sldLayoutMkLst>
            <pc:docMk/>
            <pc:sldMasterMk cId="370659826" sldId="2147483831"/>
            <pc:sldLayoutMk cId="2241798670" sldId="2147484023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5.678" v="9"/>
          <pc:sldLayoutMkLst>
            <pc:docMk/>
            <pc:sldMasterMk cId="370659826" sldId="2147483831"/>
            <pc:sldLayoutMk cId="1227539372" sldId="2147484024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5.678" v="9"/>
          <pc:sldLayoutMkLst>
            <pc:docMk/>
            <pc:sldMasterMk cId="370659826" sldId="2147483831"/>
            <pc:sldLayoutMk cId="2489764404" sldId="2147484025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5.678" v="9"/>
          <pc:sldLayoutMkLst>
            <pc:docMk/>
            <pc:sldMasterMk cId="370659826" sldId="2147483831"/>
            <pc:sldLayoutMk cId="502826680" sldId="2147484026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5.678" v="9"/>
          <pc:sldLayoutMkLst>
            <pc:docMk/>
            <pc:sldMasterMk cId="370659826" sldId="2147483831"/>
            <pc:sldLayoutMk cId="1940672019" sldId="2147484027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5.678" v="9"/>
          <pc:sldLayoutMkLst>
            <pc:docMk/>
            <pc:sldMasterMk cId="370659826" sldId="2147483831"/>
            <pc:sldLayoutMk cId="2212735041" sldId="2147484028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5.678" v="9"/>
          <pc:sldLayoutMkLst>
            <pc:docMk/>
            <pc:sldMasterMk cId="370659826" sldId="2147483831"/>
            <pc:sldLayoutMk cId="1593018811" sldId="2147484029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5.678" v="9"/>
          <pc:sldLayoutMkLst>
            <pc:docMk/>
            <pc:sldMasterMk cId="370659826" sldId="2147483831"/>
            <pc:sldLayoutMk cId="3740023098" sldId="2147484030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5.678" v="9"/>
          <pc:sldLayoutMkLst>
            <pc:docMk/>
            <pc:sldMasterMk cId="370659826" sldId="2147483831"/>
            <pc:sldLayoutMk cId="632667332" sldId="2147484031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5.678" v="9"/>
          <pc:sldLayoutMkLst>
            <pc:docMk/>
            <pc:sldMasterMk cId="370659826" sldId="2147483831"/>
            <pc:sldLayoutMk cId="1823351775" sldId="2147484032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5.678" v="9"/>
          <pc:sldLayoutMkLst>
            <pc:docMk/>
            <pc:sldMasterMk cId="370659826" sldId="2147483831"/>
            <pc:sldLayoutMk cId="627389380" sldId="2147484033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5.678" v="9"/>
          <pc:sldLayoutMkLst>
            <pc:docMk/>
            <pc:sldMasterMk cId="370659826" sldId="2147483831"/>
            <pc:sldLayoutMk cId="1720377850" sldId="2147484034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5.678" v="9"/>
          <pc:sldLayoutMkLst>
            <pc:docMk/>
            <pc:sldMasterMk cId="370659826" sldId="2147483831"/>
            <pc:sldLayoutMk cId="2540860455" sldId="2147484035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5.678" v="9"/>
          <pc:sldLayoutMkLst>
            <pc:docMk/>
            <pc:sldMasterMk cId="370659826" sldId="2147483831"/>
            <pc:sldLayoutMk cId="9586769" sldId="2147484036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5.678" v="9"/>
          <pc:sldLayoutMkLst>
            <pc:docMk/>
            <pc:sldMasterMk cId="370659826" sldId="2147483831"/>
            <pc:sldLayoutMk cId="670471837" sldId="2147484037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5.678" v="9"/>
          <pc:sldLayoutMkLst>
            <pc:docMk/>
            <pc:sldMasterMk cId="370659826" sldId="2147483831"/>
            <pc:sldLayoutMk cId="818914761" sldId="2147484038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5.678" v="9"/>
          <pc:sldLayoutMkLst>
            <pc:docMk/>
            <pc:sldMasterMk cId="370659826" sldId="2147483831"/>
            <pc:sldLayoutMk cId="3854404782" sldId="2147484039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5.678" v="9"/>
          <pc:sldLayoutMkLst>
            <pc:docMk/>
            <pc:sldMasterMk cId="370659826" sldId="2147483831"/>
            <pc:sldLayoutMk cId="2846383538" sldId="2147484040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5.678" v="9"/>
          <pc:sldLayoutMkLst>
            <pc:docMk/>
            <pc:sldMasterMk cId="370659826" sldId="2147483831"/>
            <pc:sldLayoutMk cId="484251294" sldId="2147484041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5.678" v="9"/>
          <pc:sldLayoutMkLst>
            <pc:docMk/>
            <pc:sldMasterMk cId="370659826" sldId="2147483831"/>
            <pc:sldLayoutMk cId="3684404801" sldId="2147484042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5.678" v="9"/>
          <pc:sldLayoutMkLst>
            <pc:docMk/>
            <pc:sldMasterMk cId="370659826" sldId="2147483831"/>
            <pc:sldLayoutMk cId="3985525078" sldId="2147484043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5.678" v="9"/>
          <pc:sldLayoutMkLst>
            <pc:docMk/>
            <pc:sldMasterMk cId="370659826" sldId="2147483831"/>
            <pc:sldLayoutMk cId="702526292" sldId="2147484044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5.678" v="9"/>
          <pc:sldLayoutMkLst>
            <pc:docMk/>
            <pc:sldMasterMk cId="370659826" sldId="2147483831"/>
            <pc:sldLayoutMk cId="1479679414" sldId="2147484045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5.678" v="9"/>
          <pc:sldLayoutMkLst>
            <pc:docMk/>
            <pc:sldMasterMk cId="370659826" sldId="2147483831"/>
            <pc:sldLayoutMk cId="2746362787" sldId="2147484046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5.678" v="9"/>
          <pc:sldLayoutMkLst>
            <pc:docMk/>
            <pc:sldMasterMk cId="370659826" sldId="2147483831"/>
            <pc:sldLayoutMk cId="236150044" sldId="2147484047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5.678" v="9"/>
          <pc:sldLayoutMkLst>
            <pc:docMk/>
            <pc:sldMasterMk cId="370659826" sldId="2147483831"/>
            <pc:sldLayoutMk cId="3831746666" sldId="2147484048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5.678" v="9"/>
          <pc:sldLayoutMkLst>
            <pc:docMk/>
            <pc:sldMasterMk cId="370659826" sldId="2147483831"/>
            <pc:sldLayoutMk cId="1953956925" sldId="2147484049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5.678" v="9"/>
          <pc:sldLayoutMkLst>
            <pc:docMk/>
            <pc:sldMasterMk cId="370659826" sldId="2147483831"/>
            <pc:sldLayoutMk cId="2608139878" sldId="2147484050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5.678" v="9"/>
          <pc:sldLayoutMkLst>
            <pc:docMk/>
            <pc:sldMasterMk cId="370659826" sldId="2147483831"/>
            <pc:sldLayoutMk cId="647917422" sldId="2147484051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5.678" v="9"/>
          <pc:sldLayoutMkLst>
            <pc:docMk/>
            <pc:sldMasterMk cId="370659826" sldId="2147483831"/>
            <pc:sldLayoutMk cId="4021295693" sldId="2147484052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5.678" v="9"/>
          <pc:sldLayoutMkLst>
            <pc:docMk/>
            <pc:sldMasterMk cId="370659826" sldId="2147483831"/>
            <pc:sldLayoutMk cId="2014562258" sldId="2147484053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5.678" v="9"/>
          <pc:sldLayoutMkLst>
            <pc:docMk/>
            <pc:sldMasterMk cId="370659826" sldId="2147483831"/>
            <pc:sldLayoutMk cId="2944552566" sldId="2147484054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5.678" v="9"/>
          <pc:sldLayoutMkLst>
            <pc:docMk/>
            <pc:sldMasterMk cId="370659826" sldId="2147483831"/>
            <pc:sldLayoutMk cId="3444572181" sldId="2147484055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5.678" v="9"/>
          <pc:sldLayoutMkLst>
            <pc:docMk/>
            <pc:sldMasterMk cId="370659826" sldId="2147483831"/>
            <pc:sldLayoutMk cId="1439555780" sldId="2147484056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5.678" v="9"/>
          <pc:sldLayoutMkLst>
            <pc:docMk/>
            <pc:sldMasterMk cId="370659826" sldId="2147483831"/>
            <pc:sldLayoutMk cId="1675066487" sldId="2147484057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5.678" v="9"/>
          <pc:sldLayoutMkLst>
            <pc:docMk/>
            <pc:sldMasterMk cId="370659826" sldId="2147483831"/>
            <pc:sldLayoutMk cId="571175123" sldId="2147484058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5.678" v="9"/>
          <pc:sldLayoutMkLst>
            <pc:docMk/>
            <pc:sldMasterMk cId="370659826" sldId="2147483831"/>
            <pc:sldLayoutMk cId="2555401190" sldId="2147484059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5.678" v="9"/>
          <pc:sldLayoutMkLst>
            <pc:docMk/>
            <pc:sldMasterMk cId="370659826" sldId="2147483831"/>
            <pc:sldLayoutMk cId="3805478299" sldId="2147484060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5.678" v="9"/>
          <pc:sldLayoutMkLst>
            <pc:docMk/>
            <pc:sldMasterMk cId="370659826" sldId="2147483831"/>
            <pc:sldLayoutMk cId="3071222527" sldId="2147484061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5.678" v="9"/>
          <pc:sldLayoutMkLst>
            <pc:docMk/>
            <pc:sldMasterMk cId="370659826" sldId="2147483831"/>
            <pc:sldLayoutMk cId="592846414" sldId="2147484062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5.678" v="9"/>
          <pc:sldLayoutMkLst>
            <pc:docMk/>
            <pc:sldMasterMk cId="370659826" sldId="2147483831"/>
            <pc:sldLayoutMk cId="1341790814" sldId="2147484063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5.678" v="9"/>
          <pc:sldLayoutMkLst>
            <pc:docMk/>
            <pc:sldMasterMk cId="370659826" sldId="2147483831"/>
            <pc:sldLayoutMk cId="1337082358" sldId="2147484064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5.678" v="9"/>
          <pc:sldLayoutMkLst>
            <pc:docMk/>
            <pc:sldMasterMk cId="370659826" sldId="2147483831"/>
            <pc:sldLayoutMk cId="3875754125" sldId="2147484065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5.678" v="9"/>
          <pc:sldLayoutMkLst>
            <pc:docMk/>
            <pc:sldMasterMk cId="370659826" sldId="2147483831"/>
            <pc:sldLayoutMk cId="1846692594" sldId="2147484066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5.678" v="9"/>
          <pc:sldLayoutMkLst>
            <pc:docMk/>
            <pc:sldMasterMk cId="370659826" sldId="2147483831"/>
            <pc:sldLayoutMk cId="1837871077" sldId="2147484067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7.271" v="10"/>
          <pc:sldLayoutMkLst>
            <pc:docMk/>
            <pc:sldMasterMk cId="370659826" sldId="2147483831"/>
            <pc:sldLayoutMk cId="1023653947" sldId="2147484068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7.271" v="10"/>
          <pc:sldLayoutMkLst>
            <pc:docMk/>
            <pc:sldMasterMk cId="370659826" sldId="2147483831"/>
            <pc:sldLayoutMk cId="2241798670" sldId="2147484069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7.271" v="10"/>
          <pc:sldLayoutMkLst>
            <pc:docMk/>
            <pc:sldMasterMk cId="370659826" sldId="2147483831"/>
            <pc:sldLayoutMk cId="1227539372" sldId="2147484070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7.271" v="10"/>
          <pc:sldLayoutMkLst>
            <pc:docMk/>
            <pc:sldMasterMk cId="370659826" sldId="2147483831"/>
            <pc:sldLayoutMk cId="2489764404" sldId="2147484071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7.271" v="10"/>
          <pc:sldLayoutMkLst>
            <pc:docMk/>
            <pc:sldMasterMk cId="370659826" sldId="2147483831"/>
            <pc:sldLayoutMk cId="502826680" sldId="2147484072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7.271" v="10"/>
          <pc:sldLayoutMkLst>
            <pc:docMk/>
            <pc:sldMasterMk cId="370659826" sldId="2147483831"/>
            <pc:sldLayoutMk cId="1940672019" sldId="2147484073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7.271" v="10"/>
          <pc:sldLayoutMkLst>
            <pc:docMk/>
            <pc:sldMasterMk cId="370659826" sldId="2147483831"/>
            <pc:sldLayoutMk cId="2212735041" sldId="2147484074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7.271" v="10"/>
          <pc:sldLayoutMkLst>
            <pc:docMk/>
            <pc:sldMasterMk cId="370659826" sldId="2147483831"/>
            <pc:sldLayoutMk cId="1593018811" sldId="2147484075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7.271" v="10"/>
          <pc:sldLayoutMkLst>
            <pc:docMk/>
            <pc:sldMasterMk cId="370659826" sldId="2147483831"/>
            <pc:sldLayoutMk cId="3740023098" sldId="2147484076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7.271" v="10"/>
          <pc:sldLayoutMkLst>
            <pc:docMk/>
            <pc:sldMasterMk cId="370659826" sldId="2147483831"/>
            <pc:sldLayoutMk cId="632667332" sldId="2147484077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7.271" v="10"/>
          <pc:sldLayoutMkLst>
            <pc:docMk/>
            <pc:sldMasterMk cId="370659826" sldId="2147483831"/>
            <pc:sldLayoutMk cId="1823351775" sldId="2147484078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7.271" v="10"/>
          <pc:sldLayoutMkLst>
            <pc:docMk/>
            <pc:sldMasterMk cId="370659826" sldId="2147483831"/>
            <pc:sldLayoutMk cId="627389380" sldId="2147484079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7.271" v="10"/>
          <pc:sldLayoutMkLst>
            <pc:docMk/>
            <pc:sldMasterMk cId="370659826" sldId="2147483831"/>
            <pc:sldLayoutMk cId="1720377850" sldId="2147484080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7.271" v="10"/>
          <pc:sldLayoutMkLst>
            <pc:docMk/>
            <pc:sldMasterMk cId="370659826" sldId="2147483831"/>
            <pc:sldLayoutMk cId="2540860455" sldId="2147484081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7.271" v="10"/>
          <pc:sldLayoutMkLst>
            <pc:docMk/>
            <pc:sldMasterMk cId="370659826" sldId="2147483831"/>
            <pc:sldLayoutMk cId="9586769" sldId="2147484082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7.271" v="10"/>
          <pc:sldLayoutMkLst>
            <pc:docMk/>
            <pc:sldMasterMk cId="370659826" sldId="2147483831"/>
            <pc:sldLayoutMk cId="670471837" sldId="2147484083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7.271" v="10"/>
          <pc:sldLayoutMkLst>
            <pc:docMk/>
            <pc:sldMasterMk cId="370659826" sldId="2147483831"/>
            <pc:sldLayoutMk cId="818914761" sldId="2147484084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7.271" v="10"/>
          <pc:sldLayoutMkLst>
            <pc:docMk/>
            <pc:sldMasterMk cId="370659826" sldId="2147483831"/>
            <pc:sldLayoutMk cId="3854404782" sldId="2147484085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7.271" v="10"/>
          <pc:sldLayoutMkLst>
            <pc:docMk/>
            <pc:sldMasterMk cId="370659826" sldId="2147483831"/>
            <pc:sldLayoutMk cId="2846383538" sldId="2147484086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7.271" v="10"/>
          <pc:sldLayoutMkLst>
            <pc:docMk/>
            <pc:sldMasterMk cId="370659826" sldId="2147483831"/>
            <pc:sldLayoutMk cId="484251294" sldId="2147484087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7.271" v="10"/>
          <pc:sldLayoutMkLst>
            <pc:docMk/>
            <pc:sldMasterMk cId="370659826" sldId="2147483831"/>
            <pc:sldLayoutMk cId="3684404801" sldId="2147484088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7.271" v="10"/>
          <pc:sldLayoutMkLst>
            <pc:docMk/>
            <pc:sldMasterMk cId="370659826" sldId="2147483831"/>
            <pc:sldLayoutMk cId="3985525078" sldId="2147484089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7.271" v="10"/>
          <pc:sldLayoutMkLst>
            <pc:docMk/>
            <pc:sldMasterMk cId="370659826" sldId="2147483831"/>
            <pc:sldLayoutMk cId="702526292" sldId="2147484090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7.271" v="10"/>
          <pc:sldLayoutMkLst>
            <pc:docMk/>
            <pc:sldMasterMk cId="370659826" sldId="2147483831"/>
            <pc:sldLayoutMk cId="1479679414" sldId="2147484091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7.271" v="10"/>
          <pc:sldLayoutMkLst>
            <pc:docMk/>
            <pc:sldMasterMk cId="370659826" sldId="2147483831"/>
            <pc:sldLayoutMk cId="2746362787" sldId="2147484092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7.271" v="10"/>
          <pc:sldLayoutMkLst>
            <pc:docMk/>
            <pc:sldMasterMk cId="370659826" sldId="2147483831"/>
            <pc:sldLayoutMk cId="236150044" sldId="2147484093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7.271" v="10"/>
          <pc:sldLayoutMkLst>
            <pc:docMk/>
            <pc:sldMasterMk cId="370659826" sldId="2147483831"/>
            <pc:sldLayoutMk cId="3831746666" sldId="2147484094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7.271" v="10"/>
          <pc:sldLayoutMkLst>
            <pc:docMk/>
            <pc:sldMasterMk cId="370659826" sldId="2147483831"/>
            <pc:sldLayoutMk cId="1953956925" sldId="2147484095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7.271" v="10"/>
          <pc:sldLayoutMkLst>
            <pc:docMk/>
            <pc:sldMasterMk cId="370659826" sldId="2147483831"/>
            <pc:sldLayoutMk cId="2608139878" sldId="2147484096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7.271" v="10"/>
          <pc:sldLayoutMkLst>
            <pc:docMk/>
            <pc:sldMasterMk cId="370659826" sldId="2147483831"/>
            <pc:sldLayoutMk cId="647917422" sldId="2147484097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7.271" v="10"/>
          <pc:sldLayoutMkLst>
            <pc:docMk/>
            <pc:sldMasterMk cId="370659826" sldId="2147483831"/>
            <pc:sldLayoutMk cId="4021295693" sldId="2147484098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7.271" v="10"/>
          <pc:sldLayoutMkLst>
            <pc:docMk/>
            <pc:sldMasterMk cId="370659826" sldId="2147483831"/>
            <pc:sldLayoutMk cId="2014562258" sldId="2147484099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7.271" v="10"/>
          <pc:sldLayoutMkLst>
            <pc:docMk/>
            <pc:sldMasterMk cId="370659826" sldId="2147483831"/>
            <pc:sldLayoutMk cId="2944552566" sldId="2147484100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7.271" v="10"/>
          <pc:sldLayoutMkLst>
            <pc:docMk/>
            <pc:sldMasterMk cId="370659826" sldId="2147483831"/>
            <pc:sldLayoutMk cId="3444572181" sldId="2147484101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7.271" v="10"/>
          <pc:sldLayoutMkLst>
            <pc:docMk/>
            <pc:sldMasterMk cId="370659826" sldId="2147483831"/>
            <pc:sldLayoutMk cId="1439555780" sldId="2147484102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7.271" v="10"/>
          <pc:sldLayoutMkLst>
            <pc:docMk/>
            <pc:sldMasterMk cId="370659826" sldId="2147483831"/>
            <pc:sldLayoutMk cId="1675066487" sldId="2147484103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7.271" v="10"/>
          <pc:sldLayoutMkLst>
            <pc:docMk/>
            <pc:sldMasterMk cId="370659826" sldId="2147483831"/>
            <pc:sldLayoutMk cId="571175123" sldId="2147484104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7.271" v="10"/>
          <pc:sldLayoutMkLst>
            <pc:docMk/>
            <pc:sldMasterMk cId="370659826" sldId="2147483831"/>
            <pc:sldLayoutMk cId="2555401190" sldId="2147484105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7.271" v="10"/>
          <pc:sldLayoutMkLst>
            <pc:docMk/>
            <pc:sldMasterMk cId="370659826" sldId="2147483831"/>
            <pc:sldLayoutMk cId="3805478299" sldId="2147484106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7.271" v="10"/>
          <pc:sldLayoutMkLst>
            <pc:docMk/>
            <pc:sldMasterMk cId="370659826" sldId="2147483831"/>
            <pc:sldLayoutMk cId="3071222527" sldId="2147484107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7.271" v="10"/>
          <pc:sldLayoutMkLst>
            <pc:docMk/>
            <pc:sldMasterMk cId="370659826" sldId="2147483831"/>
            <pc:sldLayoutMk cId="592846414" sldId="2147484108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7.271" v="10"/>
          <pc:sldLayoutMkLst>
            <pc:docMk/>
            <pc:sldMasterMk cId="370659826" sldId="2147483831"/>
            <pc:sldLayoutMk cId="1341790814" sldId="2147484109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7.271" v="10"/>
          <pc:sldLayoutMkLst>
            <pc:docMk/>
            <pc:sldMasterMk cId="370659826" sldId="2147483831"/>
            <pc:sldLayoutMk cId="1337082358" sldId="2147484110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7.271" v="10"/>
          <pc:sldLayoutMkLst>
            <pc:docMk/>
            <pc:sldMasterMk cId="370659826" sldId="2147483831"/>
            <pc:sldLayoutMk cId="3875754125" sldId="2147484111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7.271" v="10"/>
          <pc:sldLayoutMkLst>
            <pc:docMk/>
            <pc:sldMasterMk cId="370659826" sldId="2147483831"/>
            <pc:sldLayoutMk cId="1846692594" sldId="2147484112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7.271" v="10"/>
          <pc:sldLayoutMkLst>
            <pc:docMk/>
            <pc:sldMasterMk cId="370659826" sldId="2147483831"/>
            <pc:sldLayoutMk cId="1837871077" sldId="2147484113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9.022" v="11"/>
          <pc:sldLayoutMkLst>
            <pc:docMk/>
            <pc:sldMasterMk cId="370659826" sldId="2147483831"/>
            <pc:sldLayoutMk cId="1023653947" sldId="2147484114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9.022" v="11"/>
          <pc:sldLayoutMkLst>
            <pc:docMk/>
            <pc:sldMasterMk cId="370659826" sldId="2147483831"/>
            <pc:sldLayoutMk cId="2241798670" sldId="2147484115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9.022" v="11"/>
          <pc:sldLayoutMkLst>
            <pc:docMk/>
            <pc:sldMasterMk cId="370659826" sldId="2147483831"/>
            <pc:sldLayoutMk cId="1227539372" sldId="2147484116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9.022" v="11"/>
          <pc:sldLayoutMkLst>
            <pc:docMk/>
            <pc:sldMasterMk cId="370659826" sldId="2147483831"/>
            <pc:sldLayoutMk cId="2489764404" sldId="2147484117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9.022" v="11"/>
          <pc:sldLayoutMkLst>
            <pc:docMk/>
            <pc:sldMasterMk cId="370659826" sldId="2147483831"/>
            <pc:sldLayoutMk cId="502826680" sldId="2147484118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9.022" v="11"/>
          <pc:sldLayoutMkLst>
            <pc:docMk/>
            <pc:sldMasterMk cId="370659826" sldId="2147483831"/>
            <pc:sldLayoutMk cId="1940672019" sldId="2147484119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9.022" v="11"/>
          <pc:sldLayoutMkLst>
            <pc:docMk/>
            <pc:sldMasterMk cId="370659826" sldId="2147483831"/>
            <pc:sldLayoutMk cId="2212735041" sldId="2147484120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9.022" v="11"/>
          <pc:sldLayoutMkLst>
            <pc:docMk/>
            <pc:sldMasterMk cId="370659826" sldId="2147483831"/>
            <pc:sldLayoutMk cId="1593018811" sldId="2147484121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9.022" v="11"/>
          <pc:sldLayoutMkLst>
            <pc:docMk/>
            <pc:sldMasterMk cId="370659826" sldId="2147483831"/>
            <pc:sldLayoutMk cId="3740023098" sldId="2147484122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9.022" v="11"/>
          <pc:sldLayoutMkLst>
            <pc:docMk/>
            <pc:sldMasterMk cId="370659826" sldId="2147483831"/>
            <pc:sldLayoutMk cId="632667332" sldId="2147484123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9.022" v="11"/>
          <pc:sldLayoutMkLst>
            <pc:docMk/>
            <pc:sldMasterMk cId="370659826" sldId="2147483831"/>
            <pc:sldLayoutMk cId="1823351775" sldId="2147484124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9.022" v="11"/>
          <pc:sldLayoutMkLst>
            <pc:docMk/>
            <pc:sldMasterMk cId="370659826" sldId="2147483831"/>
            <pc:sldLayoutMk cId="627389380" sldId="2147484125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9.022" v="11"/>
          <pc:sldLayoutMkLst>
            <pc:docMk/>
            <pc:sldMasterMk cId="370659826" sldId="2147483831"/>
            <pc:sldLayoutMk cId="1720377850" sldId="2147484126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9.022" v="11"/>
          <pc:sldLayoutMkLst>
            <pc:docMk/>
            <pc:sldMasterMk cId="370659826" sldId="2147483831"/>
            <pc:sldLayoutMk cId="2540860455" sldId="2147484127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9.022" v="11"/>
          <pc:sldLayoutMkLst>
            <pc:docMk/>
            <pc:sldMasterMk cId="370659826" sldId="2147483831"/>
            <pc:sldLayoutMk cId="9586769" sldId="2147484128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9.022" v="11"/>
          <pc:sldLayoutMkLst>
            <pc:docMk/>
            <pc:sldMasterMk cId="370659826" sldId="2147483831"/>
            <pc:sldLayoutMk cId="670471837" sldId="2147484129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9.022" v="11"/>
          <pc:sldLayoutMkLst>
            <pc:docMk/>
            <pc:sldMasterMk cId="370659826" sldId="2147483831"/>
            <pc:sldLayoutMk cId="818914761" sldId="2147484130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9.022" v="11"/>
          <pc:sldLayoutMkLst>
            <pc:docMk/>
            <pc:sldMasterMk cId="370659826" sldId="2147483831"/>
            <pc:sldLayoutMk cId="3854404782" sldId="2147484131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9.022" v="11"/>
          <pc:sldLayoutMkLst>
            <pc:docMk/>
            <pc:sldMasterMk cId="370659826" sldId="2147483831"/>
            <pc:sldLayoutMk cId="2846383538" sldId="2147484132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9.022" v="11"/>
          <pc:sldLayoutMkLst>
            <pc:docMk/>
            <pc:sldMasterMk cId="370659826" sldId="2147483831"/>
            <pc:sldLayoutMk cId="484251294" sldId="2147484133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9.022" v="11"/>
          <pc:sldLayoutMkLst>
            <pc:docMk/>
            <pc:sldMasterMk cId="370659826" sldId="2147483831"/>
            <pc:sldLayoutMk cId="3684404801" sldId="2147484134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9.022" v="11"/>
          <pc:sldLayoutMkLst>
            <pc:docMk/>
            <pc:sldMasterMk cId="370659826" sldId="2147483831"/>
            <pc:sldLayoutMk cId="3985525078" sldId="2147484135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9.022" v="11"/>
          <pc:sldLayoutMkLst>
            <pc:docMk/>
            <pc:sldMasterMk cId="370659826" sldId="2147483831"/>
            <pc:sldLayoutMk cId="702526292" sldId="2147484136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9.022" v="11"/>
          <pc:sldLayoutMkLst>
            <pc:docMk/>
            <pc:sldMasterMk cId="370659826" sldId="2147483831"/>
            <pc:sldLayoutMk cId="1479679414" sldId="2147484137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9.022" v="11"/>
          <pc:sldLayoutMkLst>
            <pc:docMk/>
            <pc:sldMasterMk cId="370659826" sldId="2147483831"/>
            <pc:sldLayoutMk cId="2746362787" sldId="2147484138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9.022" v="11"/>
          <pc:sldLayoutMkLst>
            <pc:docMk/>
            <pc:sldMasterMk cId="370659826" sldId="2147483831"/>
            <pc:sldLayoutMk cId="236150044" sldId="2147484139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9.022" v="11"/>
          <pc:sldLayoutMkLst>
            <pc:docMk/>
            <pc:sldMasterMk cId="370659826" sldId="2147483831"/>
            <pc:sldLayoutMk cId="3831746666" sldId="2147484140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9.022" v="11"/>
          <pc:sldLayoutMkLst>
            <pc:docMk/>
            <pc:sldMasterMk cId="370659826" sldId="2147483831"/>
            <pc:sldLayoutMk cId="1953956925" sldId="2147484141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9.022" v="11"/>
          <pc:sldLayoutMkLst>
            <pc:docMk/>
            <pc:sldMasterMk cId="370659826" sldId="2147483831"/>
            <pc:sldLayoutMk cId="2608139878" sldId="2147484142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9.022" v="11"/>
          <pc:sldLayoutMkLst>
            <pc:docMk/>
            <pc:sldMasterMk cId="370659826" sldId="2147483831"/>
            <pc:sldLayoutMk cId="647917422" sldId="2147484143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9.022" v="11"/>
          <pc:sldLayoutMkLst>
            <pc:docMk/>
            <pc:sldMasterMk cId="370659826" sldId="2147483831"/>
            <pc:sldLayoutMk cId="4021295693" sldId="2147484144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9.022" v="11"/>
          <pc:sldLayoutMkLst>
            <pc:docMk/>
            <pc:sldMasterMk cId="370659826" sldId="2147483831"/>
            <pc:sldLayoutMk cId="2014562258" sldId="2147484145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9.022" v="11"/>
          <pc:sldLayoutMkLst>
            <pc:docMk/>
            <pc:sldMasterMk cId="370659826" sldId="2147483831"/>
            <pc:sldLayoutMk cId="2944552566" sldId="2147484146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9.022" v="11"/>
          <pc:sldLayoutMkLst>
            <pc:docMk/>
            <pc:sldMasterMk cId="370659826" sldId="2147483831"/>
            <pc:sldLayoutMk cId="3444572181" sldId="2147484147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9.022" v="11"/>
          <pc:sldLayoutMkLst>
            <pc:docMk/>
            <pc:sldMasterMk cId="370659826" sldId="2147483831"/>
            <pc:sldLayoutMk cId="1439555780" sldId="2147484148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9.022" v="11"/>
          <pc:sldLayoutMkLst>
            <pc:docMk/>
            <pc:sldMasterMk cId="370659826" sldId="2147483831"/>
            <pc:sldLayoutMk cId="1675066487" sldId="2147484149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9.022" v="11"/>
          <pc:sldLayoutMkLst>
            <pc:docMk/>
            <pc:sldMasterMk cId="370659826" sldId="2147483831"/>
            <pc:sldLayoutMk cId="571175123" sldId="2147484150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9.022" v="11"/>
          <pc:sldLayoutMkLst>
            <pc:docMk/>
            <pc:sldMasterMk cId="370659826" sldId="2147483831"/>
            <pc:sldLayoutMk cId="2555401190" sldId="2147484151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9.022" v="11"/>
          <pc:sldLayoutMkLst>
            <pc:docMk/>
            <pc:sldMasterMk cId="370659826" sldId="2147483831"/>
            <pc:sldLayoutMk cId="3805478299" sldId="2147484152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9.022" v="11"/>
          <pc:sldLayoutMkLst>
            <pc:docMk/>
            <pc:sldMasterMk cId="370659826" sldId="2147483831"/>
            <pc:sldLayoutMk cId="3071222527" sldId="2147484153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9.022" v="11"/>
          <pc:sldLayoutMkLst>
            <pc:docMk/>
            <pc:sldMasterMk cId="370659826" sldId="2147483831"/>
            <pc:sldLayoutMk cId="592846414" sldId="2147484154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9.022" v="11"/>
          <pc:sldLayoutMkLst>
            <pc:docMk/>
            <pc:sldMasterMk cId="370659826" sldId="2147483831"/>
            <pc:sldLayoutMk cId="1341790814" sldId="2147484155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9.022" v="11"/>
          <pc:sldLayoutMkLst>
            <pc:docMk/>
            <pc:sldMasterMk cId="370659826" sldId="2147483831"/>
            <pc:sldLayoutMk cId="1337082358" sldId="2147484156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9.022" v="11"/>
          <pc:sldLayoutMkLst>
            <pc:docMk/>
            <pc:sldMasterMk cId="370659826" sldId="2147483831"/>
            <pc:sldLayoutMk cId="3875754125" sldId="2147484157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9.022" v="11"/>
          <pc:sldLayoutMkLst>
            <pc:docMk/>
            <pc:sldMasterMk cId="370659826" sldId="2147483831"/>
            <pc:sldLayoutMk cId="1846692594" sldId="2147484158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09:59:49.022" v="11"/>
          <pc:sldLayoutMkLst>
            <pc:docMk/>
            <pc:sldMasterMk cId="370659826" sldId="2147483831"/>
            <pc:sldLayoutMk cId="1837871077" sldId="2147484159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3:59.236" v="18"/>
          <pc:sldLayoutMkLst>
            <pc:docMk/>
            <pc:sldMasterMk cId="370659826" sldId="2147483831"/>
            <pc:sldLayoutMk cId="1023653947" sldId="2147484161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3:59.236" v="18"/>
          <pc:sldLayoutMkLst>
            <pc:docMk/>
            <pc:sldMasterMk cId="370659826" sldId="2147483831"/>
            <pc:sldLayoutMk cId="2241798670" sldId="2147484162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3:59.236" v="18"/>
          <pc:sldLayoutMkLst>
            <pc:docMk/>
            <pc:sldMasterMk cId="370659826" sldId="2147483831"/>
            <pc:sldLayoutMk cId="1227539372" sldId="2147484163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3:59.236" v="18"/>
          <pc:sldLayoutMkLst>
            <pc:docMk/>
            <pc:sldMasterMk cId="370659826" sldId="2147483831"/>
            <pc:sldLayoutMk cId="2489764404" sldId="2147484164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3:59.236" v="18"/>
          <pc:sldLayoutMkLst>
            <pc:docMk/>
            <pc:sldMasterMk cId="370659826" sldId="2147483831"/>
            <pc:sldLayoutMk cId="502826680" sldId="2147484165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3:59.236" v="18"/>
          <pc:sldLayoutMkLst>
            <pc:docMk/>
            <pc:sldMasterMk cId="370659826" sldId="2147483831"/>
            <pc:sldLayoutMk cId="1940672019" sldId="2147484166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3:59.236" v="18"/>
          <pc:sldLayoutMkLst>
            <pc:docMk/>
            <pc:sldMasterMk cId="370659826" sldId="2147483831"/>
            <pc:sldLayoutMk cId="2212735041" sldId="2147484167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3:59.236" v="18"/>
          <pc:sldLayoutMkLst>
            <pc:docMk/>
            <pc:sldMasterMk cId="370659826" sldId="2147483831"/>
            <pc:sldLayoutMk cId="1593018811" sldId="2147484168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3:59.236" v="18"/>
          <pc:sldLayoutMkLst>
            <pc:docMk/>
            <pc:sldMasterMk cId="370659826" sldId="2147483831"/>
            <pc:sldLayoutMk cId="3740023098" sldId="2147484169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3:59.236" v="18"/>
          <pc:sldLayoutMkLst>
            <pc:docMk/>
            <pc:sldMasterMk cId="370659826" sldId="2147483831"/>
            <pc:sldLayoutMk cId="632667332" sldId="2147484170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3:59.236" v="18"/>
          <pc:sldLayoutMkLst>
            <pc:docMk/>
            <pc:sldMasterMk cId="370659826" sldId="2147483831"/>
            <pc:sldLayoutMk cId="1823351775" sldId="2147484171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3:59.236" v="18"/>
          <pc:sldLayoutMkLst>
            <pc:docMk/>
            <pc:sldMasterMk cId="370659826" sldId="2147483831"/>
            <pc:sldLayoutMk cId="627389380" sldId="2147484172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3:59.236" v="18"/>
          <pc:sldLayoutMkLst>
            <pc:docMk/>
            <pc:sldMasterMk cId="370659826" sldId="2147483831"/>
            <pc:sldLayoutMk cId="1720377850" sldId="2147484173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3:59.236" v="18"/>
          <pc:sldLayoutMkLst>
            <pc:docMk/>
            <pc:sldMasterMk cId="370659826" sldId="2147483831"/>
            <pc:sldLayoutMk cId="2540860455" sldId="2147484174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3:59.236" v="18"/>
          <pc:sldLayoutMkLst>
            <pc:docMk/>
            <pc:sldMasterMk cId="370659826" sldId="2147483831"/>
            <pc:sldLayoutMk cId="9586769" sldId="2147484175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3:59.236" v="18"/>
          <pc:sldLayoutMkLst>
            <pc:docMk/>
            <pc:sldMasterMk cId="370659826" sldId="2147483831"/>
            <pc:sldLayoutMk cId="670471837" sldId="2147484176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3:59.236" v="18"/>
          <pc:sldLayoutMkLst>
            <pc:docMk/>
            <pc:sldMasterMk cId="370659826" sldId="2147483831"/>
            <pc:sldLayoutMk cId="818914761" sldId="2147484177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3:59.236" v="18"/>
          <pc:sldLayoutMkLst>
            <pc:docMk/>
            <pc:sldMasterMk cId="370659826" sldId="2147483831"/>
            <pc:sldLayoutMk cId="3854404782" sldId="2147484178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3:59.236" v="18"/>
          <pc:sldLayoutMkLst>
            <pc:docMk/>
            <pc:sldMasterMk cId="370659826" sldId="2147483831"/>
            <pc:sldLayoutMk cId="2846383538" sldId="2147484179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3:59.236" v="18"/>
          <pc:sldLayoutMkLst>
            <pc:docMk/>
            <pc:sldMasterMk cId="370659826" sldId="2147483831"/>
            <pc:sldLayoutMk cId="484251294" sldId="2147484180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3:59.236" v="18"/>
          <pc:sldLayoutMkLst>
            <pc:docMk/>
            <pc:sldMasterMk cId="370659826" sldId="2147483831"/>
            <pc:sldLayoutMk cId="3684404801" sldId="2147484181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3:59.236" v="18"/>
          <pc:sldLayoutMkLst>
            <pc:docMk/>
            <pc:sldMasterMk cId="370659826" sldId="2147483831"/>
            <pc:sldLayoutMk cId="3985525078" sldId="2147484182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3:59.236" v="18"/>
          <pc:sldLayoutMkLst>
            <pc:docMk/>
            <pc:sldMasterMk cId="370659826" sldId="2147483831"/>
            <pc:sldLayoutMk cId="702526292" sldId="2147484183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3:59.236" v="18"/>
          <pc:sldLayoutMkLst>
            <pc:docMk/>
            <pc:sldMasterMk cId="370659826" sldId="2147483831"/>
            <pc:sldLayoutMk cId="1479679414" sldId="2147484184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3:59.236" v="18"/>
          <pc:sldLayoutMkLst>
            <pc:docMk/>
            <pc:sldMasterMk cId="370659826" sldId="2147483831"/>
            <pc:sldLayoutMk cId="2746362787" sldId="2147484185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3:59.236" v="18"/>
          <pc:sldLayoutMkLst>
            <pc:docMk/>
            <pc:sldMasterMk cId="370659826" sldId="2147483831"/>
            <pc:sldLayoutMk cId="236150044" sldId="2147484186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3:59.236" v="18"/>
          <pc:sldLayoutMkLst>
            <pc:docMk/>
            <pc:sldMasterMk cId="370659826" sldId="2147483831"/>
            <pc:sldLayoutMk cId="3831746666" sldId="2147484187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3:59.236" v="18"/>
          <pc:sldLayoutMkLst>
            <pc:docMk/>
            <pc:sldMasterMk cId="370659826" sldId="2147483831"/>
            <pc:sldLayoutMk cId="1953956925" sldId="2147484188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3:59.236" v="18"/>
          <pc:sldLayoutMkLst>
            <pc:docMk/>
            <pc:sldMasterMk cId="370659826" sldId="2147483831"/>
            <pc:sldLayoutMk cId="2608139878" sldId="2147484189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3:59.236" v="18"/>
          <pc:sldLayoutMkLst>
            <pc:docMk/>
            <pc:sldMasterMk cId="370659826" sldId="2147483831"/>
            <pc:sldLayoutMk cId="647917422" sldId="2147484190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3:59.236" v="18"/>
          <pc:sldLayoutMkLst>
            <pc:docMk/>
            <pc:sldMasterMk cId="370659826" sldId="2147483831"/>
            <pc:sldLayoutMk cId="4021295693" sldId="2147484191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3:59.236" v="18"/>
          <pc:sldLayoutMkLst>
            <pc:docMk/>
            <pc:sldMasterMk cId="370659826" sldId="2147483831"/>
            <pc:sldLayoutMk cId="2014562258" sldId="2147484192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3:59.236" v="18"/>
          <pc:sldLayoutMkLst>
            <pc:docMk/>
            <pc:sldMasterMk cId="370659826" sldId="2147483831"/>
            <pc:sldLayoutMk cId="2944552566" sldId="2147484193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3:59.236" v="18"/>
          <pc:sldLayoutMkLst>
            <pc:docMk/>
            <pc:sldMasterMk cId="370659826" sldId="2147483831"/>
            <pc:sldLayoutMk cId="3444572181" sldId="2147484194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3:59.236" v="18"/>
          <pc:sldLayoutMkLst>
            <pc:docMk/>
            <pc:sldMasterMk cId="370659826" sldId="2147483831"/>
            <pc:sldLayoutMk cId="1439555780" sldId="2147484195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3:59.236" v="18"/>
          <pc:sldLayoutMkLst>
            <pc:docMk/>
            <pc:sldMasterMk cId="370659826" sldId="2147483831"/>
            <pc:sldLayoutMk cId="1675066487" sldId="2147484196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3:59.236" v="18"/>
          <pc:sldLayoutMkLst>
            <pc:docMk/>
            <pc:sldMasterMk cId="370659826" sldId="2147483831"/>
            <pc:sldLayoutMk cId="571175123" sldId="2147484197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3:59.236" v="18"/>
          <pc:sldLayoutMkLst>
            <pc:docMk/>
            <pc:sldMasterMk cId="370659826" sldId="2147483831"/>
            <pc:sldLayoutMk cId="2555401190" sldId="2147484198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3:59.236" v="18"/>
          <pc:sldLayoutMkLst>
            <pc:docMk/>
            <pc:sldMasterMk cId="370659826" sldId="2147483831"/>
            <pc:sldLayoutMk cId="3805478299" sldId="2147484199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3:59.236" v="18"/>
          <pc:sldLayoutMkLst>
            <pc:docMk/>
            <pc:sldMasterMk cId="370659826" sldId="2147483831"/>
            <pc:sldLayoutMk cId="3071222527" sldId="2147484200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3:59.236" v="18"/>
          <pc:sldLayoutMkLst>
            <pc:docMk/>
            <pc:sldMasterMk cId="370659826" sldId="2147483831"/>
            <pc:sldLayoutMk cId="592846414" sldId="2147484201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3:59.236" v="18"/>
          <pc:sldLayoutMkLst>
            <pc:docMk/>
            <pc:sldMasterMk cId="370659826" sldId="2147483831"/>
            <pc:sldLayoutMk cId="3875754125" sldId="2147484202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3:59.236" v="18"/>
          <pc:sldLayoutMkLst>
            <pc:docMk/>
            <pc:sldMasterMk cId="370659826" sldId="2147483831"/>
            <pc:sldLayoutMk cId="1846692594" sldId="2147484203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3:59.236" v="18"/>
          <pc:sldLayoutMkLst>
            <pc:docMk/>
            <pc:sldMasterMk cId="370659826" sldId="2147483831"/>
            <pc:sldLayoutMk cId="1837871077" sldId="2147484204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5:36.240" v="22"/>
          <pc:sldLayoutMkLst>
            <pc:docMk/>
            <pc:sldMasterMk cId="370659826" sldId="2147483831"/>
            <pc:sldLayoutMk cId="1023653947" sldId="2147484205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5:36.240" v="22"/>
          <pc:sldLayoutMkLst>
            <pc:docMk/>
            <pc:sldMasterMk cId="370659826" sldId="2147483831"/>
            <pc:sldLayoutMk cId="2241798670" sldId="2147484206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5:36.240" v="22"/>
          <pc:sldLayoutMkLst>
            <pc:docMk/>
            <pc:sldMasterMk cId="370659826" sldId="2147483831"/>
            <pc:sldLayoutMk cId="1227539372" sldId="2147484207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5:36.240" v="22"/>
          <pc:sldLayoutMkLst>
            <pc:docMk/>
            <pc:sldMasterMk cId="370659826" sldId="2147483831"/>
            <pc:sldLayoutMk cId="2489764404" sldId="2147484208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5:36.240" v="22"/>
          <pc:sldLayoutMkLst>
            <pc:docMk/>
            <pc:sldMasterMk cId="370659826" sldId="2147483831"/>
            <pc:sldLayoutMk cId="502826680" sldId="2147484209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5:36.240" v="22"/>
          <pc:sldLayoutMkLst>
            <pc:docMk/>
            <pc:sldMasterMk cId="370659826" sldId="2147483831"/>
            <pc:sldLayoutMk cId="1940672019" sldId="2147484210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5:36.240" v="22"/>
          <pc:sldLayoutMkLst>
            <pc:docMk/>
            <pc:sldMasterMk cId="370659826" sldId="2147483831"/>
            <pc:sldLayoutMk cId="2212735041" sldId="2147484211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5:36.240" v="22"/>
          <pc:sldLayoutMkLst>
            <pc:docMk/>
            <pc:sldMasterMk cId="370659826" sldId="2147483831"/>
            <pc:sldLayoutMk cId="1593018811" sldId="2147484212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5:36.240" v="22"/>
          <pc:sldLayoutMkLst>
            <pc:docMk/>
            <pc:sldMasterMk cId="370659826" sldId="2147483831"/>
            <pc:sldLayoutMk cId="3740023098" sldId="2147484213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5:36.240" v="22"/>
          <pc:sldLayoutMkLst>
            <pc:docMk/>
            <pc:sldMasterMk cId="370659826" sldId="2147483831"/>
            <pc:sldLayoutMk cId="632667332" sldId="2147484214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5:36.240" v="22"/>
          <pc:sldLayoutMkLst>
            <pc:docMk/>
            <pc:sldMasterMk cId="370659826" sldId="2147483831"/>
            <pc:sldLayoutMk cId="1823351775" sldId="2147484215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5:36.240" v="22"/>
          <pc:sldLayoutMkLst>
            <pc:docMk/>
            <pc:sldMasterMk cId="370659826" sldId="2147483831"/>
            <pc:sldLayoutMk cId="627389380" sldId="2147484216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5:36.240" v="22"/>
          <pc:sldLayoutMkLst>
            <pc:docMk/>
            <pc:sldMasterMk cId="370659826" sldId="2147483831"/>
            <pc:sldLayoutMk cId="1720377850" sldId="2147484217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5:36.240" v="22"/>
          <pc:sldLayoutMkLst>
            <pc:docMk/>
            <pc:sldMasterMk cId="370659826" sldId="2147483831"/>
            <pc:sldLayoutMk cId="2540860455" sldId="2147484218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5:36.240" v="22"/>
          <pc:sldLayoutMkLst>
            <pc:docMk/>
            <pc:sldMasterMk cId="370659826" sldId="2147483831"/>
            <pc:sldLayoutMk cId="9586769" sldId="2147484219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5:36.240" v="22"/>
          <pc:sldLayoutMkLst>
            <pc:docMk/>
            <pc:sldMasterMk cId="370659826" sldId="2147483831"/>
            <pc:sldLayoutMk cId="670471837" sldId="2147484220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5:36.240" v="22"/>
          <pc:sldLayoutMkLst>
            <pc:docMk/>
            <pc:sldMasterMk cId="370659826" sldId="2147483831"/>
            <pc:sldLayoutMk cId="818914761" sldId="2147484221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5:36.240" v="22"/>
          <pc:sldLayoutMkLst>
            <pc:docMk/>
            <pc:sldMasterMk cId="370659826" sldId="2147483831"/>
            <pc:sldLayoutMk cId="3854404782" sldId="2147484222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5:36.240" v="22"/>
          <pc:sldLayoutMkLst>
            <pc:docMk/>
            <pc:sldMasterMk cId="370659826" sldId="2147483831"/>
            <pc:sldLayoutMk cId="2846383538" sldId="2147484223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5:36.240" v="22"/>
          <pc:sldLayoutMkLst>
            <pc:docMk/>
            <pc:sldMasterMk cId="370659826" sldId="2147483831"/>
            <pc:sldLayoutMk cId="484251294" sldId="2147484224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5:36.240" v="22"/>
          <pc:sldLayoutMkLst>
            <pc:docMk/>
            <pc:sldMasterMk cId="370659826" sldId="2147483831"/>
            <pc:sldLayoutMk cId="3684404801" sldId="2147484225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5:36.240" v="22"/>
          <pc:sldLayoutMkLst>
            <pc:docMk/>
            <pc:sldMasterMk cId="370659826" sldId="2147483831"/>
            <pc:sldLayoutMk cId="3985525078" sldId="2147484226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5:36.240" v="22"/>
          <pc:sldLayoutMkLst>
            <pc:docMk/>
            <pc:sldMasterMk cId="370659826" sldId="2147483831"/>
            <pc:sldLayoutMk cId="702526292" sldId="2147484227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5:36.240" v="22"/>
          <pc:sldLayoutMkLst>
            <pc:docMk/>
            <pc:sldMasterMk cId="370659826" sldId="2147483831"/>
            <pc:sldLayoutMk cId="1479679414" sldId="2147484228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5:36.240" v="22"/>
          <pc:sldLayoutMkLst>
            <pc:docMk/>
            <pc:sldMasterMk cId="370659826" sldId="2147483831"/>
            <pc:sldLayoutMk cId="2746362787" sldId="2147484229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5:36.240" v="22"/>
          <pc:sldLayoutMkLst>
            <pc:docMk/>
            <pc:sldMasterMk cId="370659826" sldId="2147483831"/>
            <pc:sldLayoutMk cId="236150044" sldId="2147484230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5:36.240" v="22"/>
          <pc:sldLayoutMkLst>
            <pc:docMk/>
            <pc:sldMasterMk cId="370659826" sldId="2147483831"/>
            <pc:sldLayoutMk cId="3831746666" sldId="2147484231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5:36.240" v="22"/>
          <pc:sldLayoutMkLst>
            <pc:docMk/>
            <pc:sldMasterMk cId="370659826" sldId="2147483831"/>
            <pc:sldLayoutMk cId="1953956925" sldId="2147484232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5:36.240" v="22"/>
          <pc:sldLayoutMkLst>
            <pc:docMk/>
            <pc:sldMasterMk cId="370659826" sldId="2147483831"/>
            <pc:sldLayoutMk cId="2608139878" sldId="2147484233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5:36.240" v="22"/>
          <pc:sldLayoutMkLst>
            <pc:docMk/>
            <pc:sldMasterMk cId="370659826" sldId="2147483831"/>
            <pc:sldLayoutMk cId="647917422" sldId="2147484234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5:36.240" v="22"/>
          <pc:sldLayoutMkLst>
            <pc:docMk/>
            <pc:sldMasterMk cId="370659826" sldId="2147483831"/>
            <pc:sldLayoutMk cId="4021295693" sldId="2147484235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5:36.240" v="22"/>
          <pc:sldLayoutMkLst>
            <pc:docMk/>
            <pc:sldMasterMk cId="370659826" sldId="2147483831"/>
            <pc:sldLayoutMk cId="2014562258" sldId="2147484236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5:36.240" v="22"/>
          <pc:sldLayoutMkLst>
            <pc:docMk/>
            <pc:sldMasterMk cId="370659826" sldId="2147483831"/>
            <pc:sldLayoutMk cId="2944552566" sldId="2147484237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5:36.240" v="22"/>
          <pc:sldLayoutMkLst>
            <pc:docMk/>
            <pc:sldMasterMk cId="370659826" sldId="2147483831"/>
            <pc:sldLayoutMk cId="3444572181" sldId="2147484238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5:36.240" v="22"/>
          <pc:sldLayoutMkLst>
            <pc:docMk/>
            <pc:sldMasterMk cId="370659826" sldId="2147483831"/>
            <pc:sldLayoutMk cId="1439555780" sldId="2147484239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5:36.240" v="22"/>
          <pc:sldLayoutMkLst>
            <pc:docMk/>
            <pc:sldMasterMk cId="370659826" sldId="2147483831"/>
            <pc:sldLayoutMk cId="1675066487" sldId="2147484240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5:36.240" v="22"/>
          <pc:sldLayoutMkLst>
            <pc:docMk/>
            <pc:sldMasterMk cId="370659826" sldId="2147483831"/>
            <pc:sldLayoutMk cId="571175123" sldId="2147484241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5:36.240" v="22"/>
          <pc:sldLayoutMkLst>
            <pc:docMk/>
            <pc:sldMasterMk cId="370659826" sldId="2147483831"/>
            <pc:sldLayoutMk cId="2555401190" sldId="2147484242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5:36.240" v="22"/>
          <pc:sldLayoutMkLst>
            <pc:docMk/>
            <pc:sldMasterMk cId="370659826" sldId="2147483831"/>
            <pc:sldLayoutMk cId="3805478299" sldId="2147484243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5:36.240" v="22"/>
          <pc:sldLayoutMkLst>
            <pc:docMk/>
            <pc:sldMasterMk cId="370659826" sldId="2147483831"/>
            <pc:sldLayoutMk cId="3071222527" sldId="2147484244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5:36.240" v="22"/>
          <pc:sldLayoutMkLst>
            <pc:docMk/>
            <pc:sldMasterMk cId="370659826" sldId="2147483831"/>
            <pc:sldLayoutMk cId="592846414" sldId="2147484245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5:36.240" v="22"/>
          <pc:sldLayoutMkLst>
            <pc:docMk/>
            <pc:sldMasterMk cId="370659826" sldId="2147483831"/>
            <pc:sldLayoutMk cId="1337082358" sldId="2147484246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5:36.240" v="22"/>
          <pc:sldLayoutMkLst>
            <pc:docMk/>
            <pc:sldMasterMk cId="370659826" sldId="2147483831"/>
            <pc:sldLayoutMk cId="3875754125" sldId="2147484247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5:36.240" v="22"/>
          <pc:sldLayoutMkLst>
            <pc:docMk/>
            <pc:sldMasterMk cId="370659826" sldId="2147483831"/>
            <pc:sldLayoutMk cId="1846692594" sldId="2147484248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5:36.240" v="22"/>
          <pc:sldLayoutMkLst>
            <pc:docMk/>
            <pc:sldMasterMk cId="370659826" sldId="2147483831"/>
            <pc:sldLayoutMk cId="1837871077" sldId="2147484249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6:51.962" v="35"/>
          <pc:sldLayoutMkLst>
            <pc:docMk/>
            <pc:sldMasterMk cId="370659826" sldId="2147483831"/>
            <pc:sldLayoutMk cId="1023653947" sldId="2147484250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6:51.962" v="35"/>
          <pc:sldLayoutMkLst>
            <pc:docMk/>
            <pc:sldMasterMk cId="370659826" sldId="2147483831"/>
            <pc:sldLayoutMk cId="2241798670" sldId="2147484251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6:51.962" v="35"/>
          <pc:sldLayoutMkLst>
            <pc:docMk/>
            <pc:sldMasterMk cId="370659826" sldId="2147483831"/>
            <pc:sldLayoutMk cId="1227539372" sldId="2147484252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6:51.962" v="35"/>
          <pc:sldLayoutMkLst>
            <pc:docMk/>
            <pc:sldMasterMk cId="370659826" sldId="2147483831"/>
            <pc:sldLayoutMk cId="2489764404" sldId="2147484253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6:51.962" v="35"/>
          <pc:sldLayoutMkLst>
            <pc:docMk/>
            <pc:sldMasterMk cId="370659826" sldId="2147483831"/>
            <pc:sldLayoutMk cId="502826680" sldId="2147484254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6:51.962" v="35"/>
          <pc:sldLayoutMkLst>
            <pc:docMk/>
            <pc:sldMasterMk cId="370659826" sldId="2147483831"/>
            <pc:sldLayoutMk cId="1940672019" sldId="2147484255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6:51.962" v="35"/>
          <pc:sldLayoutMkLst>
            <pc:docMk/>
            <pc:sldMasterMk cId="370659826" sldId="2147483831"/>
            <pc:sldLayoutMk cId="2212735041" sldId="2147484256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6:51.962" v="35"/>
          <pc:sldLayoutMkLst>
            <pc:docMk/>
            <pc:sldMasterMk cId="370659826" sldId="2147483831"/>
            <pc:sldLayoutMk cId="1593018811" sldId="2147484257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6:51.962" v="35"/>
          <pc:sldLayoutMkLst>
            <pc:docMk/>
            <pc:sldMasterMk cId="370659826" sldId="2147483831"/>
            <pc:sldLayoutMk cId="3740023098" sldId="2147484258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6:51.962" v="35"/>
          <pc:sldLayoutMkLst>
            <pc:docMk/>
            <pc:sldMasterMk cId="370659826" sldId="2147483831"/>
            <pc:sldLayoutMk cId="632667332" sldId="2147484259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6:51.962" v="35"/>
          <pc:sldLayoutMkLst>
            <pc:docMk/>
            <pc:sldMasterMk cId="370659826" sldId="2147483831"/>
            <pc:sldLayoutMk cId="1823351775" sldId="2147484260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6:51.962" v="35"/>
          <pc:sldLayoutMkLst>
            <pc:docMk/>
            <pc:sldMasterMk cId="370659826" sldId="2147483831"/>
            <pc:sldLayoutMk cId="627389380" sldId="2147484261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6:51.962" v="35"/>
          <pc:sldLayoutMkLst>
            <pc:docMk/>
            <pc:sldMasterMk cId="370659826" sldId="2147483831"/>
            <pc:sldLayoutMk cId="1720377850" sldId="2147484262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6:51.962" v="35"/>
          <pc:sldLayoutMkLst>
            <pc:docMk/>
            <pc:sldMasterMk cId="370659826" sldId="2147483831"/>
            <pc:sldLayoutMk cId="2540860455" sldId="2147484263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6:51.962" v="35"/>
          <pc:sldLayoutMkLst>
            <pc:docMk/>
            <pc:sldMasterMk cId="370659826" sldId="2147483831"/>
            <pc:sldLayoutMk cId="9586769" sldId="2147484264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6:51.962" v="35"/>
          <pc:sldLayoutMkLst>
            <pc:docMk/>
            <pc:sldMasterMk cId="370659826" sldId="2147483831"/>
            <pc:sldLayoutMk cId="670471837" sldId="2147484265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6:51.962" v="35"/>
          <pc:sldLayoutMkLst>
            <pc:docMk/>
            <pc:sldMasterMk cId="370659826" sldId="2147483831"/>
            <pc:sldLayoutMk cId="818914761" sldId="2147484266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6:51.962" v="35"/>
          <pc:sldLayoutMkLst>
            <pc:docMk/>
            <pc:sldMasterMk cId="370659826" sldId="2147483831"/>
            <pc:sldLayoutMk cId="3854404782" sldId="2147484267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6:51.962" v="35"/>
          <pc:sldLayoutMkLst>
            <pc:docMk/>
            <pc:sldMasterMk cId="370659826" sldId="2147483831"/>
            <pc:sldLayoutMk cId="2846383538" sldId="2147484268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6:51.962" v="35"/>
          <pc:sldLayoutMkLst>
            <pc:docMk/>
            <pc:sldMasterMk cId="370659826" sldId="2147483831"/>
            <pc:sldLayoutMk cId="484251294" sldId="2147484269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6:51.962" v="35"/>
          <pc:sldLayoutMkLst>
            <pc:docMk/>
            <pc:sldMasterMk cId="370659826" sldId="2147483831"/>
            <pc:sldLayoutMk cId="3684404801" sldId="2147484270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6:51.962" v="35"/>
          <pc:sldLayoutMkLst>
            <pc:docMk/>
            <pc:sldMasterMk cId="370659826" sldId="2147483831"/>
            <pc:sldLayoutMk cId="3985525078" sldId="2147484271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6:51.962" v="35"/>
          <pc:sldLayoutMkLst>
            <pc:docMk/>
            <pc:sldMasterMk cId="370659826" sldId="2147483831"/>
            <pc:sldLayoutMk cId="702526292" sldId="2147484272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6:51.962" v="35"/>
          <pc:sldLayoutMkLst>
            <pc:docMk/>
            <pc:sldMasterMk cId="370659826" sldId="2147483831"/>
            <pc:sldLayoutMk cId="1479679414" sldId="2147484273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6:51.962" v="35"/>
          <pc:sldLayoutMkLst>
            <pc:docMk/>
            <pc:sldMasterMk cId="370659826" sldId="2147483831"/>
            <pc:sldLayoutMk cId="2746362787" sldId="2147484274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6:51.962" v="35"/>
          <pc:sldLayoutMkLst>
            <pc:docMk/>
            <pc:sldMasterMk cId="370659826" sldId="2147483831"/>
            <pc:sldLayoutMk cId="236150044" sldId="2147484275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6:51.962" v="35"/>
          <pc:sldLayoutMkLst>
            <pc:docMk/>
            <pc:sldMasterMk cId="370659826" sldId="2147483831"/>
            <pc:sldLayoutMk cId="3831746666" sldId="2147484276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6:51.962" v="35"/>
          <pc:sldLayoutMkLst>
            <pc:docMk/>
            <pc:sldMasterMk cId="370659826" sldId="2147483831"/>
            <pc:sldLayoutMk cId="1953956925" sldId="2147484277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6:51.962" v="35"/>
          <pc:sldLayoutMkLst>
            <pc:docMk/>
            <pc:sldMasterMk cId="370659826" sldId="2147483831"/>
            <pc:sldLayoutMk cId="2608139878" sldId="2147484278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6:51.962" v="35"/>
          <pc:sldLayoutMkLst>
            <pc:docMk/>
            <pc:sldMasterMk cId="370659826" sldId="2147483831"/>
            <pc:sldLayoutMk cId="647917422" sldId="2147484279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6:51.962" v="35"/>
          <pc:sldLayoutMkLst>
            <pc:docMk/>
            <pc:sldMasterMk cId="370659826" sldId="2147483831"/>
            <pc:sldLayoutMk cId="4021295693" sldId="2147484280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6:51.962" v="35"/>
          <pc:sldLayoutMkLst>
            <pc:docMk/>
            <pc:sldMasterMk cId="370659826" sldId="2147483831"/>
            <pc:sldLayoutMk cId="2014562258" sldId="2147484281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6:51.962" v="35"/>
          <pc:sldLayoutMkLst>
            <pc:docMk/>
            <pc:sldMasterMk cId="370659826" sldId="2147483831"/>
            <pc:sldLayoutMk cId="2944552566" sldId="2147484282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6:51.962" v="35"/>
          <pc:sldLayoutMkLst>
            <pc:docMk/>
            <pc:sldMasterMk cId="370659826" sldId="2147483831"/>
            <pc:sldLayoutMk cId="3444572181" sldId="2147484283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6:51.962" v="35"/>
          <pc:sldLayoutMkLst>
            <pc:docMk/>
            <pc:sldMasterMk cId="370659826" sldId="2147483831"/>
            <pc:sldLayoutMk cId="1439555780" sldId="2147484284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6:51.962" v="35"/>
          <pc:sldLayoutMkLst>
            <pc:docMk/>
            <pc:sldMasterMk cId="370659826" sldId="2147483831"/>
            <pc:sldLayoutMk cId="1675066487" sldId="2147484285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6:51.962" v="35"/>
          <pc:sldLayoutMkLst>
            <pc:docMk/>
            <pc:sldMasterMk cId="370659826" sldId="2147483831"/>
            <pc:sldLayoutMk cId="571175123" sldId="2147484286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6:51.962" v="35"/>
          <pc:sldLayoutMkLst>
            <pc:docMk/>
            <pc:sldMasterMk cId="370659826" sldId="2147483831"/>
            <pc:sldLayoutMk cId="2555401190" sldId="2147484287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6:51.962" v="35"/>
          <pc:sldLayoutMkLst>
            <pc:docMk/>
            <pc:sldMasterMk cId="370659826" sldId="2147483831"/>
            <pc:sldLayoutMk cId="3805478299" sldId="2147484288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6:51.962" v="35"/>
          <pc:sldLayoutMkLst>
            <pc:docMk/>
            <pc:sldMasterMk cId="370659826" sldId="2147483831"/>
            <pc:sldLayoutMk cId="3071222527" sldId="2147484289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6:51.962" v="35"/>
          <pc:sldLayoutMkLst>
            <pc:docMk/>
            <pc:sldMasterMk cId="370659826" sldId="2147483831"/>
            <pc:sldLayoutMk cId="592846414" sldId="2147484290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6:51.962" v="35"/>
          <pc:sldLayoutMkLst>
            <pc:docMk/>
            <pc:sldMasterMk cId="370659826" sldId="2147483831"/>
            <pc:sldLayoutMk cId="1337082358" sldId="2147484291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6:51.962" v="35"/>
          <pc:sldLayoutMkLst>
            <pc:docMk/>
            <pc:sldMasterMk cId="370659826" sldId="2147483831"/>
            <pc:sldLayoutMk cId="3875754125" sldId="2147484292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6:51.962" v="35"/>
          <pc:sldLayoutMkLst>
            <pc:docMk/>
            <pc:sldMasterMk cId="370659826" sldId="2147483831"/>
            <pc:sldLayoutMk cId="1846692594" sldId="2147484293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6:51.962" v="35"/>
          <pc:sldLayoutMkLst>
            <pc:docMk/>
            <pc:sldMasterMk cId="370659826" sldId="2147483831"/>
            <pc:sldLayoutMk cId="1837871077" sldId="2147484294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8:58.562" v="43"/>
          <pc:sldLayoutMkLst>
            <pc:docMk/>
            <pc:sldMasterMk cId="370659826" sldId="2147483831"/>
            <pc:sldLayoutMk cId="1023653947" sldId="2147484295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8:58.562" v="43"/>
          <pc:sldLayoutMkLst>
            <pc:docMk/>
            <pc:sldMasterMk cId="370659826" sldId="2147483831"/>
            <pc:sldLayoutMk cId="2241798670" sldId="2147484296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8:58.562" v="43"/>
          <pc:sldLayoutMkLst>
            <pc:docMk/>
            <pc:sldMasterMk cId="370659826" sldId="2147483831"/>
            <pc:sldLayoutMk cId="1227539372" sldId="2147484297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8:58.562" v="43"/>
          <pc:sldLayoutMkLst>
            <pc:docMk/>
            <pc:sldMasterMk cId="370659826" sldId="2147483831"/>
            <pc:sldLayoutMk cId="2489764404" sldId="2147484298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8:58.562" v="43"/>
          <pc:sldLayoutMkLst>
            <pc:docMk/>
            <pc:sldMasterMk cId="370659826" sldId="2147483831"/>
            <pc:sldLayoutMk cId="502826680" sldId="2147484299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8:58.562" v="43"/>
          <pc:sldLayoutMkLst>
            <pc:docMk/>
            <pc:sldMasterMk cId="370659826" sldId="2147483831"/>
            <pc:sldLayoutMk cId="1940672019" sldId="2147484300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8:58.562" v="43"/>
          <pc:sldLayoutMkLst>
            <pc:docMk/>
            <pc:sldMasterMk cId="370659826" sldId="2147483831"/>
            <pc:sldLayoutMk cId="2212735041" sldId="2147484301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8:58.562" v="43"/>
          <pc:sldLayoutMkLst>
            <pc:docMk/>
            <pc:sldMasterMk cId="370659826" sldId="2147483831"/>
            <pc:sldLayoutMk cId="1593018811" sldId="2147484302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8:58.562" v="43"/>
          <pc:sldLayoutMkLst>
            <pc:docMk/>
            <pc:sldMasterMk cId="370659826" sldId="2147483831"/>
            <pc:sldLayoutMk cId="3740023098" sldId="2147484303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8:58.562" v="43"/>
          <pc:sldLayoutMkLst>
            <pc:docMk/>
            <pc:sldMasterMk cId="370659826" sldId="2147483831"/>
            <pc:sldLayoutMk cId="632667332" sldId="2147484304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8:58.562" v="43"/>
          <pc:sldLayoutMkLst>
            <pc:docMk/>
            <pc:sldMasterMk cId="370659826" sldId="2147483831"/>
            <pc:sldLayoutMk cId="1823351775" sldId="2147484305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8:58.562" v="43"/>
          <pc:sldLayoutMkLst>
            <pc:docMk/>
            <pc:sldMasterMk cId="370659826" sldId="2147483831"/>
            <pc:sldLayoutMk cId="627389380" sldId="2147484306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8:58.562" v="43"/>
          <pc:sldLayoutMkLst>
            <pc:docMk/>
            <pc:sldMasterMk cId="370659826" sldId="2147483831"/>
            <pc:sldLayoutMk cId="1720377850" sldId="2147484307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8:58.562" v="43"/>
          <pc:sldLayoutMkLst>
            <pc:docMk/>
            <pc:sldMasterMk cId="370659826" sldId="2147483831"/>
            <pc:sldLayoutMk cId="2540860455" sldId="2147484308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8:58.562" v="43"/>
          <pc:sldLayoutMkLst>
            <pc:docMk/>
            <pc:sldMasterMk cId="370659826" sldId="2147483831"/>
            <pc:sldLayoutMk cId="9586769" sldId="2147484309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8:58.562" v="43"/>
          <pc:sldLayoutMkLst>
            <pc:docMk/>
            <pc:sldMasterMk cId="370659826" sldId="2147483831"/>
            <pc:sldLayoutMk cId="670471837" sldId="2147484310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8:58.562" v="43"/>
          <pc:sldLayoutMkLst>
            <pc:docMk/>
            <pc:sldMasterMk cId="370659826" sldId="2147483831"/>
            <pc:sldLayoutMk cId="818914761" sldId="2147484311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8:58.562" v="43"/>
          <pc:sldLayoutMkLst>
            <pc:docMk/>
            <pc:sldMasterMk cId="370659826" sldId="2147483831"/>
            <pc:sldLayoutMk cId="3854404782" sldId="2147484312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8:58.562" v="43"/>
          <pc:sldLayoutMkLst>
            <pc:docMk/>
            <pc:sldMasterMk cId="370659826" sldId="2147483831"/>
            <pc:sldLayoutMk cId="2846383538" sldId="2147484313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8:58.562" v="43"/>
          <pc:sldLayoutMkLst>
            <pc:docMk/>
            <pc:sldMasterMk cId="370659826" sldId="2147483831"/>
            <pc:sldLayoutMk cId="484251294" sldId="2147484314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8:58.562" v="43"/>
          <pc:sldLayoutMkLst>
            <pc:docMk/>
            <pc:sldMasterMk cId="370659826" sldId="2147483831"/>
            <pc:sldLayoutMk cId="3684404801" sldId="2147484315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8:58.562" v="43"/>
          <pc:sldLayoutMkLst>
            <pc:docMk/>
            <pc:sldMasterMk cId="370659826" sldId="2147483831"/>
            <pc:sldLayoutMk cId="3985525078" sldId="2147484316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8:58.562" v="43"/>
          <pc:sldLayoutMkLst>
            <pc:docMk/>
            <pc:sldMasterMk cId="370659826" sldId="2147483831"/>
            <pc:sldLayoutMk cId="702526292" sldId="2147484317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8:58.562" v="43"/>
          <pc:sldLayoutMkLst>
            <pc:docMk/>
            <pc:sldMasterMk cId="370659826" sldId="2147483831"/>
            <pc:sldLayoutMk cId="1479679414" sldId="2147484318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8:58.562" v="43"/>
          <pc:sldLayoutMkLst>
            <pc:docMk/>
            <pc:sldMasterMk cId="370659826" sldId="2147483831"/>
            <pc:sldLayoutMk cId="2746362787" sldId="2147484319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8:58.562" v="43"/>
          <pc:sldLayoutMkLst>
            <pc:docMk/>
            <pc:sldMasterMk cId="370659826" sldId="2147483831"/>
            <pc:sldLayoutMk cId="236150044" sldId="2147484320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8:58.562" v="43"/>
          <pc:sldLayoutMkLst>
            <pc:docMk/>
            <pc:sldMasterMk cId="370659826" sldId="2147483831"/>
            <pc:sldLayoutMk cId="3831746666" sldId="2147484321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8:58.562" v="43"/>
          <pc:sldLayoutMkLst>
            <pc:docMk/>
            <pc:sldMasterMk cId="370659826" sldId="2147483831"/>
            <pc:sldLayoutMk cId="1953956925" sldId="2147484322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8:58.562" v="43"/>
          <pc:sldLayoutMkLst>
            <pc:docMk/>
            <pc:sldMasterMk cId="370659826" sldId="2147483831"/>
            <pc:sldLayoutMk cId="2608139878" sldId="2147484323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8:58.562" v="43"/>
          <pc:sldLayoutMkLst>
            <pc:docMk/>
            <pc:sldMasterMk cId="370659826" sldId="2147483831"/>
            <pc:sldLayoutMk cId="647917422" sldId="2147484324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8:58.562" v="43"/>
          <pc:sldLayoutMkLst>
            <pc:docMk/>
            <pc:sldMasterMk cId="370659826" sldId="2147483831"/>
            <pc:sldLayoutMk cId="4021295693" sldId="2147484325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8:58.562" v="43"/>
          <pc:sldLayoutMkLst>
            <pc:docMk/>
            <pc:sldMasterMk cId="370659826" sldId="2147483831"/>
            <pc:sldLayoutMk cId="2014562258" sldId="2147484326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8:58.562" v="43"/>
          <pc:sldLayoutMkLst>
            <pc:docMk/>
            <pc:sldMasterMk cId="370659826" sldId="2147483831"/>
            <pc:sldLayoutMk cId="2944552566" sldId="2147484327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8:58.562" v="43"/>
          <pc:sldLayoutMkLst>
            <pc:docMk/>
            <pc:sldMasterMk cId="370659826" sldId="2147483831"/>
            <pc:sldLayoutMk cId="3444572181" sldId="2147484328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8:58.562" v="43"/>
          <pc:sldLayoutMkLst>
            <pc:docMk/>
            <pc:sldMasterMk cId="370659826" sldId="2147483831"/>
            <pc:sldLayoutMk cId="1439555780" sldId="2147484329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8:58.562" v="43"/>
          <pc:sldLayoutMkLst>
            <pc:docMk/>
            <pc:sldMasterMk cId="370659826" sldId="2147483831"/>
            <pc:sldLayoutMk cId="1675066487" sldId="2147484330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8:58.562" v="43"/>
          <pc:sldLayoutMkLst>
            <pc:docMk/>
            <pc:sldMasterMk cId="370659826" sldId="2147483831"/>
            <pc:sldLayoutMk cId="571175123" sldId="2147484331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8:58.562" v="43"/>
          <pc:sldLayoutMkLst>
            <pc:docMk/>
            <pc:sldMasterMk cId="370659826" sldId="2147483831"/>
            <pc:sldLayoutMk cId="2555401190" sldId="2147484332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8:58.562" v="43"/>
          <pc:sldLayoutMkLst>
            <pc:docMk/>
            <pc:sldMasterMk cId="370659826" sldId="2147483831"/>
            <pc:sldLayoutMk cId="3805478299" sldId="2147484333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8:58.562" v="43"/>
          <pc:sldLayoutMkLst>
            <pc:docMk/>
            <pc:sldMasterMk cId="370659826" sldId="2147483831"/>
            <pc:sldLayoutMk cId="3071222527" sldId="2147484334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8:58.562" v="43"/>
          <pc:sldLayoutMkLst>
            <pc:docMk/>
            <pc:sldMasterMk cId="370659826" sldId="2147483831"/>
            <pc:sldLayoutMk cId="592846414" sldId="2147484335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8:58.562" v="43"/>
          <pc:sldLayoutMkLst>
            <pc:docMk/>
            <pc:sldMasterMk cId="370659826" sldId="2147483831"/>
            <pc:sldLayoutMk cId="1337082358" sldId="2147484336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8:58.562" v="43"/>
          <pc:sldLayoutMkLst>
            <pc:docMk/>
            <pc:sldMasterMk cId="370659826" sldId="2147483831"/>
            <pc:sldLayoutMk cId="3875754125" sldId="2147484337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8:58.562" v="43"/>
          <pc:sldLayoutMkLst>
            <pc:docMk/>
            <pc:sldMasterMk cId="370659826" sldId="2147483831"/>
            <pc:sldLayoutMk cId="1846692594" sldId="2147484338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08:58.562" v="43"/>
          <pc:sldLayoutMkLst>
            <pc:docMk/>
            <pc:sldMasterMk cId="370659826" sldId="2147483831"/>
            <pc:sldLayoutMk cId="1837871077" sldId="2147484339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33.644" v="51"/>
          <pc:sldLayoutMkLst>
            <pc:docMk/>
            <pc:sldMasterMk cId="370659826" sldId="2147483831"/>
            <pc:sldLayoutMk cId="1023653947" sldId="2147484340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33.644" v="51"/>
          <pc:sldLayoutMkLst>
            <pc:docMk/>
            <pc:sldMasterMk cId="370659826" sldId="2147483831"/>
            <pc:sldLayoutMk cId="2241798670" sldId="2147484341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33.644" v="51"/>
          <pc:sldLayoutMkLst>
            <pc:docMk/>
            <pc:sldMasterMk cId="370659826" sldId="2147483831"/>
            <pc:sldLayoutMk cId="2489764404" sldId="2147484342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33.644" v="51"/>
          <pc:sldLayoutMkLst>
            <pc:docMk/>
            <pc:sldMasterMk cId="370659826" sldId="2147483831"/>
            <pc:sldLayoutMk cId="2212735041" sldId="2147484343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33.644" v="51"/>
          <pc:sldLayoutMkLst>
            <pc:docMk/>
            <pc:sldMasterMk cId="370659826" sldId="2147483831"/>
            <pc:sldLayoutMk cId="632667332" sldId="2147484344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33.644" v="51"/>
          <pc:sldLayoutMkLst>
            <pc:docMk/>
            <pc:sldMasterMk cId="370659826" sldId="2147483831"/>
            <pc:sldLayoutMk cId="1439555780" sldId="2147484345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33.644" v="51"/>
          <pc:sldLayoutMkLst>
            <pc:docMk/>
            <pc:sldMasterMk cId="370659826" sldId="2147483831"/>
            <pc:sldLayoutMk cId="592846414" sldId="2147484346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33.644" v="51"/>
          <pc:sldLayoutMkLst>
            <pc:docMk/>
            <pc:sldMasterMk cId="370659826" sldId="2147483831"/>
            <pc:sldLayoutMk cId="3875754125" sldId="2147484347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33.644" v="51"/>
          <pc:sldLayoutMkLst>
            <pc:docMk/>
            <pc:sldMasterMk cId="370659826" sldId="2147483831"/>
            <pc:sldLayoutMk cId="1846692594" sldId="2147484348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33.644" v="51"/>
          <pc:sldLayoutMkLst>
            <pc:docMk/>
            <pc:sldMasterMk cId="370659826" sldId="2147483831"/>
            <pc:sldLayoutMk cId="1837871077" sldId="2147484349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58.833" v="55"/>
          <pc:sldLayoutMkLst>
            <pc:docMk/>
            <pc:sldMasterMk cId="370659826" sldId="2147483831"/>
            <pc:sldLayoutMk cId="1023653947" sldId="2147484350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58.833" v="55"/>
          <pc:sldLayoutMkLst>
            <pc:docMk/>
            <pc:sldMasterMk cId="370659826" sldId="2147483831"/>
            <pc:sldLayoutMk cId="2241798670" sldId="2147484351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58.833" v="55"/>
          <pc:sldLayoutMkLst>
            <pc:docMk/>
            <pc:sldMasterMk cId="370659826" sldId="2147483831"/>
            <pc:sldLayoutMk cId="1227539372" sldId="2147484352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58.833" v="55"/>
          <pc:sldLayoutMkLst>
            <pc:docMk/>
            <pc:sldMasterMk cId="370659826" sldId="2147483831"/>
            <pc:sldLayoutMk cId="2489764404" sldId="2147484353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58.833" v="55"/>
          <pc:sldLayoutMkLst>
            <pc:docMk/>
            <pc:sldMasterMk cId="370659826" sldId="2147483831"/>
            <pc:sldLayoutMk cId="502826680" sldId="2147484354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58.833" v="55"/>
          <pc:sldLayoutMkLst>
            <pc:docMk/>
            <pc:sldMasterMk cId="370659826" sldId="2147483831"/>
            <pc:sldLayoutMk cId="1940672019" sldId="2147484355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58.833" v="55"/>
          <pc:sldLayoutMkLst>
            <pc:docMk/>
            <pc:sldMasterMk cId="370659826" sldId="2147483831"/>
            <pc:sldLayoutMk cId="2212735041" sldId="2147484356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58.833" v="55"/>
          <pc:sldLayoutMkLst>
            <pc:docMk/>
            <pc:sldMasterMk cId="370659826" sldId="2147483831"/>
            <pc:sldLayoutMk cId="1593018811" sldId="2147484357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58.833" v="55"/>
          <pc:sldLayoutMkLst>
            <pc:docMk/>
            <pc:sldMasterMk cId="370659826" sldId="2147483831"/>
            <pc:sldLayoutMk cId="3740023098" sldId="2147484358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58.833" v="55"/>
          <pc:sldLayoutMkLst>
            <pc:docMk/>
            <pc:sldMasterMk cId="370659826" sldId="2147483831"/>
            <pc:sldLayoutMk cId="632667332" sldId="2147484359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58.833" v="55"/>
          <pc:sldLayoutMkLst>
            <pc:docMk/>
            <pc:sldMasterMk cId="370659826" sldId="2147483831"/>
            <pc:sldLayoutMk cId="1823351775" sldId="2147484360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58.833" v="55"/>
          <pc:sldLayoutMkLst>
            <pc:docMk/>
            <pc:sldMasterMk cId="370659826" sldId="2147483831"/>
            <pc:sldLayoutMk cId="627389380" sldId="2147484361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58.833" v="55"/>
          <pc:sldLayoutMkLst>
            <pc:docMk/>
            <pc:sldMasterMk cId="370659826" sldId="2147483831"/>
            <pc:sldLayoutMk cId="1720377850" sldId="2147484362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58.833" v="55"/>
          <pc:sldLayoutMkLst>
            <pc:docMk/>
            <pc:sldMasterMk cId="370659826" sldId="2147483831"/>
            <pc:sldLayoutMk cId="2540860455" sldId="2147484363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58.833" v="55"/>
          <pc:sldLayoutMkLst>
            <pc:docMk/>
            <pc:sldMasterMk cId="370659826" sldId="2147483831"/>
            <pc:sldLayoutMk cId="9586769" sldId="2147484364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58.833" v="55"/>
          <pc:sldLayoutMkLst>
            <pc:docMk/>
            <pc:sldMasterMk cId="370659826" sldId="2147483831"/>
            <pc:sldLayoutMk cId="670471837" sldId="2147484365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58.833" v="55"/>
          <pc:sldLayoutMkLst>
            <pc:docMk/>
            <pc:sldMasterMk cId="370659826" sldId="2147483831"/>
            <pc:sldLayoutMk cId="818914761" sldId="2147484366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58.833" v="55"/>
          <pc:sldLayoutMkLst>
            <pc:docMk/>
            <pc:sldMasterMk cId="370659826" sldId="2147483831"/>
            <pc:sldLayoutMk cId="3854404782" sldId="2147484367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58.833" v="55"/>
          <pc:sldLayoutMkLst>
            <pc:docMk/>
            <pc:sldMasterMk cId="370659826" sldId="2147483831"/>
            <pc:sldLayoutMk cId="2846383538" sldId="2147484368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58.833" v="55"/>
          <pc:sldLayoutMkLst>
            <pc:docMk/>
            <pc:sldMasterMk cId="370659826" sldId="2147483831"/>
            <pc:sldLayoutMk cId="484251294" sldId="2147484369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58.833" v="55"/>
          <pc:sldLayoutMkLst>
            <pc:docMk/>
            <pc:sldMasterMk cId="370659826" sldId="2147483831"/>
            <pc:sldLayoutMk cId="3684404801" sldId="2147484370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58.833" v="55"/>
          <pc:sldLayoutMkLst>
            <pc:docMk/>
            <pc:sldMasterMk cId="370659826" sldId="2147483831"/>
            <pc:sldLayoutMk cId="3985525078" sldId="2147484371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58.833" v="55"/>
          <pc:sldLayoutMkLst>
            <pc:docMk/>
            <pc:sldMasterMk cId="370659826" sldId="2147483831"/>
            <pc:sldLayoutMk cId="702526292" sldId="2147484372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58.833" v="55"/>
          <pc:sldLayoutMkLst>
            <pc:docMk/>
            <pc:sldMasterMk cId="370659826" sldId="2147483831"/>
            <pc:sldLayoutMk cId="1479679414" sldId="2147484373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58.833" v="55"/>
          <pc:sldLayoutMkLst>
            <pc:docMk/>
            <pc:sldMasterMk cId="370659826" sldId="2147483831"/>
            <pc:sldLayoutMk cId="2746362787" sldId="2147484374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58.833" v="55"/>
          <pc:sldLayoutMkLst>
            <pc:docMk/>
            <pc:sldMasterMk cId="370659826" sldId="2147483831"/>
            <pc:sldLayoutMk cId="236150044" sldId="2147484375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58.833" v="55"/>
          <pc:sldLayoutMkLst>
            <pc:docMk/>
            <pc:sldMasterMk cId="370659826" sldId="2147483831"/>
            <pc:sldLayoutMk cId="3831746666" sldId="2147484376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58.833" v="55"/>
          <pc:sldLayoutMkLst>
            <pc:docMk/>
            <pc:sldMasterMk cId="370659826" sldId="2147483831"/>
            <pc:sldLayoutMk cId="1953956925" sldId="2147484377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58.833" v="55"/>
          <pc:sldLayoutMkLst>
            <pc:docMk/>
            <pc:sldMasterMk cId="370659826" sldId="2147483831"/>
            <pc:sldLayoutMk cId="2608139878" sldId="2147484378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58.833" v="55"/>
          <pc:sldLayoutMkLst>
            <pc:docMk/>
            <pc:sldMasterMk cId="370659826" sldId="2147483831"/>
            <pc:sldLayoutMk cId="647917422" sldId="2147484379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58.833" v="55"/>
          <pc:sldLayoutMkLst>
            <pc:docMk/>
            <pc:sldMasterMk cId="370659826" sldId="2147483831"/>
            <pc:sldLayoutMk cId="4021295693" sldId="2147484380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58.833" v="55"/>
          <pc:sldLayoutMkLst>
            <pc:docMk/>
            <pc:sldMasterMk cId="370659826" sldId="2147483831"/>
            <pc:sldLayoutMk cId="2014562258" sldId="2147484381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58.833" v="55"/>
          <pc:sldLayoutMkLst>
            <pc:docMk/>
            <pc:sldMasterMk cId="370659826" sldId="2147483831"/>
            <pc:sldLayoutMk cId="2944552566" sldId="2147484382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58.833" v="55"/>
          <pc:sldLayoutMkLst>
            <pc:docMk/>
            <pc:sldMasterMk cId="370659826" sldId="2147483831"/>
            <pc:sldLayoutMk cId="3444572181" sldId="2147484383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58.833" v="55"/>
          <pc:sldLayoutMkLst>
            <pc:docMk/>
            <pc:sldMasterMk cId="370659826" sldId="2147483831"/>
            <pc:sldLayoutMk cId="1439555780" sldId="2147484384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58.833" v="55"/>
          <pc:sldLayoutMkLst>
            <pc:docMk/>
            <pc:sldMasterMk cId="370659826" sldId="2147483831"/>
            <pc:sldLayoutMk cId="1675066487" sldId="2147484385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58.833" v="55"/>
          <pc:sldLayoutMkLst>
            <pc:docMk/>
            <pc:sldMasterMk cId="370659826" sldId="2147483831"/>
            <pc:sldLayoutMk cId="571175123" sldId="2147484386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58.833" v="55"/>
          <pc:sldLayoutMkLst>
            <pc:docMk/>
            <pc:sldMasterMk cId="370659826" sldId="2147483831"/>
            <pc:sldLayoutMk cId="2555401190" sldId="2147484387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58.833" v="55"/>
          <pc:sldLayoutMkLst>
            <pc:docMk/>
            <pc:sldMasterMk cId="370659826" sldId="2147483831"/>
            <pc:sldLayoutMk cId="3805478299" sldId="2147484388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58.833" v="55"/>
          <pc:sldLayoutMkLst>
            <pc:docMk/>
            <pc:sldMasterMk cId="370659826" sldId="2147483831"/>
            <pc:sldLayoutMk cId="3071222527" sldId="2147484389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58.833" v="55"/>
          <pc:sldLayoutMkLst>
            <pc:docMk/>
            <pc:sldMasterMk cId="370659826" sldId="2147483831"/>
            <pc:sldLayoutMk cId="592846414" sldId="2147484390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58.833" v="55"/>
          <pc:sldLayoutMkLst>
            <pc:docMk/>
            <pc:sldMasterMk cId="370659826" sldId="2147483831"/>
            <pc:sldLayoutMk cId="1337082358" sldId="2147484391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58.833" v="55"/>
          <pc:sldLayoutMkLst>
            <pc:docMk/>
            <pc:sldMasterMk cId="370659826" sldId="2147483831"/>
            <pc:sldLayoutMk cId="3875754125" sldId="2147484392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58.833" v="55"/>
          <pc:sldLayoutMkLst>
            <pc:docMk/>
            <pc:sldMasterMk cId="370659826" sldId="2147483831"/>
            <pc:sldLayoutMk cId="1846692594" sldId="2147484393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0:58.833" v="55"/>
          <pc:sldLayoutMkLst>
            <pc:docMk/>
            <pc:sldMasterMk cId="370659826" sldId="2147483831"/>
            <pc:sldLayoutMk cId="1837871077" sldId="2147484394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7:23.710" v="59"/>
          <pc:sldLayoutMkLst>
            <pc:docMk/>
            <pc:sldMasterMk cId="370659826" sldId="2147483831"/>
            <pc:sldLayoutMk cId="1023653947" sldId="2147484395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7:23.710" v="59"/>
          <pc:sldLayoutMkLst>
            <pc:docMk/>
            <pc:sldMasterMk cId="370659826" sldId="2147483831"/>
            <pc:sldLayoutMk cId="2241798670" sldId="2147484396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7:23.710" v="59"/>
          <pc:sldLayoutMkLst>
            <pc:docMk/>
            <pc:sldMasterMk cId="370659826" sldId="2147483831"/>
            <pc:sldLayoutMk cId="1227539372" sldId="2147484397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7:23.710" v="59"/>
          <pc:sldLayoutMkLst>
            <pc:docMk/>
            <pc:sldMasterMk cId="370659826" sldId="2147483831"/>
            <pc:sldLayoutMk cId="2489764404" sldId="2147484398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7:23.710" v="59"/>
          <pc:sldLayoutMkLst>
            <pc:docMk/>
            <pc:sldMasterMk cId="370659826" sldId="2147483831"/>
            <pc:sldLayoutMk cId="502826680" sldId="2147484399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7:23.710" v="59"/>
          <pc:sldLayoutMkLst>
            <pc:docMk/>
            <pc:sldMasterMk cId="370659826" sldId="2147483831"/>
            <pc:sldLayoutMk cId="1940672019" sldId="2147484400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7:23.710" v="59"/>
          <pc:sldLayoutMkLst>
            <pc:docMk/>
            <pc:sldMasterMk cId="370659826" sldId="2147483831"/>
            <pc:sldLayoutMk cId="2212735041" sldId="2147484401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7:23.710" v="59"/>
          <pc:sldLayoutMkLst>
            <pc:docMk/>
            <pc:sldMasterMk cId="370659826" sldId="2147483831"/>
            <pc:sldLayoutMk cId="1593018811" sldId="2147484402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7:23.710" v="59"/>
          <pc:sldLayoutMkLst>
            <pc:docMk/>
            <pc:sldMasterMk cId="370659826" sldId="2147483831"/>
            <pc:sldLayoutMk cId="3740023098" sldId="2147484403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7:23.710" v="59"/>
          <pc:sldLayoutMkLst>
            <pc:docMk/>
            <pc:sldMasterMk cId="370659826" sldId="2147483831"/>
            <pc:sldLayoutMk cId="632667332" sldId="2147484404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7:23.710" v="59"/>
          <pc:sldLayoutMkLst>
            <pc:docMk/>
            <pc:sldMasterMk cId="370659826" sldId="2147483831"/>
            <pc:sldLayoutMk cId="1823351775" sldId="2147484405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7:23.710" v="59"/>
          <pc:sldLayoutMkLst>
            <pc:docMk/>
            <pc:sldMasterMk cId="370659826" sldId="2147483831"/>
            <pc:sldLayoutMk cId="627389380" sldId="2147484406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7:23.710" v="59"/>
          <pc:sldLayoutMkLst>
            <pc:docMk/>
            <pc:sldMasterMk cId="370659826" sldId="2147483831"/>
            <pc:sldLayoutMk cId="1720377850" sldId="2147484407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7:23.710" v="59"/>
          <pc:sldLayoutMkLst>
            <pc:docMk/>
            <pc:sldMasterMk cId="370659826" sldId="2147483831"/>
            <pc:sldLayoutMk cId="2540860455" sldId="2147484408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7:23.710" v="59"/>
          <pc:sldLayoutMkLst>
            <pc:docMk/>
            <pc:sldMasterMk cId="370659826" sldId="2147483831"/>
            <pc:sldLayoutMk cId="9586769" sldId="2147484409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7:23.710" v="59"/>
          <pc:sldLayoutMkLst>
            <pc:docMk/>
            <pc:sldMasterMk cId="370659826" sldId="2147483831"/>
            <pc:sldLayoutMk cId="670471837" sldId="2147484410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7:23.710" v="59"/>
          <pc:sldLayoutMkLst>
            <pc:docMk/>
            <pc:sldMasterMk cId="370659826" sldId="2147483831"/>
            <pc:sldLayoutMk cId="818914761" sldId="2147484411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7:23.710" v="59"/>
          <pc:sldLayoutMkLst>
            <pc:docMk/>
            <pc:sldMasterMk cId="370659826" sldId="2147483831"/>
            <pc:sldLayoutMk cId="3854404782" sldId="2147484412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7:23.710" v="59"/>
          <pc:sldLayoutMkLst>
            <pc:docMk/>
            <pc:sldMasterMk cId="370659826" sldId="2147483831"/>
            <pc:sldLayoutMk cId="2846383538" sldId="2147484413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7:23.710" v="59"/>
          <pc:sldLayoutMkLst>
            <pc:docMk/>
            <pc:sldMasterMk cId="370659826" sldId="2147483831"/>
            <pc:sldLayoutMk cId="484251294" sldId="2147484414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7:23.710" v="59"/>
          <pc:sldLayoutMkLst>
            <pc:docMk/>
            <pc:sldMasterMk cId="370659826" sldId="2147483831"/>
            <pc:sldLayoutMk cId="3684404801" sldId="2147484415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7:23.710" v="59"/>
          <pc:sldLayoutMkLst>
            <pc:docMk/>
            <pc:sldMasterMk cId="370659826" sldId="2147483831"/>
            <pc:sldLayoutMk cId="3985525078" sldId="2147484416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7:23.710" v="59"/>
          <pc:sldLayoutMkLst>
            <pc:docMk/>
            <pc:sldMasterMk cId="370659826" sldId="2147483831"/>
            <pc:sldLayoutMk cId="702526292" sldId="2147484417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7:23.710" v="59"/>
          <pc:sldLayoutMkLst>
            <pc:docMk/>
            <pc:sldMasterMk cId="370659826" sldId="2147483831"/>
            <pc:sldLayoutMk cId="1479679414" sldId="2147484418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7:23.710" v="59"/>
          <pc:sldLayoutMkLst>
            <pc:docMk/>
            <pc:sldMasterMk cId="370659826" sldId="2147483831"/>
            <pc:sldLayoutMk cId="2746362787" sldId="2147484419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7:23.710" v="59"/>
          <pc:sldLayoutMkLst>
            <pc:docMk/>
            <pc:sldMasterMk cId="370659826" sldId="2147483831"/>
            <pc:sldLayoutMk cId="236150044" sldId="2147484420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7:23.710" v="59"/>
          <pc:sldLayoutMkLst>
            <pc:docMk/>
            <pc:sldMasterMk cId="370659826" sldId="2147483831"/>
            <pc:sldLayoutMk cId="3831746666" sldId="2147484421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7:23.710" v="59"/>
          <pc:sldLayoutMkLst>
            <pc:docMk/>
            <pc:sldMasterMk cId="370659826" sldId="2147483831"/>
            <pc:sldLayoutMk cId="1953956925" sldId="2147484422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7:23.710" v="59"/>
          <pc:sldLayoutMkLst>
            <pc:docMk/>
            <pc:sldMasterMk cId="370659826" sldId="2147483831"/>
            <pc:sldLayoutMk cId="2608139878" sldId="2147484423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7:23.710" v="59"/>
          <pc:sldLayoutMkLst>
            <pc:docMk/>
            <pc:sldMasterMk cId="370659826" sldId="2147483831"/>
            <pc:sldLayoutMk cId="647917422" sldId="2147484424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7:23.710" v="59"/>
          <pc:sldLayoutMkLst>
            <pc:docMk/>
            <pc:sldMasterMk cId="370659826" sldId="2147483831"/>
            <pc:sldLayoutMk cId="4021295693" sldId="2147484425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7:23.710" v="59"/>
          <pc:sldLayoutMkLst>
            <pc:docMk/>
            <pc:sldMasterMk cId="370659826" sldId="2147483831"/>
            <pc:sldLayoutMk cId="2014562258" sldId="2147484426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7:23.710" v="59"/>
          <pc:sldLayoutMkLst>
            <pc:docMk/>
            <pc:sldMasterMk cId="370659826" sldId="2147483831"/>
            <pc:sldLayoutMk cId="2944552566" sldId="2147484427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7:23.710" v="59"/>
          <pc:sldLayoutMkLst>
            <pc:docMk/>
            <pc:sldMasterMk cId="370659826" sldId="2147483831"/>
            <pc:sldLayoutMk cId="3444572181" sldId="2147484428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7:23.710" v="59"/>
          <pc:sldLayoutMkLst>
            <pc:docMk/>
            <pc:sldMasterMk cId="370659826" sldId="2147483831"/>
            <pc:sldLayoutMk cId="1439555780" sldId="2147484429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7:23.710" v="59"/>
          <pc:sldLayoutMkLst>
            <pc:docMk/>
            <pc:sldMasterMk cId="370659826" sldId="2147483831"/>
            <pc:sldLayoutMk cId="1675066487" sldId="2147484430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7:23.710" v="59"/>
          <pc:sldLayoutMkLst>
            <pc:docMk/>
            <pc:sldMasterMk cId="370659826" sldId="2147483831"/>
            <pc:sldLayoutMk cId="571175123" sldId="2147484431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7:23.710" v="59"/>
          <pc:sldLayoutMkLst>
            <pc:docMk/>
            <pc:sldMasterMk cId="370659826" sldId="2147483831"/>
            <pc:sldLayoutMk cId="2555401190" sldId="2147484432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7:23.710" v="59"/>
          <pc:sldLayoutMkLst>
            <pc:docMk/>
            <pc:sldMasterMk cId="370659826" sldId="2147483831"/>
            <pc:sldLayoutMk cId="3805478299" sldId="2147484433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7:23.710" v="59"/>
          <pc:sldLayoutMkLst>
            <pc:docMk/>
            <pc:sldMasterMk cId="370659826" sldId="2147483831"/>
            <pc:sldLayoutMk cId="3071222527" sldId="2147484434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7:23.710" v="59"/>
          <pc:sldLayoutMkLst>
            <pc:docMk/>
            <pc:sldMasterMk cId="370659826" sldId="2147483831"/>
            <pc:sldLayoutMk cId="592846414" sldId="2147484435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7:23.710" v="59"/>
          <pc:sldLayoutMkLst>
            <pc:docMk/>
            <pc:sldMasterMk cId="370659826" sldId="2147483831"/>
            <pc:sldLayoutMk cId="1337082358" sldId="2147484436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7:23.710" v="59"/>
          <pc:sldLayoutMkLst>
            <pc:docMk/>
            <pc:sldMasterMk cId="370659826" sldId="2147483831"/>
            <pc:sldLayoutMk cId="3875754125" sldId="2147484437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7:23.710" v="59"/>
          <pc:sldLayoutMkLst>
            <pc:docMk/>
            <pc:sldMasterMk cId="370659826" sldId="2147483831"/>
            <pc:sldLayoutMk cId="1846692594" sldId="2147484438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7:23.710" v="59"/>
          <pc:sldLayoutMkLst>
            <pc:docMk/>
            <pc:sldMasterMk cId="370659826" sldId="2147483831"/>
            <pc:sldLayoutMk cId="1837871077" sldId="2147484439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8:40.744" v="63"/>
          <pc:sldLayoutMkLst>
            <pc:docMk/>
            <pc:sldMasterMk cId="370659826" sldId="2147483831"/>
            <pc:sldLayoutMk cId="1023653947" sldId="2147484440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8:40.744" v="63"/>
          <pc:sldLayoutMkLst>
            <pc:docMk/>
            <pc:sldMasterMk cId="370659826" sldId="2147483831"/>
            <pc:sldLayoutMk cId="2241798670" sldId="2147484441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8:40.744" v="63"/>
          <pc:sldLayoutMkLst>
            <pc:docMk/>
            <pc:sldMasterMk cId="370659826" sldId="2147483831"/>
            <pc:sldLayoutMk cId="1227539372" sldId="2147484442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8:40.744" v="63"/>
          <pc:sldLayoutMkLst>
            <pc:docMk/>
            <pc:sldMasterMk cId="370659826" sldId="2147483831"/>
            <pc:sldLayoutMk cId="2489764404" sldId="2147484443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8:40.744" v="63"/>
          <pc:sldLayoutMkLst>
            <pc:docMk/>
            <pc:sldMasterMk cId="370659826" sldId="2147483831"/>
            <pc:sldLayoutMk cId="502826680" sldId="2147484444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8:40.744" v="63"/>
          <pc:sldLayoutMkLst>
            <pc:docMk/>
            <pc:sldMasterMk cId="370659826" sldId="2147483831"/>
            <pc:sldLayoutMk cId="1940672019" sldId="2147484445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8:40.744" v="63"/>
          <pc:sldLayoutMkLst>
            <pc:docMk/>
            <pc:sldMasterMk cId="370659826" sldId="2147483831"/>
            <pc:sldLayoutMk cId="2212735041" sldId="2147484446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8:40.744" v="63"/>
          <pc:sldLayoutMkLst>
            <pc:docMk/>
            <pc:sldMasterMk cId="370659826" sldId="2147483831"/>
            <pc:sldLayoutMk cId="1593018811" sldId="2147484447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8:40.744" v="63"/>
          <pc:sldLayoutMkLst>
            <pc:docMk/>
            <pc:sldMasterMk cId="370659826" sldId="2147483831"/>
            <pc:sldLayoutMk cId="3740023098" sldId="2147484448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8:40.744" v="63"/>
          <pc:sldLayoutMkLst>
            <pc:docMk/>
            <pc:sldMasterMk cId="370659826" sldId="2147483831"/>
            <pc:sldLayoutMk cId="632667332" sldId="2147484449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8:40.744" v="63"/>
          <pc:sldLayoutMkLst>
            <pc:docMk/>
            <pc:sldMasterMk cId="370659826" sldId="2147483831"/>
            <pc:sldLayoutMk cId="1823351775" sldId="2147484450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8:40.744" v="63"/>
          <pc:sldLayoutMkLst>
            <pc:docMk/>
            <pc:sldMasterMk cId="370659826" sldId="2147483831"/>
            <pc:sldLayoutMk cId="627389380" sldId="2147484451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8:40.744" v="63"/>
          <pc:sldLayoutMkLst>
            <pc:docMk/>
            <pc:sldMasterMk cId="370659826" sldId="2147483831"/>
            <pc:sldLayoutMk cId="1720377850" sldId="2147484452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8:40.744" v="63"/>
          <pc:sldLayoutMkLst>
            <pc:docMk/>
            <pc:sldMasterMk cId="370659826" sldId="2147483831"/>
            <pc:sldLayoutMk cId="2540860455" sldId="2147484453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8:40.744" v="63"/>
          <pc:sldLayoutMkLst>
            <pc:docMk/>
            <pc:sldMasterMk cId="370659826" sldId="2147483831"/>
            <pc:sldLayoutMk cId="9586769" sldId="2147484454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8:40.744" v="63"/>
          <pc:sldLayoutMkLst>
            <pc:docMk/>
            <pc:sldMasterMk cId="370659826" sldId="2147483831"/>
            <pc:sldLayoutMk cId="670471837" sldId="2147484455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8:40.744" v="63"/>
          <pc:sldLayoutMkLst>
            <pc:docMk/>
            <pc:sldMasterMk cId="370659826" sldId="2147483831"/>
            <pc:sldLayoutMk cId="818914761" sldId="2147484456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8:40.744" v="63"/>
          <pc:sldLayoutMkLst>
            <pc:docMk/>
            <pc:sldMasterMk cId="370659826" sldId="2147483831"/>
            <pc:sldLayoutMk cId="3854404782" sldId="2147484457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8:40.744" v="63"/>
          <pc:sldLayoutMkLst>
            <pc:docMk/>
            <pc:sldMasterMk cId="370659826" sldId="2147483831"/>
            <pc:sldLayoutMk cId="2846383538" sldId="2147484458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8:40.744" v="63"/>
          <pc:sldLayoutMkLst>
            <pc:docMk/>
            <pc:sldMasterMk cId="370659826" sldId="2147483831"/>
            <pc:sldLayoutMk cId="484251294" sldId="2147484459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8:40.744" v="63"/>
          <pc:sldLayoutMkLst>
            <pc:docMk/>
            <pc:sldMasterMk cId="370659826" sldId="2147483831"/>
            <pc:sldLayoutMk cId="3684404801" sldId="2147484460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8:40.744" v="63"/>
          <pc:sldLayoutMkLst>
            <pc:docMk/>
            <pc:sldMasterMk cId="370659826" sldId="2147483831"/>
            <pc:sldLayoutMk cId="3985525078" sldId="2147484461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8:40.744" v="63"/>
          <pc:sldLayoutMkLst>
            <pc:docMk/>
            <pc:sldMasterMk cId="370659826" sldId="2147483831"/>
            <pc:sldLayoutMk cId="702526292" sldId="2147484462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8:40.744" v="63"/>
          <pc:sldLayoutMkLst>
            <pc:docMk/>
            <pc:sldMasterMk cId="370659826" sldId="2147483831"/>
            <pc:sldLayoutMk cId="1479679414" sldId="2147484463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8:40.744" v="63"/>
          <pc:sldLayoutMkLst>
            <pc:docMk/>
            <pc:sldMasterMk cId="370659826" sldId="2147483831"/>
            <pc:sldLayoutMk cId="2746362787" sldId="2147484464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8:40.744" v="63"/>
          <pc:sldLayoutMkLst>
            <pc:docMk/>
            <pc:sldMasterMk cId="370659826" sldId="2147483831"/>
            <pc:sldLayoutMk cId="236150044" sldId="2147484465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8:40.744" v="63"/>
          <pc:sldLayoutMkLst>
            <pc:docMk/>
            <pc:sldMasterMk cId="370659826" sldId="2147483831"/>
            <pc:sldLayoutMk cId="3831746666" sldId="2147484466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8:40.744" v="63"/>
          <pc:sldLayoutMkLst>
            <pc:docMk/>
            <pc:sldMasterMk cId="370659826" sldId="2147483831"/>
            <pc:sldLayoutMk cId="1953956925" sldId="2147484467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8:40.744" v="63"/>
          <pc:sldLayoutMkLst>
            <pc:docMk/>
            <pc:sldMasterMk cId="370659826" sldId="2147483831"/>
            <pc:sldLayoutMk cId="2608139878" sldId="2147484468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8:40.744" v="63"/>
          <pc:sldLayoutMkLst>
            <pc:docMk/>
            <pc:sldMasterMk cId="370659826" sldId="2147483831"/>
            <pc:sldLayoutMk cId="647917422" sldId="2147484469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8:40.744" v="63"/>
          <pc:sldLayoutMkLst>
            <pc:docMk/>
            <pc:sldMasterMk cId="370659826" sldId="2147483831"/>
            <pc:sldLayoutMk cId="4021295693" sldId="2147484470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8:40.744" v="63"/>
          <pc:sldLayoutMkLst>
            <pc:docMk/>
            <pc:sldMasterMk cId="370659826" sldId="2147483831"/>
            <pc:sldLayoutMk cId="2014562258" sldId="2147484471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8:40.744" v="63"/>
          <pc:sldLayoutMkLst>
            <pc:docMk/>
            <pc:sldMasterMk cId="370659826" sldId="2147483831"/>
            <pc:sldLayoutMk cId="2944552566" sldId="2147484472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8:40.744" v="63"/>
          <pc:sldLayoutMkLst>
            <pc:docMk/>
            <pc:sldMasterMk cId="370659826" sldId="2147483831"/>
            <pc:sldLayoutMk cId="3444572181" sldId="2147484473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8:40.744" v="63"/>
          <pc:sldLayoutMkLst>
            <pc:docMk/>
            <pc:sldMasterMk cId="370659826" sldId="2147483831"/>
            <pc:sldLayoutMk cId="1439555780" sldId="2147484474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8:40.744" v="63"/>
          <pc:sldLayoutMkLst>
            <pc:docMk/>
            <pc:sldMasterMk cId="370659826" sldId="2147483831"/>
            <pc:sldLayoutMk cId="1675066487" sldId="2147484475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8:40.744" v="63"/>
          <pc:sldLayoutMkLst>
            <pc:docMk/>
            <pc:sldMasterMk cId="370659826" sldId="2147483831"/>
            <pc:sldLayoutMk cId="571175123" sldId="2147484476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8:40.744" v="63"/>
          <pc:sldLayoutMkLst>
            <pc:docMk/>
            <pc:sldMasterMk cId="370659826" sldId="2147483831"/>
            <pc:sldLayoutMk cId="2555401190" sldId="2147484477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8:40.744" v="63"/>
          <pc:sldLayoutMkLst>
            <pc:docMk/>
            <pc:sldMasterMk cId="370659826" sldId="2147483831"/>
            <pc:sldLayoutMk cId="3805478299" sldId="2147484478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8:40.744" v="63"/>
          <pc:sldLayoutMkLst>
            <pc:docMk/>
            <pc:sldMasterMk cId="370659826" sldId="2147483831"/>
            <pc:sldLayoutMk cId="3071222527" sldId="2147484479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8:40.744" v="63"/>
          <pc:sldLayoutMkLst>
            <pc:docMk/>
            <pc:sldMasterMk cId="370659826" sldId="2147483831"/>
            <pc:sldLayoutMk cId="592846414" sldId="2147484480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8:40.744" v="63"/>
          <pc:sldLayoutMkLst>
            <pc:docMk/>
            <pc:sldMasterMk cId="370659826" sldId="2147483831"/>
            <pc:sldLayoutMk cId="1337082358" sldId="2147484481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8:40.744" v="63"/>
          <pc:sldLayoutMkLst>
            <pc:docMk/>
            <pc:sldMasterMk cId="370659826" sldId="2147483831"/>
            <pc:sldLayoutMk cId="3875754125" sldId="2147484482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8:40.744" v="63"/>
          <pc:sldLayoutMkLst>
            <pc:docMk/>
            <pc:sldMasterMk cId="370659826" sldId="2147483831"/>
            <pc:sldLayoutMk cId="1846692594" sldId="2147484483"/>
          </pc:sldLayoutMkLst>
        </pc:sldLayoutChg>
        <pc:sldLayoutChg chg="add">
          <pc:chgData name="Anamika A" userId="S::anamika.a@sirionlabs.com::2fff2bdd-9c26-409d-a96f-ca3fdc3cb0ba" providerId="AD" clId="Web-{65A84885-8E75-7F85-E7DA-0EA84255728F}" dt="2025-02-26T10:18:40.744" v="63"/>
          <pc:sldLayoutMkLst>
            <pc:docMk/>
            <pc:sldMasterMk cId="370659826" sldId="2147483831"/>
            <pc:sldLayoutMk cId="1837871077" sldId="2147484484"/>
          </pc:sldLayoutMkLst>
        </pc:sldLayoutChg>
      </pc:sldMasterChg>
    </pc:docChg>
  </pc:docChgLst>
  <pc:docChgLst>
    <pc:chgData name="Sachin Damodar Gaddam" userId="da26eaeb-1ded-4f2e-9f2d-000af3f14d00" providerId="ADAL" clId="{7794A549-BE5F-F44E-A7EA-8CFB588FDD2D}"/>
    <pc:docChg chg="modSld">
      <pc:chgData name="Sachin Damodar Gaddam" userId="da26eaeb-1ded-4f2e-9f2d-000af3f14d00" providerId="ADAL" clId="{7794A549-BE5F-F44E-A7EA-8CFB588FDD2D}" dt="2025-02-12T08:26:17.464" v="0" actId="1076"/>
      <pc:docMkLst>
        <pc:docMk/>
      </pc:docMkLst>
      <pc:sldChg chg="modSp mod">
        <pc:chgData name="Sachin Damodar Gaddam" userId="da26eaeb-1ded-4f2e-9f2d-000af3f14d00" providerId="ADAL" clId="{7794A549-BE5F-F44E-A7EA-8CFB588FDD2D}" dt="2025-02-12T08:26:17.464" v="0" actId="1076"/>
        <pc:sldMkLst>
          <pc:docMk/>
          <pc:sldMk cId="658365192" sldId="2147469829"/>
        </pc:sldMkLst>
      </pc:sldChg>
    </pc:docChg>
  </pc:docChgLst>
  <pc:docChgLst>
    <pc:chgData name="Anamika A" userId="S::anamika.a@sirionlabs.com::2fff2bdd-9c26-409d-a96f-ca3fdc3cb0ba" providerId="AD" clId="Web-{95FFD4D3-896B-4170-C794-0E934596AAC7}"/>
    <pc:docChg chg="modSld">
      <pc:chgData name="Anamika A" userId="S::anamika.a@sirionlabs.com::2fff2bdd-9c26-409d-a96f-ca3fdc3cb0ba" providerId="AD" clId="Web-{95FFD4D3-896B-4170-C794-0E934596AAC7}" dt="2025-02-26T10:26:26.378" v="5" actId="20577"/>
      <pc:docMkLst>
        <pc:docMk/>
      </pc:docMkLst>
      <pc:sldChg chg="addSp delSp modSp">
        <pc:chgData name="Anamika A" userId="S::anamika.a@sirionlabs.com::2fff2bdd-9c26-409d-a96f-ca3fdc3cb0ba" providerId="AD" clId="Web-{95FFD4D3-896B-4170-C794-0E934596AAC7}" dt="2025-02-26T10:25:38.376" v="4"/>
        <pc:sldMkLst>
          <pc:docMk/>
          <pc:sldMk cId="1899435213" sldId="2147482056"/>
        </pc:sldMkLst>
        <pc:spChg chg="add del mod">
          <ac:chgData name="Anamika A" userId="S::anamika.a@sirionlabs.com::2fff2bdd-9c26-409d-a96f-ca3fdc3cb0ba" providerId="AD" clId="Web-{95FFD4D3-896B-4170-C794-0E934596AAC7}" dt="2025-02-26T10:24:59.562" v="1"/>
          <ac:spMkLst>
            <pc:docMk/>
            <pc:sldMk cId="1899435213" sldId="2147482056"/>
            <ac:spMk id="3" creationId="{53D0F2CA-EAF8-283B-32FB-40F357F49043}"/>
          </ac:spMkLst>
        </pc:spChg>
        <pc:picChg chg="mod modCrop">
          <ac:chgData name="Anamika A" userId="S::anamika.a@sirionlabs.com::2fff2bdd-9c26-409d-a96f-ca3fdc3cb0ba" providerId="AD" clId="Web-{95FFD4D3-896B-4170-C794-0E934596AAC7}" dt="2025-02-26T10:25:38.376" v="4"/>
          <ac:picMkLst>
            <pc:docMk/>
            <pc:sldMk cId="1899435213" sldId="2147482056"/>
            <ac:picMk id="45" creationId="{8B744751-E446-BDDC-6A64-C4499387270E}"/>
          </ac:picMkLst>
        </pc:picChg>
        <pc:picChg chg="del">
          <ac:chgData name="Anamika A" userId="S::anamika.a@sirionlabs.com::2fff2bdd-9c26-409d-a96f-ca3fdc3cb0ba" providerId="AD" clId="Web-{95FFD4D3-896B-4170-C794-0E934596AAC7}" dt="2025-02-26T10:24:56.578" v="0"/>
          <ac:picMkLst>
            <pc:docMk/>
            <pc:sldMk cId="1899435213" sldId="2147482056"/>
            <ac:picMk id="52" creationId="{5B69308E-5C76-65D3-3436-0A1CF8FB501B}"/>
          </ac:picMkLst>
        </pc:picChg>
        <pc:picChg chg="mod">
          <ac:chgData name="Anamika A" userId="S::anamika.a@sirionlabs.com::2fff2bdd-9c26-409d-a96f-ca3fdc3cb0ba" providerId="AD" clId="Web-{95FFD4D3-896B-4170-C794-0E934596AAC7}" dt="2025-02-26T10:25:12.750" v="2"/>
          <ac:picMkLst>
            <pc:docMk/>
            <pc:sldMk cId="1899435213" sldId="2147482056"/>
            <ac:picMk id="56" creationId="{683D2716-4FF2-616D-BF04-DDFF1DA46B65}"/>
          </ac:picMkLst>
        </pc:picChg>
      </pc:sldChg>
      <pc:sldChg chg="modSp">
        <pc:chgData name="Anamika A" userId="S::anamika.a@sirionlabs.com::2fff2bdd-9c26-409d-a96f-ca3fdc3cb0ba" providerId="AD" clId="Web-{95FFD4D3-896B-4170-C794-0E934596AAC7}" dt="2025-02-26T10:26:26.378" v="5" actId="20577"/>
        <pc:sldMkLst>
          <pc:docMk/>
          <pc:sldMk cId="2071603241" sldId="2147482057"/>
        </pc:sldMkLst>
        <pc:spChg chg="mod">
          <ac:chgData name="Anamika A" userId="S::anamika.a@sirionlabs.com::2fff2bdd-9c26-409d-a96f-ca3fdc3cb0ba" providerId="AD" clId="Web-{95FFD4D3-896B-4170-C794-0E934596AAC7}" dt="2025-02-26T10:26:26.378" v="5" actId="20577"/>
          <ac:spMkLst>
            <pc:docMk/>
            <pc:sldMk cId="2071603241" sldId="2147482057"/>
            <ac:spMk id="5" creationId="{77C3692F-9AE3-7DE0-EB50-BAE60A71CFD1}"/>
          </ac:spMkLst>
        </pc:spChg>
      </pc:sldChg>
    </pc:docChg>
  </pc:docChgLst>
  <pc:docChgLst>
    <pc:chgData name="Guest User" userId="S::urn:spo:anon#3c605fe23fd8bd8d39ad69653330ebbbc8266fa125c29a4514d6472a9debdf00::" providerId="AD" clId="Web-{E399A7B9-203B-FAAC-3F77-33290D06028B}"/>
    <pc:docChg chg="modSld">
      <pc:chgData name="Guest User" userId="S::urn:spo:anon#3c605fe23fd8bd8d39ad69653330ebbbc8266fa125c29a4514d6472a9debdf00::" providerId="AD" clId="Web-{E399A7B9-203B-FAAC-3F77-33290D06028B}" dt="2025-02-24T06:28:31.737" v="1" actId="20577"/>
      <pc:docMkLst>
        <pc:docMk/>
      </pc:docMkLst>
      <pc:sldChg chg="modSp">
        <pc:chgData name="Guest User" userId="S::urn:spo:anon#3c605fe23fd8bd8d39ad69653330ebbbc8266fa125c29a4514d6472a9debdf00::" providerId="AD" clId="Web-{E399A7B9-203B-FAAC-3F77-33290D06028B}" dt="2025-02-24T06:28:31.737" v="1" actId="20577"/>
        <pc:sldMkLst>
          <pc:docMk/>
          <pc:sldMk cId="2195716436" sldId="2147469800"/>
        </pc:sldMkLst>
        <pc:spChg chg="mod">
          <ac:chgData name="Guest User" userId="S::urn:spo:anon#3c605fe23fd8bd8d39ad69653330ebbbc8266fa125c29a4514d6472a9debdf00::" providerId="AD" clId="Web-{E399A7B9-203B-FAAC-3F77-33290D06028B}" dt="2025-02-24T06:28:31.737" v="1" actId="20577"/>
          <ac:spMkLst>
            <pc:docMk/>
            <pc:sldMk cId="2195716436" sldId="2147469800"/>
            <ac:spMk id="4" creationId="{0441D8A6-EA08-5EB0-F674-EFBAD31F423B}"/>
          </ac:spMkLst>
        </pc:spChg>
      </pc:sldChg>
    </pc:docChg>
  </pc:docChgLst>
  <pc:docChgLst>
    <pc:chgData name="Guest User" userId="S::urn:spo:anon#3c605fe23fd8bd8d39ad69653330ebbbc8266fa125c29a4514d6472a9debdf00::" providerId="AD" clId="Web-{9D54A5F8-B77A-DA2C-91F6-58408E620292}"/>
    <pc:docChg chg="addSld delSld modSld">
      <pc:chgData name="Guest User" userId="S::urn:spo:anon#3c605fe23fd8bd8d39ad69653330ebbbc8266fa125c29a4514d6472a9debdf00::" providerId="AD" clId="Web-{9D54A5F8-B77A-DA2C-91F6-58408E620292}" dt="2025-02-24T02:26:43.244" v="1736" actId="20577"/>
      <pc:docMkLst>
        <pc:docMk/>
      </pc:docMkLst>
      <pc:sldChg chg="addSp delSp modSp">
        <pc:chgData name="Guest User" userId="S::urn:spo:anon#3c605fe23fd8bd8d39ad69653330ebbbc8266fa125c29a4514d6472a9debdf00::" providerId="AD" clId="Web-{9D54A5F8-B77A-DA2C-91F6-58408E620292}" dt="2025-02-24T02:26:43.244" v="1736" actId="20577"/>
        <pc:sldMkLst>
          <pc:docMk/>
          <pc:sldMk cId="1853838568" sldId="2147469827"/>
        </pc:sldMkLst>
      </pc:sldChg>
      <pc:sldChg chg="modSp add del">
        <pc:chgData name="Guest User" userId="S::urn:spo:anon#3c605fe23fd8bd8d39ad69653330ebbbc8266fa125c29a4514d6472a9debdf00::" providerId="AD" clId="Web-{9D54A5F8-B77A-DA2C-91F6-58408E620292}" dt="2025-02-24T00:18:50.296" v="885" actId="20577"/>
        <pc:sldMkLst>
          <pc:docMk/>
          <pc:sldMk cId="3370653663" sldId="2147482030"/>
        </pc:sldMkLst>
      </pc:sldChg>
      <pc:sldChg chg="addSp delSp modSp add replId">
        <pc:chgData name="Guest User" userId="S::urn:spo:anon#3c605fe23fd8bd8d39ad69653330ebbbc8266fa125c29a4514d6472a9debdf00::" providerId="AD" clId="Web-{9D54A5F8-B77A-DA2C-91F6-58408E620292}" dt="2025-02-24T02:18:29.905" v="1694" actId="20577"/>
        <pc:sldMkLst>
          <pc:docMk/>
          <pc:sldMk cId="2583234072" sldId="2147482041"/>
        </pc:sldMkLst>
      </pc:sldChg>
    </pc:docChg>
  </pc:docChgLst>
  <pc:docChgLst>
    <pc:chgData name="Meenakshi Nilakantan" userId="S::meenakshi.nilakantan@sirionlabs.com::db259e6a-e8eb-401b-af9b-0656443fb327" providerId="AD" clId="Web-{4C0ABCA7-8BEC-EF32-B6D1-01414E1243F8}"/>
    <pc:docChg chg="modSld">
      <pc:chgData name="Meenakshi Nilakantan" userId="S::meenakshi.nilakantan@sirionlabs.com::db259e6a-e8eb-401b-af9b-0656443fb327" providerId="AD" clId="Web-{4C0ABCA7-8BEC-EF32-B6D1-01414E1243F8}" dt="2025-02-25T07:22:36.183" v="109" actId="1076"/>
      <pc:docMkLst>
        <pc:docMk/>
      </pc:docMkLst>
      <pc:sldChg chg="addSp delSp modSp">
        <pc:chgData name="Meenakshi Nilakantan" userId="S::meenakshi.nilakantan@sirionlabs.com::db259e6a-e8eb-401b-af9b-0656443fb327" providerId="AD" clId="Web-{4C0ABCA7-8BEC-EF32-B6D1-01414E1243F8}" dt="2025-02-25T07:22:36.183" v="109" actId="1076"/>
        <pc:sldMkLst>
          <pc:docMk/>
          <pc:sldMk cId="3313028309" sldId="2147482043"/>
        </pc:sldMkLst>
        <pc:spChg chg="mod">
          <ac:chgData name="Meenakshi Nilakantan" userId="S::meenakshi.nilakantan@sirionlabs.com::db259e6a-e8eb-401b-af9b-0656443fb327" providerId="AD" clId="Web-{4C0ABCA7-8BEC-EF32-B6D1-01414E1243F8}" dt="2025-02-25T07:19:19.270" v="45" actId="1076"/>
          <ac:spMkLst>
            <pc:docMk/>
            <pc:sldMk cId="3313028309" sldId="2147482043"/>
            <ac:spMk id="5" creationId="{03269619-FB91-4AE2-CEDD-22E64D4AE798}"/>
          </ac:spMkLst>
        </pc:spChg>
        <pc:spChg chg="add del">
          <ac:chgData name="Meenakshi Nilakantan" userId="S::meenakshi.nilakantan@sirionlabs.com::db259e6a-e8eb-401b-af9b-0656443fb327" providerId="AD" clId="Web-{4C0ABCA7-8BEC-EF32-B6D1-01414E1243F8}" dt="2025-02-25T07:19:15.723" v="44"/>
          <ac:spMkLst>
            <pc:docMk/>
            <pc:sldMk cId="3313028309" sldId="2147482043"/>
            <ac:spMk id="6" creationId="{4BF491E4-87CD-F7BC-9F79-7F7211AA4C66}"/>
          </ac:spMkLst>
        </pc:spChg>
        <pc:spChg chg="mod">
          <ac:chgData name="Meenakshi Nilakantan" userId="S::meenakshi.nilakantan@sirionlabs.com::db259e6a-e8eb-401b-af9b-0656443fb327" providerId="AD" clId="Web-{4C0ABCA7-8BEC-EF32-B6D1-01414E1243F8}" dt="2025-02-25T07:19:19.270" v="46" actId="1076"/>
          <ac:spMkLst>
            <pc:docMk/>
            <pc:sldMk cId="3313028309" sldId="2147482043"/>
            <ac:spMk id="9" creationId="{89DD9164-2BFB-F683-6F12-4F290DD3549A}"/>
          </ac:spMkLst>
        </pc:spChg>
        <pc:spChg chg="mod">
          <ac:chgData name="Meenakshi Nilakantan" userId="S::meenakshi.nilakantan@sirionlabs.com::db259e6a-e8eb-401b-af9b-0656443fb327" providerId="AD" clId="Web-{4C0ABCA7-8BEC-EF32-B6D1-01414E1243F8}" dt="2025-02-25T07:18:55.628" v="2" actId="1076"/>
          <ac:spMkLst>
            <pc:docMk/>
            <pc:sldMk cId="3313028309" sldId="2147482043"/>
            <ac:spMk id="10" creationId="{F7B54E3B-4C2F-2612-015D-DCD85C696292}"/>
          </ac:spMkLst>
        </pc:spChg>
        <pc:spChg chg="mod">
          <ac:chgData name="Meenakshi Nilakantan" userId="S::meenakshi.nilakantan@sirionlabs.com::db259e6a-e8eb-401b-af9b-0656443fb327" providerId="AD" clId="Web-{4C0ABCA7-8BEC-EF32-B6D1-01414E1243F8}" dt="2025-02-25T07:18:55.644" v="3" actId="1076"/>
          <ac:spMkLst>
            <pc:docMk/>
            <pc:sldMk cId="3313028309" sldId="2147482043"/>
            <ac:spMk id="11" creationId="{5FC15BEA-427F-A8BC-721A-152E94A8DB40}"/>
          </ac:spMkLst>
        </pc:spChg>
        <pc:spChg chg="mod">
          <ac:chgData name="Meenakshi Nilakantan" userId="S::meenakshi.nilakantan@sirionlabs.com::db259e6a-e8eb-401b-af9b-0656443fb327" providerId="AD" clId="Web-{4C0ABCA7-8BEC-EF32-B6D1-01414E1243F8}" dt="2025-02-25T07:18:55.660" v="4" actId="1076"/>
          <ac:spMkLst>
            <pc:docMk/>
            <pc:sldMk cId="3313028309" sldId="2147482043"/>
            <ac:spMk id="13" creationId="{79ED85F0-3A3C-8D35-329E-268F8BBE1E84}"/>
          </ac:spMkLst>
        </pc:spChg>
        <pc:spChg chg="mod">
          <ac:chgData name="Meenakshi Nilakantan" userId="S::meenakshi.nilakantan@sirionlabs.com::db259e6a-e8eb-401b-af9b-0656443fb327" providerId="AD" clId="Web-{4C0ABCA7-8BEC-EF32-B6D1-01414E1243F8}" dt="2025-02-25T07:19:19.285" v="47" actId="1076"/>
          <ac:spMkLst>
            <pc:docMk/>
            <pc:sldMk cId="3313028309" sldId="2147482043"/>
            <ac:spMk id="14" creationId="{41CF1711-852B-85EF-E749-A68B42EE1FB0}"/>
          </ac:spMkLst>
        </pc:spChg>
        <pc:spChg chg="add del">
          <ac:chgData name="Meenakshi Nilakantan" userId="S::meenakshi.nilakantan@sirionlabs.com::db259e6a-e8eb-401b-af9b-0656443fb327" providerId="AD" clId="Web-{4C0ABCA7-8BEC-EF32-B6D1-01414E1243F8}" dt="2025-02-25T07:19:15.723" v="43"/>
          <ac:spMkLst>
            <pc:docMk/>
            <pc:sldMk cId="3313028309" sldId="2147482043"/>
            <ac:spMk id="16" creationId="{299085F4-6BBA-C8B2-6E32-F5E080052FE9}"/>
          </ac:spMkLst>
        </pc:spChg>
        <pc:spChg chg="add del">
          <ac:chgData name="Meenakshi Nilakantan" userId="S::meenakshi.nilakantan@sirionlabs.com::db259e6a-e8eb-401b-af9b-0656443fb327" providerId="AD" clId="Web-{4C0ABCA7-8BEC-EF32-B6D1-01414E1243F8}" dt="2025-02-25T07:19:15.723" v="42"/>
          <ac:spMkLst>
            <pc:docMk/>
            <pc:sldMk cId="3313028309" sldId="2147482043"/>
            <ac:spMk id="18" creationId="{500B28F0-931C-146D-D871-93C955C4F6A1}"/>
          </ac:spMkLst>
        </pc:spChg>
        <pc:spChg chg="add mod">
          <ac:chgData name="Meenakshi Nilakantan" userId="S::meenakshi.nilakantan@sirionlabs.com::db259e6a-e8eb-401b-af9b-0656443fb327" providerId="AD" clId="Web-{4C0ABCA7-8BEC-EF32-B6D1-01414E1243F8}" dt="2025-02-25T07:21:28.321" v="74" actId="20577"/>
          <ac:spMkLst>
            <pc:docMk/>
            <pc:sldMk cId="3313028309" sldId="2147482043"/>
            <ac:spMk id="23" creationId="{EE87375A-A678-B62D-C5F5-94C4837CE505}"/>
          </ac:spMkLst>
        </pc:spChg>
        <pc:spChg chg="add mod">
          <ac:chgData name="Meenakshi Nilakantan" userId="S::meenakshi.nilakantan@sirionlabs.com::db259e6a-e8eb-401b-af9b-0656443fb327" providerId="AD" clId="Web-{4C0ABCA7-8BEC-EF32-B6D1-01414E1243F8}" dt="2025-02-25T07:21:47.635" v="100" actId="20577"/>
          <ac:spMkLst>
            <pc:docMk/>
            <pc:sldMk cId="3313028309" sldId="2147482043"/>
            <ac:spMk id="24" creationId="{B64A36BA-B7C6-AC33-0416-0841A324B939}"/>
          </ac:spMkLst>
        </pc:spChg>
        <pc:spChg chg="add mod">
          <ac:chgData name="Meenakshi Nilakantan" userId="S::meenakshi.nilakantan@sirionlabs.com::db259e6a-e8eb-401b-af9b-0656443fb327" providerId="AD" clId="Web-{4C0ABCA7-8BEC-EF32-B6D1-01414E1243F8}" dt="2025-02-25T07:19:24.801" v="57" actId="1076"/>
          <ac:spMkLst>
            <pc:docMk/>
            <pc:sldMk cId="3313028309" sldId="2147482043"/>
            <ac:spMk id="25" creationId="{E767F934-09F8-1432-F262-44CF28435951}"/>
          </ac:spMkLst>
        </pc:spChg>
        <pc:picChg chg="mod">
          <ac:chgData name="Meenakshi Nilakantan" userId="S::meenakshi.nilakantan@sirionlabs.com::db259e6a-e8eb-401b-af9b-0656443fb327" providerId="AD" clId="Web-{4C0ABCA7-8BEC-EF32-B6D1-01414E1243F8}" dt="2025-02-25T07:19:19.301" v="48" actId="1076"/>
          <ac:picMkLst>
            <pc:docMk/>
            <pc:sldMk cId="3313028309" sldId="2147482043"/>
            <ac:picMk id="7" creationId="{6F3A6A9C-16D5-6FA7-AF02-C4FEA0DB6A9F}"/>
          </ac:picMkLst>
        </pc:picChg>
        <pc:picChg chg="mod">
          <ac:chgData name="Meenakshi Nilakantan" userId="S::meenakshi.nilakantan@sirionlabs.com::db259e6a-e8eb-401b-af9b-0656443fb327" providerId="AD" clId="Web-{4C0ABCA7-8BEC-EF32-B6D1-01414E1243F8}" dt="2025-02-25T07:18:55.722" v="8" actId="1076"/>
          <ac:picMkLst>
            <pc:docMk/>
            <pc:sldMk cId="3313028309" sldId="2147482043"/>
            <ac:picMk id="15" creationId="{2D0C9313-7361-13DF-EBD9-11E1BE235D97}"/>
          </ac:picMkLst>
        </pc:picChg>
        <pc:picChg chg="mod">
          <ac:chgData name="Meenakshi Nilakantan" userId="S::meenakshi.nilakantan@sirionlabs.com::db259e6a-e8eb-401b-af9b-0656443fb327" providerId="AD" clId="Web-{4C0ABCA7-8BEC-EF32-B6D1-01414E1243F8}" dt="2025-02-25T07:19:19.301" v="49" actId="1076"/>
          <ac:picMkLst>
            <pc:docMk/>
            <pc:sldMk cId="3313028309" sldId="2147482043"/>
            <ac:picMk id="17" creationId="{898A7054-7181-3081-5872-65527DD3D654}"/>
          </ac:picMkLst>
        </pc:picChg>
        <pc:picChg chg="mod">
          <ac:chgData name="Meenakshi Nilakantan" userId="S::meenakshi.nilakantan@sirionlabs.com::db259e6a-e8eb-401b-af9b-0656443fb327" providerId="AD" clId="Web-{4C0ABCA7-8BEC-EF32-B6D1-01414E1243F8}" dt="2025-02-25T07:18:55.691" v="6" actId="1076"/>
          <ac:picMkLst>
            <pc:docMk/>
            <pc:sldMk cId="3313028309" sldId="2147482043"/>
            <ac:picMk id="20" creationId="{5F8F83A8-5E91-966E-9C4C-6B0081D14902}"/>
          </ac:picMkLst>
        </pc:picChg>
        <pc:picChg chg="add del">
          <ac:chgData name="Meenakshi Nilakantan" userId="S::meenakshi.nilakantan@sirionlabs.com::db259e6a-e8eb-401b-af9b-0656443fb327" providerId="AD" clId="Web-{4C0ABCA7-8BEC-EF32-B6D1-01414E1243F8}" dt="2025-02-25T07:19:15.723" v="41"/>
          <ac:picMkLst>
            <pc:docMk/>
            <pc:sldMk cId="3313028309" sldId="2147482043"/>
            <ac:picMk id="21" creationId="{ECB54F0C-A34C-2754-18F3-ECA60FD6E6CB}"/>
          </ac:picMkLst>
        </pc:picChg>
        <pc:picChg chg="add del">
          <ac:chgData name="Meenakshi Nilakantan" userId="S::meenakshi.nilakantan@sirionlabs.com::db259e6a-e8eb-401b-af9b-0656443fb327" providerId="AD" clId="Web-{4C0ABCA7-8BEC-EF32-B6D1-01414E1243F8}" dt="2025-02-25T07:19:15.723" v="40"/>
          <ac:picMkLst>
            <pc:docMk/>
            <pc:sldMk cId="3313028309" sldId="2147482043"/>
            <ac:picMk id="22" creationId="{DF1BABBE-A46A-B3F2-864A-7CCA0E0AFEED}"/>
          </ac:picMkLst>
        </pc:picChg>
        <pc:picChg chg="add del mod">
          <ac:chgData name="Meenakshi Nilakantan" userId="S::meenakshi.nilakantan@sirionlabs.com::db259e6a-e8eb-401b-af9b-0656443fb327" providerId="AD" clId="Web-{4C0ABCA7-8BEC-EF32-B6D1-01414E1243F8}" dt="2025-02-25T07:21:56.307" v="104"/>
          <ac:picMkLst>
            <pc:docMk/>
            <pc:sldMk cId="3313028309" sldId="2147482043"/>
            <ac:picMk id="26" creationId="{65697F57-9B2F-D3D0-F99B-86B5B4DCC5D8}"/>
          </ac:picMkLst>
        </pc:picChg>
        <pc:picChg chg="add del mod">
          <ac:chgData name="Meenakshi Nilakantan" userId="S::meenakshi.nilakantan@sirionlabs.com::db259e6a-e8eb-401b-af9b-0656443fb327" providerId="AD" clId="Web-{4C0ABCA7-8BEC-EF32-B6D1-01414E1243F8}" dt="2025-02-25T07:21:48.291" v="101"/>
          <ac:picMkLst>
            <pc:docMk/>
            <pc:sldMk cId="3313028309" sldId="2147482043"/>
            <ac:picMk id="27" creationId="{19415E2C-5A81-2E99-41FE-C6C7AA53E21A}"/>
          </ac:picMkLst>
        </pc:picChg>
        <pc:picChg chg="add mod">
          <ac:chgData name="Meenakshi Nilakantan" userId="S::meenakshi.nilakantan@sirionlabs.com::db259e6a-e8eb-401b-af9b-0656443fb327" providerId="AD" clId="Web-{4C0ABCA7-8BEC-EF32-B6D1-01414E1243F8}" dt="2025-02-25T07:21:53.650" v="103" actId="1076"/>
          <ac:picMkLst>
            <pc:docMk/>
            <pc:sldMk cId="3313028309" sldId="2147482043"/>
            <ac:picMk id="28" creationId="{DCFC41B7-C024-3522-2C78-E09FAB6B4721}"/>
          </ac:picMkLst>
        </pc:picChg>
        <pc:picChg chg="add mod">
          <ac:chgData name="Meenakshi Nilakantan" userId="S::meenakshi.nilakantan@sirionlabs.com::db259e6a-e8eb-401b-af9b-0656443fb327" providerId="AD" clId="Web-{4C0ABCA7-8BEC-EF32-B6D1-01414E1243F8}" dt="2025-02-25T07:22:36.183" v="109" actId="1076"/>
          <ac:picMkLst>
            <pc:docMk/>
            <pc:sldMk cId="3313028309" sldId="2147482043"/>
            <ac:picMk id="29" creationId="{4C3E5C9B-ACC7-E92A-37BF-4B7B089F02C1}"/>
          </ac:picMkLst>
        </pc:picChg>
      </pc:sldChg>
    </pc:docChg>
  </pc:docChgLst>
  <pc:docChgLst>
    <pc:chgData name="Meenakshi Nilakantan" userId="S::meenakshi.nilakantan@sirionlabs.com::db259e6a-e8eb-401b-af9b-0656443fb327" providerId="AD" clId="Web-{82061B55-4FEE-393B-57CD-9C4B67B45594}"/>
    <pc:docChg chg="delSld modSld">
      <pc:chgData name="Meenakshi Nilakantan" userId="S::meenakshi.nilakantan@sirionlabs.com::db259e6a-e8eb-401b-af9b-0656443fb327" providerId="AD" clId="Web-{82061B55-4FEE-393B-57CD-9C4B67B45594}" dt="2025-02-12T07:21:13.227" v="12"/>
      <pc:docMkLst>
        <pc:docMk/>
      </pc:docMkLst>
      <pc:sldChg chg="delSp modSp del">
        <pc:chgData name="Meenakshi Nilakantan" userId="S::meenakshi.nilakantan@sirionlabs.com::db259e6a-e8eb-401b-af9b-0656443fb327" providerId="AD" clId="Web-{82061B55-4FEE-393B-57CD-9C4B67B45594}" dt="2025-02-12T07:21:13.227" v="12"/>
        <pc:sldMkLst>
          <pc:docMk/>
          <pc:sldMk cId="3313028309" sldId="2147469864"/>
        </pc:sldMkLst>
      </pc:sldChg>
    </pc:docChg>
  </pc:docChgLst>
  <pc:docChgLst>
    <pc:chgData name="Guest User" userId="S::urn:spo:anon#3c605fe23fd8bd8d39ad69653330ebbbc8266fa125c29a4514d6472a9debdf00::" providerId="AD" clId="Web-{C1B22C5F-6F67-0178-3D72-FC709E79A76F}"/>
    <pc:docChg chg="modSld">
      <pc:chgData name="Guest User" userId="S::urn:spo:anon#3c605fe23fd8bd8d39ad69653330ebbbc8266fa125c29a4514d6472a9debdf00::" providerId="AD" clId="Web-{C1B22C5F-6F67-0178-3D72-FC709E79A76F}" dt="2025-02-21T05:56:46.412" v="44" actId="14100"/>
      <pc:docMkLst>
        <pc:docMk/>
      </pc:docMkLst>
      <pc:sldChg chg="addSp delSp modSp">
        <pc:chgData name="Guest User" userId="S::urn:spo:anon#3c605fe23fd8bd8d39ad69653330ebbbc8266fa125c29a4514d6472a9debdf00::" providerId="AD" clId="Web-{C1B22C5F-6F67-0178-3D72-FC709E79A76F}" dt="2025-02-21T05:56:46.412" v="44" actId="14100"/>
        <pc:sldMkLst>
          <pc:docMk/>
          <pc:sldMk cId="2195716436" sldId="2147469800"/>
        </pc:sldMkLst>
      </pc:sldChg>
      <pc:sldChg chg="modSp">
        <pc:chgData name="Guest User" userId="S::urn:spo:anon#3c605fe23fd8bd8d39ad69653330ebbbc8266fa125c29a4514d6472a9debdf00::" providerId="AD" clId="Web-{C1B22C5F-6F67-0178-3D72-FC709E79A76F}" dt="2025-02-21T05:49:39.731" v="37" actId="20577"/>
        <pc:sldMkLst>
          <pc:docMk/>
          <pc:sldMk cId="3370653663" sldId="2147482030"/>
        </pc:sldMkLst>
      </pc:sldChg>
    </pc:docChg>
  </pc:docChgLst>
  <pc:docChgLst>
    <pc:chgData name="Meenakshi Nilakantan" userId="S::meenakshi.nilakantan@sirionlabs.com::db259e6a-e8eb-401b-af9b-0656443fb327" providerId="AD" clId="Web-{90BA6650-CA72-A35D-1B97-060FB2654AF1}"/>
    <pc:docChg chg="addSld modSld">
      <pc:chgData name="Meenakshi Nilakantan" userId="S::meenakshi.nilakantan@sirionlabs.com::db259e6a-e8eb-401b-af9b-0656443fb327" providerId="AD" clId="Web-{90BA6650-CA72-A35D-1B97-060FB2654AF1}" dt="2025-02-25T10:09:25.003" v="60" actId="20577"/>
      <pc:docMkLst>
        <pc:docMk/>
      </pc:docMkLst>
      <pc:sldChg chg="modSp add">
        <pc:chgData name="Meenakshi Nilakantan" userId="S::meenakshi.nilakantan@sirionlabs.com::db259e6a-e8eb-401b-af9b-0656443fb327" providerId="AD" clId="Web-{90BA6650-CA72-A35D-1B97-060FB2654AF1}" dt="2025-02-25T10:09:25.003" v="60" actId="20577"/>
        <pc:sldMkLst>
          <pc:docMk/>
          <pc:sldMk cId="979669344" sldId="2147482050"/>
        </pc:sldMkLst>
        <pc:spChg chg="mod">
          <ac:chgData name="Meenakshi Nilakantan" userId="S::meenakshi.nilakantan@sirionlabs.com::db259e6a-e8eb-401b-af9b-0656443fb327" providerId="AD" clId="Web-{90BA6650-CA72-A35D-1B97-060FB2654AF1}" dt="2025-02-25T10:09:25.003" v="60" actId="20577"/>
          <ac:spMkLst>
            <pc:docMk/>
            <pc:sldMk cId="979669344" sldId="2147482050"/>
            <ac:spMk id="8" creationId="{EA389CF7-2BC1-32EA-B03F-2FF8B4B01307}"/>
          </ac:spMkLst>
        </pc:spChg>
      </pc:sldChg>
    </pc:docChg>
  </pc:docChgLst>
  <pc:docChgLst>
    <pc:chgData name="Sachin Damodar Gaddam" userId="S::sachin.gaddam@sirionlabs.com::da26eaeb-1ded-4f2e-9f2d-000af3f14d00" providerId="AD" clId="Web-{FBAA3DCC-143B-047B-5BCF-88E803F10DF9}"/>
    <pc:docChg chg="modSld">
      <pc:chgData name="Sachin Damodar Gaddam" userId="S::sachin.gaddam@sirionlabs.com::da26eaeb-1ded-4f2e-9f2d-000af3f14d00" providerId="AD" clId="Web-{FBAA3DCC-143B-047B-5BCF-88E803F10DF9}" dt="2025-02-26T06:02:46.979" v="2" actId="20577"/>
      <pc:docMkLst>
        <pc:docMk/>
      </pc:docMkLst>
      <pc:sldChg chg="modSp">
        <pc:chgData name="Sachin Damodar Gaddam" userId="S::sachin.gaddam@sirionlabs.com::da26eaeb-1ded-4f2e-9f2d-000af3f14d00" providerId="AD" clId="Web-{FBAA3DCC-143B-047B-5BCF-88E803F10DF9}" dt="2025-02-26T06:02:46.979" v="2" actId="20577"/>
        <pc:sldMkLst>
          <pc:docMk/>
          <pc:sldMk cId="2583234072" sldId="2147482041"/>
        </pc:sldMkLst>
        <pc:spChg chg="mod">
          <ac:chgData name="Sachin Damodar Gaddam" userId="S::sachin.gaddam@sirionlabs.com::da26eaeb-1ded-4f2e-9f2d-000af3f14d00" providerId="AD" clId="Web-{FBAA3DCC-143B-047B-5BCF-88E803F10DF9}" dt="2025-02-26T06:02:46.979" v="2" actId="20577"/>
          <ac:spMkLst>
            <pc:docMk/>
            <pc:sldMk cId="2583234072" sldId="2147482041"/>
            <ac:spMk id="12" creationId="{D5FBD7C7-7CBE-CAD2-1AF2-3C43A6A436C3}"/>
          </ac:spMkLst>
        </pc:spChg>
      </pc:sldChg>
    </pc:docChg>
  </pc:docChgLst>
  <pc:docChgLst>
    <pc:chgData name="Meenakshi Nilakantan" userId="S::meenakshi.nilakantan@sirionlabs.com::db259e6a-e8eb-401b-af9b-0656443fb327" providerId="AD" clId="Web-{FB2F7D90-3AD8-66ED-FAAA-680E8DA7B658}"/>
    <pc:docChg chg="modSld">
      <pc:chgData name="Meenakshi Nilakantan" userId="S::meenakshi.nilakantan@sirionlabs.com::db259e6a-e8eb-401b-af9b-0656443fb327" providerId="AD" clId="Web-{FB2F7D90-3AD8-66ED-FAAA-680E8DA7B658}" dt="2025-02-26T10:39:19.155" v="2" actId="20577"/>
      <pc:docMkLst>
        <pc:docMk/>
      </pc:docMkLst>
      <pc:sldChg chg="modSp">
        <pc:chgData name="Meenakshi Nilakantan" userId="S::meenakshi.nilakantan@sirionlabs.com::db259e6a-e8eb-401b-af9b-0656443fb327" providerId="AD" clId="Web-{FB2F7D90-3AD8-66ED-FAAA-680E8DA7B658}" dt="2025-02-26T10:39:12.358" v="0" actId="20577"/>
        <pc:sldMkLst>
          <pc:docMk/>
          <pc:sldMk cId="3776721363" sldId="2147482059"/>
        </pc:sldMkLst>
        <pc:spChg chg="mod">
          <ac:chgData name="Meenakshi Nilakantan" userId="S::meenakshi.nilakantan@sirionlabs.com::db259e6a-e8eb-401b-af9b-0656443fb327" providerId="AD" clId="Web-{FB2F7D90-3AD8-66ED-FAAA-680E8DA7B658}" dt="2025-02-26T10:39:12.358" v="0" actId="20577"/>
          <ac:spMkLst>
            <pc:docMk/>
            <pc:sldMk cId="3776721363" sldId="2147482059"/>
            <ac:spMk id="32" creationId="{F193D4D7-8C5F-4420-97F3-6498FCB49DA4}"/>
          </ac:spMkLst>
        </pc:spChg>
      </pc:sldChg>
      <pc:sldChg chg="modSp">
        <pc:chgData name="Meenakshi Nilakantan" userId="S::meenakshi.nilakantan@sirionlabs.com::db259e6a-e8eb-401b-af9b-0656443fb327" providerId="AD" clId="Web-{FB2F7D90-3AD8-66ED-FAAA-680E8DA7B658}" dt="2025-02-26T10:39:19.155" v="2" actId="20577"/>
        <pc:sldMkLst>
          <pc:docMk/>
          <pc:sldMk cId="382930304" sldId="2147482063"/>
        </pc:sldMkLst>
        <pc:spChg chg="mod">
          <ac:chgData name="Meenakshi Nilakantan" userId="S::meenakshi.nilakantan@sirionlabs.com::db259e6a-e8eb-401b-af9b-0656443fb327" providerId="AD" clId="Web-{FB2F7D90-3AD8-66ED-FAAA-680E8DA7B658}" dt="2025-02-26T10:39:19.155" v="2" actId="20577"/>
          <ac:spMkLst>
            <pc:docMk/>
            <pc:sldMk cId="382930304" sldId="2147482063"/>
            <ac:spMk id="25" creationId="{7563CB4D-8195-F5D1-F5B8-C13CBAA5C612}"/>
          </ac:spMkLst>
        </pc:spChg>
      </pc:sldChg>
    </pc:docChg>
  </pc:docChgLst>
  <pc:docChgLst>
    <pc:chgData name="Guest User" userId="S::urn:spo:anon#3c605fe23fd8bd8d39ad69653330ebbbc8266fa125c29a4514d6472a9debdf00::" providerId="AD" clId="Web-{1F17E33F-3170-A0A0-CE22-368DFADE8ED2}"/>
    <pc:docChg chg="mod addSld delSld modSld">
      <pc:chgData name="Guest User" userId="S::urn:spo:anon#3c605fe23fd8bd8d39ad69653330ebbbc8266fa125c29a4514d6472a9debdf00::" providerId="AD" clId="Web-{1F17E33F-3170-A0A0-CE22-368DFADE8ED2}" dt="2025-02-21T05:52:49.320" v="51"/>
      <pc:docMkLst>
        <pc:docMk/>
      </pc:docMkLst>
      <pc:sldChg chg="del mod modShow">
        <pc:chgData name="Guest User" userId="S::urn:spo:anon#3c605fe23fd8bd8d39ad69653330ebbbc8266fa125c29a4514d6472a9debdf00::" providerId="AD" clId="Web-{1F17E33F-3170-A0A0-CE22-368DFADE8ED2}" dt="2025-02-21T05:42:22.161" v="15"/>
        <pc:sldMkLst>
          <pc:docMk/>
          <pc:sldMk cId="658365192" sldId="2147469829"/>
        </pc:sldMkLst>
      </pc:sldChg>
      <pc:sldChg chg="del">
        <pc:chgData name="Guest User" userId="S::urn:spo:anon#3c605fe23fd8bd8d39ad69653330ebbbc8266fa125c29a4514d6472a9debdf00::" providerId="AD" clId="Web-{1F17E33F-3170-A0A0-CE22-368DFADE8ED2}" dt="2025-02-21T05:51:30.054" v="43"/>
        <pc:sldMkLst>
          <pc:docMk/>
          <pc:sldMk cId="775671619" sldId="2147469868"/>
        </pc:sldMkLst>
      </pc:sldChg>
      <pc:sldChg chg="add del mod modShow">
        <pc:chgData name="Guest User" userId="S::urn:spo:anon#3c605fe23fd8bd8d39ad69653330ebbbc8266fa125c29a4514d6472a9debdf00::" providerId="AD" clId="Web-{1F17E33F-3170-A0A0-CE22-368DFADE8ED2}" dt="2025-02-21T05:42:22.192" v="17"/>
        <pc:sldMkLst>
          <pc:docMk/>
          <pc:sldMk cId="2814041258" sldId="2147481944"/>
        </pc:sldMkLst>
      </pc:sldChg>
      <pc:sldChg chg="add del mod modShow">
        <pc:chgData name="Guest User" userId="S::urn:spo:anon#3c605fe23fd8bd8d39ad69653330ebbbc8266fa125c29a4514d6472a9debdf00::" providerId="AD" clId="Web-{1F17E33F-3170-A0A0-CE22-368DFADE8ED2}" dt="2025-02-21T05:42:22.177" v="16"/>
        <pc:sldMkLst>
          <pc:docMk/>
          <pc:sldMk cId="1977777440" sldId="2147481974"/>
        </pc:sldMkLst>
      </pc:sldChg>
      <pc:sldChg chg="add del mod modShow">
        <pc:chgData name="Guest User" userId="S::urn:spo:anon#3c605fe23fd8bd8d39ad69653330ebbbc8266fa125c29a4514d6472a9debdf00::" providerId="AD" clId="Web-{1F17E33F-3170-A0A0-CE22-368DFADE8ED2}" dt="2025-02-21T05:43:46.052" v="34"/>
        <pc:sldMkLst>
          <pc:docMk/>
          <pc:sldMk cId="1628276823" sldId="2147482022"/>
        </pc:sldMkLst>
      </pc:sldChg>
      <pc:sldChg chg="add del mod modShow">
        <pc:chgData name="Guest User" userId="S::urn:spo:anon#3c605fe23fd8bd8d39ad69653330ebbbc8266fa125c29a4514d6472a9debdf00::" providerId="AD" clId="Web-{1F17E33F-3170-A0A0-CE22-368DFADE8ED2}" dt="2025-02-21T05:43:46.005" v="33"/>
        <pc:sldMkLst>
          <pc:docMk/>
          <pc:sldMk cId="3814162490" sldId="2147482023"/>
        </pc:sldMkLst>
      </pc:sldChg>
      <pc:sldChg chg="add del mod modShow">
        <pc:chgData name="Guest User" userId="S::urn:spo:anon#3c605fe23fd8bd8d39ad69653330ebbbc8266fa125c29a4514d6472a9debdf00::" providerId="AD" clId="Web-{1F17E33F-3170-A0A0-CE22-368DFADE8ED2}" dt="2025-02-21T05:43:45.927" v="32"/>
        <pc:sldMkLst>
          <pc:docMk/>
          <pc:sldMk cId="3091168592" sldId="2147482024"/>
        </pc:sldMkLst>
      </pc:sldChg>
      <pc:sldChg chg="add del mod modShow">
        <pc:chgData name="Guest User" userId="S::urn:spo:anon#3c605fe23fd8bd8d39ad69653330ebbbc8266fa125c29a4514d6472a9debdf00::" providerId="AD" clId="Web-{1F17E33F-3170-A0A0-CE22-368DFADE8ED2}" dt="2025-02-21T05:43:45.849" v="31"/>
        <pc:sldMkLst>
          <pc:docMk/>
          <pc:sldMk cId="3689191781" sldId="2147482025"/>
        </pc:sldMkLst>
      </pc:sldChg>
      <pc:sldChg chg="del">
        <pc:chgData name="Guest User" userId="S::urn:spo:anon#3c605fe23fd8bd8d39ad69653330ebbbc8266fa125c29a4514d6472a9debdf00::" providerId="AD" clId="Web-{1F17E33F-3170-A0A0-CE22-368DFADE8ED2}" dt="2025-02-21T05:45:05.115" v="41"/>
        <pc:sldMkLst>
          <pc:docMk/>
          <pc:sldMk cId="254982542" sldId="2147482026"/>
        </pc:sldMkLst>
      </pc:sldChg>
      <pc:sldChg chg="add del mod modShow">
        <pc:chgData name="Guest User" userId="S::urn:spo:anon#3c605fe23fd8bd8d39ad69653330ebbbc8266fa125c29a4514d6472a9debdf00::" providerId="AD" clId="Web-{1F17E33F-3170-A0A0-CE22-368DFADE8ED2}" dt="2025-02-21T05:43:46.052" v="35"/>
        <pc:sldMkLst>
          <pc:docMk/>
          <pc:sldMk cId="775029534" sldId="2147482029"/>
        </pc:sldMkLst>
      </pc:sldChg>
      <pc:sldChg chg="new">
        <pc:chgData name="Guest User" userId="S::urn:spo:anon#3c605fe23fd8bd8d39ad69653330ebbbc8266fa125c29a4514d6472a9debdf00::" providerId="AD" clId="Web-{1F17E33F-3170-A0A0-CE22-368DFADE8ED2}" dt="2025-02-21T05:37:59.800" v="8"/>
        <pc:sldMkLst>
          <pc:docMk/>
          <pc:sldMk cId="3370653663" sldId="2147482030"/>
        </pc:sldMkLst>
      </pc:sldChg>
      <pc:sldChg chg="new">
        <pc:chgData name="Guest User" userId="S::urn:spo:anon#3c605fe23fd8bd8d39ad69653330ebbbc8266fa125c29a4514d6472a9debdf00::" providerId="AD" clId="Web-{1F17E33F-3170-A0A0-CE22-368DFADE8ED2}" dt="2025-02-21T05:38:35.394" v="10"/>
        <pc:sldMkLst>
          <pc:docMk/>
          <pc:sldMk cId="2711577608" sldId="2147482031"/>
        </pc:sldMkLst>
      </pc:sldChg>
      <pc:sldChg chg="add del">
        <pc:chgData name="Guest User" userId="S::urn:spo:anon#3c605fe23fd8bd8d39ad69653330ebbbc8266fa125c29a4514d6472a9debdf00::" providerId="AD" clId="Web-{1F17E33F-3170-A0A0-CE22-368DFADE8ED2}" dt="2025-02-21T05:52:49.320" v="51"/>
        <pc:sldMkLst>
          <pc:docMk/>
          <pc:sldMk cId="2814041258" sldId="2147482032"/>
        </pc:sldMkLst>
      </pc:sldChg>
      <pc:sldChg chg="add del">
        <pc:chgData name="Guest User" userId="S::urn:spo:anon#3c605fe23fd8bd8d39ad69653330ebbbc8266fa125c29a4514d6472a9debdf00::" providerId="AD" clId="Web-{1F17E33F-3170-A0A0-CE22-368DFADE8ED2}" dt="2025-02-21T05:52:49.305" v="50"/>
        <pc:sldMkLst>
          <pc:docMk/>
          <pc:sldMk cId="1977777440" sldId="2147482033"/>
        </pc:sldMkLst>
      </pc:sldChg>
      <pc:sldChg chg="add del">
        <pc:chgData name="Guest User" userId="S::urn:spo:anon#3c605fe23fd8bd8d39ad69653330ebbbc8266fa125c29a4514d6472a9debdf00::" providerId="AD" clId="Web-{1F17E33F-3170-A0A0-CE22-368DFADE8ED2}" dt="2025-02-21T05:52:49.289" v="49"/>
        <pc:sldMkLst>
          <pc:docMk/>
          <pc:sldMk cId="658365192" sldId="2147482034"/>
        </pc:sldMkLst>
      </pc:sldChg>
      <pc:sldChg chg="add del">
        <pc:chgData name="Guest User" userId="S::urn:spo:anon#3c605fe23fd8bd8d39ad69653330ebbbc8266fa125c29a4514d6472a9debdf00::" providerId="AD" clId="Web-{1F17E33F-3170-A0A0-CE22-368DFADE8ED2}" dt="2025-02-21T05:52:49.289" v="48"/>
        <pc:sldMkLst>
          <pc:docMk/>
          <pc:sldMk cId="775029534" sldId="2147482035"/>
        </pc:sldMkLst>
      </pc:sldChg>
      <pc:sldChg chg="add del">
        <pc:chgData name="Guest User" userId="S::urn:spo:anon#3c605fe23fd8bd8d39ad69653330ebbbc8266fa125c29a4514d6472a9debdf00::" providerId="AD" clId="Web-{1F17E33F-3170-A0A0-CE22-368DFADE8ED2}" dt="2025-02-21T05:52:49.289" v="47"/>
        <pc:sldMkLst>
          <pc:docMk/>
          <pc:sldMk cId="1628276823" sldId="2147482036"/>
        </pc:sldMkLst>
      </pc:sldChg>
      <pc:sldChg chg="add del">
        <pc:chgData name="Guest User" userId="S::urn:spo:anon#3c605fe23fd8bd8d39ad69653330ebbbc8266fa125c29a4514d6472a9debdf00::" providerId="AD" clId="Web-{1F17E33F-3170-A0A0-CE22-368DFADE8ED2}" dt="2025-02-21T05:52:49.227" v="46"/>
        <pc:sldMkLst>
          <pc:docMk/>
          <pc:sldMk cId="3814162490" sldId="2147482037"/>
        </pc:sldMkLst>
      </pc:sldChg>
      <pc:sldChg chg="add del">
        <pc:chgData name="Guest User" userId="S::urn:spo:anon#3c605fe23fd8bd8d39ad69653330ebbbc8266fa125c29a4514d6472a9debdf00::" providerId="AD" clId="Web-{1F17E33F-3170-A0A0-CE22-368DFADE8ED2}" dt="2025-02-21T05:52:49.164" v="45"/>
        <pc:sldMkLst>
          <pc:docMk/>
          <pc:sldMk cId="3091168592" sldId="2147482038"/>
        </pc:sldMkLst>
      </pc:sldChg>
      <pc:sldChg chg="add del">
        <pc:chgData name="Guest User" userId="S::urn:spo:anon#3c605fe23fd8bd8d39ad69653330ebbbc8266fa125c29a4514d6472a9debdf00::" providerId="AD" clId="Web-{1F17E33F-3170-A0A0-CE22-368DFADE8ED2}" dt="2025-02-21T05:52:49.070" v="44"/>
        <pc:sldMkLst>
          <pc:docMk/>
          <pc:sldMk cId="3689191781" sldId="2147482039"/>
        </pc:sldMkLst>
      </pc:sldChg>
      <pc:sldChg chg="add">
        <pc:chgData name="Guest User" userId="S::urn:spo:anon#3c605fe23fd8bd8d39ad69653330ebbbc8266fa125c29a4514d6472a9debdf00::" providerId="AD" clId="Web-{1F17E33F-3170-A0A0-CE22-368DFADE8ED2}" dt="2025-02-21T05:45:08.552" v="42"/>
        <pc:sldMkLst>
          <pc:docMk/>
          <pc:sldMk cId="254982542" sldId="2147482040"/>
        </pc:sldMkLst>
      </pc:sldChg>
    </pc:docChg>
  </pc:docChgLst>
  <pc:docChgLst>
    <pc:chgData name="Guest User" userId="S::urn:spo:anon#3c605fe23fd8bd8d39ad69653330ebbbc8266fa125c29a4514d6472a9debdf00::" providerId="AD" clId="Web-{2118CFE1-3647-025C-F6E7-2E2E3CB5A6BC}"/>
    <pc:docChg chg="modSld">
      <pc:chgData name="Guest User" userId="S::urn:spo:anon#3c605fe23fd8bd8d39ad69653330ebbbc8266fa125c29a4514d6472a9debdf00::" providerId="AD" clId="Web-{2118CFE1-3647-025C-F6E7-2E2E3CB5A6BC}" dt="2025-02-27T04:15:14.118" v="2" actId="20577"/>
      <pc:docMkLst>
        <pc:docMk/>
      </pc:docMkLst>
      <pc:sldChg chg="modSp">
        <pc:chgData name="Guest User" userId="S::urn:spo:anon#3c605fe23fd8bd8d39ad69653330ebbbc8266fa125c29a4514d6472a9debdf00::" providerId="AD" clId="Web-{2118CFE1-3647-025C-F6E7-2E2E3CB5A6BC}" dt="2025-02-27T04:15:14.118" v="2" actId="20577"/>
        <pc:sldMkLst>
          <pc:docMk/>
          <pc:sldMk cId="2071603241" sldId="2147482057"/>
        </pc:sldMkLst>
        <pc:spChg chg="mod">
          <ac:chgData name="Guest User" userId="S::urn:spo:anon#3c605fe23fd8bd8d39ad69653330ebbbc8266fa125c29a4514d6472a9debdf00::" providerId="AD" clId="Web-{2118CFE1-3647-025C-F6E7-2E2E3CB5A6BC}" dt="2025-02-27T04:15:14.118" v="2" actId="20577"/>
          <ac:spMkLst>
            <pc:docMk/>
            <pc:sldMk cId="2071603241" sldId="2147482057"/>
            <ac:spMk id="4" creationId="{9D9C9850-EE2E-400F-56BE-A063A88BF4B2}"/>
          </ac:spMkLst>
        </pc:spChg>
      </pc:sldChg>
    </pc:docChg>
  </pc:docChgLst>
  <pc:docChgLst>
    <pc:chgData name="Meenakshi Nilakantan" userId="S::meenakshi.nilakantan@sirionlabs.com::db259e6a-e8eb-401b-af9b-0656443fb327" providerId="AD" clId="Web-{CD50CD5E-1FCE-5339-2FCA-19CF3263A003}"/>
    <pc:docChg chg="addSld delSld modSld">
      <pc:chgData name="Meenakshi Nilakantan" userId="S::meenakshi.nilakantan@sirionlabs.com::db259e6a-e8eb-401b-af9b-0656443fb327" providerId="AD" clId="Web-{CD50CD5E-1FCE-5339-2FCA-19CF3263A003}" dt="2025-02-24T06:42:03.909" v="3"/>
      <pc:docMkLst>
        <pc:docMk/>
      </pc:docMkLst>
      <pc:sldChg chg="addSp delSp del">
        <pc:chgData name="Meenakshi Nilakantan" userId="S::meenakshi.nilakantan@sirionlabs.com::db259e6a-e8eb-401b-af9b-0656443fb327" providerId="AD" clId="Web-{CD50CD5E-1FCE-5339-2FCA-19CF3263A003}" dt="2025-02-24T06:41:55.487" v="2"/>
        <pc:sldMkLst>
          <pc:docMk/>
          <pc:sldMk cId="254982542" sldId="2147482040"/>
        </pc:sldMkLst>
      </pc:sldChg>
      <pc:sldChg chg="add">
        <pc:chgData name="Meenakshi Nilakantan" userId="S::meenakshi.nilakantan@sirionlabs.com::db259e6a-e8eb-401b-af9b-0656443fb327" providerId="AD" clId="Web-{CD50CD5E-1FCE-5339-2FCA-19CF3263A003}" dt="2025-02-24T06:42:03.909" v="3"/>
        <pc:sldMkLst>
          <pc:docMk/>
          <pc:sldMk cId="254982542" sldId="2147482042"/>
        </pc:sldMkLst>
      </pc:sldChg>
    </pc:docChg>
  </pc:docChgLst>
  <pc:docChgLst>
    <pc:chgData name="Guest User" userId="S::urn:spo:anon#3c605fe23fd8bd8d39ad69653330ebbbc8266fa125c29a4514d6472a9debdf00::" providerId="AD" clId="Web-{DEF69A26-A25B-78FD-0B01-93F11DC8D5C7}"/>
    <pc:docChg chg="modSld">
      <pc:chgData name="Guest User" userId="S::urn:spo:anon#3c605fe23fd8bd8d39ad69653330ebbbc8266fa125c29a4514d6472a9debdf00::" providerId="AD" clId="Web-{DEF69A26-A25B-78FD-0B01-93F11DC8D5C7}" dt="2025-02-24T06:48:56.434" v="18" actId="1076"/>
      <pc:docMkLst>
        <pc:docMk/>
      </pc:docMkLst>
      <pc:sldChg chg="modSp">
        <pc:chgData name="Guest User" userId="S::urn:spo:anon#3c605fe23fd8bd8d39ad69653330ebbbc8266fa125c29a4514d6472a9debdf00::" providerId="AD" clId="Web-{DEF69A26-A25B-78FD-0B01-93F11DC8D5C7}" dt="2025-02-24T06:48:56.434" v="18" actId="1076"/>
        <pc:sldMkLst>
          <pc:docMk/>
          <pc:sldMk cId="2195716436" sldId="2147469800"/>
        </pc:sldMkLst>
        <pc:spChg chg="mod">
          <ac:chgData name="Guest User" userId="S::urn:spo:anon#3c605fe23fd8bd8d39ad69653330ebbbc8266fa125c29a4514d6472a9debdf00::" providerId="AD" clId="Web-{DEF69A26-A25B-78FD-0B01-93F11DC8D5C7}" dt="2025-02-24T06:48:41.855" v="17" actId="20577"/>
          <ac:spMkLst>
            <pc:docMk/>
            <pc:sldMk cId="2195716436" sldId="2147469800"/>
            <ac:spMk id="3" creationId="{42D5D1CC-8855-E232-0081-1147CFF55B40}"/>
          </ac:spMkLst>
        </pc:spChg>
        <pc:spChg chg="mod">
          <ac:chgData name="Guest User" userId="S::urn:spo:anon#3c605fe23fd8bd8d39ad69653330ebbbc8266fa125c29a4514d6472a9debdf00::" providerId="AD" clId="Web-{DEF69A26-A25B-78FD-0B01-93F11DC8D5C7}" dt="2025-02-24T06:48:56.434" v="18" actId="1076"/>
          <ac:spMkLst>
            <pc:docMk/>
            <pc:sldMk cId="2195716436" sldId="2147469800"/>
            <ac:spMk id="4" creationId="{0441D8A6-EA08-5EB0-F674-EFBAD31F423B}"/>
          </ac:spMkLst>
        </pc:spChg>
      </pc:sldChg>
    </pc:docChg>
  </pc:docChgLst>
  <pc:docChgLst>
    <pc:chgData name="Meenakshi Nilakantan" userId="S::meenakshi.nilakantan@sirionlabs.com::db259e6a-e8eb-401b-af9b-0656443fb327" providerId="AD" clId="Web-{C29EE8D3-2F37-6AB9-9607-CD5897B2F034}"/>
    <pc:docChg chg="addSld delSld modSld">
      <pc:chgData name="Meenakshi Nilakantan" userId="S::meenakshi.nilakantan@sirionlabs.com::db259e6a-e8eb-401b-af9b-0656443fb327" providerId="AD" clId="Web-{C29EE8D3-2F37-6AB9-9607-CD5897B2F034}" dt="2025-02-25T05:15:11.910" v="371"/>
      <pc:docMkLst>
        <pc:docMk/>
      </pc:docMkLst>
      <pc:sldChg chg="modSp">
        <pc:chgData name="Meenakshi Nilakantan" userId="S::meenakshi.nilakantan@sirionlabs.com::db259e6a-e8eb-401b-af9b-0656443fb327" providerId="AD" clId="Web-{C29EE8D3-2F37-6AB9-9607-CD5897B2F034}" dt="2025-02-25T05:15:11.910" v="371"/>
        <pc:sldMkLst>
          <pc:docMk/>
          <pc:sldMk cId="2195716436" sldId="2147469800"/>
        </pc:sldMkLst>
        <pc:spChg chg="mod">
          <ac:chgData name="Meenakshi Nilakantan" userId="S::meenakshi.nilakantan@sirionlabs.com::db259e6a-e8eb-401b-af9b-0656443fb327" providerId="AD" clId="Web-{C29EE8D3-2F37-6AB9-9607-CD5897B2F034}" dt="2025-02-25T05:15:11.910" v="371"/>
          <ac:spMkLst>
            <pc:docMk/>
            <pc:sldMk cId="2195716436" sldId="2147469800"/>
            <ac:spMk id="3" creationId="{42D5D1CC-8855-E232-0081-1147CFF55B40}"/>
          </ac:spMkLst>
        </pc:spChg>
      </pc:sldChg>
      <pc:sldChg chg="addSp delSp modSp">
        <pc:chgData name="Meenakshi Nilakantan" userId="S::meenakshi.nilakantan@sirionlabs.com::db259e6a-e8eb-401b-af9b-0656443fb327" providerId="AD" clId="Web-{C29EE8D3-2F37-6AB9-9607-CD5897B2F034}" dt="2025-02-25T05:09:45.045" v="367" actId="1076"/>
        <pc:sldMkLst>
          <pc:docMk/>
          <pc:sldMk cId="2544968920" sldId="2147469826"/>
        </pc:sldMkLst>
        <pc:spChg chg="mod">
          <ac:chgData name="Meenakshi Nilakantan" userId="S::meenakshi.nilakantan@sirionlabs.com::db259e6a-e8eb-401b-af9b-0656443fb327" providerId="AD" clId="Web-{C29EE8D3-2F37-6AB9-9607-CD5897B2F034}" dt="2025-02-25T04:54:53.141" v="202" actId="1076"/>
          <ac:spMkLst>
            <pc:docMk/>
            <pc:sldMk cId="2544968920" sldId="2147469826"/>
            <ac:spMk id="2" creationId="{FAC0BEC9-A1AD-824D-8F57-8E48B1E59B42}"/>
          </ac:spMkLst>
        </pc:spChg>
        <pc:spChg chg="mod">
          <ac:chgData name="Meenakshi Nilakantan" userId="S::meenakshi.nilakantan@sirionlabs.com::db259e6a-e8eb-401b-af9b-0656443fb327" providerId="AD" clId="Web-{C29EE8D3-2F37-6AB9-9607-CD5897B2F034}" dt="2025-02-25T04:55:16.376" v="215" actId="1076"/>
          <ac:spMkLst>
            <pc:docMk/>
            <pc:sldMk cId="2544968920" sldId="2147469826"/>
            <ac:spMk id="3" creationId="{5B5E6D2B-871E-5E76-3CA5-0D60AD50D68F}"/>
          </ac:spMkLst>
        </pc:spChg>
        <pc:spChg chg="mod">
          <ac:chgData name="Meenakshi Nilakantan" userId="S::meenakshi.nilakantan@sirionlabs.com::db259e6a-e8eb-401b-af9b-0656443fb327" providerId="AD" clId="Web-{C29EE8D3-2F37-6AB9-9607-CD5897B2F034}" dt="2025-02-25T05:09:45.045" v="367" actId="1076"/>
          <ac:spMkLst>
            <pc:docMk/>
            <pc:sldMk cId="2544968920" sldId="2147469826"/>
            <ac:spMk id="4" creationId="{3A9EB6D3-AF99-B7F1-BAA3-EEA369E961E2}"/>
          </ac:spMkLst>
        </pc:spChg>
        <pc:spChg chg="add del mod">
          <ac:chgData name="Meenakshi Nilakantan" userId="S::meenakshi.nilakantan@sirionlabs.com::db259e6a-e8eb-401b-af9b-0656443fb327" providerId="AD" clId="Web-{C29EE8D3-2F37-6AB9-9607-CD5897B2F034}" dt="2025-02-25T04:54:43.704" v="200"/>
          <ac:spMkLst>
            <pc:docMk/>
            <pc:sldMk cId="2544968920" sldId="2147469826"/>
            <ac:spMk id="7" creationId="{02A450D7-9CC5-CF4E-32AE-0FD47A0B53D1}"/>
          </ac:spMkLst>
        </pc:spChg>
        <pc:picChg chg="add mod">
          <ac:chgData name="Meenakshi Nilakantan" userId="S::meenakshi.nilakantan@sirionlabs.com::db259e6a-e8eb-401b-af9b-0656443fb327" providerId="AD" clId="Web-{C29EE8D3-2F37-6AB9-9607-CD5897B2F034}" dt="2025-02-25T04:54:08.594" v="187" actId="1076"/>
          <ac:picMkLst>
            <pc:docMk/>
            <pc:sldMk cId="2544968920" sldId="2147469826"/>
            <ac:picMk id="6" creationId="{3E0A346A-6B59-4B38-555D-E186D2E38BF2}"/>
          </ac:picMkLst>
        </pc:picChg>
      </pc:sldChg>
      <pc:sldChg chg="del">
        <pc:chgData name="Meenakshi Nilakantan" userId="S::meenakshi.nilakantan@sirionlabs.com::db259e6a-e8eb-401b-af9b-0656443fb327" providerId="AD" clId="Web-{C29EE8D3-2F37-6AB9-9607-CD5897B2F034}" dt="2025-02-25T05:06:37.152" v="278"/>
        <pc:sldMkLst>
          <pc:docMk/>
          <pc:sldMk cId="1970312693" sldId="2147482020"/>
        </pc:sldMkLst>
      </pc:sldChg>
      <pc:sldChg chg="modSp del">
        <pc:chgData name="Meenakshi Nilakantan" userId="S::meenakshi.nilakantan@sirionlabs.com::db259e6a-e8eb-401b-af9b-0656443fb327" providerId="AD" clId="Web-{C29EE8D3-2F37-6AB9-9607-CD5897B2F034}" dt="2025-02-25T05:06:31.402" v="277"/>
        <pc:sldMkLst>
          <pc:docMk/>
          <pc:sldMk cId="2711577608" sldId="2147482031"/>
        </pc:sldMkLst>
        <pc:spChg chg="mod">
          <ac:chgData name="Meenakshi Nilakantan" userId="S::meenakshi.nilakantan@sirionlabs.com::db259e6a-e8eb-401b-af9b-0656443fb327" providerId="AD" clId="Web-{C29EE8D3-2F37-6AB9-9607-CD5897B2F034}" dt="2025-02-25T03:47:45.797" v="112" actId="20577"/>
          <ac:spMkLst>
            <pc:docMk/>
            <pc:sldMk cId="2711577608" sldId="2147482031"/>
            <ac:spMk id="5" creationId="{C46046D7-90D1-3DAA-0B58-EEC05A548376}"/>
          </ac:spMkLst>
        </pc:spChg>
      </pc:sldChg>
      <pc:sldChg chg="addSp delSp modSp add">
        <pc:chgData name="Meenakshi Nilakantan" userId="S::meenakshi.nilakantan@sirionlabs.com::db259e6a-e8eb-401b-af9b-0656443fb327" providerId="AD" clId="Web-{C29EE8D3-2F37-6AB9-9607-CD5897B2F034}" dt="2025-02-25T03:45:04.358" v="100"/>
        <pc:sldMkLst>
          <pc:docMk/>
          <pc:sldMk cId="3313028309" sldId="2147482043"/>
        </pc:sldMkLst>
        <pc:spChg chg="mod">
          <ac:chgData name="Meenakshi Nilakantan" userId="S::meenakshi.nilakantan@sirionlabs.com::db259e6a-e8eb-401b-af9b-0656443fb327" providerId="AD" clId="Web-{C29EE8D3-2F37-6AB9-9607-CD5897B2F034}" dt="2025-02-25T03:45:04.358" v="100"/>
          <ac:spMkLst>
            <pc:docMk/>
            <pc:sldMk cId="3313028309" sldId="2147482043"/>
            <ac:spMk id="2" creationId="{B3F680C4-6FE7-EEF2-7267-C361F1EC7D11}"/>
          </ac:spMkLst>
        </pc:spChg>
        <pc:spChg chg="mod">
          <ac:chgData name="Meenakshi Nilakantan" userId="S::meenakshi.nilakantan@sirionlabs.com::db259e6a-e8eb-401b-af9b-0656443fb327" providerId="AD" clId="Web-{C29EE8D3-2F37-6AB9-9607-CD5897B2F034}" dt="2025-02-25T03:44:32.936" v="92" actId="1076"/>
          <ac:spMkLst>
            <pc:docMk/>
            <pc:sldMk cId="3313028309" sldId="2147482043"/>
            <ac:spMk id="3" creationId="{B4834909-E8A3-764B-F68B-0ACDE94AD190}"/>
          </ac:spMkLst>
        </pc:spChg>
        <pc:spChg chg="mod">
          <ac:chgData name="Meenakshi Nilakantan" userId="S::meenakshi.nilakantan@sirionlabs.com::db259e6a-e8eb-401b-af9b-0656443fb327" providerId="AD" clId="Web-{C29EE8D3-2F37-6AB9-9607-CD5897B2F034}" dt="2025-02-25T03:44:13.186" v="87" actId="20577"/>
          <ac:spMkLst>
            <pc:docMk/>
            <pc:sldMk cId="3313028309" sldId="2147482043"/>
            <ac:spMk id="4" creationId="{F0344E23-9A42-CAD3-9E9D-11D18557F86F}"/>
          </ac:spMkLst>
        </pc:spChg>
        <pc:spChg chg="mod">
          <ac:chgData name="Meenakshi Nilakantan" userId="S::meenakshi.nilakantan@sirionlabs.com::db259e6a-e8eb-401b-af9b-0656443fb327" providerId="AD" clId="Web-{C29EE8D3-2F37-6AB9-9607-CD5897B2F034}" dt="2025-02-25T03:43:00.716" v="61" actId="20577"/>
          <ac:spMkLst>
            <pc:docMk/>
            <pc:sldMk cId="3313028309" sldId="2147482043"/>
            <ac:spMk id="5" creationId="{03269619-FB91-4AE2-CEDD-22E64D4AE798}"/>
          </ac:spMkLst>
        </pc:spChg>
        <pc:spChg chg="mod">
          <ac:chgData name="Meenakshi Nilakantan" userId="S::meenakshi.nilakantan@sirionlabs.com::db259e6a-e8eb-401b-af9b-0656443fb327" providerId="AD" clId="Web-{C29EE8D3-2F37-6AB9-9607-CD5897B2F034}" dt="2025-02-25T03:43:41.873" v="81" actId="20577"/>
          <ac:spMkLst>
            <pc:docMk/>
            <pc:sldMk cId="3313028309" sldId="2147482043"/>
            <ac:spMk id="9" creationId="{89DD9164-2BFB-F683-6F12-4F290DD3549A}"/>
          </ac:spMkLst>
        </pc:spChg>
        <pc:spChg chg="mod">
          <ac:chgData name="Meenakshi Nilakantan" userId="S::meenakshi.nilakantan@sirionlabs.com::db259e6a-e8eb-401b-af9b-0656443fb327" providerId="AD" clId="Web-{C29EE8D3-2F37-6AB9-9607-CD5897B2F034}" dt="2025-02-25T03:42:30.169" v="51" actId="20577"/>
          <ac:spMkLst>
            <pc:docMk/>
            <pc:sldMk cId="3313028309" sldId="2147482043"/>
            <ac:spMk id="10" creationId="{F7B54E3B-4C2F-2612-015D-DCD85C696292}"/>
          </ac:spMkLst>
        </pc:spChg>
        <pc:spChg chg="mod">
          <ac:chgData name="Meenakshi Nilakantan" userId="S::meenakshi.nilakantan@sirionlabs.com::db259e6a-e8eb-401b-af9b-0656443fb327" providerId="AD" clId="Web-{C29EE8D3-2F37-6AB9-9607-CD5897B2F034}" dt="2025-02-25T03:43:27.951" v="75" actId="20577"/>
          <ac:spMkLst>
            <pc:docMk/>
            <pc:sldMk cId="3313028309" sldId="2147482043"/>
            <ac:spMk id="11" creationId="{5FC15BEA-427F-A8BC-721A-152E94A8DB40}"/>
          </ac:spMkLst>
        </pc:spChg>
        <pc:picChg chg="add del mod">
          <ac:chgData name="Meenakshi Nilakantan" userId="S::meenakshi.nilakantan@sirionlabs.com::db259e6a-e8eb-401b-af9b-0656443fb327" providerId="AD" clId="Web-{C29EE8D3-2F37-6AB9-9607-CD5897B2F034}" dt="2025-02-25T03:39:52.371" v="15"/>
          <ac:picMkLst>
            <pc:docMk/>
            <pc:sldMk cId="3313028309" sldId="2147482043"/>
            <ac:picMk id="6" creationId="{DC4DCDB4-0524-1294-78AB-FE7C49B8D9A3}"/>
          </ac:picMkLst>
        </pc:picChg>
        <pc:picChg chg="add mod">
          <ac:chgData name="Meenakshi Nilakantan" userId="S::meenakshi.nilakantan@sirionlabs.com::db259e6a-e8eb-401b-af9b-0656443fb327" providerId="AD" clId="Web-{C29EE8D3-2F37-6AB9-9607-CD5897B2F034}" dt="2025-02-25T03:40:39.747" v="26" actId="1076"/>
          <ac:picMkLst>
            <pc:docMk/>
            <pc:sldMk cId="3313028309" sldId="2147482043"/>
            <ac:picMk id="7" creationId="{6F3A6A9C-16D5-6FA7-AF02-C4FEA0DB6A9F}"/>
          </ac:picMkLst>
        </pc:picChg>
        <pc:picChg chg="add mod">
          <ac:chgData name="Meenakshi Nilakantan" userId="S::meenakshi.nilakantan@sirionlabs.com::db259e6a-e8eb-401b-af9b-0656443fb327" providerId="AD" clId="Web-{C29EE8D3-2F37-6AB9-9607-CD5897B2F034}" dt="2025-02-25T03:41:01.278" v="29" actId="14100"/>
          <ac:picMkLst>
            <pc:docMk/>
            <pc:sldMk cId="3313028309" sldId="2147482043"/>
            <ac:picMk id="8" creationId="{E1E47DDB-DB69-BEF8-0198-B82C77326561}"/>
          </ac:picMkLst>
        </pc:picChg>
        <pc:picChg chg="add mod">
          <ac:chgData name="Meenakshi Nilakantan" userId="S::meenakshi.nilakantan@sirionlabs.com::db259e6a-e8eb-401b-af9b-0656443fb327" providerId="AD" clId="Web-{C29EE8D3-2F37-6AB9-9607-CD5897B2F034}" dt="2025-02-25T03:40:51.700" v="27" actId="1076"/>
          <ac:picMkLst>
            <pc:docMk/>
            <pc:sldMk cId="3313028309" sldId="2147482043"/>
            <ac:picMk id="15" creationId="{2D0C9313-7361-13DF-EBD9-11E1BE235D97}"/>
          </ac:picMkLst>
        </pc:picChg>
        <pc:picChg chg="add mod">
          <ac:chgData name="Meenakshi Nilakantan" userId="S::meenakshi.nilakantan@sirionlabs.com::db259e6a-e8eb-401b-af9b-0656443fb327" providerId="AD" clId="Web-{C29EE8D3-2F37-6AB9-9607-CD5897B2F034}" dt="2025-02-25T03:44:43.280" v="95" actId="1076"/>
          <ac:picMkLst>
            <pc:docMk/>
            <pc:sldMk cId="3313028309" sldId="2147482043"/>
            <ac:picMk id="17" creationId="{898A7054-7181-3081-5872-65527DD3D654}"/>
          </ac:picMkLst>
        </pc:picChg>
        <pc:picChg chg="del">
          <ac:chgData name="Meenakshi Nilakantan" userId="S::meenakshi.nilakantan@sirionlabs.com::db259e6a-e8eb-401b-af9b-0656443fb327" providerId="AD" clId="Web-{C29EE8D3-2F37-6AB9-9607-CD5897B2F034}" dt="2025-02-25T03:43:31.513" v="76"/>
          <ac:picMkLst>
            <pc:docMk/>
            <pc:sldMk cId="3313028309" sldId="2147482043"/>
            <ac:picMk id="18" creationId="{87687344-7D0B-A1EF-41F2-E86F95112E4A}"/>
          </ac:picMkLst>
        </pc:picChg>
        <pc:picChg chg="add mod">
          <ac:chgData name="Meenakshi Nilakantan" userId="S::meenakshi.nilakantan@sirionlabs.com::db259e6a-e8eb-401b-af9b-0656443fb327" providerId="AD" clId="Web-{C29EE8D3-2F37-6AB9-9607-CD5897B2F034}" dt="2025-02-25T03:44:53.623" v="99" actId="1076"/>
          <ac:picMkLst>
            <pc:docMk/>
            <pc:sldMk cId="3313028309" sldId="2147482043"/>
            <ac:picMk id="19" creationId="{7385405D-B42A-0245-F5E2-EA0179B6C6D1}"/>
          </ac:picMkLst>
        </pc:picChg>
        <pc:picChg chg="mod">
          <ac:chgData name="Meenakshi Nilakantan" userId="S::meenakshi.nilakantan@sirionlabs.com::db259e6a-e8eb-401b-af9b-0656443fb327" providerId="AD" clId="Web-{C29EE8D3-2F37-6AB9-9607-CD5897B2F034}" dt="2025-02-25T03:43:34.264" v="77" actId="1076"/>
          <ac:picMkLst>
            <pc:docMk/>
            <pc:sldMk cId="3313028309" sldId="2147482043"/>
            <ac:picMk id="20" creationId="{5F8F83A8-5E91-966E-9C4C-6B0081D14902}"/>
          </ac:picMkLst>
        </pc:picChg>
        <pc:picChg chg="del">
          <ac:chgData name="Meenakshi Nilakantan" userId="S::meenakshi.nilakantan@sirionlabs.com::db259e6a-e8eb-401b-af9b-0656443fb327" providerId="AD" clId="Web-{C29EE8D3-2F37-6AB9-9607-CD5897B2F034}" dt="2025-02-25T03:36:40.276" v="2"/>
          <ac:picMkLst>
            <pc:docMk/>
            <pc:sldMk cId="3313028309" sldId="2147482043"/>
            <ac:picMk id="1026" creationId="{0857F722-C243-8433-C0B0-B652801D862B}"/>
          </ac:picMkLst>
        </pc:picChg>
        <pc:picChg chg="del">
          <ac:chgData name="Meenakshi Nilakantan" userId="S::meenakshi.nilakantan@sirionlabs.com::db259e6a-e8eb-401b-af9b-0656443fb327" providerId="AD" clId="Web-{C29EE8D3-2F37-6AB9-9607-CD5897B2F034}" dt="2025-02-25T03:44:14.951" v="88"/>
          <ac:picMkLst>
            <pc:docMk/>
            <pc:sldMk cId="3313028309" sldId="2147482043"/>
            <ac:picMk id="1028" creationId="{0C212E19-9DE7-D452-34FD-AEA85C053045}"/>
          </ac:picMkLst>
        </pc:picChg>
        <pc:picChg chg="del">
          <ac:chgData name="Meenakshi Nilakantan" userId="S::meenakshi.nilakantan@sirionlabs.com::db259e6a-e8eb-401b-af9b-0656443fb327" providerId="AD" clId="Web-{C29EE8D3-2F37-6AB9-9607-CD5897B2F034}" dt="2025-02-25T03:39:31.355" v="8"/>
          <ac:picMkLst>
            <pc:docMk/>
            <pc:sldMk cId="3313028309" sldId="2147482043"/>
            <ac:picMk id="1030" creationId="{D62BFE28-DB7E-9633-0747-A76DC40B5875}"/>
          </ac:picMkLst>
        </pc:picChg>
        <pc:picChg chg="del">
          <ac:chgData name="Meenakshi Nilakantan" userId="S::meenakshi.nilakantan@sirionlabs.com::db259e6a-e8eb-401b-af9b-0656443fb327" providerId="AD" clId="Web-{C29EE8D3-2F37-6AB9-9607-CD5897B2F034}" dt="2025-02-25T03:39:32.933" v="9"/>
          <ac:picMkLst>
            <pc:docMk/>
            <pc:sldMk cId="3313028309" sldId="2147482043"/>
            <ac:picMk id="1032" creationId="{5C5BDA6E-D052-D9AF-3BDC-12D0D24A8DA7}"/>
          </ac:picMkLst>
        </pc:picChg>
      </pc:sldChg>
      <pc:sldChg chg="delSp modSp add">
        <pc:chgData name="Meenakshi Nilakantan" userId="S::meenakshi.nilakantan@sirionlabs.com::db259e6a-e8eb-401b-af9b-0656443fb327" providerId="AD" clId="Web-{C29EE8D3-2F37-6AB9-9607-CD5897B2F034}" dt="2025-02-25T04:09:41.218" v="169" actId="20577"/>
        <pc:sldMkLst>
          <pc:docMk/>
          <pc:sldMk cId="2085659293" sldId="2147482044"/>
        </pc:sldMkLst>
        <pc:spChg chg="mod">
          <ac:chgData name="Meenakshi Nilakantan" userId="S::meenakshi.nilakantan@sirionlabs.com::db259e6a-e8eb-401b-af9b-0656443fb327" providerId="AD" clId="Web-{C29EE8D3-2F37-6AB9-9607-CD5897B2F034}" dt="2025-02-25T04:09:07.812" v="162" actId="14100"/>
          <ac:spMkLst>
            <pc:docMk/>
            <pc:sldMk cId="2085659293" sldId="2147482044"/>
            <ac:spMk id="8" creationId="{F2A86A33-835C-AD67-B0B5-C3EDC96C4393}"/>
          </ac:spMkLst>
        </pc:spChg>
        <pc:spChg chg="mod">
          <ac:chgData name="Meenakshi Nilakantan" userId="S::meenakshi.nilakantan@sirionlabs.com::db259e6a-e8eb-401b-af9b-0656443fb327" providerId="AD" clId="Web-{C29EE8D3-2F37-6AB9-9607-CD5897B2F034}" dt="2025-02-25T04:09:32.140" v="167"/>
          <ac:spMkLst>
            <pc:docMk/>
            <pc:sldMk cId="2085659293" sldId="2147482044"/>
            <ac:spMk id="9" creationId="{AF20940F-3A27-BDBA-7205-A2160872AF4E}"/>
          </ac:spMkLst>
        </pc:spChg>
        <pc:spChg chg="del">
          <ac:chgData name="Meenakshi Nilakantan" userId="S::meenakshi.nilakantan@sirionlabs.com::db259e6a-e8eb-401b-af9b-0656443fb327" providerId="AD" clId="Web-{C29EE8D3-2F37-6AB9-9607-CD5897B2F034}" dt="2025-02-25T04:06:53.185" v="124"/>
          <ac:spMkLst>
            <pc:docMk/>
            <pc:sldMk cId="2085659293" sldId="2147482044"/>
            <ac:spMk id="10" creationId="{687107BA-147C-A2DD-23F8-4A9D727BB750}"/>
          </ac:spMkLst>
        </pc:spChg>
        <pc:spChg chg="mod">
          <ac:chgData name="Meenakshi Nilakantan" userId="S::meenakshi.nilakantan@sirionlabs.com::db259e6a-e8eb-401b-af9b-0656443fb327" providerId="AD" clId="Web-{C29EE8D3-2F37-6AB9-9607-CD5897B2F034}" dt="2025-02-25T04:06:48.060" v="123" actId="20577"/>
          <ac:spMkLst>
            <pc:docMk/>
            <pc:sldMk cId="2085659293" sldId="2147482044"/>
            <ac:spMk id="12" creationId="{5C4771E5-4A8F-C49D-A1F3-15944B892AF3}"/>
          </ac:spMkLst>
        </pc:spChg>
        <pc:spChg chg="mod">
          <ac:chgData name="Meenakshi Nilakantan" userId="S::meenakshi.nilakantan@sirionlabs.com::db259e6a-e8eb-401b-af9b-0656443fb327" providerId="AD" clId="Web-{C29EE8D3-2F37-6AB9-9607-CD5897B2F034}" dt="2025-02-25T04:09:41.218" v="169" actId="20577"/>
          <ac:spMkLst>
            <pc:docMk/>
            <pc:sldMk cId="2085659293" sldId="2147482044"/>
            <ac:spMk id="59" creationId="{D8058B8C-E29C-E78C-4F70-626316DE2C97}"/>
          </ac:spMkLst>
        </pc:spChg>
        <pc:spChg chg="del">
          <ac:chgData name="Meenakshi Nilakantan" userId="S::meenakshi.nilakantan@sirionlabs.com::db259e6a-e8eb-401b-af9b-0656443fb327" providerId="AD" clId="Web-{C29EE8D3-2F37-6AB9-9607-CD5897B2F034}" dt="2025-02-25T04:06:55.154" v="126"/>
          <ac:spMkLst>
            <pc:docMk/>
            <pc:sldMk cId="2085659293" sldId="2147482044"/>
            <ac:spMk id="60" creationId="{7CE027F6-7843-338C-EBFB-4016C1341C79}"/>
          </ac:spMkLst>
        </pc:spChg>
        <pc:spChg chg="mod">
          <ac:chgData name="Meenakshi Nilakantan" userId="S::meenakshi.nilakantan@sirionlabs.com::db259e6a-e8eb-401b-af9b-0656443fb327" providerId="AD" clId="Web-{C29EE8D3-2F37-6AB9-9607-CD5897B2F034}" dt="2025-02-25T04:09:36.546" v="168" actId="20577"/>
          <ac:spMkLst>
            <pc:docMk/>
            <pc:sldMk cId="2085659293" sldId="2147482044"/>
            <ac:spMk id="103" creationId="{B39171F6-7187-6B56-AFF7-3A25CAB806DC}"/>
          </ac:spMkLst>
        </pc:spChg>
        <pc:spChg chg="del">
          <ac:chgData name="Meenakshi Nilakantan" userId="S::meenakshi.nilakantan@sirionlabs.com::db259e6a-e8eb-401b-af9b-0656443fb327" providerId="AD" clId="Web-{C29EE8D3-2F37-6AB9-9607-CD5897B2F034}" dt="2025-02-25T04:06:53.575" v="125"/>
          <ac:spMkLst>
            <pc:docMk/>
            <pc:sldMk cId="2085659293" sldId="2147482044"/>
            <ac:spMk id="104" creationId="{38701F63-4A52-4AD1-29DC-F82853327C2C}"/>
          </ac:spMkLst>
        </pc:spChg>
        <pc:grpChg chg="mod">
          <ac:chgData name="Meenakshi Nilakantan" userId="S::meenakshi.nilakantan@sirionlabs.com::db259e6a-e8eb-401b-af9b-0656443fb327" providerId="AD" clId="Web-{C29EE8D3-2F37-6AB9-9607-CD5897B2F034}" dt="2025-02-25T04:07:44.326" v="154" actId="1076"/>
          <ac:grpSpMkLst>
            <pc:docMk/>
            <pc:sldMk cId="2085659293" sldId="2147482044"/>
            <ac:grpSpMk id="3" creationId="{9B7F115E-D38F-603E-B8C2-A7FB975E296E}"/>
          </ac:grpSpMkLst>
        </pc:grpChg>
      </pc:sldChg>
      <pc:sldChg chg="add del replId">
        <pc:chgData name="Meenakshi Nilakantan" userId="S::meenakshi.nilakantan@sirionlabs.com::db259e6a-e8eb-401b-af9b-0656443fb327" providerId="AD" clId="Web-{C29EE8D3-2F37-6AB9-9607-CD5897B2F034}" dt="2025-02-25T03:44:45.811" v="97"/>
        <pc:sldMkLst>
          <pc:docMk/>
          <pc:sldMk cId="3801691757" sldId="2147482044"/>
        </pc:sldMkLst>
      </pc:sldChg>
      <pc:sldChg chg="modSp add del">
        <pc:chgData name="Meenakshi Nilakantan" userId="S::meenakshi.nilakantan@sirionlabs.com::db259e6a-e8eb-401b-af9b-0656443fb327" providerId="AD" clId="Web-{C29EE8D3-2F37-6AB9-9607-CD5897B2F034}" dt="2025-02-25T05:06:58.355" v="280"/>
        <pc:sldMkLst>
          <pc:docMk/>
          <pc:sldMk cId="1752360463" sldId="2147482045"/>
        </pc:sldMkLst>
        <pc:spChg chg="mod">
          <ac:chgData name="Meenakshi Nilakantan" userId="S::meenakshi.nilakantan@sirionlabs.com::db259e6a-e8eb-401b-af9b-0656443fb327" providerId="AD" clId="Web-{C29EE8D3-2F37-6AB9-9607-CD5897B2F034}" dt="2025-02-25T05:05:22.776" v="220" actId="20577"/>
          <ac:spMkLst>
            <pc:docMk/>
            <pc:sldMk cId="1752360463" sldId="2147482045"/>
            <ac:spMk id="14" creationId="{4043067F-BD9A-E4FA-9B58-30B579BADBAB}"/>
          </ac:spMkLst>
        </pc:spChg>
        <pc:spChg chg="mod">
          <ac:chgData name="Meenakshi Nilakantan" userId="S::meenakshi.nilakantan@sirionlabs.com::db259e6a-e8eb-401b-af9b-0656443fb327" providerId="AD" clId="Web-{C29EE8D3-2F37-6AB9-9607-CD5897B2F034}" dt="2025-02-25T05:06:09.355" v="276" actId="20577"/>
          <ac:spMkLst>
            <pc:docMk/>
            <pc:sldMk cId="1752360463" sldId="2147482045"/>
            <ac:spMk id="25" creationId="{B0A7FBE2-1A4E-4B4F-3C9C-1588BF81F750}"/>
          </ac:spMkLst>
        </pc:spChg>
      </pc:sldChg>
      <pc:sldChg chg="add del">
        <pc:chgData name="Meenakshi Nilakantan" userId="S::meenakshi.nilakantan@sirionlabs.com::db259e6a-e8eb-401b-af9b-0656443fb327" providerId="AD" clId="Web-{C29EE8D3-2F37-6AB9-9607-CD5897B2F034}" dt="2025-02-25T05:07:07.621" v="282"/>
        <pc:sldMkLst>
          <pc:docMk/>
          <pc:sldMk cId="1825523017" sldId="2147482046"/>
        </pc:sldMkLst>
      </pc:sldChg>
      <pc:sldChg chg="addSp delSp modSp add">
        <pc:chgData name="Meenakshi Nilakantan" userId="S::meenakshi.nilakantan@sirionlabs.com::db259e6a-e8eb-401b-af9b-0656443fb327" providerId="AD" clId="Web-{C29EE8D3-2F37-6AB9-9607-CD5897B2F034}" dt="2025-02-25T05:08:08.075" v="311" actId="20577"/>
        <pc:sldMkLst>
          <pc:docMk/>
          <pc:sldMk cId="1752360463" sldId="2147482047"/>
        </pc:sldMkLst>
        <pc:spChg chg="add del mod">
          <ac:chgData name="Meenakshi Nilakantan" userId="S::meenakshi.nilakantan@sirionlabs.com::db259e6a-e8eb-401b-af9b-0656443fb327" providerId="AD" clId="Web-{C29EE8D3-2F37-6AB9-9607-CD5897B2F034}" dt="2025-02-25T05:08:08.075" v="311" actId="20577"/>
          <ac:spMkLst>
            <pc:docMk/>
            <pc:sldMk cId="1752360463" sldId="2147482047"/>
            <ac:spMk id="15" creationId="{B39EFDE2-6154-BF08-808B-C7332D9B625C}"/>
          </ac:spMkLst>
        </pc:spChg>
      </pc:sldChg>
      <pc:sldChg chg="modSp add">
        <pc:chgData name="Meenakshi Nilakantan" userId="S::meenakshi.nilakantan@sirionlabs.com::db259e6a-e8eb-401b-af9b-0656443fb327" providerId="AD" clId="Web-{C29EE8D3-2F37-6AB9-9607-CD5897B2F034}" dt="2025-02-25T05:08:17.060" v="314" actId="20577"/>
        <pc:sldMkLst>
          <pc:docMk/>
          <pc:sldMk cId="1825523017" sldId="2147482048"/>
        </pc:sldMkLst>
        <pc:spChg chg="mod">
          <ac:chgData name="Meenakshi Nilakantan" userId="S::meenakshi.nilakantan@sirionlabs.com::db259e6a-e8eb-401b-af9b-0656443fb327" providerId="AD" clId="Web-{C29EE8D3-2F37-6AB9-9607-CD5897B2F034}" dt="2025-02-25T05:07:37.122" v="299" actId="20577"/>
          <ac:spMkLst>
            <pc:docMk/>
            <pc:sldMk cId="1825523017" sldId="2147482048"/>
            <ac:spMk id="14" creationId="{4043067F-BD9A-E4FA-9B58-30B579BADBAB}"/>
          </ac:spMkLst>
        </pc:spChg>
        <pc:spChg chg="mod">
          <ac:chgData name="Meenakshi Nilakantan" userId="S::meenakshi.nilakantan@sirionlabs.com::db259e6a-e8eb-401b-af9b-0656443fb327" providerId="AD" clId="Web-{C29EE8D3-2F37-6AB9-9607-CD5897B2F034}" dt="2025-02-25T05:08:17.060" v="314" actId="20577"/>
          <ac:spMkLst>
            <pc:docMk/>
            <pc:sldMk cId="1825523017" sldId="2147482048"/>
            <ac:spMk id="15" creationId="{B39EFDE2-6154-BF08-808B-C7332D9B625C}"/>
          </ac:spMkLst>
        </pc:spChg>
      </pc:sldChg>
      <pc:sldMasterChg chg="addSldLayout">
        <pc:chgData name="Meenakshi Nilakantan" userId="S::meenakshi.nilakantan@sirionlabs.com::db259e6a-e8eb-401b-af9b-0656443fb327" providerId="AD" clId="Web-{C29EE8D3-2F37-6AB9-9607-CD5897B2F034}" dt="2025-02-25T05:05:10.494" v="216"/>
        <pc:sldMasterMkLst>
          <pc:docMk/>
          <pc:sldMasterMk cId="370659826" sldId="2147483831"/>
        </pc:sldMasterMkLst>
        <pc:sldLayoutChg chg="add">
          <pc:chgData name="Meenakshi Nilakantan" userId="S::meenakshi.nilakantan@sirionlabs.com::db259e6a-e8eb-401b-af9b-0656443fb327" providerId="AD" clId="Web-{C29EE8D3-2F37-6AB9-9607-CD5897B2F034}" dt="2025-02-25T04:06:30.981" v="113"/>
          <pc:sldLayoutMkLst>
            <pc:docMk/>
            <pc:sldMasterMk cId="370659826" sldId="2147483831"/>
            <pc:sldLayoutMk cId="1846692594" sldId="2147483973"/>
          </pc:sldLayoutMkLst>
        </pc:sldLayoutChg>
        <pc:sldLayoutChg chg="add">
          <pc:chgData name="Meenakshi Nilakantan" userId="S::meenakshi.nilakantan@sirionlabs.com::db259e6a-e8eb-401b-af9b-0656443fb327" providerId="AD" clId="Web-{C29EE8D3-2F37-6AB9-9607-CD5897B2F034}" dt="2025-02-25T05:05:10.494" v="216"/>
          <pc:sldLayoutMkLst>
            <pc:docMk/>
            <pc:sldMasterMk cId="370659826" sldId="2147483831"/>
            <pc:sldLayoutMk cId="1837871077" sldId="2147483975"/>
          </pc:sldLayoutMkLst>
        </pc:sldLayoutChg>
      </pc:sldMasterChg>
    </pc:docChg>
  </pc:docChgLst>
</pc:chgInfo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F7474C47-A839-6A05-B1D5-CF6FB551ED82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>
              <a:latin typeface="Arial" panose="020B0604020202020204" pitchFamily="34" charset="0"/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61782AC5-30DA-04A3-9556-A73A3FC06649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8AC1FD3-8A67-8340-92BF-1331FE857B52}" type="datetimeFigureOut">
              <a:rPr lang="en-US" smtClean="0">
                <a:latin typeface="Arial" panose="020B0604020202020204" pitchFamily="34" charset="0"/>
              </a:rPr>
              <a:t>2/26/2025</a:t>
            </a:fld>
            <a:endParaRPr lang="en-US">
              <a:latin typeface="Arial" panose="020B0604020202020204" pitchFamily="34" charset="0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1FA0FED-A667-38AA-EC1E-778946D9F89F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>
              <a:latin typeface="Arial" panose="020B0604020202020204" pitchFamily="34" charset="0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BAD72CC-8219-5BC4-AFF1-9633ED5A371C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99CE99D-F668-FA4F-9E40-7B4C605D3BFC}" type="slidenum">
              <a:rPr lang="en-US" smtClean="0">
                <a:latin typeface="Arial" panose="020B0604020202020204" pitchFamily="34" charset="0"/>
              </a:rPr>
              <a:t>‹#›</a:t>
            </a:fld>
            <a:endParaRPr 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60988305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 b="0" i="0">
                <a:latin typeface="Arial" panose="020B0604020202020204" pitchFamily="34" charset="0"/>
              </a:defRPr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 b="0" i="0">
                <a:latin typeface="Arial" panose="020B0604020202020204" pitchFamily="34" charset="0"/>
              </a:defRPr>
            </a:lvl1pPr>
          </a:lstStyle>
          <a:p>
            <a:fld id="{1952A946-6A77-084E-8091-6EF3000528B4}" type="datetimeFigureOut">
              <a:rPr lang="en-US" smtClean="0"/>
              <a:pPr/>
              <a:t>2/26/2025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 b="0" i="0">
                <a:latin typeface="Arial" panose="020B0604020202020204" pitchFamily="34" charset="0"/>
              </a:defRPr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 b="0" i="0">
                <a:latin typeface="Arial" panose="020B0604020202020204" pitchFamily="34" charset="0"/>
              </a:defRPr>
            </a:lvl1pPr>
          </a:lstStyle>
          <a:p>
            <a:fld id="{1E756904-F13D-D34A-8DC6-0DBB2C3FE516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511015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b="0" i="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defTabSz="914400" rtl="0" eaLnBrk="1" latinLnBrk="0" hangingPunct="1">
      <a:defRPr sz="1200" b="0" i="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defTabSz="914400" rtl="0" eaLnBrk="1" latinLnBrk="0" hangingPunct="1">
      <a:defRPr sz="1200" b="0" i="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defTabSz="914400" rtl="0" eaLnBrk="1" latinLnBrk="0" hangingPunct="1">
      <a:defRPr sz="1200" b="0" i="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defTabSz="914400" rtl="0" eaLnBrk="1" latinLnBrk="0" hangingPunct="1">
      <a:defRPr sz="1200" b="0" i="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A793D1F-6E17-0F40-2FD5-F260213E002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EC173052-95FB-3D47-E1CD-89B9110B107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15E0A7D-44D8-F298-17D9-FACB23050B3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algn="l" rtl="0" fontAlgn="base"/>
            <a:endParaRPr lang="en-US" sz="2800">
              <a:solidFill>
                <a:srgbClr val="444444"/>
              </a:solidFill>
              <a:effectLst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199114E-1A7E-05B5-4B62-AA73292459F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7346A16-C695-40F9-B6A4-F89AFFDE188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4128761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028394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597EE86F-5A09-DE4C-A9BF-CC2F9E9086DC}" type="slidenum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10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3103557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4CA4162-6A99-439B-8127-110B0B26B9D4}" type="slidenum">
              <a:rPr kumimoji="0" lang="en-IN" sz="120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IN" sz="120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3721004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algn="l" rtl="0" fontAlgn="base"/>
            <a:endParaRPr lang="en-US" sz="2800">
              <a:solidFill>
                <a:srgbClr val="444444"/>
              </a:solidFill>
              <a:effectLst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7346A16-C695-40F9-B6A4-F89AFFDE188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2237477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155031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7.svg"/><Relationship Id="rId4" Type="http://schemas.openxmlformats.org/officeDocument/2006/relationships/image" Target="../media/image3.png"/></Relationships>
</file>

<file path=ppt/slideLayouts/_rels/slideLayout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sv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1.svg"/><Relationship Id="rId4" Type="http://schemas.openxmlformats.org/officeDocument/2006/relationships/image" Target="../media/image10.png"/></Relationships>
</file>

<file path=ppt/slideLayouts/_rels/slideLayout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sv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7.svg"/><Relationship Id="rId4" Type="http://schemas.openxmlformats.org/officeDocument/2006/relationships/image" Target="../media/image3.png"/></Relationships>
</file>

<file path=ppt/slideLayouts/_rels/slideLayout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sv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1.svg"/><Relationship Id="rId4" Type="http://schemas.openxmlformats.org/officeDocument/2006/relationships/image" Target="../media/image10.png"/></Relationships>
</file>

<file path=ppt/slideLayouts/_rels/slideLayout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sv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7.svg"/><Relationship Id="rId4" Type="http://schemas.openxmlformats.org/officeDocument/2006/relationships/image" Target="../media/image3.png"/></Relationships>
</file>

<file path=ppt/slideLayouts/_rels/slideLayout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sv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1.svg"/><Relationship Id="rId4" Type="http://schemas.openxmlformats.org/officeDocument/2006/relationships/image" Target="../media/image10.png"/></Relationships>
</file>

<file path=ppt/slideLayouts/_rels/slideLayout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sv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7.svg"/><Relationship Id="rId4" Type="http://schemas.openxmlformats.org/officeDocument/2006/relationships/image" Target="../media/image3.png"/></Relationships>
</file>

<file path=ppt/slideLayouts/_rels/slideLayout1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sv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1.svg"/><Relationship Id="rId4" Type="http://schemas.openxmlformats.org/officeDocument/2006/relationships/image" Target="../media/image10.png"/></Relationships>
</file>

<file path=ppt/slideLayouts/_rels/slideLayout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sv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sv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1.svg"/><Relationship Id="rId4" Type="http://schemas.openxmlformats.org/officeDocument/2006/relationships/image" Target="../media/image10.png"/></Relationships>
</file>

<file path=ppt/slideLayouts/_rels/slideLayout1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7.svg"/><Relationship Id="rId4" Type="http://schemas.openxmlformats.org/officeDocument/2006/relationships/image" Target="../media/image3.png"/></Relationships>
</file>

<file path=ppt/slideLayouts/_rels/slideLayout1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7.svg"/><Relationship Id="rId4" Type="http://schemas.openxmlformats.org/officeDocument/2006/relationships/image" Target="../media/image3.png"/></Relationships>
</file>

<file path=ppt/slideLayouts/_rels/slideLayout2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7.svg"/><Relationship Id="rId4" Type="http://schemas.openxmlformats.org/officeDocument/2006/relationships/image" Target="../media/image3.png"/></Relationships>
</file>

<file path=ppt/slideLayouts/_rels/slideLayout2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7.svg"/><Relationship Id="rId4" Type="http://schemas.openxmlformats.org/officeDocument/2006/relationships/image" Target="../media/image3.png"/></Relationships>
</file>

<file path=ppt/slideLayouts/_rels/slideLayout2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sv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sv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2.svg"/><Relationship Id="rId4" Type="http://schemas.openxmlformats.org/officeDocument/2006/relationships/image" Target="../media/image1.png"/></Relationships>
</file>

<file path=ppt/slideLayouts/_rels/slideLayout2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sv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sv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2.svg"/><Relationship Id="rId4" Type="http://schemas.openxmlformats.org/officeDocument/2006/relationships/image" Target="../media/image1.png"/></Relationships>
</file>

<file path=ppt/slideLayouts/_rels/slideLayout2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sv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sv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2.svg"/><Relationship Id="rId4" Type="http://schemas.openxmlformats.org/officeDocument/2006/relationships/image" Target="../media/image1.png"/></Relationships>
</file>

<file path=ppt/slideLayouts/_rels/slideLayout2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7.svg"/><Relationship Id="rId4" Type="http://schemas.openxmlformats.org/officeDocument/2006/relationships/image" Target="../media/image3.png"/></Relationships>
</file>

<file path=ppt/slideLayouts/_rels/slideLayout2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sv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sv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2.svg"/><Relationship Id="rId4" Type="http://schemas.openxmlformats.org/officeDocument/2006/relationships/image" Target="../media/image1.png"/></Relationships>
</file>

<file path=ppt/slideLayouts/_rels/slideLayout2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sv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sv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2.svg"/><Relationship Id="rId4" Type="http://schemas.openxmlformats.org/officeDocument/2006/relationships/image" Target="../media/image1.png"/></Relationships>
</file>

<file path=ppt/slideLayouts/_rels/slideLayout2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2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sv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sv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2.svg"/><Relationship Id="rId4" Type="http://schemas.openxmlformats.org/officeDocument/2006/relationships/image" Target="../media/image1.png"/></Relationships>
</file>

<file path=ppt/slideLayouts/_rels/slideLayout2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sv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2.svg"/><Relationship Id="rId4" Type="http://schemas.openxmlformats.org/officeDocument/2006/relationships/image" Target="../media/image1.png"/></Relationships>
</file>

<file path=ppt/slideLayouts/_rels/slideLayout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sv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2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sv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7.svg"/><Relationship Id="rId4" Type="http://schemas.openxmlformats.org/officeDocument/2006/relationships/image" Target="../media/image3.png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sv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3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sv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3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sv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3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sv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3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sv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sv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1.svg"/><Relationship Id="rId4" Type="http://schemas.openxmlformats.org/officeDocument/2006/relationships/image" Target="../media/image10.png"/></Relationships>
</file>

<file path=ppt/slideLayouts/_rels/slideLayout3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sv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sv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1.svg"/><Relationship Id="rId4" Type="http://schemas.openxmlformats.org/officeDocument/2006/relationships/image" Target="../media/image10.png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sv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7.svg"/><Relationship Id="rId4" Type="http://schemas.openxmlformats.org/officeDocument/2006/relationships/image" Target="../media/image3.png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sv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1.svg"/><Relationship Id="rId4" Type="http://schemas.openxmlformats.org/officeDocument/2006/relationships/image" Target="../media/image10.png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7.svg"/><Relationship Id="rId4" Type="http://schemas.openxmlformats.org/officeDocument/2006/relationships/image" Target="../media/image3.png"/></Relationships>
</file>

<file path=ppt/slideLayouts/_rels/slideLayout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sv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_1">
    <p:bg>
      <p:bgPr>
        <a:solidFill>
          <a:srgbClr val="0B182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Graphic 24">
            <a:extLst>
              <a:ext uri="{FF2B5EF4-FFF2-40B4-BE49-F238E27FC236}">
                <a16:creationId xmlns:a16="http://schemas.microsoft.com/office/drawing/2014/main" id="{3195A5CB-63AC-D0DF-3AAE-9964C1F8A046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6445" r="25589"/>
          <a:stretch/>
        </p:blipFill>
        <p:spPr>
          <a:xfrm rot="5400000">
            <a:off x="-1388816" y="1595061"/>
            <a:ext cx="6858000" cy="3667879"/>
          </a:xfrm>
          <a:prstGeom prst="rect">
            <a:avLst/>
          </a:prstGeom>
        </p:spPr>
      </p:pic>
      <p:sp>
        <p:nvSpPr>
          <p:cNvPr id="31" name="Title 29">
            <a:extLst>
              <a:ext uri="{FF2B5EF4-FFF2-40B4-BE49-F238E27FC236}">
                <a16:creationId xmlns:a16="http://schemas.microsoft.com/office/drawing/2014/main" id="{7BA0561B-7695-A9AB-1DA5-A50B55755C6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433773" y="2054777"/>
            <a:ext cx="7443099" cy="1780848"/>
          </a:xfrm>
          <a:prstGeom prst="rect">
            <a:avLst/>
          </a:prstGeom>
        </p:spPr>
        <p:txBody>
          <a:bodyPr/>
          <a:lstStyle>
            <a:lvl1pPr>
              <a:defRPr kumimoji="0" lang="en-US" sz="6000" b="1" i="0" u="none" strike="noStrike" kern="1200" cap="none" spc="0" normalizeH="0" baseline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6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/>
              <a:t>Click to edit Master title style</a:t>
            </a:r>
          </a:p>
        </p:txBody>
      </p:sp>
      <p:sp>
        <p:nvSpPr>
          <p:cNvPr id="33" name="Text Placeholder 88">
            <a:extLst>
              <a:ext uri="{FF2B5EF4-FFF2-40B4-BE49-F238E27FC236}">
                <a16:creationId xmlns:a16="http://schemas.microsoft.com/office/drawing/2014/main" id="{4EA073C5-5EDF-BA86-06D9-729C4B7E8C7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463384" y="4156335"/>
            <a:ext cx="7413488" cy="517525"/>
          </a:xfrm>
          <a:prstGeom prst="rect">
            <a:avLst/>
          </a:prstGeom>
        </p:spPr>
        <p:txBody>
          <a:bodyPr/>
          <a:lstStyle>
            <a:lvl1pPr algn="l">
              <a:defRPr sz="26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pic>
        <p:nvPicPr>
          <p:cNvPr id="10" name="Graphic 9">
            <a:extLst>
              <a:ext uri="{FF2B5EF4-FFF2-40B4-BE49-F238E27FC236}">
                <a16:creationId xmlns:a16="http://schemas.microsoft.com/office/drawing/2014/main" id="{114AF401-78FA-DACB-97F9-DAE75898542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6445" r="25589"/>
          <a:stretch/>
        </p:blipFill>
        <p:spPr>
          <a:xfrm rot="5400000">
            <a:off x="-1388816" y="1595061"/>
            <a:ext cx="6858000" cy="3667879"/>
          </a:xfrm>
          <a:prstGeom prst="rect">
            <a:avLst/>
          </a:prstGeom>
        </p:spPr>
      </p:pic>
      <p:grpSp>
        <p:nvGrpSpPr>
          <p:cNvPr id="40" name="Group 39">
            <a:extLst>
              <a:ext uri="{FF2B5EF4-FFF2-40B4-BE49-F238E27FC236}">
                <a16:creationId xmlns:a16="http://schemas.microsoft.com/office/drawing/2014/main" id="{CCED710C-0ADA-2640-26E4-BF75CA43EA17}"/>
              </a:ext>
            </a:extLst>
          </p:cNvPr>
          <p:cNvGrpSpPr/>
          <p:nvPr userDrawn="1"/>
        </p:nvGrpSpPr>
        <p:grpSpPr>
          <a:xfrm>
            <a:off x="9682256" y="5967382"/>
            <a:ext cx="1878260" cy="407906"/>
            <a:chOff x="620958" y="1312748"/>
            <a:chExt cx="1571835" cy="341359"/>
          </a:xfrm>
          <a:solidFill>
            <a:schemeClr val="bg1"/>
          </a:solidFill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63E2174C-84DB-9067-BFAA-7EA1825FEA9A}"/>
                </a:ext>
              </a:extLst>
            </p:cNvPr>
            <p:cNvSpPr/>
            <p:nvPr/>
          </p:nvSpPr>
          <p:spPr>
            <a:xfrm>
              <a:off x="1140369" y="1371738"/>
              <a:ext cx="219785" cy="223389"/>
            </a:xfrm>
            <a:custGeom>
              <a:avLst/>
              <a:gdLst>
                <a:gd name="connsiteX0" fmla="*/ 657 w 219785"/>
                <a:gd name="connsiteY0" fmla="*/ 147010 h 223389"/>
                <a:gd name="connsiteX1" fmla="*/ 45280 w 219785"/>
                <a:gd name="connsiteY1" fmla="*/ 136614 h 223389"/>
                <a:gd name="connsiteX2" fmla="*/ 46286 w 219785"/>
                <a:gd name="connsiteY2" fmla="*/ 137220 h 223389"/>
                <a:gd name="connsiteX3" fmla="*/ 119388 w 219785"/>
                <a:gd name="connsiteY3" fmla="*/ 182700 h 223389"/>
                <a:gd name="connsiteX4" fmla="*/ 170380 w 219785"/>
                <a:gd name="connsiteY4" fmla="*/ 159166 h 223389"/>
                <a:gd name="connsiteX5" fmla="*/ 103844 w 219785"/>
                <a:gd name="connsiteY5" fmla="*/ 128852 h 223389"/>
                <a:gd name="connsiteX6" fmla="*/ 11011 w 219785"/>
                <a:gd name="connsiteY6" fmla="*/ 65423 h 223389"/>
                <a:gd name="connsiteX7" fmla="*/ 103445 w 219785"/>
                <a:gd name="connsiteY7" fmla="*/ 0 h 223389"/>
                <a:gd name="connsiteX8" fmla="*/ 214751 w 219785"/>
                <a:gd name="connsiteY8" fmla="*/ 64985 h 223389"/>
                <a:gd name="connsiteX9" fmla="*/ 214161 w 219785"/>
                <a:gd name="connsiteY9" fmla="*/ 66051 h 223389"/>
                <a:gd name="connsiteX10" fmla="*/ 170337 w 219785"/>
                <a:gd name="connsiteY10" fmla="*/ 77982 h 223389"/>
                <a:gd name="connsiteX11" fmla="*/ 169325 w 219785"/>
                <a:gd name="connsiteY11" fmla="*/ 77446 h 223389"/>
                <a:gd name="connsiteX12" fmla="*/ 103445 w 219785"/>
                <a:gd name="connsiteY12" fmla="*/ 40690 h 223389"/>
                <a:gd name="connsiteX13" fmla="*/ 60412 w 219785"/>
                <a:gd name="connsiteY13" fmla="*/ 64623 h 223389"/>
                <a:gd name="connsiteX14" fmla="*/ 123764 w 219785"/>
                <a:gd name="connsiteY14" fmla="*/ 90553 h 223389"/>
                <a:gd name="connsiteX15" fmla="*/ 219785 w 219785"/>
                <a:gd name="connsiteY15" fmla="*/ 159166 h 223389"/>
                <a:gd name="connsiteX16" fmla="*/ 119386 w 219785"/>
                <a:gd name="connsiteY16" fmla="*/ 223390 h 223389"/>
                <a:gd name="connsiteX17" fmla="*/ 16 w 219785"/>
                <a:gd name="connsiteY17" fmla="*/ 148009 h 223389"/>
                <a:gd name="connsiteX18" fmla="*/ 661 w 219785"/>
                <a:gd name="connsiteY18" fmla="*/ 147015 h 223389"/>
                <a:gd name="connsiteX19" fmla="*/ 655 w 219785"/>
                <a:gd name="connsiteY19" fmla="*/ 147010 h 223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9785" h="223389">
                  <a:moveTo>
                    <a:pt x="657" y="147010"/>
                  </a:moveTo>
                  <a:lnTo>
                    <a:pt x="45280" y="136614"/>
                  </a:lnTo>
                  <a:cubicBezTo>
                    <a:pt x="45726" y="136510"/>
                    <a:pt x="46163" y="136782"/>
                    <a:pt x="46286" y="137220"/>
                  </a:cubicBezTo>
                  <a:cubicBezTo>
                    <a:pt x="54462" y="167798"/>
                    <a:pt x="78703" y="182700"/>
                    <a:pt x="119388" y="182700"/>
                  </a:cubicBezTo>
                  <a:cubicBezTo>
                    <a:pt x="150862" y="182700"/>
                    <a:pt x="170380" y="173525"/>
                    <a:pt x="170380" y="159166"/>
                  </a:cubicBezTo>
                  <a:cubicBezTo>
                    <a:pt x="170380" y="145601"/>
                    <a:pt x="158828" y="137627"/>
                    <a:pt x="103844" y="128852"/>
                  </a:cubicBezTo>
                  <a:cubicBezTo>
                    <a:pt x="34123" y="117281"/>
                    <a:pt x="11011" y="97739"/>
                    <a:pt x="11011" y="65423"/>
                  </a:cubicBezTo>
                  <a:cubicBezTo>
                    <a:pt x="11011" y="28324"/>
                    <a:pt x="49258" y="0"/>
                    <a:pt x="103445" y="0"/>
                  </a:cubicBezTo>
                  <a:cubicBezTo>
                    <a:pt x="157633" y="0"/>
                    <a:pt x="203176" y="26349"/>
                    <a:pt x="214751" y="64985"/>
                  </a:cubicBezTo>
                  <a:cubicBezTo>
                    <a:pt x="214890" y="65442"/>
                    <a:pt x="214618" y="65927"/>
                    <a:pt x="214161" y="66051"/>
                  </a:cubicBezTo>
                  <a:lnTo>
                    <a:pt x="170337" y="77982"/>
                  </a:lnTo>
                  <a:cubicBezTo>
                    <a:pt x="169909" y="78097"/>
                    <a:pt x="169469" y="77867"/>
                    <a:pt x="169325" y="77446"/>
                  </a:cubicBezTo>
                  <a:cubicBezTo>
                    <a:pt x="161069" y="54358"/>
                    <a:pt x="135376" y="40690"/>
                    <a:pt x="103445" y="40690"/>
                  </a:cubicBezTo>
                  <a:cubicBezTo>
                    <a:pt x="78741" y="40690"/>
                    <a:pt x="60412" y="51058"/>
                    <a:pt x="60412" y="64623"/>
                  </a:cubicBezTo>
                  <a:cubicBezTo>
                    <a:pt x="60412" y="74598"/>
                    <a:pt x="70375" y="80977"/>
                    <a:pt x="123764" y="90553"/>
                  </a:cubicBezTo>
                  <a:cubicBezTo>
                    <a:pt x="197870" y="104518"/>
                    <a:pt x="219785" y="124862"/>
                    <a:pt x="219785" y="159166"/>
                  </a:cubicBezTo>
                  <a:cubicBezTo>
                    <a:pt x="219785" y="195465"/>
                    <a:pt x="178743" y="223390"/>
                    <a:pt x="119386" y="223390"/>
                  </a:cubicBezTo>
                  <a:cubicBezTo>
                    <a:pt x="55208" y="223390"/>
                    <a:pt x="9153" y="194600"/>
                    <a:pt x="16" y="148009"/>
                  </a:cubicBezTo>
                  <a:cubicBezTo>
                    <a:pt x="-73" y="147557"/>
                    <a:pt x="216" y="147119"/>
                    <a:pt x="661" y="147015"/>
                  </a:cubicBezTo>
                  <a:lnTo>
                    <a:pt x="655" y="14701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E7C9ACF6-0070-B8F0-1DFC-0B5AB2952F34}"/>
                </a:ext>
              </a:extLst>
            </p:cNvPr>
            <p:cNvSpPr/>
            <p:nvPr/>
          </p:nvSpPr>
          <p:spPr>
            <a:xfrm>
              <a:off x="1388770" y="1377721"/>
              <a:ext cx="49403" cy="211419"/>
            </a:xfrm>
            <a:custGeom>
              <a:avLst/>
              <a:gdLst>
                <a:gd name="connsiteX0" fmla="*/ 0 w 49403"/>
                <a:gd name="connsiteY0" fmla="*/ 210572 h 211419"/>
                <a:gd name="connsiteX1" fmla="*/ 0 w 49403"/>
                <a:gd name="connsiteY1" fmla="*/ 847 h 211419"/>
                <a:gd name="connsiteX2" fmla="*/ 844 w 49403"/>
                <a:gd name="connsiteY2" fmla="*/ 0 h 211419"/>
                <a:gd name="connsiteX3" fmla="*/ 48559 w 49403"/>
                <a:gd name="connsiteY3" fmla="*/ 0 h 211419"/>
                <a:gd name="connsiteX4" fmla="*/ 49403 w 49403"/>
                <a:gd name="connsiteY4" fmla="*/ 847 h 211419"/>
                <a:gd name="connsiteX5" fmla="*/ 49403 w 49403"/>
                <a:gd name="connsiteY5" fmla="*/ 210574 h 211419"/>
                <a:gd name="connsiteX6" fmla="*/ 48559 w 49403"/>
                <a:gd name="connsiteY6" fmla="*/ 211419 h 211419"/>
                <a:gd name="connsiteX7" fmla="*/ 844 w 49403"/>
                <a:gd name="connsiteY7" fmla="*/ 211419 h 211419"/>
                <a:gd name="connsiteX8" fmla="*/ 0 w 49403"/>
                <a:gd name="connsiteY8" fmla="*/ 210574 h 21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403" h="211419">
                  <a:moveTo>
                    <a:pt x="0" y="210572"/>
                  </a:moveTo>
                  <a:lnTo>
                    <a:pt x="0" y="847"/>
                  </a:lnTo>
                  <a:cubicBezTo>
                    <a:pt x="0" y="376"/>
                    <a:pt x="379" y="0"/>
                    <a:pt x="844" y="0"/>
                  </a:cubicBezTo>
                  <a:lnTo>
                    <a:pt x="48559" y="0"/>
                  </a:lnTo>
                  <a:cubicBezTo>
                    <a:pt x="49028" y="0"/>
                    <a:pt x="49403" y="381"/>
                    <a:pt x="49403" y="847"/>
                  </a:cubicBezTo>
                  <a:lnTo>
                    <a:pt x="49403" y="210574"/>
                  </a:lnTo>
                  <a:cubicBezTo>
                    <a:pt x="49403" y="211046"/>
                    <a:pt x="49024" y="211419"/>
                    <a:pt x="48559" y="211419"/>
                  </a:cubicBezTo>
                  <a:lnTo>
                    <a:pt x="844" y="211419"/>
                  </a:lnTo>
                  <a:cubicBezTo>
                    <a:pt x="375" y="211419"/>
                    <a:pt x="0" y="211038"/>
                    <a:pt x="0" y="210574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2F9FCBCC-ED98-6CD3-E1BF-2083CA5DEA28}"/>
                </a:ext>
              </a:extLst>
            </p:cNvPr>
            <p:cNvSpPr/>
            <p:nvPr/>
          </p:nvSpPr>
          <p:spPr>
            <a:xfrm>
              <a:off x="1475012" y="1373737"/>
              <a:ext cx="140875" cy="215407"/>
            </a:xfrm>
            <a:custGeom>
              <a:avLst/>
              <a:gdLst>
                <a:gd name="connsiteX0" fmla="*/ 0 w 140875"/>
                <a:gd name="connsiteY0" fmla="*/ 214561 h 215407"/>
                <a:gd name="connsiteX1" fmla="*/ 0 w 140875"/>
                <a:gd name="connsiteY1" fmla="*/ 4835 h 215407"/>
                <a:gd name="connsiteX2" fmla="*/ 850 w 140875"/>
                <a:gd name="connsiteY2" fmla="*/ 3988 h 215407"/>
                <a:gd name="connsiteX3" fmla="*/ 46168 w 140875"/>
                <a:gd name="connsiteY3" fmla="*/ 3988 h 215407"/>
                <a:gd name="connsiteX4" fmla="*/ 47012 w 140875"/>
                <a:gd name="connsiteY4" fmla="*/ 4835 h 215407"/>
                <a:gd name="connsiteX5" fmla="*/ 47012 w 140875"/>
                <a:gd name="connsiteY5" fmla="*/ 24334 h 215407"/>
                <a:gd name="connsiteX6" fmla="*/ 47807 w 140875"/>
                <a:gd name="connsiteY6" fmla="*/ 24334 h 215407"/>
                <a:gd name="connsiteX7" fmla="*/ 107176 w 140875"/>
                <a:gd name="connsiteY7" fmla="*/ 0 h 215407"/>
                <a:gd name="connsiteX8" fmla="*/ 140275 w 140875"/>
                <a:gd name="connsiteY8" fmla="*/ 5346 h 215407"/>
                <a:gd name="connsiteX9" fmla="*/ 140853 w 140875"/>
                <a:gd name="connsiteY9" fmla="*/ 6359 h 215407"/>
                <a:gd name="connsiteX10" fmla="*/ 130476 w 140875"/>
                <a:gd name="connsiteY10" fmla="*/ 49824 h 215407"/>
                <a:gd name="connsiteX11" fmla="*/ 129446 w 140875"/>
                <a:gd name="connsiteY11" fmla="*/ 50450 h 215407"/>
                <a:gd name="connsiteX12" fmla="*/ 100401 w 140875"/>
                <a:gd name="connsiteY12" fmla="*/ 46272 h 215407"/>
                <a:gd name="connsiteX13" fmla="*/ 49409 w 140875"/>
                <a:gd name="connsiteY13" fmla="*/ 108900 h 215407"/>
                <a:gd name="connsiteX14" fmla="*/ 49409 w 140875"/>
                <a:gd name="connsiteY14" fmla="*/ 214561 h 215407"/>
                <a:gd name="connsiteX15" fmla="*/ 48559 w 140875"/>
                <a:gd name="connsiteY15" fmla="*/ 215407 h 215407"/>
                <a:gd name="connsiteX16" fmla="*/ 850 w 140875"/>
                <a:gd name="connsiteY16" fmla="*/ 215407 h 215407"/>
                <a:gd name="connsiteX17" fmla="*/ 0 w 140875"/>
                <a:gd name="connsiteY17" fmla="*/ 214561 h 21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875" h="215407">
                  <a:moveTo>
                    <a:pt x="0" y="214561"/>
                  </a:moveTo>
                  <a:lnTo>
                    <a:pt x="0" y="4835"/>
                  </a:lnTo>
                  <a:cubicBezTo>
                    <a:pt x="0" y="4364"/>
                    <a:pt x="385" y="3988"/>
                    <a:pt x="850" y="3988"/>
                  </a:cubicBezTo>
                  <a:lnTo>
                    <a:pt x="46168" y="3988"/>
                  </a:lnTo>
                  <a:cubicBezTo>
                    <a:pt x="46637" y="3988"/>
                    <a:pt x="47012" y="4370"/>
                    <a:pt x="47012" y="4835"/>
                  </a:cubicBezTo>
                  <a:lnTo>
                    <a:pt x="47012" y="24334"/>
                  </a:lnTo>
                  <a:lnTo>
                    <a:pt x="47807" y="24334"/>
                  </a:lnTo>
                  <a:cubicBezTo>
                    <a:pt x="62146" y="9173"/>
                    <a:pt x="82465" y="0"/>
                    <a:pt x="107176" y="0"/>
                  </a:cubicBezTo>
                  <a:cubicBezTo>
                    <a:pt x="118860" y="0"/>
                    <a:pt x="129024" y="1905"/>
                    <a:pt x="140275" y="5346"/>
                  </a:cubicBezTo>
                  <a:cubicBezTo>
                    <a:pt x="140703" y="5475"/>
                    <a:pt x="140955" y="5921"/>
                    <a:pt x="140853" y="6359"/>
                  </a:cubicBezTo>
                  <a:lnTo>
                    <a:pt x="130476" y="49824"/>
                  </a:lnTo>
                  <a:cubicBezTo>
                    <a:pt x="130366" y="50282"/>
                    <a:pt x="129898" y="50559"/>
                    <a:pt x="129446" y="50450"/>
                  </a:cubicBezTo>
                  <a:cubicBezTo>
                    <a:pt x="118745" y="47790"/>
                    <a:pt x="111276" y="46272"/>
                    <a:pt x="100401" y="46272"/>
                  </a:cubicBezTo>
                  <a:cubicBezTo>
                    <a:pt x="69728" y="46272"/>
                    <a:pt x="49409" y="67017"/>
                    <a:pt x="49409" y="108900"/>
                  </a:cubicBezTo>
                  <a:lnTo>
                    <a:pt x="49409" y="214561"/>
                  </a:lnTo>
                  <a:cubicBezTo>
                    <a:pt x="49409" y="215032"/>
                    <a:pt x="49024" y="215407"/>
                    <a:pt x="48559" y="215407"/>
                  </a:cubicBezTo>
                  <a:lnTo>
                    <a:pt x="850" y="215407"/>
                  </a:lnTo>
                  <a:cubicBezTo>
                    <a:pt x="381" y="215407"/>
                    <a:pt x="0" y="215026"/>
                    <a:pt x="0" y="21456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05B97EC0-EAAC-71B0-3EA2-A310775C0E63}"/>
                </a:ext>
              </a:extLst>
            </p:cNvPr>
            <p:cNvSpPr/>
            <p:nvPr/>
          </p:nvSpPr>
          <p:spPr>
            <a:xfrm>
              <a:off x="1637162" y="1377721"/>
              <a:ext cx="49403" cy="211419"/>
            </a:xfrm>
            <a:custGeom>
              <a:avLst/>
              <a:gdLst>
                <a:gd name="connsiteX0" fmla="*/ 0 w 49403"/>
                <a:gd name="connsiteY0" fmla="*/ 210572 h 211419"/>
                <a:gd name="connsiteX1" fmla="*/ 0 w 49403"/>
                <a:gd name="connsiteY1" fmla="*/ 847 h 211419"/>
                <a:gd name="connsiteX2" fmla="*/ 850 w 49403"/>
                <a:gd name="connsiteY2" fmla="*/ 0 h 211419"/>
                <a:gd name="connsiteX3" fmla="*/ 48560 w 49403"/>
                <a:gd name="connsiteY3" fmla="*/ 0 h 211419"/>
                <a:gd name="connsiteX4" fmla="*/ 49403 w 49403"/>
                <a:gd name="connsiteY4" fmla="*/ 847 h 211419"/>
                <a:gd name="connsiteX5" fmla="*/ 49403 w 49403"/>
                <a:gd name="connsiteY5" fmla="*/ 210574 h 211419"/>
                <a:gd name="connsiteX6" fmla="*/ 48560 w 49403"/>
                <a:gd name="connsiteY6" fmla="*/ 211419 h 211419"/>
                <a:gd name="connsiteX7" fmla="*/ 850 w 49403"/>
                <a:gd name="connsiteY7" fmla="*/ 211419 h 211419"/>
                <a:gd name="connsiteX8" fmla="*/ 0 w 49403"/>
                <a:gd name="connsiteY8" fmla="*/ 210574 h 21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403" h="211419">
                  <a:moveTo>
                    <a:pt x="0" y="210572"/>
                  </a:moveTo>
                  <a:lnTo>
                    <a:pt x="0" y="847"/>
                  </a:lnTo>
                  <a:cubicBezTo>
                    <a:pt x="0" y="376"/>
                    <a:pt x="379" y="0"/>
                    <a:pt x="850" y="0"/>
                  </a:cubicBezTo>
                  <a:lnTo>
                    <a:pt x="48560" y="0"/>
                  </a:lnTo>
                  <a:cubicBezTo>
                    <a:pt x="49028" y="0"/>
                    <a:pt x="49403" y="381"/>
                    <a:pt x="49403" y="847"/>
                  </a:cubicBezTo>
                  <a:lnTo>
                    <a:pt x="49403" y="210574"/>
                  </a:lnTo>
                  <a:cubicBezTo>
                    <a:pt x="49403" y="211046"/>
                    <a:pt x="49024" y="211419"/>
                    <a:pt x="48560" y="211419"/>
                  </a:cubicBezTo>
                  <a:lnTo>
                    <a:pt x="850" y="211419"/>
                  </a:lnTo>
                  <a:cubicBezTo>
                    <a:pt x="373" y="211419"/>
                    <a:pt x="0" y="211038"/>
                    <a:pt x="0" y="210574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5E360970-1991-1ABD-AFC2-15C83AD2D491}"/>
                </a:ext>
              </a:extLst>
            </p:cNvPr>
            <p:cNvSpPr/>
            <p:nvPr/>
          </p:nvSpPr>
          <p:spPr>
            <a:xfrm>
              <a:off x="1710462" y="1371743"/>
              <a:ext cx="235065" cy="223381"/>
            </a:xfrm>
            <a:custGeom>
              <a:avLst/>
              <a:gdLst>
                <a:gd name="connsiteX0" fmla="*/ 0 w 235065"/>
                <a:gd name="connsiteY0" fmla="*/ 111691 h 223381"/>
                <a:gd name="connsiteX1" fmla="*/ 117531 w 235065"/>
                <a:gd name="connsiteY1" fmla="*/ 0 h 223381"/>
                <a:gd name="connsiteX2" fmla="*/ 235065 w 235065"/>
                <a:gd name="connsiteY2" fmla="*/ 111691 h 223381"/>
                <a:gd name="connsiteX3" fmla="*/ 117531 w 235065"/>
                <a:gd name="connsiteY3" fmla="*/ 223382 h 223381"/>
                <a:gd name="connsiteX4" fmla="*/ 0 w 235065"/>
                <a:gd name="connsiteY4" fmla="*/ 111691 h 223381"/>
                <a:gd name="connsiteX5" fmla="*/ 185664 w 235065"/>
                <a:gd name="connsiteY5" fmla="*/ 111691 h 223381"/>
                <a:gd name="connsiteX6" fmla="*/ 117534 w 235065"/>
                <a:gd name="connsiteY6" fmla="*/ 43477 h 223381"/>
                <a:gd name="connsiteX7" fmla="*/ 49403 w 235065"/>
                <a:gd name="connsiteY7" fmla="*/ 111691 h 223381"/>
                <a:gd name="connsiteX8" fmla="*/ 117534 w 235065"/>
                <a:gd name="connsiteY8" fmla="*/ 179905 h 223381"/>
                <a:gd name="connsiteX9" fmla="*/ 185664 w 235065"/>
                <a:gd name="connsiteY9" fmla="*/ 111691 h 22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065" h="223381">
                  <a:moveTo>
                    <a:pt x="0" y="111691"/>
                  </a:moveTo>
                  <a:cubicBezTo>
                    <a:pt x="0" y="48662"/>
                    <a:pt x="49401" y="0"/>
                    <a:pt x="117531" y="0"/>
                  </a:cubicBezTo>
                  <a:cubicBezTo>
                    <a:pt x="185662" y="0"/>
                    <a:pt x="235065" y="48668"/>
                    <a:pt x="235065" y="111691"/>
                  </a:cubicBezTo>
                  <a:cubicBezTo>
                    <a:pt x="235065" y="174714"/>
                    <a:pt x="186060" y="223382"/>
                    <a:pt x="117531" y="223382"/>
                  </a:cubicBezTo>
                  <a:cubicBezTo>
                    <a:pt x="49003" y="223382"/>
                    <a:pt x="0" y="175113"/>
                    <a:pt x="0" y="111691"/>
                  </a:cubicBezTo>
                  <a:close/>
                  <a:moveTo>
                    <a:pt x="185664" y="111691"/>
                  </a:moveTo>
                  <a:cubicBezTo>
                    <a:pt x="185664" y="71803"/>
                    <a:pt x="158171" y="43477"/>
                    <a:pt x="117534" y="43477"/>
                  </a:cubicBezTo>
                  <a:cubicBezTo>
                    <a:pt x="76896" y="43477"/>
                    <a:pt x="49403" y="71801"/>
                    <a:pt x="49403" y="111691"/>
                  </a:cubicBezTo>
                  <a:cubicBezTo>
                    <a:pt x="49403" y="151581"/>
                    <a:pt x="76896" y="179905"/>
                    <a:pt x="117534" y="179905"/>
                  </a:cubicBezTo>
                  <a:cubicBezTo>
                    <a:pt x="158171" y="179905"/>
                    <a:pt x="185664" y="151581"/>
                    <a:pt x="185664" y="11169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BBC9CF7D-F394-8C4F-FE94-F0BCE7C2B782}"/>
                </a:ext>
              </a:extLst>
            </p:cNvPr>
            <p:cNvSpPr/>
            <p:nvPr/>
          </p:nvSpPr>
          <p:spPr>
            <a:xfrm>
              <a:off x="1970473" y="1371738"/>
              <a:ext cx="222320" cy="217404"/>
            </a:xfrm>
            <a:custGeom>
              <a:avLst/>
              <a:gdLst>
                <a:gd name="connsiteX0" fmla="*/ 10 w 222320"/>
                <a:gd name="connsiteY0" fmla="*/ 216559 h 217404"/>
                <a:gd name="connsiteX1" fmla="*/ 10 w 222320"/>
                <a:gd name="connsiteY1" fmla="*/ 6832 h 217404"/>
                <a:gd name="connsiteX2" fmla="*/ 854 w 222320"/>
                <a:gd name="connsiteY2" fmla="*/ 5985 h 217404"/>
                <a:gd name="connsiteX3" fmla="*/ 46967 w 222320"/>
                <a:gd name="connsiteY3" fmla="*/ 5985 h 217404"/>
                <a:gd name="connsiteX4" fmla="*/ 47817 w 222320"/>
                <a:gd name="connsiteY4" fmla="*/ 6832 h 217404"/>
                <a:gd name="connsiteX5" fmla="*/ 47817 w 222320"/>
                <a:gd name="connsiteY5" fmla="*/ 27925 h 217404"/>
                <a:gd name="connsiteX6" fmla="*/ 48612 w 222320"/>
                <a:gd name="connsiteY6" fmla="*/ 27925 h 217404"/>
                <a:gd name="connsiteX7" fmla="*/ 121525 w 222320"/>
                <a:gd name="connsiteY7" fmla="*/ 0 h 217404"/>
                <a:gd name="connsiteX8" fmla="*/ 222320 w 222320"/>
                <a:gd name="connsiteY8" fmla="*/ 94142 h 217404"/>
                <a:gd name="connsiteX9" fmla="*/ 222320 w 222320"/>
                <a:gd name="connsiteY9" fmla="*/ 216558 h 217404"/>
                <a:gd name="connsiteX10" fmla="*/ 221470 w 222320"/>
                <a:gd name="connsiteY10" fmla="*/ 217404 h 217404"/>
                <a:gd name="connsiteX11" fmla="*/ 173761 w 222320"/>
                <a:gd name="connsiteY11" fmla="*/ 217404 h 217404"/>
                <a:gd name="connsiteX12" fmla="*/ 172917 w 222320"/>
                <a:gd name="connsiteY12" fmla="*/ 216558 h 217404"/>
                <a:gd name="connsiteX13" fmla="*/ 172917 w 222320"/>
                <a:gd name="connsiteY13" fmla="*/ 101721 h 217404"/>
                <a:gd name="connsiteX14" fmla="*/ 113548 w 222320"/>
                <a:gd name="connsiteY14" fmla="*/ 44277 h 217404"/>
                <a:gd name="connsiteX15" fmla="*/ 49403 w 222320"/>
                <a:gd name="connsiteY15" fmla="*/ 102120 h 217404"/>
                <a:gd name="connsiteX16" fmla="*/ 49403 w 222320"/>
                <a:gd name="connsiteY16" fmla="*/ 216556 h 217404"/>
                <a:gd name="connsiteX17" fmla="*/ 48559 w 222320"/>
                <a:gd name="connsiteY17" fmla="*/ 217403 h 217404"/>
                <a:gd name="connsiteX18" fmla="*/ 844 w 222320"/>
                <a:gd name="connsiteY18" fmla="*/ 217403 h 217404"/>
                <a:gd name="connsiteX19" fmla="*/ 0 w 222320"/>
                <a:gd name="connsiteY19" fmla="*/ 216556 h 217404"/>
                <a:gd name="connsiteX20" fmla="*/ 6 w 222320"/>
                <a:gd name="connsiteY20" fmla="*/ 216556 h 217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320" h="217404">
                  <a:moveTo>
                    <a:pt x="10" y="216559"/>
                  </a:moveTo>
                  <a:lnTo>
                    <a:pt x="10" y="6832"/>
                  </a:lnTo>
                  <a:cubicBezTo>
                    <a:pt x="10" y="6361"/>
                    <a:pt x="389" y="5985"/>
                    <a:pt x="854" y="5985"/>
                  </a:cubicBezTo>
                  <a:lnTo>
                    <a:pt x="46967" y="5985"/>
                  </a:lnTo>
                  <a:cubicBezTo>
                    <a:pt x="47444" y="5985"/>
                    <a:pt x="47817" y="6367"/>
                    <a:pt x="47817" y="6832"/>
                  </a:cubicBezTo>
                  <a:lnTo>
                    <a:pt x="47817" y="27925"/>
                  </a:lnTo>
                  <a:lnTo>
                    <a:pt x="48612" y="27925"/>
                  </a:lnTo>
                  <a:cubicBezTo>
                    <a:pt x="65747" y="9975"/>
                    <a:pt x="92841" y="0"/>
                    <a:pt x="121525" y="0"/>
                  </a:cubicBezTo>
                  <a:cubicBezTo>
                    <a:pt x="181682" y="0"/>
                    <a:pt x="222320" y="38294"/>
                    <a:pt x="222320" y="94142"/>
                  </a:cubicBezTo>
                  <a:lnTo>
                    <a:pt x="222320" y="216558"/>
                  </a:lnTo>
                  <a:cubicBezTo>
                    <a:pt x="222320" y="217029"/>
                    <a:pt x="221941" y="217404"/>
                    <a:pt x="221470" y="217404"/>
                  </a:cubicBezTo>
                  <a:lnTo>
                    <a:pt x="173761" y="217404"/>
                  </a:lnTo>
                  <a:cubicBezTo>
                    <a:pt x="173292" y="217404"/>
                    <a:pt x="172917" y="217023"/>
                    <a:pt x="172917" y="216558"/>
                  </a:cubicBezTo>
                  <a:lnTo>
                    <a:pt x="172917" y="101721"/>
                  </a:lnTo>
                  <a:cubicBezTo>
                    <a:pt x="172917" y="65824"/>
                    <a:pt x="150201" y="44277"/>
                    <a:pt x="113548" y="44277"/>
                  </a:cubicBezTo>
                  <a:cubicBezTo>
                    <a:pt x="76896" y="44277"/>
                    <a:pt x="49403" y="67811"/>
                    <a:pt x="49403" y="102120"/>
                  </a:cubicBezTo>
                  <a:lnTo>
                    <a:pt x="49403" y="216556"/>
                  </a:lnTo>
                  <a:cubicBezTo>
                    <a:pt x="49403" y="217027"/>
                    <a:pt x="49024" y="217403"/>
                    <a:pt x="48559" y="217403"/>
                  </a:cubicBezTo>
                  <a:lnTo>
                    <a:pt x="844" y="217403"/>
                  </a:lnTo>
                  <a:cubicBezTo>
                    <a:pt x="375" y="217403"/>
                    <a:pt x="0" y="217021"/>
                    <a:pt x="0" y="216556"/>
                  </a:cubicBezTo>
                  <a:lnTo>
                    <a:pt x="6" y="216556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B6D2161F-EA4D-10BC-0C5C-FF5521A633D3}"/>
                </a:ext>
              </a:extLst>
            </p:cNvPr>
            <p:cNvSpPr/>
            <p:nvPr/>
          </p:nvSpPr>
          <p:spPr>
            <a:xfrm>
              <a:off x="620958" y="1312748"/>
              <a:ext cx="394611" cy="341359"/>
            </a:xfrm>
            <a:custGeom>
              <a:avLst/>
              <a:gdLst>
                <a:gd name="connsiteX0" fmla="*/ 394599 w 394611"/>
                <a:gd name="connsiteY0" fmla="*/ 176899 h 341359"/>
                <a:gd name="connsiteX1" fmla="*/ 393359 w 394611"/>
                <a:gd name="connsiteY1" fmla="*/ 130955 h 341359"/>
                <a:gd name="connsiteX2" fmla="*/ 360326 w 394611"/>
                <a:gd name="connsiteY2" fmla="*/ 56382 h 341359"/>
                <a:gd name="connsiteX3" fmla="*/ 288449 w 394611"/>
                <a:gd name="connsiteY3" fmla="*/ 13743 h 341359"/>
                <a:gd name="connsiteX4" fmla="*/ 197306 w 394611"/>
                <a:gd name="connsiteY4" fmla="*/ 0 h 341359"/>
                <a:gd name="connsiteX5" fmla="*/ 106169 w 394611"/>
                <a:gd name="connsiteY5" fmla="*/ 13737 h 341359"/>
                <a:gd name="connsiteX6" fmla="*/ 51747 w 394611"/>
                <a:gd name="connsiteY6" fmla="*/ 41132 h 341359"/>
                <a:gd name="connsiteX7" fmla="*/ 34394 w 394611"/>
                <a:gd name="connsiteY7" fmla="*/ 56275 h 341359"/>
                <a:gd name="connsiteX8" fmla="*/ 19595 w 394611"/>
                <a:gd name="connsiteY8" fmla="*/ 75776 h 341359"/>
                <a:gd name="connsiteX9" fmla="*/ 24249 w 394611"/>
                <a:gd name="connsiteY9" fmla="*/ 122989 h 341359"/>
                <a:gd name="connsiteX10" fmla="*/ 110273 w 394611"/>
                <a:gd name="connsiteY10" fmla="*/ 161746 h 341359"/>
                <a:gd name="connsiteX11" fmla="*/ 195833 w 394611"/>
                <a:gd name="connsiteY11" fmla="*/ 178878 h 341359"/>
                <a:gd name="connsiteX12" fmla="*/ 283901 w 394611"/>
                <a:gd name="connsiteY12" fmla="*/ 196703 h 341359"/>
                <a:gd name="connsiteX13" fmla="*/ 281129 w 394611"/>
                <a:gd name="connsiteY13" fmla="*/ 208210 h 341359"/>
                <a:gd name="connsiteX14" fmla="*/ 267884 w 394611"/>
                <a:gd name="connsiteY14" fmla="*/ 217119 h 341359"/>
                <a:gd name="connsiteX15" fmla="*/ 197318 w 394611"/>
                <a:gd name="connsiteY15" fmla="*/ 230989 h 341359"/>
                <a:gd name="connsiteX16" fmla="*/ 113495 w 394611"/>
                <a:gd name="connsiteY16" fmla="*/ 208210 h 341359"/>
                <a:gd name="connsiteX17" fmla="*/ 110326 w 394611"/>
                <a:gd name="connsiteY17" fmla="*/ 185990 h 341359"/>
                <a:gd name="connsiteX18" fmla="*/ 93643 w 394611"/>
                <a:gd name="connsiteY18" fmla="*/ 181818 h 341359"/>
                <a:gd name="connsiteX19" fmla="*/ 101539 w 394611"/>
                <a:gd name="connsiteY19" fmla="*/ 219804 h 341359"/>
                <a:gd name="connsiteX20" fmla="*/ 135730 w 394611"/>
                <a:gd name="connsiteY20" fmla="*/ 238691 h 341359"/>
                <a:gd name="connsiteX21" fmla="*/ 197314 w 394611"/>
                <a:gd name="connsiteY21" fmla="*/ 247659 h 341359"/>
                <a:gd name="connsiteX22" fmla="*/ 258892 w 394611"/>
                <a:gd name="connsiteY22" fmla="*/ 238691 h 341359"/>
                <a:gd name="connsiteX23" fmla="*/ 289930 w 394611"/>
                <a:gd name="connsiteY23" fmla="*/ 222732 h 341359"/>
                <a:gd name="connsiteX24" fmla="*/ 293089 w 394611"/>
                <a:gd name="connsiteY24" fmla="*/ 219802 h 341359"/>
                <a:gd name="connsiteX25" fmla="*/ 300235 w 394611"/>
                <a:gd name="connsiteY25" fmla="*/ 201121 h 341359"/>
                <a:gd name="connsiteX26" fmla="*/ 314345 w 394611"/>
                <a:gd name="connsiteY26" fmla="*/ 205573 h 341359"/>
                <a:gd name="connsiteX27" fmla="*/ 305627 w 394611"/>
                <a:gd name="connsiteY27" fmla="*/ 227554 h 341359"/>
                <a:gd name="connsiteX28" fmla="*/ 303552 w 394611"/>
                <a:gd name="connsiteY28" fmla="*/ 229938 h 341359"/>
                <a:gd name="connsiteX29" fmla="*/ 197322 w 394611"/>
                <a:gd name="connsiteY29" fmla="*/ 262231 h 341359"/>
                <a:gd name="connsiteX30" fmla="*/ 91086 w 394611"/>
                <a:gd name="connsiteY30" fmla="*/ 229938 h 341359"/>
                <a:gd name="connsiteX31" fmla="*/ 79890 w 394611"/>
                <a:gd name="connsiteY31" fmla="*/ 202289 h 341359"/>
                <a:gd name="connsiteX32" fmla="*/ 79077 w 394611"/>
                <a:gd name="connsiteY32" fmla="*/ 177669 h 341359"/>
                <a:gd name="connsiteX33" fmla="*/ 62437 w 394611"/>
                <a:gd name="connsiteY33" fmla="*/ 172138 h 341359"/>
                <a:gd name="connsiteX34" fmla="*/ 63339 w 394611"/>
                <a:gd name="connsiteY34" fmla="*/ 203996 h 341359"/>
                <a:gd name="connsiteX35" fmla="*/ 79136 w 394611"/>
                <a:gd name="connsiteY35" fmla="*/ 241523 h 341359"/>
                <a:gd name="connsiteX36" fmla="*/ 122854 w 394611"/>
                <a:gd name="connsiteY36" fmla="*/ 267317 h 341359"/>
                <a:gd name="connsiteX37" fmla="*/ 197330 w 394611"/>
                <a:gd name="connsiteY37" fmla="*/ 278886 h 341359"/>
                <a:gd name="connsiteX38" fmla="*/ 271799 w 394611"/>
                <a:gd name="connsiteY38" fmla="*/ 267317 h 341359"/>
                <a:gd name="connsiteX39" fmla="*/ 315518 w 394611"/>
                <a:gd name="connsiteY39" fmla="*/ 241523 h 341359"/>
                <a:gd name="connsiteX40" fmla="*/ 321697 w 394611"/>
                <a:gd name="connsiteY40" fmla="*/ 233772 h 341359"/>
                <a:gd name="connsiteX41" fmla="*/ 330220 w 394611"/>
                <a:gd name="connsiteY41" fmla="*/ 211695 h 341359"/>
                <a:gd name="connsiteX42" fmla="*/ 343676 w 394611"/>
                <a:gd name="connsiteY42" fmla="*/ 218496 h 341359"/>
                <a:gd name="connsiteX43" fmla="*/ 334561 w 394611"/>
                <a:gd name="connsiteY43" fmla="*/ 240641 h 341359"/>
                <a:gd name="connsiteX44" fmla="*/ 325973 w 394611"/>
                <a:gd name="connsiteY44" fmla="*/ 251667 h 341359"/>
                <a:gd name="connsiteX45" fmla="*/ 197324 w 394611"/>
                <a:gd name="connsiteY45" fmla="*/ 293466 h 341359"/>
                <a:gd name="connsiteX46" fmla="*/ 68674 w 394611"/>
                <a:gd name="connsiteY46" fmla="*/ 251667 h 341359"/>
                <a:gd name="connsiteX47" fmla="*/ 48854 w 394611"/>
                <a:gd name="connsiteY47" fmla="*/ 205495 h 341359"/>
                <a:gd name="connsiteX48" fmla="*/ 47871 w 394611"/>
                <a:gd name="connsiteY48" fmla="*/ 166313 h 341359"/>
                <a:gd name="connsiteX49" fmla="*/ 31256 w 394611"/>
                <a:gd name="connsiteY49" fmla="*/ 157916 h 341359"/>
                <a:gd name="connsiteX50" fmla="*/ 32297 w 394611"/>
                <a:gd name="connsiteY50" fmla="*/ 207202 h 341359"/>
                <a:gd name="connsiteX51" fmla="*/ 56713 w 394611"/>
                <a:gd name="connsiteY51" fmla="*/ 263252 h 341359"/>
                <a:gd name="connsiteX52" fmla="*/ 197318 w 394611"/>
                <a:gd name="connsiteY52" fmla="*/ 310123 h 341359"/>
                <a:gd name="connsiteX53" fmla="*/ 337917 w 394611"/>
                <a:gd name="connsiteY53" fmla="*/ 263246 h 341359"/>
                <a:gd name="connsiteX54" fmla="*/ 342875 w 394611"/>
                <a:gd name="connsiteY54" fmla="*/ 257621 h 341359"/>
                <a:gd name="connsiteX55" fmla="*/ 357906 w 394611"/>
                <a:gd name="connsiteY55" fmla="*/ 229416 h 341359"/>
                <a:gd name="connsiteX56" fmla="*/ 360783 w 394611"/>
                <a:gd name="connsiteY56" fmla="*/ 257308 h 341359"/>
                <a:gd name="connsiteX57" fmla="*/ 348431 w 394611"/>
                <a:gd name="connsiteY57" fmla="*/ 273329 h 341359"/>
                <a:gd name="connsiteX58" fmla="*/ 348378 w 394611"/>
                <a:gd name="connsiteY58" fmla="*/ 273382 h 341359"/>
                <a:gd name="connsiteX59" fmla="*/ 342875 w 394611"/>
                <a:gd name="connsiteY59" fmla="*/ 278696 h 341359"/>
                <a:gd name="connsiteX60" fmla="*/ 283251 w 394611"/>
                <a:gd name="connsiteY60" fmla="*/ 311787 h 341359"/>
                <a:gd name="connsiteX61" fmla="*/ 197310 w 394611"/>
                <a:gd name="connsiteY61" fmla="*/ 324695 h 341359"/>
                <a:gd name="connsiteX62" fmla="*/ 111369 w 394611"/>
                <a:gd name="connsiteY62" fmla="*/ 311793 h 341359"/>
                <a:gd name="connsiteX63" fmla="*/ 46242 w 394611"/>
                <a:gd name="connsiteY63" fmla="*/ 273388 h 341359"/>
                <a:gd name="connsiteX64" fmla="*/ 17802 w 394611"/>
                <a:gd name="connsiteY64" fmla="*/ 208693 h 341359"/>
                <a:gd name="connsiteX65" fmla="*/ 16847 w 394611"/>
                <a:gd name="connsiteY65" fmla="*/ 148156 h 341359"/>
                <a:gd name="connsiteX66" fmla="*/ 1146 w 394611"/>
                <a:gd name="connsiteY66" fmla="*/ 132011 h 341359"/>
                <a:gd name="connsiteX67" fmla="*/ 27 w 394611"/>
                <a:gd name="connsiteY67" fmla="*/ 171864 h 341359"/>
                <a:gd name="connsiteX68" fmla="*/ 1263 w 394611"/>
                <a:gd name="connsiteY68" fmla="*/ 210406 h 341359"/>
                <a:gd name="connsiteX69" fmla="*/ 34298 w 394611"/>
                <a:gd name="connsiteY69" fmla="*/ 284977 h 341359"/>
                <a:gd name="connsiteX70" fmla="*/ 106179 w 394611"/>
                <a:gd name="connsiteY70" fmla="*/ 327623 h 341359"/>
                <a:gd name="connsiteX71" fmla="*/ 197320 w 394611"/>
                <a:gd name="connsiteY71" fmla="*/ 341359 h 341359"/>
                <a:gd name="connsiteX72" fmla="*/ 288457 w 394611"/>
                <a:gd name="connsiteY72" fmla="*/ 327623 h 341359"/>
                <a:gd name="connsiteX73" fmla="*/ 342879 w 394611"/>
                <a:gd name="connsiteY73" fmla="*/ 300227 h 341359"/>
                <a:gd name="connsiteX74" fmla="*/ 360307 w 394611"/>
                <a:gd name="connsiteY74" fmla="*/ 285004 h 341359"/>
                <a:gd name="connsiteX75" fmla="*/ 374898 w 394611"/>
                <a:gd name="connsiteY75" fmla="*/ 266133 h 341359"/>
                <a:gd name="connsiteX76" fmla="*/ 370526 w 394611"/>
                <a:gd name="connsiteY76" fmla="*/ 218529 h 341359"/>
                <a:gd name="connsiteX77" fmla="*/ 284349 w 394611"/>
                <a:gd name="connsiteY77" fmla="*/ 179611 h 341359"/>
                <a:gd name="connsiteX78" fmla="*/ 198789 w 394611"/>
                <a:gd name="connsiteY78" fmla="*/ 162479 h 341359"/>
                <a:gd name="connsiteX79" fmla="*/ 110721 w 394611"/>
                <a:gd name="connsiteY79" fmla="*/ 144655 h 341359"/>
                <a:gd name="connsiteX80" fmla="*/ 113493 w 394611"/>
                <a:gd name="connsiteY80" fmla="*/ 133150 h 341359"/>
                <a:gd name="connsiteX81" fmla="*/ 126738 w 394611"/>
                <a:gd name="connsiteY81" fmla="*/ 124240 h 341359"/>
                <a:gd name="connsiteX82" fmla="*/ 197310 w 394611"/>
                <a:gd name="connsiteY82" fmla="*/ 110371 h 341359"/>
                <a:gd name="connsiteX83" fmla="*/ 281127 w 394611"/>
                <a:gd name="connsiteY83" fmla="*/ 133150 h 341359"/>
                <a:gd name="connsiteX84" fmla="*/ 284296 w 394611"/>
                <a:gd name="connsiteY84" fmla="*/ 155367 h 341359"/>
                <a:gd name="connsiteX85" fmla="*/ 300979 w 394611"/>
                <a:gd name="connsiteY85" fmla="*/ 159539 h 341359"/>
                <a:gd name="connsiteX86" fmla="*/ 293083 w 394611"/>
                <a:gd name="connsiteY86" fmla="*/ 121553 h 341359"/>
                <a:gd name="connsiteX87" fmla="*/ 258892 w 394611"/>
                <a:gd name="connsiteY87" fmla="*/ 102666 h 341359"/>
                <a:gd name="connsiteX88" fmla="*/ 197308 w 394611"/>
                <a:gd name="connsiteY88" fmla="*/ 93698 h 341359"/>
                <a:gd name="connsiteX89" fmla="*/ 135730 w 394611"/>
                <a:gd name="connsiteY89" fmla="*/ 102666 h 341359"/>
                <a:gd name="connsiteX90" fmla="*/ 104692 w 394611"/>
                <a:gd name="connsiteY90" fmla="*/ 118625 h 341359"/>
                <a:gd name="connsiteX91" fmla="*/ 101533 w 394611"/>
                <a:gd name="connsiteY91" fmla="*/ 121555 h 341359"/>
                <a:gd name="connsiteX92" fmla="*/ 94389 w 394611"/>
                <a:gd name="connsiteY92" fmla="*/ 140230 h 341359"/>
                <a:gd name="connsiteX93" fmla="*/ 80277 w 394611"/>
                <a:gd name="connsiteY93" fmla="*/ 135773 h 341359"/>
                <a:gd name="connsiteX94" fmla="*/ 88995 w 394611"/>
                <a:gd name="connsiteY94" fmla="*/ 113792 h 341359"/>
                <a:gd name="connsiteX95" fmla="*/ 91072 w 394611"/>
                <a:gd name="connsiteY95" fmla="*/ 111407 h 341359"/>
                <a:gd name="connsiteX96" fmla="*/ 197302 w 394611"/>
                <a:gd name="connsiteY96" fmla="*/ 79116 h 341359"/>
                <a:gd name="connsiteX97" fmla="*/ 303538 w 394611"/>
                <a:gd name="connsiteY97" fmla="*/ 111407 h 341359"/>
                <a:gd name="connsiteX98" fmla="*/ 314734 w 394611"/>
                <a:gd name="connsiteY98" fmla="*/ 139057 h 341359"/>
                <a:gd name="connsiteX99" fmla="*/ 315547 w 394611"/>
                <a:gd name="connsiteY99" fmla="*/ 163676 h 341359"/>
                <a:gd name="connsiteX100" fmla="*/ 332187 w 394611"/>
                <a:gd name="connsiteY100" fmla="*/ 169208 h 341359"/>
                <a:gd name="connsiteX101" fmla="*/ 331285 w 394611"/>
                <a:gd name="connsiteY101" fmla="*/ 137349 h 341359"/>
                <a:gd name="connsiteX102" fmla="*/ 315488 w 394611"/>
                <a:gd name="connsiteY102" fmla="*/ 99822 h 341359"/>
                <a:gd name="connsiteX103" fmla="*/ 271770 w 394611"/>
                <a:gd name="connsiteY103" fmla="*/ 74029 h 341359"/>
                <a:gd name="connsiteX104" fmla="*/ 197300 w 394611"/>
                <a:gd name="connsiteY104" fmla="*/ 62460 h 341359"/>
                <a:gd name="connsiteX105" fmla="*/ 122831 w 394611"/>
                <a:gd name="connsiteY105" fmla="*/ 74029 h 341359"/>
                <a:gd name="connsiteX106" fmla="*/ 79112 w 394611"/>
                <a:gd name="connsiteY106" fmla="*/ 99822 h 341359"/>
                <a:gd name="connsiteX107" fmla="*/ 72933 w 394611"/>
                <a:gd name="connsiteY107" fmla="*/ 107574 h 341359"/>
                <a:gd name="connsiteX108" fmla="*/ 64410 w 394611"/>
                <a:gd name="connsiteY108" fmla="*/ 129649 h 341359"/>
                <a:gd name="connsiteX109" fmla="*/ 50954 w 394611"/>
                <a:gd name="connsiteY109" fmla="*/ 122854 h 341359"/>
                <a:gd name="connsiteX110" fmla="*/ 60069 w 394611"/>
                <a:gd name="connsiteY110" fmla="*/ 100708 h 341359"/>
                <a:gd name="connsiteX111" fmla="*/ 68657 w 394611"/>
                <a:gd name="connsiteY111" fmla="*/ 89684 h 341359"/>
                <a:gd name="connsiteX112" fmla="*/ 197306 w 394611"/>
                <a:gd name="connsiteY112" fmla="*/ 47886 h 341359"/>
                <a:gd name="connsiteX113" fmla="*/ 325955 w 394611"/>
                <a:gd name="connsiteY113" fmla="*/ 89684 h 341359"/>
                <a:gd name="connsiteX114" fmla="*/ 345774 w 394611"/>
                <a:gd name="connsiteY114" fmla="*/ 135855 h 341359"/>
                <a:gd name="connsiteX115" fmla="*/ 346757 w 394611"/>
                <a:gd name="connsiteY115" fmla="*/ 175037 h 341359"/>
                <a:gd name="connsiteX116" fmla="*/ 363370 w 394611"/>
                <a:gd name="connsiteY116" fmla="*/ 183433 h 341359"/>
                <a:gd name="connsiteX117" fmla="*/ 362330 w 394611"/>
                <a:gd name="connsiteY117" fmla="*/ 134147 h 341359"/>
                <a:gd name="connsiteX118" fmla="*/ 337915 w 394611"/>
                <a:gd name="connsiteY118" fmla="*/ 78097 h 341359"/>
                <a:gd name="connsiteX119" fmla="*/ 197310 w 394611"/>
                <a:gd name="connsiteY119" fmla="*/ 31227 h 341359"/>
                <a:gd name="connsiteX120" fmla="*/ 56711 w 394611"/>
                <a:gd name="connsiteY120" fmla="*/ 78101 h 341359"/>
                <a:gd name="connsiteX121" fmla="*/ 51753 w 394611"/>
                <a:gd name="connsiteY121" fmla="*/ 83727 h 341359"/>
                <a:gd name="connsiteX122" fmla="*/ 36722 w 394611"/>
                <a:gd name="connsiteY122" fmla="*/ 111932 h 341359"/>
                <a:gd name="connsiteX123" fmla="*/ 33786 w 394611"/>
                <a:gd name="connsiteY123" fmla="*/ 84484 h 341359"/>
                <a:gd name="connsiteX124" fmla="*/ 51759 w 394611"/>
                <a:gd name="connsiteY124" fmla="*/ 62651 h 341359"/>
                <a:gd name="connsiteX125" fmla="*/ 111377 w 394611"/>
                <a:gd name="connsiteY125" fmla="*/ 29560 h 341359"/>
                <a:gd name="connsiteX126" fmla="*/ 197324 w 394611"/>
                <a:gd name="connsiteY126" fmla="*/ 16653 h 341359"/>
                <a:gd name="connsiteX127" fmla="*/ 283259 w 394611"/>
                <a:gd name="connsiteY127" fmla="*/ 29554 h 341359"/>
                <a:gd name="connsiteX128" fmla="*/ 348380 w 394611"/>
                <a:gd name="connsiteY128" fmla="*/ 67960 h 341359"/>
                <a:gd name="connsiteX129" fmla="*/ 376820 w 394611"/>
                <a:gd name="connsiteY129" fmla="*/ 132653 h 341359"/>
                <a:gd name="connsiteX130" fmla="*/ 377865 w 394611"/>
                <a:gd name="connsiteY130" fmla="*/ 193260 h 341359"/>
                <a:gd name="connsiteX131" fmla="*/ 393492 w 394611"/>
                <a:gd name="connsiteY131" fmla="*/ 209356 h 341359"/>
                <a:gd name="connsiteX132" fmla="*/ 394611 w 394611"/>
                <a:gd name="connsiteY132" fmla="*/ 176889 h 341359"/>
                <a:gd name="connsiteX133" fmla="*/ 394601 w 394611"/>
                <a:gd name="connsiteY133" fmla="*/ 176889 h 34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394611" h="341359">
                  <a:moveTo>
                    <a:pt x="394599" y="176899"/>
                  </a:moveTo>
                  <a:cubicBezTo>
                    <a:pt x="394599" y="152412"/>
                    <a:pt x="394599" y="142931"/>
                    <a:pt x="393359" y="130955"/>
                  </a:cubicBezTo>
                  <a:cubicBezTo>
                    <a:pt x="390264" y="100941"/>
                    <a:pt x="379153" y="75852"/>
                    <a:pt x="360326" y="56382"/>
                  </a:cubicBezTo>
                  <a:cubicBezTo>
                    <a:pt x="342465" y="37912"/>
                    <a:pt x="318284" y="23567"/>
                    <a:pt x="288449" y="13743"/>
                  </a:cubicBezTo>
                  <a:cubicBezTo>
                    <a:pt x="261162" y="4749"/>
                    <a:pt x="229643" y="0"/>
                    <a:pt x="197306" y="0"/>
                  </a:cubicBezTo>
                  <a:cubicBezTo>
                    <a:pt x="164969" y="0"/>
                    <a:pt x="133456" y="4749"/>
                    <a:pt x="106169" y="13737"/>
                  </a:cubicBezTo>
                  <a:cubicBezTo>
                    <a:pt x="85133" y="20663"/>
                    <a:pt x="66924" y="29848"/>
                    <a:pt x="51747" y="41132"/>
                  </a:cubicBezTo>
                  <a:cubicBezTo>
                    <a:pt x="45435" y="45822"/>
                    <a:pt x="39631" y="50867"/>
                    <a:pt x="34394" y="56275"/>
                  </a:cubicBezTo>
                  <a:cubicBezTo>
                    <a:pt x="29746" y="60773"/>
                    <a:pt x="24766" y="67336"/>
                    <a:pt x="19595" y="75776"/>
                  </a:cubicBezTo>
                  <a:cubicBezTo>
                    <a:pt x="10406" y="90776"/>
                    <a:pt x="12303" y="110202"/>
                    <a:pt x="24249" y="122989"/>
                  </a:cubicBezTo>
                  <a:cubicBezTo>
                    <a:pt x="33802" y="133210"/>
                    <a:pt x="53560" y="148015"/>
                    <a:pt x="110273" y="161746"/>
                  </a:cubicBezTo>
                  <a:cubicBezTo>
                    <a:pt x="136435" y="168081"/>
                    <a:pt x="165789" y="173448"/>
                    <a:pt x="195833" y="178878"/>
                  </a:cubicBezTo>
                  <a:cubicBezTo>
                    <a:pt x="226168" y="184357"/>
                    <a:pt x="256958" y="189923"/>
                    <a:pt x="283901" y="196703"/>
                  </a:cubicBezTo>
                  <a:cubicBezTo>
                    <a:pt x="283483" y="202572"/>
                    <a:pt x="282676" y="206602"/>
                    <a:pt x="281129" y="208210"/>
                  </a:cubicBezTo>
                  <a:cubicBezTo>
                    <a:pt x="278717" y="210705"/>
                    <a:pt x="274311" y="213909"/>
                    <a:pt x="267884" y="217119"/>
                  </a:cubicBezTo>
                  <a:cubicBezTo>
                    <a:pt x="254022" y="224035"/>
                    <a:pt x="230763" y="230989"/>
                    <a:pt x="197318" y="230989"/>
                  </a:cubicBezTo>
                  <a:cubicBezTo>
                    <a:pt x="148725" y="230989"/>
                    <a:pt x="121116" y="216088"/>
                    <a:pt x="113495" y="208210"/>
                  </a:cubicBezTo>
                  <a:cubicBezTo>
                    <a:pt x="111129" y="205761"/>
                    <a:pt x="110494" y="197671"/>
                    <a:pt x="110326" y="185990"/>
                  </a:cubicBezTo>
                  <a:cubicBezTo>
                    <a:pt x="104649" y="184652"/>
                    <a:pt x="99078" y="183261"/>
                    <a:pt x="93643" y="181818"/>
                  </a:cubicBezTo>
                  <a:cubicBezTo>
                    <a:pt x="93758" y="202334"/>
                    <a:pt x="94657" y="212687"/>
                    <a:pt x="101539" y="219804"/>
                  </a:cubicBezTo>
                  <a:cubicBezTo>
                    <a:pt x="108537" y="227038"/>
                    <a:pt x="120678" y="233748"/>
                    <a:pt x="135730" y="238691"/>
                  </a:cubicBezTo>
                  <a:cubicBezTo>
                    <a:pt x="153591" y="244555"/>
                    <a:pt x="174801" y="247659"/>
                    <a:pt x="197314" y="247659"/>
                  </a:cubicBezTo>
                  <a:cubicBezTo>
                    <a:pt x="219827" y="247659"/>
                    <a:pt x="241032" y="244561"/>
                    <a:pt x="258892" y="238691"/>
                  </a:cubicBezTo>
                  <a:cubicBezTo>
                    <a:pt x="271889" y="234423"/>
                    <a:pt x="282710" y="228841"/>
                    <a:pt x="289930" y="222732"/>
                  </a:cubicBezTo>
                  <a:cubicBezTo>
                    <a:pt x="291071" y="221770"/>
                    <a:pt x="292132" y="220792"/>
                    <a:pt x="293089" y="219802"/>
                  </a:cubicBezTo>
                  <a:cubicBezTo>
                    <a:pt x="297367" y="215382"/>
                    <a:pt x="299330" y="209702"/>
                    <a:pt x="300235" y="201121"/>
                  </a:cubicBezTo>
                  <a:cubicBezTo>
                    <a:pt x="305130" y="202549"/>
                    <a:pt x="309846" y="204030"/>
                    <a:pt x="314345" y="205573"/>
                  </a:cubicBezTo>
                  <a:cubicBezTo>
                    <a:pt x="313400" y="212219"/>
                    <a:pt x="311282" y="220505"/>
                    <a:pt x="305627" y="227554"/>
                  </a:cubicBezTo>
                  <a:cubicBezTo>
                    <a:pt x="304976" y="228364"/>
                    <a:pt x="304296" y="229162"/>
                    <a:pt x="303552" y="229938"/>
                  </a:cubicBezTo>
                  <a:cubicBezTo>
                    <a:pt x="288459" y="245547"/>
                    <a:pt x="252779" y="262231"/>
                    <a:pt x="197322" y="262231"/>
                  </a:cubicBezTo>
                  <a:cubicBezTo>
                    <a:pt x="141864" y="262231"/>
                    <a:pt x="106181" y="245549"/>
                    <a:pt x="91086" y="229938"/>
                  </a:cubicBezTo>
                  <a:cubicBezTo>
                    <a:pt x="82709" y="221277"/>
                    <a:pt x="80681" y="210009"/>
                    <a:pt x="79890" y="202289"/>
                  </a:cubicBezTo>
                  <a:cubicBezTo>
                    <a:pt x="79198" y="195590"/>
                    <a:pt x="79093" y="187805"/>
                    <a:pt x="79077" y="177669"/>
                  </a:cubicBezTo>
                  <a:cubicBezTo>
                    <a:pt x="73426" y="176093"/>
                    <a:pt x="63181" y="172414"/>
                    <a:pt x="62437" y="172138"/>
                  </a:cubicBezTo>
                  <a:cubicBezTo>
                    <a:pt x="62437" y="185548"/>
                    <a:pt x="62443" y="195271"/>
                    <a:pt x="63339" y="203996"/>
                  </a:cubicBezTo>
                  <a:cubicBezTo>
                    <a:pt x="64390" y="214181"/>
                    <a:pt x="67168" y="229150"/>
                    <a:pt x="79136" y="241523"/>
                  </a:cubicBezTo>
                  <a:cubicBezTo>
                    <a:pt x="88986" y="251708"/>
                    <a:pt x="104507" y="260866"/>
                    <a:pt x="122854" y="267317"/>
                  </a:cubicBezTo>
                  <a:cubicBezTo>
                    <a:pt x="144691" y="274994"/>
                    <a:pt x="169296" y="278886"/>
                    <a:pt x="197330" y="278886"/>
                  </a:cubicBezTo>
                  <a:cubicBezTo>
                    <a:pt x="225363" y="278886"/>
                    <a:pt x="249962" y="274994"/>
                    <a:pt x="271799" y="267317"/>
                  </a:cubicBezTo>
                  <a:cubicBezTo>
                    <a:pt x="290147" y="260866"/>
                    <a:pt x="305672" y="251708"/>
                    <a:pt x="315518" y="241523"/>
                  </a:cubicBezTo>
                  <a:cubicBezTo>
                    <a:pt x="317932" y="239028"/>
                    <a:pt x="319970" y="236420"/>
                    <a:pt x="321697" y="233772"/>
                  </a:cubicBezTo>
                  <a:cubicBezTo>
                    <a:pt x="326561" y="226316"/>
                    <a:pt x="328948" y="218512"/>
                    <a:pt x="330220" y="211695"/>
                  </a:cubicBezTo>
                  <a:cubicBezTo>
                    <a:pt x="335119" y="213843"/>
                    <a:pt x="339626" y="216100"/>
                    <a:pt x="343676" y="218496"/>
                  </a:cubicBezTo>
                  <a:cubicBezTo>
                    <a:pt x="342123" y="224994"/>
                    <a:pt x="339413" y="232851"/>
                    <a:pt x="334561" y="240641"/>
                  </a:cubicBezTo>
                  <a:cubicBezTo>
                    <a:pt x="332232" y="244385"/>
                    <a:pt x="329411" y="248113"/>
                    <a:pt x="325973" y="251667"/>
                  </a:cubicBezTo>
                  <a:cubicBezTo>
                    <a:pt x="300661" y="277842"/>
                    <a:pt x="252402" y="293466"/>
                    <a:pt x="197324" y="293466"/>
                  </a:cubicBezTo>
                  <a:cubicBezTo>
                    <a:pt x="142245" y="293466"/>
                    <a:pt x="93983" y="277842"/>
                    <a:pt x="68674" y="251667"/>
                  </a:cubicBezTo>
                  <a:cubicBezTo>
                    <a:pt x="51817" y="234234"/>
                    <a:pt x="49588" y="212603"/>
                    <a:pt x="48854" y="205495"/>
                  </a:cubicBezTo>
                  <a:cubicBezTo>
                    <a:pt x="47871" y="195967"/>
                    <a:pt x="47871" y="182896"/>
                    <a:pt x="47871" y="166313"/>
                  </a:cubicBezTo>
                  <a:cubicBezTo>
                    <a:pt x="41835" y="163647"/>
                    <a:pt x="36306" y="160856"/>
                    <a:pt x="31256" y="157916"/>
                  </a:cubicBezTo>
                  <a:cubicBezTo>
                    <a:pt x="31256" y="188738"/>
                    <a:pt x="31229" y="196822"/>
                    <a:pt x="32297" y="207202"/>
                  </a:cubicBezTo>
                  <a:cubicBezTo>
                    <a:pt x="33175" y="215732"/>
                    <a:pt x="35851" y="241678"/>
                    <a:pt x="56713" y="263252"/>
                  </a:cubicBezTo>
                  <a:cubicBezTo>
                    <a:pt x="85094" y="292603"/>
                    <a:pt x="137652" y="310123"/>
                    <a:pt x="197318" y="310123"/>
                  </a:cubicBezTo>
                  <a:cubicBezTo>
                    <a:pt x="256983" y="310123"/>
                    <a:pt x="309538" y="292599"/>
                    <a:pt x="337917" y="263246"/>
                  </a:cubicBezTo>
                  <a:cubicBezTo>
                    <a:pt x="339703" y="261402"/>
                    <a:pt x="341343" y="259518"/>
                    <a:pt x="342875" y="257621"/>
                  </a:cubicBezTo>
                  <a:cubicBezTo>
                    <a:pt x="350549" y="248103"/>
                    <a:pt x="355128" y="238136"/>
                    <a:pt x="357906" y="229416"/>
                  </a:cubicBezTo>
                  <a:cubicBezTo>
                    <a:pt x="365378" y="237015"/>
                    <a:pt x="366218" y="248584"/>
                    <a:pt x="360783" y="257308"/>
                  </a:cubicBezTo>
                  <a:cubicBezTo>
                    <a:pt x="356864" y="263594"/>
                    <a:pt x="352709" y="268989"/>
                    <a:pt x="348431" y="273329"/>
                  </a:cubicBezTo>
                  <a:lnTo>
                    <a:pt x="348378" y="273382"/>
                  </a:lnTo>
                  <a:cubicBezTo>
                    <a:pt x="346620" y="275201"/>
                    <a:pt x="344776" y="276967"/>
                    <a:pt x="342875" y="278696"/>
                  </a:cubicBezTo>
                  <a:cubicBezTo>
                    <a:pt x="327506" y="292683"/>
                    <a:pt x="307502" y="303801"/>
                    <a:pt x="283251" y="311787"/>
                  </a:cubicBezTo>
                  <a:cubicBezTo>
                    <a:pt x="257616" y="320231"/>
                    <a:pt x="227899" y="324695"/>
                    <a:pt x="197310" y="324695"/>
                  </a:cubicBezTo>
                  <a:cubicBezTo>
                    <a:pt x="166721" y="324695"/>
                    <a:pt x="137006" y="320231"/>
                    <a:pt x="111369" y="311793"/>
                  </a:cubicBezTo>
                  <a:cubicBezTo>
                    <a:pt x="84123" y="302819"/>
                    <a:pt x="62212" y="289896"/>
                    <a:pt x="46242" y="273388"/>
                  </a:cubicBezTo>
                  <a:cubicBezTo>
                    <a:pt x="30070" y="256668"/>
                    <a:pt x="20508" y="234899"/>
                    <a:pt x="17802" y="208693"/>
                  </a:cubicBezTo>
                  <a:cubicBezTo>
                    <a:pt x="16655" y="197567"/>
                    <a:pt x="16317" y="176750"/>
                    <a:pt x="16847" y="148156"/>
                  </a:cubicBezTo>
                  <a:cubicBezTo>
                    <a:pt x="16028" y="147501"/>
                    <a:pt x="7954" y="141308"/>
                    <a:pt x="1146" y="132011"/>
                  </a:cubicBezTo>
                  <a:cubicBezTo>
                    <a:pt x="-274" y="143712"/>
                    <a:pt x="27" y="171864"/>
                    <a:pt x="27" y="171864"/>
                  </a:cubicBezTo>
                  <a:cubicBezTo>
                    <a:pt x="27" y="186706"/>
                    <a:pt x="27" y="198428"/>
                    <a:pt x="1263" y="210406"/>
                  </a:cubicBezTo>
                  <a:cubicBezTo>
                    <a:pt x="4358" y="240418"/>
                    <a:pt x="15469" y="265509"/>
                    <a:pt x="34298" y="284977"/>
                  </a:cubicBezTo>
                  <a:cubicBezTo>
                    <a:pt x="52159" y="303447"/>
                    <a:pt x="76342" y="317792"/>
                    <a:pt x="106179" y="327623"/>
                  </a:cubicBezTo>
                  <a:cubicBezTo>
                    <a:pt x="133472" y="336610"/>
                    <a:pt x="164985" y="341359"/>
                    <a:pt x="197320" y="341359"/>
                  </a:cubicBezTo>
                  <a:cubicBezTo>
                    <a:pt x="229655" y="341359"/>
                    <a:pt x="261170" y="336610"/>
                    <a:pt x="288457" y="327623"/>
                  </a:cubicBezTo>
                  <a:cubicBezTo>
                    <a:pt x="309493" y="320697"/>
                    <a:pt x="327702" y="311511"/>
                    <a:pt x="342879" y="300227"/>
                  </a:cubicBezTo>
                  <a:cubicBezTo>
                    <a:pt x="349222" y="295516"/>
                    <a:pt x="355046" y="290446"/>
                    <a:pt x="360307" y="285004"/>
                  </a:cubicBezTo>
                  <a:cubicBezTo>
                    <a:pt x="365429" y="279796"/>
                    <a:pt x="370340" y="273445"/>
                    <a:pt x="374898" y="266133"/>
                  </a:cubicBezTo>
                  <a:cubicBezTo>
                    <a:pt x="384298" y="251053"/>
                    <a:pt x="382519" y="231458"/>
                    <a:pt x="370526" y="218529"/>
                  </a:cubicBezTo>
                  <a:cubicBezTo>
                    <a:pt x="358660" y="205739"/>
                    <a:pt x="336213" y="192223"/>
                    <a:pt x="284349" y="179611"/>
                  </a:cubicBezTo>
                  <a:cubicBezTo>
                    <a:pt x="258191" y="173251"/>
                    <a:pt x="228833" y="167909"/>
                    <a:pt x="198789" y="162479"/>
                  </a:cubicBezTo>
                  <a:cubicBezTo>
                    <a:pt x="168454" y="157003"/>
                    <a:pt x="137664" y="151434"/>
                    <a:pt x="110721" y="144655"/>
                  </a:cubicBezTo>
                  <a:cubicBezTo>
                    <a:pt x="111139" y="138787"/>
                    <a:pt x="111946" y="134756"/>
                    <a:pt x="113493" y="133150"/>
                  </a:cubicBezTo>
                  <a:cubicBezTo>
                    <a:pt x="115907" y="130654"/>
                    <a:pt x="120311" y="127450"/>
                    <a:pt x="126738" y="124240"/>
                  </a:cubicBezTo>
                  <a:cubicBezTo>
                    <a:pt x="140600" y="117324"/>
                    <a:pt x="163922" y="110371"/>
                    <a:pt x="197310" y="110371"/>
                  </a:cubicBezTo>
                  <a:cubicBezTo>
                    <a:pt x="246182" y="110371"/>
                    <a:pt x="273506" y="125271"/>
                    <a:pt x="281127" y="133150"/>
                  </a:cubicBezTo>
                  <a:cubicBezTo>
                    <a:pt x="283493" y="135599"/>
                    <a:pt x="284128" y="143688"/>
                    <a:pt x="284296" y="155367"/>
                  </a:cubicBezTo>
                  <a:cubicBezTo>
                    <a:pt x="289973" y="156705"/>
                    <a:pt x="295544" y="158096"/>
                    <a:pt x="300979" y="159539"/>
                  </a:cubicBezTo>
                  <a:cubicBezTo>
                    <a:pt x="300864" y="139023"/>
                    <a:pt x="299965" y="128671"/>
                    <a:pt x="293083" y="121553"/>
                  </a:cubicBezTo>
                  <a:cubicBezTo>
                    <a:pt x="286085" y="114320"/>
                    <a:pt x="273944" y="107609"/>
                    <a:pt x="258892" y="102666"/>
                  </a:cubicBezTo>
                  <a:cubicBezTo>
                    <a:pt x="241031" y="96802"/>
                    <a:pt x="219737" y="93698"/>
                    <a:pt x="197308" y="93698"/>
                  </a:cubicBezTo>
                  <a:cubicBezTo>
                    <a:pt x="174879" y="93698"/>
                    <a:pt x="153591" y="96796"/>
                    <a:pt x="135730" y="102666"/>
                  </a:cubicBezTo>
                  <a:cubicBezTo>
                    <a:pt x="122733" y="106934"/>
                    <a:pt x="111912" y="112516"/>
                    <a:pt x="104692" y="118625"/>
                  </a:cubicBezTo>
                  <a:cubicBezTo>
                    <a:pt x="103551" y="119587"/>
                    <a:pt x="102490" y="120565"/>
                    <a:pt x="101533" y="121555"/>
                  </a:cubicBezTo>
                  <a:cubicBezTo>
                    <a:pt x="97255" y="125975"/>
                    <a:pt x="95292" y="131653"/>
                    <a:pt x="94389" y="140230"/>
                  </a:cubicBezTo>
                  <a:cubicBezTo>
                    <a:pt x="89493" y="138802"/>
                    <a:pt x="84778" y="137322"/>
                    <a:pt x="80277" y="135773"/>
                  </a:cubicBezTo>
                  <a:cubicBezTo>
                    <a:pt x="81222" y="129126"/>
                    <a:pt x="83340" y="120841"/>
                    <a:pt x="88995" y="113792"/>
                  </a:cubicBezTo>
                  <a:cubicBezTo>
                    <a:pt x="89646" y="112984"/>
                    <a:pt x="90326" y="112184"/>
                    <a:pt x="91072" y="111407"/>
                  </a:cubicBezTo>
                  <a:cubicBezTo>
                    <a:pt x="106165" y="95799"/>
                    <a:pt x="142003" y="79116"/>
                    <a:pt x="197302" y="79116"/>
                  </a:cubicBezTo>
                  <a:cubicBezTo>
                    <a:pt x="252601" y="79116"/>
                    <a:pt x="288443" y="95799"/>
                    <a:pt x="303538" y="111407"/>
                  </a:cubicBezTo>
                  <a:cubicBezTo>
                    <a:pt x="311915" y="120068"/>
                    <a:pt x="313943" y="131337"/>
                    <a:pt x="314734" y="139057"/>
                  </a:cubicBezTo>
                  <a:cubicBezTo>
                    <a:pt x="315426" y="145756"/>
                    <a:pt x="315531" y="153541"/>
                    <a:pt x="315547" y="163676"/>
                  </a:cubicBezTo>
                  <a:cubicBezTo>
                    <a:pt x="320939" y="165157"/>
                    <a:pt x="331443" y="168932"/>
                    <a:pt x="332187" y="169208"/>
                  </a:cubicBezTo>
                  <a:cubicBezTo>
                    <a:pt x="332187" y="155798"/>
                    <a:pt x="332181" y="146075"/>
                    <a:pt x="331285" y="137349"/>
                  </a:cubicBezTo>
                  <a:cubicBezTo>
                    <a:pt x="330234" y="127164"/>
                    <a:pt x="327456" y="112196"/>
                    <a:pt x="315488" y="99822"/>
                  </a:cubicBezTo>
                  <a:cubicBezTo>
                    <a:pt x="305638" y="89638"/>
                    <a:pt x="290117" y="80480"/>
                    <a:pt x="271770" y="74029"/>
                  </a:cubicBezTo>
                  <a:cubicBezTo>
                    <a:pt x="249933" y="66352"/>
                    <a:pt x="224873" y="62460"/>
                    <a:pt x="197300" y="62460"/>
                  </a:cubicBezTo>
                  <a:cubicBezTo>
                    <a:pt x="169728" y="62460"/>
                    <a:pt x="144668" y="66352"/>
                    <a:pt x="122831" y="74029"/>
                  </a:cubicBezTo>
                  <a:cubicBezTo>
                    <a:pt x="104483" y="80480"/>
                    <a:pt x="88958" y="89638"/>
                    <a:pt x="79112" y="99822"/>
                  </a:cubicBezTo>
                  <a:cubicBezTo>
                    <a:pt x="76700" y="102318"/>
                    <a:pt x="74660" y="104925"/>
                    <a:pt x="72933" y="107574"/>
                  </a:cubicBezTo>
                  <a:cubicBezTo>
                    <a:pt x="68069" y="115030"/>
                    <a:pt x="65682" y="122834"/>
                    <a:pt x="64410" y="129649"/>
                  </a:cubicBezTo>
                  <a:cubicBezTo>
                    <a:pt x="59514" y="127503"/>
                    <a:pt x="55004" y="125244"/>
                    <a:pt x="50954" y="122854"/>
                  </a:cubicBezTo>
                  <a:cubicBezTo>
                    <a:pt x="52507" y="116356"/>
                    <a:pt x="55216" y="108497"/>
                    <a:pt x="60069" y="100708"/>
                  </a:cubicBezTo>
                  <a:cubicBezTo>
                    <a:pt x="62398" y="96965"/>
                    <a:pt x="65219" y="93236"/>
                    <a:pt x="68657" y="89684"/>
                  </a:cubicBezTo>
                  <a:cubicBezTo>
                    <a:pt x="93969" y="63510"/>
                    <a:pt x="142060" y="47886"/>
                    <a:pt x="197306" y="47886"/>
                  </a:cubicBezTo>
                  <a:cubicBezTo>
                    <a:pt x="252553" y="47886"/>
                    <a:pt x="300647" y="63510"/>
                    <a:pt x="325955" y="89684"/>
                  </a:cubicBezTo>
                  <a:cubicBezTo>
                    <a:pt x="342813" y="107118"/>
                    <a:pt x="345042" y="128749"/>
                    <a:pt x="345774" y="135855"/>
                  </a:cubicBezTo>
                  <a:cubicBezTo>
                    <a:pt x="346757" y="145384"/>
                    <a:pt x="346757" y="155260"/>
                    <a:pt x="346757" y="175037"/>
                  </a:cubicBezTo>
                  <a:cubicBezTo>
                    <a:pt x="352793" y="177702"/>
                    <a:pt x="358322" y="180494"/>
                    <a:pt x="363370" y="183433"/>
                  </a:cubicBezTo>
                  <a:cubicBezTo>
                    <a:pt x="363370" y="151047"/>
                    <a:pt x="363397" y="144528"/>
                    <a:pt x="362330" y="134147"/>
                  </a:cubicBezTo>
                  <a:cubicBezTo>
                    <a:pt x="361453" y="125617"/>
                    <a:pt x="358777" y="99672"/>
                    <a:pt x="337915" y="78097"/>
                  </a:cubicBezTo>
                  <a:cubicBezTo>
                    <a:pt x="309534" y="48746"/>
                    <a:pt x="256972" y="31227"/>
                    <a:pt x="197310" y="31227"/>
                  </a:cubicBezTo>
                  <a:cubicBezTo>
                    <a:pt x="137649" y="31227"/>
                    <a:pt x="85090" y="48750"/>
                    <a:pt x="56711" y="78101"/>
                  </a:cubicBezTo>
                  <a:cubicBezTo>
                    <a:pt x="54925" y="79946"/>
                    <a:pt x="53284" y="81829"/>
                    <a:pt x="51753" y="83727"/>
                  </a:cubicBezTo>
                  <a:cubicBezTo>
                    <a:pt x="44079" y="93244"/>
                    <a:pt x="39500" y="103218"/>
                    <a:pt x="36722" y="111932"/>
                  </a:cubicBezTo>
                  <a:cubicBezTo>
                    <a:pt x="29445" y="104444"/>
                    <a:pt x="28488" y="93113"/>
                    <a:pt x="33786" y="84484"/>
                  </a:cubicBezTo>
                  <a:cubicBezTo>
                    <a:pt x="41438" y="72016"/>
                    <a:pt x="46566" y="67416"/>
                    <a:pt x="51759" y="62651"/>
                  </a:cubicBezTo>
                  <a:cubicBezTo>
                    <a:pt x="67063" y="48598"/>
                    <a:pt x="87132" y="37547"/>
                    <a:pt x="111377" y="29560"/>
                  </a:cubicBezTo>
                  <a:cubicBezTo>
                    <a:pt x="137012" y="21116"/>
                    <a:pt x="166729" y="16653"/>
                    <a:pt x="197324" y="16653"/>
                  </a:cubicBezTo>
                  <a:cubicBezTo>
                    <a:pt x="227918" y="16653"/>
                    <a:pt x="257628" y="21116"/>
                    <a:pt x="283259" y="29554"/>
                  </a:cubicBezTo>
                  <a:cubicBezTo>
                    <a:pt x="310505" y="38528"/>
                    <a:pt x="332416" y="51451"/>
                    <a:pt x="348380" y="67960"/>
                  </a:cubicBezTo>
                  <a:cubicBezTo>
                    <a:pt x="364552" y="84679"/>
                    <a:pt x="374114" y="106449"/>
                    <a:pt x="376820" y="132653"/>
                  </a:cubicBezTo>
                  <a:cubicBezTo>
                    <a:pt x="377967" y="143778"/>
                    <a:pt x="378051" y="149685"/>
                    <a:pt x="377865" y="193260"/>
                  </a:cubicBezTo>
                  <a:cubicBezTo>
                    <a:pt x="378658" y="193894"/>
                    <a:pt x="387297" y="200742"/>
                    <a:pt x="393492" y="209356"/>
                  </a:cubicBezTo>
                  <a:cubicBezTo>
                    <a:pt x="394648" y="199083"/>
                    <a:pt x="394611" y="188765"/>
                    <a:pt x="394611" y="176889"/>
                  </a:cubicBezTo>
                  <a:lnTo>
                    <a:pt x="394601" y="176889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48" name="Graphic 47">
            <a:extLst>
              <a:ext uri="{FF2B5EF4-FFF2-40B4-BE49-F238E27FC236}">
                <a16:creationId xmlns:a16="http://schemas.microsoft.com/office/drawing/2014/main" id="{A902C098-6C9F-D476-0D92-5C93202DEE1C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7081024" y="5945772"/>
            <a:ext cx="2105262" cy="4511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2365394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_1">
    <p:bg>
      <p:bgPr>
        <a:solidFill>
          <a:srgbClr val="0B182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Graphic 24">
            <a:extLst>
              <a:ext uri="{FF2B5EF4-FFF2-40B4-BE49-F238E27FC236}">
                <a16:creationId xmlns:a16="http://schemas.microsoft.com/office/drawing/2014/main" id="{3195A5CB-63AC-D0DF-3AAE-9964C1F8A046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6445" r="25589"/>
          <a:stretch/>
        </p:blipFill>
        <p:spPr>
          <a:xfrm rot="5400000">
            <a:off x="-1388816" y="1595061"/>
            <a:ext cx="6858000" cy="3667879"/>
          </a:xfrm>
          <a:prstGeom prst="rect">
            <a:avLst/>
          </a:prstGeom>
        </p:spPr>
      </p:pic>
      <p:sp>
        <p:nvSpPr>
          <p:cNvPr id="31" name="Title 29">
            <a:extLst>
              <a:ext uri="{FF2B5EF4-FFF2-40B4-BE49-F238E27FC236}">
                <a16:creationId xmlns:a16="http://schemas.microsoft.com/office/drawing/2014/main" id="{7BA0561B-7695-A9AB-1DA5-A50B55755C6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433773" y="2054777"/>
            <a:ext cx="7443099" cy="1780848"/>
          </a:xfrm>
          <a:prstGeom prst="rect">
            <a:avLst/>
          </a:prstGeom>
        </p:spPr>
        <p:txBody>
          <a:bodyPr/>
          <a:lstStyle>
            <a:lvl1pPr>
              <a:defRPr kumimoji="0" lang="en-US" sz="6000" b="1" i="0" u="none" strike="noStrike" kern="1200" cap="none" spc="0" normalizeH="0" baseline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6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/>
              <a:t>Click to edit Master title style</a:t>
            </a:r>
          </a:p>
        </p:txBody>
      </p:sp>
      <p:sp>
        <p:nvSpPr>
          <p:cNvPr id="33" name="Text Placeholder 88">
            <a:extLst>
              <a:ext uri="{FF2B5EF4-FFF2-40B4-BE49-F238E27FC236}">
                <a16:creationId xmlns:a16="http://schemas.microsoft.com/office/drawing/2014/main" id="{4EA073C5-5EDF-BA86-06D9-729C4B7E8C7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463384" y="4156335"/>
            <a:ext cx="7413488" cy="517525"/>
          </a:xfrm>
          <a:prstGeom prst="rect">
            <a:avLst/>
          </a:prstGeom>
        </p:spPr>
        <p:txBody>
          <a:bodyPr/>
          <a:lstStyle>
            <a:lvl1pPr algn="l">
              <a:defRPr sz="26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pic>
        <p:nvPicPr>
          <p:cNvPr id="10" name="Graphic 9">
            <a:extLst>
              <a:ext uri="{FF2B5EF4-FFF2-40B4-BE49-F238E27FC236}">
                <a16:creationId xmlns:a16="http://schemas.microsoft.com/office/drawing/2014/main" id="{114AF401-78FA-DACB-97F9-DAE75898542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6445" r="25589"/>
          <a:stretch/>
        </p:blipFill>
        <p:spPr>
          <a:xfrm rot="5400000">
            <a:off x="-1388816" y="1595061"/>
            <a:ext cx="6858000" cy="3667879"/>
          </a:xfrm>
          <a:prstGeom prst="rect">
            <a:avLst/>
          </a:prstGeom>
        </p:spPr>
      </p:pic>
      <p:grpSp>
        <p:nvGrpSpPr>
          <p:cNvPr id="40" name="Group 39">
            <a:extLst>
              <a:ext uri="{FF2B5EF4-FFF2-40B4-BE49-F238E27FC236}">
                <a16:creationId xmlns:a16="http://schemas.microsoft.com/office/drawing/2014/main" id="{CCED710C-0ADA-2640-26E4-BF75CA43EA17}"/>
              </a:ext>
            </a:extLst>
          </p:cNvPr>
          <p:cNvGrpSpPr/>
          <p:nvPr userDrawn="1"/>
        </p:nvGrpSpPr>
        <p:grpSpPr>
          <a:xfrm>
            <a:off x="9682256" y="5967382"/>
            <a:ext cx="1878260" cy="407906"/>
            <a:chOff x="620958" y="1312748"/>
            <a:chExt cx="1571835" cy="341359"/>
          </a:xfrm>
          <a:solidFill>
            <a:schemeClr val="bg1"/>
          </a:solidFill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63E2174C-84DB-9067-BFAA-7EA1825FEA9A}"/>
                </a:ext>
              </a:extLst>
            </p:cNvPr>
            <p:cNvSpPr/>
            <p:nvPr/>
          </p:nvSpPr>
          <p:spPr>
            <a:xfrm>
              <a:off x="1140369" y="1371738"/>
              <a:ext cx="219785" cy="223389"/>
            </a:xfrm>
            <a:custGeom>
              <a:avLst/>
              <a:gdLst>
                <a:gd name="connsiteX0" fmla="*/ 657 w 219785"/>
                <a:gd name="connsiteY0" fmla="*/ 147010 h 223389"/>
                <a:gd name="connsiteX1" fmla="*/ 45280 w 219785"/>
                <a:gd name="connsiteY1" fmla="*/ 136614 h 223389"/>
                <a:gd name="connsiteX2" fmla="*/ 46286 w 219785"/>
                <a:gd name="connsiteY2" fmla="*/ 137220 h 223389"/>
                <a:gd name="connsiteX3" fmla="*/ 119388 w 219785"/>
                <a:gd name="connsiteY3" fmla="*/ 182700 h 223389"/>
                <a:gd name="connsiteX4" fmla="*/ 170380 w 219785"/>
                <a:gd name="connsiteY4" fmla="*/ 159166 h 223389"/>
                <a:gd name="connsiteX5" fmla="*/ 103844 w 219785"/>
                <a:gd name="connsiteY5" fmla="*/ 128852 h 223389"/>
                <a:gd name="connsiteX6" fmla="*/ 11011 w 219785"/>
                <a:gd name="connsiteY6" fmla="*/ 65423 h 223389"/>
                <a:gd name="connsiteX7" fmla="*/ 103445 w 219785"/>
                <a:gd name="connsiteY7" fmla="*/ 0 h 223389"/>
                <a:gd name="connsiteX8" fmla="*/ 214751 w 219785"/>
                <a:gd name="connsiteY8" fmla="*/ 64985 h 223389"/>
                <a:gd name="connsiteX9" fmla="*/ 214161 w 219785"/>
                <a:gd name="connsiteY9" fmla="*/ 66051 h 223389"/>
                <a:gd name="connsiteX10" fmla="*/ 170337 w 219785"/>
                <a:gd name="connsiteY10" fmla="*/ 77982 h 223389"/>
                <a:gd name="connsiteX11" fmla="*/ 169325 w 219785"/>
                <a:gd name="connsiteY11" fmla="*/ 77446 h 223389"/>
                <a:gd name="connsiteX12" fmla="*/ 103445 w 219785"/>
                <a:gd name="connsiteY12" fmla="*/ 40690 h 223389"/>
                <a:gd name="connsiteX13" fmla="*/ 60412 w 219785"/>
                <a:gd name="connsiteY13" fmla="*/ 64623 h 223389"/>
                <a:gd name="connsiteX14" fmla="*/ 123764 w 219785"/>
                <a:gd name="connsiteY14" fmla="*/ 90553 h 223389"/>
                <a:gd name="connsiteX15" fmla="*/ 219785 w 219785"/>
                <a:gd name="connsiteY15" fmla="*/ 159166 h 223389"/>
                <a:gd name="connsiteX16" fmla="*/ 119386 w 219785"/>
                <a:gd name="connsiteY16" fmla="*/ 223390 h 223389"/>
                <a:gd name="connsiteX17" fmla="*/ 16 w 219785"/>
                <a:gd name="connsiteY17" fmla="*/ 148009 h 223389"/>
                <a:gd name="connsiteX18" fmla="*/ 661 w 219785"/>
                <a:gd name="connsiteY18" fmla="*/ 147015 h 223389"/>
                <a:gd name="connsiteX19" fmla="*/ 655 w 219785"/>
                <a:gd name="connsiteY19" fmla="*/ 147010 h 223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9785" h="223389">
                  <a:moveTo>
                    <a:pt x="657" y="147010"/>
                  </a:moveTo>
                  <a:lnTo>
                    <a:pt x="45280" y="136614"/>
                  </a:lnTo>
                  <a:cubicBezTo>
                    <a:pt x="45726" y="136510"/>
                    <a:pt x="46163" y="136782"/>
                    <a:pt x="46286" y="137220"/>
                  </a:cubicBezTo>
                  <a:cubicBezTo>
                    <a:pt x="54462" y="167798"/>
                    <a:pt x="78703" y="182700"/>
                    <a:pt x="119388" y="182700"/>
                  </a:cubicBezTo>
                  <a:cubicBezTo>
                    <a:pt x="150862" y="182700"/>
                    <a:pt x="170380" y="173525"/>
                    <a:pt x="170380" y="159166"/>
                  </a:cubicBezTo>
                  <a:cubicBezTo>
                    <a:pt x="170380" y="145601"/>
                    <a:pt x="158828" y="137627"/>
                    <a:pt x="103844" y="128852"/>
                  </a:cubicBezTo>
                  <a:cubicBezTo>
                    <a:pt x="34123" y="117281"/>
                    <a:pt x="11011" y="97739"/>
                    <a:pt x="11011" y="65423"/>
                  </a:cubicBezTo>
                  <a:cubicBezTo>
                    <a:pt x="11011" y="28324"/>
                    <a:pt x="49258" y="0"/>
                    <a:pt x="103445" y="0"/>
                  </a:cubicBezTo>
                  <a:cubicBezTo>
                    <a:pt x="157633" y="0"/>
                    <a:pt x="203176" y="26349"/>
                    <a:pt x="214751" y="64985"/>
                  </a:cubicBezTo>
                  <a:cubicBezTo>
                    <a:pt x="214890" y="65442"/>
                    <a:pt x="214618" y="65927"/>
                    <a:pt x="214161" y="66051"/>
                  </a:cubicBezTo>
                  <a:lnTo>
                    <a:pt x="170337" y="77982"/>
                  </a:lnTo>
                  <a:cubicBezTo>
                    <a:pt x="169909" y="78097"/>
                    <a:pt x="169469" y="77867"/>
                    <a:pt x="169325" y="77446"/>
                  </a:cubicBezTo>
                  <a:cubicBezTo>
                    <a:pt x="161069" y="54358"/>
                    <a:pt x="135376" y="40690"/>
                    <a:pt x="103445" y="40690"/>
                  </a:cubicBezTo>
                  <a:cubicBezTo>
                    <a:pt x="78741" y="40690"/>
                    <a:pt x="60412" y="51058"/>
                    <a:pt x="60412" y="64623"/>
                  </a:cubicBezTo>
                  <a:cubicBezTo>
                    <a:pt x="60412" y="74598"/>
                    <a:pt x="70375" y="80977"/>
                    <a:pt x="123764" y="90553"/>
                  </a:cubicBezTo>
                  <a:cubicBezTo>
                    <a:pt x="197870" y="104518"/>
                    <a:pt x="219785" y="124862"/>
                    <a:pt x="219785" y="159166"/>
                  </a:cubicBezTo>
                  <a:cubicBezTo>
                    <a:pt x="219785" y="195465"/>
                    <a:pt x="178743" y="223390"/>
                    <a:pt x="119386" y="223390"/>
                  </a:cubicBezTo>
                  <a:cubicBezTo>
                    <a:pt x="55208" y="223390"/>
                    <a:pt x="9153" y="194600"/>
                    <a:pt x="16" y="148009"/>
                  </a:cubicBezTo>
                  <a:cubicBezTo>
                    <a:pt x="-73" y="147557"/>
                    <a:pt x="216" y="147119"/>
                    <a:pt x="661" y="147015"/>
                  </a:cubicBezTo>
                  <a:lnTo>
                    <a:pt x="655" y="14701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E7C9ACF6-0070-B8F0-1DFC-0B5AB2952F34}"/>
                </a:ext>
              </a:extLst>
            </p:cNvPr>
            <p:cNvSpPr/>
            <p:nvPr/>
          </p:nvSpPr>
          <p:spPr>
            <a:xfrm>
              <a:off x="1388770" y="1377721"/>
              <a:ext cx="49403" cy="211419"/>
            </a:xfrm>
            <a:custGeom>
              <a:avLst/>
              <a:gdLst>
                <a:gd name="connsiteX0" fmla="*/ 0 w 49403"/>
                <a:gd name="connsiteY0" fmla="*/ 210572 h 211419"/>
                <a:gd name="connsiteX1" fmla="*/ 0 w 49403"/>
                <a:gd name="connsiteY1" fmla="*/ 847 h 211419"/>
                <a:gd name="connsiteX2" fmla="*/ 844 w 49403"/>
                <a:gd name="connsiteY2" fmla="*/ 0 h 211419"/>
                <a:gd name="connsiteX3" fmla="*/ 48559 w 49403"/>
                <a:gd name="connsiteY3" fmla="*/ 0 h 211419"/>
                <a:gd name="connsiteX4" fmla="*/ 49403 w 49403"/>
                <a:gd name="connsiteY4" fmla="*/ 847 h 211419"/>
                <a:gd name="connsiteX5" fmla="*/ 49403 w 49403"/>
                <a:gd name="connsiteY5" fmla="*/ 210574 h 211419"/>
                <a:gd name="connsiteX6" fmla="*/ 48559 w 49403"/>
                <a:gd name="connsiteY6" fmla="*/ 211419 h 211419"/>
                <a:gd name="connsiteX7" fmla="*/ 844 w 49403"/>
                <a:gd name="connsiteY7" fmla="*/ 211419 h 211419"/>
                <a:gd name="connsiteX8" fmla="*/ 0 w 49403"/>
                <a:gd name="connsiteY8" fmla="*/ 210574 h 21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403" h="211419">
                  <a:moveTo>
                    <a:pt x="0" y="210572"/>
                  </a:moveTo>
                  <a:lnTo>
                    <a:pt x="0" y="847"/>
                  </a:lnTo>
                  <a:cubicBezTo>
                    <a:pt x="0" y="376"/>
                    <a:pt x="379" y="0"/>
                    <a:pt x="844" y="0"/>
                  </a:cubicBezTo>
                  <a:lnTo>
                    <a:pt x="48559" y="0"/>
                  </a:lnTo>
                  <a:cubicBezTo>
                    <a:pt x="49028" y="0"/>
                    <a:pt x="49403" y="381"/>
                    <a:pt x="49403" y="847"/>
                  </a:cubicBezTo>
                  <a:lnTo>
                    <a:pt x="49403" y="210574"/>
                  </a:lnTo>
                  <a:cubicBezTo>
                    <a:pt x="49403" y="211046"/>
                    <a:pt x="49024" y="211419"/>
                    <a:pt x="48559" y="211419"/>
                  </a:cubicBezTo>
                  <a:lnTo>
                    <a:pt x="844" y="211419"/>
                  </a:lnTo>
                  <a:cubicBezTo>
                    <a:pt x="375" y="211419"/>
                    <a:pt x="0" y="211038"/>
                    <a:pt x="0" y="210574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2F9FCBCC-ED98-6CD3-E1BF-2083CA5DEA28}"/>
                </a:ext>
              </a:extLst>
            </p:cNvPr>
            <p:cNvSpPr/>
            <p:nvPr/>
          </p:nvSpPr>
          <p:spPr>
            <a:xfrm>
              <a:off x="1475012" y="1373737"/>
              <a:ext cx="140875" cy="215407"/>
            </a:xfrm>
            <a:custGeom>
              <a:avLst/>
              <a:gdLst>
                <a:gd name="connsiteX0" fmla="*/ 0 w 140875"/>
                <a:gd name="connsiteY0" fmla="*/ 214561 h 215407"/>
                <a:gd name="connsiteX1" fmla="*/ 0 w 140875"/>
                <a:gd name="connsiteY1" fmla="*/ 4835 h 215407"/>
                <a:gd name="connsiteX2" fmla="*/ 850 w 140875"/>
                <a:gd name="connsiteY2" fmla="*/ 3988 h 215407"/>
                <a:gd name="connsiteX3" fmla="*/ 46168 w 140875"/>
                <a:gd name="connsiteY3" fmla="*/ 3988 h 215407"/>
                <a:gd name="connsiteX4" fmla="*/ 47012 w 140875"/>
                <a:gd name="connsiteY4" fmla="*/ 4835 h 215407"/>
                <a:gd name="connsiteX5" fmla="*/ 47012 w 140875"/>
                <a:gd name="connsiteY5" fmla="*/ 24334 h 215407"/>
                <a:gd name="connsiteX6" fmla="*/ 47807 w 140875"/>
                <a:gd name="connsiteY6" fmla="*/ 24334 h 215407"/>
                <a:gd name="connsiteX7" fmla="*/ 107176 w 140875"/>
                <a:gd name="connsiteY7" fmla="*/ 0 h 215407"/>
                <a:gd name="connsiteX8" fmla="*/ 140275 w 140875"/>
                <a:gd name="connsiteY8" fmla="*/ 5346 h 215407"/>
                <a:gd name="connsiteX9" fmla="*/ 140853 w 140875"/>
                <a:gd name="connsiteY9" fmla="*/ 6359 h 215407"/>
                <a:gd name="connsiteX10" fmla="*/ 130476 w 140875"/>
                <a:gd name="connsiteY10" fmla="*/ 49824 h 215407"/>
                <a:gd name="connsiteX11" fmla="*/ 129446 w 140875"/>
                <a:gd name="connsiteY11" fmla="*/ 50450 h 215407"/>
                <a:gd name="connsiteX12" fmla="*/ 100401 w 140875"/>
                <a:gd name="connsiteY12" fmla="*/ 46272 h 215407"/>
                <a:gd name="connsiteX13" fmla="*/ 49409 w 140875"/>
                <a:gd name="connsiteY13" fmla="*/ 108900 h 215407"/>
                <a:gd name="connsiteX14" fmla="*/ 49409 w 140875"/>
                <a:gd name="connsiteY14" fmla="*/ 214561 h 215407"/>
                <a:gd name="connsiteX15" fmla="*/ 48559 w 140875"/>
                <a:gd name="connsiteY15" fmla="*/ 215407 h 215407"/>
                <a:gd name="connsiteX16" fmla="*/ 850 w 140875"/>
                <a:gd name="connsiteY16" fmla="*/ 215407 h 215407"/>
                <a:gd name="connsiteX17" fmla="*/ 0 w 140875"/>
                <a:gd name="connsiteY17" fmla="*/ 214561 h 21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875" h="215407">
                  <a:moveTo>
                    <a:pt x="0" y="214561"/>
                  </a:moveTo>
                  <a:lnTo>
                    <a:pt x="0" y="4835"/>
                  </a:lnTo>
                  <a:cubicBezTo>
                    <a:pt x="0" y="4364"/>
                    <a:pt x="385" y="3988"/>
                    <a:pt x="850" y="3988"/>
                  </a:cubicBezTo>
                  <a:lnTo>
                    <a:pt x="46168" y="3988"/>
                  </a:lnTo>
                  <a:cubicBezTo>
                    <a:pt x="46637" y="3988"/>
                    <a:pt x="47012" y="4370"/>
                    <a:pt x="47012" y="4835"/>
                  </a:cubicBezTo>
                  <a:lnTo>
                    <a:pt x="47012" y="24334"/>
                  </a:lnTo>
                  <a:lnTo>
                    <a:pt x="47807" y="24334"/>
                  </a:lnTo>
                  <a:cubicBezTo>
                    <a:pt x="62146" y="9173"/>
                    <a:pt x="82465" y="0"/>
                    <a:pt x="107176" y="0"/>
                  </a:cubicBezTo>
                  <a:cubicBezTo>
                    <a:pt x="118860" y="0"/>
                    <a:pt x="129024" y="1905"/>
                    <a:pt x="140275" y="5346"/>
                  </a:cubicBezTo>
                  <a:cubicBezTo>
                    <a:pt x="140703" y="5475"/>
                    <a:pt x="140955" y="5921"/>
                    <a:pt x="140853" y="6359"/>
                  </a:cubicBezTo>
                  <a:lnTo>
                    <a:pt x="130476" y="49824"/>
                  </a:lnTo>
                  <a:cubicBezTo>
                    <a:pt x="130366" y="50282"/>
                    <a:pt x="129898" y="50559"/>
                    <a:pt x="129446" y="50450"/>
                  </a:cubicBezTo>
                  <a:cubicBezTo>
                    <a:pt x="118745" y="47790"/>
                    <a:pt x="111276" y="46272"/>
                    <a:pt x="100401" y="46272"/>
                  </a:cubicBezTo>
                  <a:cubicBezTo>
                    <a:pt x="69728" y="46272"/>
                    <a:pt x="49409" y="67017"/>
                    <a:pt x="49409" y="108900"/>
                  </a:cubicBezTo>
                  <a:lnTo>
                    <a:pt x="49409" y="214561"/>
                  </a:lnTo>
                  <a:cubicBezTo>
                    <a:pt x="49409" y="215032"/>
                    <a:pt x="49024" y="215407"/>
                    <a:pt x="48559" y="215407"/>
                  </a:cubicBezTo>
                  <a:lnTo>
                    <a:pt x="850" y="215407"/>
                  </a:lnTo>
                  <a:cubicBezTo>
                    <a:pt x="381" y="215407"/>
                    <a:pt x="0" y="215026"/>
                    <a:pt x="0" y="21456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05B97EC0-EAAC-71B0-3EA2-A310775C0E63}"/>
                </a:ext>
              </a:extLst>
            </p:cNvPr>
            <p:cNvSpPr/>
            <p:nvPr/>
          </p:nvSpPr>
          <p:spPr>
            <a:xfrm>
              <a:off x="1637162" y="1377721"/>
              <a:ext cx="49403" cy="211419"/>
            </a:xfrm>
            <a:custGeom>
              <a:avLst/>
              <a:gdLst>
                <a:gd name="connsiteX0" fmla="*/ 0 w 49403"/>
                <a:gd name="connsiteY0" fmla="*/ 210572 h 211419"/>
                <a:gd name="connsiteX1" fmla="*/ 0 w 49403"/>
                <a:gd name="connsiteY1" fmla="*/ 847 h 211419"/>
                <a:gd name="connsiteX2" fmla="*/ 850 w 49403"/>
                <a:gd name="connsiteY2" fmla="*/ 0 h 211419"/>
                <a:gd name="connsiteX3" fmla="*/ 48560 w 49403"/>
                <a:gd name="connsiteY3" fmla="*/ 0 h 211419"/>
                <a:gd name="connsiteX4" fmla="*/ 49403 w 49403"/>
                <a:gd name="connsiteY4" fmla="*/ 847 h 211419"/>
                <a:gd name="connsiteX5" fmla="*/ 49403 w 49403"/>
                <a:gd name="connsiteY5" fmla="*/ 210574 h 211419"/>
                <a:gd name="connsiteX6" fmla="*/ 48560 w 49403"/>
                <a:gd name="connsiteY6" fmla="*/ 211419 h 211419"/>
                <a:gd name="connsiteX7" fmla="*/ 850 w 49403"/>
                <a:gd name="connsiteY7" fmla="*/ 211419 h 211419"/>
                <a:gd name="connsiteX8" fmla="*/ 0 w 49403"/>
                <a:gd name="connsiteY8" fmla="*/ 210574 h 21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403" h="211419">
                  <a:moveTo>
                    <a:pt x="0" y="210572"/>
                  </a:moveTo>
                  <a:lnTo>
                    <a:pt x="0" y="847"/>
                  </a:lnTo>
                  <a:cubicBezTo>
                    <a:pt x="0" y="376"/>
                    <a:pt x="379" y="0"/>
                    <a:pt x="850" y="0"/>
                  </a:cubicBezTo>
                  <a:lnTo>
                    <a:pt x="48560" y="0"/>
                  </a:lnTo>
                  <a:cubicBezTo>
                    <a:pt x="49028" y="0"/>
                    <a:pt x="49403" y="381"/>
                    <a:pt x="49403" y="847"/>
                  </a:cubicBezTo>
                  <a:lnTo>
                    <a:pt x="49403" y="210574"/>
                  </a:lnTo>
                  <a:cubicBezTo>
                    <a:pt x="49403" y="211046"/>
                    <a:pt x="49024" y="211419"/>
                    <a:pt x="48560" y="211419"/>
                  </a:cubicBezTo>
                  <a:lnTo>
                    <a:pt x="850" y="211419"/>
                  </a:lnTo>
                  <a:cubicBezTo>
                    <a:pt x="373" y="211419"/>
                    <a:pt x="0" y="211038"/>
                    <a:pt x="0" y="210574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5E360970-1991-1ABD-AFC2-15C83AD2D491}"/>
                </a:ext>
              </a:extLst>
            </p:cNvPr>
            <p:cNvSpPr/>
            <p:nvPr/>
          </p:nvSpPr>
          <p:spPr>
            <a:xfrm>
              <a:off x="1710462" y="1371743"/>
              <a:ext cx="235065" cy="223381"/>
            </a:xfrm>
            <a:custGeom>
              <a:avLst/>
              <a:gdLst>
                <a:gd name="connsiteX0" fmla="*/ 0 w 235065"/>
                <a:gd name="connsiteY0" fmla="*/ 111691 h 223381"/>
                <a:gd name="connsiteX1" fmla="*/ 117531 w 235065"/>
                <a:gd name="connsiteY1" fmla="*/ 0 h 223381"/>
                <a:gd name="connsiteX2" fmla="*/ 235065 w 235065"/>
                <a:gd name="connsiteY2" fmla="*/ 111691 h 223381"/>
                <a:gd name="connsiteX3" fmla="*/ 117531 w 235065"/>
                <a:gd name="connsiteY3" fmla="*/ 223382 h 223381"/>
                <a:gd name="connsiteX4" fmla="*/ 0 w 235065"/>
                <a:gd name="connsiteY4" fmla="*/ 111691 h 223381"/>
                <a:gd name="connsiteX5" fmla="*/ 185664 w 235065"/>
                <a:gd name="connsiteY5" fmla="*/ 111691 h 223381"/>
                <a:gd name="connsiteX6" fmla="*/ 117534 w 235065"/>
                <a:gd name="connsiteY6" fmla="*/ 43477 h 223381"/>
                <a:gd name="connsiteX7" fmla="*/ 49403 w 235065"/>
                <a:gd name="connsiteY7" fmla="*/ 111691 h 223381"/>
                <a:gd name="connsiteX8" fmla="*/ 117534 w 235065"/>
                <a:gd name="connsiteY8" fmla="*/ 179905 h 223381"/>
                <a:gd name="connsiteX9" fmla="*/ 185664 w 235065"/>
                <a:gd name="connsiteY9" fmla="*/ 111691 h 22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065" h="223381">
                  <a:moveTo>
                    <a:pt x="0" y="111691"/>
                  </a:moveTo>
                  <a:cubicBezTo>
                    <a:pt x="0" y="48662"/>
                    <a:pt x="49401" y="0"/>
                    <a:pt x="117531" y="0"/>
                  </a:cubicBezTo>
                  <a:cubicBezTo>
                    <a:pt x="185662" y="0"/>
                    <a:pt x="235065" y="48668"/>
                    <a:pt x="235065" y="111691"/>
                  </a:cubicBezTo>
                  <a:cubicBezTo>
                    <a:pt x="235065" y="174714"/>
                    <a:pt x="186060" y="223382"/>
                    <a:pt x="117531" y="223382"/>
                  </a:cubicBezTo>
                  <a:cubicBezTo>
                    <a:pt x="49003" y="223382"/>
                    <a:pt x="0" y="175113"/>
                    <a:pt x="0" y="111691"/>
                  </a:cubicBezTo>
                  <a:close/>
                  <a:moveTo>
                    <a:pt x="185664" y="111691"/>
                  </a:moveTo>
                  <a:cubicBezTo>
                    <a:pt x="185664" y="71803"/>
                    <a:pt x="158171" y="43477"/>
                    <a:pt x="117534" y="43477"/>
                  </a:cubicBezTo>
                  <a:cubicBezTo>
                    <a:pt x="76896" y="43477"/>
                    <a:pt x="49403" y="71801"/>
                    <a:pt x="49403" y="111691"/>
                  </a:cubicBezTo>
                  <a:cubicBezTo>
                    <a:pt x="49403" y="151581"/>
                    <a:pt x="76896" y="179905"/>
                    <a:pt x="117534" y="179905"/>
                  </a:cubicBezTo>
                  <a:cubicBezTo>
                    <a:pt x="158171" y="179905"/>
                    <a:pt x="185664" y="151581"/>
                    <a:pt x="185664" y="11169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BBC9CF7D-F394-8C4F-FE94-F0BCE7C2B782}"/>
                </a:ext>
              </a:extLst>
            </p:cNvPr>
            <p:cNvSpPr/>
            <p:nvPr/>
          </p:nvSpPr>
          <p:spPr>
            <a:xfrm>
              <a:off x="1970473" y="1371738"/>
              <a:ext cx="222320" cy="217404"/>
            </a:xfrm>
            <a:custGeom>
              <a:avLst/>
              <a:gdLst>
                <a:gd name="connsiteX0" fmla="*/ 10 w 222320"/>
                <a:gd name="connsiteY0" fmla="*/ 216559 h 217404"/>
                <a:gd name="connsiteX1" fmla="*/ 10 w 222320"/>
                <a:gd name="connsiteY1" fmla="*/ 6832 h 217404"/>
                <a:gd name="connsiteX2" fmla="*/ 854 w 222320"/>
                <a:gd name="connsiteY2" fmla="*/ 5985 h 217404"/>
                <a:gd name="connsiteX3" fmla="*/ 46967 w 222320"/>
                <a:gd name="connsiteY3" fmla="*/ 5985 h 217404"/>
                <a:gd name="connsiteX4" fmla="*/ 47817 w 222320"/>
                <a:gd name="connsiteY4" fmla="*/ 6832 h 217404"/>
                <a:gd name="connsiteX5" fmla="*/ 47817 w 222320"/>
                <a:gd name="connsiteY5" fmla="*/ 27925 h 217404"/>
                <a:gd name="connsiteX6" fmla="*/ 48612 w 222320"/>
                <a:gd name="connsiteY6" fmla="*/ 27925 h 217404"/>
                <a:gd name="connsiteX7" fmla="*/ 121525 w 222320"/>
                <a:gd name="connsiteY7" fmla="*/ 0 h 217404"/>
                <a:gd name="connsiteX8" fmla="*/ 222320 w 222320"/>
                <a:gd name="connsiteY8" fmla="*/ 94142 h 217404"/>
                <a:gd name="connsiteX9" fmla="*/ 222320 w 222320"/>
                <a:gd name="connsiteY9" fmla="*/ 216558 h 217404"/>
                <a:gd name="connsiteX10" fmla="*/ 221470 w 222320"/>
                <a:gd name="connsiteY10" fmla="*/ 217404 h 217404"/>
                <a:gd name="connsiteX11" fmla="*/ 173761 w 222320"/>
                <a:gd name="connsiteY11" fmla="*/ 217404 h 217404"/>
                <a:gd name="connsiteX12" fmla="*/ 172917 w 222320"/>
                <a:gd name="connsiteY12" fmla="*/ 216558 h 217404"/>
                <a:gd name="connsiteX13" fmla="*/ 172917 w 222320"/>
                <a:gd name="connsiteY13" fmla="*/ 101721 h 217404"/>
                <a:gd name="connsiteX14" fmla="*/ 113548 w 222320"/>
                <a:gd name="connsiteY14" fmla="*/ 44277 h 217404"/>
                <a:gd name="connsiteX15" fmla="*/ 49403 w 222320"/>
                <a:gd name="connsiteY15" fmla="*/ 102120 h 217404"/>
                <a:gd name="connsiteX16" fmla="*/ 49403 w 222320"/>
                <a:gd name="connsiteY16" fmla="*/ 216556 h 217404"/>
                <a:gd name="connsiteX17" fmla="*/ 48559 w 222320"/>
                <a:gd name="connsiteY17" fmla="*/ 217403 h 217404"/>
                <a:gd name="connsiteX18" fmla="*/ 844 w 222320"/>
                <a:gd name="connsiteY18" fmla="*/ 217403 h 217404"/>
                <a:gd name="connsiteX19" fmla="*/ 0 w 222320"/>
                <a:gd name="connsiteY19" fmla="*/ 216556 h 217404"/>
                <a:gd name="connsiteX20" fmla="*/ 6 w 222320"/>
                <a:gd name="connsiteY20" fmla="*/ 216556 h 217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320" h="217404">
                  <a:moveTo>
                    <a:pt x="10" y="216559"/>
                  </a:moveTo>
                  <a:lnTo>
                    <a:pt x="10" y="6832"/>
                  </a:lnTo>
                  <a:cubicBezTo>
                    <a:pt x="10" y="6361"/>
                    <a:pt x="389" y="5985"/>
                    <a:pt x="854" y="5985"/>
                  </a:cubicBezTo>
                  <a:lnTo>
                    <a:pt x="46967" y="5985"/>
                  </a:lnTo>
                  <a:cubicBezTo>
                    <a:pt x="47444" y="5985"/>
                    <a:pt x="47817" y="6367"/>
                    <a:pt x="47817" y="6832"/>
                  </a:cubicBezTo>
                  <a:lnTo>
                    <a:pt x="47817" y="27925"/>
                  </a:lnTo>
                  <a:lnTo>
                    <a:pt x="48612" y="27925"/>
                  </a:lnTo>
                  <a:cubicBezTo>
                    <a:pt x="65747" y="9975"/>
                    <a:pt x="92841" y="0"/>
                    <a:pt x="121525" y="0"/>
                  </a:cubicBezTo>
                  <a:cubicBezTo>
                    <a:pt x="181682" y="0"/>
                    <a:pt x="222320" y="38294"/>
                    <a:pt x="222320" y="94142"/>
                  </a:cubicBezTo>
                  <a:lnTo>
                    <a:pt x="222320" y="216558"/>
                  </a:lnTo>
                  <a:cubicBezTo>
                    <a:pt x="222320" y="217029"/>
                    <a:pt x="221941" y="217404"/>
                    <a:pt x="221470" y="217404"/>
                  </a:cubicBezTo>
                  <a:lnTo>
                    <a:pt x="173761" y="217404"/>
                  </a:lnTo>
                  <a:cubicBezTo>
                    <a:pt x="173292" y="217404"/>
                    <a:pt x="172917" y="217023"/>
                    <a:pt x="172917" y="216558"/>
                  </a:cubicBezTo>
                  <a:lnTo>
                    <a:pt x="172917" y="101721"/>
                  </a:lnTo>
                  <a:cubicBezTo>
                    <a:pt x="172917" y="65824"/>
                    <a:pt x="150201" y="44277"/>
                    <a:pt x="113548" y="44277"/>
                  </a:cubicBezTo>
                  <a:cubicBezTo>
                    <a:pt x="76896" y="44277"/>
                    <a:pt x="49403" y="67811"/>
                    <a:pt x="49403" y="102120"/>
                  </a:cubicBezTo>
                  <a:lnTo>
                    <a:pt x="49403" y="216556"/>
                  </a:lnTo>
                  <a:cubicBezTo>
                    <a:pt x="49403" y="217027"/>
                    <a:pt x="49024" y="217403"/>
                    <a:pt x="48559" y="217403"/>
                  </a:cubicBezTo>
                  <a:lnTo>
                    <a:pt x="844" y="217403"/>
                  </a:lnTo>
                  <a:cubicBezTo>
                    <a:pt x="375" y="217403"/>
                    <a:pt x="0" y="217021"/>
                    <a:pt x="0" y="216556"/>
                  </a:cubicBezTo>
                  <a:lnTo>
                    <a:pt x="6" y="216556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B6D2161F-EA4D-10BC-0C5C-FF5521A633D3}"/>
                </a:ext>
              </a:extLst>
            </p:cNvPr>
            <p:cNvSpPr/>
            <p:nvPr/>
          </p:nvSpPr>
          <p:spPr>
            <a:xfrm>
              <a:off x="620958" y="1312748"/>
              <a:ext cx="394611" cy="341359"/>
            </a:xfrm>
            <a:custGeom>
              <a:avLst/>
              <a:gdLst>
                <a:gd name="connsiteX0" fmla="*/ 394599 w 394611"/>
                <a:gd name="connsiteY0" fmla="*/ 176899 h 341359"/>
                <a:gd name="connsiteX1" fmla="*/ 393359 w 394611"/>
                <a:gd name="connsiteY1" fmla="*/ 130955 h 341359"/>
                <a:gd name="connsiteX2" fmla="*/ 360326 w 394611"/>
                <a:gd name="connsiteY2" fmla="*/ 56382 h 341359"/>
                <a:gd name="connsiteX3" fmla="*/ 288449 w 394611"/>
                <a:gd name="connsiteY3" fmla="*/ 13743 h 341359"/>
                <a:gd name="connsiteX4" fmla="*/ 197306 w 394611"/>
                <a:gd name="connsiteY4" fmla="*/ 0 h 341359"/>
                <a:gd name="connsiteX5" fmla="*/ 106169 w 394611"/>
                <a:gd name="connsiteY5" fmla="*/ 13737 h 341359"/>
                <a:gd name="connsiteX6" fmla="*/ 51747 w 394611"/>
                <a:gd name="connsiteY6" fmla="*/ 41132 h 341359"/>
                <a:gd name="connsiteX7" fmla="*/ 34394 w 394611"/>
                <a:gd name="connsiteY7" fmla="*/ 56275 h 341359"/>
                <a:gd name="connsiteX8" fmla="*/ 19595 w 394611"/>
                <a:gd name="connsiteY8" fmla="*/ 75776 h 341359"/>
                <a:gd name="connsiteX9" fmla="*/ 24249 w 394611"/>
                <a:gd name="connsiteY9" fmla="*/ 122989 h 341359"/>
                <a:gd name="connsiteX10" fmla="*/ 110273 w 394611"/>
                <a:gd name="connsiteY10" fmla="*/ 161746 h 341359"/>
                <a:gd name="connsiteX11" fmla="*/ 195833 w 394611"/>
                <a:gd name="connsiteY11" fmla="*/ 178878 h 341359"/>
                <a:gd name="connsiteX12" fmla="*/ 283901 w 394611"/>
                <a:gd name="connsiteY12" fmla="*/ 196703 h 341359"/>
                <a:gd name="connsiteX13" fmla="*/ 281129 w 394611"/>
                <a:gd name="connsiteY13" fmla="*/ 208210 h 341359"/>
                <a:gd name="connsiteX14" fmla="*/ 267884 w 394611"/>
                <a:gd name="connsiteY14" fmla="*/ 217119 h 341359"/>
                <a:gd name="connsiteX15" fmla="*/ 197318 w 394611"/>
                <a:gd name="connsiteY15" fmla="*/ 230989 h 341359"/>
                <a:gd name="connsiteX16" fmla="*/ 113495 w 394611"/>
                <a:gd name="connsiteY16" fmla="*/ 208210 h 341359"/>
                <a:gd name="connsiteX17" fmla="*/ 110326 w 394611"/>
                <a:gd name="connsiteY17" fmla="*/ 185990 h 341359"/>
                <a:gd name="connsiteX18" fmla="*/ 93643 w 394611"/>
                <a:gd name="connsiteY18" fmla="*/ 181818 h 341359"/>
                <a:gd name="connsiteX19" fmla="*/ 101539 w 394611"/>
                <a:gd name="connsiteY19" fmla="*/ 219804 h 341359"/>
                <a:gd name="connsiteX20" fmla="*/ 135730 w 394611"/>
                <a:gd name="connsiteY20" fmla="*/ 238691 h 341359"/>
                <a:gd name="connsiteX21" fmla="*/ 197314 w 394611"/>
                <a:gd name="connsiteY21" fmla="*/ 247659 h 341359"/>
                <a:gd name="connsiteX22" fmla="*/ 258892 w 394611"/>
                <a:gd name="connsiteY22" fmla="*/ 238691 h 341359"/>
                <a:gd name="connsiteX23" fmla="*/ 289930 w 394611"/>
                <a:gd name="connsiteY23" fmla="*/ 222732 h 341359"/>
                <a:gd name="connsiteX24" fmla="*/ 293089 w 394611"/>
                <a:gd name="connsiteY24" fmla="*/ 219802 h 341359"/>
                <a:gd name="connsiteX25" fmla="*/ 300235 w 394611"/>
                <a:gd name="connsiteY25" fmla="*/ 201121 h 341359"/>
                <a:gd name="connsiteX26" fmla="*/ 314345 w 394611"/>
                <a:gd name="connsiteY26" fmla="*/ 205573 h 341359"/>
                <a:gd name="connsiteX27" fmla="*/ 305627 w 394611"/>
                <a:gd name="connsiteY27" fmla="*/ 227554 h 341359"/>
                <a:gd name="connsiteX28" fmla="*/ 303552 w 394611"/>
                <a:gd name="connsiteY28" fmla="*/ 229938 h 341359"/>
                <a:gd name="connsiteX29" fmla="*/ 197322 w 394611"/>
                <a:gd name="connsiteY29" fmla="*/ 262231 h 341359"/>
                <a:gd name="connsiteX30" fmla="*/ 91086 w 394611"/>
                <a:gd name="connsiteY30" fmla="*/ 229938 h 341359"/>
                <a:gd name="connsiteX31" fmla="*/ 79890 w 394611"/>
                <a:gd name="connsiteY31" fmla="*/ 202289 h 341359"/>
                <a:gd name="connsiteX32" fmla="*/ 79077 w 394611"/>
                <a:gd name="connsiteY32" fmla="*/ 177669 h 341359"/>
                <a:gd name="connsiteX33" fmla="*/ 62437 w 394611"/>
                <a:gd name="connsiteY33" fmla="*/ 172138 h 341359"/>
                <a:gd name="connsiteX34" fmla="*/ 63339 w 394611"/>
                <a:gd name="connsiteY34" fmla="*/ 203996 h 341359"/>
                <a:gd name="connsiteX35" fmla="*/ 79136 w 394611"/>
                <a:gd name="connsiteY35" fmla="*/ 241523 h 341359"/>
                <a:gd name="connsiteX36" fmla="*/ 122854 w 394611"/>
                <a:gd name="connsiteY36" fmla="*/ 267317 h 341359"/>
                <a:gd name="connsiteX37" fmla="*/ 197330 w 394611"/>
                <a:gd name="connsiteY37" fmla="*/ 278886 h 341359"/>
                <a:gd name="connsiteX38" fmla="*/ 271799 w 394611"/>
                <a:gd name="connsiteY38" fmla="*/ 267317 h 341359"/>
                <a:gd name="connsiteX39" fmla="*/ 315518 w 394611"/>
                <a:gd name="connsiteY39" fmla="*/ 241523 h 341359"/>
                <a:gd name="connsiteX40" fmla="*/ 321697 w 394611"/>
                <a:gd name="connsiteY40" fmla="*/ 233772 h 341359"/>
                <a:gd name="connsiteX41" fmla="*/ 330220 w 394611"/>
                <a:gd name="connsiteY41" fmla="*/ 211695 h 341359"/>
                <a:gd name="connsiteX42" fmla="*/ 343676 w 394611"/>
                <a:gd name="connsiteY42" fmla="*/ 218496 h 341359"/>
                <a:gd name="connsiteX43" fmla="*/ 334561 w 394611"/>
                <a:gd name="connsiteY43" fmla="*/ 240641 h 341359"/>
                <a:gd name="connsiteX44" fmla="*/ 325973 w 394611"/>
                <a:gd name="connsiteY44" fmla="*/ 251667 h 341359"/>
                <a:gd name="connsiteX45" fmla="*/ 197324 w 394611"/>
                <a:gd name="connsiteY45" fmla="*/ 293466 h 341359"/>
                <a:gd name="connsiteX46" fmla="*/ 68674 w 394611"/>
                <a:gd name="connsiteY46" fmla="*/ 251667 h 341359"/>
                <a:gd name="connsiteX47" fmla="*/ 48854 w 394611"/>
                <a:gd name="connsiteY47" fmla="*/ 205495 h 341359"/>
                <a:gd name="connsiteX48" fmla="*/ 47871 w 394611"/>
                <a:gd name="connsiteY48" fmla="*/ 166313 h 341359"/>
                <a:gd name="connsiteX49" fmla="*/ 31256 w 394611"/>
                <a:gd name="connsiteY49" fmla="*/ 157916 h 341359"/>
                <a:gd name="connsiteX50" fmla="*/ 32297 w 394611"/>
                <a:gd name="connsiteY50" fmla="*/ 207202 h 341359"/>
                <a:gd name="connsiteX51" fmla="*/ 56713 w 394611"/>
                <a:gd name="connsiteY51" fmla="*/ 263252 h 341359"/>
                <a:gd name="connsiteX52" fmla="*/ 197318 w 394611"/>
                <a:gd name="connsiteY52" fmla="*/ 310123 h 341359"/>
                <a:gd name="connsiteX53" fmla="*/ 337917 w 394611"/>
                <a:gd name="connsiteY53" fmla="*/ 263246 h 341359"/>
                <a:gd name="connsiteX54" fmla="*/ 342875 w 394611"/>
                <a:gd name="connsiteY54" fmla="*/ 257621 h 341359"/>
                <a:gd name="connsiteX55" fmla="*/ 357906 w 394611"/>
                <a:gd name="connsiteY55" fmla="*/ 229416 h 341359"/>
                <a:gd name="connsiteX56" fmla="*/ 360783 w 394611"/>
                <a:gd name="connsiteY56" fmla="*/ 257308 h 341359"/>
                <a:gd name="connsiteX57" fmla="*/ 348431 w 394611"/>
                <a:gd name="connsiteY57" fmla="*/ 273329 h 341359"/>
                <a:gd name="connsiteX58" fmla="*/ 348378 w 394611"/>
                <a:gd name="connsiteY58" fmla="*/ 273382 h 341359"/>
                <a:gd name="connsiteX59" fmla="*/ 342875 w 394611"/>
                <a:gd name="connsiteY59" fmla="*/ 278696 h 341359"/>
                <a:gd name="connsiteX60" fmla="*/ 283251 w 394611"/>
                <a:gd name="connsiteY60" fmla="*/ 311787 h 341359"/>
                <a:gd name="connsiteX61" fmla="*/ 197310 w 394611"/>
                <a:gd name="connsiteY61" fmla="*/ 324695 h 341359"/>
                <a:gd name="connsiteX62" fmla="*/ 111369 w 394611"/>
                <a:gd name="connsiteY62" fmla="*/ 311793 h 341359"/>
                <a:gd name="connsiteX63" fmla="*/ 46242 w 394611"/>
                <a:gd name="connsiteY63" fmla="*/ 273388 h 341359"/>
                <a:gd name="connsiteX64" fmla="*/ 17802 w 394611"/>
                <a:gd name="connsiteY64" fmla="*/ 208693 h 341359"/>
                <a:gd name="connsiteX65" fmla="*/ 16847 w 394611"/>
                <a:gd name="connsiteY65" fmla="*/ 148156 h 341359"/>
                <a:gd name="connsiteX66" fmla="*/ 1146 w 394611"/>
                <a:gd name="connsiteY66" fmla="*/ 132011 h 341359"/>
                <a:gd name="connsiteX67" fmla="*/ 27 w 394611"/>
                <a:gd name="connsiteY67" fmla="*/ 171864 h 341359"/>
                <a:gd name="connsiteX68" fmla="*/ 1263 w 394611"/>
                <a:gd name="connsiteY68" fmla="*/ 210406 h 341359"/>
                <a:gd name="connsiteX69" fmla="*/ 34298 w 394611"/>
                <a:gd name="connsiteY69" fmla="*/ 284977 h 341359"/>
                <a:gd name="connsiteX70" fmla="*/ 106179 w 394611"/>
                <a:gd name="connsiteY70" fmla="*/ 327623 h 341359"/>
                <a:gd name="connsiteX71" fmla="*/ 197320 w 394611"/>
                <a:gd name="connsiteY71" fmla="*/ 341359 h 341359"/>
                <a:gd name="connsiteX72" fmla="*/ 288457 w 394611"/>
                <a:gd name="connsiteY72" fmla="*/ 327623 h 341359"/>
                <a:gd name="connsiteX73" fmla="*/ 342879 w 394611"/>
                <a:gd name="connsiteY73" fmla="*/ 300227 h 341359"/>
                <a:gd name="connsiteX74" fmla="*/ 360307 w 394611"/>
                <a:gd name="connsiteY74" fmla="*/ 285004 h 341359"/>
                <a:gd name="connsiteX75" fmla="*/ 374898 w 394611"/>
                <a:gd name="connsiteY75" fmla="*/ 266133 h 341359"/>
                <a:gd name="connsiteX76" fmla="*/ 370526 w 394611"/>
                <a:gd name="connsiteY76" fmla="*/ 218529 h 341359"/>
                <a:gd name="connsiteX77" fmla="*/ 284349 w 394611"/>
                <a:gd name="connsiteY77" fmla="*/ 179611 h 341359"/>
                <a:gd name="connsiteX78" fmla="*/ 198789 w 394611"/>
                <a:gd name="connsiteY78" fmla="*/ 162479 h 341359"/>
                <a:gd name="connsiteX79" fmla="*/ 110721 w 394611"/>
                <a:gd name="connsiteY79" fmla="*/ 144655 h 341359"/>
                <a:gd name="connsiteX80" fmla="*/ 113493 w 394611"/>
                <a:gd name="connsiteY80" fmla="*/ 133150 h 341359"/>
                <a:gd name="connsiteX81" fmla="*/ 126738 w 394611"/>
                <a:gd name="connsiteY81" fmla="*/ 124240 h 341359"/>
                <a:gd name="connsiteX82" fmla="*/ 197310 w 394611"/>
                <a:gd name="connsiteY82" fmla="*/ 110371 h 341359"/>
                <a:gd name="connsiteX83" fmla="*/ 281127 w 394611"/>
                <a:gd name="connsiteY83" fmla="*/ 133150 h 341359"/>
                <a:gd name="connsiteX84" fmla="*/ 284296 w 394611"/>
                <a:gd name="connsiteY84" fmla="*/ 155367 h 341359"/>
                <a:gd name="connsiteX85" fmla="*/ 300979 w 394611"/>
                <a:gd name="connsiteY85" fmla="*/ 159539 h 341359"/>
                <a:gd name="connsiteX86" fmla="*/ 293083 w 394611"/>
                <a:gd name="connsiteY86" fmla="*/ 121553 h 341359"/>
                <a:gd name="connsiteX87" fmla="*/ 258892 w 394611"/>
                <a:gd name="connsiteY87" fmla="*/ 102666 h 341359"/>
                <a:gd name="connsiteX88" fmla="*/ 197308 w 394611"/>
                <a:gd name="connsiteY88" fmla="*/ 93698 h 341359"/>
                <a:gd name="connsiteX89" fmla="*/ 135730 w 394611"/>
                <a:gd name="connsiteY89" fmla="*/ 102666 h 341359"/>
                <a:gd name="connsiteX90" fmla="*/ 104692 w 394611"/>
                <a:gd name="connsiteY90" fmla="*/ 118625 h 341359"/>
                <a:gd name="connsiteX91" fmla="*/ 101533 w 394611"/>
                <a:gd name="connsiteY91" fmla="*/ 121555 h 341359"/>
                <a:gd name="connsiteX92" fmla="*/ 94389 w 394611"/>
                <a:gd name="connsiteY92" fmla="*/ 140230 h 341359"/>
                <a:gd name="connsiteX93" fmla="*/ 80277 w 394611"/>
                <a:gd name="connsiteY93" fmla="*/ 135773 h 341359"/>
                <a:gd name="connsiteX94" fmla="*/ 88995 w 394611"/>
                <a:gd name="connsiteY94" fmla="*/ 113792 h 341359"/>
                <a:gd name="connsiteX95" fmla="*/ 91072 w 394611"/>
                <a:gd name="connsiteY95" fmla="*/ 111407 h 341359"/>
                <a:gd name="connsiteX96" fmla="*/ 197302 w 394611"/>
                <a:gd name="connsiteY96" fmla="*/ 79116 h 341359"/>
                <a:gd name="connsiteX97" fmla="*/ 303538 w 394611"/>
                <a:gd name="connsiteY97" fmla="*/ 111407 h 341359"/>
                <a:gd name="connsiteX98" fmla="*/ 314734 w 394611"/>
                <a:gd name="connsiteY98" fmla="*/ 139057 h 341359"/>
                <a:gd name="connsiteX99" fmla="*/ 315547 w 394611"/>
                <a:gd name="connsiteY99" fmla="*/ 163676 h 341359"/>
                <a:gd name="connsiteX100" fmla="*/ 332187 w 394611"/>
                <a:gd name="connsiteY100" fmla="*/ 169208 h 341359"/>
                <a:gd name="connsiteX101" fmla="*/ 331285 w 394611"/>
                <a:gd name="connsiteY101" fmla="*/ 137349 h 341359"/>
                <a:gd name="connsiteX102" fmla="*/ 315488 w 394611"/>
                <a:gd name="connsiteY102" fmla="*/ 99822 h 341359"/>
                <a:gd name="connsiteX103" fmla="*/ 271770 w 394611"/>
                <a:gd name="connsiteY103" fmla="*/ 74029 h 341359"/>
                <a:gd name="connsiteX104" fmla="*/ 197300 w 394611"/>
                <a:gd name="connsiteY104" fmla="*/ 62460 h 341359"/>
                <a:gd name="connsiteX105" fmla="*/ 122831 w 394611"/>
                <a:gd name="connsiteY105" fmla="*/ 74029 h 341359"/>
                <a:gd name="connsiteX106" fmla="*/ 79112 w 394611"/>
                <a:gd name="connsiteY106" fmla="*/ 99822 h 341359"/>
                <a:gd name="connsiteX107" fmla="*/ 72933 w 394611"/>
                <a:gd name="connsiteY107" fmla="*/ 107574 h 341359"/>
                <a:gd name="connsiteX108" fmla="*/ 64410 w 394611"/>
                <a:gd name="connsiteY108" fmla="*/ 129649 h 341359"/>
                <a:gd name="connsiteX109" fmla="*/ 50954 w 394611"/>
                <a:gd name="connsiteY109" fmla="*/ 122854 h 341359"/>
                <a:gd name="connsiteX110" fmla="*/ 60069 w 394611"/>
                <a:gd name="connsiteY110" fmla="*/ 100708 h 341359"/>
                <a:gd name="connsiteX111" fmla="*/ 68657 w 394611"/>
                <a:gd name="connsiteY111" fmla="*/ 89684 h 341359"/>
                <a:gd name="connsiteX112" fmla="*/ 197306 w 394611"/>
                <a:gd name="connsiteY112" fmla="*/ 47886 h 341359"/>
                <a:gd name="connsiteX113" fmla="*/ 325955 w 394611"/>
                <a:gd name="connsiteY113" fmla="*/ 89684 h 341359"/>
                <a:gd name="connsiteX114" fmla="*/ 345774 w 394611"/>
                <a:gd name="connsiteY114" fmla="*/ 135855 h 341359"/>
                <a:gd name="connsiteX115" fmla="*/ 346757 w 394611"/>
                <a:gd name="connsiteY115" fmla="*/ 175037 h 341359"/>
                <a:gd name="connsiteX116" fmla="*/ 363370 w 394611"/>
                <a:gd name="connsiteY116" fmla="*/ 183433 h 341359"/>
                <a:gd name="connsiteX117" fmla="*/ 362330 w 394611"/>
                <a:gd name="connsiteY117" fmla="*/ 134147 h 341359"/>
                <a:gd name="connsiteX118" fmla="*/ 337915 w 394611"/>
                <a:gd name="connsiteY118" fmla="*/ 78097 h 341359"/>
                <a:gd name="connsiteX119" fmla="*/ 197310 w 394611"/>
                <a:gd name="connsiteY119" fmla="*/ 31227 h 341359"/>
                <a:gd name="connsiteX120" fmla="*/ 56711 w 394611"/>
                <a:gd name="connsiteY120" fmla="*/ 78101 h 341359"/>
                <a:gd name="connsiteX121" fmla="*/ 51753 w 394611"/>
                <a:gd name="connsiteY121" fmla="*/ 83727 h 341359"/>
                <a:gd name="connsiteX122" fmla="*/ 36722 w 394611"/>
                <a:gd name="connsiteY122" fmla="*/ 111932 h 341359"/>
                <a:gd name="connsiteX123" fmla="*/ 33786 w 394611"/>
                <a:gd name="connsiteY123" fmla="*/ 84484 h 341359"/>
                <a:gd name="connsiteX124" fmla="*/ 51759 w 394611"/>
                <a:gd name="connsiteY124" fmla="*/ 62651 h 341359"/>
                <a:gd name="connsiteX125" fmla="*/ 111377 w 394611"/>
                <a:gd name="connsiteY125" fmla="*/ 29560 h 341359"/>
                <a:gd name="connsiteX126" fmla="*/ 197324 w 394611"/>
                <a:gd name="connsiteY126" fmla="*/ 16653 h 341359"/>
                <a:gd name="connsiteX127" fmla="*/ 283259 w 394611"/>
                <a:gd name="connsiteY127" fmla="*/ 29554 h 341359"/>
                <a:gd name="connsiteX128" fmla="*/ 348380 w 394611"/>
                <a:gd name="connsiteY128" fmla="*/ 67960 h 341359"/>
                <a:gd name="connsiteX129" fmla="*/ 376820 w 394611"/>
                <a:gd name="connsiteY129" fmla="*/ 132653 h 341359"/>
                <a:gd name="connsiteX130" fmla="*/ 377865 w 394611"/>
                <a:gd name="connsiteY130" fmla="*/ 193260 h 341359"/>
                <a:gd name="connsiteX131" fmla="*/ 393492 w 394611"/>
                <a:gd name="connsiteY131" fmla="*/ 209356 h 341359"/>
                <a:gd name="connsiteX132" fmla="*/ 394611 w 394611"/>
                <a:gd name="connsiteY132" fmla="*/ 176889 h 341359"/>
                <a:gd name="connsiteX133" fmla="*/ 394601 w 394611"/>
                <a:gd name="connsiteY133" fmla="*/ 176889 h 34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394611" h="341359">
                  <a:moveTo>
                    <a:pt x="394599" y="176899"/>
                  </a:moveTo>
                  <a:cubicBezTo>
                    <a:pt x="394599" y="152412"/>
                    <a:pt x="394599" y="142931"/>
                    <a:pt x="393359" y="130955"/>
                  </a:cubicBezTo>
                  <a:cubicBezTo>
                    <a:pt x="390264" y="100941"/>
                    <a:pt x="379153" y="75852"/>
                    <a:pt x="360326" y="56382"/>
                  </a:cubicBezTo>
                  <a:cubicBezTo>
                    <a:pt x="342465" y="37912"/>
                    <a:pt x="318284" y="23567"/>
                    <a:pt x="288449" y="13743"/>
                  </a:cubicBezTo>
                  <a:cubicBezTo>
                    <a:pt x="261162" y="4749"/>
                    <a:pt x="229643" y="0"/>
                    <a:pt x="197306" y="0"/>
                  </a:cubicBezTo>
                  <a:cubicBezTo>
                    <a:pt x="164969" y="0"/>
                    <a:pt x="133456" y="4749"/>
                    <a:pt x="106169" y="13737"/>
                  </a:cubicBezTo>
                  <a:cubicBezTo>
                    <a:pt x="85133" y="20663"/>
                    <a:pt x="66924" y="29848"/>
                    <a:pt x="51747" y="41132"/>
                  </a:cubicBezTo>
                  <a:cubicBezTo>
                    <a:pt x="45435" y="45822"/>
                    <a:pt x="39631" y="50867"/>
                    <a:pt x="34394" y="56275"/>
                  </a:cubicBezTo>
                  <a:cubicBezTo>
                    <a:pt x="29746" y="60773"/>
                    <a:pt x="24766" y="67336"/>
                    <a:pt x="19595" y="75776"/>
                  </a:cubicBezTo>
                  <a:cubicBezTo>
                    <a:pt x="10406" y="90776"/>
                    <a:pt x="12303" y="110202"/>
                    <a:pt x="24249" y="122989"/>
                  </a:cubicBezTo>
                  <a:cubicBezTo>
                    <a:pt x="33802" y="133210"/>
                    <a:pt x="53560" y="148015"/>
                    <a:pt x="110273" y="161746"/>
                  </a:cubicBezTo>
                  <a:cubicBezTo>
                    <a:pt x="136435" y="168081"/>
                    <a:pt x="165789" y="173448"/>
                    <a:pt x="195833" y="178878"/>
                  </a:cubicBezTo>
                  <a:cubicBezTo>
                    <a:pt x="226168" y="184357"/>
                    <a:pt x="256958" y="189923"/>
                    <a:pt x="283901" y="196703"/>
                  </a:cubicBezTo>
                  <a:cubicBezTo>
                    <a:pt x="283483" y="202572"/>
                    <a:pt x="282676" y="206602"/>
                    <a:pt x="281129" y="208210"/>
                  </a:cubicBezTo>
                  <a:cubicBezTo>
                    <a:pt x="278717" y="210705"/>
                    <a:pt x="274311" y="213909"/>
                    <a:pt x="267884" y="217119"/>
                  </a:cubicBezTo>
                  <a:cubicBezTo>
                    <a:pt x="254022" y="224035"/>
                    <a:pt x="230763" y="230989"/>
                    <a:pt x="197318" y="230989"/>
                  </a:cubicBezTo>
                  <a:cubicBezTo>
                    <a:pt x="148725" y="230989"/>
                    <a:pt x="121116" y="216088"/>
                    <a:pt x="113495" y="208210"/>
                  </a:cubicBezTo>
                  <a:cubicBezTo>
                    <a:pt x="111129" y="205761"/>
                    <a:pt x="110494" y="197671"/>
                    <a:pt x="110326" y="185990"/>
                  </a:cubicBezTo>
                  <a:cubicBezTo>
                    <a:pt x="104649" y="184652"/>
                    <a:pt x="99078" y="183261"/>
                    <a:pt x="93643" y="181818"/>
                  </a:cubicBezTo>
                  <a:cubicBezTo>
                    <a:pt x="93758" y="202334"/>
                    <a:pt x="94657" y="212687"/>
                    <a:pt x="101539" y="219804"/>
                  </a:cubicBezTo>
                  <a:cubicBezTo>
                    <a:pt x="108537" y="227038"/>
                    <a:pt x="120678" y="233748"/>
                    <a:pt x="135730" y="238691"/>
                  </a:cubicBezTo>
                  <a:cubicBezTo>
                    <a:pt x="153591" y="244555"/>
                    <a:pt x="174801" y="247659"/>
                    <a:pt x="197314" y="247659"/>
                  </a:cubicBezTo>
                  <a:cubicBezTo>
                    <a:pt x="219827" y="247659"/>
                    <a:pt x="241032" y="244561"/>
                    <a:pt x="258892" y="238691"/>
                  </a:cubicBezTo>
                  <a:cubicBezTo>
                    <a:pt x="271889" y="234423"/>
                    <a:pt x="282710" y="228841"/>
                    <a:pt x="289930" y="222732"/>
                  </a:cubicBezTo>
                  <a:cubicBezTo>
                    <a:pt x="291071" y="221770"/>
                    <a:pt x="292132" y="220792"/>
                    <a:pt x="293089" y="219802"/>
                  </a:cubicBezTo>
                  <a:cubicBezTo>
                    <a:pt x="297367" y="215382"/>
                    <a:pt x="299330" y="209702"/>
                    <a:pt x="300235" y="201121"/>
                  </a:cubicBezTo>
                  <a:cubicBezTo>
                    <a:pt x="305130" y="202549"/>
                    <a:pt x="309846" y="204030"/>
                    <a:pt x="314345" y="205573"/>
                  </a:cubicBezTo>
                  <a:cubicBezTo>
                    <a:pt x="313400" y="212219"/>
                    <a:pt x="311282" y="220505"/>
                    <a:pt x="305627" y="227554"/>
                  </a:cubicBezTo>
                  <a:cubicBezTo>
                    <a:pt x="304976" y="228364"/>
                    <a:pt x="304296" y="229162"/>
                    <a:pt x="303552" y="229938"/>
                  </a:cubicBezTo>
                  <a:cubicBezTo>
                    <a:pt x="288459" y="245547"/>
                    <a:pt x="252779" y="262231"/>
                    <a:pt x="197322" y="262231"/>
                  </a:cubicBezTo>
                  <a:cubicBezTo>
                    <a:pt x="141864" y="262231"/>
                    <a:pt x="106181" y="245549"/>
                    <a:pt x="91086" y="229938"/>
                  </a:cubicBezTo>
                  <a:cubicBezTo>
                    <a:pt x="82709" y="221277"/>
                    <a:pt x="80681" y="210009"/>
                    <a:pt x="79890" y="202289"/>
                  </a:cubicBezTo>
                  <a:cubicBezTo>
                    <a:pt x="79198" y="195590"/>
                    <a:pt x="79093" y="187805"/>
                    <a:pt x="79077" y="177669"/>
                  </a:cubicBezTo>
                  <a:cubicBezTo>
                    <a:pt x="73426" y="176093"/>
                    <a:pt x="63181" y="172414"/>
                    <a:pt x="62437" y="172138"/>
                  </a:cubicBezTo>
                  <a:cubicBezTo>
                    <a:pt x="62437" y="185548"/>
                    <a:pt x="62443" y="195271"/>
                    <a:pt x="63339" y="203996"/>
                  </a:cubicBezTo>
                  <a:cubicBezTo>
                    <a:pt x="64390" y="214181"/>
                    <a:pt x="67168" y="229150"/>
                    <a:pt x="79136" y="241523"/>
                  </a:cubicBezTo>
                  <a:cubicBezTo>
                    <a:pt x="88986" y="251708"/>
                    <a:pt x="104507" y="260866"/>
                    <a:pt x="122854" y="267317"/>
                  </a:cubicBezTo>
                  <a:cubicBezTo>
                    <a:pt x="144691" y="274994"/>
                    <a:pt x="169296" y="278886"/>
                    <a:pt x="197330" y="278886"/>
                  </a:cubicBezTo>
                  <a:cubicBezTo>
                    <a:pt x="225363" y="278886"/>
                    <a:pt x="249962" y="274994"/>
                    <a:pt x="271799" y="267317"/>
                  </a:cubicBezTo>
                  <a:cubicBezTo>
                    <a:pt x="290147" y="260866"/>
                    <a:pt x="305672" y="251708"/>
                    <a:pt x="315518" y="241523"/>
                  </a:cubicBezTo>
                  <a:cubicBezTo>
                    <a:pt x="317932" y="239028"/>
                    <a:pt x="319970" y="236420"/>
                    <a:pt x="321697" y="233772"/>
                  </a:cubicBezTo>
                  <a:cubicBezTo>
                    <a:pt x="326561" y="226316"/>
                    <a:pt x="328948" y="218512"/>
                    <a:pt x="330220" y="211695"/>
                  </a:cubicBezTo>
                  <a:cubicBezTo>
                    <a:pt x="335119" y="213843"/>
                    <a:pt x="339626" y="216100"/>
                    <a:pt x="343676" y="218496"/>
                  </a:cubicBezTo>
                  <a:cubicBezTo>
                    <a:pt x="342123" y="224994"/>
                    <a:pt x="339413" y="232851"/>
                    <a:pt x="334561" y="240641"/>
                  </a:cubicBezTo>
                  <a:cubicBezTo>
                    <a:pt x="332232" y="244385"/>
                    <a:pt x="329411" y="248113"/>
                    <a:pt x="325973" y="251667"/>
                  </a:cubicBezTo>
                  <a:cubicBezTo>
                    <a:pt x="300661" y="277842"/>
                    <a:pt x="252402" y="293466"/>
                    <a:pt x="197324" y="293466"/>
                  </a:cubicBezTo>
                  <a:cubicBezTo>
                    <a:pt x="142245" y="293466"/>
                    <a:pt x="93983" y="277842"/>
                    <a:pt x="68674" y="251667"/>
                  </a:cubicBezTo>
                  <a:cubicBezTo>
                    <a:pt x="51817" y="234234"/>
                    <a:pt x="49588" y="212603"/>
                    <a:pt x="48854" y="205495"/>
                  </a:cubicBezTo>
                  <a:cubicBezTo>
                    <a:pt x="47871" y="195967"/>
                    <a:pt x="47871" y="182896"/>
                    <a:pt x="47871" y="166313"/>
                  </a:cubicBezTo>
                  <a:cubicBezTo>
                    <a:pt x="41835" y="163647"/>
                    <a:pt x="36306" y="160856"/>
                    <a:pt x="31256" y="157916"/>
                  </a:cubicBezTo>
                  <a:cubicBezTo>
                    <a:pt x="31256" y="188738"/>
                    <a:pt x="31229" y="196822"/>
                    <a:pt x="32297" y="207202"/>
                  </a:cubicBezTo>
                  <a:cubicBezTo>
                    <a:pt x="33175" y="215732"/>
                    <a:pt x="35851" y="241678"/>
                    <a:pt x="56713" y="263252"/>
                  </a:cubicBezTo>
                  <a:cubicBezTo>
                    <a:pt x="85094" y="292603"/>
                    <a:pt x="137652" y="310123"/>
                    <a:pt x="197318" y="310123"/>
                  </a:cubicBezTo>
                  <a:cubicBezTo>
                    <a:pt x="256983" y="310123"/>
                    <a:pt x="309538" y="292599"/>
                    <a:pt x="337917" y="263246"/>
                  </a:cubicBezTo>
                  <a:cubicBezTo>
                    <a:pt x="339703" y="261402"/>
                    <a:pt x="341343" y="259518"/>
                    <a:pt x="342875" y="257621"/>
                  </a:cubicBezTo>
                  <a:cubicBezTo>
                    <a:pt x="350549" y="248103"/>
                    <a:pt x="355128" y="238136"/>
                    <a:pt x="357906" y="229416"/>
                  </a:cubicBezTo>
                  <a:cubicBezTo>
                    <a:pt x="365378" y="237015"/>
                    <a:pt x="366218" y="248584"/>
                    <a:pt x="360783" y="257308"/>
                  </a:cubicBezTo>
                  <a:cubicBezTo>
                    <a:pt x="356864" y="263594"/>
                    <a:pt x="352709" y="268989"/>
                    <a:pt x="348431" y="273329"/>
                  </a:cubicBezTo>
                  <a:lnTo>
                    <a:pt x="348378" y="273382"/>
                  </a:lnTo>
                  <a:cubicBezTo>
                    <a:pt x="346620" y="275201"/>
                    <a:pt x="344776" y="276967"/>
                    <a:pt x="342875" y="278696"/>
                  </a:cubicBezTo>
                  <a:cubicBezTo>
                    <a:pt x="327506" y="292683"/>
                    <a:pt x="307502" y="303801"/>
                    <a:pt x="283251" y="311787"/>
                  </a:cubicBezTo>
                  <a:cubicBezTo>
                    <a:pt x="257616" y="320231"/>
                    <a:pt x="227899" y="324695"/>
                    <a:pt x="197310" y="324695"/>
                  </a:cubicBezTo>
                  <a:cubicBezTo>
                    <a:pt x="166721" y="324695"/>
                    <a:pt x="137006" y="320231"/>
                    <a:pt x="111369" y="311793"/>
                  </a:cubicBezTo>
                  <a:cubicBezTo>
                    <a:pt x="84123" y="302819"/>
                    <a:pt x="62212" y="289896"/>
                    <a:pt x="46242" y="273388"/>
                  </a:cubicBezTo>
                  <a:cubicBezTo>
                    <a:pt x="30070" y="256668"/>
                    <a:pt x="20508" y="234899"/>
                    <a:pt x="17802" y="208693"/>
                  </a:cubicBezTo>
                  <a:cubicBezTo>
                    <a:pt x="16655" y="197567"/>
                    <a:pt x="16317" y="176750"/>
                    <a:pt x="16847" y="148156"/>
                  </a:cubicBezTo>
                  <a:cubicBezTo>
                    <a:pt x="16028" y="147501"/>
                    <a:pt x="7954" y="141308"/>
                    <a:pt x="1146" y="132011"/>
                  </a:cubicBezTo>
                  <a:cubicBezTo>
                    <a:pt x="-274" y="143712"/>
                    <a:pt x="27" y="171864"/>
                    <a:pt x="27" y="171864"/>
                  </a:cubicBezTo>
                  <a:cubicBezTo>
                    <a:pt x="27" y="186706"/>
                    <a:pt x="27" y="198428"/>
                    <a:pt x="1263" y="210406"/>
                  </a:cubicBezTo>
                  <a:cubicBezTo>
                    <a:pt x="4358" y="240418"/>
                    <a:pt x="15469" y="265509"/>
                    <a:pt x="34298" y="284977"/>
                  </a:cubicBezTo>
                  <a:cubicBezTo>
                    <a:pt x="52159" y="303447"/>
                    <a:pt x="76342" y="317792"/>
                    <a:pt x="106179" y="327623"/>
                  </a:cubicBezTo>
                  <a:cubicBezTo>
                    <a:pt x="133472" y="336610"/>
                    <a:pt x="164985" y="341359"/>
                    <a:pt x="197320" y="341359"/>
                  </a:cubicBezTo>
                  <a:cubicBezTo>
                    <a:pt x="229655" y="341359"/>
                    <a:pt x="261170" y="336610"/>
                    <a:pt x="288457" y="327623"/>
                  </a:cubicBezTo>
                  <a:cubicBezTo>
                    <a:pt x="309493" y="320697"/>
                    <a:pt x="327702" y="311511"/>
                    <a:pt x="342879" y="300227"/>
                  </a:cubicBezTo>
                  <a:cubicBezTo>
                    <a:pt x="349222" y="295516"/>
                    <a:pt x="355046" y="290446"/>
                    <a:pt x="360307" y="285004"/>
                  </a:cubicBezTo>
                  <a:cubicBezTo>
                    <a:pt x="365429" y="279796"/>
                    <a:pt x="370340" y="273445"/>
                    <a:pt x="374898" y="266133"/>
                  </a:cubicBezTo>
                  <a:cubicBezTo>
                    <a:pt x="384298" y="251053"/>
                    <a:pt x="382519" y="231458"/>
                    <a:pt x="370526" y="218529"/>
                  </a:cubicBezTo>
                  <a:cubicBezTo>
                    <a:pt x="358660" y="205739"/>
                    <a:pt x="336213" y="192223"/>
                    <a:pt x="284349" y="179611"/>
                  </a:cubicBezTo>
                  <a:cubicBezTo>
                    <a:pt x="258191" y="173251"/>
                    <a:pt x="228833" y="167909"/>
                    <a:pt x="198789" y="162479"/>
                  </a:cubicBezTo>
                  <a:cubicBezTo>
                    <a:pt x="168454" y="157003"/>
                    <a:pt x="137664" y="151434"/>
                    <a:pt x="110721" y="144655"/>
                  </a:cubicBezTo>
                  <a:cubicBezTo>
                    <a:pt x="111139" y="138787"/>
                    <a:pt x="111946" y="134756"/>
                    <a:pt x="113493" y="133150"/>
                  </a:cubicBezTo>
                  <a:cubicBezTo>
                    <a:pt x="115907" y="130654"/>
                    <a:pt x="120311" y="127450"/>
                    <a:pt x="126738" y="124240"/>
                  </a:cubicBezTo>
                  <a:cubicBezTo>
                    <a:pt x="140600" y="117324"/>
                    <a:pt x="163922" y="110371"/>
                    <a:pt x="197310" y="110371"/>
                  </a:cubicBezTo>
                  <a:cubicBezTo>
                    <a:pt x="246182" y="110371"/>
                    <a:pt x="273506" y="125271"/>
                    <a:pt x="281127" y="133150"/>
                  </a:cubicBezTo>
                  <a:cubicBezTo>
                    <a:pt x="283493" y="135599"/>
                    <a:pt x="284128" y="143688"/>
                    <a:pt x="284296" y="155367"/>
                  </a:cubicBezTo>
                  <a:cubicBezTo>
                    <a:pt x="289973" y="156705"/>
                    <a:pt x="295544" y="158096"/>
                    <a:pt x="300979" y="159539"/>
                  </a:cubicBezTo>
                  <a:cubicBezTo>
                    <a:pt x="300864" y="139023"/>
                    <a:pt x="299965" y="128671"/>
                    <a:pt x="293083" y="121553"/>
                  </a:cubicBezTo>
                  <a:cubicBezTo>
                    <a:pt x="286085" y="114320"/>
                    <a:pt x="273944" y="107609"/>
                    <a:pt x="258892" y="102666"/>
                  </a:cubicBezTo>
                  <a:cubicBezTo>
                    <a:pt x="241031" y="96802"/>
                    <a:pt x="219737" y="93698"/>
                    <a:pt x="197308" y="93698"/>
                  </a:cubicBezTo>
                  <a:cubicBezTo>
                    <a:pt x="174879" y="93698"/>
                    <a:pt x="153591" y="96796"/>
                    <a:pt x="135730" y="102666"/>
                  </a:cubicBezTo>
                  <a:cubicBezTo>
                    <a:pt x="122733" y="106934"/>
                    <a:pt x="111912" y="112516"/>
                    <a:pt x="104692" y="118625"/>
                  </a:cubicBezTo>
                  <a:cubicBezTo>
                    <a:pt x="103551" y="119587"/>
                    <a:pt x="102490" y="120565"/>
                    <a:pt x="101533" y="121555"/>
                  </a:cubicBezTo>
                  <a:cubicBezTo>
                    <a:pt x="97255" y="125975"/>
                    <a:pt x="95292" y="131653"/>
                    <a:pt x="94389" y="140230"/>
                  </a:cubicBezTo>
                  <a:cubicBezTo>
                    <a:pt x="89493" y="138802"/>
                    <a:pt x="84778" y="137322"/>
                    <a:pt x="80277" y="135773"/>
                  </a:cubicBezTo>
                  <a:cubicBezTo>
                    <a:pt x="81222" y="129126"/>
                    <a:pt x="83340" y="120841"/>
                    <a:pt x="88995" y="113792"/>
                  </a:cubicBezTo>
                  <a:cubicBezTo>
                    <a:pt x="89646" y="112984"/>
                    <a:pt x="90326" y="112184"/>
                    <a:pt x="91072" y="111407"/>
                  </a:cubicBezTo>
                  <a:cubicBezTo>
                    <a:pt x="106165" y="95799"/>
                    <a:pt x="142003" y="79116"/>
                    <a:pt x="197302" y="79116"/>
                  </a:cubicBezTo>
                  <a:cubicBezTo>
                    <a:pt x="252601" y="79116"/>
                    <a:pt x="288443" y="95799"/>
                    <a:pt x="303538" y="111407"/>
                  </a:cubicBezTo>
                  <a:cubicBezTo>
                    <a:pt x="311915" y="120068"/>
                    <a:pt x="313943" y="131337"/>
                    <a:pt x="314734" y="139057"/>
                  </a:cubicBezTo>
                  <a:cubicBezTo>
                    <a:pt x="315426" y="145756"/>
                    <a:pt x="315531" y="153541"/>
                    <a:pt x="315547" y="163676"/>
                  </a:cubicBezTo>
                  <a:cubicBezTo>
                    <a:pt x="320939" y="165157"/>
                    <a:pt x="331443" y="168932"/>
                    <a:pt x="332187" y="169208"/>
                  </a:cubicBezTo>
                  <a:cubicBezTo>
                    <a:pt x="332187" y="155798"/>
                    <a:pt x="332181" y="146075"/>
                    <a:pt x="331285" y="137349"/>
                  </a:cubicBezTo>
                  <a:cubicBezTo>
                    <a:pt x="330234" y="127164"/>
                    <a:pt x="327456" y="112196"/>
                    <a:pt x="315488" y="99822"/>
                  </a:cubicBezTo>
                  <a:cubicBezTo>
                    <a:pt x="305638" y="89638"/>
                    <a:pt x="290117" y="80480"/>
                    <a:pt x="271770" y="74029"/>
                  </a:cubicBezTo>
                  <a:cubicBezTo>
                    <a:pt x="249933" y="66352"/>
                    <a:pt x="224873" y="62460"/>
                    <a:pt x="197300" y="62460"/>
                  </a:cubicBezTo>
                  <a:cubicBezTo>
                    <a:pt x="169728" y="62460"/>
                    <a:pt x="144668" y="66352"/>
                    <a:pt x="122831" y="74029"/>
                  </a:cubicBezTo>
                  <a:cubicBezTo>
                    <a:pt x="104483" y="80480"/>
                    <a:pt x="88958" y="89638"/>
                    <a:pt x="79112" y="99822"/>
                  </a:cubicBezTo>
                  <a:cubicBezTo>
                    <a:pt x="76700" y="102318"/>
                    <a:pt x="74660" y="104925"/>
                    <a:pt x="72933" y="107574"/>
                  </a:cubicBezTo>
                  <a:cubicBezTo>
                    <a:pt x="68069" y="115030"/>
                    <a:pt x="65682" y="122834"/>
                    <a:pt x="64410" y="129649"/>
                  </a:cubicBezTo>
                  <a:cubicBezTo>
                    <a:pt x="59514" y="127503"/>
                    <a:pt x="55004" y="125244"/>
                    <a:pt x="50954" y="122854"/>
                  </a:cubicBezTo>
                  <a:cubicBezTo>
                    <a:pt x="52507" y="116356"/>
                    <a:pt x="55216" y="108497"/>
                    <a:pt x="60069" y="100708"/>
                  </a:cubicBezTo>
                  <a:cubicBezTo>
                    <a:pt x="62398" y="96965"/>
                    <a:pt x="65219" y="93236"/>
                    <a:pt x="68657" y="89684"/>
                  </a:cubicBezTo>
                  <a:cubicBezTo>
                    <a:pt x="93969" y="63510"/>
                    <a:pt x="142060" y="47886"/>
                    <a:pt x="197306" y="47886"/>
                  </a:cubicBezTo>
                  <a:cubicBezTo>
                    <a:pt x="252553" y="47886"/>
                    <a:pt x="300647" y="63510"/>
                    <a:pt x="325955" y="89684"/>
                  </a:cubicBezTo>
                  <a:cubicBezTo>
                    <a:pt x="342813" y="107118"/>
                    <a:pt x="345042" y="128749"/>
                    <a:pt x="345774" y="135855"/>
                  </a:cubicBezTo>
                  <a:cubicBezTo>
                    <a:pt x="346757" y="145384"/>
                    <a:pt x="346757" y="155260"/>
                    <a:pt x="346757" y="175037"/>
                  </a:cubicBezTo>
                  <a:cubicBezTo>
                    <a:pt x="352793" y="177702"/>
                    <a:pt x="358322" y="180494"/>
                    <a:pt x="363370" y="183433"/>
                  </a:cubicBezTo>
                  <a:cubicBezTo>
                    <a:pt x="363370" y="151047"/>
                    <a:pt x="363397" y="144528"/>
                    <a:pt x="362330" y="134147"/>
                  </a:cubicBezTo>
                  <a:cubicBezTo>
                    <a:pt x="361453" y="125617"/>
                    <a:pt x="358777" y="99672"/>
                    <a:pt x="337915" y="78097"/>
                  </a:cubicBezTo>
                  <a:cubicBezTo>
                    <a:pt x="309534" y="48746"/>
                    <a:pt x="256972" y="31227"/>
                    <a:pt x="197310" y="31227"/>
                  </a:cubicBezTo>
                  <a:cubicBezTo>
                    <a:pt x="137649" y="31227"/>
                    <a:pt x="85090" y="48750"/>
                    <a:pt x="56711" y="78101"/>
                  </a:cubicBezTo>
                  <a:cubicBezTo>
                    <a:pt x="54925" y="79946"/>
                    <a:pt x="53284" y="81829"/>
                    <a:pt x="51753" y="83727"/>
                  </a:cubicBezTo>
                  <a:cubicBezTo>
                    <a:pt x="44079" y="93244"/>
                    <a:pt x="39500" y="103218"/>
                    <a:pt x="36722" y="111932"/>
                  </a:cubicBezTo>
                  <a:cubicBezTo>
                    <a:pt x="29445" y="104444"/>
                    <a:pt x="28488" y="93113"/>
                    <a:pt x="33786" y="84484"/>
                  </a:cubicBezTo>
                  <a:cubicBezTo>
                    <a:pt x="41438" y="72016"/>
                    <a:pt x="46566" y="67416"/>
                    <a:pt x="51759" y="62651"/>
                  </a:cubicBezTo>
                  <a:cubicBezTo>
                    <a:pt x="67063" y="48598"/>
                    <a:pt x="87132" y="37547"/>
                    <a:pt x="111377" y="29560"/>
                  </a:cubicBezTo>
                  <a:cubicBezTo>
                    <a:pt x="137012" y="21116"/>
                    <a:pt x="166729" y="16653"/>
                    <a:pt x="197324" y="16653"/>
                  </a:cubicBezTo>
                  <a:cubicBezTo>
                    <a:pt x="227918" y="16653"/>
                    <a:pt x="257628" y="21116"/>
                    <a:pt x="283259" y="29554"/>
                  </a:cubicBezTo>
                  <a:cubicBezTo>
                    <a:pt x="310505" y="38528"/>
                    <a:pt x="332416" y="51451"/>
                    <a:pt x="348380" y="67960"/>
                  </a:cubicBezTo>
                  <a:cubicBezTo>
                    <a:pt x="364552" y="84679"/>
                    <a:pt x="374114" y="106449"/>
                    <a:pt x="376820" y="132653"/>
                  </a:cubicBezTo>
                  <a:cubicBezTo>
                    <a:pt x="377967" y="143778"/>
                    <a:pt x="378051" y="149685"/>
                    <a:pt x="377865" y="193260"/>
                  </a:cubicBezTo>
                  <a:cubicBezTo>
                    <a:pt x="378658" y="193894"/>
                    <a:pt x="387297" y="200742"/>
                    <a:pt x="393492" y="209356"/>
                  </a:cubicBezTo>
                  <a:cubicBezTo>
                    <a:pt x="394648" y="199083"/>
                    <a:pt x="394611" y="188765"/>
                    <a:pt x="394611" y="176889"/>
                  </a:cubicBezTo>
                  <a:lnTo>
                    <a:pt x="394601" y="176889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48" name="Graphic 47">
            <a:extLst>
              <a:ext uri="{FF2B5EF4-FFF2-40B4-BE49-F238E27FC236}">
                <a16:creationId xmlns:a16="http://schemas.microsoft.com/office/drawing/2014/main" id="{A902C098-6C9F-D476-0D92-5C93202DEE1C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7081024" y="5945772"/>
            <a:ext cx="2105262" cy="4511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23653947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hapter Divider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6DC1E32D-1D64-5197-B639-A2E4FC1EF9E7}"/>
              </a:ext>
            </a:extLst>
          </p:cNvPr>
          <p:cNvSpPr/>
          <p:nvPr userDrawn="1"/>
        </p:nvSpPr>
        <p:spPr>
          <a:xfrm>
            <a:off x="0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706CAF2-6D27-0236-5C2D-72C1D5CEA564}"/>
              </a:ext>
            </a:extLst>
          </p:cNvPr>
          <p:cNvGrpSpPr/>
          <p:nvPr/>
        </p:nvGrpSpPr>
        <p:grpSpPr>
          <a:xfrm flipH="1">
            <a:off x="-1457942" y="5081987"/>
            <a:ext cx="4918911" cy="760952"/>
            <a:chOff x="7512658" y="3067745"/>
            <a:chExt cx="4673649" cy="723010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C0C93016-198E-7976-E39F-52D36C863ADF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BD584059-2B73-A7F4-A708-E291463DF8E4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0C70430-390C-3DDF-3B5C-1BD45082A7EB}"/>
              </a:ext>
            </a:extLst>
          </p:cNvPr>
          <p:cNvGrpSpPr/>
          <p:nvPr/>
        </p:nvGrpSpPr>
        <p:grpSpPr>
          <a:xfrm rot="10800000">
            <a:off x="-1479069" y="104140"/>
            <a:ext cx="3185148" cy="742841"/>
            <a:chOff x="8200941" y="3816054"/>
            <a:chExt cx="3986871" cy="929819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046DC269-215A-8E47-DDBD-2225384DF05F}"/>
                </a:ext>
              </a:extLst>
            </p:cNvPr>
            <p:cNvSpPr/>
            <p:nvPr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0D68676B-1784-BB38-B533-D209880CCC78}"/>
                </a:ext>
              </a:extLst>
            </p:cNvPr>
            <p:cNvSpPr/>
            <p:nvPr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0D738089-1510-DDC2-AD40-FF30D2C0D248}"/>
                </a:ext>
              </a:extLst>
            </p:cNvPr>
            <p:cNvSpPr/>
            <p:nvPr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575748" y="-16225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4" name="Google Shape;166;p16">
            <a:extLst>
              <a:ext uri="{FF2B5EF4-FFF2-40B4-BE49-F238E27FC236}">
                <a16:creationId xmlns:a16="http://schemas.microsoft.com/office/drawing/2014/main" id="{E7D32C56-21C7-D31D-F04D-AE2AA2CBCA7D}"/>
              </a:ext>
            </a:extLst>
          </p:cNvPr>
          <p:cNvSpPr/>
          <p:nvPr/>
        </p:nvSpPr>
        <p:spPr>
          <a:xfrm>
            <a:off x="7969275" y="0"/>
            <a:ext cx="134400" cy="6858000"/>
          </a:xfrm>
          <a:prstGeom prst="rect">
            <a:avLst/>
          </a:prstGeom>
          <a:solidFill>
            <a:srgbClr val="CDD1F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900"/>
          </a:p>
        </p:txBody>
      </p:sp>
      <p:sp>
        <p:nvSpPr>
          <p:cNvPr id="5" name="Picture Placeholder 10">
            <a:extLst>
              <a:ext uri="{FF2B5EF4-FFF2-40B4-BE49-F238E27FC236}">
                <a16:creationId xmlns:a16="http://schemas.microsoft.com/office/drawing/2014/main" id="{A3F87921-2005-F6A7-9DE2-9461A3D9BF2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103674" y="0"/>
            <a:ext cx="4088325" cy="6858000"/>
          </a:xfrm>
          <a:prstGeom prst="rect">
            <a:avLst/>
          </a:prstGeom>
        </p:spPr>
        <p:txBody>
          <a:bodyPr/>
          <a:lstStyle>
            <a:lvl1pPr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30" name="Text Placeholder 15">
            <a:extLst>
              <a:ext uri="{FF2B5EF4-FFF2-40B4-BE49-F238E27FC236}">
                <a16:creationId xmlns:a16="http://schemas.microsoft.com/office/drawing/2014/main" id="{54859CBE-206A-7211-014E-8204551A91AC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13235" y="1306025"/>
            <a:ext cx="6394047" cy="1677810"/>
          </a:xfrm>
          <a:prstGeom prst="rect">
            <a:avLst/>
          </a:prstGeom>
        </p:spPr>
        <p:txBody>
          <a:bodyPr lIns="72000" tIns="180000" rIns="0" bIns="0" anchor="t"/>
          <a:lstStyle>
            <a:lvl1pPr algn="l">
              <a:lnSpc>
                <a:spcPts val="6500"/>
              </a:lnSpc>
              <a:defRPr sz="6400" b="1" spc="-150" baseline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4AC6F77B-E5B2-0D64-AD02-80CC7308F9F3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614419" y="3205618"/>
            <a:ext cx="6392863" cy="729634"/>
          </a:xfrm>
          <a:prstGeom prst="rect">
            <a:avLst/>
          </a:prstGeom>
        </p:spPr>
        <p:txBody>
          <a:bodyPr lIns="10800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6475D29A-BE02-41A5-B440-458390288E12}"/>
              </a:ext>
            </a:extLst>
          </p:cNvPr>
          <p:cNvGrpSpPr/>
          <p:nvPr userDrawn="1"/>
        </p:nvGrpSpPr>
        <p:grpSpPr>
          <a:xfrm flipH="1">
            <a:off x="-1457942" y="5081987"/>
            <a:ext cx="4918911" cy="760952"/>
            <a:chOff x="7512658" y="3067745"/>
            <a:chExt cx="4673649" cy="723010"/>
          </a:xfrm>
        </p:grpSpPr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D591E8CA-0707-90AD-E933-9392D8EDA2B8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9BBDB1D2-A47C-B32C-8DFF-59870D2C5706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4" name="Graphic 13">
            <a:extLst>
              <a:ext uri="{FF2B5EF4-FFF2-40B4-BE49-F238E27FC236}">
                <a16:creationId xmlns:a16="http://schemas.microsoft.com/office/drawing/2014/main" id="{4C5F3850-9E99-E1FB-5330-EA1C4CFBFAB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5" name="Rectangle 14">
            <a:extLst>
              <a:ext uri="{FF2B5EF4-FFF2-40B4-BE49-F238E27FC236}">
                <a16:creationId xmlns:a16="http://schemas.microsoft.com/office/drawing/2014/main" id="{A661C6D9-E84B-CE44-41C2-6F76F13F49E1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EAE5949B-7D68-6525-3B76-B848B0702AD1}"/>
              </a:ext>
            </a:extLst>
          </p:cNvPr>
          <p:cNvGrpSpPr/>
          <p:nvPr userDrawn="1"/>
        </p:nvGrpSpPr>
        <p:grpSpPr>
          <a:xfrm rot="10800000">
            <a:off x="-1479069" y="104140"/>
            <a:ext cx="3185148" cy="742841"/>
            <a:chOff x="8200941" y="3816054"/>
            <a:chExt cx="3986871" cy="929819"/>
          </a:xfrm>
        </p:grpSpPr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392400D1-A98C-96E4-D207-64A16E3556BF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EC45331D-D92D-9FC7-77A8-2C35E8FA14D5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8E1BCAB7-EBDC-D733-FE67-2EEAEEA36B1E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7D14DE9B-6F9B-73A8-AEE0-C250FDF8F62E}"/>
              </a:ext>
            </a:extLst>
          </p:cNvPr>
          <p:cNvSpPr/>
          <p:nvPr userDrawn="1"/>
        </p:nvSpPr>
        <p:spPr>
          <a:xfrm>
            <a:off x="-2578685" y="-8113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8" name="Google Shape;166;p16">
            <a:extLst>
              <a:ext uri="{FF2B5EF4-FFF2-40B4-BE49-F238E27FC236}">
                <a16:creationId xmlns:a16="http://schemas.microsoft.com/office/drawing/2014/main" id="{47B18243-5766-B848-FD45-71583E891A8F}"/>
              </a:ext>
            </a:extLst>
          </p:cNvPr>
          <p:cNvSpPr/>
          <p:nvPr userDrawn="1"/>
        </p:nvSpPr>
        <p:spPr>
          <a:xfrm>
            <a:off x="7969275" y="0"/>
            <a:ext cx="134400" cy="6858000"/>
          </a:xfrm>
          <a:prstGeom prst="rect">
            <a:avLst/>
          </a:prstGeom>
          <a:solidFill>
            <a:srgbClr val="CDD1F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900"/>
          </a:p>
        </p:txBody>
      </p:sp>
    </p:spTree>
    <p:extLst>
      <p:ext uri="{BB962C8B-B14F-4D97-AF65-F5344CB8AC3E}">
        <p14:creationId xmlns:p14="http://schemas.microsoft.com/office/powerpoint/2010/main" val="1227539372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hapter Divider_2">
    <p:bg>
      <p:bgPr>
        <a:solidFill>
          <a:srgbClr val="0B182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Graphic 24">
            <a:extLst>
              <a:ext uri="{FF2B5EF4-FFF2-40B4-BE49-F238E27FC236}">
                <a16:creationId xmlns:a16="http://schemas.microsoft.com/office/drawing/2014/main" id="{3195A5CB-63AC-D0DF-3AAE-9964C1F8A046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6806" t="-3615" r="6806" b="-3615"/>
          <a:stretch/>
        </p:blipFill>
        <p:spPr>
          <a:xfrm>
            <a:off x="0" y="942536"/>
            <a:ext cx="12192000" cy="4691576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A05F3187-A2DF-A56A-C3BF-F3239EDED7B3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B1720">
              <a:alpha val="79546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20">
            <a:extLst>
              <a:ext uri="{FF2B5EF4-FFF2-40B4-BE49-F238E27FC236}">
                <a16:creationId xmlns:a16="http://schemas.microsoft.com/office/drawing/2014/main" id="{5B17534E-B11E-F400-E87B-C7C377F2CF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2012-24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08F1940D-6259-5D52-BE43-7891AEF2968C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CCC8A202-82C3-C0ED-42B4-CBAD052F02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2" name="Graphic 1">
            <a:extLst>
              <a:ext uri="{FF2B5EF4-FFF2-40B4-BE49-F238E27FC236}">
                <a16:creationId xmlns:a16="http://schemas.microsoft.com/office/drawing/2014/main" id="{AA5C2DF3-0D49-039E-A67D-A5648E86C5C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6806" t="-3615" r="6806" b="-3615"/>
          <a:stretch/>
        </p:blipFill>
        <p:spPr>
          <a:xfrm>
            <a:off x="0" y="942536"/>
            <a:ext cx="12192000" cy="4691576"/>
          </a:xfrm>
          <a:prstGeom prst="rect">
            <a:avLst/>
          </a:prstGeom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974E6E26-528F-045E-1A49-95BE5806447E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B1720">
              <a:alpha val="79546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20">
            <a:extLst>
              <a:ext uri="{FF2B5EF4-FFF2-40B4-BE49-F238E27FC236}">
                <a16:creationId xmlns:a16="http://schemas.microsoft.com/office/drawing/2014/main" id="{92BAD9F7-A34B-808B-81FA-235CB56CE905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10" name="Graphic 9">
            <a:extLst>
              <a:ext uri="{FF2B5EF4-FFF2-40B4-BE49-F238E27FC236}">
                <a16:creationId xmlns:a16="http://schemas.microsoft.com/office/drawing/2014/main" id="{7F20A282-C3B6-5B51-76FA-93A720CD614A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DAF0E8E3-FFE8-4061-52CC-994FBF840545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90E22771-EC9E-78D3-B9BC-A4949400BD19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2047461" y="2106502"/>
            <a:ext cx="8097079" cy="2644996"/>
          </a:xfrm>
          <a:prstGeom prst="rect">
            <a:avLst/>
          </a:prstGeom>
        </p:spPr>
        <p:txBody>
          <a:bodyPr lIns="0" tIns="0" rIns="0" bIns="0" anchor="ctr"/>
          <a:lstStyle>
            <a:lvl1pPr algn="ctr">
              <a:lnSpc>
                <a:spcPts val="6500"/>
              </a:lnSpc>
              <a:defRPr sz="6400" b="1" spc="-150" baseline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489764404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hapter Divider_3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Rectangle 42">
            <a:extLst>
              <a:ext uri="{FF2B5EF4-FFF2-40B4-BE49-F238E27FC236}">
                <a16:creationId xmlns:a16="http://schemas.microsoft.com/office/drawing/2014/main" id="{ED7AAD37-E426-D24E-6D60-C6CA31F1EF04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" name="Rounded Rectangle 18">
            <a:extLst>
              <a:ext uri="{FF2B5EF4-FFF2-40B4-BE49-F238E27FC236}">
                <a16:creationId xmlns:a16="http://schemas.microsoft.com/office/drawing/2014/main" id="{7F3F42AA-4176-F467-A40E-2BAD2C120913}"/>
              </a:ext>
            </a:extLst>
          </p:cNvPr>
          <p:cNvSpPr/>
          <p:nvPr/>
        </p:nvSpPr>
        <p:spPr>
          <a:xfrm>
            <a:off x="609600" y="1349829"/>
            <a:ext cx="11582399" cy="4535306"/>
          </a:xfrm>
          <a:prstGeom prst="roundRect">
            <a:avLst>
              <a:gd name="adj" fmla="val 4437"/>
            </a:avLst>
          </a:prstGeom>
          <a:solidFill>
            <a:srgbClr val="EFF5F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FFC3D92-DFAB-BF5A-2E98-BF91B468B4F2}"/>
              </a:ext>
            </a:extLst>
          </p:cNvPr>
          <p:cNvGrpSpPr/>
          <p:nvPr/>
        </p:nvGrpSpPr>
        <p:grpSpPr>
          <a:xfrm>
            <a:off x="9163164" y="194469"/>
            <a:ext cx="3028836" cy="1120031"/>
            <a:chOff x="7241828" y="856922"/>
            <a:chExt cx="4944479" cy="1828415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A68A6730-AA77-711F-91A0-76086A32B265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998D3460-6507-1D9A-1314-F103930A4CB8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283FECB5-F629-0D3D-27C3-0CF7D5C91D7A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AC3905E2-79B4-4CE3-16A3-ECE60F2566CF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FDF4C5FB-C752-DDF2-CED5-2A3C25A6AA3C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03283E9-6B49-409D-91D5-E70D873607F7}"/>
              </a:ext>
            </a:extLst>
          </p:cNvPr>
          <p:cNvGrpSpPr/>
          <p:nvPr/>
        </p:nvGrpSpPr>
        <p:grpSpPr>
          <a:xfrm>
            <a:off x="9535782" y="5062958"/>
            <a:ext cx="2656218" cy="982242"/>
            <a:chOff x="9535782" y="4462389"/>
            <a:chExt cx="2656218" cy="982242"/>
          </a:xfrm>
        </p:grpSpPr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19D47F9B-9E36-2AFA-513E-0AA798EB152E}"/>
                </a:ext>
              </a:extLst>
            </p:cNvPr>
            <p:cNvSpPr/>
            <p:nvPr/>
          </p:nvSpPr>
          <p:spPr>
            <a:xfrm>
              <a:off x="10283894" y="4462389"/>
              <a:ext cx="1908106" cy="388434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A67A9885-9457-8EC3-0ECC-12E0D7E611C9}"/>
                </a:ext>
              </a:extLst>
            </p:cNvPr>
            <p:cNvSpPr/>
            <p:nvPr/>
          </p:nvSpPr>
          <p:spPr>
            <a:xfrm>
              <a:off x="10338957" y="4506901"/>
              <a:ext cx="1853042" cy="299344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0207567E-EB6B-DF83-B25F-70498DC3DFD8}"/>
                </a:ext>
              </a:extLst>
            </p:cNvPr>
            <p:cNvSpPr/>
            <p:nvPr/>
          </p:nvSpPr>
          <p:spPr>
            <a:xfrm>
              <a:off x="9535782" y="5056224"/>
              <a:ext cx="1468155" cy="388407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1F6288D7-4ED7-98A1-D411-118ECA605B38}"/>
                </a:ext>
              </a:extLst>
            </p:cNvPr>
            <p:cNvSpPr/>
            <p:nvPr/>
          </p:nvSpPr>
          <p:spPr>
            <a:xfrm>
              <a:off x="11661285" y="5056237"/>
              <a:ext cx="530715" cy="388367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026CA53D-ED7B-9016-71E0-68CF2622E248}"/>
                </a:ext>
              </a:extLst>
            </p:cNvPr>
            <p:cNvSpPr/>
            <p:nvPr/>
          </p:nvSpPr>
          <p:spPr>
            <a:xfrm>
              <a:off x="9590805" y="5100754"/>
              <a:ext cx="1357545" cy="299344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2" name="Rectangle 31">
            <a:extLst>
              <a:ext uri="{FF2B5EF4-FFF2-40B4-BE49-F238E27FC236}">
                <a16:creationId xmlns:a16="http://schemas.microsoft.com/office/drawing/2014/main" id="{932A237F-0D2D-3521-5E79-2BDAF14AA23F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3F8F9369-2C1F-AADE-E966-9CCCE43D67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5" name="Text Placeholder 3">
            <a:extLst>
              <a:ext uri="{FF2B5EF4-FFF2-40B4-BE49-F238E27FC236}">
                <a16:creationId xmlns:a16="http://schemas.microsoft.com/office/drawing/2014/main" id="{C952108E-EE54-0BF1-624C-80673BA4BACB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1387344" y="2364274"/>
            <a:ext cx="9730783" cy="2327227"/>
          </a:xfrm>
          <a:prstGeom prst="rect">
            <a:avLst/>
          </a:prstGeom>
        </p:spPr>
        <p:txBody>
          <a:bodyPr/>
          <a:lstStyle>
            <a:lvl1pPr>
              <a:defRPr kumimoji="0" lang="en-GB" sz="4800" b="1" i="0" u="none" strike="noStrike" kern="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defRPr>
            </a:lvl1pPr>
            <a:lvl2pPr>
              <a:defRPr kumimoji="0" lang="en-GB" sz="4800" b="1" i="0" u="none" strike="noStrike" kern="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defRPr>
            </a:lvl2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510069D3-6136-F4C7-28AF-9129DDC198C5}"/>
              </a:ext>
            </a:extLst>
          </p:cNvPr>
          <p:cNvSpPr/>
          <p:nvPr/>
        </p:nvSpPr>
        <p:spPr>
          <a:xfrm>
            <a:off x="1387345" y="4866938"/>
            <a:ext cx="9730783" cy="61912"/>
          </a:xfrm>
          <a:prstGeom prst="rect">
            <a:avLst/>
          </a:prstGeom>
          <a:solidFill>
            <a:srgbClr val="B0CFC8">
              <a:lumMod val="40000"/>
              <a:lumOff val="60000"/>
            </a:srgb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en-ID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813DE77F-878F-6220-4DED-9F1C581B2568}"/>
              </a:ext>
            </a:extLst>
          </p:cNvPr>
          <p:cNvSpPr/>
          <p:nvPr/>
        </p:nvSpPr>
        <p:spPr>
          <a:xfrm>
            <a:off x="1387345" y="2124075"/>
            <a:ext cx="9730783" cy="61912"/>
          </a:xfrm>
          <a:prstGeom prst="rect">
            <a:avLst/>
          </a:prstGeom>
          <a:solidFill>
            <a:srgbClr val="B0CFC8">
              <a:lumMod val="40000"/>
              <a:lumOff val="60000"/>
            </a:srgb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en-ID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230953C1-ADCA-5912-B47B-624700144C7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A876D76D-136D-F99B-A73E-53210C374BFA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D76AB2BC-FA4A-25E1-B8EF-3427BA57B8B7}"/>
              </a:ext>
            </a:extLst>
          </p:cNvPr>
          <p:cNvSpPr/>
          <p:nvPr userDrawn="1"/>
        </p:nvSpPr>
        <p:spPr>
          <a:xfrm>
            <a:off x="609600" y="1349829"/>
            <a:ext cx="11582399" cy="4535306"/>
          </a:xfrm>
          <a:prstGeom prst="roundRect">
            <a:avLst>
              <a:gd name="adj" fmla="val 4437"/>
            </a:avLst>
          </a:prstGeom>
          <a:solidFill>
            <a:srgbClr val="EFF5F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47C6BD0A-3135-7599-C4FE-0257180DC6F8}"/>
              </a:ext>
            </a:extLst>
          </p:cNvPr>
          <p:cNvGrpSpPr/>
          <p:nvPr userDrawn="1"/>
        </p:nvGrpSpPr>
        <p:grpSpPr>
          <a:xfrm>
            <a:off x="9163164" y="194469"/>
            <a:ext cx="3028836" cy="1120031"/>
            <a:chOff x="7241828" y="856922"/>
            <a:chExt cx="4944479" cy="1828415"/>
          </a:xfrm>
        </p:grpSpPr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1E18CD44-1908-FD63-8A7C-61AE62E3CA66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986CC186-A67B-0CEE-45A6-CC7527FE5CD8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D62A0EE9-0975-8172-3880-8F24C8C2D6C5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56208717-1BCA-4CCF-708C-A0F3E8FD9B5C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C2ADD550-5DB7-EF38-B2A0-D73BB736AC97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67F4053F-4FB8-D8FF-809B-5118140F4595}"/>
              </a:ext>
            </a:extLst>
          </p:cNvPr>
          <p:cNvGrpSpPr/>
          <p:nvPr userDrawn="1"/>
        </p:nvGrpSpPr>
        <p:grpSpPr>
          <a:xfrm>
            <a:off x="9535782" y="5062958"/>
            <a:ext cx="2656218" cy="982242"/>
            <a:chOff x="9535782" y="4462389"/>
            <a:chExt cx="2656218" cy="982242"/>
          </a:xfrm>
        </p:grpSpPr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3F89B1F8-EA6F-A0BE-ABDB-E6BDEF27ED34}"/>
                </a:ext>
              </a:extLst>
            </p:cNvPr>
            <p:cNvSpPr/>
            <p:nvPr/>
          </p:nvSpPr>
          <p:spPr>
            <a:xfrm>
              <a:off x="10283894" y="4462389"/>
              <a:ext cx="1908106" cy="388434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B7EE73F2-F652-6B1C-D170-CCCC01A4E680}"/>
                </a:ext>
              </a:extLst>
            </p:cNvPr>
            <p:cNvSpPr/>
            <p:nvPr/>
          </p:nvSpPr>
          <p:spPr>
            <a:xfrm>
              <a:off x="10338957" y="4506901"/>
              <a:ext cx="1853042" cy="299344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F5893593-F85C-5112-737C-4AAAFBBB692B}"/>
                </a:ext>
              </a:extLst>
            </p:cNvPr>
            <p:cNvSpPr/>
            <p:nvPr/>
          </p:nvSpPr>
          <p:spPr>
            <a:xfrm>
              <a:off x="9535782" y="5056224"/>
              <a:ext cx="1468155" cy="388407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C7A16E0D-0664-CDE1-FD53-D604ADE41EC2}"/>
                </a:ext>
              </a:extLst>
            </p:cNvPr>
            <p:cNvSpPr/>
            <p:nvPr/>
          </p:nvSpPr>
          <p:spPr>
            <a:xfrm>
              <a:off x="11661285" y="5056237"/>
              <a:ext cx="530715" cy="388367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FD078443-9AA3-7A4C-305B-3A7AEF24CA5A}"/>
                </a:ext>
              </a:extLst>
            </p:cNvPr>
            <p:cNvSpPr/>
            <p:nvPr/>
          </p:nvSpPr>
          <p:spPr>
            <a:xfrm>
              <a:off x="9590805" y="5100754"/>
              <a:ext cx="1357545" cy="299344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9" name="Rectangle 38">
            <a:extLst>
              <a:ext uri="{FF2B5EF4-FFF2-40B4-BE49-F238E27FC236}">
                <a16:creationId xmlns:a16="http://schemas.microsoft.com/office/drawing/2014/main" id="{E127F9B1-DAF0-E0AA-9A30-4A92E4F20789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D53B0ACD-96CB-9493-286C-80E80177F339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4C3A05C0-A92B-26DE-B3BC-C9F357FA944A}"/>
              </a:ext>
            </a:extLst>
          </p:cNvPr>
          <p:cNvSpPr/>
          <p:nvPr userDrawn="1"/>
        </p:nvSpPr>
        <p:spPr>
          <a:xfrm>
            <a:off x="1387345" y="4866938"/>
            <a:ext cx="9730783" cy="61912"/>
          </a:xfrm>
          <a:prstGeom prst="rect">
            <a:avLst/>
          </a:prstGeom>
          <a:solidFill>
            <a:srgbClr val="B0CFC8">
              <a:lumMod val="40000"/>
              <a:lumOff val="60000"/>
            </a:srgb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en-ID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C27AB123-27AA-D6CB-29FA-FCEAF86AB7D3}"/>
              </a:ext>
            </a:extLst>
          </p:cNvPr>
          <p:cNvSpPr/>
          <p:nvPr userDrawn="1"/>
        </p:nvSpPr>
        <p:spPr>
          <a:xfrm>
            <a:off x="1387345" y="2124075"/>
            <a:ext cx="9730783" cy="61912"/>
          </a:xfrm>
          <a:prstGeom prst="rect">
            <a:avLst/>
          </a:prstGeom>
          <a:solidFill>
            <a:srgbClr val="B0CFC8">
              <a:lumMod val="40000"/>
              <a:lumOff val="60000"/>
            </a:srgb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en-ID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02826680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hapter Divider_4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D73D2901-52B2-F4D3-8A3D-4B0592115754}"/>
              </a:ext>
            </a:extLst>
          </p:cNvPr>
          <p:cNvSpPr/>
          <p:nvPr/>
        </p:nvSpPr>
        <p:spPr>
          <a:xfrm>
            <a:off x="-8839" y="0"/>
            <a:ext cx="12209678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4" name="Graphic 23">
            <a:extLst>
              <a:ext uri="{FF2B5EF4-FFF2-40B4-BE49-F238E27FC236}">
                <a16:creationId xmlns:a16="http://schemas.microsoft.com/office/drawing/2014/main" id="{D14F47F5-D61B-36A9-F6F9-E7A2C8B8C74E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6806" t="-3615" r="6806" b="-3615"/>
          <a:stretch/>
        </p:blipFill>
        <p:spPr>
          <a:xfrm>
            <a:off x="0" y="942536"/>
            <a:ext cx="12192000" cy="4691576"/>
          </a:xfrm>
          <a:prstGeom prst="rect">
            <a:avLst/>
          </a:prstGeom>
        </p:spPr>
      </p:pic>
      <p:sp>
        <p:nvSpPr>
          <p:cNvPr id="25" name="Rectangle 24">
            <a:extLst>
              <a:ext uri="{FF2B5EF4-FFF2-40B4-BE49-F238E27FC236}">
                <a16:creationId xmlns:a16="http://schemas.microsoft.com/office/drawing/2014/main" id="{8CA552AD-7D36-B553-DFD6-D3A15933636C}"/>
              </a:ext>
            </a:extLst>
          </p:cNvPr>
          <p:cNvSpPr/>
          <p:nvPr/>
        </p:nvSpPr>
        <p:spPr>
          <a:xfrm>
            <a:off x="-17678" y="0"/>
            <a:ext cx="12209678" cy="6858000"/>
          </a:xfrm>
          <a:prstGeom prst="rect">
            <a:avLst/>
          </a:prstGeom>
          <a:solidFill>
            <a:schemeClr val="bg2">
              <a:alpha val="93711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2012-24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86023" y="0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6" name="Text Placeholder 15">
            <a:extLst>
              <a:ext uri="{FF2B5EF4-FFF2-40B4-BE49-F238E27FC236}">
                <a16:creationId xmlns:a16="http://schemas.microsoft.com/office/drawing/2014/main" id="{B11A5DDE-BC44-3C6B-2948-8116DF8294D0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2047461" y="2106502"/>
            <a:ext cx="8097079" cy="2644996"/>
          </a:xfrm>
          <a:prstGeom prst="rect">
            <a:avLst/>
          </a:prstGeom>
        </p:spPr>
        <p:txBody>
          <a:bodyPr lIns="0" tIns="0" rIns="0" bIns="0" anchor="ctr"/>
          <a:lstStyle>
            <a:lvl1pPr algn="ctr">
              <a:lnSpc>
                <a:spcPts val="6500"/>
              </a:lnSpc>
              <a:defRPr sz="6400" b="1" spc="-150" baseline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842A410F-BAB6-969E-3F31-37555D593F4A}"/>
              </a:ext>
            </a:extLst>
          </p:cNvPr>
          <p:cNvSpPr/>
          <p:nvPr userDrawn="1"/>
        </p:nvSpPr>
        <p:spPr>
          <a:xfrm>
            <a:off x="-8839" y="0"/>
            <a:ext cx="12209678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2D383A11-454D-7466-540E-84FFCC2757D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6806" t="-3615" r="6806" b="-3615"/>
          <a:stretch/>
        </p:blipFill>
        <p:spPr>
          <a:xfrm>
            <a:off x="0" y="942536"/>
            <a:ext cx="12192000" cy="4691576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F10F3F33-4AEA-D888-8A62-20FC563DB737}"/>
              </a:ext>
            </a:extLst>
          </p:cNvPr>
          <p:cNvSpPr/>
          <p:nvPr userDrawn="1"/>
        </p:nvSpPr>
        <p:spPr>
          <a:xfrm>
            <a:off x="-17678" y="0"/>
            <a:ext cx="12209678" cy="6858000"/>
          </a:xfrm>
          <a:prstGeom prst="rect">
            <a:avLst/>
          </a:prstGeom>
          <a:solidFill>
            <a:schemeClr val="bg1">
              <a:alpha val="93711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20">
            <a:extLst>
              <a:ext uri="{FF2B5EF4-FFF2-40B4-BE49-F238E27FC236}">
                <a16:creationId xmlns:a16="http://schemas.microsoft.com/office/drawing/2014/main" id="{A6D0CDD9-6746-C934-9AD3-AB77BD8F53CD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7" name="Graphic 6">
            <a:extLst>
              <a:ext uri="{FF2B5EF4-FFF2-40B4-BE49-F238E27FC236}">
                <a16:creationId xmlns:a16="http://schemas.microsoft.com/office/drawing/2014/main" id="{18E0379F-9305-1149-6E44-D0971B71973D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09AD0C58-EDB4-F156-EEE6-A60681185E4A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3224D98E-556B-8ED3-31D7-94AB84A35697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6017F7BE-12B4-728B-976A-02FFA754AE96}"/>
              </a:ext>
            </a:extLst>
          </p:cNvPr>
          <p:cNvSpPr/>
          <p:nvPr userDrawn="1"/>
        </p:nvSpPr>
        <p:spPr>
          <a:xfrm>
            <a:off x="-2686023" y="0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40672019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lank Slides_1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id="{057E1BA2-440E-546F-E0EC-BE35BE78FB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465C8BA-D494-54EF-6E86-AD769B8B994B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4E15343-7EA0-EC7E-E71F-FF7DAD26B0B1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12735041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lank Slides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>
            <a:extLst>
              <a:ext uri="{FF2B5EF4-FFF2-40B4-BE49-F238E27FC236}">
                <a16:creationId xmlns:a16="http://schemas.microsoft.com/office/drawing/2014/main" id="{123611F9-06D0-4A51-E0A1-374CAAE70C00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" name="Text Placeholder 12">
            <a:extLst>
              <a:ext uri="{FF2B5EF4-FFF2-40B4-BE49-F238E27FC236}">
                <a16:creationId xmlns:a16="http://schemas.microsoft.com/office/drawing/2014/main" id="{27EE7832-66C0-2463-EB20-8F1938EDAB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  <a:p>
            <a:endParaRPr lang="en-US"/>
          </a:p>
        </p:txBody>
      </p:sp>
      <p:sp>
        <p:nvSpPr>
          <p:cNvPr id="2" name="TextBox 20">
            <a:extLst>
              <a:ext uri="{FF2B5EF4-FFF2-40B4-BE49-F238E27FC236}">
                <a16:creationId xmlns:a16="http://schemas.microsoft.com/office/drawing/2014/main" id="{8ABA2F98-E7D4-280C-19C9-18BB27635E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7" name="Graphic 6">
            <a:extLst>
              <a:ext uri="{FF2B5EF4-FFF2-40B4-BE49-F238E27FC236}">
                <a16:creationId xmlns:a16="http://schemas.microsoft.com/office/drawing/2014/main" id="{BC218756-6433-04D0-434A-C4A57CE63F7D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A876BED3-0634-63FE-ED54-56C41921B0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1D9972A3-94E1-0388-B8B0-DD732D96A4DC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2070E320-12C6-6183-3B7C-8215927106BA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15BBA52F-3CA9-ADE5-6FBA-8B764CF4DE95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2" name="Rectangle 11">
            <a:extLst>
              <a:ext uri="{FF2B5EF4-FFF2-40B4-BE49-F238E27FC236}">
                <a16:creationId xmlns:a16="http://schemas.microsoft.com/office/drawing/2014/main" id="{25C88C7D-7B62-EF64-5862-F45697B5C6F3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9584026-C5D4-158F-ADEE-4EF5ABE27486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93018811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 Style Slide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20">
            <a:extLst>
              <a:ext uri="{FF2B5EF4-FFF2-40B4-BE49-F238E27FC236}">
                <a16:creationId xmlns:a16="http://schemas.microsoft.com/office/drawing/2014/main" id="{4AEA21AC-95EC-E5FA-650B-C4734FE59311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C7977220-A962-4F65-AE66-FB09A519D32A}"/>
              </a:ext>
            </a:extLst>
          </p:cNvPr>
          <p:cNvGrpSpPr/>
          <p:nvPr/>
        </p:nvGrpSpPr>
        <p:grpSpPr>
          <a:xfrm rot="10800000">
            <a:off x="-1341059" y="5212079"/>
            <a:ext cx="3391274" cy="525812"/>
            <a:chOff x="7573955" y="3084660"/>
            <a:chExt cx="4515315" cy="700093"/>
          </a:xfrm>
        </p:grpSpPr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38A657CD-D45E-C7A6-FF13-9A347703DC4E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DE5FC5FA-3092-A105-95BA-EACCA3CFF58E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16834A73-32DE-4F0E-0D77-DCE620BC5566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83CA6FE9-4030-04DA-BE78-A33A2D652B64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" name="Text Placeholder 13">
            <a:extLst>
              <a:ext uri="{FF2B5EF4-FFF2-40B4-BE49-F238E27FC236}">
                <a16:creationId xmlns:a16="http://schemas.microsoft.com/office/drawing/2014/main" id="{CE840601-3A6A-F981-109B-02896B85736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09600" y="1652261"/>
            <a:ext cx="3478213" cy="449373"/>
          </a:xfrm>
          <a:prstGeom prst="rect">
            <a:avLst/>
          </a:prstGeom>
        </p:spPr>
        <p:txBody>
          <a:bodyPr lIns="0" tIns="0" rIns="0" bIns="0"/>
          <a:lstStyle>
            <a:lvl1pPr>
              <a:defRPr sz="2800" b="0" i="0" baseline="0">
                <a:solidFill>
                  <a:schemeClr val="tx2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" name="Text Placeholder 17">
            <a:extLst>
              <a:ext uri="{FF2B5EF4-FFF2-40B4-BE49-F238E27FC236}">
                <a16:creationId xmlns:a16="http://schemas.microsoft.com/office/drawing/2014/main" id="{3145114F-CC80-9285-F4EC-1E2EB0EF6C6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21838" y="2603166"/>
            <a:ext cx="3465975" cy="1724025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ts val="1700"/>
              </a:lnSpc>
              <a:buFont typeface="Arial" panose="020B0604020202020204" pitchFamily="34" charset="0"/>
              <a:buNone/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/>
            </a:lvl2pPr>
          </a:lstStyle>
          <a:p>
            <a:pPr marL="0" marR="0" lvl="0" indent="0" algn="l" defTabSz="914400" rtl="0" eaLnBrk="1" fontAlgn="auto" latinLnBrk="0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to enter body copy</a:t>
            </a:r>
          </a:p>
          <a:p>
            <a:pPr lvl="0"/>
            <a:endParaRPr lang="en-US"/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1DAA687E-3A88-963C-9057-2BE5F1A2E6F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  <a:p>
            <a:endParaRPr lang="en-US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92090B9D-517C-3094-01F0-FFC1EF3D6177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EABD081C-AFA9-B259-5276-83B5E421ECF0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BF38A6BA-BB76-5D12-B301-B19A9775BE80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2171D720-CC26-76F3-C4D7-13DC7DF748BC}"/>
              </a:ext>
            </a:extLst>
          </p:cNvPr>
          <p:cNvGrpSpPr/>
          <p:nvPr userDrawn="1"/>
        </p:nvGrpSpPr>
        <p:grpSpPr>
          <a:xfrm rot="10800000">
            <a:off x="-1341059" y="5212079"/>
            <a:ext cx="3391274" cy="525812"/>
            <a:chOff x="7573955" y="3084660"/>
            <a:chExt cx="4515315" cy="700093"/>
          </a:xfrm>
        </p:grpSpPr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EB6AAD44-2AF7-9639-E4D3-6793DA2EA715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C582EF5E-A3FD-2810-262A-21D6EE7EBBEB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D181D77C-E1E3-1FFC-5839-D830E5723126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35D72A95-E597-2CAF-F29E-AA76CEF930A0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9" name="TextBox 28">
            <a:extLst>
              <a:ext uri="{FF2B5EF4-FFF2-40B4-BE49-F238E27FC236}">
                <a16:creationId xmlns:a16="http://schemas.microsoft.com/office/drawing/2014/main" id="{C2078E5A-1E32-002B-9141-98198B8EEAC9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3A223129-7FFC-2BE1-5530-A1EA2F8239F7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47F4147F-8797-91ED-5CD9-9A7C1030EC26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49" name="Text Placeholder 7">
            <a:extLst>
              <a:ext uri="{FF2B5EF4-FFF2-40B4-BE49-F238E27FC236}">
                <a16:creationId xmlns:a16="http://schemas.microsoft.com/office/drawing/2014/main" id="{383C14F1-2508-044D-7E73-AF9D8820B322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5946995" y="1652261"/>
            <a:ext cx="4599625" cy="397846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Lorem ipsum</a:t>
            </a:r>
          </a:p>
          <a:p>
            <a:pPr lvl="1"/>
            <a:r>
              <a:rPr lang="en-US"/>
              <a:t>Lorem ipsum</a:t>
            </a:r>
          </a:p>
          <a:p>
            <a:pPr lvl="2"/>
            <a:r>
              <a:rPr lang="en-US"/>
              <a:t>Lorem ipsum</a:t>
            </a:r>
          </a:p>
          <a:p>
            <a:pPr lvl="3"/>
            <a:r>
              <a:rPr lang="en-US"/>
              <a:t>Lorem ipsum</a:t>
            </a:r>
          </a:p>
        </p:txBody>
      </p:sp>
    </p:spTree>
    <p:extLst>
      <p:ext uri="{BB962C8B-B14F-4D97-AF65-F5344CB8AC3E}">
        <p14:creationId xmlns:p14="http://schemas.microsoft.com/office/powerpoint/2010/main" val="3740023098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ullet Style Slide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8F4CA406-E264-A259-8033-8A7837A5F3E3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id="{057E1BA2-440E-546F-E0EC-BE35BE78FB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  <a:p>
            <a:endParaRPr lang="en-US"/>
          </a:p>
        </p:txBody>
      </p:sp>
      <p:sp>
        <p:nvSpPr>
          <p:cNvPr id="2" name="TextBox 20">
            <a:extLst>
              <a:ext uri="{FF2B5EF4-FFF2-40B4-BE49-F238E27FC236}">
                <a16:creationId xmlns:a16="http://schemas.microsoft.com/office/drawing/2014/main" id="{B23678A4-61A9-4E45-A3BF-0CCEDB8B331D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8E3F5277-7139-1207-BDC7-F4B08E1E29A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8E37CACE-2C44-4ACC-70F5-327EFEE09316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5DBCBE7-9684-789C-AA43-966C9228B732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DBB87FDB-8DD2-4670-3D08-E0BEDF4BC73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9601" y="1652261"/>
            <a:ext cx="9689431" cy="397846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Lorem ipsum</a:t>
            </a:r>
          </a:p>
          <a:p>
            <a:pPr lvl="1"/>
            <a:r>
              <a:rPr lang="en-US"/>
              <a:t>Lorem ipsum</a:t>
            </a:r>
          </a:p>
          <a:p>
            <a:pPr lvl="2"/>
            <a:r>
              <a:rPr lang="en-US"/>
              <a:t>Lorem ipsum</a:t>
            </a:r>
          </a:p>
          <a:p>
            <a:pPr lvl="3"/>
            <a:r>
              <a:rPr lang="en-US"/>
              <a:t>Lorem ipsum</a:t>
            </a:r>
          </a:p>
        </p:txBody>
      </p:sp>
    </p:spTree>
    <p:extLst>
      <p:ext uri="{BB962C8B-B14F-4D97-AF65-F5344CB8AC3E}">
        <p14:creationId xmlns:p14="http://schemas.microsoft.com/office/powerpoint/2010/main" val="632667332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 Style Slide_3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56735FBC-F916-3CBE-D3B7-304735E939F9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" name="Text Placeholder 13">
            <a:extLst>
              <a:ext uri="{FF2B5EF4-FFF2-40B4-BE49-F238E27FC236}">
                <a16:creationId xmlns:a16="http://schemas.microsoft.com/office/drawing/2014/main" id="{CE840601-3A6A-F981-109B-02896B85736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9601" y="1815720"/>
            <a:ext cx="5073184" cy="364859"/>
          </a:xfrm>
          <a:prstGeom prst="rect">
            <a:avLst/>
          </a:prstGeom>
        </p:spPr>
        <p:txBody>
          <a:bodyPr lIns="0" tIns="0" rIns="0" bIns="0"/>
          <a:lstStyle>
            <a:lvl1pPr>
              <a:defRPr sz="22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a subhead</a:t>
            </a:r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1DAA687E-3A88-963C-9057-2BE5F1A2E6F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0" y="685127"/>
            <a:ext cx="9325969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  <a:p>
            <a:endParaRPr lang="en-US"/>
          </a:p>
        </p:txBody>
      </p:sp>
      <p:sp>
        <p:nvSpPr>
          <p:cNvPr id="25" name="Text Placeholder 9">
            <a:extLst>
              <a:ext uri="{FF2B5EF4-FFF2-40B4-BE49-F238E27FC236}">
                <a16:creationId xmlns:a16="http://schemas.microsoft.com/office/drawing/2014/main" id="{CABDC89E-4108-9659-7F4F-92D64D81B72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09600" y="344033"/>
            <a:ext cx="3839852" cy="180849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7" name="Text Placeholder 13">
            <a:extLst>
              <a:ext uri="{FF2B5EF4-FFF2-40B4-BE49-F238E27FC236}">
                <a16:creationId xmlns:a16="http://schemas.microsoft.com/office/drawing/2014/main" id="{0E420B42-4659-49A1-D925-B4FFE7A15E6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500118" y="1815720"/>
            <a:ext cx="5090172" cy="364859"/>
          </a:xfrm>
          <a:prstGeom prst="rect">
            <a:avLst/>
          </a:prstGeom>
        </p:spPr>
        <p:txBody>
          <a:bodyPr lIns="0" tIns="0" rIns="0" bIns="0"/>
          <a:lstStyle>
            <a:lvl1pPr>
              <a:defRPr sz="22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a subhead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49C6F84-BA14-B01D-29CF-287F26A5FBB7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46586D8D-4D19-1E99-99DD-187B75662CC1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CF6CB129-F2B6-D879-8ED1-72C73BE25D4F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22B5286A-B513-4D6F-FDCC-988066C985D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A112306A-A364-EDAA-FAEB-DD982DC1F337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C1BB870B-3DF3-EF63-6EEA-A01084FDC95E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587022" y="2322638"/>
            <a:ext cx="5095763" cy="342845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Lorem ipsum</a:t>
            </a:r>
          </a:p>
          <a:p>
            <a:pPr lvl="1"/>
            <a:endParaRPr lang="en-US"/>
          </a:p>
          <a:p>
            <a:pPr lvl="2"/>
            <a:endParaRPr lang="en-US"/>
          </a:p>
          <a:p>
            <a:pPr lvl="3"/>
            <a:endParaRPr lang="en-US"/>
          </a:p>
        </p:txBody>
      </p:sp>
      <p:sp>
        <p:nvSpPr>
          <p:cNvPr id="28" name="Text Placeholder 7">
            <a:extLst>
              <a:ext uri="{FF2B5EF4-FFF2-40B4-BE49-F238E27FC236}">
                <a16:creationId xmlns:a16="http://schemas.microsoft.com/office/drawing/2014/main" id="{79079E00-3868-2F7B-09F9-C3493F82DA97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494527" y="2322638"/>
            <a:ext cx="5095763" cy="342845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Lorem ipsum</a:t>
            </a:r>
          </a:p>
          <a:p>
            <a:pPr lvl="1"/>
            <a:endParaRPr lang="en-US"/>
          </a:p>
          <a:p>
            <a:pPr lvl="2"/>
            <a:endParaRPr lang="en-US"/>
          </a:p>
          <a:p>
            <a:pPr lvl="3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3351775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 Style Slide_4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0696BCE1-C2EA-6500-E16E-2E0E838AA92B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96E662FA-71E8-91C9-9E2D-C02F2D54880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0193EC97-8B50-6DDF-7117-8D28CFF7D0F2}"/>
              </a:ext>
            </a:extLst>
          </p:cNvPr>
          <p:cNvGrpSpPr/>
          <p:nvPr/>
        </p:nvGrpSpPr>
        <p:grpSpPr>
          <a:xfrm>
            <a:off x="10345004" y="495274"/>
            <a:ext cx="2799343" cy="434034"/>
            <a:chOff x="7573955" y="3084660"/>
            <a:chExt cx="4515315" cy="700093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9DD81C17-8752-C131-4761-E609EC8E5B3B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16715B68-EFE5-34CD-2F2B-B78BA94C8EBD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FF097E58-EE77-6531-3824-C1F784109B98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819F2E82-F90F-A295-D792-CF34B608210D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65620753-5B0C-9C00-4631-EBBEA1D977A8}"/>
              </a:ext>
            </a:extLst>
          </p:cNvPr>
          <p:cNvGrpSpPr/>
          <p:nvPr/>
        </p:nvGrpSpPr>
        <p:grpSpPr>
          <a:xfrm rot="10800000">
            <a:off x="2812" y="5401431"/>
            <a:ext cx="2404624" cy="560807"/>
            <a:chOff x="8200941" y="3816054"/>
            <a:chExt cx="3986871" cy="929819"/>
          </a:xfrm>
        </p:grpSpPr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73D6DC9F-E33B-77EA-E1DB-9A6BC6834372}"/>
                </a:ext>
              </a:extLst>
            </p:cNvPr>
            <p:cNvSpPr/>
            <p:nvPr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5875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F5438B93-FBF9-EB28-C386-E861D6DC0AB4}"/>
                </a:ext>
              </a:extLst>
            </p:cNvPr>
            <p:cNvSpPr/>
            <p:nvPr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5875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860A42CA-19F6-5F07-7C1B-A67518DDCF6E}"/>
                </a:ext>
              </a:extLst>
            </p:cNvPr>
            <p:cNvSpPr/>
            <p:nvPr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5875" cap="flat">
              <a:solidFill>
                <a:srgbClr val="818BFB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FD6EBCA-C04C-B153-A68C-3D4870B3E6D3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8845EC39-7E02-E9D7-8700-69E586ED18D3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0B01F8F5-983D-AE68-E073-253A16250CFC}"/>
              </a:ext>
            </a:extLst>
          </p:cNvPr>
          <p:cNvGrpSpPr/>
          <p:nvPr userDrawn="1"/>
        </p:nvGrpSpPr>
        <p:grpSpPr>
          <a:xfrm>
            <a:off x="10345004" y="495274"/>
            <a:ext cx="2799343" cy="434034"/>
            <a:chOff x="7573955" y="3084660"/>
            <a:chExt cx="4515315" cy="700093"/>
          </a:xfrm>
        </p:grpSpPr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F5E32254-A2C8-9A55-7F90-18CAF945AA0D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0E989BA2-DCB4-40F5-A806-7B0ED6BDEF10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54A519F5-4365-2702-56DD-D6AB676D261A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2817A92D-3FB4-36C8-CF3A-B9946111D1BA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F591E22B-097E-C1C2-502E-D65079EC37F3}"/>
              </a:ext>
            </a:extLst>
          </p:cNvPr>
          <p:cNvGrpSpPr/>
          <p:nvPr userDrawn="1"/>
        </p:nvGrpSpPr>
        <p:grpSpPr>
          <a:xfrm rot="10800000">
            <a:off x="2812" y="5401431"/>
            <a:ext cx="2404624" cy="560807"/>
            <a:chOff x="8200941" y="3816054"/>
            <a:chExt cx="3986871" cy="929819"/>
          </a:xfrm>
        </p:grpSpPr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1D807DBA-DA2C-B96C-2F4E-A89BF13EA100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5875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49DDCCEA-FE91-6B34-9B84-1FD2E4C113A2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5875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E4F7A87A-C4C3-B182-8081-6DDC47E1B65E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5875" cap="flat">
              <a:solidFill>
                <a:srgbClr val="818BFB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2" name="Rectangle 31">
            <a:extLst>
              <a:ext uri="{FF2B5EF4-FFF2-40B4-BE49-F238E27FC236}">
                <a16:creationId xmlns:a16="http://schemas.microsoft.com/office/drawing/2014/main" id="{B93FFD96-2E15-7A86-0EEC-F703CB0315EA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7" name="Text Placeholder 7">
            <a:extLst>
              <a:ext uri="{FF2B5EF4-FFF2-40B4-BE49-F238E27FC236}">
                <a16:creationId xmlns:a16="http://schemas.microsoft.com/office/drawing/2014/main" id="{B7D2BF17-96D2-E4D5-D8E1-7AD4B72B5CDF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587022" y="1775089"/>
            <a:ext cx="4474259" cy="225538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Lorem ipsum</a:t>
            </a:r>
          </a:p>
          <a:p>
            <a:pPr lvl="1"/>
            <a:endParaRPr lang="en-US"/>
          </a:p>
          <a:p>
            <a:pPr lvl="2"/>
            <a:endParaRPr lang="en-US"/>
          </a:p>
          <a:p>
            <a:pPr lvl="3"/>
            <a:endParaRPr lang="en-US"/>
          </a:p>
          <a:p>
            <a:pPr lvl="2"/>
            <a:endParaRPr lang="en-US"/>
          </a:p>
          <a:p>
            <a:pPr lvl="3"/>
            <a:endParaRPr lang="en-US"/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E11215AD-608D-3F1C-97C5-962DB49478F0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6606893" y="1775089"/>
            <a:ext cx="4474259" cy="225538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Lorem ipsum</a:t>
            </a:r>
          </a:p>
          <a:p>
            <a:pPr lvl="1"/>
            <a:endParaRPr lang="en-US"/>
          </a:p>
          <a:p>
            <a:pPr lvl="2"/>
            <a:endParaRPr lang="en-US"/>
          </a:p>
          <a:p>
            <a:pPr lvl="3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738938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Agenda Slide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F7D84EC4-631A-0DE1-5608-34316BA774A4}"/>
              </a:ext>
            </a:extLst>
          </p:cNvPr>
          <p:cNvSpPr/>
          <p:nvPr/>
        </p:nvSpPr>
        <p:spPr>
          <a:xfrm>
            <a:off x="5300132" y="0"/>
            <a:ext cx="6891867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46D4AC69-D1C9-F941-F0FA-6C539D51A515}"/>
              </a:ext>
            </a:extLst>
          </p:cNvPr>
          <p:cNvSpPr/>
          <p:nvPr/>
        </p:nvSpPr>
        <p:spPr>
          <a:xfrm>
            <a:off x="0" y="0"/>
            <a:ext cx="5300133" cy="6858000"/>
          </a:xfrm>
          <a:prstGeom prst="roundRect">
            <a:avLst>
              <a:gd name="adj" fmla="val 4437"/>
            </a:avLst>
          </a:prstGeom>
          <a:solidFill>
            <a:srgbClr val="EFF5F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706CAF2-6D27-0236-5C2D-72C1D5CEA564}"/>
              </a:ext>
            </a:extLst>
          </p:cNvPr>
          <p:cNvGrpSpPr/>
          <p:nvPr/>
        </p:nvGrpSpPr>
        <p:grpSpPr>
          <a:xfrm flipH="1">
            <a:off x="-1457942" y="5081987"/>
            <a:ext cx="4918911" cy="760952"/>
            <a:chOff x="7512658" y="3067745"/>
            <a:chExt cx="4673649" cy="723010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C0C93016-198E-7976-E39F-52D36C863ADF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BD584059-2B73-A7F4-A708-E291463DF8E4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2012-24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0C70430-390C-3DDF-3B5C-1BD45082A7EB}"/>
              </a:ext>
            </a:extLst>
          </p:cNvPr>
          <p:cNvGrpSpPr/>
          <p:nvPr/>
        </p:nvGrpSpPr>
        <p:grpSpPr>
          <a:xfrm rot="10800000">
            <a:off x="-1479069" y="175390"/>
            <a:ext cx="3185148" cy="742841"/>
            <a:chOff x="8200941" y="3816054"/>
            <a:chExt cx="3986871" cy="929819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046DC269-215A-8E47-DDBD-2225384DF05F}"/>
                </a:ext>
              </a:extLst>
            </p:cNvPr>
            <p:cNvSpPr/>
            <p:nvPr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0D68676B-1784-BB38-B533-D209880CCC78}"/>
                </a:ext>
              </a:extLst>
            </p:cNvPr>
            <p:cNvSpPr/>
            <p:nvPr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0D738089-1510-DDC2-AD40-FF30D2C0D248}"/>
                </a:ext>
              </a:extLst>
            </p:cNvPr>
            <p:cNvSpPr/>
            <p:nvPr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5B8431D-4152-D9BA-EBB1-4EF1367A69F2}"/>
              </a:ext>
            </a:extLst>
          </p:cNvPr>
          <p:cNvSpPr/>
          <p:nvPr/>
        </p:nvSpPr>
        <p:spPr>
          <a:xfrm>
            <a:off x="6164263" y="1502298"/>
            <a:ext cx="4088590" cy="61912"/>
          </a:xfrm>
          <a:prstGeom prst="rect">
            <a:avLst/>
          </a:prstGeom>
          <a:solidFill>
            <a:schemeClr val="accent2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</a:pPr>
            <a:endParaRPr lang="en-ID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925BCF0E-473B-CE57-3A37-5DF41FA104A0}"/>
              </a:ext>
            </a:extLst>
          </p:cNvPr>
          <p:cNvSpPr/>
          <p:nvPr/>
        </p:nvSpPr>
        <p:spPr>
          <a:xfrm>
            <a:off x="6164263" y="2977178"/>
            <a:ext cx="4088590" cy="61912"/>
          </a:xfrm>
          <a:prstGeom prst="rect">
            <a:avLst/>
          </a:prstGeom>
          <a:solidFill>
            <a:schemeClr val="accent1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</a:pPr>
            <a:endParaRPr lang="en-ID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22CEB353-DF9C-81C8-4A90-E692DDA64812}"/>
              </a:ext>
            </a:extLst>
          </p:cNvPr>
          <p:cNvSpPr/>
          <p:nvPr/>
        </p:nvSpPr>
        <p:spPr>
          <a:xfrm>
            <a:off x="6164263" y="4452058"/>
            <a:ext cx="4088590" cy="61912"/>
          </a:xfrm>
          <a:prstGeom prst="rect">
            <a:avLst/>
          </a:prstGeom>
          <a:solidFill>
            <a:schemeClr val="accent3"/>
          </a:solidFill>
          <a:ln w="12476" cap="flat">
            <a:noFill/>
            <a:prstDash val="solid"/>
            <a:miter/>
          </a:ln>
        </p:spPr>
        <p:txBody>
          <a:bodyPr rtlCol="0" anchor="ctr"/>
          <a:lstStyle/>
          <a:p>
            <a:pPr>
              <a:buClr>
                <a:srgbClr val="000000"/>
              </a:buClr>
            </a:pPr>
            <a:endParaRPr lang="en-ID" ker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31" name="Text Placeholder 30">
            <a:extLst>
              <a:ext uri="{FF2B5EF4-FFF2-40B4-BE49-F238E27FC236}">
                <a16:creationId xmlns:a16="http://schemas.microsoft.com/office/drawing/2014/main" id="{1BA67C64-3603-0C63-964E-5BCF0A2D5A8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164263" y="1675823"/>
            <a:ext cx="4089400" cy="912812"/>
          </a:xfrm>
          <a:prstGeom prst="rect">
            <a:avLst/>
          </a:prstGeom>
        </p:spPr>
        <p:txBody>
          <a:bodyPr/>
          <a:lstStyle>
            <a:lvl1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2" name="Text Placeholder 30">
            <a:extLst>
              <a:ext uri="{FF2B5EF4-FFF2-40B4-BE49-F238E27FC236}">
                <a16:creationId xmlns:a16="http://schemas.microsoft.com/office/drawing/2014/main" id="{0FEA56F3-60EA-EDC3-5D62-523450B893E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64263" y="3150703"/>
            <a:ext cx="4089400" cy="912812"/>
          </a:xfrm>
          <a:prstGeom prst="rect">
            <a:avLst/>
          </a:prstGeom>
        </p:spPr>
        <p:txBody>
          <a:bodyPr/>
          <a:lstStyle>
            <a:lvl1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3" name="Text Placeholder 30">
            <a:extLst>
              <a:ext uri="{FF2B5EF4-FFF2-40B4-BE49-F238E27FC236}">
                <a16:creationId xmlns:a16="http://schemas.microsoft.com/office/drawing/2014/main" id="{F7E4F656-70EC-28F5-6930-1DF70ED4BB0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164263" y="4625581"/>
            <a:ext cx="4089400" cy="912812"/>
          </a:xfrm>
          <a:prstGeom prst="rect">
            <a:avLst/>
          </a:prstGeom>
        </p:spPr>
        <p:txBody>
          <a:bodyPr/>
          <a:lstStyle>
            <a:lvl1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Text Placeholder 12">
            <a:extLst>
              <a:ext uri="{FF2B5EF4-FFF2-40B4-BE49-F238E27FC236}">
                <a16:creationId xmlns:a16="http://schemas.microsoft.com/office/drawing/2014/main" id="{50CBD56B-5A7D-05DE-26D2-D5979314CCD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63528" y="2280861"/>
            <a:ext cx="3911601" cy="1825754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FE135505-B22F-1ECF-1297-58ABD056FA9A}"/>
              </a:ext>
            </a:extLst>
          </p:cNvPr>
          <p:cNvSpPr/>
          <p:nvPr userDrawn="1"/>
        </p:nvSpPr>
        <p:spPr>
          <a:xfrm>
            <a:off x="0" y="0"/>
            <a:ext cx="5300133" cy="6858000"/>
          </a:xfrm>
          <a:prstGeom prst="roundRect">
            <a:avLst>
              <a:gd name="adj" fmla="val 4437"/>
            </a:avLst>
          </a:prstGeom>
          <a:solidFill>
            <a:srgbClr val="EFF5F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61C4371-F7B7-8A99-824D-CD754FB413CA}"/>
              </a:ext>
            </a:extLst>
          </p:cNvPr>
          <p:cNvGrpSpPr/>
          <p:nvPr userDrawn="1"/>
        </p:nvGrpSpPr>
        <p:grpSpPr>
          <a:xfrm flipH="1">
            <a:off x="-1457942" y="5081987"/>
            <a:ext cx="4918911" cy="760952"/>
            <a:chOff x="7512658" y="3067745"/>
            <a:chExt cx="4673649" cy="723010"/>
          </a:xfrm>
        </p:grpSpPr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7489ECFD-E794-AA27-5105-DD9629C184A8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3C3DBEC8-240C-B4A0-8E20-ACA83600F562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5" name="TextBox 20">
            <a:extLst>
              <a:ext uri="{FF2B5EF4-FFF2-40B4-BE49-F238E27FC236}">
                <a16:creationId xmlns:a16="http://schemas.microsoft.com/office/drawing/2014/main" id="{77D46D37-BBE2-E49C-2628-8B9DF188CEF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26" name="Graphic 25">
            <a:extLst>
              <a:ext uri="{FF2B5EF4-FFF2-40B4-BE49-F238E27FC236}">
                <a16:creationId xmlns:a16="http://schemas.microsoft.com/office/drawing/2014/main" id="{ECAB71F0-6A7F-C71F-6DDE-CCA6C648F81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id="{5D179543-485F-5CC2-C130-CB0DEB443CCD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EACC2B48-D768-8981-6552-DDA908F5E6D1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BF975DE-8FDB-7CC7-9BAC-E490DCB07997}"/>
              </a:ext>
            </a:extLst>
          </p:cNvPr>
          <p:cNvGrpSpPr/>
          <p:nvPr userDrawn="1"/>
        </p:nvGrpSpPr>
        <p:grpSpPr>
          <a:xfrm rot="10800000">
            <a:off x="-1479069" y="175390"/>
            <a:ext cx="3185148" cy="742841"/>
            <a:chOff x="8200941" y="3816054"/>
            <a:chExt cx="3986871" cy="929819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15E068D8-257B-FF92-E3FC-E5EFA75568C5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A4E6035D-0C44-2AA2-F269-0322A059342C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CA2E91F5-13B3-F460-55A3-5BD3309E6F2F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6" name="Rectangle 35">
            <a:extLst>
              <a:ext uri="{FF2B5EF4-FFF2-40B4-BE49-F238E27FC236}">
                <a16:creationId xmlns:a16="http://schemas.microsoft.com/office/drawing/2014/main" id="{160751DB-A31E-4411-C938-45720638EF42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41798670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 Style Slide_5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>
            <a:extLst>
              <a:ext uri="{FF2B5EF4-FFF2-40B4-BE49-F238E27FC236}">
                <a16:creationId xmlns:a16="http://schemas.microsoft.com/office/drawing/2014/main" id="{5690370B-6D72-EC6B-9492-57DE1B3ACF7D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8CB0DFC2-6E7A-2087-B2FF-C34E229FBC8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8931734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  <a:p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7119AB19-A739-F017-7E49-65308FA280C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09599" y="1091338"/>
            <a:ext cx="6438899" cy="200055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09AD7E5C-2506-18F2-A51E-D6066EAAEDA1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C221F12F-F0E3-19D5-8000-F64E8E73D36C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28E4CF9E-F537-866A-299C-1E265EA91BAF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80D5093-C9ED-2977-B248-25C4B043D342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9B228FE3-A199-3E2B-BDE5-0FE9C56EABA9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742C70D9-6BD0-6044-3AF0-3CDE981BCF84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431338" y="2245385"/>
            <a:ext cx="3172068" cy="236361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marR="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Clr>
                <a:srgbClr val="000000"/>
              </a:buClr>
              <a:buFont typeface="Arial" panose="020B0604020202020204" pitchFamily="34" charset="0"/>
              <a:buChar char="•"/>
              <a:defRPr lang="en-US" sz="1400" b="0" i="0" u="none" strike="noStrike" kern="1200" cap="none" dirty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5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9421A805-061D-C799-8D77-836DBAC34F61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8294540" y="2245385"/>
            <a:ext cx="3172068" cy="236361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marR="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Clr>
                <a:srgbClr val="000000"/>
              </a:buClr>
              <a:buFont typeface="Arial" panose="020B0604020202020204" pitchFamily="34" charset="0"/>
              <a:buChar char="•"/>
              <a:defRPr lang="en-US" sz="1400" b="0" i="0" u="none" strike="noStrike" kern="1200" cap="none" dirty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5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7B6CBFA5-1245-0A4C-99D7-C69D1B185489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576975" y="2245385"/>
            <a:ext cx="3172068" cy="236361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5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0377850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 Style Slide_6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372F36F2-08A8-5EFD-3CEA-28F44798290A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" name="Text Placeholder 13">
            <a:extLst>
              <a:ext uri="{FF2B5EF4-FFF2-40B4-BE49-F238E27FC236}">
                <a16:creationId xmlns:a16="http://schemas.microsoft.com/office/drawing/2014/main" id="{CE840601-3A6A-F981-109B-02896B85736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9600" y="1615273"/>
            <a:ext cx="8684881" cy="321763"/>
          </a:xfrm>
          <a:prstGeom prst="rect">
            <a:avLst/>
          </a:prstGeom>
        </p:spPr>
        <p:txBody>
          <a:bodyPr lIns="0" tIns="0" rIns="0" bIns="0"/>
          <a:lstStyle>
            <a:lvl1pPr>
              <a:defRPr sz="22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Heading 1</a:t>
            </a:r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1DAA687E-3A88-963C-9057-2BE5F1A2E6F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0" y="685127"/>
            <a:ext cx="9080309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</p:txBody>
      </p:sp>
      <p:sp>
        <p:nvSpPr>
          <p:cNvPr id="25" name="Text Placeholder 9">
            <a:extLst>
              <a:ext uri="{FF2B5EF4-FFF2-40B4-BE49-F238E27FC236}">
                <a16:creationId xmlns:a16="http://schemas.microsoft.com/office/drawing/2014/main" id="{CABDC89E-4108-9659-7F4F-92D64D81B72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09600" y="344033"/>
            <a:ext cx="3839852" cy="180849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1B38B49C-178D-CFB7-4156-8E56286D065E}"/>
              </a:ext>
            </a:extLst>
          </p:cNvPr>
          <p:cNvGrpSpPr/>
          <p:nvPr/>
        </p:nvGrpSpPr>
        <p:grpSpPr>
          <a:xfrm>
            <a:off x="9535782" y="5062958"/>
            <a:ext cx="2656218" cy="982242"/>
            <a:chOff x="9535782" y="4462389"/>
            <a:chExt cx="2656218" cy="982242"/>
          </a:xfrm>
        </p:grpSpPr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868EEA0D-233D-9EE8-2BA5-572BACA13673}"/>
                </a:ext>
              </a:extLst>
            </p:cNvPr>
            <p:cNvSpPr/>
            <p:nvPr/>
          </p:nvSpPr>
          <p:spPr>
            <a:xfrm>
              <a:off x="10283894" y="4462389"/>
              <a:ext cx="1908106" cy="388434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00B2AF68-769F-DA9A-FDAD-1F87C6D8594C}"/>
                </a:ext>
              </a:extLst>
            </p:cNvPr>
            <p:cNvSpPr/>
            <p:nvPr/>
          </p:nvSpPr>
          <p:spPr>
            <a:xfrm>
              <a:off x="10338957" y="4506901"/>
              <a:ext cx="1853042" cy="299344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E870B34F-89B8-8308-930E-8B2A29DD7DAC}"/>
                </a:ext>
              </a:extLst>
            </p:cNvPr>
            <p:cNvSpPr/>
            <p:nvPr/>
          </p:nvSpPr>
          <p:spPr>
            <a:xfrm>
              <a:off x="9535782" y="5056224"/>
              <a:ext cx="1468155" cy="388407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DE5F9CE4-5E57-BC27-866A-D2F17B89DFB6}"/>
                </a:ext>
              </a:extLst>
            </p:cNvPr>
            <p:cNvSpPr/>
            <p:nvPr/>
          </p:nvSpPr>
          <p:spPr>
            <a:xfrm>
              <a:off x="11661285" y="5056237"/>
              <a:ext cx="530715" cy="388367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CD57210A-6118-1B87-28F5-8F19C28598A4}"/>
                </a:ext>
              </a:extLst>
            </p:cNvPr>
            <p:cNvSpPr/>
            <p:nvPr/>
          </p:nvSpPr>
          <p:spPr>
            <a:xfrm>
              <a:off x="9590805" y="5100754"/>
              <a:ext cx="1357545" cy="299344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A0BEDC51-8895-8290-9B9A-E3EAA57D105E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D95BA273-4162-15FC-9D3B-9A85B8EA2252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7E0C9959-CDB4-FAFB-4B5A-925C4729E242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532144A3-476A-2A7D-C886-658BC1E26267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ADC98148-582E-BF4C-0ECB-795F056FE5C2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1DD66241-E9D2-967F-D1E7-4B70C5B4ECCF}"/>
              </a:ext>
            </a:extLst>
          </p:cNvPr>
          <p:cNvGrpSpPr/>
          <p:nvPr userDrawn="1"/>
        </p:nvGrpSpPr>
        <p:grpSpPr>
          <a:xfrm>
            <a:off x="9535782" y="5062958"/>
            <a:ext cx="2656218" cy="982242"/>
            <a:chOff x="9535782" y="4462389"/>
            <a:chExt cx="2656218" cy="982242"/>
          </a:xfrm>
        </p:grpSpPr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97FB614D-50E8-0D18-A862-413A29DDCF2F}"/>
                </a:ext>
              </a:extLst>
            </p:cNvPr>
            <p:cNvSpPr/>
            <p:nvPr/>
          </p:nvSpPr>
          <p:spPr>
            <a:xfrm>
              <a:off x="10283894" y="4462389"/>
              <a:ext cx="1908106" cy="388434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264594F4-E1EB-2B64-85FB-3D4223791C80}"/>
                </a:ext>
              </a:extLst>
            </p:cNvPr>
            <p:cNvSpPr/>
            <p:nvPr/>
          </p:nvSpPr>
          <p:spPr>
            <a:xfrm>
              <a:off x="10338957" y="4506901"/>
              <a:ext cx="1853042" cy="299344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29EBB577-2DE7-3DF0-1FC5-B79ED943B969}"/>
                </a:ext>
              </a:extLst>
            </p:cNvPr>
            <p:cNvSpPr/>
            <p:nvPr/>
          </p:nvSpPr>
          <p:spPr>
            <a:xfrm>
              <a:off x="9535782" y="5056224"/>
              <a:ext cx="1468155" cy="388407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5E6324F9-C795-A412-725A-C01F0C567885}"/>
                </a:ext>
              </a:extLst>
            </p:cNvPr>
            <p:cNvSpPr/>
            <p:nvPr/>
          </p:nvSpPr>
          <p:spPr>
            <a:xfrm>
              <a:off x="11661285" y="5056237"/>
              <a:ext cx="530715" cy="388367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97522842-54AE-00D9-9F16-B9343C13D9FC}"/>
                </a:ext>
              </a:extLst>
            </p:cNvPr>
            <p:cNvSpPr/>
            <p:nvPr/>
          </p:nvSpPr>
          <p:spPr>
            <a:xfrm>
              <a:off x="9590805" y="5100754"/>
              <a:ext cx="1357545" cy="299344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7" name="Text Placeholder 7">
            <a:extLst>
              <a:ext uri="{FF2B5EF4-FFF2-40B4-BE49-F238E27FC236}">
                <a16:creationId xmlns:a16="http://schemas.microsoft.com/office/drawing/2014/main" id="{63539720-3051-F007-B7B0-B26660BFD6E0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591130" y="2019051"/>
            <a:ext cx="8721036" cy="80607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marR="0" indent="-228600" algn="l" defTabSz="914400" rtl="0" eaLnBrk="1" fontAlgn="auto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Item 1</a:t>
            </a:r>
          </a:p>
        </p:txBody>
      </p:sp>
      <p:sp>
        <p:nvSpPr>
          <p:cNvPr id="38" name="Text Placeholder 13">
            <a:extLst>
              <a:ext uri="{FF2B5EF4-FFF2-40B4-BE49-F238E27FC236}">
                <a16:creationId xmlns:a16="http://schemas.microsoft.com/office/drawing/2014/main" id="{65602493-F5E8-700F-7C2E-DA98C55EAA74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9600" y="3042443"/>
            <a:ext cx="8684881" cy="321763"/>
          </a:xfrm>
          <a:prstGeom prst="rect">
            <a:avLst/>
          </a:prstGeom>
        </p:spPr>
        <p:txBody>
          <a:bodyPr lIns="0" tIns="0" rIns="0" bIns="0"/>
          <a:lstStyle>
            <a:lvl1pPr>
              <a:defRPr sz="22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r>
              <a:rPr lang="en-US"/>
              <a:t>Heading 2</a:t>
            </a:r>
          </a:p>
        </p:txBody>
      </p:sp>
      <p:sp>
        <p:nvSpPr>
          <p:cNvPr id="39" name="Text Placeholder 7">
            <a:extLst>
              <a:ext uri="{FF2B5EF4-FFF2-40B4-BE49-F238E27FC236}">
                <a16:creationId xmlns:a16="http://schemas.microsoft.com/office/drawing/2014/main" id="{FF5C371D-8E62-5F36-FF7F-C1F3AFF3F57B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591130" y="3446221"/>
            <a:ext cx="8721036" cy="74228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Item 1</a:t>
            </a:r>
          </a:p>
          <a:p>
            <a:endParaRPr lang="en-US"/>
          </a:p>
        </p:txBody>
      </p:sp>
      <p:sp>
        <p:nvSpPr>
          <p:cNvPr id="40" name="Text Placeholder 13">
            <a:extLst>
              <a:ext uri="{FF2B5EF4-FFF2-40B4-BE49-F238E27FC236}">
                <a16:creationId xmlns:a16="http://schemas.microsoft.com/office/drawing/2014/main" id="{7778426F-1BD9-066B-53C9-B9AFEEC0276C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609600" y="4469614"/>
            <a:ext cx="8684881" cy="321763"/>
          </a:xfrm>
          <a:prstGeom prst="rect">
            <a:avLst/>
          </a:prstGeom>
        </p:spPr>
        <p:txBody>
          <a:bodyPr lIns="0" tIns="0" rIns="0" bIns="0"/>
          <a:lstStyle>
            <a:lvl1pPr>
              <a:defRPr sz="22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r>
              <a:rPr lang="en-US"/>
              <a:t>Heading </a:t>
            </a:r>
          </a:p>
        </p:txBody>
      </p:sp>
      <p:sp>
        <p:nvSpPr>
          <p:cNvPr id="41" name="Text Placeholder 7">
            <a:extLst>
              <a:ext uri="{FF2B5EF4-FFF2-40B4-BE49-F238E27FC236}">
                <a16:creationId xmlns:a16="http://schemas.microsoft.com/office/drawing/2014/main" id="{CB52CA27-E2C0-4B04-3344-1F984661BA95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591130" y="4873392"/>
            <a:ext cx="8721036" cy="74228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Item 1</a:t>
            </a:r>
          </a:p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0860455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ext Heavy Slide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B4BFFD4F-A8A5-2199-3530-9B8CE83F1270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8CB0DFC2-6E7A-2087-B2FF-C34E229FBC8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8931734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  <a:p>
            <a:endParaRPr lang="en-US"/>
          </a:p>
          <a:p>
            <a:endParaRPr lang="en-US"/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B0A05DA7-88FD-A3E7-6C7A-1AD47399EDA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09599" y="1091338"/>
            <a:ext cx="6438899" cy="200055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30CBCEBF-7ACA-AC32-EB95-90542311AF13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587022" y="1804717"/>
            <a:ext cx="8954313" cy="200055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>
              <a:defRPr sz="1400" b="1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FEEBA25-5EC9-4846-EBC5-350325506C5D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DA1BC57C-3B6B-04CF-084D-178D3DFA9B2C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ACD7F0DC-6C66-FAA0-719B-9C60A19D3EDF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B7C7C40B-E449-5930-988C-507BEA846E97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60268B61-540A-C11F-D538-3E78036B33D2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A34A2325-BFFB-3186-D993-52D895E8D32C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587017" y="2129131"/>
            <a:ext cx="8954312" cy="283666"/>
          </a:xfrm>
          <a:prstGeom prst="rect">
            <a:avLst/>
          </a:prstGeom>
        </p:spPr>
        <p:txBody>
          <a:bodyPr vert="horz" lIns="0" tIns="45720" rIns="91440" bIns="45720" rtlCol="0">
            <a:noAutofit/>
          </a:bodyPr>
          <a:lstStyle>
            <a:lvl1pPr marL="171450" indent="-17145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1450" marR="0" lvl="0" indent="-1714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Lorem Ipsum is simply dummy text</a:t>
            </a:r>
          </a:p>
          <a:p>
            <a:endParaRPr lang="en-US"/>
          </a:p>
        </p:txBody>
      </p:sp>
      <p:sp>
        <p:nvSpPr>
          <p:cNvPr id="42" name="Text Placeholder 9">
            <a:extLst>
              <a:ext uri="{FF2B5EF4-FFF2-40B4-BE49-F238E27FC236}">
                <a16:creationId xmlns:a16="http://schemas.microsoft.com/office/drawing/2014/main" id="{160E316C-2482-01D6-C911-C8A9CC8A213D}"/>
              </a:ext>
            </a:extLst>
          </p:cNvPr>
          <p:cNvSpPr>
            <a:spLocks noGrp="1"/>
          </p:cNvSpPr>
          <p:nvPr>
            <p:ph type="body" sz="quarter" idx="49"/>
          </p:nvPr>
        </p:nvSpPr>
        <p:spPr>
          <a:xfrm>
            <a:off x="587022" y="2831478"/>
            <a:ext cx="8954313" cy="200055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>
              <a:defRPr sz="1400" b="1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3" name="Text Placeholder 7">
            <a:extLst>
              <a:ext uri="{FF2B5EF4-FFF2-40B4-BE49-F238E27FC236}">
                <a16:creationId xmlns:a16="http://schemas.microsoft.com/office/drawing/2014/main" id="{C4A9E7D0-3069-A332-4F2D-3B82CCE61213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587017" y="3155892"/>
            <a:ext cx="8954312" cy="283666"/>
          </a:xfrm>
          <a:prstGeom prst="rect">
            <a:avLst/>
          </a:prstGeom>
        </p:spPr>
        <p:txBody>
          <a:bodyPr vert="horz" lIns="0" tIns="45720" rIns="91440" bIns="45720" rtlCol="0">
            <a:noAutofit/>
          </a:bodyPr>
          <a:lstStyle>
            <a:lvl1pPr marL="171450" indent="-17145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1450" marR="0" lvl="0" indent="-1714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Lorem Ipsum is simply dummy text</a:t>
            </a:r>
          </a:p>
          <a:p>
            <a:endParaRPr lang="en-US"/>
          </a:p>
        </p:txBody>
      </p:sp>
      <p:sp>
        <p:nvSpPr>
          <p:cNvPr id="48" name="Text Placeholder 9">
            <a:extLst>
              <a:ext uri="{FF2B5EF4-FFF2-40B4-BE49-F238E27FC236}">
                <a16:creationId xmlns:a16="http://schemas.microsoft.com/office/drawing/2014/main" id="{A8B92ADD-CF05-2A59-53A0-5971F23ABC5A}"/>
              </a:ext>
            </a:extLst>
          </p:cNvPr>
          <p:cNvSpPr>
            <a:spLocks noGrp="1"/>
          </p:cNvSpPr>
          <p:nvPr>
            <p:ph type="body" sz="quarter" idx="51"/>
          </p:nvPr>
        </p:nvSpPr>
        <p:spPr>
          <a:xfrm>
            <a:off x="587022" y="3854162"/>
            <a:ext cx="8954313" cy="200055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>
              <a:defRPr sz="1400" b="1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9" name="Text Placeholder 7">
            <a:extLst>
              <a:ext uri="{FF2B5EF4-FFF2-40B4-BE49-F238E27FC236}">
                <a16:creationId xmlns:a16="http://schemas.microsoft.com/office/drawing/2014/main" id="{94BDF6E5-DB83-8978-3D43-7B6B9F1800D9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587017" y="4178576"/>
            <a:ext cx="8954312" cy="283666"/>
          </a:xfrm>
          <a:prstGeom prst="rect">
            <a:avLst/>
          </a:prstGeom>
        </p:spPr>
        <p:txBody>
          <a:bodyPr vert="horz" lIns="0" tIns="45720" rIns="91440" bIns="45720" rtlCol="0">
            <a:noAutofit/>
          </a:bodyPr>
          <a:lstStyle>
            <a:lvl1pPr marL="171450" indent="-17145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1450" marR="0" lvl="0" indent="-1714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Lorem Ipsum is simply dummy text</a:t>
            </a:r>
          </a:p>
          <a:p>
            <a:endParaRPr lang="en-US"/>
          </a:p>
        </p:txBody>
      </p:sp>
      <p:sp>
        <p:nvSpPr>
          <p:cNvPr id="50" name="Text Placeholder 9">
            <a:extLst>
              <a:ext uri="{FF2B5EF4-FFF2-40B4-BE49-F238E27FC236}">
                <a16:creationId xmlns:a16="http://schemas.microsoft.com/office/drawing/2014/main" id="{D9606150-E95C-15C8-9DE1-A8142511621A}"/>
              </a:ext>
            </a:extLst>
          </p:cNvPr>
          <p:cNvSpPr>
            <a:spLocks noGrp="1"/>
          </p:cNvSpPr>
          <p:nvPr>
            <p:ph type="body" sz="quarter" idx="53"/>
          </p:nvPr>
        </p:nvSpPr>
        <p:spPr>
          <a:xfrm>
            <a:off x="587022" y="4880903"/>
            <a:ext cx="8954313" cy="200055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>
              <a:defRPr sz="1400" b="1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51" name="Text Placeholder 7">
            <a:extLst>
              <a:ext uri="{FF2B5EF4-FFF2-40B4-BE49-F238E27FC236}">
                <a16:creationId xmlns:a16="http://schemas.microsoft.com/office/drawing/2014/main" id="{B9E1AD7C-5D1B-8273-CBE8-4B5C13110DE4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587017" y="5205317"/>
            <a:ext cx="8954312" cy="283666"/>
          </a:xfrm>
          <a:prstGeom prst="rect">
            <a:avLst/>
          </a:prstGeom>
        </p:spPr>
        <p:txBody>
          <a:bodyPr vert="horz" lIns="0" tIns="45720" rIns="91440" bIns="45720" rtlCol="0">
            <a:noAutofit/>
          </a:bodyPr>
          <a:lstStyle>
            <a:lvl1pPr marL="171450" indent="-17145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1450" marR="0" lvl="0" indent="-1714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Lorem Ipsum is simply dummy text</a:t>
            </a:r>
          </a:p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86769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xt Heavy Slide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>
            <a:extLst>
              <a:ext uri="{FF2B5EF4-FFF2-40B4-BE49-F238E27FC236}">
                <a16:creationId xmlns:a16="http://schemas.microsoft.com/office/drawing/2014/main" id="{DDA7C667-9AB4-C575-EC15-87B8214C93EC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8CB0DFC2-6E7A-2087-B2FF-C34E229FBC8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8931734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  <a:p>
            <a:endParaRPr lang="en-US"/>
          </a:p>
          <a:p>
            <a:endParaRPr lang="en-US"/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F75A72D0-0939-C7DF-40B8-C19F9C7FA2F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09599" y="1091338"/>
            <a:ext cx="6438899" cy="200055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F3C1205-04FE-1D77-4B8F-1883CCEA5588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0C34787D-9800-5FDF-3E02-021CBA0F3E59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CBF341D7-1144-7145-44D9-FED1E31B30F0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4" name="Graphic 13">
            <a:extLst>
              <a:ext uri="{FF2B5EF4-FFF2-40B4-BE49-F238E27FC236}">
                <a16:creationId xmlns:a16="http://schemas.microsoft.com/office/drawing/2014/main" id="{06DA3010-DB06-1B12-CD3F-8724C467F49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ABF191A9-AF68-2CF1-90D2-E204440428A6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E27EAF24-F661-7E4D-E857-AD608B635988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70471837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xt Heavy Slide_4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A3B1FED5-3CAB-C1E7-0A7D-435CAFD538D4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6" name="Text Placeholder 17">
            <a:extLst>
              <a:ext uri="{FF2B5EF4-FFF2-40B4-BE49-F238E27FC236}">
                <a16:creationId xmlns:a16="http://schemas.microsoft.com/office/drawing/2014/main" id="{523C219A-9A31-3DDD-E1E1-253916968C1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61896" y="3505381"/>
            <a:ext cx="2775008" cy="367334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27" name="Text Placeholder 17">
            <a:extLst>
              <a:ext uri="{FF2B5EF4-FFF2-40B4-BE49-F238E27FC236}">
                <a16:creationId xmlns:a16="http://schemas.microsoft.com/office/drawing/2014/main" id="{BB34E3B8-FAB9-41E4-4575-A0AD58F7F80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961896" y="3008844"/>
            <a:ext cx="2775008" cy="174384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2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28" name="Text Placeholder 17">
            <a:extLst>
              <a:ext uri="{FF2B5EF4-FFF2-40B4-BE49-F238E27FC236}">
                <a16:creationId xmlns:a16="http://schemas.microsoft.com/office/drawing/2014/main" id="{663E8BA6-34C0-2D3D-9A99-7EEC59D104A1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708396" y="3505381"/>
            <a:ext cx="2775008" cy="367334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29" name="Text Placeholder 17">
            <a:extLst>
              <a:ext uri="{FF2B5EF4-FFF2-40B4-BE49-F238E27FC236}">
                <a16:creationId xmlns:a16="http://schemas.microsoft.com/office/drawing/2014/main" id="{BB487DEC-8F87-3E79-65EA-4EE3C021ECEB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708396" y="3008844"/>
            <a:ext cx="2775008" cy="174384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2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30" name="Text Placeholder 17">
            <a:extLst>
              <a:ext uri="{FF2B5EF4-FFF2-40B4-BE49-F238E27FC236}">
                <a16:creationId xmlns:a16="http://schemas.microsoft.com/office/drawing/2014/main" id="{8D4E59A1-063A-201A-0DA9-9522C2811A7D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8454896" y="3505381"/>
            <a:ext cx="2775008" cy="367334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31" name="Text Placeholder 17">
            <a:extLst>
              <a:ext uri="{FF2B5EF4-FFF2-40B4-BE49-F238E27FC236}">
                <a16:creationId xmlns:a16="http://schemas.microsoft.com/office/drawing/2014/main" id="{E9568630-396D-774C-8FD4-E2182756CF4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454896" y="3008844"/>
            <a:ext cx="2775008" cy="174384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2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id="{B17F3602-1E4F-05CB-37D7-8CE78F97B10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  <a:p>
            <a:endParaRPr lang="en-US"/>
          </a:p>
          <a:p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51891DF-B246-E9A5-0159-E5C211A6C046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4D20335F-5276-932B-9147-A85DD66AD302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0388928F-1E4D-D650-767C-874A90E99D0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3" name="Graphic 12">
            <a:extLst>
              <a:ext uri="{FF2B5EF4-FFF2-40B4-BE49-F238E27FC236}">
                <a16:creationId xmlns:a16="http://schemas.microsoft.com/office/drawing/2014/main" id="{61D6AFDF-CC67-B6D1-8678-95D511CF825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64F34894-221D-E489-AAA1-7140A0CF3646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491B303C-477A-04B3-7345-C2E7C3BB6661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CEB61E8D-99F6-BACC-2428-D7EB674E3FBC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18914761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xt Heavy Slide_6">
    <p:bg>
      <p:bgPr>
        <a:solidFill>
          <a:srgbClr val="F5F6F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9C361B19-2767-E385-88D5-7F292A0A22C4}"/>
              </a:ext>
            </a:extLst>
          </p:cNvPr>
          <p:cNvSpPr/>
          <p:nvPr userDrawn="1"/>
        </p:nvSpPr>
        <p:spPr>
          <a:xfrm>
            <a:off x="730838" y="897327"/>
            <a:ext cx="7132502" cy="2288083"/>
          </a:xfrm>
          <a:prstGeom prst="rect">
            <a:avLst/>
          </a:prstGeom>
          <a:solidFill>
            <a:srgbClr val="1E5E6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" name="TextBox 20">
            <a:extLst>
              <a:ext uri="{FF2B5EF4-FFF2-40B4-BE49-F238E27FC236}">
                <a16:creationId xmlns:a16="http://schemas.microsoft.com/office/drawing/2014/main" id="{382FB8FE-63EE-5D0F-227A-0BAA9DE127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16" name="Graphic 15">
            <a:extLst>
              <a:ext uri="{FF2B5EF4-FFF2-40B4-BE49-F238E27FC236}">
                <a16:creationId xmlns:a16="http://schemas.microsoft.com/office/drawing/2014/main" id="{1918C6FC-ADA8-98F5-8AB5-A67F4B469B3A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EBE108A7-2CCD-5F00-8284-2F36F9E493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ABFE52C-E326-A19E-C42E-224554CB054B}"/>
              </a:ext>
            </a:extLst>
          </p:cNvPr>
          <p:cNvSpPr/>
          <p:nvPr/>
        </p:nvSpPr>
        <p:spPr>
          <a:xfrm>
            <a:off x="730838" y="897327"/>
            <a:ext cx="7132502" cy="2288083"/>
          </a:xfrm>
          <a:prstGeom prst="rect">
            <a:avLst/>
          </a:prstGeom>
          <a:solidFill>
            <a:srgbClr val="1E5E6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3D3499C4-A386-9C5C-8333-E1C678678922}"/>
              </a:ext>
            </a:extLst>
          </p:cNvPr>
          <p:cNvSpPr/>
          <p:nvPr/>
        </p:nvSpPr>
        <p:spPr>
          <a:xfrm>
            <a:off x="1126073" y="2451796"/>
            <a:ext cx="1600241" cy="1888710"/>
          </a:xfrm>
          <a:prstGeom prst="roundRect">
            <a:avLst>
              <a:gd name="adj" fmla="val 9174"/>
            </a:avLst>
          </a:prstGeom>
          <a:solidFill>
            <a:schemeClr val="bg1"/>
          </a:solidFill>
          <a:ln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8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ts val="168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7FA0D6BC-C3DE-52C1-201D-1095A03FC9B6}"/>
              </a:ext>
            </a:extLst>
          </p:cNvPr>
          <p:cNvSpPr/>
          <p:nvPr/>
        </p:nvSpPr>
        <p:spPr>
          <a:xfrm>
            <a:off x="2868408" y="2451796"/>
            <a:ext cx="1600241" cy="1888710"/>
          </a:xfrm>
          <a:prstGeom prst="roundRect">
            <a:avLst>
              <a:gd name="adj" fmla="val 9174"/>
            </a:avLst>
          </a:prstGeom>
          <a:solidFill>
            <a:schemeClr val="bg1"/>
          </a:solidFill>
          <a:ln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8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ts val="168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75C3C6FA-AD09-2662-2A12-0D5334D8015F}"/>
              </a:ext>
            </a:extLst>
          </p:cNvPr>
          <p:cNvSpPr/>
          <p:nvPr/>
        </p:nvSpPr>
        <p:spPr>
          <a:xfrm>
            <a:off x="4608895" y="2451796"/>
            <a:ext cx="1600241" cy="1888710"/>
          </a:xfrm>
          <a:prstGeom prst="roundRect">
            <a:avLst>
              <a:gd name="adj" fmla="val 9174"/>
            </a:avLst>
          </a:prstGeom>
          <a:solidFill>
            <a:schemeClr val="bg1"/>
          </a:solidFill>
          <a:ln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8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ts val="168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ECE56EC9-6642-A67C-B966-DCF7B13E8744}"/>
              </a:ext>
            </a:extLst>
          </p:cNvPr>
          <p:cNvGrpSpPr/>
          <p:nvPr/>
        </p:nvGrpSpPr>
        <p:grpSpPr>
          <a:xfrm>
            <a:off x="9163164" y="479839"/>
            <a:ext cx="3028836" cy="1120031"/>
            <a:chOff x="7241828" y="856922"/>
            <a:chExt cx="4944479" cy="1828415"/>
          </a:xfrm>
        </p:grpSpPr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C3108390-85BF-2BE0-8EAA-B0AFA19439C3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5376AE47-FFDE-04FE-A3C8-72CC62F09412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21EE28F9-FE7A-EE7D-92F2-5604783BD8CF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64FB9CF1-000E-82D1-54C6-F2E1E45E85A8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2DE1402F-3804-75B2-D003-4ABC94EC329B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80812231-5B54-AEB4-4863-D3FDE71848F0}"/>
              </a:ext>
            </a:extLst>
          </p:cNvPr>
          <p:cNvGrpSpPr/>
          <p:nvPr/>
        </p:nvGrpSpPr>
        <p:grpSpPr>
          <a:xfrm>
            <a:off x="9547357" y="5875758"/>
            <a:ext cx="2656218" cy="982242"/>
            <a:chOff x="9535782" y="3038702"/>
            <a:chExt cx="2656218" cy="982242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5FF64203-010F-D039-57FD-E967CB0EA7A0}"/>
                </a:ext>
              </a:extLst>
            </p:cNvPr>
            <p:cNvSpPr/>
            <p:nvPr/>
          </p:nvSpPr>
          <p:spPr>
            <a:xfrm>
              <a:off x="10283894" y="3038702"/>
              <a:ext cx="1908106" cy="388434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32F05F9D-CCB0-4FB2-4426-DB87458DD5D4}"/>
                </a:ext>
              </a:extLst>
            </p:cNvPr>
            <p:cNvSpPr/>
            <p:nvPr/>
          </p:nvSpPr>
          <p:spPr>
            <a:xfrm>
              <a:off x="10338957" y="3083214"/>
              <a:ext cx="1853042" cy="299344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276C9686-9B32-3B65-704E-12EA4A7EB4A7}"/>
                </a:ext>
              </a:extLst>
            </p:cNvPr>
            <p:cNvSpPr/>
            <p:nvPr/>
          </p:nvSpPr>
          <p:spPr>
            <a:xfrm>
              <a:off x="9535782" y="3632537"/>
              <a:ext cx="1468155" cy="388407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33FE362E-689C-66D2-5B06-6F6A0D75D79F}"/>
                </a:ext>
              </a:extLst>
            </p:cNvPr>
            <p:cNvSpPr/>
            <p:nvPr/>
          </p:nvSpPr>
          <p:spPr>
            <a:xfrm>
              <a:off x="11661285" y="3632550"/>
              <a:ext cx="530715" cy="388367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6753BD48-80BD-4AC6-1119-33C4BE5C63D9}"/>
                </a:ext>
              </a:extLst>
            </p:cNvPr>
            <p:cNvSpPr/>
            <p:nvPr/>
          </p:nvSpPr>
          <p:spPr>
            <a:xfrm>
              <a:off x="9590805" y="3677067"/>
              <a:ext cx="1357545" cy="299344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2" name="Text Placeholder 31">
            <a:extLst>
              <a:ext uri="{FF2B5EF4-FFF2-40B4-BE49-F238E27FC236}">
                <a16:creationId xmlns:a16="http://schemas.microsoft.com/office/drawing/2014/main" id="{15904CA0-F91F-0EB7-CB4E-186793191D7C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1245129" y="2673350"/>
            <a:ext cx="1362127" cy="1446213"/>
          </a:xfrm>
          <a:prstGeom prst="rect">
            <a:avLst/>
          </a:prstGeom>
        </p:spPr>
        <p:txBody>
          <a:bodyPr/>
          <a:lstStyle>
            <a:lvl1pPr>
              <a:defRPr kumimoji="0" lang="en-US" sz="1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marL="0" marR="0" lvl="0" indent="0" algn="ctr" defTabSz="914400" rtl="0" eaLnBrk="1" fontAlgn="auto" latinLnBrk="0" hangingPunct="1">
              <a:lnSpc>
                <a:spcPts val="168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34" name="Text Placeholder 31">
            <a:extLst>
              <a:ext uri="{FF2B5EF4-FFF2-40B4-BE49-F238E27FC236}">
                <a16:creationId xmlns:a16="http://schemas.microsoft.com/office/drawing/2014/main" id="{038FA14E-F650-3100-F2D6-5F7943FDE92E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2981331" y="2673350"/>
            <a:ext cx="1362127" cy="1446213"/>
          </a:xfrm>
          <a:prstGeom prst="rect">
            <a:avLst/>
          </a:prstGeom>
        </p:spPr>
        <p:txBody>
          <a:bodyPr/>
          <a:lstStyle>
            <a:lvl1pPr>
              <a:defRPr kumimoji="0" lang="en-US" sz="1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marL="0" marR="0" lvl="0" indent="0" algn="ctr" defTabSz="914400" rtl="0" eaLnBrk="1" fontAlgn="auto" latinLnBrk="0" hangingPunct="1">
              <a:lnSpc>
                <a:spcPts val="168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35" name="Text Placeholder 31">
            <a:extLst>
              <a:ext uri="{FF2B5EF4-FFF2-40B4-BE49-F238E27FC236}">
                <a16:creationId xmlns:a16="http://schemas.microsoft.com/office/drawing/2014/main" id="{59EBA84E-4F82-0C70-3C16-23CAF928742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729108" y="2673350"/>
            <a:ext cx="1362127" cy="1446213"/>
          </a:xfrm>
          <a:prstGeom prst="rect">
            <a:avLst/>
          </a:prstGeom>
        </p:spPr>
        <p:txBody>
          <a:bodyPr/>
          <a:lstStyle>
            <a:lvl1pPr>
              <a:defRPr kumimoji="0" lang="en-US" sz="1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marL="0" marR="0" lvl="0" indent="0" algn="ctr" defTabSz="914400" rtl="0" eaLnBrk="1" fontAlgn="auto" latinLnBrk="0" hangingPunct="1">
              <a:lnSpc>
                <a:spcPts val="168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38" name="Picture Placeholder 36">
            <a:extLst>
              <a:ext uri="{FF2B5EF4-FFF2-40B4-BE49-F238E27FC236}">
                <a16:creationId xmlns:a16="http://schemas.microsoft.com/office/drawing/2014/main" id="{561AE862-FECE-B767-17AD-3DAA606F82D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435968" y="2451796"/>
            <a:ext cx="5416063" cy="3290192"/>
          </a:xfrm>
          <a:prstGeom prst="rect">
            <a:avLst/>
          </a:prstGeom>
        </p:spPr>
        <p:txBody>
          <a:bodyPr/>
          <a:lstStyle/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4" name="Text Placeholder 12">
            <a:extLst>
              <a:ext uri="{FF2B5EF4-FFF2-40B4-BE49-F238E27FC236}">
                <a16:creationId xmlns:a16="http://schemas.microsoft.com/office/drawing/2014/main" id="{113019CF-6867-6989-8DDA-2CA99EB474B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61992" y="1347561"/>
            <a:ext cx="5090823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31070151-A83C-54D1-F97F-B65AE335DFB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080B6058-4F8F-D0F6-33C5-5CBA1B1E8537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22CA8781-5089-3189-1906-13C1BBB2FA87}"/>
              </a:ext>
            </a:extLst>
          </p:cNvPr>
          <p:cNvGrpSpPr/>
          <p:nvPr userDrawn="1"/>
        </p:nvGrpSpPr>
        <p:grpSpPr>
          <a:xfrm>
            <a:off x="9163164" y="479839"/>
            <a:ext cx="3028836" cy="1120031"/>
            <a:chOff x="7241828" y="856922"/>
            <a:chExt cx="4944479" cy="1828415"/>
          </a:xfrm>
        </p:grpSpPr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B834AB4E-1507-8E61-6CF1-6F668B4C8D6C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4DA3D183-1918-879D-54A3-F7C1D22A993E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6BDA8550-C955-E497-6368-55ECDD62DCD9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9026BD9F-3082-133F-63D3-574A6E6CAD45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4DEB8517-08C7-AF3E-65E0-10DB3645A3B7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E9D6ECD5-85D0-2122-0158-B4609E4C1AC8}"/>
              </a:ext>
            </a:extLst>
          </p:cNvPr>
          <p:cNvGrpSpPr/>
          <p:nvPr userDrawn="1"/>
        </p:nvGrpSpPr>
        <p:grpSpPr>
          <a:xfrm>
            <a:off x="9547357" y="5875758"/>
            <a:ext cx="2656218" cy="982242"/>
            <a:chOff x="9535782" y="3038702"/>
            <a:chExt cx="2656218" cy="982242"/>
          </a:xfrm>
        </p:grpSpPr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78D26C6D-4970-3256-76F2-433C5E6F2DBE}"/>
                </a:ext>
              </a:extLst>
            </p:cNvPr>
            <p:cNvSpPr/>
            <p:nvPr/>
          </p:nvSpPr>
          <p:spPr>
            <a:xfrm>
              <a:off x="10283894" y="3038702"/>
              <a:ext cx="1908106" cy="388434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B43CF715-61AE-8BD7-691B-617CE768C9E0}"/>
                </a:ext>
              </a:extLst>
            </p:cNvPr>
            <p:cNvSpPr/>
            <p:nvPr/>
          </p:nvSpPr>
          <p:spPr>
            <a:xfrm>
              <a:off x="10338957" y="3083214"/>
              <a:ext cx="1853042" cy="299344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48C208B6-1070-C0AA-FF9B-B538498A2414}"/>
                </a:ext>
              </a:extLst>
            </p:cNvPr>
            <p:cNvSpPr/>
            <p:nvPr/>
          </p:nvSpPr>
          <p:spPr>
            <a:xfrm>
              <a:off x="9535782" y="3632537"/>
              <a:ext cx="1468155" cy="388407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730A9182-7BFE-3FBD-57A0-60C4B6D6DC8B}"/>
                </a:ext>
              </a:extLst>
            </p:cNvPr>
            <p:cNvSpPr/>
            <p:nvPr/>
          </p:nvSpPr>
          <p:spPr>
            <a:xfrm>
              <a:off x="11661285" y="3632550"/>
              <a:ext cx="530715" cy="388367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447072A3-CA49-621C-5F55-EF42B7D6E1BC}"/>
                </a:ext>
              </a:extLst>
            </p:cNvPr>
            <p:cNvSpPr/>
            <p:nvPr/>
          </p:nvSpPr>
          <p:spPr>
            <a:xfrm>
              <a:off x="9590805" y="3677067"/>
              <a:ext cx="1357545" cy="299344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54404782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xt Heavy Slide_8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Rectangle 33">
            <a:extLst>
              <a:ext uri="{FF2B5EF4-FFF2-40B4-BE49-F238E27FC236}">
                <a16:creationId xmlns:a16="http://schemas.microsoft.com/office/drawing/2014/main" id="{060D6454-B668-4479-5523-5849613A26EA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C7977220-A962-4F65-AE66-FB09A519D32A}"/>
              </a:ext>
            </a:extLst>
          </p:cNvPr>
          <p:cNvGrpSpPr/>
          <p:nvPr/>
        </p:nvGrpSpPr>
        <p:grpSpPr>
          <a:xfrm rot="10800000">
            <a:off x="-1341059" y="5212079"/>
            <a:ext cx="3391274" cy="525812"/>
            <a:chOff x="7573955" y="3084660"/>
            <a:chExt cx="4515315" cy="700093"/>
          </a:xfrm>
        </p:grpSpPr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38A657CD-D45E-C7A6-FF13-9A347703DC4E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DE5FC5FA-3092-A105-95BA-EACCA3CFF58E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16834A73-32DE-4F0E-0D77-DCE620BC5566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83CA6FE9-4030-04DA-BE78-A33A2D652B64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81" name="Text Placeholder 80">
            <a:extLst>
              <a:ext uri="{FF2B5EF4-FFF2-40B4-BE49-F238E27FC236}">
                <a16:creationId xmlns:a16="http://schemas.microsoft.com/office/drawing/2014/main" id="{F26B8175-32E5-F293-CE6F-E010E437F939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1719618" y="2238284"/>
            <a:ext cx="2093196" cy="828675"/>
          </a:xfrm>
          <a:prstGeom prst="rect">
            <a:avLst/>
          </a:prstGeom>
        </p:spPr>
        <p:txBody>
          <a:bodyPr/>
          <a:lstStyle>
            <a:lvl1pPr>
              <a:defRPr kumimoji="0" lang="en-GB" sz="1800" b="1" i="0" u="none" strike="noStrike" kern="0" cap="none" spc="0" normalizeH="0" baseline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82" name="Text Placeholder 80">
            <a:extLst>
              <a:ext uri="{FF2B5EF4-FFF2-40B4-BE49-F238E27FC236}">
                <a16:creationId xmlns:a16="http://schemas.microsoft.com/office/drawing/2014/main" id="{C4214AFA-C343-A904-B09D-BDC9D2447A9E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74175" y="2238284"/>
            <a:ext cx="2093196" cy="828675"/>
          </a:xfrm>
          <a:prstGeom prst="rect">
            <a:avLst/>
          </a:prstGeom>
        </p:spPr>
        <p:txBody>
          <a:bodyPr/>
          <a:lstStyle>
            <a:lvl1pPr>
              <a:defRPr kumimoji="0" lang="en-GB" sz="1800" b="1" i="0" u="none" strike="noStrike" kern="0" cap="none" spc="0" normalizeH="0" baseline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83" name="Text Placeholder 80">
            <a:extLst>
              <a:ext uri="{FF2B5EF4-FFF2-40B4-BE49-F238E27FC236}">
                <a16:creationId xmlns:a16="http://schemas.microsoft.com/office/drawing/2014/main" id="{44BD801B-718E-BBE9-FFD9-DD14FBDDBC5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9423030" y="2238284"/>
            <a:ext cx="2093196" cy="828675"/>
          </a:xfrm>
          <a:prstGeom prst="rect">
            <a:avLst/>
          </a:prstGeom>
        </p:spPr>
        <p:txBody>
          <a:bodyPr/>
          <a:lstStyle>
            <a:lvl1pPr>
              <a:defRPr kumimoji="0" lang="en-GB" sz="1800" b="1" i="0" u="none" strike="noStrike" kern="0" cap="none" spc="0" normalizeH="0" baseline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84" name="Text Placeholder 80">
            <a:extLst>
              <a:ext uri="{FF2B5EF4-FFF2-40B4-BE49-F238E27FC236}">
                <a16:creationId xmlns:a16="http://schemas.microsoft.com/office/drawing/2014/main" id="{D8063B22-FF72-7A59-D726-F618391C241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3660099" y="3767500"/>
            <a:ext cx="2093196" cy="828675"/>
          </a:xfrm>
          <a:prstGeom prst="rect">
            <a:avLst/>
          </a:prstGeom>
        </p:spPr>
        <p:txBody>
          <a:bodyPr/>
          <a:lstStyle>
            <a:lvl1pPr>
              <a:defRPr kumimoji="0" lang="en-GB" sz="1800" b="1" i="0" u="none" strike="noStrike" kern="0" cap="none" spc="0" normalizeH="0" baseline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85" name="Text Placeholder 80">
            <a:extLst>
              <a:ext uri="{FF2B5EF4-FFF2-40B4-BE49-F238E27FC236}">
                <a16:creationId xmlns:a16="http://schemas.microsoft.com/office/drawing/2014/main" id="{D1305D53-299F-5232-B872-C6A7391A809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534129" y="3767500"/>
            <a:ext cx="2093196" cy="828675"/>
          </a:xfrm>
          <a:prstGeom prst="rect">
            <a:avLst/>
          </a:prstGeom>
        </p:spPr>
        <p:txBody>
          <a:bodyPr/>
          <a:lstStyle>
            <a:lvl1pPr>
              <a:defRPr kumimoji="0" lang="en-GB" sz="1800" b="1" i="0" u="none" strike="noStrike" kern="0" cap="none" spc="0" normalizeH="0" baseline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2" name="Picture Placeholder 31">
            <a:extLst>
              <a:ext uri="{FF2B5EF4-FFF2-40B4-BE49-F238E27FC236}">
                <a16:creationId xmlns:a16="http://schemas.microsoft.com/office/drawing/2014/main" id="{BA5F1D27-A023-0E25-53E8-ADA141FB17B9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691963" y="2357870"/>
            <a:ext cx="733425" cy="636587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3" name="Picture Placeholder 31">
            <a:extLst>
              <a:ext uri="{FF2B5EF4-FFF2-40B4-BE49-F238E27FC236}">
                <a16:creationId xmlns:a16="http://schemas.microsoft.com/office/drawing/2014/main" id="{1078E730-D5EC-86DC-9718-D3BDCE616F78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4544325" y="2357870"/>
            <a:ext cx="733425" cy="636587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18" name="Picture Placeholder 31">
            <a:extLst>
              <a:ext uri="{FF2B5EF4-FFF2-40B4-BE49-F238E27FC236}">
                <a16:creationId xmlns:a16="http://schemas.microsoft.com/office/drawing/2014/main" id="{28EBEC50-59F4-1300-9098-40000EA43B1C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8396686" y="2357870"/>
            <a:ext cx="733425" cy="636587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19" name="Picture Placeholder 31">
            <a:extLst>
              <a:ext uri="{FF2B5EF4-FFF2-40B4-BE49-F238E27FC236}">
                <a16:creationId xmlns:a16="http://schemas.microsoft.com/office/drawing/2014/main" id="{F46CEEF8-7F46-4CA6-75B1-9FD003FC6F46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2629146" y="3863545"/>
            <a:ext cx="733425" cy="636587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20" name="Picture Placeholder 31">
            <a:extLst>
              <a:ext uri="{FF2B5EF4-FFF2-40B4-BE49-F238E27FC236}">
                <a16:creationId xmlns:a16="http://schemas.microsoft.com/office/drawing/2014/main" id="{4BB1259A-6839-C41D-E182-9F446F37A36C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6506474" y="3863545"/>
            <a:ext cx="733425" cy="636587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23" name="Text Placeholder 12">
            <a:extLst>
              <a:ext uri="{FF2B5EF4-FFF2-40B4-BE49-F238E27FC236}">
                <a16:creationId xmlns:a16="http://schemas.microsoft.com/office/drawing/2014/main" id="{B8095493-B2B3-9F7B-3036-7F92EE76AE9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84105692-FF81-1AF7-A31D-1945078247AE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86A7D5B8-C1DE-A7F5-EAB9-98C185A6E8BB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31078ED7-F772-FB87-B39F-F678A02E0256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B69AEAC2-2A7A-E65D-D46A-93ECF7E09C5F}"/>
              </a:ext>
            </a:extLst>
          </p:cNvPr>
          <p:cNvGrpSpPr/>
          <p:nvPr userDrawn="1"/>
        </p:nvGrpSpPr>
        <p:grpSpPr>
          <a:xfrm rot="10800000">
            <a:off x="-1341059" y="5212079"/>
            <a:ext cx="3391274" cy="525812"/>
            <a:chOff x="7573955" y="3084660"/>
            <a:chExt cx="4515315" cy="700093"/>
          </a:xfrm>
        </p:grpSpPr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2E6BE747-9E34-024A-6FB6-0668023D0257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3132E4D7-7978-E5AB-ADCD-41EE4C496EB2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614DBBB9-E03A-C5C5-BDAF-822C66B34252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3986C67C-7727-F996-55E8-6D49C5E0DE49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30" name="Graphic 29">
            <a:extLst>
              <a:ext uri="{FF2B5EF4-FFF2-40B4-BE49-F238E27FC236}">
                <a16:creationId xmlns:a16="http://schemas.microsoft.com/office/drawing/2014/main" id="{A1FD564A-C974-DCE7-CDBB-F74F216095E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31" name="TextBox 30">
            <a:extLst>
              <a:ext uri="{FF2B5EF4-FFF2-40B4-BE49-F238E27FC236}">
                <a16:creationId xmlns:a16="http://schemas.microsoft.com/office/drawing/2014/main" id="{CFDFC97F-8322-A46C-6D4D-9F97B381754D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EC04B805-C26A-BD83-8946-CDC7BBE868E8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AD5B0522-F9A3-E649-45F4-BE690DF7F011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46383538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ext Heavy Slide w/ text box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3771FFB7-D6C9-DE6B-3663-6023935F70D6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8CB0DFC2-6E7A-2087-B2FF-C34E229FBC8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8931734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8FD8A9AE-2576-D0EA-54C2-B0DE3518F2CC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09599" y="1091338"/>
            <a:ext cx="6438899" cy="200055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US"/>
              <a:t>This is the eyebrow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6958719-94A6-E2DD-5F11-CA2BB05390E0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651F4390-C4DC-EA3F-B097-B0217CAA842E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CF5B31F4-5260-C36E-A620-0B137B42F297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5" name="Graphic 14">
            <a:extLst>
              <a:ext uri="{FF2B5EF4-FFF2-40B4-BE49-F238E27FC236}">
                <a16:creationId xmlns:a16="http://schemas.microsoft.com/office/drawing/2014/main" id="{4065EA89-8564-026B-CE04-B9ECB8470EA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7CEA51C9-138C-F0D0-CE7B-71A08D584698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9F9A7B19-C6EB-6D84-9021-902B5F8CD64A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3FBBEC42-F859-79F6-0FDF-56DA2850EDF0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587022" y="1922651"/>
            <a:ext cx="6313548" cy="345656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84251294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xt Heavy Slide w/ table box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>
            <a:extLst>
              <a:ext uri="{FF2B5EF4-FFF2-40B4-BE49-F238E27FC236}">
                <a16:creationId xmlns:a16="http://schemas.microsoft.com/office/drawing/2014/main" id="{028C39E1-030C-01C0-8B9C-DD9058FB9AE0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" name="Table Placeholder 22">
            <a:extLst>
              <a:ext uri="{FF2B5EF4-FFF2-40B4-BE49-F238E27FC236}">
                <a16:creationId xmlns:a16="http://schemas.microsoft.com/office/drawing/2014/main" id="{CBA4C516-FE5D-364A-B19B-2677A9AEDE62}"/>
              </a:ext>
            </a:extLst>
          </p:cNvPr>
          <p:cNvSpPr>
            <a:spLocks noGrp="1"/>
          </p:cNvSpPr>
          <p:nvPr>
            <p:ph type="tbl" sz="quarter" idx="13"/>
          </p:nvPr>
        </p:nvSpPr>
        <p:spPr>
          <a:xfrm>
            <a:off x="587022" y="1568606"/>
            <a:ext cx="10722755" cy="4163122"/>
          </a:xfrm>
          <a:prstGeom prst="rect">
            <a:avLst/>
          </a:prstGeom>
        </p:spPr>
        <p:txBody>
          <a:bodyPr lIns="0"/>
          <a:lstStyle/>
          <a:p>
            <a:r>
              <a:rPr lang="en-GB"/>
              <a:t>Click icon to add table</a:t>
            </a:r>
            <a:endParaRPr lang="en-IN"/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id="{76494F27-7504-C58F-4F79-3C36431BDB5F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6626381-7E60-63D2-3C13-B828C9314200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EC1CA2F7-D9A3-4ACE-C86D-CC9F8EEC6BDC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7C076246-FC22-E645-CC84-A36E38307E5F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4" name="Graphic 13">
            <a:extLst>
              <a:ext uri="{FF2B5EF4-FFF2-40B4-BE49-F238E27FC236}">
                <a16:creationId xmlns:a16="http://schemas.microsoft.com/office/drawing/2014/main" id="{B1D06FCD-0E6B-8EF2-93FA-06AF8876B78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9C8D90DD-AECD-0A6B-A67F-592EA58DD386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5A44B55E-EDCC-1B03-AA0B-2D9146182BA3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041FD532-F029-6DEE-9716-D7AF698ABA2C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84404801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able Style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4A82D67B-69F4-0026-7E59-7F34C4C8CFA9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1DAA7A9B-B379-3EAC-6B1D-9082891CC0A9}"/>
              </a:ext>
            </a:extLst>
          </p:cNvPr>
          <p:cNvGrpSpPr/>
          <p:nvPr/>
        </p:nvGrpSpPr>
        <p:grpSpPr>
          <a:xfrm flipH="1">
            <a:off x="-1457942" y="5081987"/>
            <a:ext cx="4918911" cy="760952"/>
            <a:chOff x="7512658" y="3067745"/>
            <a:chExt cx="4673649" cy="723010"/>
          </a:xfrm>
        </p:grpSpPr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7AE55842-7111-E904-5F82-A8D68C92E78E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7B146F93-A82C-01E9-9ECD-E61A8C6FD627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9" name="TextBox 20">
            <a:extLst>
              <a:ext uri="{FF2B5EF4-FFF2-40B4-BE49-F238E27FC236}">
                <a16:creationId xmlns:a16="http://schemas.microsoft.com/office/drawing/2014/main" id="{7DDF464B-5BE1-793A-F8B3-292169906C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40" name="Graphic 39">
            <a:extLst>
              <a:ext uri="{FF2B5EF4-FFF2-40B4-BE49-F238E27FC236}">
                <a16:creationId xmlns:a16="http://schemas.microsoft.com/office/drawing/2014/main" id="{C7552D44-4A88-36E0-92C7-A12F7C32BC1E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41" name="TextBox 40">
            <a:extLst>
              <a:ext uri="{FF2B5EF4-FFF2-40B4-BE49-F238E27FC236}">
                <a16:creationId xmlns:a16="http://schemas.microsoft.com/office/drawing/2014/main" id="{09543CFA-5B0B-3B4B-D3B1-B1F9A89FF4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16CB3A57-896E-FA4D-EA26-7834E8F9D618}"/>
              </a:ext>
            </a:extLst>
          </p:cNvPr>
          <p:cNvGrpSpPr/>
          <p:nvPr/>
        </p:nvGrpSpPr>
        <p:grpSpPr>
          <a:xfrm rot="10800000">
            <a:off x="-1479069" y="104140"/>
            <a:ext cx="3185148" cy="742841"/>
            <a:chOff x="8200941" y="3816054"/>
            <a:chExt cx="3986871" cy="929819"/>
          </a:xfrm>
        </p:grpSpPr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B33FBE93-67C1-B335-64DC-F07FDCBB7965}"/>
                </a:ext>
              </a:extLst>
            </p:cNvPr>
            <p:cNvSpPr/>
            <p:nvPr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E3086004-F0B6-0E35-B255-1D4D59BA9F18}"/>
                </a:ext>
              </a:extLst>
            </p:cNvPr>
            <p:cNvSpPr/>
            <p:nvPr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0461A40B-593A-08D3-11FD-18FD50921698}"/>
                </a:ext>
              </a:extLst>
            </p:cNvPr>
            <p:cNvSpPr/>
            <p:nvPr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47" name="Rectangle 46">
            <a:extLst>
              <a:ext uri="{FF2B5EF4-FFF2-40B4-BE49-F238E27FC236}">
                <a16:creationId xmlns:a16="http://schemas.microsoft.com/office/drawing/2014/main" id="{80EC8EC0-CC0E-DFE9-ADF7-8BBD549E4436}"/>
              </a:ext>
            </a:extLst>
          </p:cNvPr>
          <p:cNvSpPr/>
          <p:nvPr/>
        </p:nvSpPr>
        <p:spPr>
          <a:xfrm>
            <a:off x="-2668345" y="-1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58" name="Text Placeholder 9">
            <a:extLst>
              <a:ext uri="{FF2B5EF4-FFF2-40B4-BE49-F238E27FC236}">
                <a16:creationId xmlns:a16="http://schemas.microsoft.com/office/drawing/2014/main" id="{9F67E446-F168-F4E9-DEEB-C0AE2F568434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09601" y="1139923"/>
            <a:ext cx="1926199" cy="225592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US"/>
              <a:t>This is the eyebrow</a:t>
            </a:r>
          </a:p>
        </p:txBody>
      </p:sp>
      <p:sp>
        <p:nvSpPr>
          <p:cNvPr id="59" name="Text Placeholder 12">
            <a:extLst>
              <a:ext uri="{FF2B5EF4-FFF2-40B4-BE49-F238E27FC236}">
                <a16:creationId xmlns:a16="http://schemas.microsoft.com/office/drawing/2014/main" id="{076D1EEF-CB53-14F6-8A5C-94C711AEFD1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1666565"/>
            <a:ext cx="3010677" cy="1130918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90E9CC52-97A9-C504-E0DB-2F764A320A3C}"/>
              </a:ext>
            </a:extLst>
          </p:cNvPr>
          <p:cNvGrpSpPr/>
          <p:nvPr userDrawn="1"/>
        </p:nvGrpSpPr>
        <p:grpSpPr>
          <a:xfrm flipH="1">
            <a:off x="-1457942" y="5081987"/>
            <a:ext cx="4918911" cy="760952"/>
            <a:chOff x="7512658" y="3067745"/>
            <a:chExt cx="4673649" cy="723010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D51B796F-AD5F-5ECA-4BE3-BC9B33BC8A73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CDCC2751-8466-7649-1137-F55A0020087B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6" name="Graphic 5">
            <a:extLst>
              <a:ext uri="{FF2B5EF4-FFF2-40B4-BE49-F238E27FC236}">
                <a16:creationId xmlns:a16="http://schemas.microsoft.com/office/drawing/2014/main" id="{D9D8AFB7-6E45-E4E7-1792-6CA0AD0EFD0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F7CADA8F-2CA8-75D4-4F85-5EDFDF73C9E3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D370FE3-5A86-5C9C-6874-0AF2F6CFAF53}"/>
              </a:ext>
            </a:extLst>
          </p:cNvPr>
          <p:cNvGrpSpPr/>
          <p:nvPr userDrawn="1"/>
        </p:nvGrpSpPr>
        <p:grpSpPr>
          <a:xfrm rot="10800000">
            <a:off x="-1479069" y="104140"/>
            <a:ext cx="3185148" cy="742841"/>
            <a:chOff x="8200941" y="3816054"/>
            <a:chExt cx="3986871" cy="929819"/>
          </a:xfrm>
        </p:grpSpPr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005DA336-A51A-AEB9-70A8-D92592E48C1F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661F2696-2D00-5DFA-16F9-72D4C444E70C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F34128DD-3CC2-B14A-1080-4E405ACD4C32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2" name="Rectangle 11">
            <a:extLst>
              <a:ext uri="{FF2B5EF4-FFF2-40B4-BE49-F238E27FC236}">
                <a16:creationId xmlns:a16="http://schemas.microsoft.com/office/drawing/2014/main" id="{648A48E5-0758-6157-1EBA-124C71D9747C}"/>
              </a:ext>
            </a:extLst>
          </p:cNvPr>
          <p:cNvSpPr/>
          <p:nvPr userDrawn="1"/>
        </p:nvSpPr>
        <p:spPr>
          <a:xfrm>
            <a:off x="-2668345" y="-1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5" name="Table Placeholder 14">
            <a:extLst>
              <a:ext uri="{FF2B5EF4-FFF2-40B4-BE49-F238E27FC236}">
                <a16:creationId xmlns:a16="http://schemas.microsoft.com/office/drawing/2014/main" id="{745C860E-DDA8-830C-4A8B-954E89271267}"/>
              </a:ext>
            </a:extLst>
          </p:cNvPr>
          <p:cNvSpPr>
            <a:spLocks noGrp="1"/>
          </p:cNvSpPr>
          <p:nvPr>
            <p:ph type="tbl" sz="quarter" idx="13"/>
          </p:nvPr>
        </p:nvSpPr>
        <p:spPr>
          <a:xfrm>
            <a:off x="5499100" y="1365250"/>
            <a:ext cx="5902325" cy="4325938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552507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_1">
    <p:bg>
      <p:bgPr>
        <a:solidFill>
          <a:srgbClr val="0B182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Graphic 24">
            <a:extLst>
              <a:ext uri="{FF2B5EF4-FFF2-40B4-BE49-F238E27FC236}">
                <a16:creationId xmlns:a16="http://schemas.microsoft.com/office/drawing/2014/main" id="{3195A5CB-63AC-D0DF-3AAE-9964C1F8A046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6445" r="25589"/>
          <a:stretch/>
        </p:blipFill>
        <p:spPr>
          <a:xfrm rot="5400000">
            <a:off x="-1388816" y="1595061"/>
            <a:ext cx="6858000" cy="3667879"/>
          </a:xfrm>
          <a:prstGeom prst="rect">
            <a:avLst/>
          </a:prstGeom>
        </p:spPr>
      </p:pic>
      <p:sp>
        <p:nvSpPr>
          <p:cNvPr id="31" name="Title 29">
            <a:extLst>
              <a:ext uri="{FF2B5EF4-FFF2-40B4-BE49-F238E27FC236}">
                <a16:creationId xmlns:a16="http://schemas.microsoft.com/office/drawing/2014/main" id="{7BA0561B-7695-A9AB-1DA5-A50B55755C6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433773" y="2054777"/>
            <a:ext cx="7443099" cy="1780848"/>
          </a:xfrm>
          <a:prstGeom prst="rect">
            <a:avLst/>
          </a:prstGeom>
        </p:spPr>
        <p:txBody>
          <a:bodyPr/>
          <a:lstStyle>
            <a:lvl1pPr>
              <a:defRPr kumimoji="0" lang="en-US" sz="6000" b="1" i="0" u="none" strike="noStrike" kern="1200" cap="none" spc="0" normalizeH="0" baseline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6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/>
              <a:t>Click to edit Master title style</a:t>
            </a:r>
          </a:p>
        </p:txBody>
      </p:sp>
      <p:sp>
        <p:nvSpPr>
          <p:cNvPr id="33" name="Text Placeholder 88">
            <a:extLst>
              <a:ext uri="{FF2B5EF4-FFF2-40B4-BE49-F238E27FC236}">
                <a16:creationId xmlns:a16="http://schemas.microsoft.com/office/drawing/2014/main" id="{4EA073C5-5EDF-BA86-06D9-729C4B7E8C7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463384" y="4156335"/>
            <a:ext cx="7413488" cy="517525"/>
          </a:xfrm>
          <a:prstGeom prst="rect">
            <a:avLst/>
          </a:prstGeom>
        </p:spPr>
        <p:txBody>
          <a:bodyPr/>
          <a:lstStyle>
            <a:lvl1pPr algn="l">
              <a:defRPr sz="26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pic>
        <p:nvPicPr>
          <p:cNvPr id="10" name="Graphic 9">
            <a:extLst>
              <a:ext uri="{FF2B5EF4-FFF2-40B4-BE49-F238E27FC236}">
                <a16:creationId xmlns:a16="http://schemas.microsoft.com/office/drawing/2014/main" id="{114AF401-78FA-DACB-97F9-DAE75898542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6445" r="25589"/>
          <a:stretch/>
        </p:blipFill>
        <p:spPr>
          <a:xfrm rot="5400000">
            <a:off x="-1388816" y="1595061"/>
            <a:ext cx="6858000" cy="3667879"/>
          </a:xfrm>
          <a:prstGeom prst="rect">
            <a:avLst/>
          </a:prstGeom>
        </p:spPr>
      </p:pic>
      <p:grpSp>
        <p:nvGrpSpPr>
          <p:cNvPr id="40" name="Group 39">
            <a:extLst>
              <a:ext uri="{FF2B5EF4-FFF2-40B4-BE49-F238E27FC236}">
                <a16:creationId xmlns:a16="http://schemas.microsoft.com/office/drawing/2014/main" id="{CCED710C-0ADA-2640-26E4-BF75CA43EA17}"/>
              </a:ext>
            </a:extLst>
          </p:cNvPr>
          <p:cNvGrpSpPr/>
          <p:nvPr userDrawn="1"/>
        </p:nvGrpSpPr>
        <p:grpSpPr>
          <a:xfrm>
            <a:off x="9682256" y="5967382"/>
            <a:ext cx="1878260" cy="407906"/>
            <a:chOff x="620958" y="1312748"/>
            <a:chExt cx="1571835" cy="341359"/>
          </a:xfrm>
          <a:solidFill>
            <a:schemeClr val="bg1"/>
          </a:solidFill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63E2174C-84DB-9067-BFAA-7EA1825FEA9A}"/>
                </a:ext>
              </a:extLst>
            </p:cNvPr>
            <p:cNvSpPr/>
            <p:nvPr/>
          </p:nvSpPr>
          <p:spPr>
            <a:xfrm>
              <a:off x="1140369" y="1371738"/>
              <a:ext cx="219785" cy="223389"/>
            </a:xfrm>
            <a:custGeom>
              <a:avLst/>
              <a:gdLst>
                <a:gd name="connsiteX0" fmla="*/ 657 w 219785"/>
                <a:gd name="connsiteY0" fmla="*/ 147010 h 223389"/>
                <a:gd name="connsiteX1" fmla="*/ 45280 w 219785"/>
                <a:gd name="connsiteY1" fmla="*/ 136614 h 223389"/>
                <a:gd name="connsiteX2" fmla="*/ 46286 w 219785"/>
                <a:gd name="connsiteY2" fmla="*/ 137220 h 223389"/>
                <a:gd name="connsiteX3" fmla="*/ 119388 w 219785"/>
                <a:gd name="connsiteY3" fmla="*/ 182700 h 223389"/>
                <a:gd name="connsiteX4" fmla="*/ 170380 w 219785"/>
                <a:gd name="connsiteY4" fmla="*/ 159166 h 223389"/>
                <a:gd name="connsiteX5" fmla="*/ 103844 w 219785"/>
                <a:gd name="connsiteY5" fmla="*/ 128852 h 223389"/>
                <a:gd name="connsiteX6" fmla="*/ 11011 w 219785"/>
                <a:gd name="connsiteY6" fmla="*/ 65423 h 223389"/>
                <a:gd name="connsiteX7" fmla="*/ 103445 w 219785"/>
                <a:gd name="connsiteY7" fmla="*/ 0 h 223389"/>
                <a:gd name="connsiteX8" fmla="*/ 214751 w 219785"/>
                <a:gd name="connsiteY8" fmla="*/ 64985 h 223389"/>
                <a:gd name="connsiteX9" fmla="*/ 214161 w 219785"/>
                <a:gd name="connsiteY9" fmla="*/ 66051 h 223389"/>
                <a:gd name="connsiteX10" fmla="*/ 170337 w 219785"/>
                <a:gd name="connsiteY10" fmla="*/ 77982 h 223389"/>
                <a:gd name="connsiteX11" fmla="*/ 169325 w 219785"/>
                <a:gd name="connsiteY11" fmla="*/ 77446 h 223389"/>
                <a:gd name="connsiteX12" fmla="*/ 103445 w 219785"/>
                <a:gd name="connsiteY12" fmla="*/ 40690 h 223389"/>
                <a:gd name="connsiteX13" fmla="*/ 60412 w 219785"/>
                <a:gd name="connsiteY13" fmla="*/ 64623 h 223389"/>
                <a:gd name="connsiteX14" fmla="*/ 123764 w 219785"/>
                <a:gd name="connsiteY14" fmla="*/ 90553 h 223389"/>
                <a:gd name="connsiteX15" fmla="*/ 219785 w 219785"/>
                <a:gd name="connsiteY15" fmla="*/ 159166 h 223389"/>
                <a:gd name="connsiteX16" fmla="*/ 119386 w 219785"/>
                <a:gd name="connsiteY16" fmla="*/ 223390 h 223389"/>
                <a:gd name="connsiteX17" fmla="*/ 16 w 219785"/>
                <a:gd name="connsiteY17" fmla="*/ 148009 h 223389"/>
                <a:gd name="connsiteX18" fmla="*/ 661 w 219785"/>
                <a:gd name="connsiteY18" fmla="*/ 147015 h 223389"/>
                <a:gd name="connsiteX19" fmla="*/ 655 w 219785"/>
                <a:gd name="connsiteY19" fmla="*/ 147010 h 223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9785" h="223389">
                  <a:moveTo>
                    <a:pt x="657" y="147010"/>
                  </a:moveTo>
                  <a:lnTo>
                    <a:pt x="45280" y="136614"/>
                  </a:lnTo>
                  <a:cubicBezTo>
                    <a:pt x="45726" y="136510"/>
                    <a:pt x="46163" y="136782"/>
                    <a:pt x="46286" y="137220"/>
                  </a:cubicBezTo>
                  <a:cubicBezTo>
                    <a:pt x="54462" y="167798"/>
                    <a:pt x="78703" y="182700"/>
                    <a:pt x="119388" y="182700"/>
                  </a:cubicBezTo>
                  <a:cubicBezTo>
                    <a:pt x="150862" y="182700"/>
                    <a:pt x="170380" y="173525"/>
                    <a:pt x="170380" y="159166"/>
                  </a:cubicBezTo>
                  <a:cubicBezTo>
                    <a:pt x="170380" y="145601"/>
                    <a:pt x="158828" y="137627"/>
                    <a:pt x="103844" y="128852"/>
                  </a:cubicBezTo>
                  <a:cubicBezTo>
                    <a:pt x="34123" y="117281"/>
                    <a:pt x="11011" y="97739"/>
                    <a:pt x="11011" y="65423"/>
                  </a:cubicBezTo>
                  <a:cubicBezTo>
                    <a:pt x="11011" y="28324"/>
                    <a:pt x="49258" y="0"/>
                    <a:pt x="103445" y="0"/>
                  </a:cubicBezTo>
                  <a:cubicBezTo>
                    <a:pt x="157633" y="0"/>
                    <a:pt x="203176" y="26349"/>
                    <a:pt x="214751" y="64985"/>
                  </a:cubicBezTo>
                  <a:cubicBezTo>
                    <a:pt x="214890" y="65442"/>
                    <a:pt x="214618" y="65927"/>
                    <a:pt x="214161" y="66051"/>
                  </a:cubicBezTo>
                  <a:lnTo>
                    <a:pt x="170337" y="77982"/>
                  </a:lnTo>
                  <a:cubicBezTo>
                    <a:pt x="169909" y="78097"/>
                    <a:pt x="169469" y="77867"/>
                    <a:pt x="169325" y="77446"/>
                  </a:cubicBezTo>
                  <a:cubicBezTo>
                    <a:pt x="161069" y="54358"/>
                    <a:pt x="135376" y="40690"/>
                    <a:pt x="103445" y="40690"/>
                  </a:cubicBezTo>
                  <a:cubicBezTo>
                    <a:pt x="78741" y="40690"/>
                    <a:pt x="60412" y="51058"/>
                    <a:pt x="60412" y="64623"/>
                  </a:cubicBezTo>
                  <a:cubicBezTo>
                    <a:pt x="60412" y="74598"/>
                    <a:pt x="70375" y="80977"/>
                    <a:pt x="123764" y="90553"/>
                  </a:cubicBezTo>
                  <a:cubicBezTo>
                    <a:pt x="197870" y="104518"/>
                    <a:pt x="219785" y="124862"/>
                    <a:pt x="219785" y="159166"/>
                  </a:cubicBezTo>
                  <a:cubicBezTo>
                    <a:pt x="219785" y="195465"/>
                    <a:pt x="178743" y="223390"/>
                    <a:pt x="119386" y="223390"/>
                  </a:cubicBezTo>
                  <a:cubicBezTo>
                    <a:pt x="55208" y="223390"/>
                    <a:pt x="9153" y="194600"/>
                    <a:pt x="16" y="148009"/>
                  </a:cubicBezTo>
                  <a:cubicBezTo>
                    <a:pt x="-73" y="147557"/>
                    <a:pt x="216" y="147119"/>
                    <a:pt x="661" y="147015"/>
                  </a:cubicBezTo>
                  <a:lnTo>
                    <a:pt x="655" y="14701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E7C9ACF6-0070-B8F0-1DFC-0B5AB2952F34}"/>
                </a:ext>
              </a:extLst>
            </p:cNvPr>
            <p:cNvSpPr/>
            <p:nvPr/>
          </p:nvSpPr>
          <p:spPr>
            <a:xfrm>
              <a:off x="1388770" y="1377721"/>
              <a:ext cx="49403" cy="211419"/>
            </a:xfrm>
            <a:custGeom>
              <a:avLst/>
              <a:gdLst>
                <a:gd name="connsiteX0" fmla="*/ 0 w 49403"/>
                <a:gd name="connsiteY0" fmla="*/ 210572 h 211419"/>
                <a:gd name="connsiteX1" fmla="*/ 0 w 49403"/>
                <a:gd name="connsiteY1" fmla="*/ 847 h 211419"/>
                <a:gd name="connsiteX2" fmla="*/ 844 w 49403"/>
                <a:gd name="connsiteY2" fmla="*/ 0 h 211419"/>
                <a:gd name="connsiteX3" fmla="*/ 48559 w 49403"/>
                <a:gd name="connsiteY3" fmla="*/ 0 h 211419"/>
                <a:gd name="connsiteX4" fmla="*/ 49403 w 49403"/>
                <a:gd name="connsiteY4" fmla="*/ 847 h 211419"/>
                <a:gd name="connsiteX5" fmla="*/ 49403 w 49403"/>
                <a:gd name="connsiteY5" fmla="*/ 210574 h 211419"/>
                <a:gd name="connsiteX6" fmla="*/ 48559 w 49403"/>
                <a:gd name="connsiteY6" fmla="*/ 211419 h 211419"/>
                <a:gd name="connsiteX7" fmla="*/ 844 w 49403"/>
                <a:gd name="connsiteY7" fmla="*/ 211419 h 211419"/>
                <a:gd name="connsiteX8" fmla="*/ 0 w 49403"/>
                <a:gd name="connsiteY8" fmla="*/ 210574 h 21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403" h="211419">
                  <a:moveTo>
                    <a:pt x="0" y="210572"/>
                  </a:moveTo>
                  <a:lnTo>
                    <a:pt x="0" y="847"/>
                  </a:lnTo>
                  <a:cubicBezTo>
                    <a:pt x="0" y="376"/>
                    <a:pt x="379" y="0"/>
                    <a:pt x="844" y="0"/>
                  </a:cubicBezTo>
                  <a:lnTo>
                    <a:pt x="48559" y="0"/>
                  </a:lnTo>
                  <a:cubicBezTo>
                    <a:pt x="49028" y="0"/>
                    <a:pt x="49403" y="381"/>
                    <a:pt x="49403" y="847"/>
                  </a:cubicBezTo>
                  <a:lnTo>
                    <a:pt x="49403" y="210574"/>
                  </a:lnTo>
                  <a:cubicBezTo>
                    <a:pt x="49403" y="211046"/>
                    <a:pt x="49024" y="211419"/>
                    <a:pt x="48559" y="211419"/>
                  </a:cubicBezTo>
                  <a:lnTo>
                    <a:pt x="844" y="211419"/>
                  </a:lnTo>
                  <a:cubicBezTo>
                    <a:pt x="375" y="211419"/>
                    <a:pt x="0" y="211038"/>
                    <a:pt x="0" y="210574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2F9FCBCC-ED98-6CD3-E1BF-2083CA5DEA28}"/>
                </a:ext>
              </a:extLst>
            </p:cNvPr>
            <p:cNvSpPr/>
            <p:nvPr/>
          </p:nvSpPr>
          <p:spPr>
            <a:xfrm>
              <a:off x="1475012" y="1373737"/>
              <a:ext cx="140875" cy="215407"/>
            </a:xfrm>
            <a:custGeom>
              <a:avLst/>
              <a:gdLst>
                <a:gd name="connsiteX0" fmla="*/ 0 w 140875"/>
                <a:gd name="connsiteY0" fmla="*/ 214561 h 215407"/>
                <a:gd name="connsiteX1" fmla="*/ 0 w 140875"/>
                <a:gd name="connsiteY1" fmla="*/ 4835 h 215407"/>
                <a:gd name="connsiteX2" fmla="*/ 850 w 140875"/>
                <a:gd name="connsiteY2" fmla="*/ 3988 h 215407"/>
                <a:gd name="connsiteX3" fmla="*/ 46168 w 140875"/>
                <a:gd name="connsiteY3" fmla="*/ 3988 h 215407"/>
                <a:gd name="connsiteX4" fmla="*/ 47012 w 140875"/>
                <a:gd name="connsiteY4" fmla="*/ 4835 h 215407"/>
                <a:gd name="connsiteX5" fmla="*/ 47012 w 140875"/>
                <a:gd name="connsiteY5" fmla="*/ 24334 h 215407"/>
                <a:gd name="connsiteX6" fmla="*/ 47807 w 140875"/>
                <a:gd name="connsiteY6" fmla="*/ 24334 h 215407"/>
                <a:gd name="connsiteX7" fmla="*/ 107176 w 140875"/>
                <a:gd name="connsiteY7" fmla="*/ 0 h 215407"/>
                <a:gd name="connsiteX8" fmla="*/ 140275 w 140875"/>
                <a:gd name="connsiteY8" fmla="*/ 5346 h 215407"/>
                <a:gd name="connsiteX9" fmla="*/ 140853 w 140875"/>
                <a:gd name="connsiteY9" fmla="*/ 6359 h 215407"/>
                <a:gd name="connsiteX10" fmla="*/ 130476 w 140875"/>
                <a:gd name="connsiteY10" fmla="*/ 49824 h 215407"/>
                <a:gd name="connsiteX11" fmla="*/ 129446 w 140875"/>
                <a:gd name="connsiteY11" fmla="*/ 50450 h 215407"/>
                <a:gd name="connsiteX12" fmla="*/ 100401 w 140875"/>
                <a:gd name="connsiteY12" fmla="*/ 46272 h 215407"/>
                <a:gd name="connsiteX13" fmla="*/ 49409 w 140875"/>
                <a:gd name="connsiteY13" fmla="*/ 108900 h 215407"/>
                <a:gd name="connsiteX14" fmla="*/ 49409 w 140875"/>
                <a:gd name="connsiteY14" fmla="*/ 214561 h 215407"/>
                <a:gd name="connsiteX15" fmla="*/ 48559 w 140875"/>
                <a:gd name="connsiteY15" fmla="*/ 215407 h 215407"/>
                <a:gd name="connsiteX16" fmla="*/ 850 w 140875"/>
                <a:gd name="connsiteY16" fmla="*/ 215407 h 215407"/>
                <a:gd name="connsiteX17" fmla="*/ 0 w 140875"/>
                <a:gd name="connsiteY17" fmla="*/ 214561 h 21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875" h="215407">
                  <a:moveTo>
                    <a:pt x="0" y="214561"/>
                  </a:moveTo>
                  <a:lnTo>
                    <a:pt x="0" y="4835"/>
                  </a:lnTo>
                  <a:cubicBezTo>
                    <a:pt x="0" y="4364"/>
                    <a:pt x="385" y="3988"/>
                    <a:pt x="850" y="3988"/>
                  </a:cubicBezTo>
                  <a:lnTo>
                    <a:pt x="46168" y="3988"/>
                  </a:lnTo>
                  <a:cubicBezTo>
                    <a:pt x="46637" y="3988"/>
                    <a:pt x="47012" y="4370"/>
                    <a:pt x="47012" y="4835"/>
                  </a:cubicBezTo>
                  <a:lnTo>
                    <a:pt x="47012" y="24334"/>
                  </a:lnTo>
                  <a:lnTo>
                    <a:pt x="47807" y="24334"/>
                  </a:lnTo>
                  <a:cubicBezTo>
                    <a:pt x="62146" y="9173"/>
                    <a:pt x="82465" y="0"/>
                    <a:pt x="107176" y="0"/>
                  </a:cubicBezTo>
                  <a:cubicBezTo>
                    <a:pt x="118860" y="0"/>
                    <a:pt x="129024" y="1905"/>
                    <a:pt x="140275" y="5346"/>
                  </a:cubicBezTo>
                  <a:cubicBezTo>
                    <a:pt x="140703" y="5475"/>
                    <a:pt x="140955" y="5921"/>
                    <a:pt x="140853" y="6359"/>
                  </a:cubicBezTo>
                  <a:lnTo>
                    <a:pt x="130476" y="49824"/>
                  </a:lnTo>
                  <a:cubicBezTo>
                    <a:pt x="130366" y="50282"/>
                    <a:pt x="129898" y="50559"/>
                    <a:pt x="129446" y="50450"/>
                  </a:cubicBezTo>
                  <a:cubicBezTo>
                    <a:pt x="118745" y="47790"/>
                    <a:pt x="111276" y="46272"/>
                    <a:pt x="100401" y="46272"/>
                  </a:cubicBezTo>
                  <a:cubicBezTo>
                    <a:pt x="69728" y="46272"/>
                    <a:pt x="49409" y="67017"/>
                    <a:pt x="49409" y="108900"/>
                  </a:cubicBezTo>
                  <a:lnTo>
                    <a:pt x="49409" y="214561"/>
                  </a:lnTo>
                  <a:cubicBezTo>
                    <a:pt x="49409" y="215032"/>
                    <a:pt x="49024" y="215407"/>
                    <a:pt x="48559" y="215407"/>
                  </a:cubicBezTo>
                  <a:lnTo>
                    <a:pt x="850" y="215407"/>
                  </a:lnTo>
                  <a:cubicBezTo>
                    <a:pt x="381" y="215407"/>
                    <a:pt x="0" y="215026"/>
                    <a:pt x="0" y="21456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05B97EC0-EAAC-71B0-3EA2-A310775C0E63}"/>
                </a:ext>
              </a:extLst>
            </p:cNvPr>
            <p:cNvSpPr/>
            <p:nvPr/>
          </p:nvSpPr>
          <p:spPr>
            <a:xfrm>
              <a:off x="1637162" y="1377721"/>
              <a:ext cx="49403" cy="211419"/>
            </a:xfrm>
            <a:custGeom>
              <a:avLst/>
              <a:gdLst>
                <a:gd name="connsiteX0" fmla="*/ 0 w 49403"/>
                <a:gd name="connsiteY0" fmla="*/ 210572 h 211419"/>
                <a:gd name="connsiteX1" fmla="*/ 0 w 49403"/>
                <a:gd name="connsiteY1" fmla="*/ 847 h 211419"/>
                <a:gd name="connsiteX2" fmla="*/ 850 w 49403"/>
                <a:gd name="connsiteY2" fmla="*/ 0 h 211419"/>
                <a:gd name="connsiteX3" fmla="*/ 48560 w 49403"/>
                <a:gd name="connsiteY3" fmla="*/ 0 h 211419"/>
                <a:gd name="connsiteX4" fmla="*/ 49403 w 49403"/>
                <a:gd name="connsiteY4" fmla="*/ 847 h 211419"/>
                <a:gd name="connsiteX5" fmla="*/ 49403 w 49403"/>
                <a:gd name="connsiteY5" fmla="*/ 210574 h 211419"/>
                <a:gd name="connsiteX6" fmla="*/ 48560 w 49403"/>
                <a:gd name="connsiteY6" fmla="*/ 211419 h 211419"/>
                <a:gd name="connsiteX7" fmla="*/ 850 w 49403"/>
                <a:gd name="connsiteY7" fmla="*/ 211419 h 211419"/>
                <a:gd name="connsiteX8" fmla="*/ 0 w 49403"/>
                <a:gd name="connsiteY8" fmla="*/ 210574 h 21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403" h="211419">
                  <a:moveTo>
                    <a:pt x="0" y="210572"/>
                  </a:moveTo>
                  <a:lnTo>
                    <a:pt x="0" y="847"/>
                  </a:lnTo>
                  <a:cubicBezTo>
                    <a:pt x="0" y="376"/>
                    <a:pt x="379" y="0"/>
                    <a:pt x="850" y="0"/>
                  </a:cubicBezTo>
                  <a:lnTo>
                    <a:pt x="48560" y="0"/>
                  </a:lnTo>
                  <a:cubicBezTo>
                    <a:pt x="49028" y="0"/>
                    <a:pt x="49403" y="381"/>
                    <a:pt x="49403" y="847"/>
                  </a:cubicBezTo>
                  <a:lnTo>
                    <a:pt x="49403" y="210574"/>
                  </a:lnTo>
                  <a:cubicBezTo>
                    <a:pt x="49403" y="211046"/>
                    <a:pt x="49024" y="211419"/>
                    <a:pt x="48560" y="211419"/>
                  </a:cubicBezTo>
                  <a:lnTo>
                    <a:pt x="850" y="211419"/>
                  </a:lnTo>
                  <a:cubicBezTo>
                    <a:pt x="373" y="211419"/>
                    <a:pt x="0" y="211038"/>
                    <a:pt x="0" y="210574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5E360970-1991-1ABD-AFC2-15C83AD2D491}"/>
                </a:ext>
              </a:extLst>
            </p:cNvPr>
            <p:cNvSpPr/>
            <p:nvPr/>
          </p:nvSpPr>
          <p:spPr>
            <a:xfrm>
              <a:off x="1710462" y="1371743"/>
              <a:ext cx="235065" cy="223381"/>
            </a:xfrm>
            <a:custGeom>
              <a:avLst/>
              <a:gdLst>
                <a:gd name="connsiteX0" fmla="*/ 0 w 235065"/>
                <a:gd name="connsiteY0" fmla="*/ 111691 h 223381"/>
                <a:gd name="connsiteX1" fmla="*/ 117531 w 235065"/>
                <a:gd name="connsiteY1" fmla="*/ 0 h 223381"/>
                <a:gd name="connsiteX2" fmla="*/ 235065 w 235065"/>
                <a:gd name="connsiteY2" fmla="*/ 111691 h 223381"/>
                <a:gd name="connsiteX3" fmla="*/ 117531 w 235065"/>
                <a:gd name="connsiteY3" fmla="*/ 223382 h 223381"/>
                <a:gd name="connsiteX4" fmla="*/ 0 w 235065"/>
                <a:gd name="connsiteY4" fmla="*/ 111691 h 223381"/>
                <a:gd name="connsiteX5" fmla="*/ 185664 w 235065"/>
                <a:gd name="connsiteY5" fmla="*/ 111691 h 223381"/>
                <a:gd name="connsiteX6" fmla="*/ 117534 w 235065"/>
                <a:gd name="connsiteY6" fmla="*/ 43477 h 223381"/>
                <a:gd name="connsiteX7" fmla="*/ 49403 w 235065"/>
                <a:gd name="connsiteY7" fmla="*/ 111691 h 223381"/>
                <a:gd name="connsiteX8" fmla="*/ 117534 w 235065"/>
                <a:gd name="connsiteY8" fmla="*/ 179905 h 223381"/>
                <a:gd name="connsiteX9" fmla="*/ 185664 w 235065"/>
                <a:gd name="connsiteY9" fmla="*/ 111691 h 22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065" h="223381">
                  <a:moveTo>
                    <a:pt x="0" y="111691"/>
                  </a:moveTo>
                  <a:cubicBezTo>
                    <a:pt x="0" y="48662"/>
                    <a:pt x="49401" y="0"/>
                    <a:pt x="117531" y="0"/>
                  </a:cubicBezTo>
                  <a:cubicBezTo>
                    <a:pt x="185662" y="0"/>
                    <a:pt x="235065" y="48668"/>
                    <a:pt x="235065" y="111691"/>
                  </a:cubicBezTo>
                  <a:cubicBezTo>
                    <a:pt x="235065" y="174714"/>
                    <a:pt x="186060" y="223382"/>
                    <a:pt x="117531" y="223382"/>
                  </a:cubicBezTo>
                  <a:cubicBezTo>
                    <a:pt x="49003" y="223382"/>
                    <a:pt x="0" y="175113"/>
                    <a:pt x="0" y="111691"/>
                  </a:cubicBezTo>
                  <a:close/>
                  <a:moveTo>
                    <a:pt x="185664" y="111691"/>
                  </a:moveTo>
                  <a:cubicBezTo>
                    <a:pt x="185664" y="71803"/>
                    <a:pt x="158171" y="43477"/>
                    <a:pt x="117534" y="43477"/>
                  </a:cubicBezTo>
                  <a:cubicBezTo>
                    <a:pt x="76896" y="43477"/>
                    <a:pt x="49403" y="71801"/>
                    <a:pt x="49403" y="111691"/>
                  </a:cubicBezTo>
                  <a:cubicBezTo>
                    <a:pt x="49403" y="151581"/>
                    <a:pt x="76896" y="179905"/>
                    <a:pt x="117534" y="179905"/>
                  </a:cubicBezTo>
                  <a:cubicBezTo>
                    <a:pt x="158171" y="179905"/>
                    <a:pt x="185664" y="151581"/>
                    <a:pt x="185664" y="11169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BBC9CF7D-F394-8C4F-FE94-F0BCE7C2B782}"/>
                </a:ext>
              </a:extLst>
            </p:cNvPr>
            <p:cNvSpPr/>
            <p:nvPr/>
          </p:nvSpPr>
          <p:spPr>
            <a:xfrm>
              <a:off x="1970473" y="1371738"/>
              <a:ext cx="222320" cy="217404"/>
            </a:xfrm>
            <a:custGeom>
              <a:avLst/>
              <a:gdLst>
                <a:gd name="connsiteX0" fmla="*/ 10 w 222320"/>
                <a:gd name="connsiteY0" fmla="*/ 216559 h 217404"/>
                <a:gd name="connsiteX1" fmla="*/ 10 w 222320"/>
                <a:gd name="connsiteY1" fmla="*/ 6832 h 217404"/>
                <a:gd name="connsiteX2" fmla="*/ 854 w 222320"/>
                <a:gd name="connsiteY2" fmla="*/ 5985 h 217404"/>
                <a:gd name="connsiteX3" fmla="*/ 46967 w 222320"/>
                <a:gd name="connsiteY3" fmla="*/ 5985 h 217404"/>
                <a:gd name="connsiteX4" fmla="*/ 47817 w 222320"/>
                <a:gd name="connsiteY4" fmla="*/ 6832 h 217404"/>
                <a:gd name="connsiteX5" fmla="*/ 47817 w 222320"/>
                <a:gd name="connsiteY5" fmla="*/ 27925 h 217404"/>
                <a:gd name="connsiteX6" fmla="*/ 48612 w 222320"/>
                <a:gd name="connsiteY6" fmla="*/ 27925 h 217404"/>
                <a:gd name="connsiteX7" fmla="*/ 121525 w 222320"/>
                <a:gd name="connsiteY7" fmla="*/ 0 h 217404"/>
                <a:gd name="connsiteX8" fmla="*/ 222320 w 222320"/>
                <a:gd name="connsiteY8" fmla="*/ 94142 h 217404"/>
                <a:gd name="connsiteX9" fmla="*/ 222320 w 222320"/>
                <a:gd name="connsiteY9" fmla="*/ 216558 h 217404"/>
                <a:gd name="connsiteX10" fmla="*/ 221470 w 222320"/>
                <a:gd name="connsiteY10" fmla="*/ 217404 h 217404"/>
                <a:gd name="connsiteX11" fmla="*/ 173761 w 222320"/>
                <a:gd name="connsiteY11" fmla="*/ 217404 h 217404"/>
                <a:gd name="connsiteX12" fmla="*/ 172917 w 222320"/>
                <a:gd name="connsiteY12" fmla="*/ 216558 h 217404"/>
                <a:gd name="connsiteX13" fmla="*/ 172917 w 222320"/>
                <a:gd name="connsiteY13" fmla="*/ 101721 h 217404"/>
                <a:gd name="connsiteX14" fmla="*/ 113548 w 222320"/>
                <a:gd name="connsiteY14" fmla="*/ 44277 h 217404"/>
                <a:gd name="connsiteX15" fmla="*/ 49403 w 222320"/>
                <a:gd name="connsiteY15" fmla="*/ 102120 h 217404"/>
                <a:gd name="connsiteX16" fmla="*/ 49403 w 222320"/>
                <a:gd name="connsiteY16" fmla="*/ 216556 h 217404"/>
                <a:gd name="connsiteX17" fmla="*/ 48559 w 222320"/>
                <a:gd name="connsiteY17" fmla="*/ 217403 h 217404"/>
                <a:gd name="connsiteX18" fmla="*/ 844 w 222320"/>
                <a:gd name="connsiteY18" fmla="*/ 217403 h 217404"/>
                <a:gd name="connsiteX19" fmla="*/ 0 w 222320"/>
                <a:gd name="connsiteY19" fmla="*/ 216556 h 217404"/>
                <a:gd name="connsiteX20" fmla="*/ 6 w 222320"/>
                <a:gd name="connsiteY20" fmla="*/ 216556 h 217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320" h="217404">
                  <a:moveTo>
                    <a:pt x="10" y="216559"/>
                  </a:moveTo>
                  <a:lnTo>
                    <a:pt x="10" y="6832"/>
                  </a:lnTo>
                  <a:cubicBezTo>
                    <a:pt x="10" y="6361"/>
                    <a:pt x="389" y="5985"/>
                    <a:pt x="854" y="5985"/>
                  </a:cubicBezTo>
                  <a:lnTo>
                    <a:pt x="46967" y="5985"/>
                  </a:lnTo>
                  <a:cubicBezTo>
                    <a:pt x="47444" y="5985"/>
                    <a:pt x="47817" y="6367"/>
                    <a:pt x="47817" y="6832"/>
                  </a:cubicBezTo>
                  <a:lnTo>
                    <a:pt x="47817" y="27925"/>
                  </a:lnTo>
                  <a:lnTo>
                    <a:pt x="48612" y="27925"/>
                  </a:lnTo>
                  <a:cubicBezTo>
                    <a:pt x="65747" y="9975"/>
                    <a:pt x="92841" y="0"/>
                    <a:pt x="121525" y="0"/>
                  </a:cubicBezTo>
                  <a:cubicBezTo>
                    <a:pt x="181682" y="0"/>
                    <a:pt x="222320" y="38294"/>
                    <a:pt x="222320" y="94142"/>
                  </a:cubicBezTo>
                  <a:lnTo>
                    <a:pt x="222320" y="216558"/>
                  </a:lnTo>
                  <a:cubicBezTo>
                    <a:pt x="222320" y="217029"/>
                    <a:pt x="221941" y="217404"/>
                    <a:pt x="221470" y="217404"/>
                  </a:cubicBezTo>
                  <a:lnTo>
                    <a:pt x="173761" y="217404"/>
                  </a:lnTo>
                  <a:cubicBezTo>
                    <a:pt x="173292" y="217404"/>
                    <a:pt x="172917" y="217023"/>
                    <a:pt x="172917" y="216558"/>
                  </a:cubicBezTo>
                  <a:lnTo>
                    <a:pt x="172917" y="101721"/>
                  </a:lnTo>
                  <a:cubicBezTo>
                    <a:pt x="172917" y="65824"/>
                    <a:pt x="150201" y="44277"/>
                    <a:pt x="113548" y="44277"/>
                  </a:cubicBezTo>
                  <a:cubicBezTo>
                    <a:pt x="76896" y="44277"/>
                    <a:pt x="49403" y="67811"/>
                    <a:pt x="49403" y="102120"/>
                  </a:cubicBezTo>
                  <a:lnTo>
                    <a:pt x="49403" y="216556"/>
                  </a:lnTo>
                  <a:cubicBezTo>
                    <a:pt x="49403" y="217027"/>
                    <a:pt x="49024" y="217403"/>
                    <a:pt x="48559" y="217403"/>
                  </a:cubicBezTo>
                  <a:lnTo>
                    <a:pt x="844" y="217403"/>
                  </a:lnTo>
                  <a:cubicBezTo>
                    <a:pt x="375" y="217403"/>
                    <a:pt x="0" y="217021"/>
                    <a:pt x="0" y="216556"/>
                  </a:cubicBezTo>
                  <a:lnTo>
                    <a:pt x="6" y="216556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B6D2161F-EA4D-10BC-0C5C-FF5521A633D3}"/>
                </a:ext>
              </a:extLst>
            </p:cNvPr>
            <p:cNvSpPr/>
            <p:nvPr/>
          </p:nvSpPr>
          <p:spPr>
            <a:xfrm>
              <a:off x="620958" y="1312748"/>
              <a:ext cx="394611" cy="341359"/>
            </a:xfrm>
            <a:custGeom>
              <a:avLst/>
              <a:gdLst>
                <a:gd name="connsiteX0" fmla="*/ 394599 w 394611"/>
                <a:gd name="connsiteY0" fmla="*/ 176899 h 341359"/>
                <a:gd name="connsiteX1" fmla="*/ 393359 w 394611"/>
                <a:gd name="connsiteY1" fmla="*/ 130955 h 341359"/>
                <a:gd name="connsiteX2" fmla="*/ 360326 w 394611"/>
                <a:gd name="connsiteY2" fmla="*/ 56382 h 341359"/>
                <a:gd name="connsiteX3" fmla="*/ 288449 w 394611"/>
                <a:gd name="connsiteY3" fmla="*/ 13743 h 341359"/>
                <a:gd name="connsiteX4" fmla="*/ 197306 w 394611"/>
                <a:gd name="connsiteY4" fmla="*/ 0 h 341359"/>
                <a:gd name="connsiteX5" fmla="*/ 106169 w 394611"/>
                <a:gd name="connsiteY5" fmla="*/ 13737 h 341359"/>
                <a:gd name="connsiteX6" fmla="*/ 51747 w 394611"/>
                <a:gd name="connsiteY6" fmla="*/ 41132 h 341359"/>
                <a:gd name="connsiteX7" fmla="*/ 34394 w 394611"/>
                <a:gd name="connsiteY7" fmla="*/ 56275 h 341359"/>
                <a:gd name="connsiteX8" fmla="*/ 19595 w 394611"/>
                <a:gd name="connsiteY8" fmla="*/ 75776 h 341359"/>
                <a:gd name="connsiteX9" fmla="*/ 24249 w 394611"/>
                <a:gd name="connsiteY9" fmla="*/ 122989 h 341359"/>
                <a:gd name="connsiteX10" fmla="*/ 110273 w 394611"/>
                <a:gd name="connsiteY10" fmla="*/ 161746 h 341359"/>
                <a:gd name="connsiteX11" fmla="*/ 195833 w 394611"/>
                <a:gd name="connsiteY11" fmla="*/ 178878 h 341359"/>
                <a:gd name="connsiteX12" fmla="*/ 283901 w 394611"/>
                <a:gd name="connsiteY12" fmla="*/ 196703 h 341359"/>
                <a:gd name="connsiteX13" fmla="*/ 281129 w 394611"/>
                <a:gd name="connsiteY13" fmla="*/ 208210 h 341359"/>
                <a:gd name="connsiteX14" fmla="*/ 267884 w 394611"/>
                <a:gd name="connsiteY14" fmla="*/ 217119 h 341359"/>
                <a:gd name="connsiteX15" fmla="*/ 197318 w 394611"/>
                <a:gd name="connsiteY15" fmla="*/ 230989 h 341359"/>
                <a:gd name="connsiteX16" fmla="*/ 113495 w 394611"/>
                <a:gd name="connsiteY16" fmla="*/ 208210 h 341359"/>
                <a:gd name="connsiteX17" fmla="*/ 110326 w 394611"/>
                <a:gd name="connsiteY17" fmla="*/ 185990 h 341359"/>
                <a:gd name="connsiteX18" fmla="*/ 93643 w 394611"/>
                <a:gd name="connsiteY18" fmla="*/ 181818 h 341359"/>
                <a:gd name="connsiteX19" fmla="*/ 101539 w 394611"/>
                <a:gd name="connsiteY19" fmla="*/ 219804 h 341359"/>
                <a:gd name="connsiteX20" fmla="*/ 135730 w 394611"/>
                <a:gd name="connsiteY20" fmla="*/ 238691 h 341359"/>
                <a:gd name="connsiteX21" fmla="*/ 197314 w 394611"/>
                <a:gd name="connsiteY21" fmla="*/ 247659 h 341359"/>
                <a:gd name="connsiteX22" fmla="*/ 258892 w 394611"/>
                <a:gd name="connsiteY22" fmla="*/ 238691 h 341359"/>
                <a:gd name="connsiteX23" fmla="*/ 289930 w 394611"/>
                <a:gd name="connsiteY23" fmla="*/ 222732 h 341359"/>
                <a:gd name="connsiteX24" fmla="*/ 293089 w 394611"/>
                <a:gd name="connsiteY24" fmla="*/ 219802 h 341359"/>
                <a:gd name="connsiteX25" fmla="*/ 300235 w 394611"/>
                <a:gd name="connsiteY25" fmla="*/ 201121 h 341359"/>
                <a:gd name="connsiteX26" fmla="*/ 314345 w 394611"/>
                <a:gd name="connsiteY26" fmla="*/ 205573 h 341359"/>
                <a:gd name="connsiteX27" fmla="*/ 305627 w 394611"/>
                <a:gd name="connsiteY27" fmla="*/ 227554 h 341359"/>
                <a:gd name="connsiteX28" fmla="*/ 303552 w 394611"/>
                <a:gd name="connsiteY28" fmla="*/ 229938 h 341359"/>
                <a:gd name="connsiteX29" fmla="*/ 197322 w 394611"/>
                <a:gd name="connsiteY29" fmla="*/ 262231 h 341359"/>
                <a:gd name="connsiteX30" fmla="*/ 91086 w 394611"/>
                <a:gd name="connsiteY30" fmla="*/ 229938 h 341359"/>
                <a:gd name="connsiteX31" fmla="*/ 79890 w 394611"/>
                <a:gd name="connsiteY31" fmla="*/ 202289 h 341359"/>
                <a:gd name="connsiteX32" fmla="*/ 79077 w 394611"/>
                <a:gd name="connsiteY32" fmla="*/ 177669 h 341359"/>
                <a:gd name="connsiteX33" fmla="*/ 62437 w 394611"/>
                <a:gd name="connsiteY33" fmla="*/ 172138 h 341359"/>
                <a:gd name="connsiteX34" fmla="*/ 63339 w 394611"/>
                <a:gd name="connsiteY34" fmla="*/ 203996 h 341359"/>
                <a:gd name="connsiteX35" fmla="*/ 79136 w 394611"/>
                <a:gd name="connsiteY35" fmla="*/ 241523 h 341359"/>
                <a:gd name="connsiteX36" fmla="*/ 122854 w 394611"/>
                <a:gd name="connsiteY36" fmla="*/ 267317 h 341359"/>
                <a:gd name="connsiteX37" fmla="*/ 197330 w 394611"/>
                <a:gd name="connsiteY37" fmla="*/ 278886 h 341359"/>
                <a:gd name="connsiteX38" fmla="*/ 271799 w 394611"/>
                <a:gd name="connsiteY38" fmla="*/ 267317 h 341359"/>
                <a:gd name="connsiteX39" fmla="*/ 315518 w 394611"/>
                <a:gd name="connsiteY39" fmla="*/ 241523 h 341359"/>
                <a:gd name="connsiteX40" fmla="*/ 321697 w 394611"/>
                <a:gd name="connsiteY40" fmla="*/ 233772 h 341359"/>
                <a:gd name="connsiteX41" fmla="*/ 330220 w 394611"/>
                <a:gd name="connsiteY41" fmla="*/ 211695 h 341359"/>
                <a:gd name="connsiteX42" fmla="*/ 343676 w 394611"/>
                <a:gd name="connsiteY42" fmla="*/ 218496 h 341359"/>
                <a:gd name="connsiteX43" fmla="*/ 334561 w 394611"/>
                <a:gd name="connsiteY43" fmla="*/ 240641 h 341359"/>
                <a:gd name="connsiteX44" fmla="*/ 325973 w 394611"/>
                <a:gd name="connsiteY44" fmla="*/ 251667 h 341359"/>
                <a:gd name="connsiteX45" fmla="*/ 197324 w 394611"/>
                <a:gd name="connsiteY45" fmla="*/ 293466 h 341359"/>
                <a:gd name="connsiteX46" fmla="*/ 68674 w 394611"/>
                <a:gd name="connsiteY46" fmla="*/ 251667 h 341359"/>
                <a:gd name="connsiteX47" fmla="*/ 48854 w 394611"/>
                <a:gd name="connsiteY47" fmla="*/ 205495 h 341359"/>
                <a:gd name="connsiteX48" fmla="*/ 47871 w 394611"/>
                <a:gd name="connsiteY48" fmla="*/ 166313 h 341359"/>
                <a:gd name="connsiteX49" fmla="*/ 31256 w 394611"/>
                <a:gd name="connsiteY49" fmla="*/ 157916 h 341359"/>
                <a:gd name="connsiteX50" fmla="*/ 32297 w 394611"/>
                <a:gd name="connsiteY50" fmla="*/ 207202 h 341359"/>
                <a:gd name="connsiteX51" fmla="*/ 56713 w 394611"/>
                <a:gd name="connsiteY51" fmla="*/ 263252 h 341359"/>
                <a:gd name="connsiteX52" fmla="*/ 197318 w 394611"/>
                <a:gd name="connsiteY52" fmla="*/ 310123 h 341359"/>
                <a:gd name="connsiteX53" fmla="*/ 337917 w 394611"/>
                <a:gd name="connsiteY53" fmla="*/ 263246 h 341359"/>
                <a:gd name="connsiteX54" fmla="*/ 342875 w 394611"/>
                <a:gd name="connsiteY54" fmla="*/ 257621 h 341359"/>
                <a:gd name="connsiteX55" fmla="*/ 357906 w 394611"/>
                <a:gd name="connsiteY55" fmla="*/ 229416 h 341359"/>
                <a:gd name="connsiteX56" fmla="*/ 360783 w 394611"/>
                <a:gd name="connsiteY56" fmla="*/ 257308 h 341359"/>
                <a:gd name="connsiteX57" fmla="*/ 348431 w 394611"/>
                <a:gd name="connsiteY57" fmla="*/ 273329 h 341359"/>
                <a:gd name="connsiteX58" fmla="*/ 348378 w 394611"/>
                <a:gd name="connsiteY58" fmla="*/ 273382 h 341359"/>
                <a:gd name="connsiteX59" fmla="*/ 342875 w 394611"/>
                <a:gd name="connsiteY59" fmla="*/ 278696 h 341359"/>
                <a:gd name="connsiteX60" fmla="*/ 283251 w 394611"/>
                <a:gd name="connsiteY60" fmla="*/ 311787 h 341359"/>
                <a:gd name="connsiteX61" fmla="*/ 197310 w 394611"/>
                <a:gd name="connsiteY61" fmla="*/ 324695 h 341359"/>
                <a:gd name="connsiteX62" fmla="*/ 111369 w 394611"/>
                <a:gd name="connsiteY62" fmla="*/ 311793 h 341359"/>
                <a:gd name="connsiteX63" fmla="*/ 46242 w 394611"/>
                <a:gd name="connsiteY63" fmla="*/ 273388 h 341359"/>
                <a:gd name="connsiteX64" fmla="*/ 17802 w 394611"/>
                <a:gd name="connsiteY64" fmla="*/ 208693 h 341359"/>
                <a:gd name="connsiteX65" fmla="*/ 16847 w 394611"/>
                <a:gd name="connsiteY65" fmla="*/ 148156 h 341359"/>
                <a:gd name="connsiteX66" fmla="*/ 1146 w 394611"/>
                <a:gd name="connsiteY66" fmla="*/ 132011 h 341359"/>
                <a:gd name="connsiteX67" fmla="*/ 27 w 394611"/>
                <a:gd name="connsiteY67" fmla="*/ 171864 h 341359"/>
                <a:gd name="connsiteX68" fmla="*/ 1263 w 394611"/>
                <a:gd name="connsiteY68" fmla="*/ 210406 h 341359"/>
                <a:gd name="connsiteX69" fmla="*/ 34298 w 394611"/>
                <a:gd name="connsiteY69" fmla="*/ 284977 h 341359"/>
                <a:gd name="connsiteX70" fmla="*/ 106179 w 394611"/>
                <a:gd name="connsiteY70" fmla="*/ 327623 h 341359"/>
                <a:gd name="connsiteX71" fmla="*/ 197320 w 394611"/>
                <a:gd name="connsiteY71" fmla="*/ 341359 h 341359"/>
                <a:gd name="connsiteX72" fmla="*/ 288457 w 394611"/>
                <a:gd name="connsiteY72" fmla="*/ 327623 h 341359"/>
                <a:gd name="connsiteX73" fmla="*/ 342879 w 394611"/>
                <a:gd name="connsiteY73" fmla="*/ 300227 h 341359"/>
                <a:gd name="connsiteX74" fmla="*/ 360307 w 394611"/>
                <a:gd name="connsiteY74" fmla="*/ 285004 h 341359"/>
                <a:gd name="connsiteX75" fmla="*/ 374898 w 394611"/>
                <a:gd name="connsiteY75" fmla="*/ 266133 h 341359"/>
                <a:gd name="connsiteX76" fmla="*/ 370526 w 394611"/>
                <a:gd name="connsiteY76" fmla="*/ 218529 h 341359"/>
                <a:gd name="connsiteX77" fmla="*/ 284349 w 394611"/>
                <a:gd name="connsiteY77" fmla="*/ 179611 h 341359"/>
                <a:gd name="connsiteX78" fmla="*/ 198789 w 394611"/>
                <a:gd name="connsiteY78" fmla="*/ 162479 h 341359"/>
                <a:gd name="connsiteX79" fmla="*/ 110721 w 394611"/>
                <a:gd name="connsiteY79" fmla="*/ 144655 h 341359"/>
                <a:gd name="connsiteX80" fmla="*/ 113493 w 394611"/>
                <a:gd name="connsiteY80" fmla="*/ 133150 h 341359"/>
                <a:gd name="connsiteX81" fmla="*/ 126738 w 394611"/>
                <a:gd name="connsiteY81" fmla="*/ 124240 h 341359"/>
                <a:gd name="connsiteX82" fmla="*/ 197310 w 394611"/>
                <a:gd name="connsiteY82" fmla="*/ 110371 h 341359"/>
                <a:gd name="connsiteX83" fmla="*/ 281127 w 394611"/>
                <a:gd name="connsiteY83" fmla="*/ 133150 h 341359"/>
                <a:gd name="connsiteX84" fmla="*/ 284296 w 394611"/>
                <a:gd name="connsiteY84" fmla="*/ 155367 h 341359"/>
                <a:gd name="connsiteX85" fmla="*/ 300979 w 394611"/>
                <a:gd name="connsiteY85" fmla="*/ 159539 h 341359"/>
                <a:gd name="connsiteX86" fmla="*/ 293083 w 394611"/>
                <a:gd name="connsiteY86" fmla="*/ 121553 h 341359"/>
                <a:gd name="connsiteX87" fmla="*/ 258892 w 394611"/>
                <a:gd name="connsiteY87" fmla="*/ 102666 h 341359"/>
                <a:gd name="connsiteX88" fmla="*/ 197308 w 394611"/>
                <a:gd name="connsiteY88" fmla="*/ 93698 h 341359"/>
                <a:gd name="connsiteX89" fmla="*/ 135730 w 394611"/>
                <a:gd name="connsiteY89" fmla="*/ 102666 h 341359"/>
                <a:gd name="connsiteX90" fmla="*/ 104692 w 394611"/>
                <a:gd name="connsiteY90" fmla="*/ 118625 h 341359"/>
                <a:gd name="connsiteX91" fmla="*/ 101533 w 394611"/>
                <a:gd name="connsiteY91" fmla="*/ 121555 h 341359"/>
                <a:gd name="connsiteX92" fmla="*/ 94389 w 394611"/>
                <a:gd name="connsiteY92" fmla="*/ 140230 h 341359"/>
                <a:gd name="connsiteX93" fmla="*/ 80277 w 394611"/>
                <a:gd name="connsiteY93" fmla="*/ 135773 h 341359"/>
                <a:gd name="connsiteX94" fmla="*/ 88995 w 394611"/>
                <a:gd name="connsiteY94" fmla="*/ 113792 h 341359"/>
                <a:gd name="connsiteX95" fmla="*/ 91072 w 394611"/>
                <a:gd name="connsiteY95" fmla="*/ 111407 h 341359"/>
                <a:gd name="connsiteX96" fmla="*/ 197302 w 394611"/>
                <a:gd name="connsiteY96" fmla="*/ 79116 h 341359"/>
                <a:gd name="connsiteX97" fmla="*/ 303538 w 394611"/>
                <a:gd name="connsiteY97" fmla="*/ 111407 h 341359"/>
                <a:gd name="connsiteX98" fmla="*/ 314734 w 394611"/>
                <a:gd name="connsiteY98" fmla="*/ 139057 h 341359"/>
                <a:gd name="connsiteX99" fmla="*/ 315547 w 394611"/>
                <a:gd name="connsiteY99" fmla="*/ 163676 h 341359"/>
                <a:gd name="connsiteX100" fmla="*/ 332187 w 394611"/>
                <a:gd name="connsiteY100" fmla="*/ 169208 h 341359"/>
                <a:gd name="connsiteX101" fmla="*/ 331285 w 394611"/>
                <a:gd name="connsiteY101" fmla="*/ 137349 h 341359"/>
                <a:gd name="connsiteX102" fmla="*/ 315488 w 394611"/>
                <a:gd name="connsiteY102" fmla="*/ 99822 h 341359"/>
                <a:gd name="connsiteX103" fmla="*/ 271770 w 394611"/>
                <a:gd name="connsiteY103" fmla="*/ 74029 h 341359"/>
                <a:gd name="connsiteX104" fmla="*/ 197300 w 394611"/>
                <a:gd name="connsiteY104" fmla="*/ 62460 h 341359"/>
                <a:gd name="connsiteX105" fmla="*/ 122831 w 394611"/>
                <a:gd name="connsiteY105" fmla="*/ 74029 h 341359"/>
                <a:gd name="connsiteX106" fmla="*/ 79112 w 394611"/>
                <a:gd name="connsiteY106" fmla="*/ 99822 h 341359"/>
                <a:gd name="connsiteX107" fmla="*/ 72933 w 394611"/>
                <a:gd name="connsiteY107" fmla="*/ 107574 h 341359"/>
                <a:gd name="connsiteX108" fmla="*/ 64410 w 394611"/>
                <a:gd name="connsiteY108" fmla="*/ 129649 h 341359"/>
                <a:gd name="connsiteX109" fmla="*/ 50954 w 394611"/>
                <a:gd name="connsiteY109" fmla="*/ 122854 h 341359"/>
                <a:gd name="connsiteX110" fmla="*/ 60069 w 394611"/>
                <a:gd name="connsiteY110" fmla="*/ 100708 h 341359"/>
                <a:gd name="connsiteX111" fmla="*/ 68657 w 394611"/>
                <a:gd name="connsiteY111" fmla="*/ 89684 h 341359"/>
                <a:gd name="connsiteX112" fmla="*/ 197306 w 394611"/>
                <a:gd name="connsiteY112" fmla="*/ 47886 h 341359"/>
                <a:gd name="connsiteX113" fmla="*/ 325955 w 394611"/>
                <a:gd name="connsiteY113" fmla="*/ 89684 h 341359"/>
                <a:gd name="connsiteX114" fmla="*/ 345774 w 394611"/>
                <a:gd name="connsiteY114" fmla="*/ 135855 h 341359"/>
                <a:gd name="connsiteX115" fmla="*/ 346757 w 394611"/>
                <a:gd name="connsiteY115" fmla="*/ 175037 h 341359"/>
                <a:gd name="connsiteX116" fmla="*/ 363370 w 394611"/>
                <a:gd name="connsiteY116" fmla="*/ 183433 h 341359"/>
                <a:gd name="connsiteX117" fmla="*/ 362330 w 394611"/>
                <a:gd name="connsiteY117" fmla="*/ 134147 h 341359"/>
                <a:gd name="connsiteX118" fmla="*/ 337915 w 394611"/>
                <a:gd name="connsiteY118" fmla="*/ 78097 h 341359"/>
                <a:gd name="connsiteX119" fmla="*/ 197310 w 394611"/>
                <a:gd name="connsiteY119" fmla="*/ 31227 h 341359"/>
                <a:gd name="connsiteX120" fmla="*/ 56711 w 394611"/>
                <a:gd name="connsiteY120" fmla="*/ 78101 h 341359"/>
                <a:gd name="connsiteX121" fmla="*/ 51753 w 394611"/>
                <a:gd name="connsiteY121" fmla="*/ 83727 h 341359"/>
                <a:gd name="connsiteX122" fmla="*/ 36722 w 394611"/>
                <a:gd name="connsiteY122" fmla="*/ 111932 h 341359"/>
                <a:gd name="connsiteX123" fmla="*/ 33786 w 394611"/>
                <a:gd name="connsiteY123" fmla="*/ 84484 h 341359"/>
                <a:gd name="connsiteX124" fmla="*/ 51759 w 394611"/>
                <a:gd name="connsiteY124" fmla="*/ 62651 h 341359"/>
                <a:gd name="connsiteX125" fmla="*/ 111377 w 394611"/>
                <a:gd name="connsiteY125" fmla="*/ 29560 h 341359"/>
                <a:gd name="connsiteX126" fmla="*/ 197324 w 394611"/>
                <a:gd name="connsiteY126" fmla="*/ 16653 h 341359"/>
                <a:gd name="connsiteX127" fmla="*/ 283259 w 394611"/>
                <a:gd name="connsiteY127" fmla="*/ 29554 h 341359"/>
                <a:gd name="connsiteX128" fmla="*/ 348380 w 394611"/>
                <a:gd name="connsiteY128" fmla="*/ 67960 h 341359"/>
                <a:gd name="connsiteX129" fmla="*/ 376820 w 394611"/>
                <a:gd name="connsiteY129" fmla="*/ 132653 h 341359"/>
                <a:gd name="connsiteX130" fmla="*/ 377865 w 394611"/>
                <a:gd name="connsiteY130" fmla="*/ 193260 h 341359"/>
                <a:gd name="connsiteX131" fmla="*/ 393492 w 394611"/>
                <a:gd name="connsiteY131" fmla="*/ 209356 h 341359"/>
                <a:gd name="connsiteX132" fmla="*/ 394611 w 394611"/>
                <a:gd name="connsiteY132" fmla="*/ 176889 h 341359"/>
                <a:gd name="connsiteX133" fmla="*/ 394601 w 394611"/>
                <a:gd name="connsiteY133" fmla="*/ 176889 h 34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394611" h="341359">
                  <a:moveTo>
                    <a:pt x="394599" y="176899"/>
                  </a:moveTo>
                  <a:cubicBezTo>
                    <a:pt x="394599" y="152412"/>
                    <a:pt x="394599" y="142931"/>
                    <a:pt x="393359" y="130955"/>
                  </a:cubicBezTo>
                  <a:cubicBezTo>
                    <a:pt x="390264" y="100941"/>
                    <a:pt x="379153" y="75852"/>
                    <a:pt x="360326" y="56382"/>
                  </a:cubicBezTo>
                  <a:cubicBezTo>
                    <a:pt x="342465" y="37912"/>
                    <a:pt x="318284" y="23567"/>
                    <a:pt x="288449" y="13743"/>
                  </a:cubicBezTo>
                  <a:cubicBezTo>
                    <a:pt x="261162" y="4749"/>
                    <a:pt x="229643" y="0"/>
                    <a:pt x="197306" y="0"/>
                  </a:cubicBezTo>
                  <a:cubicBezTo>
                    <a:pt x="164969" y="0"/>
                    <a:pt x="133456" y="4749"/>
                    <a:pt x="106169" y="13737"/>
                  </a:cubicBezTo>
                  <a:cubicBezTo>
                    <a:pt x="85133" y="20663"/>
                    <a:pt x="66924" y="29848"/>
                    <a:pt x="51747" y="41132"/>
                  </a:cubicBezTo>
                  <a:cubicBezTo>
                    <a:pt x="45435" y="45822"/>
                    <a:pt x="39631" y="50867"/>
                    <a:pt x="34394" y="56275"/>
                  </a:cubicBezTo>
                  <a:cubicBezTo>
                    <a:pt x="29746" y="60773"/>
                    <a:pt x="24766" y="67336"/>
                    <a:pt x="19595" y="75776"/>
                  </a:cubicBezTo>
                  <a:cubicBezTo>
                    <a:pt x="10406" y="90776"/>
                    <a:pt x="12303" y="110202"/>
                    <a:pt x="24249" y="122989"/>
                  </a:cubicBezTo>
                  <a:cubicBezTo>
                    <a:pt x="33802" y="133210"/>
                    <a:pt x="53560" y="148015"/>
                    <a:pt x="110273" y="161746"/>
                  </a:cubicBezTo>
                  <a:cubicBezTo>
                    <a:pt x="136435" y="168081"/>
                    <a:pt x="165789" y="173448"/>
                    <a:pt x="195833" y="178878"/>
                  </a:cubicBezTo>
                  <a:cubicBezTo>
                    <a:pt x="226168" y="184357"/>
                    <a:pt x="256958" y="189923"/>
                    <a:pt x="283901" y="196703"/>
                  </a:cubicBezTo>
                  <a:cubicBezTo>
                    <a:pt x="283483" y="202572"/>
                    <a:pt x="282676" y="206602"/>
                    <a:pt x="281129" y="208210"/>
                  </a:cubicBezTo>
                  <a:cubicBezTo>
                    <a:pt x="278717" y="210705"/>
                    <a:pt x="274311" y="213909"/>
                    <a:pt x="267884" y="217119"/>
                  </a:cubicBezTo>
                  <a:cubicBezTo>
                    <a:pt x="254022" y="224035"/>
                    <a:pt x="230763" y="230989"/>
                    <a:pt x="197318" y="230989"/>
                  </a:cubicBezTo>
                  <a:cubicBezTo>
                    <a:pt x="148725" y="230989"/>
                    <a:pt x="121116" y="216088"/>
                    <a:pt x="113495" y="208210"/>
                  </a:cubicBezTo>
                  <a:cubicBezTo>
                    <a:pt x="111129" y="205761"/>
                    <a:pt x="110494" y="197671"/>
                    <a:pt x="110326" y="185990"/>
                  </a:cubicBezTo>
                  <a:cubicBezTo>
                    <a:pt x="104649" y="184652"/>
                    <a:pt x="99078" y="183261"/>
                    <a:pt x="93643" y="181818"/>
                  </a:cubicBezTo>
                  <a:cubicBezTo>
                    <a:pt x="93758" y="202334"/>
                    <a:pt x="94657" y="212687"/>
                    <a:pt x="101539" y="219804"/>
                  </a:cubicBezTo>
                  <a:cubicBezTo>
                    <a:pt x="108537" y="227038"/>
                    <a:pt x="120678" y="233748"/>
                    <a:pt x="135730" y="238691"/>
                  </a:cubicBezTo>
                  <a:cubicBezTo>
                    <a:pt x="153591" y="244555"/>
                    <a:pt x="174801" y="247659"/>
                    <a:pt x="197314" y="247659"/>
                  </a:cubicBezTo>
                  <a:cubicBezTo>
                    <a:pt x="219827" y="247659"/>
                    <a:pt x="241032" y="244561"/>
                    <a:pt x="258892" y="238691"/>
                  </a:cubicBezTo>
                  <a:cubicBezTo>
                    <a:pt x="271889" y="234423"/>
                    <a:pt x="282710" y="228841"/>
                    <a:pt x="289930" y="222732"/>
                  </a:cubicBezTo>
                  <a:cubicBezTo>
                    <a:pt x="291071" y="221770"/>
                    <a:pt x="292132" y="220792"/>
                    <a:pt x="293089" y="219802"/>
                  </a:cubicBezTo>
                  <a:cubicBezTo>
                    <a:pt x="297367" y="215382"/>
                    <a:pt x="299330" y="209702"/>
                    <a:pt x="300235" y="201121"/>
                  </a:cubicBezTo>
                  <a:cubicBezTo>
                    <a:pt x="305130" y="202549"/>
                    <a:pt x="309846" y="204030"/>
                    <a:pt x="314345" y="205573"/>
                  </a:cubicBezTo>
                  <a:cubicBezTo>
                    <a:pt x="313400" y="212219"/>
                    <a:pt x="311282" y="220505"/>
                    <a:pt x="305627" y="227554"/>
                  </a:cubicBezTo>
                  <a:cubicBezTo>
                    <a:pt x="304976" y="228364"/>
                    <a:pt x="304296" y="229162"/>
                    <a:pt x="303552" y="229938"/>
                  </a:cubicBezTo>
                  <a:cubicBezTo>
                    <a:pt x="288459" y="245547"/>
                    <a:pt x="252779" y="262231"/>
                    <a:pt x="197322" y="262231"/>
                  </a:cubicBezTo>
                  <a:cubicBezTo>
                    <a:pt x="141864" y="262231"/>
                    <a:pt x="106181" y="245549"/>
                    <a:pt x="91086" y="229938"/>
                  </a:cubicBezTo>
                  <a:cubicBezTo>
                    <a:pt x="82709" y="221277"/>
                    <a:pt x="80681" y="210009"/>
                    <a:pt x="79890" y="202289"/>
                  </a:cubicBezTo>
                  <a:cubicBezTo>
                    <a:pt x="79198" y="195590"/>
                    <a:pt x="79093" y="187805"/>
                    <a:pt x="79077" y="177669"/>
                  </a:cubicBezTo>
                  <a:cubicBezTo>
                    <a:pt x="73426" y="176093"/>
                    <a:pt x="63181" y="172414"/>
                    <a:pt x="62437" y="172138"/>
                  </a:cubicBezTo>
                  <a:cubicBezTo>
                    <a:pt x="62437" y="185548"/>
                    <a:pt x="62443" y="195271"/>
                    <a:pt x="63339" y="203996"/>
                  </a:cubicBezTo>
                  <a:cubicBezTo>
                    <a:pt x="64390" y="214181"/>
                    <a:pt x="67168" y="229150"/>
                    <a:pt x="79136" y="241523"/>
                  </a:cubicBezTo>
                  <a:cubicBezTo>
                    <a:pt x="88986" y="251708"/>
                    <a:pt x="104507" y="260866"/>
                    <a:pt x="122854" y="267317"/>
                  </a:cubicBezTo>
                  <a:cubicBezTo>
                    <a:pt x="144691" y="274994"/>
                    <a:pt x="169296" y="278886"/>
                    <a:pt x="197330" y="278886"/>
                  </a:cubicBezTo>
                  <a:cubicBezTo>
                    <a:pt x="225363" y="278886"/>
                    <a:pt x="249962" y="274994"/>
                    <a:pt x="271799" y="267317"/>
                  </a:cubicBezTo>
                  <a:cubicBezTo>
                    <a:pt x="290147" y="260866"/>
                    <a:pt x="305672" y="251708"/>
                    <a:pt x="315518" y="241523"/>
                  </a:cubicBezTo>
                  <a:cubicBezTo>
                    <a:pt x="317932" y="239028"/>
                    <a:pt x="319970" y="236420"/>
                    <a:pt x="321697" y="233772"/>
                  </a:cubicBezTo>
                  <a:cubicBezTo>
                    <a:pt x="326561" y="226316"/>
                    <a:pt x="328948" y="218512"/>
                    <a:pt x="330220" y="211695"/>
                  </a:cubicBezTo>
                  <a:cubicBezTo>
                    <a:pt x="335119" y="213843"/>
                    <a:pt x="339626" y="216100"/>
                    <a:pt x="343676" y="218496"/>
                  </a:cubicBezTo>
                  <a:cubicBezTo>
                    <a:pt x="342123" y="224994"/>
                    <a:pt x="339413" y="232851"/>
                    <a:pt x="334561" y="240641"/>
                  </a:cubicBezTo>
                  <a:cubicBezTo>
                    <a:pt x="332232" y="244385"/>
                    <a:pt x="329411" y="248113"/>
                    <a:pt x="325973" y="251667"/>
                  </a:cubicBezTo>
                  <a:cubicBezTo>
                    <a:pt x="300661" y="277842"/>
                    <a:pt x="252402" y="293466"/>
                    <a:pt x="197324" y="293466"/>
                  </a:cubicBezTo>
                  <a:cubicBezTo>
                    <a:pt x="142245" y="293466"/>
                    <a:pt x="93983" y="277842"/>
                    <a:pt x="68674" y="251667"/>
                  </a:cubicBezTo>
                  <a:cubicBezTo>
                    <a:pt x="51817" y="234234"/>
                    <a:pt x="49588" y="212603"/>
                    <a:pt x="48854" y="205495"/>
                  </a:cubicBezTo>
                  <a:cubicBezTo>
                    <a:pt x="47871" y="195967"/>
                    <a:pt x="47871" y="182896"/>
                    <a:pt x="47871" y="166313"/>
                  </a:cubicBezTo>
                  <a:cubicBezTo>
                    <a:pt x="41835" y="163647"/>
                    <a:pt x="36306" y="160856"/>
                    <a:pt x="31256" y="157916"/>
                  </a:cubicBezTo>
                  <a:cubicBezTo>
                    <a:pt x="31256" y="188738"/>
                    <a:pt x="31229" y="196822"/>
                    <a:pt x="32297" y="207202"/>
                  </a:cubicBezTo>
                  <a:cubicBezTo>
                    <a:pt x="33175" y="215732"/>
                    <a:pt x="35851" y="241678"/>
                    <a:pt x="56713" y="263252"/>
                  </a:cubicBezTo>
                  <a:cubicBezTo>
                    <a:pt x="85094" y="292603"/>
                    <a:pt x="137652" y="310123"/>
                    <a:pt x="197318" y="310123"/>
                  </a:cubicBezTo>
                  <a:cubicBezTo>
                    <a:pt x="256983" y="310123"/>
                    <a:pt x="309538" y="292599"/>
                    <a:pt x="337917" y="263246"/>
                  </a:cubicBezTo>
                  <a:cubicBezTo>
                    <a:pt x="339703" y="261402"/>
                    <a:pt x="341343" y="259518"/>
                    <a:pt x="342875" y="257621"/>
                  </a:cubicBezTo>
                  <a:cubicBezTo>
                    <a:pt x="350549" y="248103"/>
                    <a:pt x="355128" y="238136"/>
                    <a:pt x="357906" y="229416"/>
                  </a:cubicBezTo>
                  <a:cubicBezTo>
                    <a:pt x="365378" y="237015"/>
                    <a:pt x="366218" y="248584"/>
                    <a:pt x="360783" y="257308"/>
                  </a:cubicBezTo>
                  <a:cubicBezTo>
                    <a:pt x="356864" y="263594"/>
                    <a:pt x="352709" y="268989"/>
                    <a:pt x="348431" y="273329"/>
                  </a:cubicBezTo>
                  <a:lnTo>
                    <a:pt x="348378" y="273382"/>
                  </a:lnTo>
                  <a:cubicBezTo>
                    <a:pt x="346620" y="275201"/>
                    <a:pt x="344776" y="276967"/>
                    <a:pt x="342875" y="278696"/>
                  </a:cubicBezTo>
                  <a:cubicBezTo>
                    <a:pt x="327506" y="292683"/>
                    <a:pt x="307502" y="303801"/>
                    <a:pt x="283251" y="311787"/>
                  </a:cubicBezTo>
                  <a:cubicBezTo>
                    <a:pt x="257616" y="320231"/>
                    <a:pt x="227899" y="324695"/>
                    <a:pt x="197310" y="324695"/>
                  </a:cubicBezTo>
                  <a:cubicBezTo>
                    <a:pt x="166721" y="324695"/>
                    <a:pt x="137006" y="320231"/>
                    <a:pt x="111369" y="311793"/>
                  </a:cubicBezTo>
                  <a:cubicBezTo>
                    <a:pt x="84123" y="302819"/>
                    <a:pt x="62212" y="289896"/>
                    <a:pt x="46242" y="273388"/>
                  </a:cubicBezTo>
                  <a:cubicBezTo>
                    <a:pt x="30070" y="256668"/>
                    <a:pt x="20508" y="234899"/>
                    <a:pt x="17802" y="208693"/>
                  </a:cubicBezTo>
                  <a:cubicBezTo>
                    <a:pt x="16655" y="197567"/>
                    <a:pt x="16317" y="176750"/>
                    <a:pt x="16847" y="148156"/>
                  </a:cubicBezTo>
                  <a:cubicBezTo>
                    <a:pt x="16028" y="147501"/>
                    <a:pt x="7954" y="141308"/>
                    <a:pt x="1146" y="132011"/>
                  </a:cubicBezTo>
                  <a:cubicBezTo>
                    <a:pt x="-274" y="143712"/>
                    <a:pt x="27" y="171864"/>
                    <a:pt x="27" y="171864"/>
                  </a:cubicBezTo>
                  <a:cubicBezTo>
                    <a:pt x="27" y="186706"/>
                    <a:pt x="27" y="198428"/>
                    <a:pt x="1263" y="210406"/>
                  </a:cubicBezTo>
                  <a:cubicBezTo>
                    <a:pt x="4358" y="240418"/>
                    <a:pt x="15469" y="265509"/>
                    <a:pt x="34298" y="284977"/>
                  </a:cubicBezTo>
                  <a:cubicBezTo>
                    <a:pt x="52159" y="303447"/>
                    <a:pt x="76342" y="317792"/>
                    <a:pt x="106179" y="327623"/>
                  </a:cubicBezTo>
                  <a:cubicBezTo>
                    <a:pt x="133472" y="336610"/>
                    <a:pt x="164985" y="341359"/>
                    <a:pt x="197320" y="341359"/>
                  </a:cubicBezTo>
                  <a:cubicBezTo>
                    <a:pt x="229655" y="341359"/>
                    <a:pt x="261170" y="336610"/>
                    <a:pt x="288457" y="327623"/>
                  </a:cubicBezTo>
                  <a:cubicBezTo>
                    <a:pt x="309493" y="320697"/>
                    <a:pt x="327702" y="311511"/>
                    <a:pt x="342879" y="300227"/>
                  </a:cubicBezTo>
                  <a:cubicBezTo>
                    <a:pt x="349222" y="295516"/>
                    <a:pt x="355046" y="290446"/>
                    <a:pt x="360307" y="285004"/>
                  </a:cubicBezTo>
                  <a:cubicBezTo>
                    <a:pt x="365429" y="279796"/>
                    <a:pt x="370340" y="273445"/>
                    <a:pt x="374898" y="266133"/>
                  </a:cubicBezTo>
                  <a:cubicBezTo>
                    <a:pt x="384298" y="251053"/>
                    <a:pt x="382519" y="231458"/>
                    <a:pt x="370526" y="218529"/>
                  </a:cubicBezTo>
                  <a:cubicBezTo>
                    <a:pt x="358660" y="205739"/>
                    <a:pt x="336213" y="192223"/>
                    <a:pt x="284349" y="179611"/>
                  </a:cubicBezTo>
                  <a:cubicBezTo>
                    <a:pt x="258191" y="173251"/>
                    <a:pt x="228833" y="167909"/>
                    <a:pt x="198789" y="162479"/>
                  </a:cubicBezTo>
                  <a:cubicBezTo>
                    <a:pt x="168454" y="157003"/>
                    <a:pt x="137664" y="151434"/>
                    <a:pt x="110721" y="144655"/>
                  </a:cubicBezTo>
                  <a:cubicBezTo>
                    <a:pt x="111139" y="138787"/>
                    <a:pt x="111946" y="134756"/>
                    <a:pt x="113493" y="133150"/>
                  </a:cubicBezTo>
                  <a:cubicBezTo>
                    <a:pt x="115907" y="130654"/>
                    <a:pt x="120311" y="127450"/>
                    <a:pt x="126738" y="124240"/>
                  </a:cubicBezTo>
                  <a:cubicBezTo>
                    <a:pt x="140600" y="117324"/>
                    <a:pt x="163922" y="110371"/>
                    <a:pt x="197310" y="110371"/>
                  </a:cubicBezTo>
                  <a:cubicBezTo>
                    <a:pt x="246182" y="110371"/>
                    <a:pt x="273506" y="125271"/>
                    <a:pt x="281127" y="133150"/>
                  </a:cubicBezTo>
                  <a:cubicBezTo>
                    <a:pt x="283493" y="135599"/>
                    <a:pt x="284128" y="143688"/>
                    <a:pt x="284296" y="155367"/>
                  </a:cubicBezTo>
                  <a:cubicBezTo>
                    <a:pt x="289973" y="156705"/>
                    <a:pt x="295544" y="158096"/>
                    <a:pt x="300979" y="159539"/>
                  </a:cubicBezTo>
                  <a:cubicBezTo>
                    <a:pt x="300864" y="139023"/>
                    <a:pt x="299965" y="128671"/>
                    <a:pt x="293083" y="121553"/>
                  </a:cubicBezTo>
                  <a:cubicBezTo>
                    <a:pt x="286085" y="114320"/>
                    <a:pt x="273944" y="107609"/>
                    <a:pt x="258892" y="102666"/>
                  </a:cubicBezTo>
                  <a:cubicBezTo>
                    <a:pt x="241031" y="96802"/>
                    <a:pt x="219737" y="93698"/>
                    <a:pt x="197308" y="93698"/>
                  </a:cubicBezTo>
                  <a:cubicBezTo>
                    <a:pt x="174879" y="93698"/>
                    <a:pt x="153591" y="96796"/>
                    <a:pt x="135730" y="102666"/>
                  </a:cubicBezTo>
                  <a:cubicBezTo>
                    <a:pt x="122733" y="106934"/>
                    <a:pt x="111912" y="112516"/>
                    <a:pt x="104692" y="118625"/>
                  </a:cubicBezTo>
                  <a:cubicBezTo>
                    <a:pt x="103551" y="119587"/>
                    <a:pt x="102490" y="120565"/>
                    <a:pt x="101533" y="121555"/>
                  </a:cubicBezTo>
                  <a:cubicBezTo>
                    <a:pt x="97255" y="125975"/>
                    <a:pt x="95292" y="131653"/>
                    <a:pt x="94389" y="140230"/>
                  </a:cubicBezTo>
                  <a:cubicBezTo>
                    <a:pt x="89493" y="138802"/>
                    <a:pt x="84778" y="137322"/>
                    <a:pt x="80277" y="135773"/>
                  </a:cubicBezTo>
                  <a:cubicBezTo>
                    <a:pt x="81222" y="129126"/>
                    <a:pt x="83340" y="120841"/>
                    <a:pt x="88995" y="113792"/>
                  </a:cubicBezTo>
                  <a:cubicBezTo>
                    <a:pt x="89646" y="112984"/>
                    <a:pt x="90326" y="112184"/>
                    <a:pt x="91072" y="111407"/>
                  </a:cubicBezTo>
                  <a:cubicBezTo>
                    <a:pt x="106165" y="95799"/>
                    <a:pt x="142003" y="79116"/>
                    <a:pt x="197302" y="79116"/>
                  </a:cubicBezTo>
                  <a:cubicBezTo>
                    <a:pt x="252601" y="79116"/>
                    <a:pt x="288443" y="95799"/>
                    <a:pt x="303538" y="111407"/>
                  </a:cubicBezTo>
                  <a:cubicBezTo>
                    <a:pt x="311915" y="120068"/>
                    <a:pt x="313943" y="131337"/>
                    <a:pt x="314734" y="139057"/>
                  </a:cubicBezTo>
                  <a:cubicBezTo>
                    <a:pt x="315426" y="145756"/>
                    <a:pt x="315531" y="153541"/>
                    <a:pt x="315547" y="163676"/>
                  </a:cubicBezTo>
                  <a:cubicBezTo>
                    <a:pt x="320939" y="165157"/>
                    <a:pt x="331443" y="168932"/>
                    <a:pt x="332187" y="169208"/>
                  </a:cubicBezTo>
                  <a:cubicBezTo>
                    <a:pt x="332187" y="155798"/>
                    <a:pt x="332181" y="146075"/>
                    <a:pt x="331285" y="137349"/>
                  </a:cubicBezTo>
                  <a:cubicBezTo>
                    <a:pt x="330234" y="127164"/>
                    <a:pt x="327456" y="112196"/>
                    <a:pt x="315488" y="99822"/>
                  </a:cubicBezTo>
                  <a:cubicBezTo>
                    <a:pt x="305638" y="89638"/>
                    <a:pt x="290117" y="80480"/>
                    <a:pt x="271770" y="74029"/>
                  </a:cubicBezTo>
                  <a:cubicBezTo>
                    <a:pt x="249933" y="66352"/>
                    <a:pt x="224873" y="62460"/>
                    <a:pt x="197300" y="62460"/>
                  </a:cubicBezTo>
                  <a:cubicBezTo>
                    <a:pt x="169728" y="62460"/>
                    <a:pt x="144668" y="66352"/>
                    <a:pt x="122831" y="74029"/>
                  </a:cubicBezTo>
                  <a:cubicBezTo>
                    <a:pt x="104483" y="80480"/>
                    <a:pt x="88958" y="89638"/>
                    <a:pt x="79112" y="99822"/>
                  </a:cubicBezTo>
                  <a:cubicBezTo>
                    <a:pt x="76700" y="102318"/>
                    <a:pt x="74660" y="104925"/>
                    <a:pt x="72933" y="107574"/>
                  </a:cubicBezTo>
                  <a:cubicBezTo>
                    <a:pt x="68069" y="115030"/>
                    <a:pt x="65682" y="122834"/>
                    <a:pt x="64410" y="129649"/>
                  </a:cubicBezTo>
                  <a:cubicBezTo>
                    <a:pt x="59514" y="127503"/>
                    <a:pt x="55004" y="125244"/>
                    <a:pt x="50954" y="122854"/>
                  </a:cubicBezTo>
                  <a:cubicBezTo>
                    <a:pt x="52507" y="116356"/>
                    <a:pt x="55216" y="108497"/>
                    <a:pt x="60069" y="100708"/>
                  </a:cubicBezTo>
                  <a:cubicBezTo>
                    <a:pt x="62398" y="96965"/>
                    <a:pt x="65219" y="93236"/>
                    <a:pt x="68657" y="89684"/>
                  </a:cubicBezTo>
                  <a:cubicBezTo>
                    <a:pt x="93969" y="63510"/>
                    <a:pt x="142060" y="47886"/>
                    <a:pt x="197306" y="47886"/>
                  </a:cubicBezTo>
                  <a:cubicBezTo>
                    <a:pt x="252553" y="47886"/>
                    <a:pt x="300647" y="63510"/>
                    <a:pt x="325955" y="89684"/>
                  </a:cubicBezTo>
                  <a:cubicBezTo>
                    <a:pt x="342813" y="107118"/>
                    <a:pt x="345042" y="128749"/>
                    <a:pt x="345774" y="135855"/>
                  </a:cubicBezTo>
                  <a:cubicBezTo>
                    <a:pt x="346757" y="145384"/>
                    <a:pt x="346757" y="155260"/>
                    <a:pt x="346757" y="175037"/>
                  </a:cubicBezTo>
                  <a:cubicBezTo>
                    <a:pt x="352793" y="177702"/>
                    <a:pt x="358322" y="180494"/>
                    <a:pt x="363370" y="183433"/>
                  </a:cubicBezTo>
                  <a:cubicBezTo>
                    <a:pt x="363370" y="151047"/>
                    <a:pt x="363397" y="144528"/>
                    <a:pt x="362330" y="134147"/>
                  </a:cubicBezTo>
                  <a:cubicBezTo>
                    <a:pt x="361453" y="125617"/>
                    <a:pt x="358777" y="99672"/>
                    <a:pt x="337915" y="78097"/>
                  </a:cubicBezTo>
                  <a:cubicBezTo>
                    <a:pt x="309534" y="48746"/>
                    <a:pt x="256972" y="31227"/>
                    <a:pt x="197310" y="31227"/>
                  </a:cubicBezTo>
                  <a:cubicBezTo>
                    <a:pt x="137649" y="31227"/>
                    <a:pt x="85090" y="48750"/>
                    <a:pt x="56711" y="78101"/>
                  </a:cubicBezTo>
                  <a:cubicBezTo>
                    <a:pt x="54925" y="79946"/>
                    <a:pt x="53284" y="81829"/>
                    <a:pt x="51753" y="83727"/>
                  </a:cubicBezTo>
                  <a:cubicBezTo>
                    <a:pt x="44079" y="93244"/>
                    <a:pt x="39500" y="103218"/>
                    <a:pt x="36722" y="111932"/>
                  </a:cubicBezTo>
                  <a:cubicBezTo>
                    <a:pt x="29445" y="104444"/>
                    <a:pt x="28488" y="93113"/>
                    <a:pt x="33786" y="84484"/>
                  </a:cubicBezTo>
                  <a:cubicBezTo>
                    <a:pt x="41438" y="72016"/>
                    <a:pt x="46566" y="67416"/>
                    <a:pt x="51759" y="62651"/>
                  </a:cubicBezTo>
                  <a:cubicBezTo>
                    <a:pt x="67063" y="48598"/>
                    <a:pt x="87132" y="37547"/>
                    <a:pt x="111377" y="29560"/>
                  </a:cubicBezTo>
                  <a:cubicBezTo>
                    <a:pt x="137012" y="21116"/>
                    <a:pt x="166729" y="16653"/>
                    <a:pt x="197324" y="16653"/>
                  </a:cubicBezTo>
                  <a:cubicBezTo>
                    <a:pt x="227918" y="16653"/>
                    <a:pt x="257628" y="21116"/>
                    <a:pt x="283259" y="29554"/>
                  </a:cubicBezTo>
                  <a:cubicBezTo>
                    <a:pt x="310505" y="38528"/>
                    <a:pt x="332416" y="51451"/>
                    <a:pt x="348380" y="67960"/>
                  </a:cubicBezTo>
                  <a:cubicBezTo>
                    <a:pt x="364552" y="84679"/>
                    <a:pt x="374114" y="106449"/>
                    <a:pt x="376820" y="132653"/>
                  </a:cubicBezTo>
                  <a:cubicBezTo>
                    <a:pt x="377967" y="143778"/>
                    <a:pt x="378051" y="149685"/>
                    <a:pt x="377865" y="193260"/>
                  </a:cubicBezTo>
                  <a:cubicBezTo>
                    <a:pt x="378658" y="193894"/>
                    <a:pt x="387297" y="200742"/>
                    <a:pt x="393492" y="209356"/>
                  </a:cubicBezTo>
                  <a:cubicBezTo>
                    <a:pt x="394648" y="199083"/>
                    <a:pt x="394611" y="188765"/>
                    <a:pt x="394611" y="176889"/>
                  </a:cubicBezTo>
                  <a:lnTo>
                    <a:pt x="394601" y="176889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48" name="Graphic 47">
            <a:extLst>
              <a:ext uri="{FF2B5EF4-FFF2-40B4-BE49-F238E27FC236}">
                <a16:creationId xmlns:a16="http://schemas.microsoft.com/office/drawing/2014/main" id="{A902C098-6C9F-D476-0D92-5C93202DEE1C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7081024" y="5945772"/>
            <a:ext cx="2105262" cy="4511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23653947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able Style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A8E8FDB0-E2BD-989B-320C-9A54AC09277B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1" name="Text Placeholder 12">
            <a:extLst>
              <a:ext uri="{FF2B5EF4-FFF2-40B4-BE49-F238E27FC236}">
                <a16:creationId xmlns:a16="http://schemas.microsoft.com/office/drawing/2014/main" id="{3E0B7069-AD7C-FCFA-2746-FF3BBB16E55F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8931734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09460B15-8B71-7E4A-DA0C-8E6396A9C06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09599" y="1091338"/>
            <a:ext cx="6438899" cy="200055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US"/>
              <a:t>This is the eyebrow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9E7EE978-DCB9-3127-39F0-564284D1625E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F10387FE-2D3C-32A0-47EC-114C134AA587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74C72B6C-DEF1-FCCB-F5F0-CCF890FA2BF6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4" name="Graphic 13">
            <a:extLst>
              <a:ext uri="{FF2B5EF4-FFF2-40B4-BE49-F238E27FC236}">
                <a16:creationId xmlns:a16="http://schemas.microsoft.com/office/drawing/2014/main" id="{91164379-627C-C8AF-90ED-AA97A030D6C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598ACAF8-D1B0-0C64-B51E-7CE3674EC576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CC65B418-A959-7EA9-8C68-C55738DE65FD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8" name="Table Placeholder 14">
            <a:extLst>
              <a:ext uri="{FF2B5EF4-FFF2-40B4-BE49-F238E27FC236}">
                <a16:creationId xmlns:a16="http://schemas.microsoft.com/office/drawing/2014/main" id="{632A287B-6626-0D3A-4A71-B320267FA79B}"/>
              </a:ext>
            </a:extLst>
          </p:cNvPr>
          <p:cNvSpPr>
            <a:spLocks noGrp="1"/>
          </p:cNvSpPr>
          <p:nvPr>
            <p:ph type="tbl" sz="quarter" idx="13"/>
          </p:nvPr>
        </p:nvSpPr>
        <p:spPr>
          <a:xfrm>
            <a:off x="609599" y="1674373"/>
            <a:ext cx="11087602" cy="4325938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2526292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able Style_3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C3D42790-5286-77A4-A63D-82B7B9B82B2F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1" name="Text Placeholder 12">
            <a:extLst>
              <a:ext uri="{FF2B5EF4-FFF2-40B4-BE49-F238E27FC236}">
                <a16:creationId xmlns:a16="http://schemas.microsoft.com/office/drawing/2014/main" id="{3E0B7069-AD7C-FCFA-2746-FF3BBB16E55F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8931734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09460B15-8B71-7E4A-DA0C-8E6396A9C06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09599" y="1091338"/>
            <a:ext cx="6438899" cy="200055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US"/>
              <a:t>This is the eyebrow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4674AC3-8953-0D76-E3B9-9C18AE4FBA12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E123C4A9-B5FD-F3D1-41AB-493BA0F64454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6623DD02-22F4-1D03-B77D-3B7AAA35DF7E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4" name="Graphic 13">
            <a:extLst>
              <a:ext uri="{FF2B5EF4-FFF2-40B4-BE49-F238E27FC236}">
                <a16:creationId xmlns:a16="http://schemas.microsoft.com/office/drawing/2014/main" id="{F0A88AFB-A4C7-AB4C-9266-2E6C5C23F366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0634F9D7-68AF-02B1-A35C-447ED12847C3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2F8B0C2A-BEC5-D53E-BBBE-70C662E4D8FB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8" name="Table Placeholder 14">
            <a:extLst>
              <a:ext uri="{FF2B5EF4-FFF2-40B4-BE49-F238E27FC236}">
                <a16:creationId xmlns:a16="http://schemas.microsoft.com/office/drawing/2014/main" id="{F254A135-C95B-3001-4EF3-54584092E71D}"/>
              </a:ext>
            </a:extLst>
          </p:cNvPr>
          <p:cNvSpPr>
            <a:spLocks noGrp="1"/>
          </p:cNvSpPr>
          <p:nvPr>
            <p:ph type="tbl" sz="quarter" idx="13"/>
          </p:nvPr>
        </p:nvSpPr>
        <p:spPr>
          <a:xfrm>
            <a:off x="609599" y="1674373"/>
            <a:ext cx="11087602" cy="4325938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79679414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hapter Divider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6DC1E32D-1D64-5197-B639-A2E4FC1EF9E7}"/>
              </a:ext>
            </a:extLst>
          </p:cNvPr>
          <p:cNvSpPr/>
          <p:nvPr userDrawn="1"/>
        </p:nvSpPr>
        <p:spPr>
          <a:xfrm>
            <a:off x="0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706CAF2-6D27-0236-5C2D-72C1D5CEA564}"/>
              </a:ext>
            </a:extLst>
          </p:cNvPr>
          <p:cNvGrpSpPr/>
          <p:nvPr/>
        </p:nvGrpSpPr>
        <p:grpSpPr>
          <a:xfrm flipH="1">
            <a:off x="-1457942" y="5081987"/>
            <a:ext cx="4918911" cy="760952"/>
            <a:chOff x="7512658" y="3067745"/>
            <a:chExt cx="4673649" cy="723010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C0C93016-198E-7976-E39F-52D36C863ADF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BD584059-2B73-A7F4-A708-E291463DF8E4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0C70430-390C-3DDF-3B5C-1BD45082A7EB}"/>
              </a:ext>
            </a:extLst>
          </p:cNvPr>
          <p:cNvGrpSpPr/>
          <p:nvPr/>
        </p:nvGrpSpPr>
        <p:grpSpPr>
          <a:xfrm rot="10800000">
            <a:off x="-1479069" y="104140"/>
            <a:ext cx="3185148" cy="742841"/>
            <a:chOff x="8200941" y="3816054"/>
            <a:chExt cx="3986871" cy="929819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046DC269-215A-8E47-DDBD-2225384DF05F}"/>
                </a:ext>
              </a:extLst>
            </p:cNvPr>
            <p:cNvSpPr/>
            <p:nvPr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0D68676B-1784-BB38-B533-D209880CCC78}"/>
                </a:ext>
              </a:extLst>
            </p:cNvPr>
            <p:cNvSpPr/>
            <p:nvPr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0D738089-1510-DDC2-AD40-FF30D2C0D248}"/>
                </a:ext>
              </a:extLst>
            </p:cNvPr>
            <p:cNvSpPr/>
            <p:nvPr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575748" y="-16225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4" name="Google Shape;166;p16">
            <a:extLst>
              <a:ext uri="{FF2B5EF4-FFF2-40B4-BE49-F238E27FC236}">
                <a16:creationId xmlns:a16="http://schemas.microsoft.com/office/drawing/2014/main" id="{E7D32C56-21C7-D31D-F04D-AE2AA2CBCA7D}"/>
              </a:ext>
            </a:extLst>
          </p:cNvPr>
          <p:cNvSpPr/>
          <p:nvPr/>
        </p:nvSpPr>
        <p:spPr>
          <a:xfrm>
            <a:off x="7969275" y="0"/>
            <a:ext cx="134400" cy="6858000"/>
          </a:xfrm>
          <a:prstGeom prst="rect">
            <a:avLst/>
          </a:prstGeom>
          <a:solidFill>
            <a:srgbClr val="CDD1F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900"/>
          </a:p>
        </p:txBody>
      </p:sp>
      <p:sp>
        <p:nvSpPr>
          <p:cNvPr id="5" name="Picture Placeholder 10">
            <a:extLst>
              <a:ext uri="{FF2B5EF4-FFF2-40B4-BE49-F238E27FC236}">
                <a16:creationId xmlns:a16="http://schemas.microsoft.com/office/drawing/2014/main" id="{A3F87921-2005-F6A7-9DE2-9461A3D9BF2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103674" y="0"/>
            <a:ext cx="4088325" cy="6858000"/>
          </a:xfrm>
          <a:prstGeom prst="rect">
            <a:avLst/>
          </a:prstGeom>
        </p:spPr>
        <p:txBody>
          <a:bodyPr/>
          <a:lstStyle>
            <a:lvl1pPr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30" name="Text Placeholder 15">
            <a:extLst>
              <a:ext uri="{FF2B5EF4-FFF2-40B4-BE49-F238E27FC236}">
                <a16:creationId xmlns:a16="http://schemas.microsoft.com/office/drawing/2014/main" id="{54859CBE-206A-7211-014E-8204551A91AC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13235" y="1306025"/>
            <a:ext cx="6394047" cy="1677810"/>
          </a:xfrm>
          <a:prstGeom prst="rect">
            <a:avLst/>
          </a:prstGeom>
        </p:spPr>
        <p:txBody>
          <a:bodyPr lIns="72000" tIns="180000" rIns="0" bIns="0" anchor="t"/>
          <a:lstStyle>
            <a:lvl1pPr algn="l">
              <a:lnSpc>
                <a:spcPts val="6500"/>
              </a:lnSpc>
              <a:defRPr sz="6400" b="1" spc="-150" baseline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4AC6F77B-E5B2-0D64-AD02-80CC7308F9F3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614419" y="3205618"/>
            <a:ext cx="6392863" cy="729634"/>
          </a:xfrm>
          <a:prstGeom prst="rect">
            <a:avLst/>
          </a:prstGeom>
        </p:spPr>
        <p:txBody>
          <a:bodyPr lIns="10800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6475D29A-BE02-41A5-B440-458390288E12}"/>
              </a:ext>
            </a:extLst>
          </p:cNvPr>
          <p:cNvGrpSpPr/>
          <p:nvPr userDrawn="1"/>
        </p:nvGrpSpPr>
        <p:grpSpPr>
          <a:xfrm flipH="1">
            <a:off x="-1457942" y="5081987"/>
            <a:ext cx="4918911" cy="760952"/>
            <a:chOff x="7512658" y="3067745"/>
            <a:chExt cx="4673649" cy="723010"/>
          </a:xfrm>
        </p:grpSpPr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D591E8CA-0707-90AD-E933-9392D8EDA2B8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9BBDB1D2-A47C-B32C-8DFF-59870D2C5706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4" name="Graphic 13">
            <a:extLst>
              <a:ext uri="{FF2B5EF4-FFF2-40B4-BE49-F238E27FC236}">
                <a16:creationId xmlns:a16="http://schemas.microsoft.com/office/drawing/2014/main" id="{4C5F3850-9E99-E1FB-5330-EA1C4CFBFAB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5" name="Rectangle 14">
            <a:extLst>
              <a:ext uri="{FF2B5EF4-FFF2-40B4-BE49-F238E27FC236}">
                <a16:creationId xmlns:a16="http://schemas.microsoft.com/office/drawing/2014/main" id="{A661C6D9-E84B-CE44-41C2-6F76F13F49E1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EAE5949B-7D68-6525-3B76-B848B0702AD1}"/>
              </a:ext>
            </a:extLst>
          </p:cNvPr>
          <p:cNvGrpSpPr/>
          <p:nvPr userDrawn="1"/>
        </p:nvGrpSpPr>
        <p:grpSpPr>
          <a:xfrm rot="10800000">
            <a:off x="-1479069" y="104140"/>
            <a:ext cx="3185148" cy="742841"/>
            <a:chOff x="8200941" y="3816054"/>
            <a:chExt cx="3986871" cy="929819"/>
          </a:xfrm>
        </p:grpSpPr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392400D1-A98C-96E4-D207-64A16E3556BF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EC45331D-D92D-9FC7-77A8-2C35E8FA14D5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8E1BCAB7-EBDC-D733-FE67-2EEAEEA36B1E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7D14DE9B-6F9B-73A8-AEE0-C250FDF8F62E}"/>
              </a:ext>
            </a:extLst>
          </p:cNvPr>
          <p:cNvSpPr/>
          <p:nvPr userDrawn="1"/>
        </p:nvSpPr>
        <p:spPr>
          <a:xfrm>
            <a:off x="-2578685" y="-8113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8" name="Google Shape;166;p16">
            <a:extLst>
              <a:ext uri="{FF2B5EF4-FFF2-40B4-BE49-F238E27FC236}">
                <a16:creationId xmlns:a16="http://schemas.microsoft.com/office/drawing/2014/main" id="{47B18243-5766-B848-FD45-71583E891A8F}"/>
              </a:ext>
            </a:extLst>
          </p:cNvPr>
          <p:cNvSpPr/>
          <p:nvPr userDrawn="1"/>
        </p:nvSpPr>
        <p:spPr>
          <a:xfrm>
            <a:off x="7969275" y="0"/>
            <a:ext cx="134400" cy="6858000"/>
          </a:xfrm>
          <a:prstGeom prst="rect">
            <a:avLst/>
          </a:prstGeom>
          <a:solidFill>
            <a:srgbClr val="CDD1F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900"/>
          </a:p>
        </p:txBody>
      </p:sp>
    </p:spTree>
    <p:extLst>
      <p:ext uri="{BB962C8B-B14F-4D97-AF65-F5344CB8AC3E}">
        <p14:creationId xmlns:p14="http://schemas.microsoft.com/office/powerpoint/2010/main" val="1227539372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hapter Divider_2">
    <p:bg>
      <p:bgPr>
        <a:solidFill>
          <a:srgbClr val="0B182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Graphic 24">
            <a:extLst>
              <a:ext uri="{FF2B5EF4-FFF2-40B4-BE49-F238E27FC236}">
                <a16:creationId xmlns:a16="http://schemas.microsoft.com/office/drawing/2014/main" id="{3195A5CB-63AC-D0DF-3AAE-9964C1F8A046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6806" t="-3615" r="6806" b="-3615"/>
          <a:stretch/>
        </p:blipFill>
        <p:spPr>
          <a:xfrm>
            <a:off x="0" y="942536"/>
            <a:ext cx="12192000" cy="4691576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A05F3187-A2DF-A56A-C3BF-F3239EDED7B3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B1720">
              <a:alpha val="79546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20">
            <a:extLst>
              <a:ext uri="{FF2B5EF4-FFF2-40B4-BE49-F238E27FC236}">
                <a16:creationId xmlns:a16="http://schemas.microsoft.com/office/drawing/2014/main" id="{5B17534E-B11E-F400-E87B-C7C377F2CF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2012-24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08F1940D-6259-5D52-BE43-7891AEF2968C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CCC8A202-82C3-C0ED-42B4-CBAD052F02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2" name="Graphic 1">
            <a:extLst>
              <a:ext uri="{FF2B5EF4-FFF2-40B4-BE49-F238E27FC236}">
                <a16:creationId xmlns:a16="http://schemas.microsoft.com/office/drawing/2014/main" id="{AA5C2DF3-0D49-039E-A67D-A5648E86C5C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6806" t="-3615" r="6806" b="-3615"/>
          <a:stretch/>
        </p:blipFill>
        <p:spPr>
          <a:xfrm>
            <a:off x="0" y="942536"/>
            <a:ext cx="12192000" cy="4691576"/>
          </a:xfrm>
          <a:prstGeom prst="rect">
            <a:avLst/>
          </a:prstGeom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974E6E26-528F-045E-1A49-95BE5806447E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B1720">
              <a:alpha val="79546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20">
            <a:extLst>
              <a:ext uri="{FF2B5EF4-FFF2-40B4-BE49-F238E27FC236}">
                <a16:creationId xmlns:a16="http://schemas.microsoft.com/office/drawing/2014/main" id="{92BAD9F7-A34B-808B-81FA-235CB56CE905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10" name="Graphic 9">
            <a:extLst>
              <a:ext uri="{FF2B5EF4-FFF2-40B4-BE49-F238E27FC236}">
                <a16:creationId xmlns:a16="http://schemas.microsoft.com/office/drawing/2014/main" id="{7F20A282-C3B6-5B51-76FA-93A720CD614A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DAF0E8E3-FFE8-4061-52CC-994FBF840545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90E22771-EC9E-78D3-B9BC-A4949400BD19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2047461" y="2106502"/>
            <a:ext cx="8097079" cy="2644996"/>
          </a:xfrm>
          <a:prstGeom prst="rect">
            <a:avLst/>
          </a:prstGeom>
        </p:spPr>
        <p:txBody>
          <a:bodyPr lIns="0" tIns="0" rIns="0" bIns="0" anchor="ctr"/>
          <a:lstStyle>
            <a:lvl1pPr algn="ctr">
              <a:lnSpc>
                <a:spcPts val="6500"/>
              </a:lnSpc>
              <a:defRPr sz="6400" b="1" spc="-150" baseline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489764404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hapter Divider_3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Rectangle 42">
            <a:extLst>
              <a:ext uri="{FF2B5EF4-FFF2-40B4-BE49-F238E27FC236}">
                <a16:creationId xmlns:a16="http://schemas.microsoft.com/office/drawing/2014/main" id="{ED7AAD37-E426-D24E-6D60-C6CA31F1EF04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" name="Rounded Rectangle 18">
            <a:extLst>
              <a:ext uri="{FF2B5EF4-FFF2-40B4-BE49-F238E27FC236}">
                <a16:creationId xmlns:a16="http://schemas.microsoft.com/office/drawing/2014/main" id="{7F3F42AA-4176-F467-A40E-2BAD2C120913}"/>
              </a:ext>
            </a:extLst>
          </p:cNvPr>
          <p:cNvSpPr/>
          <p:nvPr/>
        </p:nvSpPr>
        <p:spPr>
          <a:xfrm>
            <a:off x="609600" y="1349829"/>
            <a:ext cx="11582399" cy="4535306"/>
          </a:xfrm>
          <a:prstGeom prst="roundRect">
            <a:avLst>
              <a:gd name="adj" fmla="val 4437"/>
            </a:avLst>
          </a:prstGeom>
          <a:solidFill>
            <a:srgbClr val="EFF5F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FFC3D92-DFAB-BF5A-2E98-BF91B468B4F2}"/>
              </a:ext>
            </a:extLst>
          </p:cNvPr>
          <p:cNvGrpSpPr/>
          <p:nvPr/>
        </p:nvGrpSpPr>
        <p:grpSpPr>
          <a:xfrm>
            <a:off x="9163164" y="194469"/>
            <a:ext cx="3028836" cy="1120031"/>
            <a:chOff x="7241828" y="856922"/>
            <a:chExt cx="4944479" cy="1828415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A68A6730-AA77-711F-91A0-76086A32B265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998D3460-6507-1D9A-1314-F103930A4CB8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283FECB5-F629-0D3D-27C3-0CF7D5C91D7A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AC3905E2-79B4-4CE3-16A3-ECE60F2566CF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FDF4C5FB-C752-DDF2-CED5-2A3C25A6AA3C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03283E9-6B49-409D-91D5-E70D873607F7}"/>
              </a:ext>
            </a:extLst>
          </p:cNvPr>
          <p:cNvGrpSpPr/>
          <p:nvPr/>
        </p:nvGrpSpPr>
        <p:grpSpPr>
          <a:xfrm>
            <a:off x="9535782" y="5062958"/>
            <a:ext cx="2656218" cy="982242"/>
            <a:chOff x="9535782" y="4462389"/>
            <a:chExt cx="2656218" cy="982242"/>
          </a:xfrm>
        </p:grpSpPr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19D47F9B-9E36-2AFA-513E-0AA798EB152E}"/>
                </a:ext>
              </a:extLst>
            </p:cNvPr>
            <p:cNvSpPr/>
            <p:nvPr/>
          </p:nvSpPr>
          <p:spPr>
            <a:xfrm>
              <a:off x="10283894" y="4462389"/>
              <a:ext cx="1908106" cy="388434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A67A9885-9457-8EC3-0ECC-12E0D7E611C9}"/>
                </a:ext>
              </a:extLst>
            </p:cNvPr>
            <p:cNvSpPr/>
            <p:nvPr/>
          </p:nvSpPr>
          <p:spPr>
            <a:xfrm>
              <a:off x="10338957" y="4506901"/>
              <a:ext cx="1853042" cy="299344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0207567E-EB6B-DF83-B25F-70498DC3DFD8}"/>
                </a:ext>
              </a:extLst>
            </p:cNvPr>
            <p:cNvSpPr/>
            <p:nvPr/>
          </p:nvSpPr>
          <p:spPr>
            <a:xfrm>
              <a:off x="9535782" y="5056224"/>
              <a:ext cx="1468155" cy="388407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1F6288D7-4ED7-98A1-D411-118ECA605B38}"/>
                </a:ext>
              </a:extLst>
            </p:cNvPr>
            <p:cNvSpPr/>
            <p:nvPr/>
          </p:nvSpPr>
          <p:spPr>
            <a:xfrm>
              <a:off x="11661285" y="5056237"/>
              <a:ext cx="530715" cy="388367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026CA53D-ED7B-9016-71E0-68CF2622E248}"/>
                </a:ext>
              </a:extLst>
            </p:cNvPr>
            <p:cNvSpPr/>
            <p:nvPr/>
          </p:nvSpPr>
          <p:spPr>
            <a:xfrm>
              <a:off x="9590805" y="5100754"/>
              <a:ext cx="1357545" cy="299344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2" name="Rectangle 31">
            <a:extLst>
              <a:ext uri="{FF2B5EF4-FFF2-40B4-BE49-F238E27FC236}">
                <a16:creationId xmlns:a16="http://schemas.microsoft.com/office/drawing/2014/main" id="{932A237F-0D2D-3521-5E79-2BDAF14AA23F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3F8F9369-2C1F-AADE-E966-9CCCE43D67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5" name="Text Placeholder 3">
            <a:extLst>
              <a:ext uri="{FF2B5EF4-FFF2-40B4-BE49-F238E27FC236}">
                <a16:creationId xmlns:a16="http://schemas.microsoft.com/office/drawing/2014/main" id="{C952108E-EE54-0BF1-624C-80673BA4BACB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1387344" y="2364274"/>
            <a:ext cx="9730783" cy="2327227"/>
          </a:xfrm>
          <a:prstGeom prst="rect">
            <a:avLst/>
          </a:prstGeom>
        </p:spPr>
        <p:txBody>
          <a:bodyPr/>
          <a:lstStyle>
            <a:lvl1pPr>
              <a:defRPr kumimoji="0" lang="en-GB" sz="4800" b="1" i="0" u="none" strike="noStrike" kern="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defRPr>
            </a:lvl1pPr>
            <a:lvl2pPr>
              <a:defRPr kumimoji="0" lang="en-GB" sz="4800" b="1" i="0" u="none" strike="noStrike" kern="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defRPr>
            </a:lvl2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510069D3-6136-F4C7-28AF-9129DDC198C5}"/>
              </a:ext>
            </a:extLst>
          </p:cNvPr>
          <p:cNvSpPr/>
          <p:nvPr/>
        </p:nvSpPr>
        <p:spPr>
          <a:xfrm>
            <a:off x="1387345" y="4866938"/>
            <a:ext cx="9730783" cy="61912"/>
          </a:xfrm>
          <a:prstGeom prst="rect">
            <a:avLst/>
          </a:prstGeom>
          <a:solidFill>
            <a:srgbClr val="B0CFC8">
              <a:lumMod val="40000"/>
              <a:lumOff val="60000"/>
            </a:srgb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en-ID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813DE77F-878F-6220-4DED-9F1C581B2568}"/>
              </a:ext>
            </a:extLst>
          </p:cNvPr>
          <p:cNvSpPr/>
          <p:nvPr/>
        </p:nvSpPr>
        <p:spPr>
          <a:xfrm>
            <a:off x="1387345" y="2124075"/>
            <a:ext cx="9730783" cy="61912"/>
          </a:xfrm>
          <a:prstGeom prst="rect">
            <a:avLst/>
          </a:prstGeom>
          <a:solidFill>
            <a:srgbClr val="B0CFC8">
              <a:lumMod val="40000"/>
              <a:lumOff val="60000"/>
            </a:srgb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en-ID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230953C1-ADCA-5912-B47B-624700144C7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A876D76D-136D-F99B-A73E-53210C374BFA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D76AB2BC-FA4A-25E1-B8EF-3427BA57B8B7}"/>
              </a:ext>
            </a:extLst>
          </p:cNvPr>
          <p:cNvSpPr/>
          <p:nvPr userDrawn="1"/>
        </p:nvSpPr>
        <p:spPr>
          <a:xfrm>
            <a:off x="609600" y="1349829"/>
            <a:ext cx="11582399" cy="4535306"/>
          </a:xfrm>
          <a:prstGeom prst="roundRect">
            <a:avLst>
              <a:gd name="adj" fmla="val 4437"/>
            </a:avLst>
          </a:prstGeom>
          <a:solidFill>
            <a:srgbClr val="EFF5F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47C6BD0A-3135-7599-C4FE-0257180DC6F8}"/>
              </a:ext>
            </a:extLst>
          </p:cNvPr>
          <p:cNvGrpSpPr/>
          <p:nvPr userDrawn="1"/>
        </p:nvGrpSpPr>
        <p:grpSpPr>
          <a:xfrm>
            <a:off x="9163164" y="194469"/>
            <a:ext cx="3028836" cy="1120031"/>
            <a:chOff x="7241828" y="856922"/>
            <a:chExt cx="4944479" cy="1828415"/>
          </a:xfrm>
        </p:grpSpPr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1E18CD44-1908-FD63-8A7C-61AE62E3CA66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986CC186-A67B-0CEE-45A6-CC7527FE5CD8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D62A0EE9-0975-8172-3880-8F24C8C2D6C5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56208717-1BCA-4CCF-708C-A0F3E8FD9B5C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C2ADD550-5DB7-EF38-B2A0-D73BB736AC97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67F4053F-4FB8-D8FF-809B-5118140F4595}"/>
              </a:ext>
            </a:extLst>
          </p:cNvPr>
          <p:cNvGrpSpPr/>
          <p:nvPr userDrawn="1"/>
        </p:nvGrpSpPr>
        <p:grpSpPr>
          <a:xfrm>
            <a:off x="9535782" y="5062958"/>
            <a:ext cx="2656218" cy="982242"/>
            <a:chOff x="9535782" y="4462389"/>
            <a:chExt cx="2656218" cy="982242"/>
          </a:xfrm>
        </p:grpSpPr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3F89B1F8-EA6F-A0BE-ABDB-E6BDEF27ED34}"/>
                </a:ext>
              </a:extLst>
            </p:cNvPr>
            <p:cNvSpPr/>
            <p:nvPr/>
          </p:nvSpPr>
          <p:spPr>
            <a:xfrm>
              <a:off x="10283894" y="4462389"/>
              <a:ext cx="1908106" cy="388434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B7EE73F2-F652-6B1C-D170-CCCC01A4E680}"/>
                </a:ext>
              </a:extLst>
            </p:cNvPr>
            <p:cNvSpPr/>
            <p:nvPr/>
          </p:nvSpPr>
          <p:spPr>
            <a:xfrm>
              <a:off x="10338957" y="4506901"/>
              <a:ext cx="1853042" cy="299344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F5893593-F85C-5112-737C-4AAAFBBB692B}"/>
                </a:ext>
              </a:extLst>
            </p:cNvPr>
            <p:cNvSpPr/>
            <p:nvPr/>
          </p:nvSpPr>
          <p:spPr>
            <a:xfrm>
              <a:off x="9535782" y="5056224"/>
              <a:ext cx="1468155" cy="388407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C7A16E0D-0664-CDE1-FD53-D604ADE41EC2}"/>
                </a:ext>
              </a:extLst>
            </p:cNvPr>
            <p:cNvSpPr/>
            <p:nvPr/>
          </p:nvSpPr>
          <p:spPr>
            <a:xfrm>
              <a:off x="11661285" y="5056237"/>
              <a:ext cx="530715" cy="388367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FD078443-9AA3-7A4C-305B-3A7AEF24CA5A}"/>
                </a:ext>
              </a:extLst>
            </p:cNvPr>
            <p:cNvSpPr/>
            <p:nvPr/>
          </p:nvSpPr>
          <p:spPr>
            <a:xfrm>
              <a:off x="9590805" y="5100754"/>
              <a:ext cx="1357545" cy="299344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9" name="Rectangle 38">
            <a:extLst>
              <a:ext uri="{FF2B5EF4-FFF2-40B4-BE49-F238E27FC236}">
                <a16:creationId xmlns:a16="http://schemas.microsoft.com/office/drawing/2014/main" id="{E127F9B1-DAF0-E0AA-9A30-4A92E4F20789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D53B0ACD-96CB-9493-286C-80E80177F339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4C3A05C0-A92B-26DE-B3BC-C9F357FA944A}"/>
              </a:ext>
            </a:extLst>
          </p:cNvPr>
          <p:cNvSpPr/>
          <p:nvPr userDrawn="1"/>
        </p:nvSpPr>
        <p:spPr>
          <a:xfrm>
            <a:off x="1387345" y="4866938"/>
            <a:ext cx="9730783" cy="61912"/>
          </a:xfrm>
          <a:prstGeom prst="rect">
            <a:avLst/>
          </a:prstGeom>
          <a:solidFill>
            <a:srgbClr val="B0CFC8">
              <a:lumMod val="40000"/>
              <a:lumOff val="60000"/>
            </a:srgb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en-ID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C27AB123-27AA-D6CB-29FA-FCEAF86AB7D3}"/>
              </a:ext>
            </a:extLst>
          </p:cNvPr>
          <p:cNvSpPr/>
          <p:nvPr userDrawn="1"/>
        </p:nvSpPr>
        <p:spPr>
          <a:xfrm>
            <a:off x="1387345" y="2124075"/>
            <a:ext cx="9730783" cy="61912"/>
          </a:xfrm>
          <a:prstGeom prst="rect">
            <a:avLst/>
          </a:prstGeom>
          <a:solidFill>
            <a:srgbClr val="B0CFC8">
              <a:lumMod val="40000"/>
              <a:lumOff val="60000"/>
            </a:srgb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en-ID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02826680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hapter Divider_4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D73D2901-52B2-F4D3-8A3D-4B0592115754}"/>
              </a:ext>
            </a:extLst>
          </p:cNvPr>
          <p:cNvSpPr/>
          <p:nvPr/>
        </p:nvSpPr>
        <p:spPr>
          <a:xfrm>
            <a:off x="-8839" y="0"/>
            <a:ext cx="12209678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4" name="Graphic 23">
            <a:extLst>
              <a:ext uri="{FF2B5EF4-FFF2-40B4-BE49-F238E27FC236}">
                <a16:creationId xmlns:a16="http://schemas.microsoft.com/office/drawing/2014/main" id="{D14F47F5-D61B-36A9-F6F9-E7A2C8B8C74E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6806" t="-3615" r="6806" b="-3615"/>
          <a:stretch/>
        </p:blipFill>
        <p:spPr>
          <a:xfrm>
            <a:off x="0" y="942536"/>
            <a:ext cx="12192000" cy="4691576"/>
          </a:xfrm>
          <a:prstGeom prst="rect">
            <a:avLst/>
          </a:prstGeom>
        </p:spPr>
      </p:pic>
      <p:sp>
        <p:nvSpPr>
          <p:cNvPr id="25" name="Rectangle 24">
            <a:extLst>
              <a:ext uri="{FF2B5EF4-FFF2-40B4-BE49-F238E27FC236}">
                <a16:creationId xmlns:a16="http://schemas.microsoft.com/office/drawing/2014/main" id="{8CA552AD-7D36-B553-DFD6-D3A15933636C}"/>
              </a:ext>
            </a:extLst>
          </p:cNvPr>
          <p:cNvSpPr/>
          <p:nvPr/>
        </p:nvSpPr>
        <p:spPr>
          <a:xfrm>
            <a:off x="-17678" y="0"/>
            <a:ext cx="12209678" cy="6858000"/>
          </a:xfrm>
          <a:prstGeom prst="rect">
            <a:avLst/>
          </a:prstGeom>
          <a:solidFill>
            <a:schemeClr val="bg2">
              <a:alpha val="93711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2012-24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86023" y="0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6" name="Text Placeholder 15">
            <a:extLst>
              <a:ext uri="{FF2B5EF4-FFF2-40B4-BE49-F238E27FC236}">
                <a16:creationId xmlns:a16="http://schemas.microsoft.com/office/drawing/2014/main" id="{B11A5DDE-BC44-3C6B-2948-8116DF8294D0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2047461" y="2106502"/>
            <a:ext cx="8097079" cy="2644996"/>
          </a:xfrm>
          <a:prstGeom prst="rect">
            <a:avLst/>
          </a:prstGeom>
        </p:spPr>
        <p:txBody>
          <a:bodyPr lIns="0" tIns="0" rIns="0" bIns="0" anchor="ctr"/>
          <a:lstStyle>
            <a:lvl1pPr algn="ctr">
              <a:lnSpc>
                <a:spcPts val="6500"/>
              </a:lnSpc>
              <a:defRPr sz="6400" b="1" spc="-150" baseline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842A410F-BAB6-969E-3F31-37555D593F4A}"/>
              </a:ext>
            </a:extLst>
          </p:cNvPr>
          <p:cNvSpPr/>
          <p:nvPr userDrawn="1"/>
        </p:nvSpPr>
        <p:spPr>
          <a:xfrm>
            <a:off x="-8839" y="0"/>
            <a:ext cx="12209678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2D383A11-454D-7466-540E-84FFCC2757D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6806" t="-3615" r="6806" b="-3615"/>
          <a:stretch/>
        </p:blipFill>
        <p:spPr>
          <a:xfrm>
            <a:off x="0" y="942536"/>
            <a:ext cx="12192000" cy="4691576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F10F3F33-4AEA-D888-8A62-20FC563DB737}"/>
              </a:ext>
            </a:extLst>
          </p:cNvPr>
          <p:cNvSpPr/>
          <p:nvPr userDrawn="1"/>
        </p:nvSpPr>
        <p:spPr>
          <a:xfrm>
            <a:off x="-17678" y="0"/>
            <a:ext cx="12209678" cy="6858000"/>
          </a:xfrm>
          <a:prstGeom prst="rect">
            <a:avLst/>
          </a:prstGeom>
          <a:solidFill>
            <a:schemeClr val="bg1">
              <a:alpha val="93711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20">
            <a:extLst>
              <a:ext uri="{FF2B5EF4-FFF2-40B4-BE49-F238E27FC236}">
                <a16:creationId xmlns:a16="http://schemas.microsoft.com/office/drawing/2014/main" id="{A6D0CDD9-6746-C934-9AD3-AB77BD8F53CD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7" name="Graphic 6">
            <a:extLst>
              <a:ext uri="{FF2B5EF4-FFF2-40B4-BE49-F238E27FC236}">
                <a16:creationId xmlns:a16="http://schemas.microsoft.com/office/drawing/2014/main" id="{18E0379F-9305-1149-6E44-D0971B71973D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09AD0C58-EDB4-F156-EEE6-A60681185E4A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3224D98E-556B-8ED3-31D7-94AB84A35697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6017F7BE-12B4-728B-976A-02FFA754AE96}"/>
              </a:ext>
            </a:extLst>
          </p:cNvPr>
          <p:cNvSpPr/>
          <p:nvPr userDrawn="1"/>
        </p:nvSpPr>
        <p:spPr>
          <a:xfrm>
            <a:off x="-2686023" y="0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40672019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lank Slides_1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id="{057E1BA2-440E-546F-E0EC-BE35BE78FB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465C8BA-D494-54EF-6E86-AD769B8B994B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4E15343-7EA0-EC7E-E71F-FF7DAD26B0B1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12735041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lank Slides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>
            <a:extLst>
              <a:ext uri="{FF2B5EF4-FFF2-40B4-BE49-F238E27FC236}">
                <a16:creationId xmlns:a16="http://schemas.microsoft.com/office/drawing/2014/main" id="{123611F9-06D0-4A51-E0A1-374CAAE70C00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" name="Text Placeholder 12">
            <a:extLst>
              <a:ext uri="{FF2B5EF4-FFF2-40B4-BE49-F238E27FC236}">
                <a16:creationId xmlns:a16="http://schemas.microsoft.com/office/drawing/2014/main" id="{27EE7832-66C0-2463-EB20-8F1938EDAB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  <a:p>
            <a:endParaRPr lang="en-US"/>
          </a:p>
        </p:txBody>
      </p:sp>
      <p:sp>
        <p:nvSpPr>
          <p:cNvPr id="2" name="TextBox 20">
            <a:extLst>
              <a:ext uri="{FF2B5EF4-FFF2-40B4-BE49-F238E27FC236}">
                <a16:creationId xmlns:a16="http://schemas.microsoft.com/office/drawing/2014/main" id="{8ABA2F98-E7D4-280C-19C9-18BB27635E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7" name="Graphic 6">
            <a:extLst>
              <a:ext uri="{FF2B5EF4-FFF2-40B4-BE49-F238E27FC236}">
                <a16:creationId xmlns:a16="http://schemas.microsoft.com/office/drawing/2014/main" id="{BC218756-6433-04D0-434A-C4A57CE63F7D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A876BED3-0634-63FE-ED54-56C41921B0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1D9972A3-94E1-0388-B8B0-DD732D96A4DC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2070E320-12C6-6183-3B7C-8215927106BA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15BBA52F-3CA9-ADE5-6FBA-8B764CF4DE95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2" name="Rectangle 11">
            <a:extLst>
              <a:ext uri="{FF2B5EF4-FFF2-40B4-BE49-F238E27FC236}">
                <a16:creationId xmlns:a16="http://schemas.microsoft.com/office/drawing/2014/main" id="{25C88C7D-7B62-EF64-5862-F45697B5C6F3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9584026-C5D4-158F-ADEE-4EF5ABE27486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93018811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 Style Slide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20">
            <a:extLst>
              <a:ext uri="{FF2B5EF4-FFF2-40B4-BE49-F238E27FC236}">
                <a16:creationId xmlns:a16="http://schemas.microsoft.com/office/drawing/2014/main" id="{4AEA21AC-95EC-E5FA-650B-C4734FE59311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C7977220-A962-4F65-AE66-FB09A519D32A}"/>
              </a:ext>
            </a:extLst>
          </p:cNvPr>
          <p:cNvGrpSpPr/>
          <p:nvPr/>
        </p:nvGrpSpPr>
        <p:grpSpPr>
          <a:xfrm rot="10800000">
            <a:off x="-1341059" y="5212079"/>
            <a:ext cx="3391274" cy="525812"/>
            <a:chOff x="7573955" y="3084660"/>
            <a:chExt cx="4515315" cy="700093"/>
          </a:xfrm>
        </p:grpSpPr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38A657CD-D45E-C7A6-FF13-9A347703DC4E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DE5FC5FA-3092-A105-95BA-EACCA3CFF58E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16834A73-32DE-4F0E-0D77-DCE620BC5566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83CA6FE9-4030-04DA-BE78-A33A2D652B64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" name="Text Placeholder 13">
            <a:extLst>
              <a:ext uri="{FF2B5EF4-FFF2-40B4-BE49-F238E27FC236}">
                <a16:creationId xmlns:a16="http://schemas.microsoft.com/office/drawing/2014/main" id="{CE840601-3A6A-F981-109B-02896B85736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09600" y="1652261"/>
            <a:ext cx="3478213" cy="449373"/>
          </a:xfrm>
          <a:prstGeom prst="rect">
            <a:avLst/>
          </a:prstGeom>
        </p:spPr>
        <p:txBody>
          <a:bodyPr lIns="0" tIns="0" rIns="0" bIns="0"/>
          <a:lstStyle>
            <a:lvl1pPr>
              <a:defRPr sz="2800" b="0" i="0" baseline="0">
                <a:solidFill>
                  <a:schemeClr val="tx2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" name="Text Placeholder 17">
            <a:extLst>
              <a:ext uri="{FF2B5EF4-FFF2-40B4-BE49-F238E27FC236}">
                <a16:creationId xmlns:a16="http://schemas.microsoft.com/office/drawing/2014/main" id="{3145114F-CC80-9285-F4EC-1E2EB0EF6C6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21838" y="2603166"/>
            <a:ext cx="3465975" cy="1724025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ts val="1700"/>
              </a:lnSpc>
              <a:buFont typeface="Arial" panose="020B0604020202020204" pitchFamily="34" charset="0"/>
              <a:buNone/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/>
            </a:lvl2pPr>
          </a:lstStyle>
          <a:p>
            <a:pPr marL="0" marR="0" lvl="0" indent="0" algn="l" defTabSz="914400" rtl="0" eaLnBrk="1" fontAlgn="auto" latinLnBrk="0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to enter body copy</a:t>
            </a:r>
          </a:p>
          <a:p>
            <a:pPr lvl="0"/>
            <a:endParaRPr lang="en-US"/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1DAA687E-3A88-963C-9057-2BE5F1A2E6F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  <a:p>
            <a:endParaRPr lang="en-US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92090B9D-517C-3094-01F0-FFC1EF3D6177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EABD081C-AFA9-B259-5276-83B5E421ECF0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BF38A6BA-BB76-5D12-B301-B19A9775BE80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2171D720-CC26-76F3-C4D7-13DC7DF748BC}"/>
              </a:ext>
            </a:extLst>
          </p:cNvPr>
          <p:cNvGrpSpPr/>
          <p:nvPr userDrawn="1"/>
        </p:nvGrpSpPr>
        <p:grpSpPr>
          <a:xfrm rot="10800000">
            <a:off x="-1341059" y="5212079"/>
            <a:ext cx="3391274" cy="525812"/>
            <a:chOff x="7573955" y="3084660"/>
            <a:chExt cx="4515315" cy="700093"/>
          </a:xfrm>
        </p:grpSpPr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EB6AAD44-2AF7-9639-E4D3-6793DA2EA715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C582EF5E-A3FD-2810-262A-21D6EE7EBBEB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D181D77C-E1E3-1FFC-5839-D830E5723126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35D72A95-E597-2CAF-F29E-AA76CEF930A0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9" name="TextBox 28">
            <a:extLst>
              <a:ext uri="{FF2B5EF4-FFF2-40B4-BE49-F238E27FC236}">
                <a16:creationId xmlns:a16="http://schemas.microsoft.com/office/drawing/2014/main" id="{C2078E5A-1E32-002B-9141-98198B8EEAC9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3A223129-7FFC-2BE1-5530-A1EA2F8239F7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47F4147F-8797-91ED-5CD9-9A7C1030EC26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49" name="Text Placeholder 7">
            <a:extLst>
              <a:ext uri="{FF2B5EF4-FFF2-40B4-BE49-F238E27FC236}">
                <a16:creationId xmlns:a16="http://schemas.microsoft.com/office/drawing/2014/main" id="{383C14F1-2508-044D-7E73-AF9D8820B322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5946995" y="1652261"/>
            <a:ext cx="4599625" cy="397846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Lorem ipsum</a:t>
            </a:r>
          </a:p>
          <a:p>
            <a:pPr lvl="1"/>
            <a:r>
              <a:rPr lang="en-US"/>
              <a:t>Lorem ipsum</a:t>
            </a:r>
          </a:p>
          <a:p>
            <a:pPr lvl="2"/>
            <a:r>
              <a:rPr lang="en-US"/>
              <a:t>Lorem ipsum</a:t>
            </a:r>
          </a:p>
          <a:p>
            <a:pPr lvl="3"/>
            <a:r>
              <a:rPr lang="en-US"/>
              <a:t>Lorem ipsum</a:t>
            </a:r>
          </a:p>
        </p:txBody>
      </p:sp>
    </p:spTree>
    <p:extLst>
      <p:ext uri="{BB962C8B-B14F-4D97-AF65-F5344CB8AC3E}">
        <p14:creationId xmlns:p14="http://schemas.microsoft.com/office/powerpoint/2010/main" val="3740023098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ullet Style Slide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8F4CA406-E264-A259-8033-8A7837A5F3E3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id="{057E1BA2-440E-546F-E0EC-BE35BE78FB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  <a:p>
            <a:endParaRPr lang="en-US"/>
          </a:p>
        </p:txBody>
      </p:sp>
      <p:sp>
        <p:nvSpPr>
          <p:cNvPr id="2" name="TextBox 20">
            <a:extLst>
              <a:ext uri="{FF2B5EF4-FFF2-40B4-BE49-F238E27FC236}">
                <a16:creationId xmlns:a16="http://schemas.microsoft.com/office/drawing/2014/main" id="{B23678A4-61A9-4E45-A3BF-0CCEDB8B331D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8E3F5277-7139-1207-BDC7-F4B08E1E29A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8E37CACE-2C44-4ACC-70F5-327EFEE09316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5DBCBE7-9684-789C-AA43-966C9228B732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DBB87FDB-8DD2-4670-3D08-E0BEDF4BC73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9601" y="1652261"/>
            <a:ext cx="9689431" cy="397846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Lorem ipsum</a:t>
            </a:r>
          </a:p>
          <a:p>
            <a:pPr lvl="1"/>
            <a:r>
              <a:rPr lang="en-US"/>
              <a:t>Lorem ipsum</a:t>
            </a:r>
          </a:p>
          <a:p>
            <a:pPr lvl="2"/>
            <a:r>
              <a:rPr lang="en-US"/>
              <a:t>Lorem ipsum</a:t>
            </a:r>
          </a:p>
          <a:p>
            <a:pPr lvl="3"/>
            <a:r>
              <a:rPr lang="en-US"/>
              <a:t>Lorem ipsum</a:t>
            </a:r>
          </a:p>
        </p:txBody>
      </p:sp>
    </p:spTree>
    <p:extLst>
      <p:ext uri="{BB962C8B-B14F-4D97-AF65-F5344CB8AC3E}">
        <p14:creationId xmlns:p14="http://schemas.microsoft.com/office/powerpoint/2010/main" val="63266733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Agenda Slide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F7D84EC4-631A-0DE1-5608-34316BA774A4}"/>
              </a:ext>
            </a:extLst>
          </p:cNvPr>
          <p:cNvSpPr/>
          <p:nvPr/>
        </p:nvSpPr>
        <p:spPr>
          <a:xfrm>
            <a:off x="5300132" y="0"/>
            <a:ext cx="6891867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46D4AC69-D1C9-F941-F0FA-6C539D51A515}"/>
              </a:ext>
            </a:extLst>
          </p:cNvPr>
          <p:cNvSpPr/>
          <p:nvPr/>
        </p:nvSpPr>
        <p:spPr>
          <a:xfrm>
            <a:off x="0" y="0"/>
            <a:ext cx="5300133" cy="6858000"/>
          </a:xfrm>
          <a:prstGeom prst="roundRect">
            <a:avLst>
              <a:gd name="adj" fmla="val 4437"/>
            </a:avLst>
          </a:prstGeom>
          <a:solidFill>
            <a:srgbClr val="EFF5F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706CAF2-6D27-0236-5C2D-72C1D5CEA564}"/>
              </a:ext>
            </a:extLst>
          </p:cNvPr>
          <p:cNvGrpSpPr/>
          <p:nvPr/>
        </p:nvGrpSpPr>
        <p:grpSpPr>
          <a:xfrm flipH="1">
            <a:off x="-1457942" y="5081987"/>
            <a:ext cx="4918911" cy="760952"/>
            <a:chOff x="7512658" y="3067745"/>
            <a:chExt cx="4673649" cy="723010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C0C93016-198E-7976-E39F-52D36C863ADF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BD584059-2B73-A7F4-A708-E291463DF8E4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2012-24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0C70430-390C-3DDF-3B5C-1BD45082A7EB}"/>
              </a:ext>
            </a:extLst>
          </p:cNvPr>
          <p:cNvGrpSpPr/>
          <p:nvPr/>
        </p:nvGrpSpPr>
        <p:grpSpPr>
          <a:xfrm rot="10800000">
            <a:off x="-1479069" y="175390"/>
            <a:ext cx="3185148" cy="742841"/>
            <a:chOff x="8200941" y="3816054"/>
            <a:chExt cx="3986871" cy="929819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046DC269-215A-8E47-DDBD-2225384DF05F}"/>
                </a:ext>
              </a:extLst>
            </p:cNvPr>
            <p:cNvSpPr/>
            <p:nvPr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0D68676B-1784-BB38-B533-D209880CCC78}"/>
                </a:ext>
              </a:extLst>
            </p:cNvPr>
            <p:cNvSpPr/>
            <p:nvPr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0D738089-1510-DDC2-AD40-FF30D2C0D248}"/>
                </a:ext>
              </a:extLst>
            </p:cNvPr>
            <p:cNvSpPr/>
            <p:nvPr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5B8431D-4152-D9BA-EBB1-4EF1367A69F2}"/>
              </a:ext>
            </a:extLst>
          </p:cNvPr>
          <p:cNvSpPr/>
          <p:nvPr/>
        </p:nvSpPr>
        <p:spPr>
          <a:xfrm>
            <a:off x="6164263" y="1502298"/>
            <a:ext cx="4088590" cy="61912"/>
          </a:xfrm>
          <a:prstGeom prst="rect">
            <a:avLst/>
          </a:prstGeom>
          <a:solidFill>
            <a:schemeClr val="accent2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</a:pPr>
            <a:endParaRPr lang="en-ID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925BCF0E-473B-CE57-3A37-5DF41FA104A0}"/>
              </a:ext>
            </a:extLst>
          </p:cNvPr>
          <p:cNvSpPr/>
          <p:nvPr/>
        </p:nvSpPr>
        <p:spPr>
          <a:xfrm>
            <a:off x="6164263" y="2977178"/>
            <a:ext cx="4088590" cy="61912"/>
          </a:xfrm>
          <a:prstGeom prst="rect">
            <a:avLst/>
          </a:prstGeom>
          <a:solidFill>
            <a:schemeClr val="accent1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</a:pPr>
            <a:endParaRPr lang="en-ID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22CEB353-DF9C-81C8-4A90-E692DDA64812}"/>
              </a:ext>
            </a:extLst>
          </p:cNvPr>
          <p:cNvSpPr/>
          <p:nvPr/>
        </p:nvSpPr>
        <p:spPr>
          <a:xfrm>
            <a:off x="6164263" y="4452058"/>
            <a:ext cx="4088590" cy="61912"/>
          </a:xfrm>
          <a:prstGeom prst="rect">
            <a:avLst/>
          </a:prstGeom>
          <a:solidFill>
            <a:schemeClr val="accent3"/>
          </a:solidFill>
          <a:ln w="12476" cap="flat">
            <a:noFill/>
            <a:prstDash val="solid"/>
            <a:miter/>
          </a:ln>
        </p:spPr>
        <p:txBody>
          <a:bodyPr rtlCol="0" anchor="ctr"/>
          <a:lstStyle/>
          <a:p>
            <a:pPr>
              <a:buClr>
                <a:srgbClr val="000000"/>
              </a:buClr>
            </a:pPr>
            <a:endParaRPr lang="en-ID" ker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31" name="Text Placeholder 30">
            <a:extLst>
              <a:ext uri="{FF2B5EF4-FFF2-40B4-BE49-F238E27FC236}">
                <a16:creationId xmlns:a16="http://schemas.microsoft.com/office/drawing/2014/main" id="{1BA67C64-3603-0C63-964E-5BCF0A2D5A8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164263" y="1675823"/>
            <a:ext cx="4089400" cy="912812"/>
          </a:xfrm>
          <a:prstGeom prst="rect">
            <a:avLst/>
          </a:prstGeom>
        </p:spPr>
        <p:txBody>
          <a:bodyPr/>
          <a:lstStyle>
            <a:lvl1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2" name="Text Placeholder 30">
            <a:extLst>
              <a:ext uri="{FF2B5EF4-FFF2-40B4-BE49-F238E27FC236}">
                <a16:creationId xmlns:a16="http://schemas.microsoft.com/office/drawing/2014/main" id="{0FEA56F3-60EA-EDC3-5D62-523450B893E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64263" y="3150703"/>
            <a:ext cx="4089400" cy="912812"/>
          </a:xfrm>
          <a:prstGeom prst="rect">
            <a:avLst/>
          </a:prstGeom>
        </p:spPr>
        <p:txBody>
          <a:bodyPr/>
          <a:lstStyle>
            <a:lvl1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3" name="Text Placeholder 30">
            <a:extLst>
              <a:ext uri="{FF2B5EF4-FFF2-40B4-BE49-F238E27FC236}">
                <a16:creationId xmlns:a16="http://schemas.microsoft.com/office/drawing/2014/main" id="{F7E4F656-70EC-28F5-6930-1DF70ED4BB0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164263" y="4625581"/>
            <a:ext cx="4089400" cy="912812"/>
          </a:xfrm>
          <a:prstGeom prst="rect">
            <a:avLst/>
          </a:prstGeom>
        </p:spPr>
        <p:txBody>
          <a:bodyPr/>
          <a:lstStyle>
            <a:lvl1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Text Placeholder 12">
            <a:extLst>
              <a:ext uri="{FF2B5EF4-FFF2-40B4-BE49-F238E27FC236}">
                <a16:creationId xmlns:a16="http://schemas.microsoft.com/office/drawing/2014/main" id="{50CBD56B-5A7D-05DE-26D2-D5979314CCD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63528" y="2280861"/>
            <a:ext cx="3911601" cy="1825754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FE135505-B22F-1ECF-1297-58ABD056FA9A}"/>
              </a:ext>
            </a:extLst>
          </p:cNvPr>
          <p:cNvSpPr/>
          <p:nvPr userDrawn="1"/>
        </p:nvSpPr>
        <p:spPr>
          <a:xfrm>
            <a:off x="0" y="0"/>
            <a:ext cx="5300133" cy="6858000"/>
          </a:xfrm>
          <a:prstGeom prst="roundRect">
            <a:avLst>
              <a:gd name="adj" fmla="val 4437"/>
            </a:avLst>
          </a:prstGeom>
          <a:solidFill>
            <a:srgbClr val="EFF5F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61C4371-F7B7-8A99-824D-CD754FB413CA}"/>
              </a:ext>
            </a:extLst>
          </p:cNvPr>
          <p:cNvGrpSpPr/>
          <p:nvPr userDrawn="1"/>
        </p:nvGrpSpPr>
        <p:grpSpPr>
          <a:xfrm flipH="1">
            <a:off x="-1457942" y="5081987"/>
            <a:ext cx="4918911" cy="760952"/>
            <a:chOff x="7512658" y="3067745"/>
            <a:chExt cx="4673649" cy="723010"/>
          </a:xfrm>
        </p:grpSpPr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7489ECFD-E794-AA27-5105-DD9629C184A8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3C3DBEC8-240C-B4A0-8E20-ACA83600F562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5" name="TextBox 20">
            <a:extLst>
              <a:ext uri="{FF2B5EF4-FFF2-40B4-BE49-F238E27FC236}">
                <a16:creationId xmlns:a16="http://schemas.microsoft.com/office/drawing/2014/main" id="{77D46D37-BBE2-E49C-2628-8B9DF188CEF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26" name="Graphic 25">
            <a:extLst>
              <a:ext uri="{FF2B5EF4-FFF2-40B4-BE49-F238E27FC236}">
                <a16:creationId xmlns:a16="http://schemas.microsoft.com/office/drawing/2014/main" id="{ECAB71F0-6A7F-C71F-6DDE-CCA6C648F81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id="{5D179543-485F-5CC2-C130-CB0DEB443CCD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EACC2B48-D768-8981-6552-DDA908F5E6D1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BF975DE-8FDB-7CC7-9BAC-E490DCB07997}"/>
              </a:ext>
            </a:extLst>
          </p:cNvPr>
          <p:cNvGrpSpPr/>
          <p:nvPr userDrawn="1"/>
        </p:nvGrpSpPr>
        <p:grpSpPr>
          <a:xfrm rot="10800000">
            <a:off x="-1479069" y="175390"/>
            <a:ext cx="3185148" cy="742841"/>
            <a:chOff x="8200941" y="3816054"/>
            <a:chExt cx="3986871" cy="929819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15E068D8-257B-FF92-E3FC-E5EFA75568C5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A4E6035D-0C44-2AA2-F269-0322A059342C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CA2E91F5-13B3-F460-55A3-5BD3309E6F2F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6" name="Rectangle 35">
            <a:extLst>
              <a:ext uri="{FF2B5EF4-FFF2-40B4-BE49-F238E27FC236}">
                <a16:creationId xmlns:a16="http://schemas.microsoft.com/office/drawing/2014/main" id="{160751DB-A31E-4411-C938-45720638EF42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41798670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 Style Slide_3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56735FBC-F916-3CBE-D3B7-304735E939F9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" name="Text Placeholder 13">
            <a:extLst>
              <a:ext uri="{FF2B5EF4-FFF2-40B4-BE49-F238E27FC236}">
                <a16:creationId xmlns:a16="http://schemas.microsoft.com/office/drawing/2014/main" id="{CE840601-3A6A-F981-109B-02896B85736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9601" y="1815720"/>
            <a:ext cx="5073184" cy="364859"/>
          </a:xfrm>
          <a:prstGeom prst="rect">
            <a:avLst/>
          </a:prstGeom>
        </p:spPr>
        <p:txBody>
          <a:bodyPr lIns="0" tIns="0" rIns="0" bIns="0"/>
          <a:lstStyle>
            <a:lvl1pPr>
              <a:defRPr sz="22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a subhead</a:t>
            </a:r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1DAA687E-3A88-963C-9057-2BE5F1A2E6F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0" y="685127"/>
            <a:ext cx="9325969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  <a:p>
            <a:endParaRPr lang="en-US"/>
          </a:p>
        </p:txBody>
      </p:sp>
      <p:sp>
        <p:nvSpPr>
          <p:cNvPr id="25" name="Text Placeholder 9">
            <a:extLst>
              <a:ext uri="{FF2B5EF4-FFF2-40B4-BE49-F238E27FC236}">
                <a16:creationId xmlns:a16="http://schemas.microsoft.com/office/drawing/2014/main" id="{CABDC89E-4108-9659-7F4F-92D64D81B72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09600" y="344033"/>
            <a:ext cx="3839852" cy="180849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7" name="Text Placeholder 13">
            <a:extLst>
              <a:ext uri="{FF2B5EF4-FFF2-40B4-BE49-F238E27FC236}">
                <a16:creationId xmlns:a16="http://schemas.microsoft.com/office/drawing/2014/main" id="{0E420B42-4659-49A1-D925-B4FFE7A15E6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500118" y="1815720"/>
            <a:ext cx="5090172" cy="364859"/>
          </a:xfrm>
          <a:prstGeom prst="rect">
            <a:avLst/>
          </a:prstGeom>
        </p:spPr>
        <p:txBody>
          <a:bodyPr lIns="0" tIns="0" rIns="0" bIns="0"/>
          <a:lstStyle>
            <a:lvl1pPr>
              <a:defRPr sz="22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a subhead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49C6F84-BA14-B01D-29CF-287F26A5FBB7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46586D8D-4D19-1E99-99DD-187B75662CC1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CF6CB129-F2B6-D879-8ED1-72C73BE25D4F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22B5286A-B513-4D6F-FDCC-988066C985D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A112306A-A364-EDAA-FAEB-DD982DC1F337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C1BB870B-3DF3-EF63-6EEA-A01084FDC95E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587022" y="2322638"/>
            <a:ext cx="5095763" cy="342845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Lorem ipsum</a:t>
            </a:r>
          </a:p>
          <a:p>
            <a:pPr lvl="1"/>
            <a:endParaRPr lang="en-US"/>
          </a:p>
          <a:p>
            <a:pPr lvl="2"/>
            <a:endParaRPr lang="en-US"/>
          </a:p>
          <a:p>
            <a:pPr lvl="3"/>
            <a:endParaRPr lang="en-US"/>
          </a:p>
        </p:txBody>
      </p:sp>
      <p:sp>
        <p:nvSpPr>
          <p:cNvPr id="28" name="Text Placeholder 7">
            <a:extLst>
              <a:ext uri="{FF2B5EF4-FFF2-40B4-BE49-F238E27FC236}">
                <a16:creationId xmlns:a16="http://schemas.microsoft.com/office/drawing/2014/main" id="{79079E00-3868-2F7B-09F9-C3493F82DA97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494527" y="2322638"/>
            <a:ext cx="5095763" cy="342845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Lorem ipsum</a:t>
            </a:r>
          </a:p>
          <a:p>
            <a:pPr lvl="1"/>
            <a:endParaRPr lang="en-US"/>
          </a:p>
          <a:p>
            <a:pPr lvl="2"/>
            <a:endParaRPr lang="en-US"/>
          </a:p>
          <a:p>
            <a:pPr lvl="3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3351775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 Style Slide_4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0696BCE1-C2EA-6500-E16E-2E0E838AA92B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96E662FA-71E8-91C9-9E2D-C02F2D54880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0193EC97-8B50-6DDF-7117-8D28CFF7D0F2}"/>
              </a:ext>
            </a:extLst>
          </p:cNvPr>
          <p:cNvGrpSpPr/>
          <p:nvPr/>
        </p:nvGrpSpPr>
        <p:grpSpPr>
          <a:xfrm>
            <a:off x="10345004" y="495274"/>
            <a:ext cx="2799343" cy="434034"/>
            <a:chOff x="7573955" y="3084660"/>
            <a:chExt cx="4515315" cy="700093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9DD81C17-8752-C131-4761-E609EC8E5B3B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16715B68-EFE5-34CD-2F2B-B78BA94C8EBD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FF097E58-EE77-6531-3824-C1F784109B98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819F2E82-F90F-A295-D792-CF34B608210D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65620753-5B0C-9C00-4631-EBBEA1D977A8}"/>
              </a:ext>
            </a:extLst>
          </p:cNvPr>
          <p:cNvGrpSpPr/>
          <p:nvPr/>
        </p:nvGrpSpPr>
        <p:grpSpPr>
          <a:xfrm rot="10800000">
            <a:off x="2812" y="5401431"/>
            <a:ext cx="2404624" cy="560807"/>
            <a:chOff x="8200941" y="3816054"/>
            <a:chExt cx="3986871" cy="929819"/>
          </a:xfrm>
        </p:grpSpPr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73D6DC9F-E33B-77EA-E1DB-9A6BC6834372}"/>
                </a:ext>
              </a:extLst>
            </p:cNvPr>
            <p:cNvSpPr/>
            <p:nvPr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5875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F5438B93-FBF9-EB28-C386-E861D6DC0AB4}"/>
                </a:ext>
              </a:extLst>
            </p:cNvPr>
            <p:cNvSpPr/>
            <p:nvPr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5875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860A42CA-19F6-5F07-7C1B-A67518DDCF6E}"/>
                </a:ext>
              </a:extLst>
            </p:cNvPr>
            <p:cNvSpPr/>
            <p:nvPr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5875" cap="flat">
              <a:solidFill>
                <a:srgbClr val="818BFB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FD6EBCA-C04C-B153-A68C-3D4870B3E6D3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8845EC39-7E02-E9D7-8700-69E586ED18D3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0B01F8F5-983D-AE68-E073-253A16250CFC}"/>
              </a:ext>
            </a:extLst>
          </p:cNvPr>
          <p:cNvGrpSpPr/>
          <p:nvPr userDrawn="1"/>
        </p:nvGrpSpPr>
        <p:grpSpPr>
          <a:xfrm>
            <a:off x="10345004" y="495274"/>
            <a:ext cx="2799343" cy="434034"/>
            <a:chOff x="7573955" y="3084660"/>
            <a:chExt cx="4515315" cy="700093"/>
          </a:xfrm>
        </p:grpSpPr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F5E32254-A2C8-9A55-7F90-18CAF945AA0D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0E989BA2-DCB4-40F5-A806-7B0ED6BDEF10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54A519F5-4365-2702-56DD-D6AB676D261A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2817A92D-3FB4-36C8-CF3A-B9946111D1BA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F591E22B-097E-C1C2-502E-D65079EC37F3}"/>
              </a:ext>
            </a:extLst>
          </p:cNvPr>
          <p:cNvGrpSpPr/>
          <p:nvPr userDrawn="1"/>
        </p:nvGrpSpPr>
        <p:grpSpPr>
          <a:xfrm rot="10800000">
            <a:off x="2812" y="5401431"/>
            <a:ext cx="2404624" cy="560807"/>
            <a:chOff x="8200941" y="3816054"/>
            <a:chExt cx="3986871" cy="929819"/>
          </a:xfrm>
        </p:grpSpPr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1D807DBA-DA2C-B96C-2F4E-A89BF13EA100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5875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49DDCCEA-FE91-6B34-9B84-1FD2E4C113A2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5875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E4F7A87A-C4C3-B182-8081-6DDC47E1B65E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5875" cap="flat">
              <a:solidFill>
                <a:srgbClr val="818BFB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2" name="Rectangle 31">
            <a:extLst>
              <a:ext uri="{FF2B5EF4-FFF2-40B4-BE49-F238E27FC236}">
                <a16:creationId xmlns:a16="http://schemas.microsoft.com/office/drawing/2014/main" id="{B93FFD96-2E15-7A86-0EEC-F703CB0315EA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7" name="Text Placeholder 7">
            <a:extLst>
              <a:ext uri="{FF2B5EF4-FFF2-40B4-BE49-F238E27FC236}">
                <a16:creationId xmlns:a16="http://schemas.microsoft.com/office/drawing/2014/main" id="{B7D2BF17-96D2-E4D5-D8E1-7AD4B72B5CDF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587022" y="1775089"/>
            <a:ext cx="4474259" cy="225538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Lorem ipsum</a:t>
            </a:r>
          </a:p>
          <a:p>
            <a:pPr lvl="1"/>
            <a:endParaRPr lang="en-US"/>
          </a:p>
          <a:p>
            <a:pPr lvl="2"/>
            <a:endParaRPr lang="en-US"/>
          </a:p>
          <a:p>
            <a:pPr lvl="3"/>
            <a:endParaRPr lang="en-US"/>
          </a:p>
          <a:p>
            <a:pPr lvl="2"/>
            <a:endParaRPr lang="en-US"/>
          </a:p>
          <a:p>
            <a:pPr lvl="3"/>
            <a:endParaRPr lang="en-US"/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E11215AD-608D-3F1C-97C5-962DB49478F0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6606893" y="1775089"/>
            <a:ext cx="4474259" cy="225538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Lorem ipsum</a:t>
            </a:r>
          </a:p>
          <a:p>
            <a:pPr lvl="1"/>
            <a:endParaRPr lang="en-US"/>
          </a:p>
          <a:p>
            <a:pPr lvl="2"/>
            <a:endParaRPr lang="en-US"/>
          </a:p>
          <a:p>
            <a:pPr lvl="3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7389380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 Style Slide_5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>
            <a:extLst>
              <a:ext uri="{FF2B5EF4-FFF2-40B4-BE49-F238E27FC236}">
                <a16:creationId xmlns:a16="http://schemas.microsoft.com/office/drawing/2014/main" id="{5690370B-6D72-EC6B-9492-57DE1B3ACF7D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8CB0DFC2-6E7A-2087-B2FF-C34E229FBC8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8931734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  <a:p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7119AB19-A739-F017-7E49-65308FA280C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09599" y="1091338"/>
            <a:ext cx="6438899" cy="200055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09AD7E5C-2506-18F2-A51E-D6066EAAEDA1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C221F12F-F0E3-19D5-8000-F64E8E73D36C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28E4CF9E-F537-866A-299C-1E265EA91BAF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80D5093-C9ED-2977-B248-25C4B043D342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9B228FE3-A199-3E2B-BDE5-0FE9C56EABA9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742C70D9-6BD0-6044-3AF0-3CDE981BCF84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431338" y="2245385"/>
            <a:ext cx="3172068" cy="236361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marR="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Clr>
                <a:srgbClr val="000000"/>
              </a:buClr>
              <a:buFont typeface="Arial" panose="020B0604020202020204" pitchFamily="34" charset="0"/>
              <a:buChar char="•"/>
              <a:defRPr lang="en-US" sz="1400" b="0" i="0" u="none" strike="noStrike" kern="1200" cap="none" dirty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5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9421A805-061D-C799-8D77-836DBAC34F61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8294540" y="2245385"/>
            <a:ext cx="3172068" cy="236361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marR="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Clr>
                <a:srgbClr val="000000"/>
              </a:buClr>
              <a:buFont typeface="Arial" panose="020B0604020202020204" pitchFamily="34" charset="0"/>
              <a:buChar char="•"/>
              <a:defRPr lang="en-US" sz="1400" b="0" i="0" u="none" strike="noStrike" kern="1200" cap="none" dirty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5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7B6CBFA5-1245-0A4C-99D7-C69D1B185489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576975" y="2245385"/>
            <a:ext cx="3172068" cy="236361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5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0377850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 Style Slide_6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372F36F2-08A8-5EFD-3CEA-28F44798290A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" name="Text Placeholder 13">
            <a:extLst>
              <a:ext uri="{FF2B5EF4-FFF2-40B4-BE49-F238E27FC236}">
                <a16:creationId xmlns:a16="http://schemas.microsoft.com/office/drawing/2014/main" id="{CE840601-3A6A-F981-109B-02896B85736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9600" y="1615273"/>
            <a:ext cx="8684881" cy="321763"/>
          </a:xfrm>
          <a:prstGeom prst="rect">
            <a:avLst/>
          </a:prstGeom>
        </p:spPr>
        <p:txBody>
          <a:bodyPr lIns="0" tIns="0" rIns="0" bIns="0"/>
          <a:lstStyle>
            <a:lvl1pPr>
              <a:defRPr sz="22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Heading 1</a:t>
            </a:r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1DAA687E-3A88-963C-9057-2BE5F1A2E6F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0" y="685127"/>
            <a:ext cx="9080309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</p:txBody>
      </p:sp>
      <p:sp>
        <p:nvSpPr>
          <p:cNvPr id="25" name="Text Placeholder 9">
            <a:extLst>
              <a:ext uri="{FF2B5EF4-FFF2-40B4-BE49-F238E27FC236}">
                <a16:creationId xmlns:a16="http://schemas.microsoft.com/office/drawing/2014/main" id="{CABDC89E-4108-9659-7F4F-92D64D81B72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09600" y="344033"/>
            <a:ext cx="3839852" cy="180849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1B38B49C-178D-CFB7-4156-8E56286D065E}"/>
              </a:ext>
            </a:extLst>
          </p:cNvPr>
          <p:cNvGrpSpPr/>
          <p:nvPr/>
        </p:nvGrpSpPr>
        <p:grpSpPr>
          <a:xfrm>
            <a:off x="9535782" y="5062958"/>
            <a:ext cx="2656218" cy="982242"/>
            <a:chOff x="9535782" y="4462389"/>
            <a:chExt cx="2656218" cy="982242"/>
          </a:xfrm>
        </p:grpSpPr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868EEA0D-233D-9EE8-2BA5-572BACA13673}"/>
                </a:ext>
              </a:extLst>
            </p:cNvPr>
            <p:cNvSpPr/>
            <p:nvPr/>
          </p:nvSpPr>
          <p:spPr>
            <a:xfrm>
              <a:off x="10283894" y="4462389"/>
              <a:ext cx="1908106" cy="388434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00B2AF68-769F-DA9A-FDAD-1F87C6D8594C}"/>
                </a:ext>
              </a:extLst>
            </p:cNvPr>
            <p:cNvSpPr/>
            <p:nvPr/>
          </p:nvSpPr>
          <p:spPr>
            <a:xfrm>
              <a:off x="10338957" y="4506901"/>
              <a:ext cx="1853042" cy="299344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E870B34F-89B8-8308-930E-8B2A29DD7DAC}"/>
                </a:ext>
              </a:extLst>
            </p:cNvPr>
            <p:cNvSpPr/>
            <p:nvPr/>
          </p:nvSpPr>
          <p:spPr>
            <a:xfrm>
              <a:off x="9535782" y="5056224"/>
              <a:ext cx="1468155" cy="388407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DE5F9CE4-5E57-BC27-866A-D2F17B89DFB6}"/>
                </a:ext>
              </a:extLst>
            </p:cNvPr>
            <p:cNvSpPr/>
            <p:nvPr/>
          </p:nvSpPr>
          <p:spPr>
            <a:xfrm>
              <a:off x="11661285" y="5056237"/>
              <a:ext cx="530715" cy="388367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CD57210A-6118-1B87-28F5-8F19C28598A4}"/>
                </a:ext>
              </a:extLst>
            </p:cNvPr>
            <p:cNvSpPr/>
            <p:nvPr/>
          </p:nvSpPr>
          <p:spPr>
            <a:xfrm>
              <a:off x="9590805" y="5100754"/>
              <a:ext cx="1357545" cy="299344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A0BEDC51-8895-8290-9B9A-E3EAA57D105E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D95BA273-4162-15FC-9D3B-9A85B8EA2252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7E0C9959-CDB4-FAFB-4B5A-925C4729E242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532144A3-476A-2A7D-C886-658BC1E26267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ADC98148-582E-BF4C-0ECB-795F056FE5C2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1DD66241-E9D2-967F-D1E7-4B70C5B4ECCF}"/>
              </a:ext>
            </a:extLst>
          </p:cNvPr>
          <p:cNvGrpSpPr/>
          <p:nvPr userDrawn="1"/>
        </p:nvGrpSpPr>
        <p:grpSpPr>
          <a:xfrm>
            <a:off x="9535782" y="5062958"/>
            <a:ext cx="2656218" cy="982242"/>
            <a:chOff x="9535782" y="4462389"/>
            <a:chExt cx="2656218" cy="982242"/>
          </a:xfrm>
        </p:grpSpPr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97FB614D-50E8-0D18-A862-413A29DDCF2F}"/>
                </a:ext>
              </a:extLst>
            </p:cNvPr>
            <p:cNvSpPr/>
            <p:nvPr/>
          </p:nvSpPr>
          <p:spPr>
            <a:xfrm>
              <a:off x="10283894" y="4462389"/>
              <a:ext cx="1908106" cy="388434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264594F4-E1EB-2B64-85FB-3D4223791C80}"/>
                </a:ext>
              </a:extLst>
            </p:cNvPr>
            <p:cNvSpPr/>
            <p:nvPr/>
          </p:nvSpPr>
          <p:spPr>
            <a:xfrm>
              <a:off x="10338957" y="4506901"/>
              <a:ext cx="1853042" cy="299344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29EBB577-2DE7-3DF0-1FC5-B79ED943B969}"/>
                </a:ext>
              </a:extLst>
            </p:cNvPr>
            <p:cNvSpPr/>
            <p:nvPr/>
          </p:nvSpPr>
          <p:spPr>
            <a:xfrm>
              <a:off x="9535782" y="5056224"/>
              <a:ext cx="1468155" cy="388407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5E6324F9-C795-A412-725A-C01F0C567885}"/>
                </a:ext>
              </a:extLst>
            </p:cNvPr>
            <p:cNvSpPr/>
            <p:nvPr/>
          </p:nvSpPr>
          <p:spPr>
            <a:xfrm>
              <a:off x="11661285" y="5056237"/>
              <a:ext cx="530715" cy="388367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97522842-54AE-00D9-9F16-B9343C13D9FC}"/>
                </a:ext>
              </a:extLst>
            </p:cNvPr>
            <p:cNvSpPr/>
            <p:nvPr/>
          </p:nvSpPr>
          <p:spPr>
            <a:xfrm>
              <a:off x="9590805" y="5100754"/>
              <a:ext cx="1357545" cy="299344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7" name="Text Placeholder 7">
            <a:extLst>
              <a:ext uri="{FF2B5EF4-FFF2-40B4-BE49-F238E27FC236}">
                <a16:creationId xmlns:a16="http://schemas.microsoft.com/office/drawing/2014/main" id="{63539720-3051-F007-B7B0-B26660BFD6E0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591130" y="2019051"/>
            <a:ext cx="8721036" cy="80607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marR="0" indent="-228600" algn="l" defTabSz="914400" rtl="0" eaLnBrk="1" fontAlgn="auto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Item 1</a:t>
            </a:r>
          </a:p>
        </p:txBody>
      </p:sp>
      <p:sp>
        <p:nvSpPr>
          <p:cNvPr id="38" name="Text Placeholder 13">
            <a:extLst>
              <a:ext uri="{FF2B5EF4-FFF2-40B4-BE49-F238E27FC236}">
                <a16:creationId xmlns:a16="http://schemas.microsoft.com/office/drawing/2014/main" id="{65602493-F5E8-700F-7C2E-DA98C55EAA74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9600" y="3042443"/>
            <a:ext cx="8684881" cy="321763"/>
          </a:xfrm>
          <a:prstGeom prst="rect">
            <a:avLst/>
          </a:prstGeom>
        </p:spPr>
        <p:txBody>
          <a:bodyPr lIns="0" tIns="0" rIns="0" bIns="0"/>
          <a:lstStyle>
            <a:lvl1pPr>
              <a:defRPr sz="22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r>
              <a:rPr lang="en-US"/>
              <a:t>Heading 2</a:t>
            </a:r>
          </a:p>
        </p:txBody>
      </p:sp>
      <p:sp>
        <p:nvSpPr>
          <p:cNvPr id="39" name="Text Placeholder 7">
            <a:extLst>
              <a:ext uri="{FF2B5EF4-FFF2-40B4-BE49-F238E27FC236}">
                <a16:creationId xmlns:a16="http://schemas.microsoft.com/office/drawing/2014/main" id="{FF5C371D-8E62-5F36-FF7F-C1F3AFF3F57B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591130" y="3446221"/>
            <a:ext cx="8721036" cy="74228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Item 1</a:t>
            </a:r>
          </a:p>
          <a:p>
            <a:endParaRPr lang="en-US"/>
          </a:p>
        </p:txBody>
      </p:sp>
      <p:sp>
        <p:nvSpPr>
          <p:cNvPr id="40" name="Text Placeholder 13">
            <a:extLst>
              <a:ext uri="{FF2B5EF4-FFF2-40B4-BE49-F238E27FC236}">
                <a16:creationId xmlns:a16="http://schemas.microsoft.com/office/drawing/2014/main" id="{7778426F-1BD9-066B-53C9-B9AFEEC0276C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609600" y="4469614"/>
            <a:ext cx="8684881" cy="321763"/>
          </a:xfrm>
          <a:prstGeom prst="rect">
            <a:avLst/>
          </a:prstGeom>
        </p:spPr>
        <p:txBody>
          <a:bodyPr lIns="0" tIns="0" rIns="0" bIns="0"/>
          <a:lstStyle>
            <a:lvl1pPr>
              <a:defRPr sz="22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r>
              <a:rPr lang="en-US"/>
              <a:t>Heading </a:t>
            </a:r>
          </a:p>
        </p:txBody>
      </p:sp>
      <p:sp>
        <p:nvSpPr>
          <p:cNvPr id="41" name="Text Placeholder 7">
            <a:extLst>
              <a:ext uri="{FF2B5EF4-FFF2-40B4-BE49-F238E27FC236}">
                <a16:creationId xmlns:a16="http://schemas.microsoft.com/office/drawing/2014/main" id="{CB52CA27-E2C0-4B04-3344-1F984661BA95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591130" y="4873392"/>
            <a:ext cx="8721036" cy="74228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Item 1</a:t>
            </a:r>
          </a:p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0860455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ext Heavy Slide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B4BFFD4F-A8A5-2199-3530-9B8CE83F1270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8CB0DFC2-6E7A-2087-B2FF-C34E229FBC8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8931734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  <a:p>
            <a:endParaRPr lang="en-US"/>
          </a:p>
          <a:p>
            <a:endParaRPr lang="en-US"/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B0A05DA7-88FD-A3E7-6C7A-1AD47399EDA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09599" y="1091338"/>
            <a:ext cx="6438899" cy="200055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30CBCEBF-7ACA-AC32-EB95-90542311AF13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587022" y="1804717"/>
            <a:ext cx="8954313" cy="200055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>
              <a:defRPr sz="1400" b="1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FEEBA25-5EC9-4846-EBC5-350325506C5D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DA1BC57C-3B6B-04CF-084D-178D3DFA9B2C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ACD7F0DC-6C66-FAA0-719B-9C60A19D3EDF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B7C7C40B-E449-5930-988C-507BEA846E97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60268B61-540A-C11F-D538-3E78036B33D2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A34A2325-BFFB-3186-D993-52D895E8D32C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587017" y="2129131"/>
            <a:ext cx="8954312" cy="283666"/>
          </a:xfrm>
          <a:prstGeom prst="rect">
            <a:avLst/>
          </a:prstGeom>
        </p:spPr>
        <p:txBody>
          <a:bodyPr vert="horz" lIns="0" tIns="45720" rIns="91440" bIns="45720" rtlCol="0">
            <a:noAutofit/>
          </a:bodyPr>
          <a:lstStyle>
            <a:lvl1pPr marL="171450" indent="-17145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1450" marR="0" lvl="0" indent="-1714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Lorem Ipsum is simply dummy text</a:t>
            </a:r>
          </a:p>
          <a:p>
            <a:endParaRPr lang="en-US"/>
          </a:p>
        </p:txBody>
      </p:sp>
      <p:sp>
        <p:nvSpPr>
          <p:cNvPr id="42" name="Text Placeholder 9">
            <a:extLst>
              <a:ext uri="{FF2B5EF4-FFF2-40B4-BE49-F238E27FC236}">
                <a16:creationId xmlns:a16="http://schemas.microsoft.com/office/drawing/2014/main" id="{160E316C-2482-01D6-C911-C8A9CC8A213D}"/>
              </a:ext>
            </a:extLst>
          </p:cNvPr>
          <p:cNvSpPr>
            <a:spLocks noGrp="1"/>
          </p:cNvSpPr>
          <p:nvPr>
            <p:ph type="body" sz="quarter" idx="49"/>
          </p:nvPr>
        </p:nvSpPr>
        <p:spPr>
          <a:xfrm>
            <a:off x="587022" y="2831478"/>
            <a:ext cx="8954313" cy="200055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>
              <a:defRPr sz="1400" b="1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3" name="Text Placeholder 7">
            <a:extLst>
              <a:ext uri="{FF2B5EF4-FFF2-40B4-BE49-F238E27FC236}">
                <a16:creationId xmlns:a16="http://schemas.microsoft.com/office/drawing/2014/main" id="{C4A9E7D0-3069-A332-4F2D-3B82CCE61213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587017" y="3155892"/>
            <a:ext cx="8954312" cy="283666"/>
          </a:xfrm>
          <a:prstGeom prst="rect">
            <a:avLst/>
          </a:prstGeom>
        </p:spPr>
        <p:txBody>
          <a:bodyPr vert="horz" lIns="0" tIns="45720" rIns="91440" bIns="45720" rtlCol="0">
            <a:noAutofit/>
          </a:bodyPr>
          <a:lstStyle>
            <a:lvl1pPr marL="171450" indent="-17145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1450" marR="0" lvl="0" indent="-1714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Lorem Ipsum is simply dummy text</a:t>
            </a:r>
          </a:p>
          <a:p>
            <a:endParaRPr lang="en-US"/>
          </a:p>
        </p:txBody>
      </p:sp>
      <p:sp>
        <p:nvSpPr>
          <p:cNvPr id="48" name="Text Placeholder 9">
            <a:extLst>
              <a:ext uri="{FF2B5EF4-FFF2-40B4-BE49-F238E27FC236}">
                <a16:creationId xmlns:a16="http://schemas.microsoft.com/office/drawing/2014/main" id="{A8B92ADD-CF05-2A59-53A0-5971F23ABC5A}"/>
              </a:ext>
            </a:extLst>
          </p:cNvPr>
          <p:cNvSpPr>
            <a:spLocks noGrp="1"/>
          </p:cNvSpPr>
          <p:nvPr>
            <p:ph type="body" sz="quarter" idx="51"/>
          </p:nvPr>
        </p:nvSpPr>
        <p:spPr>
          <a:xfrm>
            <a:off x="587022" y="3854162"/>
            <a:ext cx="8954313" cy="200055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>
              <a:defRPr sz="1400" b="1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9" name="Text Placeholder 7">
            <a:extLst>
              <a:ext uri="{FF2B5EF4-FFF2-40B4-BE49-F238E27FC236}">
                <a16:creationId xmlns:a16="http://schemas.microsoft.com/office/drawing/2014/main" id="{94BDF6E5-DB83-8978-3D43-7B6B9F1800D9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587017" y="4178576"/>
            <a:ext cx="8954312" cy="283666"/>
          </a:xfrm>
          <a:prstGeom prst="rect">
            <a:avLst/>
          </a:prstGeom>
        </p:spPr>
        <p:txBody>
          <a:bodyPr vert="horz" lIns="0" tIns="45720" rIns="91440" bIns="45720" rtlCol="0">
            <a:noAutofit/>
          </a:bodyPr>
          <a:lstStyle>
            <a:lvl1pPr marL="171450" indent="-17145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1450" marR="0" lvl="0" indent="-1714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Lorem Ipsum is simply dummy text</a:t>
            </a:r>
          </a:p>
          <a:p>
            <a:endParaRPr lang="en-US"/>
          </a:p>
        </p:txBody>
      </p:sp>
      <p:sp>
        <p:nvSpPr>
          <p:cNvPr id="50" name="Text Placeholder 9">
            <a:extLst>
              <a:ext uri="{FF2B5EF4-FFF2-40B4-BE49-F238E27FC236}">
                <a16:creationId xmlns:a16="http://schemas.microsoft.com/office/drawing/2014/main" id="{D9606150-E95C-15C8-9DE1-A8142511621A}"/>
              </a:ext>
            </a:extLst>
          </p:cNvPr>
          <p:cNvSpPr>
            <a:spLocks noGrp="1"/>
          </p:cNvSpPr>
          <p:nvPr>
            <p:ph type="body" sz="quarter" idx="53"/>
          </p:nvPr>
        </p:nvSpPr>
        <p:spPr>
          <a:xfrm>
            <a:off x="587022" y="4880903"/>
            <a:ext cx="8954313" cy="200055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>
              <a:defRPr sz="1400" b="1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51" name="Text Placeholder 7">
            <a:extLst>
              <a:ext uri="{FF2B5EF4-FFF2-40B4-BE49-F238E27FC236}">
                <a16:creationId xmlns:a16="http://schemas.microsoft.com/office/drawing/2014/main" id="{B9E1AD7C-5D1B-8273-CBE8-4B5C13110DE4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587017" y="5205317"/>
            <a:ext cx="8954312" cy="283666"/>
          </a:xfrm>
          <a:prstGeom prst="rect">
            <a:avLst/>
          </a:prstGeom>
        </p:spPr>
        <p:txBody>
          <a:bodyPr vert="horz" lIns="0" tIns="45720" rIns="91440" bIns="45720" rtlCol="0">
            <a:noAutofit/>
          </a:bodyPr>
          <a:lstStyle>
            <a:lvl1pPr marL="171450" indent="-17145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1450" marR="0" lvl="0" indent="-1714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Lorem Ipsum is simply dummy text</a:t>
            </a:r>
          </a:p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86769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xt Heavy Slide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>
            <a:extLst>
              <a:ext uri="{FF2B5EF4-FFF2-40B4-BE49-F238E27FC236}">
                <a16:creationId xmlns:a16="http://schemas.microsoft.com/office/drawing/2014/main" id="{DDA7C667-9AB4-C575-EC15-87B8214C93EC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8CB0DFC2-6E7A-2087-B2FF-C34E229FBC8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8931734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  <a:p>
            <a:endParaRPr lang="en-US"/>
          </a:p>
          <a:p>
            <a:endParaRPr lang="en-US"/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F75A72D0-0939-C7DF-40B8-C19F9C7FA2F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09599" y="1091338"/>
            <a:ext cx="6438899" cy="200055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F3C1205-04FE-1D77-4B8F-1883CCEA5588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0C34787D-9800-5FDF-3E02-021CBA0F3E59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CBF341D7-1144-7145-44D9-FED1E31B30F0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4" name="Graphic 13">
            <a:extLst>
              <a:ext uri="{FF2B5EF4-FFF2-40B4-BE49-F238E27FC236}">
                <a16:creationId xmlns:a16="http://schemas.microsoft.com/office/drawing/2014/main" id="{06DA3010-DB06-1B12-CD3F-8724C467F49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ABF191A9-AF68-2CF1-90D2-E204440428A6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E27EAF24-F661-7E4D-E857-AD608B635988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70471837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xt Heavy Slide_4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A3B1FED5-3CAB-C1E7-0A7D-435CAFD538D4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6" name="Text Placeholder 17">
            <a:extLst>
              <a:ext uri="{FF2B5EF4-FFF2-40B4-BE49-F238E27FC236}">
                <a16:creationId xmlns:a16="http://schemas.microsoft.com/office/drawing/2014/main" id="{523C219A-9A31-3DDD-E1E1-253916968C1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61896" y="3505381"/>
            <a:ext cx="2775008" cy="367334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27" name="Text Placeholder 17">
            <a:extLst>
              <a:ext uri="{FF2B5EF4-FFF2-40B4-BE49-F238E27FC236}">
                <a16:creationId xmlns:a16="http://schemas.microsoft.com/office/drawing/2014/main" id="{BB34E3B8-FAB9-41E4-4575-A0AD58F7F80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961896" y="3008844"/>
            <a:ext cx="2775008" cy="174384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2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28" name="Text Placeholder 17">
            <a:extLst>
              <a:ext uri="{FF2B5EF4-FFF2-40B4-BE49-F238E27FC236}">
                <a16:creationId xmlns:a16="http://schemas.microsoft.com/office/drawing/2014/main" id="{663E8BA6-34C0-2D3D-9A99-7EEC59D104A1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708396" y="3505381"/>
            <a:ext cx="2775008" cy="367334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29" name="Text Placeholder 17">
            <a:extLst>
              <a:ext uri="{FF2B5EF4-FFF2-40B4-BE49-F238E27FC236}">
                <a16:creationId xmlns:a16="http://schemas.microsoft.com/office/drawing/2014/main" id="{BB487DEC-8F87-3E79-65EA-4EE3C021ECEB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708396" y="3008844"/>
            <a:ext cx="2775008" cy="174384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2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30" name="Text Placeholder 17">
            <a:extLst>
              <a:ext uri="{FF2B5EF4-FFF2-40B4-BE49-F238E27FC236}">
                <a16:creationId xmlns:a16="http://schemas.microsoft.com/office/drawing/2014/main" id="{8D4E59A1-063A-201A-0DA9-9522C2811A7D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8454896" y="3505381"/>
            <a:ext cx="2775008" cy="367334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31" name="Text Placeholder 17">
            <a:extLst>
              <a:ext uri="{FF2B5EF4-FFF2-40B4-BE49-F238E27FC236}">
                <a16:creationId xmlns:a16="http://schemas.microsoft.com/office/drawing/2014/main" id="{E9568630-396D-774C-8FD4-E2182756CF4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454896" y="3008844"/>
            <a:ext cx="2775008" cy="174384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2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id="{B17F3602-1E4F-05CB-37D7-8CE78F97B10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  <a:p>
            <a:endParaRPr lang="en-US"/>
          </a:p>
          <a:p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51891DF-B246-E9A5-0159-E5C211A6C046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4D20335F-5276-932B-9147-A85DD66AD302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0388928F-1E4D-D650-767C-874A90E99D0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3" name="Graphic 12">
            <a:extLst>
              <a:ext uri="{FF2B5EF4-FFF2-40B4-BE49-F238E27FC236}">
                <a16:creationId xmlns:a16="http://schemas.microsoft.com/office/drawing/2014/main" id="{61D6AFDF-CC67-B6D1-8678-95D511CF825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64F34894-221D-E489-AAA1-7140A0CF3646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491B303C-477A-04B3-7345-C2E7C3BB6661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CEB61E8D-99F6-BACC-2428-D7EB674E3FBC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18914761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xt Heavy Slide_6">
    <p:bg>
      <p:bgPr>
        <a:solidFill>
          <a:srgbClr val="F5F6F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9C361B19-2767-E385-88D5-7F292A0A22C4}"/>
              </a:ext>
            </a:extLst>
          </p:cNvPr>
          <p:cNvSpPr/>
          <p:nvPr userDrawn="1"/>
        </p:nvSpPr>
        <p:spPr>
          <a:xfrm>
            <a:off x="730838" y="897327"/>
            <a:ext cx="7132502" cy="2288083"/>
          </a:xfrm>
          <a:prstGeom prst="rect">
            <a:avLst/>
          </a:prstGeom>
          <a:solidFill>
            <a:srgbClr val="1E5E6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" name="TextBox 20">
            <a:extLst>
              <a:ext uri="{FF2B5EF4-FFF2-40B4-BE49-F238E27FC236}">
                <a16:creationId xmlns:a16="http://schemas.microsoft.com/office/drawing/2014/main" id="{382FB8FE-63EE-5D0F-227A-0BAA9DE127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16" name="Graphic 15">
            <a:extLst>
              <a:ext uri="{FF2B5EF4-FFF2-40B4-BE49-F238E27FC236}">
                <a16:creationId xmlns:a16="http://schemas.microsoft.com/office/drawing/2014/main" id="{1918C6FC-ADA8-98F5-8AB5-A67F4B469B3A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EBE108A7-2CCD-5F00-8284-2F36F9E493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ABFE52C-E326-A19E-C42E-224554CB054B}"/>
              </a:ext>
            </a:extLst>
          </p:cNvPr>
          <p:cNvSpPr/>
          <p:nvPr/>
        </p:nvSpPr>
        <p:spPr>
          <a:xfrm>
            <a:off x="730838" y="897327"/>
            <a:ext cx="7132502" cy="2288083"/>
          </a:xfrm>
          <a:prstGeom prst="rect">
            <a:avLst/>
          </a:prstGeom>
          <a:solidFill>
            <a:srgbClr val="1E5E6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3D3499C4-A386-9C5C-8333-E1C678678922}"/>
              </a:ext>
            </a:extLst>
          </p:cNvPr>
          <p:cNvSpPr/>
          <p:nvPr/>
        </p:nvSpPr>
        <p:spPr>
          <a:xfrm>
            <a:off x="1126073" y="2451796"/>
            <a:ext cx="1600241" cy="1888710"/>
          </a:xfrm>
          <a:prstGeom prst="roundRect">
            <a:avLst>
              <a:gd name="adj" fmla="val 9174"/>
            </a:avLst>
          </a:prstGeom>
          <a:solidFill>
            <a:schemeClr val="bg1"/>
          </a:solidFill>
          <a:ln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8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ts val="168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7FA0D6BC-C3DE-52C1-201D-1095A03FC9B6}"/>
              </a:ext>
            </a:extLst>
          </p:cNvPr>
          <p:cNvSpPr/>
          <p:nvPr/>
        </p:nvSpPr>
        <p:spPr>
          <a:xfrm>
            <a:off x="2868408" y="2451796"/>
            <a:ext cx="1600241" cy="1888710"/>
          </a:xfrm>
          <a:prstGeom prst="roundRect">
            <a:avLst>
              <a:gd name="adj" fmla="val 9174"/>
            </a:avLst>
          </a:prstGeom>
          <a:solidFill>
            <a:schemeClr val="bg1"/>
          </a:solidFill>
          <a:ln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8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ts val="168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75C3C6FA-AD09-2662-2A12-0D5334D8015F}"/>
              </a:ext>
            </a:extLst>
          </p:cNvPr>
          <p:cNvSpPr/>
          <p:nvPr/>
        </p:nvSpPr>
        <p:spPr>
          <a:xfrm>
            <a:off x="4608895" y="2451796"/>
            <a:ext cx="1600241" cy="1888710"/>
          </a:xfrm>
          <a:prstGeom prst="roundRect">
            <a:avLst>
              <a:gd name="adj" fmla="val 9174"/>
            </a:avLst>
          </a:prstGeom>
          <a:solidFill>
            <a:schemeClr val="bg1"/>
          </a:solidFill>
          <a:ln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8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ts val="168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ECE56EC9-6642-A67C-B966-DCF7B13E8744}"/>
              </a:ext>
            </a:extLst>
          </p:cNvPr>
          <p:cNvGrpSpPr/>
          <p:nvPr/>
        </p:nvGrpSpPr>
        <p:grpSpPr>
          <a:xfrm>
            <a:off x="9163164" y="479839"/>
            <a:ext cx="3028836" cy="1120031"/>
            <a:chOff x="7241828" y="856922"/>
            <a:chExt cx="4944479" cy="1828415"/>
          </a:xfrm>
        </p:grpSpPr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C3108390-85BF-2BE0-8EAA-B0AFA19439C3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5376AE47-FFDE-04FE-A3C8-72CC62F09412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21EE28F9-FE7A-EE7D-92F2-5604783BD8CF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64FB9CF1-000E-82D1-54C6-F2E1E45E85A8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2DE1402F-3804-75B2-D003-4ABC94EC329B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80812231-5B54-AEB4-4863-D3FDE71848F0}"/>
              </a:ext>
            </a:extLst>
          </p:cNvPr>
          <p:cNvGrpSpPr/>
          <p:nvPr/>
        </p:nvGrpSpPr>
        <p:grpSpPr>
          <a:xfrm>
            <a:off x="9547357" y="5875758"/>
            <a:ext cx="2656218" cy="982242"/>
            <a:chOff x="9535782" y="3038702"/>
            <a:chExt cx="2656218" cy="982242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5FF64203-010F-D039-57FD-E967CB0EA7A0}"/>
                </a:ext>
              </a:extLst>
            </p:cNvPr>
            <p:cNvSpPr/>
            <p:nvPr/>
          </p:nvSpPr>
          <p:spPr>
            <a:xfrm>
              <a:off x="10283894" y="3038702"/>
              <a:ext cx="1908106" cy="388434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32F05F9D-CCB0-4FB2-4426-DB87458DD5D4}"/>
                </a:ext>
              </a:extLst>
            </p:cNvPr>
            <p:cNvSpPr/>
            <p:nvPr/>
          </p:nvSpPr>
          <p:spPr>
            <a:xfrm>
              <a:off x="10338957" y="3083214"/>
              <a:ext cx="1853042" cy="299344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276C9686-9B32-3B65-704E-12EA4A7EB4A7}"/>
                </a:ext>
              </a:extLst>
            </p:cNvPr>
            <p:cNvSpPr/>
            <p:nvPr/>
          </p:nvSpPr>
          <p:spPr>
            <a:xfrm>
              <a:off x="9535782" y="3632537"/>
              <a:ext cx="1468155" cy="388407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33FE362E-689C-66D2-5B06-6F6A0D75D79F}"/>
                </a:ext>
              </a:extLst>
            </p:cNvPr>
            <p:cNvSpPr/>
            <p:nvPr/>
          </p:nvSpPr>
          <p:spPr>
            <a:xfrm>
              <a:off x="11661285" y="3632550"/>
              <a:ext cx="530715" cy="388367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6753BD48-80BD-4AC6-1119-33C4BE5C63D9}"/>
                </a:ext>
              </a:extLst>
            </p:cNvPr>
            <p:cNvSpPr/>
            <p:nvPr/>
          </p:nvSpPr>
          <p:spPr>
            <a:xfrm>
              <a:off x="9590805" y="3677067"/>
              <a:ext cx="1357545" cy="299344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2" name="Text Placeholder 31">
            <a:extLst>
              <a:ext uri="{FF2B5EF4-FFF2-40B4-BE49-F238E27FC236}">
                <a16:creationId xmlns:a16="http://schemas.microsoft.com/office/drawing/2014/main" id="{15904CA0-F91F-0EB7-CB4E-186793191D7C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1245129" y="2673350"/>
            <a:ext cx="1362127" cy="1446213"/>
          </a:xfrm>
          <a:prstGeom prst="rect">
            <a:avLst/>
          </a:prstGeom>
        </p:spPr>
        <p:txBody>
          <a:bodyPr/>
          <a:lstStyle>
            <a:lvl1pPr>
              <a:defRPr kumimoji="0" lang="en-US" sz="1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marL="0" marR="0" lvl="0" indent="0" algn="ctr" defTabSz="914400" rtl="0" eaLnBrk="1" fontAlgn="auto" latinLnBrk="0" hangingPunct="1">
              <a:lnSpc>
                <a:spcPts val="168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34" name="Text Placeholder 31">
            <a:extLst>
              <a:ext uri="{FF2B5EF4-FFF2-40B4-BE49-F238E27FC236}">
                <a16:creationId xmlns:a16="http://schemas.microsoft.com/office/drawing/2014/main" id="{038FA14E-F650-3100-F2D6-5F7943FDE92E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2981331" y="2673350"/>
            <a:ext cx="1362127" cy="1446213"/>
          </a:xfrm>
          <a:prstGeom prst="rect">
            <a:avLst/>
          </a:prstGeom>
        </p:spPr>
        <p:txBody>
          <a:bodyPr/>
          <a:lstStyle>
            <a:lvl1pPr>
              <a:defRPr kumimoji="0" lang="en-US" sz="1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marL="0" marR="0" lvl="0" indent="0" algn="ctr" defTabSz="914400" rtl="0" eaLnBrk="1" fontAlgn="auto" latinLnBrk="0" hangingPunct="1">
              <a:lnSpc>
                <a:spcPts val="168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35" name="Text Placeholder 31">
            <a:extLst>
              <a:ext uri="{FF2B5EF4-FFF2-40B4-BE49-F238E27FC236}">
                <a16:creationId xmlns:a16="http://schemas.microsoft.com/office/drawing/2014/main" id="{59EBA84E-4F82-0C70-3C16-23CAF928742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729108" y="2673350"/>
            <a:ext cx="1362127" cy="1446213"/>
          </a:xfrm>
          <a:prstGeom prst="rect">
            <a:avLst/>
          </a:prstGeom>
        </p:spPr>
        <p:txBody>
          <a:bodyPr/>
          <a:lstStyle>
            <a:lvl1pPr>
              <a:defRPr kumimoji="0" lang="en-US" sz="1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marL="0" marR="0" lvl="0" indent="0" algn="ctr" defTabSz="914400" rtl="0" eaLnBrk="1" fontAlgn="auto" latinLnBrk="0" hangingPunct="1">
              <a:lnSpc>
                <a:spcPts val="168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38" name="Picture Placeholder 36">
            <a:extLst>
              <a:ext uri="{FF2B5EF4-FFF2-40B4-BE49-F238E27FC236}">
                <a16:creationId xmlns:a16="http://schemas.microsoft.com/office/drawing/2014/main" id="{561AE862-FECE-B767-17AD-3DAA606F82D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435968" y="2451796"/>
            <a:ext cx="5416063" cy="3290192"/>
          </a:xfrm>
          <a:prstGeom prst="rect">
            <a:avLst/>
          </a:prstGeom>
        </p:spPr>
        <p:txBody>
          <a:bodyPr/>
          <a:lstStyle/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4" name="Text Placeholder 12">
            <a:extLst>
              <a:ext uri="{FF2B5EF4-FFF2-40B4-BE49-F238E27FC236}">
                <a16:creationId xmlns:a16="http://schemas.microsoft.com/office/drawing/2014/main" id="{113019CF-6867-6989-8DDA-2CA99EB474B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61992" y="1347561"/>
            <a:ext cx="5090823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31070151-A83C-54D1-F97F-B65AE335DFB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080B6058-4F8F-D0F6-33C5-5CBA1B1E8537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22CA8781-5089-3189-1906-13C1BBB2FA87}"/>
              </a:ext>
            </a:extLst>
          </p:cNvPr>
          <p:cNvGrpSpPr/>
          <p:nvPr userDrawn="1"/>
        </p:nvGrpSpPr>
        <p:grpSpPr>
          <a:xfrm>
            <a:off x="9163164" y="479839"/>
            <a:ext cx="3028836" cy="1120031"/>
            <a:chOff x="7241828" y="856922"/>
            <a:chExt cx="4944479" cy="1828415"/>
          </a:xfrm>
        </p:grpSpPr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B834AB4E-1507-8E61-6CF1-6F668B4C8D6C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4DA3D183-1918-879D-54A3-F7C1D22A993E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6BDA8550-C955-E497-6368-55ECDD62DCD9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9026BD9F-3082-133F-63D3-574A6E6CAD45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4DEB8517-08C7-AF3E-65E0-10DB3645A3B7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E9D6ECD5-85D0-2122-0158-B4609E4C1AC8}"/>
              </a:ext>
            </a:extLst>
          </p:cNvPr>
          <p:cNvGrpSpPr/>
          <p:nvPr userDrawn="1"/>
        </p:nvGrpSpPr>
        <p:grpSpPr>
          <a:xfrm>
            <a:off x="9547357" y="5875758"/>
            <a:ext cx="2656218" cy="982242"/>
            <a:chOff x="9535782" y="3038702"/>
            <a:chExt cx="2656218" cy="982242"/>
          </a:xfrm>
        </p:grpSpPr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78D26C6D-4970-3256-76F2-433C5E6F2DBE}"/>
                </a:ext>
              </a:extLst>
            </p:cNvPr>
            <p:cNvSpPr/>
            <p:nvPr/>
          </p:nvSpPr>
          <p:spPr>
            <a:xfrm>
              <a:off x="10283894" y="3038702"/>
              <a:ext cx="1908106" cy="388434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B43CF715-61AE-8BD7-691B-617CE768C9E0}"/>
                </a:ext>
              </a:extLst>
            </p:cNvPr>
            <p:cNvSpPr/>
            <p:nvPr/>
          </p:nvSpPr>
          <p:spPr>
            <a:xfrm>
              <a:off x="10338957" y="3083214"/>
              <a:ext cx="1853042" cy="299344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48C208B6-1070-C0AA-FF9B-B538498A2414}"/>
                </a:ext>
              </a:extLst>
            </p:cNvPr>
            <p:cNvSpPr/>
            <p:nvPr/>
          </p:nvSpPr>
          <p:spPr>
            <a:xfrm>
              <a:off x="9535782" y="3632537"/>
              <a:ext cx="1468155" cy="388407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730A9182-7BFE-3FBD-57A0-60C4B6D6DC8B}"/>
                </a:ext>
              </a:extLst>
            </p:cNvPr>
            <p:cNvSpPr/>
            <p:nvPr/>
          </p:nvSpPr>
          <p:spPr>
            <a:xfrm>
              <a:off x="11661285" y="3632550"/>
              <a:ext cx="530715" cy="388367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447072A3-CA49-621C-5F55-EF42B7D6E1BC}"/>
                </a:ext>
              </a:extLst>
            </p:cNvPr>
            <p:cNvSpPr/>
            <p:nvPr/>
          </p:nvSpPr>
          <p:spPr>
            <a:xfrm>
              <a:off x="9590805" y="3677067"/>
              <a:ext cx="1357545" cy="299344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54404782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xt Heavy Slide_8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Rectangle 33">
            <a:extLst>
              <a:ext uri="{FF2B5EF4-FFF2-40B4-BE49-F238E27FC236}">
                <a16:creationId xmlns:a16="http://schemas.microsoft.com/office/drawing/2014/main" id="{060D6454-B668-4479-5523-5849613A26EA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C7977220-A962-4F65-AE66-FB09A519D32A}"/>
              </a:ext>
            </a:extLst>
          </p:cNvPr>
          <p:cNvGrpSpPr/>
          <p:nvPr/>
        </p:nvGrpSpPr>
        <p:grpSpPr>
          <a:xfrm rot="10800000">
            <a:off x="-1341059" y="5212079"/>
            <a:ext cx="3391274" cy="525812"/>
            <a:chOff x="7573955" y="3084660"/>
            <a:chExt cx="4515315" cy="700093"/>
          </a:xfrm>
        </p:grpSpPr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38A657CD-D45E-C7A6-FF13-9A347703DC4E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DE5FC5FA-3092-A105-95BA-EACCA3CFF58E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16834A73-32DE-4F0E-0D77-DCE620BC5566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83CA6FE9-4030-04DA-BE78-A33A2D652B64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81" name="Text Placeholder 80">
            <a:extLst>
              <a:ext uri="{FF2B5EF4-FFF2-40B4-BE49-F238E27FC236}">
                <a16:creationId xmlns:a16="http://schemas.microsoft.com/office/drawing/2014/main" id="{F26B8175-32E5-F293-CE6F-E010E437F939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1719618" y="2238284"/>
            <a:ext cx="2093196" cy="828675"/>
          </a:xfrm>
          <a:prstGeom prst="rect">
            <a:avLst/>
          </a:prstGeom>
        </p:spPr>
        <p:txBody>
          <a:bodyPr/>
          <a:lstStyle>
            <a:lvl1pPr>
              <a:defRPr kumimoji="0" lang="en-GB" sz="1800" b="1" i="0" u="none" strike="noStrike" kern="0" cap="none" spc="0" normalizeH="0" baseline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82" name="Text Placeholder 80">
            <a:extLst>
              <a:ext uri="{FF2B5EF4-FFF2-40B4-BE49-F238E27FC236}">
                <a16:creationId xmlns:a16="http://schemas.microsoft.com/office/drawing/2014/main" id="{C4214AFA-C343-A904-B09D-BDC9D2447A9E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74175" y="2238284"/>
            <a:ext cx="2093196" cy="828675"/>
          </a:xfrm>
          <a:prstGeom prst="rect">
            <a:avLst/>
          </a:prstGeom>
        </p:spPr>
        <p:txBody>
          <a:bodyPr/>
          <a:lstStyle>
            <a:lvl1pPr>
              <a:defRPr kumimoji="0" lang="en-GB" sz="1800" b="1" i="0" u="none" strike="noStrike" kern="0" cap="none" spc="0" normalizeH="0" baseline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83" name="Text Placeholder 80">
            <a:extLst>
              <a:ext uri="{FF2B5EF4-FFF2-40B4-BE49-F238E27FC236}">
                <a16:creationId xmlns:a16="http://schemas.microsoft.com/office/drawing/2014/main" id="{44BD801B-718E-BBE9-FFD9-DD14FBDDBC5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9423030" y="2238284"/>
            <a:ext cx="2093196" cy="828675"/>
          </a:xfrm>
          <a:prstGeom prst="rect">
            <a:avLst/>
          </a:prstGeom>
        </p:spPr>
        <p:txBody>
          <a:bodyPr/>
          <a:lstStyle>
            <a:lvl1pPr>
              <a:defRPr kumimoji="0" lang="en-GB" sz="1800" b="1" i="0" u="none" strike="noStrike" kern="0" cap="none" spc="0" normalizeH="0" baseline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84" name="Text Placeholder 80">
            <a:extLst>
              <a:ext uri="{FF2B5EF4-FFF2-40B4-BE49-F238E27FC236}">
                <a16:creationId xmlns:a16="http://schemas.microsoft.com/office/drawing/2014/main" id="{D8063B22-FF72-7A59-D726-F618391C241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3660099" y="3767500"/>
            <a:ext cx="2093196" cy="828675"/>
          </a:xfrm>
          <a:prstGeom prst="rect">
            <a:avLst/>
          </a:prstGeom>
        </p:spPr>
        <p:txBody>
          <a:bodyPr/>
          <a:lstStyle>
            <a:lvl1pPr>
              <a:defRPr kumimoji="0" lang="en-GB" sz="1800" b="1" i="0" u="none" strike="noStrike" kern="0" cap="none" spc="0" normalizeH="0" baseline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85" name="Text Placeholder 80">
            <a:extLst>
              <a:ext uri="{FF2B5EF4-FFF2-40B4-BE49-F238E27FC236}">
                <a16:creationId xmlns:a16="http://schemas.microsoft.com/office/drawing/2014/main" id="{D1305D53-299F-5232-B872-C6A7391A809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534129" y="3767500"/>
            <a:ext cx="2093196" cy="828675"/>
          </a:xfrm>
          <a:prstGeom prst="rect">
            <a:avLst/>
          </a:prstGeom>
        </p:spPr>
        <p:txBody>
          <a:bodyPr/>
          <a:lstStyle>
            <a:lvl1pPr>
              <a:defRPr kumimoji="0" lang="en-GB" sz="1800" b="1" i="0" u="none" strike="noStrike" kern="0" cap="none" spc="0" normalizeH="0" baseline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2" name="Picture Placeholder 31">
            <a:extLst>
              <a:ext uri="{FF2B5EF4-FFF2-40B4-BE49-F238E27FC236}">
                <a16:creationId xmlns:a16="http://schemas.microsoft.com/office/drawing/2014/main" id="{BA5F1D27-A023-0E25-53E8-ADA141FB17B9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691963" y="2357870"/>
            <a:ext cx="733425" cy="636587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3" name="Picture Placeholder 31">
            <a:extLst>
              <a:ext uri="{FF2B5EF4-FFF2-40B4-BE49-F238E27FC236}">
                <a16:creationId xmlns:a16="http://schemas.microsoft.com/office/drawing/2014/main" id="{1078E730-D5EC-86DC-9718-D3BDCE616F78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4544325" y="2357870"/>
            <a:ext cx="733425" cy="636587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18" name="Picture Placeholder 31">
            <a:extLst>
              <a:ext uri="{FF2B5EF4-FFF2-40B4-BE49-F238E27FC236}">
                <a16:creationId xmlns:a16="http://schemas.microsoft.com/office/drawing/2014/main" id="{28EBEC50-59F4-1300-9098-40000EA43B1C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8396686" y="2357870"/>
            <a:ext cx="733425" cy="636587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19" name="Picture Placeholder 31">
            <a:extLst>
              <a:ext uri="{FF2B5EF4-FFF2-40B4-BE49-F238E27FC236}">
                <a16:creationId xmlns:a16="http://schemas.microsoft.com/office/drawing/2014/main" id="{F46CEEF8-7F46-4CA6-75B1-9FD003FC6F46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2629146" y="3863545"/>
            <a:ext cx="733425" cy="636587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20" name="Picture Placeholder 31">
            <a:extLst>
              <a:ext uri="{FF2B5EF4-FFF2-40B4-BE49-F238E27FC236}">
                <a16:creationId xmlns:a16="http://schemas.microsoft.com/office/drawing/2014/main" id="{4BB1259A-6839-C41D-E182-9F446F37A36C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6506474" y="3863545"/>
            <a:ext cx="733425" cy="636587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23" name="Text Placeholder 12">
            <a:extLst>
              <a:ext uri="{FF2B5EF4-FFF2-40B4-BE49-F238E27FC236}">
                <a16:creationId xmlns:a16="http://schemas.microsoft.com/office/drawing/2014/main" id="{B8095493-B2B3-9F7B-3036-7F92EE76AE9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84105692-FF81-1AF7-A31D-1945078247AE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86A7D5B8-C1DE-A7F5-EAB9-98C185A6E8BB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31078ED7-F772-FB87-B39F-F678A02E0256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B69AEAC2-2A7A-E65D-D46A-93ECF7E09C5F}"/>
              </a:ext>
            </a:extLst>
          </p:cNvPr>
          <p:cNvGrpSpPr/>
          <p:nvPr userDrawn="1"/>
        </p:nvGrpSpPr>
        <p:grpSpPr>
          <a:xfrm rot="10800000">
            <a:off x="-1341059" y="5212079"/>
            <a:ext cx="3391274" cy="525812"/>
            <a:chOff x="7573955" y="3084660"/>
            <a:chExt cx="4515315" cy="700093"/>
          </a:xfrm>
        </p:grpSpPr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2E6BE747-9E34-024A-6FB6-0668023D0257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3132E4D7-7978-E5AB-ADCD-41EE4C496EB2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614DBBB9-E03A-C5C5-BDAF-822C66B34252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3986C67C-7727-F996-55E8-6D49C5E0DE49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30" name="Graphic 29">
            <a:extLst>
              <a:ext uri="{FF2B5EF4-FFF2-40B4-BE49-F238E27FC236}">
                <a16:creationId xmlns:a16="http://schemas.microsoft.com/office/drawing/2014/main" id="{A1FD564A-C974-DCE7-CDBB-F74F216095E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31" name="TextBox 30">
            <a:extLst>
              <a:ext uri="{FF2B5EF4-FFF2-40B4-BE49-F238E27FC236}">
                <a16:creationId xmlns:a16="http://schemas.microsoft.com/office/drawing/2014/main" id="{CFDFC97F-8322-A46C-6D4D-9F97B381754D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EC04B805-C26A-BD83-8946-CDC7BBE868E8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AD5B0522-F9A3-E649-45F4-BE690DF7F011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46383538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ext Heavy Slide w/ text box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3771FFB7-D6C9-DE6B-3663-6023935F70D6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8CB0DFC2-6E7A-2087-B2FF-C34E229FBC8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8931734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8FD8A9AE-2576-D0EA-54C2-B0DE3518F2CC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09599" y="1091338"/>
            <a:ext cx="6438899" cy="200055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US"/>
              <a:t>This is the eyebrow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6958719-94A6-E2DD-5F11-CA2BB05390E0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651F4390-C4DC-EA3F-B097-B0217CAA842E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CF5B31F4-5260-C36E-A620-0B137B42F297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5" name="Graphic 14">
            <a:extLst>
              <a:ext uri="{FF2B5EF4-FFF2-40B4-BE49-F238E27FC236}">
                <a16:creationId xmlns:a16="http://schemas.microsoft.com/office/drawing/2014/main" id="{4065EA89-8564-026B-CE04-B9ECB8470EA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7CEA51C9-138C-F0D0-CE7B-71A08D584698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9F9A7B19-C6EB-6D84-9021-902B5F8CD64A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3FBBEC42-F859-79F6-0FDF-56DA2850EDF0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587022" y="1922651"/>
            <a:ext cx="6313548" cy="345656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8425129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_1">
    <p:bg>
      <p:bgPr>
        <a:solidFill>
          <a:srgbClr val="0B182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Graphic 24">
            <a:extLst>
              <a:ext uri="{FF2B5EF4-FFF2-40B4-BE49-F238E27FC236}">
                <a16:creationId xmlns:a16="http://schemas.microsoft.com/office/drawing/2014/main" id="{3195A5CB-63AC-D0DF-3AAE-9964C1F8A046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6445" r="25589"/>
          <a:stretch/>
        </p:blipFill>
        <p:spPr>
          <a:xfrm rot="5400000">
            <a:off x="-1388816" y="1595061"/>
            <a:ext cx="6858000" cy="3667879"/>
          </a:xfrm>
          <a:prstGeom prst="rect">
            <a:avLst/>
          </a:prstGeom>
        </p:spPr>
      </p:pic>
      <p:sp>
        <p:nvSpPr>
          <p:cNvPr id="31" name="Title 29">
            <a:extLst>
              <a:ext uri="{FF2B5EF4-FFF2-40B4-BE49-F238E27FC236}">
                <a16:creationId xmlns:a16="http://schemas.microsoft.com/office/drawing/2014/main" id="{7BA0561B-7695-A9AB-1DA5-A50B55755C6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433773" y="2054777"/>
            <a:ext cx="7443099" cy="1780848"/>
          </a:xfrm>
          <a:prstGeom prst="rect">
            <a:avLst/>
          </a:prstGeom>
        </p:spPr>
        <p:txBody>
          <a:bodyPr/>
          <a:lstStyle>
            <a:lvl1pPr>
              <a:defRPr kumimoji="0" lang="en-US" sz="6000" b="1" i="0" u="none" strike="noStrike" kern="1200" cap="none" spc="0" normalizeH="0" baseline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6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/>
              <a:t>Click to edit Master title style</a:t>
            </a:r>
          </a:p>
        </p:txBody>
      </p:sp>
      <p:sp>
        <p:nvSpPr>
          <p:cNvPr id="33" name="Text Placeholder 88">
            <a:extLst>
              <a:ext uri="{FF2B5EF4-FFF2-40B4-BE49-F238E27FC236}">
                <a16:creationId xmlns:a16="http://schemas.microsoft.com/office/drawing/2014/main" id="{4EA073C5-5EDF-BA86-06D9-729C4B7E8C7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463384" y="4156335"/>
            <a:ext cx="7413488" cy="517525"/>
          </a:xfrm>
          <a:prstGeom prst="rect">
            <a:avLst/>
          </a:prstGeom>
        </p:spPr>
        <p:txBody>
          <a:bodyPr/>
          <a:lstStyle>
            <a:lvl1pPr algn="l">
              <a:defRPr sz="26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pic>
        <p:nvPicPr>
          <p:cNvPr id="10" name="Graphic 9">
            <a:extLst>
              <a:ext uri="{FF2B5EF4-FFF2-40B4-BE49-F238E27FC236}">
                <a16:creationId xmlns:a16="http://schemas.microsoft.com/office/drawing/2014/main" id="{114AF401-78FA-DACB-97F9-DAE75898542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6445" r="25589"/>
          <a:stretch/>
        </p:blipFill>
        <p:spPr>
          <a:xfrm rot="5400000">
            <a:off x="-1388816" y="1595061"/>
            <a:ext cx="6858000" cy="3667879"/>
          </a:xfrm>
          <a:prstGeom prst="rect">
            <a:avLst/>
          </a:prstGeom>
        </p:spPr>
      </p:pic>
      <p:grpSp>
        <p:nvGrpSpPr>
          <p:cNvPr id="40" name="Group 39">
            <a:extLst>
              <a:ext uri="{FF2B5EF4-FFF2-40B4-BE49-F238E27FC236}">
                <a16:creationId xmlns:a16="http://schemas.microsoft.com/office/drawing/2014/main" id="{CCED710C-0ADA-2640-26E4-BF75CA43EA17}"/>
              </a:ext>
            </a:extLst>
          </p:cNvPr>
          <p:cNvGrpSpPr/>
          <p:nvPr userDrawn="1"/>
        </p:nvGrpSpPr>
        <p:grpSpPr>
          <a:xfrm>
            <a:off x="9682256" y="5967382"/>
            <a:ext cx="1878260" cy="407906"/>
            <a:chOff x="620958" y="1312748"/>
            <a:chExt cx="1571835" cy="341359"/>
          </a:xfrm>
          <a:solidFill>
            <a:schemeClr val="bg1"/>
          </a:solidFill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63E2174C-84DB-9067-BFAA-7EA1825FEA9A}"/>
                </a:ext>
              </a:extLst>
            </p:cNvPr>
            <p:cNvSpPr/>
            <p:nvPr/>
          </p:nvSpPr>
          <p:spPr>
            <a:xfrm>
              <a:off x="1140369" y="1371738"/>
              <a:ext cx="219785" cy="223389"/>
            </a:xfrm>
            <a:custGeom>
              <a:avLst/>
              <a:gdLst>
                <a:gd name="connsiteX0" fmla="*/ 657 w 219785"/>
                <a:gd name="connsiteY0" fmla="*/ 147010 h 223389"/>
                <a:gd name="connsiteX1" fmla="*/ 45280 w 219785"/>
                <a:gd name="connsiteY1" fmla="*/ 136614 h 223389"/>
                <a:gd name="connsiteX2" fmla="*/ 46286 w 219785"/>
                <a:gd name="connsiteY2" fmla="*/ 137220 h 223389"/>
                <a:gd name="connsiteX3" fmla="*/ 119388 w 219785"/>
                <a:gd name="connsiteY3" fmla="*/ 182700 h 223389"/>
                <a:gd name="connsiteX4" fmla="*/ 170380 w 219785"/>
                <a:gd name="connsiteY4" fmla="*/ 159166 h 223389"/>
                <a:gd name="connsiteX5" fmla="*/ 103844 w 219785"/>
                <a:gd name="connsiteY5" fmla="*/ 128852 h 223389"/>
                <a:gd name="connsiteX6" fmla="*/ 11011 w 219785"/>
                <a:gd name="connsiteY6" fmla="*/ 65423 h 223389"/>
                <a:gd name="connsiteX7" fmla="*/ 103445 w 219785"/>
                <a:gd name="connsiteY7" fmla="*/ 0 h 223389"/>
                <a:gd name="connsiteX8" fmla="*/ 214751 w 219785"/>
                <a:gd name="connsiteY8" fmla="*/ 64985 h 223389"/>
                <a:gd name="connsiteX9" fmla="*/ 214161 w 219785"/>
                <a:gd name="connsiteY9" fmla="*/ 66051 h 223389"/>
                <a:gd name="connsiteX10" fmla="*/ 170337 w 219785"/>
                <a:gd name="connsiteY10" fmla="*/ 77982 h 223389"/>
                <a:gd name="connsiteX11" fmla="*/ 169325 w 219785"/>
                <a:gd name="connsiteY11" fmla="*/ 77446 h 223389"/>
                <a:gd name="connsiteX12" fmla="*/ 103445 w 219785"/>
                <a:gd name="connsiteY12" fmla="*/ 40690 h 223389"/>
                <a:gd name="connsiteX13" fmla="*/ 60412 w 219785"/>
                <a:gd name="connsiteY13" fmla="*/ 64623 h 223389"/>
                <a:gd name="connsiteX14" fmla="*/ 123764 w 219785"/>
                <a:gd name="connsiteY14" fmla="*/ 90553 h 223389"/>
                <a:gd name="connsiteX15" fmla="*/ 219785 w 219785"/>
                <a:gd name="connsiteY15" fmla="*/ 159166 h 223389"/>
                <a:gd name="connsiteX16" fmla="*/ 119386 w 219785"/>
                <a:gd name="connsiteY16" fmla="*/ 223390 h 223389"/>
                <a:gd name="connsiteX17" fmla="*/ 16 w 219785"/>
                <a:gd name="connsiteY17" fmla="*/ 148009 h 223389"/>
                <a:gd name="connsiteX18" fmla="*/ 661 w 219785"/>
                <a:gd name="connsiteY18" fmla="*/ 147015 h 223389"/>
                <a:gd name="connsiteX19" fmla="*/ 655 w 219785"/>
                <a:gd name="connsiteY19" fmla="*/ 147010 h 223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9785" h="223389">
                  <a:moveTo>
                    <a:pt x="657" y="147010"/>
                  </a:moveTo>
                  <a:lnTo>
                    <a:pt x="45280" y="136614"/>
                  </a:lnTo>
                  <a:cubicBezTo>
                    <a:pt x="45726" y="136510"/>
                    <a:pt x="46163" y="136782"/>
                    <a:pt x="46286" y="137220"/>
                  </a:cubicBezTo>
                  <a:cubicBezTo>
                    <a:pt x="54462" y="167798"/>
                    <a:pt x="78703" y="182700"/>
                    <a:pt x="119388" y="182700"/>
                  </a:cubicBezTo>
                  <a:cubicBezTo>
                    <a:pt x="150862" y="182700"/>
                    <a:pt x="170380" y="173525"/>
                    <a:pt x="170380" y="159166"/>
                  </a:cubicBezTo>
                  <a:cubicBezTo>
                    <a:pt x="170380" y="145601"/>
                    <a:pt x="158828" y="137627"/>
                    <a:pt x="103844" y="128852"/>
                  </a:cubicBezTo>
                  <a:cubicBezTo>
                    <a:pt x="34123" y="117281"/>
                    <a:pt x="11011" y="97739"/>
                    <a:pt x="11011" y="65423"/>
                  </a:cubicBezTo>
                  <a:cubicBezTo>
                    <a:pt x="11011" y="28324"/>
                    <a:pt x="49258" y="0"/>
                    <a:pt x="103445" y="0"/>
                  </a:cubicBezTo>
                  <a:cubicBezTo>
                    <a:pt x="157633" y="0"/>
                    <a:pt x="203176" y="26349"/>
                    <a:pt x="214751" y="64985"/>
                  </a:cubicBezTo>
                  <a:cubicBezTo>
                    <a:pt x="214890" y="65442"/>
                    <a:pt x="214618" y="65927"/>
                    <a:pt x="214161" y="66051"/>
                  </a:cubicBezTo>
                  <a:lnTo>
                    <a:pt x="170337" y="77982"/>
                  </a:lnTo>
                  <a:cubicBezTo>
                    <a:pt x="169909" y="78097"/>
                    <a:pt x="169469" y="77867"/>
                    <a:pt x="169325" y="77446"/>
                  </a:cubicBezTo>
                  <a:cubicBezTo>
                    <a:pt x="161069" y="54358"/>
                    <a:pt x="135376" y="40690"/>
                    <a:pt x="103445" y="40690"/>
                  </a:cubicBezTo>
                  <a:cubicBezTo>
                    <a:pt x="78741" y="40690"/>
                    <a:pt x="60412" y="51058"/>
                    <a:pt x="60412" y="64623"/>
                  </a:cubicBezTo>
                  <a:cubicBezTo>
                    <a:pt x="60412" y="74598"/>
                    <a:pt x="70375" y="80977"/>
                    <a:pt x="123764" y="90553"/>
                  </a:cubicBezTo>
                  <a:cubicBezTo>
                    <a:pt x="197870" y="104518"/>
                    <a:pt x="219785" y="124862"/>
                    <a:pt x="219785" y="159166"/>
                  </a:cubicBezTo>
                  <a:cubicBezTo>
                    <a:pt x="219785" y="195465"/>
                    <a:pt x="178743" y="223390"/>
                    <a:pt x="119386" y="223390"/>
                  </a:cubicBezTo>
                  <a:cubicBezTo>
                    <a:pt x="55208" y="223390"/>
                    <a:pt x="9153" y="194600"/>
                    <a:pt x="16" y="148009"/>
                  </a:cubicBezTo>
                  <a:cubicBezTo>
                    <a:pt x="-73" y="147557"/>
                    <a:pt x="216" y="147119"/>
                    <a:pt x="661" y="147015"/>
                  </a:cubicBezTo>
                  <a:lnTo>
                    <a:pt x="655" y="14701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E7C9ACF6-0070-B8F0-1DFC-0B5AB2952F34}"/>
                </a:ext>
              </a:extLst>
            </p:cNvPr>
            <p:cNvSpPr/>
            <p:nvPr/>
          </p:nvSpPr>
          <p:spPr>
            <a:xfrm>
              <a:off x="1388770" y="1377721"/>
              <a:ext cx="49403" cy="211419"/>
            </a:xfrm>
            <a:custGeom>
              <a:avLst/>
              <a:gdLst>
                <a:gd name="connsiteX0" fmla="*/ 0 w 49403"/>
                <a:gd name="connsiteY0" fmla="*/ 210572 h 211419"/>
                <a:gd name="connsiteX1" fmla="*/ 0 w 49403"/>
                <a:gd name="connsiteY1" fmla="*/ 847 h 211419"/>
                <a:gd name="connsiteX2" fmla="*/ 844 w 49403"/>
                <a:gd name="connsiteY2" fmla="*/ 0 h 211419"/>
                <a:gd name="connsiteX3" fmla="*/ 48559 w 49403"/>
                <a:gd name="connsiteY3" fmla="*/ 0 h 211419"/>
                <a:gd name="connsiteX4" fmla="*/ 49403 w 49403"/>
                <a:gd name="connsiteY4" fmla="*/ 847 h 211419"/>
                <a:gd name="connsiteX5" fmla="*/ 49403 w 49403"/>
                <a:gd name="connsiteY5" fmla="*/ 210574 h 211419"/>
                <a:gd name="connsiteX6" fmla="*/ 48559 w 49403"/>
                <a:gd name="connsiteY6" fmla="*/ 211419 h 211419"/>
                <a:gd name="connsiteX7" fmla="*/ 844 w 49403"/>
                <a:gd name="connsiteY7" fmla="*/ 211419 h 211419"/>
                <a:gd name="connsiteX8" fmla="*/ 0 w 49403"/>
                <a:gd name="connsiteY8" fmla="*/ 210574 h 21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403" h="211419">
                  <a:moveTo>
                    <a:pt x="0" y="210572"/>
                  </a:moveTo>
                  <a:lnTo>
                    <a:pt x="0" y="847"/>
                  </a:lnTo>
                  <a:cubicBezTo>
                    <a:pt x="0" y="376"/>
                    <a:pt x="379" y="0"/>
                    <a:pt x="844" y="0"/>
                  </a:cubicBezTo>
                  <a:lnTo>
                    <a:pt x="48559" y="0"/>
                  </a:lnTo>
                  <a:cubicBezTo>
                    <a:pt x="49028" y="0"/>
                    <a:pt x="49403" y="381"/>
                    <a:pt x="49403" y="847"/>
                  </a:cubicBezTo>
                  <a:lnTo>
                    <a:pt x="49403" y="210574"/>
                  </a:lnTo>
                  <a:cubicBezTo>
                    <a:pt x="49403" y="211046"/>
                    <a:pt x="49024" y="211419"/>
                    <a:pt x="48559" y="211419"/>
                  </a:cubicBezTo>
                  <a:lnTo>
                    <a:pt x="844" y="211419"/>
                  </a:lnTo>
                  <a:cubicBezTo>
                    <a:pt x="375" y="211419"/>
                    <a:pt x="0" y="211038"/>
                    <a:pt x="0" y="210574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2F9FCBCC-ED98-6CD3-E1BF-2083CA5DEA28}"/>
                </a:ext>
              </a:extLst>
            </p:cNvPr>
            <p:cNvSpPr/>
            <p:nvPr/>
          </p:nvSpPr>
          <p:spPr>
            <a:xfrm>
              <a:off x="1475012" y="1373737"/>
              <a:ext cx="140875" cy="215407"/>
            </a:xfrm>
            <a:custGeom>
              <a:avLst/>
              <a:gdLst>
                <a:gd name="connsiteX0" fmla="*/ 0 w 140875"/>
                <a:gd name="connsiteY0" fmla="*/ 214561 h 215407"/>
                <a:gd name="connsiteX1" fmla="*/ 0 w 140875"/>
                <a:gd name="connsiteY1" fmla="*/ 4835 h 215407"/>
                <a:gd name="connsiteX2" fmla="*/ 850 w 140875"/>
                <a:gd name="connsiteY2" fmla="*/ 3988 h 215407"/>
                <a:gd name="connsiteX3" fmla="*/ 46168 w 140875"/>
                <a:gd name="connsiteY3" fmla="*/ 3988 h 215407"/>
                <a:gd name="connsiteX4" fmla="*/ 47012 w 140875"/>
                <a:gd name="connsiteY4" fmla="*/ 4835 h 215407"/>
                <a:gd name="connsiteX5" fmla="*/ 47012 w 140875"/>
                <a:gd name="connsiteY5" fmla="*/ 24334 h 215407"/>
                <a:gd name="connsiteX6" fmla="*/ 47807 w 140875"/>
                <a:gd name="connsiteY6" fmla="*/ 24334 h 215407"/>
                <a:gd name="connsiteX7" fmla="*/ 107176 w 140875"/>
                <a:gd name="connsiteY7" fmla="*/ 0 h 215407"/>
                <a:gd name="connsiteX8" fmla="*/ 140275 w 140875"/>
                <a:gd name="connsiteY8" fmla="*/ 5346 h 215407"/>
                <a:gd name="connsiteX9" fmla="*/ 140853 w 140875"/>
                <a:gd name="connsiteY9" fmla="*/ 6359 h 215407"/>
                <a:gd name="connsiteX10" fmla="*/ 130476 w 140875"/>
                <a:gd name="connsiteY10" fmla="*/ 49824 h 215407"/>
                <a:gd name="connsiteX11" fmla="*/ 129446 w 140875"/>
                <a:gd name="connsiteY11" fmla="*/ 50450 h 215407"/>
                <a:gd name="connsiteX12" fmla="*/ 100401 w 140875"/>
                <a:gd name="connsiteY12" fmla="*/ 46272 h 215407"/>
                <a:gd name="connsiteX13" fmla="*/ 49409 w 140875"/>
                <a:gd name="connsiteY13" fmla="*/ 108900 h 215407"/>
                <a:gd name="connsiteX14" fmla="*/ 49409 w 140875"/>
                <a:gd name="connsiteY14" fmla="*/ 214561 h 215407"/>
                <a:gd name="connsiteX15" fmla="*/ 48559 w 140875"/>
                <a:gd name="connsiteY15" fmla="*/ 215407 h 215407"/>
                <a:gd name="connsiteX16" fmla="*/ 850 w 140875"/>
                <a:gd name="connsiteY16" fmla="*/ 215407 h 215407"/>
                <a:gd name="connsiteX17" fmla="*/ 0 w 140875"/>
                <a:gd name="connsiteY17" fmla="*/ 214561 h 21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875" h="215407">
                  <a:moveTo>
                    <a:pt x="0" y="214561"/>
                  </a:moveTo>
                  <a:lnTo>
                    <a:pt x="0" y="4835"/>
                  </a:lnTo>
                  <a:cubicBezTo>
                    <a:pt x="0" y="4364"/>
                    <a:pt x="385" y="3988"/>
                    <a:pt x="850" y="3988"/>
                  </a:cubicBezTo>
                  <a:lnTo>
                    <a:pt x="46168" y="3988"/>
                  </a:lnTo>
                  <a:cubicBezTo>
                    <a:pt x="46637" y="3988"/>
                    <a:pt x="47012" y="4370"/>
                    <a:pt x="47012" y="4835"/>
                  </a:cubicBezTo>
                  <a:lnTo>
                    <a:pt x="47012" y="24334"/>
                  </a:lnTo>
                  <a:lnTo>
                    <a:pt x="47807" y="24334"/>
                  </a:lnTo>
                  <a:cubicBezTo>
                    <a:pt x="62146" y="9173"/>
                    <a:pt x="82465" y="0"/>
                    <a:pt x="107176" y="0"/>
                  </a:cubicBezTo>
                  <a:cubicBezTo>
                    <a:pt x="118860" y="0"/>
                    <a:pt x="129024" y="1905"/>
                    <a:pt x="140275" y="5346"/>
                  </a:cubicBezTo>
                  <a:cubicBezTo>
                    <a:pt x="140703" y="5475"/>
                    <a:pt x="140955" y="5921"/>
                    <a:pt x="140853" y="6359"/>
                  </a:cubicBezTo>
                  <a:lnTo>
                    <a:pt x="130476" y="49824"/>
                  </a:lnTo>
                  <a:cubicBezTo>
                    <a:pt x="130366" y="50282"/>
                    <a:pt x="129898" y="50559"/>
                    <a:pt x="129446" y="50450"/>
                  </a:cubicBezTo>
                  <a:cubicBezTo>
                    <a:pt x="118745" y="47790"/>
                    <a:pt x="111276" y="46272"/>
                    <a:pt x="100401" y="46272"/>
                  </a:cubicBezTo>
                  <a:cubicBezTo>
                    <a:pt x="69728" y="46272"/>
                    <a:pt x="49409" y="67017"/>
                    <a:pt x="49409" y="108900"/>
                  </a:cubicBezTo>
                  <a:lnTo>
                    <a:pt x="49409" y="214561"/>
                  </a:lnTo>
                  <a:cubicBezTo>
                    <a:pt x="49409" y="215032"/>
                    <a:pt x="49024" y="215407"/>
                    <a:pt x="48559" y="215407"/>
                  </a:cubicBezTo>
                  <a:lnTo>
                    <a:pt x="850" y="215407"/>
                  </a:lnTo>
                  <a:cubicBezTo>
                    <a:pt x="381" y="215407"/>
                    <a:pt x="0" y="215026"/>
                    <a:pt x="0" y="21456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05B97EC0-EAAC-71B0-3EA2-A310775C0E63}"/>
                </a:ext>
              </a:extLst>
            </p:cNvPr>
            <p:cNvSpPr/>
            <p:nvPr/>
          </p:nvSpPr>
          <p:spPr>
            <a:xfrm>
              <a:off x="1637162" y="1377721"/>
              <a:ext cx="49403" cy="211419"/>
            </a:xfrm>
            <a:custGeom>
              <a:avLst/>
              <a:gdLst>
                <a:gd name="connsiteX0" fmla="*/ 0 w 49403"/>
                <a:gd name="connsiteY0" fmla="*/ 210572 h 211419"/>
                <a:gd name="connsiteX1" fmla="*/ 0 w 49403"/>
                <a:gd name="connsiteY1" fmla="*/ 847 h 211419"/>
                <a:gd name="connsiteX2" fmla="*/ 850 w 49403"/>
                <a:gd name="connsiteY2" fmla="*/ 0 h 211419"/>
                <a:gd name="connsiteX3" fmla="*/ 48560 w 49403"/>
                <a:gd name="connsiteY3" fmla="*/ 0 h 211419"/>
                <a:gd name="connsiteX4" fmla="*/ 49403 w 49403"/>
                <a:gd name="connsiteY4" fmla="*/ 847 h 211419"/>
                <a:gd name="connsiteX5" fmla="*/ 49403 w 49403"/>
                <a:gd name="connsiteY5" fmla="*/ 210574 h 211419"/>
                <a:gd name="connsiteX6" fmla="*/ 48560 w 49403"/>
                <a:gd name="connsiteY6" fmla="*/ 211419 h 211419"/>
                <a:gd name="connsiteX7" fmla="*/ 850 w 49403"/>
                <a:gd name="connsiteY7" fmla="*/ 211419 h 211419"/>
                <a:gd name="connsiteX8" fmla="*/ 0 w 49403"/>
                <a:gd name="connsiteY8" fmla="*/ 210574 h 21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403" h="211419">
                  <a:moveTo>
                    <a:pt x="0" y="210572"/>
                  </a:moveTo>
                  <a:lnTo>
                    <a:pt x="0" y="847"/>
                  </a:lnTo>
                  <a:cubicBezTo>
                    <a:pt x="0" y="376"/>
                    <a:pt x="379" y="0"/>
                    <a:pt x="850" y="0"/>
                  </a:cubicBezTo>
                  <a:lnTo>
                    <a:pt x="48560" y="0"/>
                  </a:lnTo>
                  <a:cubicBezTo>
                    <a:pt x="49028" y="0"/>
                    <a:pt x="49403" y="381"/>
                    <a:pt x="49403" y="847"/>
                  </a:cubicBezTo>
                  <a:lnTo>
                    <a:pt x="49403" y="210574"/>
                  </a:lnTo>
                  <a:cubicBezTo>
                    <a:pt x="49403" y="211046"/>
                    <a:pt x="49024" y="211419"/>
                    <a:pt x="48560" y="211419"/>
                  </a:cubicBezTo>
                  <a:lnTo>
                    <a:pt x="850" y="211419"/>
                  </a:lnTo>
                  <a:cubicBezTo>
                    <a:pt x="373" y="211419"/>
                    <a:pt x="0" y="211038"/>
                    <a:pt x="0" y="210574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5E360970-1991-1ABD-AFC2-15C83AD2D491}"/>
                </a:ext>
              </a:extLst>
            </p:cNvPr>
            <p:cNvSpPr/>
            <p:nvPr/>
          </p:nvSpPr>
          <p:spPr>
            <a:xfrm>
              <a:off x="1710462" y="1371743"/>
              <a:ext cx="235065" cy="223381"/>
            </a:xfrm>
            <a:custGeom>
              <a:avLst/>
              <a:gdLst>
                <a:gd name="connsiteX0" fmla="*/ 0 w 235065"/>
                <a:gd name="connsiteY0" fmla="*/ 111691 h 223381"/>
                <a:gd name="connsiteX1" fmla="*/ 117531 w 235065"/>
                <a:gd name="connsiteY1" fmla="*/ 0 h 223381"/>
                <a:gd name="connsiteX2" fmla="*/ 235065 w 235065"/>
                <a:gd name="connsiteY2" fmla="*/ 111691 h 223381"/>
                <a:gd name="connsiteX3" fmla="*/ 117531 w 235065"/>
                <a:gd name="connsiteY3" fmla="*/ 223382 h 223381"/>
                <a:gd name="connsiteX4" fmla="*/ 0 w 235065"/>
                <a:gd name="connsiteY4" fmla="*/ 111691 h 223381"/>
                <a:gd name="connsiteX5" fmla="*/ 185664 w 235065"/>
                <a:gd name="connsiteY5" fmla="*/ 111691 h 223381"/>
                <a:gd name="connsiteX6" fmla="*/ 117534 w 235065"/>
                <a:gd name="connsiteY6" fmla="*/ 43477 h 223381"/>
                <a:gd name="connsiteX7" fmla="*/ 49403 w 235065"/>
                <a:gd name="connsiteY7" fmla="*/ 111691 h 223381"/>
                <a:gd name="connsiteX8" fmla="*/ 117534 w 235065"/>
                <a:gd name="connsiteY8" fmla="*/ 179905 h 223381"/>
                <a:gd name="connsiteX9" fmla="*/ 185664 w 235065"/>
                <a:gd name="connsiteY9" fmla="*/ 111691 h 22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065" h="223381">
                  <a:moveTo>
                    <a:pt x="0" y="111691"/>
                  </a:moveTo>
                  <a:cubicBezTo>
                    <a:pt x="0" y="48662"/>
                    <a:pt x="49401" y="0"/>
                    <a:pt x="117531" y="0"/>
                  </a:cubicBezTo>
                  <a:cubicBezTo>
                    <a:pt x="185662" y="0"/>
                    <a:pt x="235065" y="48668"/>
                    <a:pt x="235065" y="111691"/>
                  </a:cubicBezTo>
                  <a:cubicBezTo>
                    <a:pt x="235065" y="174714"/>
                    <a:pt x="186060" y="223382"/>
                    <a:pt x="117531" y="223382"/>
                  </a:cubicBezTo>
                  <a:cubicBezTo>
                    <a:pt x="49003" y="223382"/>
                    <a:pt x="0" y="175113"/>
                    <a:pt x="0" y="111691"/>
                  </a:cubicBezTo>
                  <a:close/>
                  <a:moveTo>
                    <a:pt x="185664" y="111691"/>
                  </a:moveTo>
                  <a:cubicBezTo>
                    <a:pt x="185664" y="71803"/>
                    <a:pt x="158171" y="43477"/>
                    <a:pt x="117534" y="43477"/>
                  </a:cubicBezTo>
                  <a:cubicBezTo>
                    <a:pt x="76896" y="43477"/>
                    <a:pt x="49403" y="71801"/>
                    <a:pt x="49403" y="111691"/>
                  </a:cubicBezTo>
                  <a:cubicBezTo>
                    <a:pt x="49403" y="151581"/>
                    <a:pt x="76896" y="179905"/>
                    <a:pt x="117534" y="179905"/>
                  </a:cubicBezTo>
                  <a:cubicBezTo>
                    <a:pt x="158171" y="179905"/>
                    <a:pt x="185664" y="151581"/>
                    <a:pt x="185664" y="11169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BBC9CF7D-F394-8C4F-FE94-F0BCE7C2B782}"/>
                </a:ext>
              </a:extLst>
            </p:cNvPr>
            <p:cNvSpPr/>
            <p:nvPr/>
          </p:nvSpPr>
          <p:spPr>
            <a:xfrm>
              <a:off x="1970473" y="1371738"/>
              <a:ext cx="222320" cy="217404"/>
            </a:xfrm>
            <a:custGeom>
              <a:avLst/>
              <a:gdLst>
                <a:gd name="connsiteX0" fmla="*/ 10 w 222320"/>
                <a:gd name="connsiteY0" fmla="*/ 216559 h 217404"/>
                <a:gd name="connsiteX1" fmla="*/ 10 w 222320"/>
                <a:gd name="connsiteY1" fmla="*/ 6832 h 217404"/>
                <a:gd name="connsiteX2" fmla="*/ 854 w 222320"/>
                <a:gd name="connsiteY2" fmla="*/ 5985 h 217404"/>
                <a:gd name="connsiteX3" fmla="*/ 46967 w 222320"/>
                <a:gd name="connsiteY3" fmla="*/ 5985 h 217404"/>
                <a:gd name="connsiteX4" fmla="*/ 47817 w 222320"/>
                <a:gd name="connsiteY4" fmla="*/ 6832 h 217404"/>
                <a:gd name="connsiteX5" fmla="*/ 47817 w 222320"/>
                <a:gd name="connsiteY5" fmla="*/ 27925 h 217404"/>
                <a:gd name="connsiteX6" fmla="*/ 48612 w 222320"/>
                <a:gd name="connsiteY6" fmla="*/ 27925 h 217404"/>
                <a:gd name="connsiteX7" fmla="*/ 121525 w 222320"/>
                <a:gd name="connsiteY7" fmla="*/ 0 h 217404"/>
                <a:gd name="connsiteX8" fmla="*/ 222320 w 222320"/>
                <a:gd name="connsiteY8" fmla="*/ 94142 h 217404"/>
                <a:gd name="connsiteX9" fmla="*/ 222320 w 222320"/>
                <a:gd name="connsiteY9" fmla="*/ 216558 h 217404"/>
                <a:gd name="connsiteX10" fmla="*/ 221470 w 222320"/>
                <a:gd name="connsiteY10" fmla="*/ 217404 h 217404"/>
                <a:gd name="connsiteX11" fmla="*/ 173761 w 222320"/>
                <a:gd name="connsiteY11" fmla="*/ 217404 h 217404"/>
                <a:gd name="connsiteX12" fmla="*/ 172917 w 222320"/>
                <a:gd name="connsiteY12" fmla="*/ 216558 h 217404"/>
                <a:gd name="connsiteX13" fmla="*/ 172917 w 222320"/>
                <a:gd name="connsiteY13" fmla="*/ 101721 h 217404"/>
                <a:gd name="connsiteX14" fmla="*/ 113548 w 222320"/>
                <a:gd name="connsiteY14" fmla="*/ 44277 h 217404"/>
                <a:gd name="connsiteX15" fmla="*/ 49403 w 222320"/>
                <a:gd name="connsiteY15" fmla="*/ 102120 h 217404"/>
                <a:gd name="connsiteX16" fmla="*/ 49403 w 222320"/>
                <a:gd name="connsiteY16" fmla="*/ 216556 h 217404"/>
                <a:gd name="connsiteX17" fmla="*/ 48559 w 222320"/>
                <a:gd name="connsiteY17" fmla="*/ 217403 h 217404"/>
                <a:gd name="connsiteX18" fmla="*/ 844 w 222320"/>
                <a:gd name="connsiteY18" fmla="*/ 217403 h 217404"/>
                <a:gd name="connsiteX19" fmla="*/ 0 w 222320"/>
                <a:gd name="connsiteY19" fmla="*/ 216556 h 217404"/>
                <a:gd name="connsiteX20" fmla="*/ 6 w 222320"/>
                <a:gd name="connsiteY20" fmla="*/ 216556 h 217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320" h="217404">
                  <a:moveTo>
                    <a:pt x="10" y="216559"/>
                  </a:moveTo>
                  <a:lnTo>
                    <a:pt x="10" y="6832"/>
                  </a:lnTo>
                  <a:cubicBezTo>
                    <a:pt x="10" y="6361"/>
                    <a:pt x="389" y="5985"/>
                    <a:pt x="854" y="5985"/>
                  </a:cubicBezTo>
                  <a:lnTo>
                    <a:pt x="46967" y="5985"/>
                  </a:lnTo>
                  <a:cubicBezTo>
                    <a:pt x="47444" y="5985"/>
                    <a:pt x="47817" y="6367"/>
                    <a:pt x="47817" y="6832"/>
                  </a:cubicBezTo>
                  <a:lnTo>
                    <a:pt x="47817" y="27925"/>
                  </a:lnTo>
                  <a:lnTo>
                    <a:pt x="48612" y="27925"/>
                  </a:lnTo>
                  <a:cubicBezTo>
                    <a:pt x="65747" y="9975"/>
                    <a:pt x="92841" y="0"/>
                    <a:pt x="121525" y="0"/>
                  </a:cubicBezTo>
                  <a:cubicBezTo>
                    <a:pt x="181682" y="0"/>
                    <a:pt x="222320" y="38294"/>
                    <a:pt x="222320" y="94142"/>
                  </a:cubicBezTo>
                  <a:lnTo>
                    <a:pt x="222320" y="216558"/>
                  </a:lnTo>
                  <a:cubicBezTo>
                    <a:pt x="222320" y="217029"/>
                    <a:pt x="221941" y="217404"/>
                    <a:pt x="221470" y="217404"/>
                  </a:cubicBezTo>
                  <a:lnTo>
                    <a:pt x="173761" y="217404"/>
                  </a:lnTo>
                  <a:cubicBezTo>
                    <a:pt x="173292" y="217404"/>
                    <a:pt x="172917" y="217023"/>
                    <a:pt x="172917" y="216558"/>
                  </a:cubicBezTo>
                  <a:lnTo>
                    <a:pt x="172917" y="101721"/>
                  </a:lnTo>
                  <a:cubicBezTo>
                    <a:pt x="172917" y="65824"/>
                    <a:pt x="150201" y="44277"/>
                    <a:pt x="113548" y="44277"/>
                  </a:cubicBezTo>
                  <a:cubicBezTo>
                    <a:pt x="76896" y="44277"/>
                    <a:pt x="49403" y="67811"/>
                    <a:pt x="49403" y="102120"/>
                  </a:cubicBezTo>
                  <a:lnTo>
                    <a:pt x="49403" y="216556"/>
                  </a:lnTo>
                  <a:cubicBezTo>
                    <a:pt x="49403" y="217027"/>
                    <a:pt x="49024" y="217403"/>
                    <a:pt x="48559" y="217403"/>
                  </a:cubicBezTo>
                  <a:lnTo>
                    <a:pt x="844" y="217403"/>
                  </a:lnTo>
                  <a:cubicBezTo>
                    <a:pt x="375" y="217403"/>
                    <a:pt x="0" y="217021"/>
                    <a:pt x="0" y="216556"/>
                  </a:cubicBezTo>
                  <a:lnTo>
                    <a:pt x="6" y="216556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B6D2161F-EA4D-10BC-0C5C-FF5521A633D3}"/>
                </a:ext>
              </a:extLst>
            </p:cNvPr>
            <p:cNvSpPr/>
            <p:nvPr/>
          </p:nvSpPr>
          <p:spPr>
            <a:xfrm>
              <a:off x="620958" y="1312748"/>
              <a:ext cx="394611" cy="341359"/>
            </a:xfrm>
            <a:custGeom>
              <a:avLst/>
              <a:gdLst>
                <a:gd name="connsiteX0" fmla="*/ 394599 w 394611"/>
                <a:gd name="connsiteY0" fmla="*/ 176899 h 341359"/>
                <a:gd name="connsiteX1" fmla="*/ 393359 w 394611"/>
                <a:gd name="connsiteY1" fmla="*/ 130955 h 341359"/>
                <a:gd name="connsiteX2" fmla="*/ 360326 w 394611"/>
                <a:gd name="connsiteY2" fmla="*/ 56382 h 341359"/>
                <a:gd name="connsiteX3" fmla="*/ 288449 w 394611"/>
                <a:gd name="connsiteY3" fmla="*/ 13743 h 341359"/>
                <a:gd name="connsiteX4" fmla="*/ 197306 w 394611"/>
                <a:gd name="connsiteY4" fmla="*/ 0 h 341359"/>
                <a:gd name="connsiteX5" fmla="*/ 106169 w 394611"/>
                <a:gd name="connsiteY5" fmla="*/ 13737 h 341359"/>
                <a:gd name="connsiteX6" fmla="*/ 51747 w 394611"/>
                <a:gd name="connsiteY6" fmla="*/ 41132 h 341359"/>
                <a:gd name="connsiteX7" fmla="*/ 34394 w 394611"/>
                <a:gd name="connsiteY7" fmla="*/ 56275 h 341359"/>
                <a:gd name="connsiteX8" fmla="*/ 19595 w 394611"/>
                <a:gd name="connsiteY8" fmla="*/ 75776 h 341359"/>
                <a:gd name="connsiteX9" fmla="*/ 24249 w 394611"/>
                <a:gd name="connsiteY9" fmla="*/ 122989 h 341359"/>
                <a:gd name="connsiteX10" fmla="*/ 110273 w 394611"/>
                <a:gd name="connsiteY10" fmla="*/ 161746 h 341359"/>
                <a:gd name="connsiteX11" fmla="*/ 195833 w 394611"/>
                <a:gd name="connsiteY11" fmla="*/ 178878 h 341359"/>
                <a:gd name="connsiteX12" fmla="*/ 283901 w 394611"/>
                <a:gd name="connsiteY12" fmla="*/ 196703 h 341359"/>
                <a:gd name="connsiteX13" fmla="*/ 281129 w 394611"/>
                <a:gd name="connsiteY13" fmla="*/ 208210 h 341359"/>
                <a:gd name="connsiteX14" fmla="*/ 267884 w 394611"/>
                <a:gd name="connsiteY14" fmla="*/ 217119 h 341359"/>
                <a:gd name="connsiteX15" fmla="*/ 197318 w 394611"/>
                <a:gd name="connsiteY15" fmla="*/ 230989 h 341359"/>
                <a:gd name="connsiteX16" fmla="*/ 113495 w 394611"/>
                <a:gd name="connsiteY16" fmla="*/ 208210 h 341359"/>
                <a:gd name="connsiteX17" fmla="*/ 110326 w 394611"/>
                <a:gd name="connsiteY17" fmla="*/ 185990 h 341359"/>
                <a:gd name="connsiteX18" fmla="*/ 93643 w 394611"/>
                <a:gd name="connsiteY18" fmla="*/ 181818 h 341359"/>
                <a:gd name="connsiteX19" fmla="*/ 101539 w 394611"/>
                <a:gd name="connsiteY19" fmla="*/ 219804 h 341359"/>
                <a:gd name="connsiteX20" fmla="*/ 135730 w 394611"/>
                <a:gd name="connsiteY20" fmla="*/ 238691 h 341359"/>
                <a:gd name="connsiteX21" fmla="*/ 197314 w 394611"/>
                <a:gd name="connsiteY21" fmla="*/ 247659 h 341359"/>
                <a:gd name="connsiteX22" fmla="*/ 258892 w 394611"/>
                <a:gd name="connsiteY22" fmla="*/ 238691 h 341359"/>
                <a:gd name="connsiteX23" fmla="*/ 289930 w 394611"/>
                <a:gd name="connsiteY23" fmla="*/ 222732 h 341359"/>
                <a:gd name="connsiteX24" fmla="*/ 293089 w 394611"/>
                <a:gd name="connsiteY24" fmla="*/ 219802 h 341359"/>
                <a:gd name="connsiteX25" fmla="*/ 300235 w 394611"/>
                <a:gd name="connsiteY25" fmla="*/ 201121 h 341359"/>
                <a:gd name="connsiteX26" fmla="*/ 314345 w 394611"/>
                <a:gd name="connsiteY26" fmla="*/ 205573 h 341359"/>
                <a:gd name="connsiteX27" fmla="*/ 305627 w 394611"/>
                <a:gd name="connsiteY27" fmla="*/ 227554 h 341359"/>
                <a:gd name="connsiteX28" fmla="*/ 303552 w 394611"/>
                <a:gd name="connsiteY28" fmla="*/ 229938 h 341359"/>
                <a:gd name="connsiteX29" fmla="*/ 197322 w 394611"/>
                <a:gd name="connsiteY29" fmla="*/ 262231 h 341359"/>
                <a:gd name="connsiteX30" fmla="*/ 91086 w 394611"/>
                <a:gd name="connsiteY30" fmla="*/ 229938 h 341359"/>
                <a:gd name="connsiteX31" fmla="*/ 79890 w 394611"/>
                <a:gd name="connsiteY31" fmla="*/ 202289 h 341359"/>
                <a:gd name="connsiteX32" fmla="*/ 79077 w 394611"/>
                <a:gd name="connsiteY32" fmla="*/ 177669 h 341359"/>
                <a:gd name="connsiteX33" fmla="*/ 62437 w 394611"/>
                <a:gd name="connsiteY33" fmla="*/ 172138 h 341359"/>
                <a:gd name="connsiteX34" fmla="*/ 63339 w 394611"/>
                <a:gd name="connsiteY34" fmla="*/ 203996 h 341359"/>
                <a:gd name="connsiteX35" fmla="*/ 79136 w 394611"/>
                <a:gd name="connsiteY35" fmla="*/ 241523 h 341359"/>
                <a:gd name="connsiteX36" fmla="*/ 122854 w 394611"/>
                <a:gd name="connsiteY36" fmla="*/ 267317 h 341359"/>
                <a:gd name="connsiteX37" fmla="*/ 197330 w 394611"/>
                <a:gd name="connsiteY37" fmla="*/ 278886 h 341359"/>
                <a:gd name="connsiteX38" fmla="*/ 271799 w 394611"/>
                <a:gd name="connsiteY38" fmla="*/ 267317 h 341359"/>
                <a:gd name="connsiteX39" fmla="*/ 315518 w 394611"/>
                <a:gd name="connsiteY39" fmla="*/ 241523 h 341359"/>
                <a:gd name="connsiteX40" fmla="*/ 321697 w 394611"/>
                <a:gd name="connsiteY40" fmla="*/ 233772 h 341359"/>
                <a:gd name="connsiteX41" fmla="*/ 330220 w 394611"/>
                <a:gd name="connsiteY41" fmla="*/ 211695 h 341359"/>
                <a:gd name="connsiteX42" fmla="*/ 343676 w 394611"/>
                <a:gd name="connsiteY42" fmla="*/ 218496 h 341359"/>
                <a:gd name="connsiteX43" fmla="*/ 334561 w 394611"/>
                <a:gd name="connsiteY43" fmla="*/ 240641 h 341359"/>
                <a:gd name="connsiteX44" fmla="*/ 325973 w 394611"/>
                <a:gd name="connsiteY44" fmla="*/ 251667 h 341359"/>
                <a:gd name="connsiteX45" fmla="*/ 197324 w 394611"/>
                <a:gd name="connsiteY45" fmla="*/ 293466 h 341359"/>
                <a:gd name="connsiteX46" fmla="*/ 68674 w 394611"/>
                <a:gd name="connsiteY46" fmla="*/ 251667 h 341359"/>
                <a:gd name="connsiteX47" fmla="*/ 48854 w 394611"/>
                <a:gd name="connsiteY47" fmla="*/ 205495 h 341359"/>
                <a:gd name="connsiteX48" fmla="*/ 47871 w 394611"/>
                <a:gd name="connsiteY48" fmla="*/ 166313 h 341359"/>
                <a:gd name="connsiteX49" fmla="*/ 31256 w 394611"/>
                <a:gd name="connsiteY49" fmla="*/ 157916 h 341359"/>
                <a:gd name="connsiteX50" fmla="*/ 32297 w 394611"/>
                <a:gd name="connsiteY50" fmla="*/ 207202 h 341359"/>
                <a:gd name="connsiteX51" fmla="*/ 56713 w 394611"/>
                <a:gd name="connsiteY51" fmla="*/ 263252 h 341359"/>
                <a:gd name="connsiteX52" fmla="*/ 197318 w 394611"/>
                <a:gd name="connsiteY52" fmla="*/ 310123 h 341359"/>
                <a:gd name="connsiteX53" fmla="*/ 337917 w 394611"/>
                <a:gd name="connsiteY53" fmla="*/ 263246 h 341359"/>
                <a:gd name="connsiteX54" fmla="*/ 342875 w 394611"/>
                <a:gd name="connsiteY54" fmla="*/ 257621 h 341359"/>
                <a:gd name="connsiteX55" fmla="*/ 357906 w 394611"/>
                <a:gd name="connsiteY55" fmla="*/ 229416 h 341359"/>
                <a:gd name="connsiteX56" fmla="*/ 360783 w 394611"/>
                <a:gd name="connsiteY56" fmla="*/ 257308 h 341359"/>
                <a:gd name="connsiteX57" fmla="*/ 348431 w 394611"/>
                <a:gd name="connsiteY57" fmla="*/ 273329 h 341359"/>
                <a:gd name="connsiteX58" fmla="*/ 348378 w 394611"/>
                <a:gd name="connsiteY58" fmla="*/ 273382 h 341359"/>
                <a:gd name="connsiteX59" fmla="*/ 342875 w 394611"/>
                <a:gd name="connsiteY59" fmla="*/ 278696 h 341359"/>
                <a:gd name="connsiteX60" fmla="*/ 283251 w 394611"/>
                <a:gd name="connsiteY60" fmla="*/ 311787 h 341359"/>
                <a:gd name="connsiteX61" fmla="*/ 197310 w 394611"/>
                <a:gd name="connsiteY61" fmla="*/ 324695 h 341359"/>
                <a:gd name="connsiteX62" fmla="*/ 111369 w 394611"/>
                <a:gd name="connsiteY62" fmla="*/ 311793 h 341359"/>
                <a:gd name="connsiteX63" fmla="*/ 46242 w 394611"/>
                <a:gd name="connsiteY63" fmla="*/ 273388 h 341359"/>
                <a:gd name="connsiteX64" fmla="*/ 17802 w 394611"/>
                <a:gd name="connsiteY64" fmla="*/ 208693 h 341359"/>
                <a:gd name="connsiteX65" fmla="*/ 16847 w 394611"/>
                <a:gd name="connsiteY65" fmla="*/ 148156 h 341359"/>
                <a:gd name="connsiteX66" fmla="*/ 1146 w 394611"/>
                <a:gd name="connsiteY66" fmla="*/ 132011 h 341359"/>
                <a:gd name="connsiteX67" fmla="*/ 27 w 394611"/>
                <a:gd name="connsiteY67" fmla="*/ 171864 h 341359"/>
                <a:gd name="connsiteX68" fmla="*/ 1263 w 394611"/>
                <a:gd name="connsiteY68" fmla="*/ 210406 h 341359"/>
                <a:gd name="connsiteX69" fmla="*/ 34298 w 394611"/>
                <a:gd name="connsiteY69" fmla="*/ 284977 h 341359"/>
                <a:gd name="connsiteX70" fmla="*/ 106179 w 394611"/>
                <a:gd name="connsiteY70" fmla="*/ 327623 h 341359"/>
                <a:gd name="connsiteX71" fmla="*/ 197320 w 394611"/>
                <a:gd name="connsiteY71" fmla="*/ 341359 h 341359"/>
                <a:gd name="connsiteX72" fmla="*/ 288457 w 394611"/>
                <a:gd name="connsiteY72" fmla="*/ 327623 h 341359"/>
                <a:gd name="connsiteX73" fmla="*/ 342879 w 394611"/>
                <a:gd name="connsiteY73" fmla="*/ 300227 h 341359"/>
                <a:gd name="connsiteX74" fmla="*/ 360307 w 394611"/>
                <a:gd name="connsiteY74" fmla="*/ 285004 h 341359"/>
                <a:gd name="connsiteX75" fmla="*/ 374898 w 394611"/>
                <a:gd name="connsiteY75" fmla="*/ 266133 h 341359"/>
                <a:gd name="connsiteX76" fmla="*/ 370526 w 394611"/>
                <a:gd name="connsiteY76" fmla="*/ 218529 h 341359"/>
                <a:gd name="connsiteX77" fmla="*/ 284349 w 394611"/>
                <a:gd name="connsiteY77" fmla="*/ 179611 h 341359"/>
                <a:gd name="connsiteX78" fmla="*/ 198789 w 394611"/>
                <a:gd name="connsiteY78" fmla="*/ 162479 h 341359"/>
                <a:gd name="connsiteX79" fmla="*/ 110721 w 394611"/>
                <a:gd name="connsiteY79" fmla="*/ 144655 h 341359"/>
                <a:gd name="connsiteX80" fmla="*/ 113493 w 394611"/>
                <a:gd name="connsiteY80" fmla="*/ 133150 h 341359"/>
                <a:gd name="connsiteX81" fmla="*/ 126738 w 394611"/>
                <a:gd name="connsiteY81" fmla="*/ 124240 h 341359"/>
                <a:gd name="connsiteX82" fmla="*/ 197310 w 394611"/>
                <a:gd name="connsiteY82" fmla="*/ 110371 h 341359"/>
                <a:gd name="connsiteX83" fmla="*/ 281127 w 394611"/>
                <a:gd name="connsiteY83" fmla="*/ 133150 h 341359"/>
                <a:gd name="connsiteX84" fmla="*/ 284296 w 394611"/>
                <a:gd name="connsiteY84" fmla="*/ 155367 h 341359"/>
                <a:gd name="connsiteX85" fmla="*/ 300979 w 394611"/>
                <a:gd name="connsiteY85" fmla="*/ 159539 h 341359"/>
                <a:gd name="connsiteX86" fmla="*/ 293083 w 394611"/>
                <a:gd name="connsiteY86" fmla="*/ 121553 h 341359"/>
                <a:gd name="connsiteX87" fmla="*/ 258892 w 394611"/>
                <a:gd name="connsiteY87" fmla="*/ 102666 h 341359"/>
                <a:gd name="connsiteX88" fmla="*/ 197308 w 394611"/>
                <a:gd name="connsiteY88" fmla="*/ 93698 h 341359"/>
                <a:gd name="connsiteX89" fmla="*/ 135730 w 394611"/>
                <a:gd name="connsiteY89" fmla="*/ 102666 h 341359"/>
                <a:gd name="connsiteX90" fmla="*/ 104692 w 394611"/>
                <a:gd name="connsiteY90" fmla="*/ 118625 h 341359"/>
                <a:gd name="connsiteX91" fmla="*/ 101533 w 394611"/>
                <a:gd name="connsiteY91" fmla="*/ 121555 h 341359"/>
                <a:gd name="connsiteX92" fmla="*/ 94389 w 394611"/>
                <a:gd name="connsiteY92" fmla="*/ 140230 h 341359"/>
                <a:gd name="connsiteX93" fmla="*/ 80277 w 394611"/>
                <a:gd name="connsiteY93" fmla="*/ 135773 h 341359"/>
                <a:gd name="connsiteX94" fmla="*/ 88995 w 394611"/>
                <a:gd name="connsiteY94" fmla="*/ 113792 h 341359"/>
                <a:gd name="connsiteX95" fmla="*/ 91072 w 394611"/>
                <a:gd name="connsiteY95" fmla="*/ 111407 h 341359"/>
                <a:gd name="connsiteX96" fmla="*/ 197302 w 394611"/>
                <a:gd name="connsiteY96" fmla="*/ 79116 h 341359"/>
                <a:gd name="connsiteX97" fmla="*/ 303538 w 394611"/>
                <a:gd name="connsiteY97" fmla="*/ 111407 h 341359"/>
                <a:gd name="connsiteX98" fmla="*/ 314734 w 394611"/>
                <a:gd name="connsiteY98" fmla="*/ 139057 h 341359"/>
                <a:gd name="connsiteX99" fmla="*/ 315547 w 394611"/>
                <a:gd name="connsiteY99" fmla="*/ 163676 h 341359"/>
                <a:gd name="connsiteX100" fmla="*/ 332187 w 394611"/>
                <a:gd name="connsiteY100" fmla="*/ 169208 h 341359"/>
                <a:gd name="connsiteX101" fmla="*/ 331285 w 394611"/>
                <a:gd name="connsiteY101" fmla="*/ 137349 h 341359"/>
                <a:gd name="connsiteX102" fmla="*/ 315488 w 394611"/>
                <a:gd name="connsiteY102" fmla="*/ 99822 h 341359"/>
                <a:gd name="connsiteX103" fmla="*/ 271770 w 394611"/>
                <a:gd name="connsiteY103" fmla="*/ 74029 h 341359"/>
                <a:gd name="connsiteX104" fmla="*/ 197300 w 394611"/>
                <a:gd name="connsiteY104" fmla="*/ 62460 h 341359"/>
                <a:gd name="connsiteX105" fmla="*/ 122831 w 394611"/>
                <a:gd name="connsiteY105" fmla="*/ 74029 h 341359"/>
                <a:gd name="connsiteX106" fmla="*/ 79112 w 394611"/>
                <a:gd name="connsiteY106" fmla="*/ 99822 h 341359"/>
                <a:gd name="connsiteX107" fmla="*/ 72933 w 394611"/>
                <a:gd name="connsiteY107" fmla="*/ 107574 h 341359"/>
                <a:gd name="connsiteX108" fmla="*/ 64410 w 394611"/>
                <a:gd name="connsiteY108" fmla="*/ 129649 h 341359"/>
                <a:gd name="connsiteX109" fmla="*/ 50954 w 394611"/>
                <a:gd name="connsiteY109" fmla="*/ 122854 h 341359"/>
                <a:gd name="connsiteX110" fmla="*/ 60069 w 394611"/>
                <a:gd name="connsiteY110" fmla="*/ 100708 h 341359"/>
                <a:gd name="connsiteX111" fmla="*/ 68657 w 394611"/>
                <a:gd name="connsiteY111" fmla="*/ 89684 h 341359"/>
                <a:gd name="connsiteX112" fmla="*/ 197306 w 394611"/>
                <a:gd name="connsiteY112" fmla="*/ 47886 h 341359"/>
                <a:gd name="connsiteX113" fmla="*/ 325955 w 394611"/>
                <a:gd name="connsiteY113" fmla="*/ 89684 h 341359"/>
                <a:gd name="connsiteX114" fmla="*/ 345774 w 394611"/>
                <a:gd name="connsiteY114" fmla="*/ 135855 h 341359"/>
                <a:gd name="connsiteX115" fmla="*/ 346757 w 394611"/>
                <a:gd name="connsiteY115" fmla="*/ 175037 h 341359"/>
                <a:gd name="connsiteX116" fmla="*/ 363370 w 394611"/>
                <a:gd name="connsiteY116" fmla="*/ 183433 h 341359"/>
                <a:gd name="connsiteX117" fmla="*/ 362330 w 394611"/>
                <a:gd name="connsiteY117" fmla="*/ 134147 h 341359"/>
                <a:gd name="connsiteX118" fmla="*/ 337915 w 394611"/>
                <a:gd name="connsiteY118" fmla="*/ 78097 h 341359"/>
                <a:gd name="connsiteX119" fmla="*/ 197310 w 394611"/>
                <a:gd name="connsiteY119" fmla="*/ 31227 h 341359"/>
                <a:gd name="connsiteX120" fmla="*/ 56711 w 394611"/>
                <a:gd name="connsiteY120" fmla="*/ 78101 h 341359"/>
                <a:gd name="connsiteX121" fmla="*/ 51753 w 394611"/>
                <a:gd name="connsiteY121" fmla="*/ 83727 h 341359"/>
                <a:gd name="connsiteX122" fmla="*/ 36722 w 394611"/>
                <a:gd name="connsiteY122" fmla="*/ 111932 h 341359"/>
                <a:gd name="connsiteX123" fmla="*/ 33786 w 394611"/>
                <a:gd name="connsiteY123" fmla="*/ 84484 h 341359"/>
                <a:gd name="connsiteX124" fmla="*/ 51759 w 394611"/>
                <a:gd name="connsiteY124" fmla="*/ 62651 h 341359"/>
                <a:gd name="connsiteX125" fmla="*/ 111377 w 394611"/>
                <a:gd name="connsiteY125" fmla="*/ 29560 h 341359"/>
                <a:gd name="connsiteX126" fmla="*/ 197324 w 394611"/>
                <a:gd name="connsiteY126" fmla="*/ 16653 h 341359"/>
                <a:gd name="connsiteX127" fmla="*/ 283259 w 394611"/>
                <a:gd name="connsiteY127" fmla="*/ 29554 h 341359"/>
                <a:gd name="connsiteX128" fmla="*/ 348380 w 394611"/>
                <a:gd name="connsiteY128" fmla="*/ 67960 h 341359"/>
                <a:gd name="connsiteX129" fmla="*/ 376820 w 394611"/>
                <a:gd name="connsiteY129" fmla="*/ 132653 h 341359"/>
                <a:gd name="connsiteX130" fmla="*/ 377865 w 394611"/>
                <a:gd name="connsiteY130" fmla="*/ 193260 h 341359"/>
                <a:gd name="connsiteX131" fmla="*/ 393492 w 394611"/>
                <a:gd name="connsiteY131" fmla="*/ 209356 h 341359"/>
                <a:gd name="connsiteX132" fmla="*/ 394611 w 394611"/>
                <a:gd name="connsiteY132" fmla="*/ 176889 h 341359"/>
                <a:gd name="connsiteX133" fmla="*/ 394601 w 394611"/>
                <a:gd name="connsiteY133" fmla="*/ 176889 h 34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394611" h="341359">
                  <a:moveTo>
                    <a:pt x="394599" y="176899"/>
                  </a:moveTo>
                  <a:cubicBezTo>
                    <a:pt x="394599" y="152412"/>
                    <a:pt x="394599" y="142931"/>
                    <a:pt x="393359" y="130955"/>
                  </a:cubicBezTo>
                  <a:cubicBezTo>
                    <a:pt x="390264" y="100941"/>
                    <a:pt x="379153" y="75852"/>
                    <a:pt x="360326" y="56382"/>
                  </a:cubicBezTo>
                  <a:cubicBezTo>
                    <a:pt x="342465" y="37912"/>
                    <a:pt x="318284" y="23567"/>
                    <a:pt x="288449" y="13743"/>
                  </a:cubicBezTo>
                  <a:cubicBezTo>
                    <a:pt x="261162" y="4749"/>
                    <a:pt x="229643" y="0"/>
                    <a:pt x="197306" y="0"/>
                  </a:cubicBezTo>
                  <a:cubicBezTo>
                    <a:pt x="164969" y="0"/>
                    <a:pt x="133456" y="4749"/>
                    <a:pt x="106169" y="13737"/>
                  </a:cubicBezTo>
                  <a:cubicBezTo>
                    <a:pt x="85133" y="20663"/>
                    <a:pt x="66924" y="29848"/>
                    <a:pt x="51747" y="41132"/>
                  </a:cubicBezTo>
                  <a:cubicBezTo>
                    <a:pt x="45435" y="45822"/>
                    <a:pt x="39631" y="50867"/>
                    <a:pt x="34394" y="56275"/>
                  </a:cubicBezTo>
                  <a:cubicBezTo>
                    <a:pt x="29746" y="60773"/>
                    <a:pt x="24766" y="67336"/>
                    <a:pt x="19595" y="75776"/>
                  </a:cubicBezTo>
                  <a:cubicBezTo>
                    <a:pt x="10406" y="90776"/>
                    <a:pt x="12303" y="110202"/>
                    <a:pt x="24249" y="122989"/>
                  </a:cubicBezTo>
                  <a:cubicBezTo>
                    <a:pt x="33802" y="133210"/>
                    <a:pt x="53560" y="148015"/>
                    <a:pt x="110273" y="161746"/>
                  </a:cubicBezTo>
                  <a:cubicBezTo>
                    <a:pt x="136435" y="168081"/>
                    <a:pt x="165789" y="173448"/>
                    <a:pt x="195833" y="178878"/>
                  </a:cubicBezTo>
                  <a:cubicBezTo>
                    <a:pt x="226168" y="184357"/>
                    <a:pt x="256958" y="189923"/>
                    <a:pt x="283901" y="196703"/>
                  </a:cubicBezTo>
                  <a:cubicBezTo>
                    <a:pt x="283483" y="202572"/>
                    <a:pt x="282676" y="206602"/>
                    <a:pt x="281129" y="208210"/>
                  </a:cubicBezTo>
                  <a:cubicBezTo>
                    <a:pt x="278717" y="210705"/>
                    <a:pt x="274311" y="213909"/>
                    <a:pt x="267884" y="217119"/>
                  </a:cubicBezTo>
                  <a:cubicBezTo>
                    <a:pt x="254022" y="224035"/>
                    <a:pt x="230763" y="230989"/>
                    <a:pt x="197318" y="230989"/>
                  </a:cubicBezTo>
                  <a:cubicBezTo>
                    <a:pt x="148725" y="230989"/>
                    <a:pt x="121116" y="216088"/>
                    <a:pt x="113495" y="208210"/>
                  </a:cubicBezTo>
                  <a:cubicBezTo>
                    <a:pt x="111129" y="205761"/>
                    <a:pt x="110494" y="197671"/>
                    <a:pt x="110326" y="185990"/>
                  </a:cubicBezTo>
                  <a:cubicBezTo>
                    <a:pt x="104649" y="184652"/>
                    <a:pt x="99078" y="183261"/>
                    <a:pt x="93643" y="181818"/>
                  </a:cubicBezTo>
                  <a:cubicBezTo>
                    <a:pt x="93758" y="202334"/>
                    <a:pt x="94657" y="212687"/>
                    <a:pt x="101539" y="219804"/>
                  </a:cubicBezTo>
                  <a:cubicBezTo>
                    <a:pt x="108537" y="227038"/>
                    <a:pt x="120678" y="233748"/>
                    <a:pt x="135730" y="238691"/>
                  </a:cubicBezTo>
                  <a:cubicBezTo>
                    <a:pt x="153591" y="244555"/>
                    <a:pt x="174801" y="247659"/>
                    <a:pt x="197314" y="247659"/>
                  </a:cubicBezTo>
                  <a:cubicBezTo>
                    <a:pt x="219827" y="247659"/>
                    <a:pt x="241032" y="244561"/>
                    <a:pt x="258892" y="238691"/>
                  </a:cubicBezTo>
                  <a:cubicBezTo>
                    <a:pt x="271889" y="234423"/>
                    <a:pt x="282710" y="228841"/>
                    <a:pt x="289930" y="222732"/>
                  </a:cubicBezTo>
                  <a:cubicBezTo>
                    <a:pt x="291071" y="221770"/>
                    <a:pt x="292132" y="220792"/>
                    <a:pt x="293089" y="219802"/>
                  </a:cubicBezTo>
                  <a:cubicBezTo>
                    <a:pt x="297367" y="215382"/>
                    <a:pt x="299330" y="209702"/>
                    <a:pt x="300235" y="201121"/>
                  </a:cubicBezTo>
                  <a:cubicBezTo>
                    <a:pt x="305130" y="202549"/>
                    <a:pt x="309846" y="204030"/>
                    <a:pt x="314345" y="205573"/>
                  </a:cubicBezTo>
                  <a:cubicBezTo>
                    <a:pt x="313400" y="212219"/>
                    <a:pt x="311282" y="220505"/>
                    <a:pt x="305627" y="227554"/>
                  </a:cubicBezTo>
                  <a:cubicBezTo>
                    <a:pt x="304976" y="228364"/>
                    <a:pt x="304296" y="229162"/>
                    <a:pt x="303552" y="229938"/>
                  </a:cubicBezTo>
                  <a:cubicBezTo>
                    <a:pt x="288459" y="245547"/>
                    <a:pt x="252779" y="262231"/>
                    <a:pt x="197322" y="262231"/>
                  </a:cubicBezTo>
                  <a:cubicBezTo>
                    <a:pt x="141864" y="262231"/>
                    <a:pt x="106181" y="245549"/>
                    <a:pt x="91086" y="229938"/>
                  </a:cubicBezTo>
                  <a:cubicBezTo>
                    <a:pt x="82709" y="221277"/>
                    <a:pt x="80681" y="210009"/>
                    <a:pt x="79890" y="202289"/>
                  </a:cubicBezTo>
                  <a:cubicBezTo>
                    <a:pt x="79198" y="195590"/>
                    <a:pt x="79093" y="187805"/>
                    <a:pt x="79077" y="177669"/>
                  </a:cubicBezTo>
                  <a:cubicBezTo>
                    <a:pt x="73426" y="176093"/>
                    <a:pt x="63181" y="172414"/>
                    <a:pt x="62437" y="172138"/>
                  </a:cubicBezTo>
                  <a:cubicBezTo>
                    <a:pt x="62437" y="185548"/>
                    <a:pt x="62443" y="195271"/>
                    <a:pt x="63339" y="203996"/>
                  </a:cubicBezTo>
                  <a:cubicBezTo>
                    <a:pt x="64390" y="214181"/>
                    <a:pt x="67168" y="229150"/>
                    <a:pt x="79136" y="241523"/>
                  </a:cubicBezTo>
                  <a:cubicBezTo>
                    <a:pt x="88986" y="251708"/>
                    <a:pt x="104507" y="260866"/>
                    <a:pt x="122854" y="267317"/>
                  </a:cubicBezTo>
                  <a:cubicBezTo>
                    <a:pt x="144691" y="274994"/>
                    <a:pt x="169296" y="278886"/>
                    <a:pt x="197330" y="278886"/>
                  </a:cubicBezTo>
                  <a:cubicBezTo>
                    <a:pt x="225363" y="278886"/>
                    <a:pt x="249962" y="274994"/>
                    <a:pt x="271799" y="267317"/>
                  </a:cubicBezTo>
                  <a:cubicBezTo>
                    <a:pt x="290147" y="260866"/>
                    <a:pt x="305672" y="251708"/>
                    <a:pt x="315518" y="241523"/>
                  </a:cubicBezTo>
                  <a:cubicBezTo>
                    <a:pt x="317932" y="239028"/>
                    <a:pt x="319970" y="236420"/>
                    <a:pt x="321697" y="233772"/>
                  </a:cubicBezTo>
                  <a:cubicBezTo>
                    <a:pt x="326561" y="226316"/>
                    <a:pt x="328948" y="218512"/>
                    <a:pt x="330220" y="211695"/>
                  </a:cubicBezTo>
                  <a:cubicBezTo>
                    <a:pt x="335119" y="213843"/>
                    <a:pt x="339626" y="216100"/>
                    <a:pt x="343676" y="218496"/>
                  </a:cubicBezTo>
                  <a:cubicBezTo>
                    <a:pt x="342123" y="224994"/>
                    <a:pt x="339413" y="232851"/>
                    <a:pt x="334561" y="240641"/>
                  </a:cubicBezTo>
                  <a:cubicBezTo>
                    <a:pt x="332232" y="244385"/>
                    <a:pt x="329411" y="248113"/>
                    <a:pt x="325973" y="251667"/>
                  </a:cubicBezTo>
                  <a:cubicBezTo>
                    <a:pt x="300661" y="277842"/>
                    <a:pt x="252402" y="293466"/>
                    <a:pt x="197324" y="293466"/>
                  </a:cubicBezTo>
                  <a:cubicBezTo>
                    <a:pt x="142245" y="293466"/>
                    <a:pt x="93983" y="277842"/>
                    <a:pt x="68674" y="251667"/>
                  </a:cubicBezTo>
                  <a:cubicBezTo>
                    <a:pt x="51817" y="234234"/>
                    <a:pt x="49588" y="212603"/>
                    <a:pt x="48854" y="205495"/>
                  </a:cubicBezTo>
                  <a:cubicBezTo>
                    <a:pt x="47871" y="195967"/>
                    <a:pt x="47871" y="182896"/>
                    <a:pt x="47871" y="166313"/>
                  </a:cubicBezTo>
                  <a:cubicBezTo>
                    <a:pt x="41835" y="163647"/>
                    <a:pt x="36306" y="160856"/>
                    <a:pt x="31256" y="157916"/>
                  </a:cubicBezTo>
                  <a:cubicBezTo>
                    <a:pt x="31256" y="188738"/>
                    <a:pt x="31229" y="196822"/>
                    <a:pt x="32297" y="207202"/>
                  </a:cubicBezTo>
                  <a:cubicBezTo>
                    <a:pt x="33175" y="215732"/>
                    <a:pt x="35851" y="241678"/>
                    <a:pt x="56713" y="263252"/>
                  </a:cubicBezTo>
                  <a:cubicBezTo>
                    <a:pt x="85094" y="292603"/>
                    <a:pt x="137652" y="310123"/>
                    <a:pt x="197318" y="310123"/>
                  </a:cubicBezTo>
                  <a:cubicBezTo>
                    <a:pt x="256983" y="310123"/>
                    <a:pt x="309538" y="292599"/>
                    <a:pt x="337917" y="263246"/>
                  </a:cubicBezTo>
                  <a:cubicBezTo>
                    <a:pt x="339703" y="261402"/>
                    <a:pt x="341343" y="259518"/>
                    <a:pt x="342875" y="257621"/>
                  </a:cubicBezTo>
                  <a:cubicBezTo>
                    <a:pt x="350549" y="248103"/>
                    <a:pt x="355128" y="238136"/>
                    <a:pt x="357906" y="229416"/>
                  </a:cubicBezTo>
                  <a:cubicBezTo>
                    <a:pt x="365378" y="237015"/>
                    <a:pt x="366218" y="248584"/>
                    <a:pt x="360783" y="257308"/>
                  </a:cubicBezTo>
                  <a:cubicBezTo>
                    <a:pt x="356864" y="263594"/>
                    <a:pt x="352709" y="268989"/>
                    <a:pt x="348431" y="273329"/>
                  </a:cubicBezTo>
                  <a:lnTo>
                    <a:pt x="348378" y="273382"/>
                  </a:lnTo>
                  <a:cubicBezTo>
                    <a:pt x="346620" y="275201"/>
                    <a:pt x="344776" y="276967"/>
                    <a:pt x="342875" y="278696"/>
                  </a:cubicBezTo>
                  <a:cubicBezTo>
                    <a:pt x="327506" y="292683"/>
                    <a:pt x="307502" y="303801"/>
                    <a:pt x="283251" y="311787"/>
                  </a:cubicBezTo>
                  <a:cubicBezTo>
                    <a:pt x="257616" y="320231"/>
                    <a:pt x="227899" y="324695"/>
                    <a:pt x="197310" y="324695"/>
                  </a:cubicBezTo>
                  <a:cubicBezTo>
                    <a:pt x="166721" y="324695"/>
                    <a:pt x="137006" y="320231"/>
                    <a:pt x="111369" y="311793"/>
                  </a:cubicBezTo>
                  <a:cubicBezTo>
                    <a:pt x="84123" y="302819"/>
                    <a:pt x="62212" y="289896"/>
                    <a:pt x="46242" y="273388"/>
                  </a:cubicBezTo>
                  <a:cubicBezTo>
                    <a:pt x="30070" y="256668"/>
                    <a:pt x="20508" y="234899"/>
                    <a:pt x="17802" y="208693"/>
                  </a:cubicBezTo>
                  <a:cubicBezTo>
                    <a:pt x="16655" y="197567"/>
                    <a:pt x="16317" y="176750"/>
                    <a:pt x="16847" y="148156"/>
                  </a:cubicBezTo>
                  <a:cubicBezTo>
                    <a:pt x="16028" y="147501"/>
                    <a:pt x="7954" y="141308"/>
                    <a:pt x="1146" y="132011"/>
                  </a:cubicBezTo>
                  <a:cubicBezTo>
                    <a:pt x="-274" y="143712"/>
                    <a:pt x="27" y="171864"/>
                    <a:pt x="27" y="171864"/>
                  </a:cubicBezTo>
                  <a:cubicBezTo>
                    <a:pt x="27" y="186706"/>
                    <a:pt x="27" y="198428"/>
                    <a:pt x="1263" y="210406"/>
                  </a:cubicBezTo>
                  <a:cubicBezTo>
                    <a:pt x="4358" y="240418"/>
                    <a:pt x="15469" y="265509"/>
                    <a:pt x="34298" y="284977"/>
                  </a:cubicBezTo>
                  <a:cubicBezTo>
                    <a:pt x="52159" y="303447"/>
                    <a:pt x="76342" y="317792"/>
                    <a:pt x="106179" y="327623"/>
                  </a:cubicBezTo>
                  <a:cubicBezTo>
                    <a:pt x="133472" y="336610"/>
                    <a:pt x="164985" y="341359"/>
                    <a:pt x="197320" y="341359"/>
                  </a:cubicBezTo>
                  <a:cubicBezTo>
                    <a:pt x="229655" y="341359"/>
                    <a:pt x="261170" y="336610"/>
                    <a:pt x="288457" y="327623"/>
                  </a:cubicBezTo>
                  <a:cubicBezTo>
                    <a:pt x="309493" y="320697"/>
                    <a:pt x="327702" y="311511"/>
                    <a:pt x="342879" y="300227"/>
                  </a:cubicBezTo>
                  <a:cubicBezTo>
                    <a:pt x="349222" y="295516"/>
                    <a:pt x="355046" y="290446"/>
                    <a:pt x="360307" y="285004"/>
                  </a:cubicBezTo>
                  <a:cubicBezTo>
                    <a:pt x="365429" y="279796"/>
                    <a:pt x="370340" y="273445"/>
                    <a:pt x="374898" y="266133"/>
                  </a:cubicBezTo>
                  <a:cubicBezTo>
                    <a:pt x="384298" y="251053"/>
                    <a:pt x="382519" y="231458"/>
                    <a:pt x="370526" y="218529"/>
                  </a:cubicBezTo>
                  <a:cubicBezTo>
                    <a:pt x="358660" y="205739"/>
                    <a:pt x="336213" y="192223"/>
                    <a:pt x="284349" y="179611"/>
                  </a:cubicBezTo>
                  <a:cubicBezTo>
                    <a:pt x="258191" y="173251"/>
                    <a:pt x="228833" y="167909"/>
                    <a:pt x="198789" y="162479"/>
                  </a:cubicBezTo>
                  <a:cubicBezTo>
                    <a:pt x="168454" y="157003"/>
                    <a:pt x="137664" y="151434"/>
                    <a:pt x="110721" y="144655"/>
                  </a:cubicBezTo>
                  <a:cubicBezTo>
                    <a:pt x="111139" y="138787"/>
                    <a:pt x="111946" y="134756"/>
                    <a:pt x="113493" y="133150"/>
                  </a:cubicBezTo>
                  <a:cubicBezTo>
                    <a:pt x="115907" y="130654"/>
                    <a:pt x="120311" y="127450"/>
                    <a:pt x="126738" y="124240"/>
                  </a:cubicBezTo>
                  <a:cubicBezTo>
                    <a:pt x="140600" y="117324"/>
                    <a:pt x="163922" y="110371"/>
                    <a:pt x="197310" y="110371"/>
                  </a:cubicBezTo>
                  <a:cubicBezTo>
                    <a:pt x="246182" y="110371"/>
                    <a:pt x="273506" y="125271"/>
                    <a:pt x="281127" y="133150"/>
                  </a:cubicBezTo>
                  <a:cubicBezTo>
                    <a:pt x="283493" y="135599"/>
                    <a:pt x="284128" y="143688"/>
                    <a:pt x="284296" y="155367"/>
                  </a:cubicBezTo>
                  <a:cubicBezTo>
                    <a:pt x="289973" y="156705"/>
                    <a:pt x="295544" y="158096"/>
                    <a:pt x="300979" y="159539"/>
                  </a:cubicBezTo>
                  <a:cubicBezTo>
                    <a:pt x="300864" y="139023"/>
                    <a:pt x="299965" y="128671"/>
                    <a:pt x="293083" y="121553"/>
                  </a:cubicBezTo>
                  <a:cubicBezTo>
                    <a:pt x="286085" y="114320"/>
                    <a:pt x="273944" y="107609"/>
                    <a:pt x="258892" y="102666"/>
                  </a:cubicBezTo>
                  <a:cubicBezTo>
                    <a:pt x="241031" y="96802"/>
                    <a:pt x="219737" y="93698"/>
                    <a:pt x="197308" y="93698"/>
                  </a:cubicBezTo>
                  <a:cubicBezTo>
                    <a:pt x="174879" y="93698"/>
                    <a:pt x="153591" y="96796"/>
                    <a:pt x="135730" y="102666"/>
                  </a:cubicBezTo>
                  <a:cubicBezTo>
                    <a:pt x="122733" y="106934"/>
                    <a:pt x="111912" y="112516"/>
                    <a:pt x="104692" y="118625"/>
                  </a:cubicBezTo>
                  <a:cubicBezTo>
                    <a:pt x="103551" y="119587"/>
                    <a:pt x="102490" y="120565"/>
                    <a:pt x="101533" y="121555"/>
                  </a:cubicBezTo>
                  <a:cubicBezTo>
                    <a:pt x="97255" y="125975"/>
                    <a:pt x="95292" y="131653"/>
                    <a:pt x="94389" y="140230"/>
                  </a:cubicBezTo>
                  <a:cubicBezTo>
                    <a:pt x="89493" y="138802"/>
                    <a:pt x="84778" y="137322"/>
                    <a:pt x="80277" y="135773"/>
                  </a:cubicBezTo>
                  <a:cubicBezTo>
                    <a:pt x="81222" y="129126"/>
                    <a:pt x="83340" y="120841"/>
                    <a:pt x="88995" y="113792"/>
                  </a:cubicBezTo>
                  <a:cubicBezTo>
                    <a:pt x="89646" y="112984"/>
                    <a:pt x="90326" y="112184"/>
                    <a:pt x="91072" y="111407"/>
                  </a:cubicBezTo>
                  <a:cubicBezTo>
                    <a:pt x="106165" y="95799"/>
                    <a:pt x="142003" y="79116"/>
                    <a:pt x="197302" y="79116"/>
                  </a:cubicBezTo>
                  <a:cubicBezTo>
                    <a:pt x="252601" y="79116"/>
                    <a:pt x="288443" y="95799"/>
                    <a:pt x="303538" y="111407"/>
                  </a:cubicBezTo>
                  <a:cubicBezTo>
                    <a:pt x="311915" y="120068"/>
                    <a:pt x="313943" y="131337"/>
                    <a:pt x="314734" y="139057"/>
                  </a:cubicBezTo>
                  <a:cubicBezTo>
                    <a:pt x="315426" y="145756"/>
                    <a:pt x="315531" y="153541"/>
                    <a:pt x="315547" y="163676"/>
                  </a:cubicBezTo>
                  <a:cubicBezTo>
                    <a:pt x="320939" y="165157"/>
                    <a:pt x="331443" y="168932"/>
                    <a:pt x="332187" y="169208"/>
                  </a:cubicBezTo>
                  <a:cubicBezTo>
                    <a:pt x="332187" y="155798"/>
                    <a:pt x="332181" y="146075"/>
                    <a:pt x="331285" y="137349"/>
                  </a:cubicBezTo>
                  <a:cubicBezTo>
                    <a:pt x="330234" y="127164"/>
                    <a:pt x="327456" y="112196"/>
                    <a:pt x="315488" y="99822"/>
                  </a:cubicBezTo>
                  <a:cubicBezTo>
                    <a:pt x="305638" y="89638"/>
                    <a:pt x="290117" y="80480"/>
                    <a:pt x="271770" y="74029"/>
                  </a:cubicBezTo>
                  <a:cubicBezTo>
                    <a:pt x="249933" y="66352"/>
                    <a:pt x="224873" y="62460"/>
                    <a:pt x="197300" y="62460"/>
                  </a:cubicBezTo>
                  <a:cubicBezTo>
                    <a:pt x="169728" y="62460"/>
                    <a:pt x="144668" y="66352"/>
                    <a:pt x="122831" y="74029"/>
                  </a:cubicBezTo>
                  <a:cubicBezTo>
                    <a:pt x="104483" y="80480"/>
                    <a:pt x="88958" y="89638"/>
                    <a:pt x="79112" y="99822"/>
                  </a:cubicBezTo>
                  <a:cubicBezTo>
                    <a:pt x="76700" y="102318"/>
                    <a:pt x="74660" y="104925"/>
                    <a:pt x="72933" y="107574"/>
                  </a:cubicBezTo>
                  <a:cubicBezTo>
                    <a:pt x="68069" y="115030"/>
                    <a:pt x="65682" y="122834"/>
                    <a:pt x="64410" y="129649"/>
                  </a:cubicBezTo>
                  <a:cubicBezTo>
                    <a:pt x="59514" y="127503"/>
                    <a:pt x="55004" y="125244"/>
                    <a:pt x="50954" y="122854"/>
                  </a:cubicBezTo>
                  <a:cubicBezTo>
                    <a:pt x="52507" y="116356"/>
                    <a:pt x="55216" y="108497"/>
                    <a:pt x="60069" y="100708"/>
                  </a:cubicBezTo>
                  <a:cubicBezTo>
                    <a:pt x="62398" y="96965"/>
                    <a:pt x="65219" y="93236"/>
                    <a:pt x="68657" y="89684"/>
                  </a:cubicBezTo>
                  <a:cubicBezTo>
                    <a:pt x="93969" y="63510"/>
                    <a:pt x="142060" y="47886"/>
                    <a:pt x="197306" y="47886"/>
                  </a:cubicBezTo>
                  <a:cubicBezTo>
                    <a:pt x="252553" y="47886"/>
                    <a:pt x="300647" y="63510"/>
                    <a:pt x="325955" y="89684"/>
                  </a:cubicBezTo>
                  <a:cubicBezTo>
                    <a:pt x="342813" y="107118"/>
                    <a:pt x="345042" y="128749"/>
                    <a:pt x="345774" y="135855"/>
                  </a:cubicBezTo>
                  <a:cubicBezTo>
                    <a:pt x="346757" y="145384"/>
                    <a:pt x="346757" y="155260"/>
                    <a:pt x="346757" y="175037"/>
                  </a:cubicBezTo>
                  <a:cubicBezTo>
                    <a:pt x="352793" y="177702"/>
                    <a:pt x="358322" y="180494"/>
                    <a:pt x="363370" y="183433"/>
                  </a:cubicBezTo>
                  <a:cubicBezTo>
                    <a:pt x="363370" y="151047"/>
                    <a:pt x="363397" y="144528"/>
                    <a:pt x="362330" y="134147"/>
                  </a:cubicBezTo>
                  <a:cubicBezTo>
                    <a:pt x="361453" y="125617"/>
                    <a:pt x="358777" y="99672"/>
                    <a:pt x="337915" y="78097"/>
                  </a:cubicBezTo>
                  <a:cubicBezTo>
                    <a:pt x="309534" y="48746"/>
                    <a:pt x="256972" y="31227"/>
                    <a:pt x="197310" y="31227"/>
                  </a:cubicBezTo>
                  <a:cubicBezTo>
                    <a:pt x="137649" y="31227"/>
                    <a:pt x="85090" y="48750"/>
                    <a:pt x="56711" y="78101"/>
                  </a:cubicBezTo>
                  <a:cubicBezTo>
                    <a:pt x="54925" y="79946"/>
                    <a:pt x="53284" y="81829"/>
                    <a:pt x="51753" y="83727"/>
                  </a:cubicBezTo>
                  <a:cubicBezTo>
                    <a:pt x="44079" y="93244"/>
                    <a:pt x="39500" y="103218"/>
                    <a:pt x="36722" y="111932"/>
                  </a:cubicBezTo>
                  <a:cubicBezTo>
                    <a:pt x="29445" y="104444"/>
                    <a:pt x="28488" y="93113"/>
                    <a:pt x="33786" y="84484"/>
                  </a:cubicBezTo>
                  <a:cubicBezTo>
                    <a:pt x="41438" y="72016"/>
                    <a:pt x="46566" y="67416"/>
                    <a:pt x="51759" y="62651"/>
                  </a:cubicBezTo>
                  <a:cubicBezTo>
                    <a:pt x="67063" y="48598"/>
                    <a:pt x="87132" y="37547"/>
                    <a:pt x="111377" y="29560"/>
                  </a:cubicBezTo>
                  <a:cubicBezTo>
                    <a:pt x="137012" y="21116"/>
                    <a:pt x="166729" y="16653"/>
                    <a:pt x="197324" y="16653"/>
                  </a:cubicBezTo>
                  <a:cubicBezTo>
                    <a:pt x="227918" y="16653"/>
                    <a:pt x="257628" y="21116"/>
                    <a:pt x="283259" y="29554"/>
                  </a:cubicBezTo>
                  <a:cubicBezTo>
                    <a:pt x="310505" y="38528"/>
                    <a:pt x="332416" y="51451"/>
                    <a:pt x="348380" y="67960"/>
                  </a:cubicBezTo>
                  <a:cubicBezTo>
                    <a:pt x="364552" y="84679"/>
                    <a:pt x="374114" y="106449"/>
                    <a:pt x="376820" y="132653"/>
                  </a:cubicBezTo>
                  <a:cubicBezTo>
                    <a:pt x="377967" y="143778"/>
                    <a:pt x="378051" y="149685"/>
                    <a:pt x="377865" y="193260"/>
                  </a:cubicBezTo>
                  <a:cubicBezTo>
                    <a:pt x="378658" y="193894"/>
                    <a:pt x="387297" y="200742"/>
                    <a:pt x="393492" y="209356"/>
                  </a:cubicBezTo>
                  <a:cubicBezTo>
                    <a:pt x="394648" y="199083"/>
                    <a:pt x="394611" y="188765"/>
                    <a:pt x="394611" y="176889"/>
                  </a:cubicBezTo>
                  <a:lnTo>
                    <a:pt x="394601" y="176889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48" name="Graphic 47">
            <a:extLst>
              <a:ext uri="{FF2B5EF4-FFF2-40B4-BE49-F238E27FC236}">
                <a16:creationId xmlns:a16="http://schemas.microsoft.com/office/drawing/2014/main" id="{A902C098-6C9F-D476-0D92-5C93202DEE1C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7081024" y="5945772"/>
            <a:ext cx="2105262" cy="4511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23653947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xt Heavy Slide w/ table box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>
            <a:extLst>
              <a:ext uri="{FF2B5EF4-FFF2-40B4-BE49-F238E27FC236}">
                <a16:creationId xmlns:a16="http://schemas.microsoft.com/office/drawing/2014/main" id="{028C39E1-030C-01C0-8B9C-DD9058FB9AE0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" name="Table Placeholder 22">
            <a:extLst>
              <a:ext uri="{FF2B5EF4-FFF2-40B4-BE49-F238E27FC236}">
                <a16:creationId xmlns:a16="http://schemas.microsoft.com/office/drawing/2014/main" id="{CBA4C516-FE5D-364A-B19B-2677A9AEDE62}"/>
              </a:ext>
            </a:extLst>
          </p:cNvPr>
          <p:cNvSpPr>
            <a:spLocks noGrp="1"/>
          </p:cNvSpPr>
          <p:nvPr>
            <p:ph type="tbl" sz="quarter" idx="13"/>
          </p:nvPr>
        </p:nvSpPr>
        <p:spPr>
          <a:xfrm>
            <a:off x="587022" y="1568606"/>
            <a:ext cx="10722755" cy="4163122"/>
          </a:xfrm>
          <a:prstGeom prst="rect">
            <a:avLst/>
          </a:prstGeom>
        </p:spPr>
        <p:txBody>
          <a:bodyPr lIns="0"/>
          <a:lstStyle/>
          <a:p>
            <a:r>
              <a:rPr lang="en-GB"/>
              <a:t>Click icon to add table</a:t>
            </a:r>
            <a:endParaRPr lang="en-IN"/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id="{76494F27-7504-C58F-4F79-3C36431BDB5F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6626381-7E60-63D2-3C13-B828C9314200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EC1CA2F7-D9A3-4ACE-C86D-CC9F8EEC6BDC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7C076246-FC22-E645-CC84-A36E38307E5F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4" name="Graphic 13">
            <a:extLst>
              <a:ext uri="{FF2B5EF4-FFF2-40B4-BE49-F238E27FC236}">
                <a16:creationId xmlns:a16="http://schemas.microsoft.com/office/drawing/2014/main" id="{B1D06FCD-0E6B-8EF2-93FA-06AF8876B78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9C8D90DD-AECD-0A6B-A67F-592EA58DD386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5A44B55E-EDCC-1B03-AA0B-2D9146182BA3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041FD532-F029-6DEE-9716-D7AF698ABA2C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84404801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able Style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4A82D67B-69F4-0026-7E59-7F34C4C8CFA9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1DAA7A9B-B379-3EAC-6B1D-9082891CC0A9}"/>
              </a:ext>
            </a:extLst>
          </p:cNvPr>
          <p:cNvGrpSpPr/>
          <p:nvPr/>
        </p:nvGrpSpPr>
        <p:grpSpPr>
          <a:xfrm flipH="1">
            <a:off x="-1457942" y="5081987"/>
            <a:ext cx="4918911" cy="760952"/>
            <a:chOff x="7512658" y="3067745"/>
            <a:chExt cx="4673649" cy="723010"/>
          </a:xfrm>
        </p:grpSpPr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7AE55842-7111-E904-5F82-A8D68C92E78E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7B146F93-A82C-01E9-9ECD-E61A8C6FD627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9" name="TextBox 20">
            <a:extLst>
              <a:ext uri="{FF2B5EF4-FFF2-40B4-BE49-F238E27FC236}">
                <a16:creationId xmlns:a16="http://schemas.microsoft.com/office/drawing/2014/main" id="{7DDF464B-5BE1-793A-F8B3-292169906C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40" name="Graphic 39">
            <a:extLst>
              <a:ext uri="{FF2B5EF4-FFF2-40B4-BE49-F238E27FC236}">
                <a16:creationId xmlns:a16="http://schemas.microsoft.com/office/drawing/2014/main" id="{C7552D44-4A88-36E0-92C7-A12F7C32BC1E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41" name="TextBox 40">
            <a:extLst>
              <a:ext uri="{FF2B5EF4-FFF2-40B4-BE49-F238E27FC236}">
                <a16:creationId xmlns:a16="http://schemas.microsoft.com/office/drawing/2014/main" id="{09543CFA-5B0B-3B4B-D3B1-B1F9A89FF4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16CB3A57-896E-FA4D-EA26-7834E8F9D618}"/>
              </a:ext>
            </a:extLst>
          </p:cNvPr>
          <p:cNvGrpSpPr/>
          <p:nvPr/>
        </p:nvGrpSpPr>
        <p:grpSpPr>
          <a:xfrm rot="10800000">
            <a:off x="-1479069" y="104140"/>
            <a:ext cx="3185148" cy="742841"/>
            <a:chOff x="8200941" y="3816054"/>
            <a:chExt cx="3986871" cy="929819"/>
          </a:xfrm>
        </p:grpSpPr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B33FBE93-67C1-B335-64DC-F07FDCBB7965}"/>
                </a:ext>
              </a:extLst>
            </p:cNvPr>
            <p:cNvSpPr/>
            <p:nvPr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E3086004-F0B6-0E35-B255-1D4D59BA9F18}"/>
                </a:ext>
              </a:extLst>
            </p:cNvPr>
            <p:cNvSpPr/>
            <p:nvPr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0461A40B-593A-08D3-11FD-18FD50921698}"/>
                </a:ext>
              </a:extLst>
            </p:cNvPr>
            <p:cNvSpPr/>
            <p:nvPr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47" name="Rectangle 46">
            <a:extLst>
              <a:ext uri="{FF2B5EF4-FFF2-40B4-BE49-F238E27FC236}">
                <a16:creationId xmlns:a16="http://schemas.microsoft.com/office/drawing/2014/main" id="{80EC8EC0-CC0E-DFE9-ADF7-8BBD549E4436}"/>
              </a:ext>
            </a:extLst>
          </p:cNvPr>
          <p:cNvSpPr/>
          <p:nvPr/>
        </p:nvSpPr>
        <p:spPr>
          <a:xfrm>
            <a:off x="-2668345" y="-1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58" name="Text Placeholder 9">
            <a:extLst>
              <a:ext uri="{FF2B5EF4-FFF2-40B4-BE49-F238E27FC236}">
                <a16:creationId xmlns:a16="http://schemas.microsoft.com/office/drawing/2014/main" id="{9F67E446-F168-F4E9-DEEB-C0AE2F568434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09601" y="1139923"/>
            <a:ext cx="1926199" cy="225592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US"/>
              <a:t>This is the eyebrow</a:t>
            </a:r>
          </a:p>
        </p:txBody>
      </p:sp>
      <p:sp>
        <p:nvSpPr>
          <p:cNvPr id="59" name="Text Placeholder 12">
            <a:extLst>
              <a:ext uri="{FF2B5EF4-FFF2-40B4-BE49-F238E27FC236}">
                <a16:creationId xmlns:a16="http://schemas.microsoft.com/office/drawing/2014/main" id="{076D1EEF-CB53-14F6-8A5C-94C711AEFD1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1666565"/>
            <a:ext cx="3010677" cy="1130918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90E9CC52-97A9-C504-E0DB-2F764A320A3C}"/>
              </a:ext>
            </a:extLst>
          </p:cNvPr>
          <p:cNvGrpSpPr/>
          <p:nvPr userDrawn="1"/>
        </p:nvGrpSpPr>
        <p:grpSpPr>
          <a:xfrm flipH="1">
            <a:off x="-1457942" y="5081987"/>
            <a:ext cx="4918911" cy="760952"/>
            <a:chOff x="7512658" y="3067745"/>
            <a:chExt cx="4673649" cy="723010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D51B796F-AD5F-5ECA-4BE3-BC9B33BC8A73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CDCC2751-8466-7649-1137-F55A0020087B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6" name="Graphic 5">
            <a:extLst>
              <a:ext uri="{FF2B5EF4-FFF2-40B4-BE49-F238E27FC236}">
                <a16:creationId xmlns:a16="http://schemas.microsoft.com/office/drawing/2014/main" id="{D9D8AFB7-6E45-E4E7-1792-6CA0AD0EFD0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F7CADA8F-2CA8-75D4-4F85-5EDFDF73C9E3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D370FE3-5A86-5C9C-6874-0AF2F6CFAF53}"/>
              </a:ext>
            </a:extLst>
          </p:cNvPr>
          <p:cNvGrpSpPr/>
          <p:nvPr userDrawn="1"/>
        </p:nvGrpSpPr>
        <p:grpSpPr>
          <a:xfrm rot="10800000">
            <a:off x="-1479069" y="104140"/>
            <a:ext cx="3185148" cy="742841"/>
            <a:chOff x="8200941" y="3816054"/>
            <a:chExt cx="3986871" cy="929819"/>
          </a:xfrm>
        </p:grpSpPr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005DA336-A51A-AEB9-70A8-D92592E48C1F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661F2696-2D00-5DFA-16F9-72D4C444E70C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F34128DD-3CC2-B14A-1080-4E405ACD4C32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2" name="Rectangle 11">
            <a:extLst>
              <a:ext uri="{FF2B5EF4-FFF2-40B4-BE49-F238E27FC236}">
                <a16:creationId xmlns:a16="http://schemas.microsoft.com/office/drawing/2014/main" id="{648A48E5-0758-6157-1EBA-124C71D9747C}"/>
              </a:ext>
            </a:extLst>
          </p:cNvPr>
          <p:cNvSpPr/>
          <p:nvPr userDrawn="1"/>
        </p:nvSpPr>
        <p:spPr>
          <a:xfrm>
            <a:off x="-2668345" y="-1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5" name="Table Placeholder 14">
            <a:extLst>
              <a:ext uri="{FF2B5EF4-FFF2-40B4-BE49-F238E27FC236}">
                <a16:creationId xmlns:a16="http://schemas.microsoft.com/office/drawing/2014/main" id="{745C860E-DDA8-830C-4A8B-954E89271267}"/>
              </a:ext>
            </a:extLst>
          </p:cNvPr>
          <p:cNvSpPr>
            <a:spLocks noGrp="1"/>
          </p:cNvSpPr>
          <p:nvPr>
            <p:ph type="tbl" sz="quarter" idx="13"/>
          </p:nvPr>
        </p:nvSpPr>
        <p:spPr>
          <a:xfrm>
            <a:off x="5499100" y="1365250"/>
            <a:ext cx="5902325" cy="4325938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5525078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able Style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A8E8FDB0-E2BD-989B-320C-9A54AC09277B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1" name="Text Placeholder 12">
            <a:extLst>
              <a:ext uri="{FF2B5EF4-FFF2-40B4-BE49-F238E27FC236}">
                <a16:creationId xmlns:a16="http://schemas.microsoft.com/office/drawing/2014/main" id="{3E0B7069-AD7C-FCFA-2746-FF3BBB16E55F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8931734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09460B15-8B71-7E4A-DA0C-8E6396A9C06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09599" y="1091338"/>
            <a:ext cx="6438899" cy="200055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US"/>
              <a:t>This is the eyebrow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9E7EE978-DCB9-3127-39F0-564284D1625E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F10387FE-2D3C-32A0-47EC-114C134AA587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74C72B6C-DEF1-FCCB-F5F0-CCF890FA2BF6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4" name="Graphic 13">
            <a:extLst>
              <a:ext uri="{FF2B5EF4-FFF2-40B4-BE49-F238E27FC236}">
                <a16:creationId xmlns:a16="http://schemas.microsoft.com/office/drawing/2014/main" id="{91164379-627C-C8AF-90ED-AA97A030D6C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598ACAF8-D1B0-0C64-B51E-7CE3674EC576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CC65B418-A959-7EA9-8C68-C55738DE65FD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8" name="Table Placeholder 14">
            <a:extLst>
              <a:ext uri="{FF2B5EF4-FFF2-40B4-BE49-F238E27FC236}">
                <a16:creationId xmlns:a16="http://schemas.microsoft.com/office/drawing/2014/main" id="{632A287B-6626-0D3A-4A71-B320267FA79B}"/>
              </a:ext>
            </a:extLst>
          </p:cNvPr>
          <p:cNvSpPr>
            <a:spLocks noGrp="1"/>
          </p:cNvSpPr>
          <p:nvPr>
            <p:ph type="tbl" sz="quarter" idx="13"/>
          </p:nvPr>
        </p:nvSpPr>
        <p:spPr>
          <a:xfrm>
            <a:off x="609599" y="1674373"/>
            <a:ext cx="11087602" cy="4325938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2526292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able Style_3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C3D42790-5286-77A4-A63D-82B7B9B82B2F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1" name="Text Placeholder 12">
            <a:extLst>
              <a:ext uri="{FF2B5EF4-FFF2-40B4-BE49-F238E27FC236}">
                <a16:creationId xmlns:a16="http://schemas.microsoft.com/office/drawing/2014/main" id="{3E0B7069-AD7C-FCFA-2746-FF3BBB16E55F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8931734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09460B15-8B71-7E4A-DA0C-8E6396A9C06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09599" y="1091338"/>
            <a:ext cx="6438899" cy="200055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US"/>
              <a:t>This is the eyebrow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4674AC3-8953-0D76-E3B9-9C18AE4FBA12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E123C4A9-B5FD-F3D1-41AB-493BA0F64454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6623DD02-22F4-1D03-B77D-3B7AAA35DF7E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4" name="Graphic 13">
            <a:extLst>
              <a:ext uri="{FF2B5EF4-FFF2-40B4-BE49-F238E27FC236}">
                <a16:creationId xmlns:a16="http://schemas.microsoft.com/office/drawing/2014/main" id="{F0A88AFB-A4C7-AB4C-9266-2E6C5C23F366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0634F9D7-68AF-02B1-A35C-447ED12847C3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2F8B0C2A-BEC5-D53E-BBBE-70C662E4D8FB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8" name="Table Placeholder 14">
            <a:extLst>
              <a:ext uri="{FF2B5EF4-FFF2-40B4-BE49-F238E27FC236}">
                <a16:creationId xmlns:a16="http://schemas.microsoft.com/office/drawing/2014/main" id="{F254A135-C95B-3001-4EF3-54584092E71D}"/>
              </a:ext>
            </a:extLst>
          </p:cNvPr>
          <p:cNvSpPr>
            <a:spLocks noGrp="1"/>
          </p:cNvSpPr>
          <p:nvPr>
            <p:ph type="tbl" sz="quarter" idx="13"/>
          </p:nvPr>
        </p:nvSpPr>
        <p:spPr>
          <a:xfrm>
            <a:off x="609599" y="1674373"/>
            <a:ext cx="11087602" cy="4325938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79679414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hapter Divider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6DC1E32D-1D64-5197-B639-A2E4FC1EF9E7}"/>
              </a:ext>
            </a:extLst>
          </p:cNvPr>
          <p:cNvSpPr/>
          <p:nvPr userDrawn="1"/>
        </p:nvSpPr>
        <p:spPr>
          <a:xfrm>
            <a:off x="0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706CAF2-6D27-0236-5C2D-72C1D5CEA564}"/>
              </a:ext>
            </a:extLst>
          </p:cNvPr>
          <p:cNvGrpSpPr/>
          <p:nvPr/>
        </p:nvGrpSpPr>
        <p:grpSpPr>
          <a:xfrm flipH="1">
            <a:off x="-1457942" y="5081987"/>
            <a:ext cx="4918911" cy="760952"/>
            <a:chOff x="7512658" y="3067745"/>
            <a:chExt cx="4673649" cy="723010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C0C93016-198E-7976-E39F-52D36C863ADF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BD584059-2B73-A7F4-A708-E291463DF8E4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0C70430-390C-3DDF-3B5C-1BD45082A7EB}"/>
              </a:ext>
            </a:extLst>
          </p:cNvPr>
          <p:cNvGrpSpPr/>
          <p:nvPr/>
        </p:nvGrpSpPr>
        <p:grpSpPr>
          <a:xfrm rot="10800000">
            <a:off x="-1479069" y="104140"/>
            <a:ext cx="3185148" cy="742841"/>
            <a:chOff x="8200941" y="3816054"/>
            <a:chExt cx="3986871" cy="929819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046DC269-215A-8E47-DDBD-2225384DF05F}"/>
                </a:ext>
              </a:extLst>
            </p:cNvPr>
            <p:cNvSpPr/>
            <p:nvPr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0D68676B-1784-BB38-B533-D209880CCC78}"/>
                </a:ext>
              </a:extLst>
            </p:cNvPr>
            <p:cNvSpPr/>
            <p:nvPr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0D738089-1510-DDC2-AD40-FF30D2C0D248}"/>
                </a:ext>
              </a:extLst>
            </p:cNvPr>
            <p:cNvSpPr/>
            <p:nvPr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575748" y="-16225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4" name="Google Shape;166;p16">
            <a:extLst>
              <a:ext uri="{FF2B5EF4-FFF2-40B4-BE49-F238E27FC236}">
                <a16:creationId xmlns:a16="http://schemas.microsoft.com/office/drawing/2014/main" id="{E7D32C56-21C7-D31D-F04D-AE2AA2CBCA7D}"/>
              </a:ext>
            </a:extLst>
          </p:cNvPr>
          <p:cNvSpPr/>
          <p:nvPr/>
        </p:nvSpPr>
        <p:spPr>
          <a:xfrm>
            <a:off x="7969275" y="0"/>
            <a:ext cx="134400" cy="6858000"/>
          </a:xfrm>
          <a:prstGeom prst="rect">
            <a:avLst/>
          </a:prstGeom>
          <a:solidFill>
            <a:srgbClr val="CDD1F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900"/>
          </a:p>
        </p:txBody>
      </p:sp>
      <p:sp>
        <p:nvSpPr>
          <p:cNvPr id="5" name="Picture Placeholder 10">
            <a:extLst>
              <a:ext uri="{FF2B5EF4-FFF2-40B4-BE49-F238E27FC236}">
                <a16:creationId xmlns:a16="http://schemas.microsoft.com/office/drawing/2014/main" id="{A3F87921-2005-F6A7-9DE2-9461A3D9BF2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103674" y="0"/>
            <a:ext cx="4088325" cy="6858000"/>
          </a:xfrm>
          <a:prstGeom prst="rect">
            <a:avLst/>
          </a:prstGeom>
        </p:spPr>
        <p:txBody>
          <a:bodyPr/>
          <a:lstStyle>
            <a:lvl1pPr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30" name="Text Placeholder 15">
            <a:extLst>
              <a:ext uri="{FF2B5EF4-FFF2-40B4-BE49-F238E27FC236}">
                <a16:creationId xmlns:a16="http://schemas.microsoft.com/office/drawing/2014/main" id="{54859CBE-206A-7211-014E-8204551A91AC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13235" y="1306025"/>
            <a:ext cx="6394047" cy="1677810"/>
          </a:xfrm>
          <a:prstGeom prst="rect">
            <a:avLst/>
          </a:prstGeom>
        </p:spPr>
        <p:txBody>
          <a:bodyPr lIns="72000" tIns="180000" rIns="0" bIns="0" anchor="t"/>
          <a:lstStyle>
            <a:lvl1pPr algn="l">
              <a:lnSpc>
                <a:spcPts val="6500"/>
              </a:lnSpc>
              <a:defRPr sz="6400" b="1" spc="-150" baseline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4AC6F77B-E5B2-0D64-AD02-80CC7308F9F3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614419" y="3205618"/>
            <a:ext cx="6392863" cy="729634"/>
          </a:xfrm>
          <a:prstGeom prst="rect">
            <a:avLst/>
          </a:prstGeom>
        </p:spPr>
        <p:txBody>
          <a:bodyPr lIns="10800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6475D29A-BE02-41A5-B440-458390288E12}"/>
              </a:ext>
            </a:extLst>
          </p:cNvPr>
          <p:cNvGrpSpPr/>
          <p:nvPr userDrawn="1"/>
        </p:nvGrpSpPr>
        <p:grpSpPr>
          <a:xfrm flipH="1">
            <a:off x="-1457942" y="5081987"/>
            <a:ext cx="4918911" cy="760952"/>
            <a:chOff x="7512658" y="3067745"/>
            <a:chExt cx="4673649" cy="723010"/>
          </a:xfrm>
        </p:grpSpPr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D591E8CA-0707-90AD-E933-9392D8EDA2B8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9BBDB1D2-A47C-B32C-8DFF-59870D2C5706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4" name="Graphic 13">
            <a:extLst>
              <a:ext uri="{FF2B5EF4-FFF2-40B4-BE49-F238E27FC236}">
                <a16:creationId xmlns:a16="http://schemas.microsoft.com/office/drawing/2014/main" id="{4C5F3850-9E99-E1FB-5330-EA1C4CFBFAB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5" name="Rectangle 14">
            <a:extLst>
              <a:ext uri="{FF2B5EF4-FFF2-40B4-BE49-F238E27FC236}">
                <a16:creationId xmlns:a16="http://schemas.microsoft.com/office/drawing/2014/main" id="{A661C6D9-E84B-CE44-41C2-6F76F13F49E1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EAE5949B-7D68-6525-3B76-B848B0702AD1}"/>
              </a:ext>
            </a:extLst>
          </p:cNvPr>
          <p:cNvGrpSpPr/>
          <p:nvPr userDrawn="1"/>
        </p:nvGrpSpPr>
        <p:grpSpPr>
          <a:xfrm rot="10800000">
            <a:off x="-1479069" y="104140"/>
            <a:ext cx="3185148" cy="742841"/>
            <a:chOff x="8200941" y="3816054"/>
            <a:chExt cx="3986871" cy="929819"/>
          </a:xfrm>
        </p:grpSpPr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392400D1-A98C-96E4-D207-64A16E3556BF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EC45331D-D92D-9FC7-77A8-2C35E8FA14D5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8E1BCAB7-EBDC-D733-FE67-2EEAEEA36B1E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7D14DE9B-6F9B-73A8-AEE0-C250FDF8F62E}"/>
              </a:ext>
            </a:extLst>
          </p:cNvPr>
          <p:cNvSpPr/>
          <p:nvPr userDrawn="1"/>
        </p:nvSpPr>
        <p:spPr>
          <a:xfrm>
            <a:off x="-2578685" y="-8113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8" name="Google Shape;166;p16">
            <a:extLst>
              <a:ext uri="{FF2B5EF4-FFF2-40B4-BE49-F238E27FC236}">
                <a16:creationId xmlns:a16="http://schemas.microsoft.com/office/drawing/2014/main" id="{47B18243-5766-B848-FD45-71583E891A8F}"/>
              </a:ext>
            </a:extLst>
          </p:cNvPr>
          <p:cNvSpPr/>
          <p:nvPr userDrawn="1"/>
        </p:nvSpPr>
        <p:spPr>
          <a:xfrm>
            <a:off x="7969275" y="0"/>
            <a:ext cx="134400" cy="6858000"/>
          </a:xfrm>
          <a:prstGeom prst="rect">
            <a:avLst/>
          </a:prstGeom>
          <a:solidFill>
            <a:srgbClr val="CDD1F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900"/>
          </a:p>
        </p:txBody>
      </p:sp>
    </p:spTree>
    <p:extLst>
      <p:ext uri="{BB962C8B-B14F-4D97-AF65-F5344CB8AC3E}">
        <p14:creationId xmlns:p14="http://schemas.microsoft.com/office/powerpoint/2010/main" val="1227539372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hapter Divider_2">
    <p:bg>
      <p:bgPr>
        <a:solidFill>
          <a:srgbClr val="0B182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Graphic 24">
            <a:extLst>
              <a:ext uri="{FF2B5EF4-FFF2-40B4-BE49-F238E27FC236}">
                <a16:creationId xmlns:a16="http://schemas.microsoft.com/office/drawing/2014/main" id="{3195A5CB-63AC-D0DF-3AAE-9964C1F8A046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6806" t="-3615" r="6806" b="-3615"/>
          <a:stretch/>
        </p:blipFill>
        <p:spPr>
          <a:xfrm>
            <a:off x="0" y="942536"/>
            <a:ext cx="12192000" cy="4691576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A05F3187-A2DF-A56A-C3BF-F3239EDED7B3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B1720">
              <a:alpha val="79546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20">
            <a:extLst>
              <a:ext uri="{FF2B5EF4-FFF2-40B4-BE49-F238E27FC236}">
                <a16:creationId xmlns:a16="http://schemas.microsoft.com/office/drawing/2014/main" id="{5B17534E-B11E-F400-E87B-C7C377F2CF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2012-24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08F1940D-6259-5D52-BE43-7891AEF2968C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CCC8A202-82C3-C0ED-42B4-CBAD052F02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2" name="Graphic 1">
            <a:extLst>
              <a:ext uri="{FF2B5EF4-FFF2-40B4-BE49-F238E27FC236}">
                <a16:creationId xmlns:a16="http://schemas.microsoft.com/office/drawing/2014/main" id="{AA5C2DF3-0D49-039E-A67D-A5648E86C5C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6806" t="-3615" r="6806" b="-3615"/>
          <a:stretch/>
        </p:blipFill>
        <p:spPr>
          <a:xfrm>
            <a:off x="0" y="942536"/>
            <a:ext cx="12192000" cy="4691576"/>
          </a:xfrm>
          <a:prstGeom prst="rect">
            <a:avLst/>
          </a:prstGeom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974E6E26-528F-045E-1A49-95BE5806447E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B1720">
              <a:alpha val="79546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20">
            <a:extLst>
              <a:ext uri="{FF2B5EF4-FFF2-40B4-BE49-F238E27FC236}">
                <a16:creationId xmlns:a16="http://schemas.microsoft.com/office/drawing/2014/main" id="{92BAD9F7-A34B-808B-81FA-235CB56CE905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10" name="Graphic 9">
            <a:extLst>
              <a:ext uri="{FF2B5EF4-FFF2-40B4-BE49-F238E27FC236}">
                <a16:creationId xmlns:a16="http://schemas.microsoft.com/office/drawing/2014/main" id="{7F20A282-C3B6-5B51-76FA-93A720CD614A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DAF0E8E3-FFE8-4061-52CC-994FBF840545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90E22771-EC9E-78D3-B9BC-A4949400BD19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2047461" y="2106502"/>
            <a:ext cx="8097079" cy="2644996"/>
          </a:xfrm>
          <a:prstGeom prst="rect">
            <a:avLst/>
          </a:prstGeom>
        </p:spPr>
        <p:txBody>
          <a:bodyPr lIns="0" tIns="0" rIns="0" bIns="0" anchor="ctr"/>
          <a:lstStyle>
            <a:lvl1pPr algn="ctr">
              <a:lnSpc>
                <a:spcPts val="6500"/>
              </a:lnSpc>
              <a:defRPr sz="6400" b="1" spc="-150" baseline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489764404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hapter Divider_3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Rectangle 42">
            <a:extLst>
              <a:ext uri="{FF2B5EF4-FFF2-40B4-BE49-F238E27FC236}">
                <a16:creationId xmlns:a16="http://schemas.microsoft.com/office/drawing/2014/main" id="{ED7AAD37-E426-D24E-6D60-C6CA31F1EF04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" name="Rounded Rectangle 18">
            <a:extLst>
              <a:ext uri="{FF2B5EF4-FFF2-40B4-BE49-F238E27FC236}">
                <a16:creationId xmlns:a16="http://schemas.microsoft.com/office/drawing/2014/main" id="{7F3F42AA-4176-F467-A40E-2BAD2C120913}"/>
              </a:ext>
            </a:extLst>
          </p:cNvPr>
          <p:cNvSpPr/>
          <p:nvPr/>
        </p:nvSpPr>
        <p:spPr>
          <a:xfrm>
            <a:off x="609600" y="1349829"/>
            <a:ext cx="11582399" cy="4535306"/>
          </a:xfrm>
          <a:prstGeom prst="roundRect">
            <a:avLst>
              <a:gd name="adj" fmla="val 4437"/>
            </a:avLst>
          </a:prstGeom>
          <a:solidFill>
            <a:srgbClr val="EFF5F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FFC3D92-DFAB-BF5A-2E98-BF91B468B4F2}"/>
              </a:ext>
            </a:extLst>
          </p:cNvPr>
          <p:cNvGrpSpPr/>
          <p:nvPr/>
        </p:nvGrpSpPr>
        <p:grpSpPr>
          <a:xfrm>
            <a:off x="9163164" y="194469"/>
            <a:ext cx="3028836" cy="1120031"/>
            <a:chOff x="7241828" y="856922"/>
            <a:chExt cx="4944479" cy="1828415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A68A6730-AA77-711F-91A0-76086A32B265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998D3460-6507-1D9A-1314-F103930A4CB8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283FECB5-F629-0D3D-27C3-0CF7D5C91D7A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AC3905E2-79B4-4CE3-16A3-ECE60F2566CF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FDF4C5FB-C752-DDF2-CED5-2A3C25A6AA3C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03283E9-6B49-409D-91D5-E70D873607F7}"/>
              </a:ext>
            </a:extLst>
          </p:cNvPr>
          <p:cNvGrpSpPr/>
          <p:nvPr/>
        </p:nvGrpSpPr>
        <p:grpSpPr>
          <a:xfrm>
            <a:off x="9535782" y="5062958"/>
            <a:ext cx="2656218" cy="982242"/>
            <a:chOff x="9535782" y="4462389"/>
            <a:chExt cx="2656218" cy="982242"/>
          </a:xfrm>
        </p:grpSpPr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19D47F9B-9E36-2AFA-513E-0AA798EB152E}"/>
                </a:ext>
              </a:extLst>
            </p:cNvPr>
            <p:cNvSpPr/>
            <p:nvPr/>
          </p:nvSpPr>
          <p:spPr>
            <a:xfrm>
              <a:off x="10283894" y="4462389"/>
              <a:ext cx="1908106" cy="388434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A67A9885-9457-8EC3-0ECC-12E0D7E611C9}"/>
                </a:ext>
              </a:extLst>
            </p:cNvPr>
            <p:cNvSpPr/>
            <p:nvPr/>
          </p:nvSpPr>
          <p:spPr>
            <a:xfrm>
              <a:off x="10338957" y="4506901"/>
              <a:ext cx="1853042" cy="299344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0207567E-EB6B-DF83-B25F-70498DC3DFD8}"/>
                </a:ext>
              </a:extLst>
            </p:cNvPr>
            <p:cNvSpPr/>
            <p:nvPr/>
          </p:nvSpPr>
          <p:spPr>
            <a:xfrm>
              <a:off x="9535782" y="5056224"/>
              <a:ext cx="1468155" cy="388407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1F6288D7-4ED7-98A1-D411-118ECA605B38}"/>
                </a:ext>
              </a:extLst>
            </p:cNvPr>
            <p:cNvSpPr/>
            <p:nvPr/>
          </p:nvSpPr>
          <p:spPr>
            <a:xfrm>
              <a:off x="11661285" y="5056237"/>
              <a:ext cx="530715" cy="388367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026CA53D-ED7B-9016-71E0-68CF2622E248}"/>
                </a:ext>
              </a:extLst>
            </p:cNvPr>
            <p:cNvSpPr/>
            <p:nvPr/>
          </p:nvSpPr>
          <p:spPr>
            <a:xfrm>
              <a:off x="9590805" y="5100754"/>
              <a:ext cx="1357545" cy="299344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2" name="Rectangle 31">
            <a:extLst>
              <a:ext uri="{FF2B5EF4-FFF2-40B4-BE49-F238E27FC236}">
                <a16:creationId xmlns:a16="http://schemas.microsoft.com/office/drawing/2014/main" id="{932A237F-0D2D-3521-5E79-2BDAF14AA23F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3F8F9369-2C1F-AADE-E966-9CCCE43D67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5" name="Text Placeholder 3">
            <a:extLst>
              <a:ext uri="{FF2B5EF4-FFF2-40B4-BE49-F238E27FC236}">
                <a16:creationId xmlns:a16="http://schemas.microsoft.com/office/drawing/2014/main" id="{C952108E-EE54-0BF1-624C-80673BA4BACB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1387344" y="2364274"/>
            <a:ext cx="9730783" cy="2327227"/>
          </a:xfrm>
          <a:prstGeom prst="rect">
            <a:avLst/>
          </a:prstGeom>
        </p:spPr>
        <p:txBody>
          <a:bodyPr/>
          <a:lstStyle>
            <a:lvl1pPr>
              <a:defRPr kumimoji="0" lang="en-GB" sz="4800" b="1" i="0" u="none" strike="noStrike" kern="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defRPr>
            </a:lvl1pPr>
            <a:lvl2pPr>
              <a:defRPr kumimoji="0" lang="en-GB" sz="4800" b="1" i="0" u="none" strike="noStrike" kern="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defRPr>
            </a:lvl2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510069D3-6136-F4C7-28AF-9129DDC198C5}"/>
              </a:ext>
            </a:extLst>
          </p:cNvPr>
          <p:cNvSpPr/>
          <p:nvPr/>
        </p:nvSpPr>
        <p:spPr>
          <a:xfrm>
            <a:off x="1387345" y="4866938"/>
            <a:ext cx="9730783" cy="61912"/>
          </a:xfrm>
          <a:prstGeom prst="rect">
            <a:avLst/>
          </a:prstGeom>
          <a:solidFill>
            <a:srgbClr val="B0CFC8">
              <a:lumMod val="40000"/>
              <a:lumOff val="60000"/>
            </a:srgb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en-ID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813DE77F-878F-6220-4DED-9F1C581B2568}"/>
              </a:ext>
            </a:extLst>
          </p:cNvPr>
          <p:cNvSpPr/>
          <p:nvPr/>
        </p:nvSpPr>
        <p:spPr>
          <a:xfrm>
            <a:off x="1387345" y="2124075"/>
            <a:ext cx="9730783" cy="61912"/>
          </a:xfrm>
          <a:prstGeom prst="rect">
            <a:avLst/>
          </a:prstGeom>
          <a:solidFill>
            <a:srgbClr val="B0CFC8">
              <a:lumMod val="40000"/>
              <a:lumOff val="60000"/>
            </a:srgb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en-ID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230953C1-ADCA-5912-B47B-624700144C7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A876D76D-136D-F99B-A73E-53210C374BFA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D76AB2BC-FA4A-25E1-B8EF-3427BA57B8B7}"/>
              </a:ext>
            </a:extLst>
          </p:cNvPr>
          <p:cNvSpPr/>
          <p:nvPr userDrawn="1"/>
        </p:nvSpPr>
        <p:spPr>
          <a:xfrm>
            <a:off x="609600" y="1349829"/>
            <a:ext cx="11582399" cy="4535306"/>
          </a:xfrm>
          <a:prstGeom prst="roundRect">
            <a:avLst>
              <a:gd name="adj" fmla="val 4437"/>
            </a:avLst>
          </a:prstGeom>
          <a:solidFill>
            <a:srgbClr val="EFF5F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47C6BD0A-3135-7599-C4FE-0257180DC6F8}"/>
              </a:ext>
            </a:extLst>
          </p:cNvPr>
          <p:cNvGrpSpPr/>
          <p:nvPr userDrawn="1"/>
        </p:nvGrpSpPr>
        <p:grpSpPr>
          <a:xfrm>
            <a:off x="9163164" y="194469"/>
            <a:ext cx="3028836" cy="1120031"/>
            <a:chOff x="7241828" y="856922"/>
            <a:chExt cx="4944479" cy="1828415"/>
          </a:xfrm>
        </p:grpSpPr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1E18CD44-1908-FD63-8A7C-61AE62E3CA66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986CC186-A67B-0CEE-45A6-CC7527FE5CD8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D62A0EE9-0975-8172-3880-8F24C8C2D6C5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56208717-1BCA-4CCF-708C-A0F3E8FD9B5C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C2ADD550-5DB7-EF38-B2A0-D73BB736AC97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67F4053F-4FB8-D8FF-809B-5118140F4595}"/>
              </a:ext>
            </a:extLst>
          </p:cNvPr>
          <p:cNvGrpSpPr/>
          <p:nvPr userDrawn="1"/>
        </p:nvGrpSpPr>
        <p:grpSpPr>
          <a:xfrm>
            <a:off x="9535782" y="5062958"/>
            <a:ext cx="2656218" cy="982242"/>
            <a:chOff x="9535782" y="4462389"/>
            <a:chExt cx="2656218" cy="982242"/>
          </a:xfrm>
        </p:grpSpPr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3F89B1F8-EA6F-A0BE-ABDB-E6BDEF27ED34}"/>
                </a:ext>
              </a:extLst>
            </p:cNvPr>
            <p:cNvSpPr/>
            <p:nvPr/>
          </p:nvSpPr>
          <p:spPr>
            <a:xfrm>
              <a:off x="10283894" y="4462389"/>
              <a:ext cx="1908106" cy="388434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B7EE73F2-F652-6B1C-D170-CCCC01A4E680}"/>
                </a:ext>
              </a:extLst>
            </p:cNvPr>
            <p:cNvSpPr/>
            <p:nvPr/>
          </p:nvSpPr>
          <p:spPr>
            <a:xfrm>
              <a:off x="10338957" y="4506901"/>
              <a:ext cx="1853042" cy="299344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F5893593-F85C-5112-737C-4AAAFBBB692B}"/>
                </a:ext>
              </a:extLst>
            </p:cNvPr>
            <p:cNvSpPr/>
            <p:nvPr/>
          </p:nvSpPr>
          <p:spPr>
            <a:xfrm>
              <a:off x="9535782" y="5056224"/>
              <a:ext cx="1468155" cy="388407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C7A16E0D-0664-CDE1-FD53-D604ADE41EC2}"/>
                </a:ext>
              </a:extLst>
            </p:cNvPr>
            <p:cNvSpPr/>
            <p:nvPr/>
          </p:nvSpPr>
          <p:spPr>
            <a:xfrm>
              <a:off x="11661285" y="5056237"/>
              <a:ext cx="530715" cy="388367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FD078443-9AA3-7A4C-305B-3A7AEF24CA5A}"/>
                </a:ext>
              </a:extLst>
            </p:cNvPr>
            <p:cNvSpPr/>
            <p:nvPr/>
          </p:nvSpPr>
          <p:spPr>
            <a:xfrm>
              <a:off x="9590805" y="5100754"/>
              <a:ext cx="1357545" cy="299344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9" name="Rectangle 38">
            <a:extLst>
              <a:ext uri="{FF2B5EF4-FFF2-40B4-BE49-F238E27FC236}">
                <a16:creationId xmlns:a16="http://schemas.microsoft.com/office/drawing/2014/main" id="{E127F9B1-DAF0-E0AA-9A30-4A92E4F20789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D53B0ACD-96CB-9493-286C-80E80177F339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4C3A05C0-A92B-26DE-B3BC-C9F357FA944A}"/>
              </a:ext>
            </a:extLst>
          </p:cNvPr>
          <p:cNvSpPr/>
          <p:nvPr userDrawn="1"/>
        </p:nvSpPr>
        <p:spPr>
          <a:xfrm>
            <a:off x="1387345" y="4866938"/>
            <a:ext cx="9730783" cy="61912"/>
          </a:xfrm>
          <a:prstGeom prst="rect">
            <a:avLst/>
          </a:prstGeom>
          <a:solidFill>
            <a:srgbClr val="B0CFC8">
              <a:lumMod val="40000"/>
              <a:lumOff val="60000"/>
            </a:srgb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en-ID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C27AB123-27AA-D6CB-29FA-FCEAF86AB7D3}"/>
              </a:ext>
            </a:extLst>
          </p:cNvPr>
          <p:cNvSpPr/>
          <p:nvPr userDrawn="1"/>
        </p:nvSpPr>
        <p:spPr>
          <a:xfrm>
            <a:off x="1387345" y="2124075"/>
            <a:ext cx="9730783" cy="61912"/>
          </a:xfrm>
          <a:prstGeom prst="rect">
            <a:avLst/>
          </a:prstGeom>
          <a:solidFill>
            <a:srgbClr val="B0CFC8">
              <a:lumMod val="40000"/>
              <a:lumOff val="60000"/>
            </a:srgb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en-ID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02826680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hapter Divider_4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D73D2901-52B2-F4D3-8A3D-4B0592115754}"/>
              </a:ext>
            </a:extLst>
          </p:cNvPr>
          <p:cNvSpPr/>
          <p:nvPr/>
        </p:nvSpPr>
        <p:spPr>
          <a:xfrm>
            <a:off x="-8839" y="0"/>
            <a:ext cx="12209678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4" name="Graphic 23">
            <a:extLst>
              <a:ext uri="{FF2B5EF4-FFF2-40B4-BE49-F238E27FC236}">
                <a16:creationId xmlns:a16="http://schemas.microsoft.com/office/drawing/2014/main" id="{D14F47F5-D61B-36A9-F6F9-E7A2C8B8C74E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6806" t="-3615" r="6806" b="-3615"/>
          <a:stretch/>
        </p:blipFill>
        <p:spPr>
          <a:xfrm>
            <a:off x="0" y="942536"/>
            <a:ext cx="12192000" cy="4691576"/>
          </a:xfrm>
          <a:prstGeom prst="rect">
            <a:avLst/>
          </a:prstGeom>
        </p:spPr>
      </p:pic>
      <p:sp>
        <p:nvSpPr>
          <p:cNvPr id="25" name="Rectangle 24">
            <a:extLst>
              <a:ext uri="{FF2B5EF4-FFF2-40B4-BE49-F238E27FC236}">
                <a16:creationId xmlns:a16="http://schemas.microsoft.com/office/drawing/2014/main" id="{8CA552AD-7D36-B553-DFD6-D3A15933636C}"/>
              </a:ext>
            </a:extLst>
          </p:cNvPr>
          <p:cNvSpPr/>
          <p:nvPr/>
        </p:nvSpPr>
        <p:spPr>
          <a:xfrm>
            <a:off x="-17678" y="0"/>
            <a:ext cx="12209678" cy="6858000"/>
          </a:xfrm>
          <a:prstGeom prst="rect">
            <a:avLst/>
          </a:prstGeom>
          <a:solidFill>
            <a:schemeClr val="bg2">
              <a:alpha val="93711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2012-24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86023" y="0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6" name="Text Placeholder 15">
            <a:extLst>
              <a:ext uri="{FF2B5EF4-FFF2-40B4-BE49-F238E27FC236}">
                <a16:creationId xmlns:a16="http://schemas.microsoft.com/office/drawing/2014/main" id="{B11A5DDE-BC44-3C6B-2948-8116DF8294D0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2047461" y="2106502"/>
            <a:ext cx="8097079" cy="2644996"/>
          </a:xfrm>
          <a:prstGeom prst="rect">
            <a:avLst/>
          </a:prstGeom>
        </p:spPr>
        <p:txBody>
          <a:bodyPr lIns="0" tIns="0" rIns="0" bIns="0" anchor="ctr"/>
          <a:lstStyle>
            <a:lvl1pPr algn="ctr">
              <a:lnSpc>
                <a:spcPts val="6500"/>
              </a:lnSpc>
              <a:defRPr sz="6400" b="1" spc="-150" baseline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842A410F-BAB6-969E-3F31-37555D593F4A}"/>
              </a:ext>
            </a:extLst>
          </p:cNvPr>
          <p:cNvSpPr/>
          <p:nvPr userDrawn="1"/>
        </p:nvSpPr>
        <p:spPr>
          <a:xfrm>
            <a:off x="-8839" y="0"/>
            <a:ext cx="12209678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2D383A11-454D-7466-540E-84FFCC2757D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6806" t="-3615" r="6806" b="-3615"/>
          <a:stretch/>
        </p:blipFill>
        <p:spPr>
          <a:xfrm>
            <a:off x="0" y="942536"/>
            <a:ext cx="12192000" cy="4691576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F10F3F33-4AEA-D888-8A62-20FC563DB737}"/>
              </a:ext>
            </a:extLst>
          </p:cNvPr>
          <p:cNvSpPr/>
          <p:nvPr userDrawn="1"/>
        </p:nvSpPr>
        <p:spPr>
          <a:xfrm>
            <a:off x="-17678" y="0"/>
            <a:ext cx="12209678" cy="6858000"/>
          </a:xfrm>
          <a:prstGeom prst="rect">
            <a:avLst/>
          </a:prstGeom>
          <a:solidFill>
            <a:schemeClr val="bg1">
              <a:alpha val="93711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20">
            <a:extLst>
              <a:ext uri="{FF2B5EF4-FFF2-40B4-BE49-F238E27FC236}">
                <a16:creationId xmlns:a16="http://schemas.microsoft.com/office/drawing/2014/main" id="{A6D0CDD9-6746-C934-9AD3-AB77BD8F53CD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7" name="Graphic 6">
            <a:extLst>
              <a:ext uri="{FF2B5EF4-FFF2-40B4-BE49-F238E27FC236}">
                <a16:creationId xmlns:a16="http://schemas.microsoft.com/office/drawing/2014/main" id="{18E0379F-9305-1149-6E44-D0971B71973D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09AD0C58-EDB4-F156-EEE6-A60681185E4A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3224D98E-556B-8ED3-31D7-94AB84A35697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6017F7BE-12B4-728B-976A-02FFA754AE96}"/>
              </a:ext>
            </a:extLst>
          </p:cNvPr>
          <p:cNvSpPr/>
          <p:nvPr userDrawn="1"/>
        </p:nvSpPr>
        <p:spPr>
          <a:xfrm>
            <a:off x="-2686023" y="0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40672019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lank Slides_1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id="{057E1BA2-440E-546F-E0EC-BE35BE78FB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465C8BA-D494-54EF-6E86-AD769B8B994B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4E15343-7EA0-EC7E-E71F-FF7DAD26B0B1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30F01678-D710-2612-C92E-D0238CEFF4E5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7A8A7E57-2B84-B6C4-D64C-53192371BFE0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FC20C465-B2E9-CFCE-0722-93452CEC3A70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12735041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lank Slides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>
            <a:extLst>
              <a:ext uri="{FF2B5EF4-FFF2-40B4-BE49-F238E27FC236}">
                <a16:creationId xmlns:a16="http://schemas.microsoft.com/office/drawing/2014/main" id="{123611F9-06D0-4A51-E0A1-374CAAE70C00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" name="Text Placeholder 12">
            <a:extLst>
              <a:ext uri="{FF2B5EF4-FFF2-40B4-BE49-F238E27FC236}">
                <a16:creationId xmlns:a16="http://schemas.microsoft.com/office/drawing/2014/main" id="{27EE7832-66C0-2463-EB20-8F1938EDAB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  <a:p>
            <a:endParaRPr lang="en-US"/>
          </a:p>
        </p:txBody>
      </p:sp>
      <p:sp>
        <p:nvSpPr>
          <p:cNvPr id="2" name="TextBox 20">
            <a:extLst>
              <a:ext uri="{FF2B5EF4-FFF2-40B4-BE49-F238E27FC236}">
                <a16:creationId xmlns:a16="http://schemas.microsoft.com/office/drawing/2014/main" id="{8ABA2F98-E7D4-280C-19C9-18BB27635E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7" name="Graphic 6">
            <a:extLst>
              <a:ext uri="{FF2B5EF4-FFF2-40B4-BE49-F238E27FC236}">
                <a16:creationId xmlns:a16="http://schemas.microsoft.com/office/drawing/2014/main" id="{BC218756-6433-04D0-434A-C4A57CE63F7D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A876BED3-0634-63FE-ED54-56C41921B0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1D9972A3-94E1-0388-B8B0-DD732D96A4DC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2070E320-12C6-6183-3B7C-8215927106BA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15BBA52F-3CA9-ADE5-6FBA-8B764CF4DE95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2" name="Rectangle 11">
            <a:extLst>
              <a:ext uri="{FF2B5EF4-FFF2-40B4-BE49-F238E27FC236}">
                <a16:creationId xmlns:a16="http://schemas.microsoft.com/office/drawing/2014/main" id="{25C88C7D-7B62-EF64-5862-F45697B5C6F3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9584026-C5D4-158F-ADEE-4EF5ABE27486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9301881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Agenda Slide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F7D84EC4-631A-0DE1-5608-34316BA774A4}"/>
              </a:ext>
            </a:extLst>
          </p:cNvPr>
          <p:cNvSpPr/>
          <p:nvPr/>
        </p:nvSpPr>
        <p:spPr>
          <a:xfrm>
            <a:off x="5300132" y="0"/>
            <a:ext cx="6891867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46D4AC69-D1C9-F941-F0FA-6C539D51A515}"/>
              </a:ext>
            </a:extLst>
          </p:cNvPr>
          <p:cNvSpPr/>
          <p:nvPr/>
        </p:nvSpPr>
        <p:spPr>
          <a:xfrm>
            <a:off x="0" y="0"/>
            <a:ext cx="5300133" cy="6858000"/>
          </a:xfrm>
          <a:prstGeom prst="roundRect">
            <a:avLst>
              <a:gd name="adj" fmla="val 4437"/>
            </a:avLst>
          </a:prstGeom>
          <a:solidFill>
            <a:srgbClr val="EFF5F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706CAF2-6D27-0236-5C2D-72C1D5CEA564}"/>
              </a:ext>
            </a:extLst>
          </p:cNvPr>
          <p:cNvGrpSpPr/>
          <p:nvPr/>
        </p:nvGrpSpPr>
        <p:grpSpPr>
          <a:xfrm flipH="1">
            <a:off x="-1457942" y="5081987"/>
            <a:ext cx="4918911" cy="760952"/>
            <a:chOff x="7512658" y="3067745"/>
            <a:chExt cx="4673649" cy="723010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C0C93016-198E-7976-E39F-52D36C863ADF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BD584059-2B73-A7F4-A708-E291463DF8E4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2012-24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0C70430-390C-3DDF-3B5C-1BD45082A7EB}"/>
              </a:ext>
            </a:extLst>
          </p:cNvPr>
          <p:cNvGrpSpPr/>
          <p:nvPr/>
        </p:nvGrpSpPr>
        <p:grpSpPr>
          <a:xfrm rot="10800000">
            <a:off x="-1479069" y="175390"/>
            <a:ext cx="3185148" cy="742841"/>
            <a:chOff x="8200941" y="3816054"/>
            <a:chExt cx="3986871" cy="929819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046DC269-215A-8E47-DDBD-2225384DF05F}"/>
                </a:ext>
              </a:extLst>
            </p:cNvPr>
            <p:cNvSpPr/>
            <p:nvPr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0D68676B-1784-BB38-B533-D209880CCC78}"/>
                </a:ext>
              </a:extLst>
            </p:cNvPr>
            <p:cNvSpPr/>
            <p:nvPr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0D738089-1510-DDC2-AD40-FF30D2C0D248}"/>
                </a:ext>
              </a:extLst>
            </p:cNvPr>
            <p:cNvSpPr/>
            <p:nvPr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5B8431D-4152-D9BA-EBB1-4EF1367A69F2}"/>
              </a:ext>
            </a:extLst>
          </p:cNvPr>
          <p:cNvSpPr/>
          <p:nvPr/>
        </p:nvSpPr>
        <p:spPr>
          <a:xfrm>
            <a:off x="6164263" y="1502298"/>
            <a:ext cx="4088590" cy="61912"/>
          </a:xfrm>
          <a:prstGeom prst="rect">
            <a:avLst/>
          </a:prstGeom>
          <a:solidFill>
            <a:schemeClr val="accent2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</a:pPr>
            <a:endParaRPr lang="en-ID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925BCF0E-473B-CE57-3A37-5DF41FA104A0}"/>
              </a:ext>
            </a:extLst>
          </p:cNvPr>
          <p:cNvSpPr/>
          <p:nvPr/>
        </p:nvSpPr>
        <p:spPr>
          <a:xfrm>
            <a:off x="6164263" y="2977178"/>
            <a:ext cx="4088590" cy="61912"/>
          </a:xfrm>
          <a:prstGeom prst="rect">
            <a:avLst/>
          </a:prstGeom>
          <a:solidFill>
            <a:schemeClr val="accent1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</a:pPr>
            <a:endParaRPr lang="en-ID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22CEB353-DF9C-81C8-4A90-E692DDA64812}"/>
              </a:ext>
            </a:extLst>
          </p:cNvPr>
          <p:cNvSpPr/>
          <p:nvPr/>
        </p:nvSpPr>
        <p:spPr>
          <a:xfrm>
            <a:off x="6164263" y="4452058"/>
            <a:ext cx="4088590" cy="61912"/>
          </a:xfrm>
          <a:prstGeom prst="rect">
            <a:avLst/>
          </a:prstGeom>
          <a:solidFill>
            <a:schemeClr val="accent3"/>
          </a:solidFill>
          <a:ln w="12476" cap="flat">
            <a:noFill/>
            <a:prstDash val="solid"/>
            <a:miter/>
          </a:ln>
        </p:spPr>
        <p:txBody>
          <a:bodyPr rtlCol="0" anchor="ctr"/>
          <a:lstStyle/>
          <a:p>
            <a:pPr>
              <a:buClr>
                <a:srgbClr val="000000"/>
              </a:buClr>
            </a:pPr>
            <a:endParaRPr lang="en-ID" ker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31" name="Text Placeholder 30">
            <a:extLst>
              <a:ext uri="{FF2B5EF4-FFF2-40B4-BE49-F238E27FC236}">
                <a16:creationId xmlns:a16="http://schemas.microsoft.com/office/drawing/2014/main" id="{1BA67C64-3603-0C63-964E-5BCF0A2D5A8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164263" y="1675823"/>
            <a:ext cx="4089400" cy="912812"/>
          </a:xfrm>
          <a:prstGeom prst="rect">
            <a:avLst/>
          </a:prstGeom>
        </p:spPr>
        <p:txBody>
          <a:bodyPr/>
          <a:lstStyle>
            <a:lvl1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2" name="Text Placeholder 30">
            <a:extLst>
              <a:ext uri="{FF2B5EF4-FFF2-40B4-BE49-F238E27FC236}">
                <a16:creationId xmlns:a16="http://schemas.microsoft.com/office/drawing/2014/main" id="{0FEA56F3-60EA-EDC3-5D62-523450B893E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64263" y="3150703"/>
            <a:ext cx="4089400" cy="912812"/>
          </a:xfrm>
          <a:prstGeom prst="rect">
            <a:avLst/>
          </a:prstGeom>
        </p:spPr>
        <p:txBody>
          <a:bodyPr/>
          <a:lstStyle>
            <a:lvl1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3" name="Text Placeholder 30">
            <a:extLst>
              <a:ext uri="{FF2B5EF4-FFF2-40B4-BE49-F238E27FC236}">
                <a16:creationId xmlns:a16="http://schemas.microsoft.com/office/drawing/2014/main" id="{F7E4F656-70EC-28F5-6930-1DF70ED4BB0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164263" y="4625581"/>
            <a:ext cx="4089400" cy="912812"/>
          </a:xfrm>
          <a:prstGeom prst="rect">
            <a:avLst/>
          </a:prstGeom>
        </p:spPr>
        <p:txBody>
          <a:bodyPr/>
          <a:lstStyle>
            <a:lvl1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Text Placeholder 12">
            <a:extLst>
              <a:ext uri="{FF2B5EF4-FFF2-40B4-BE49-F238E27FC236}">
                <a16:creationId xmlns:a16="http://schemas.microsoft.com/office/drawing/2014/main" id="{50CBD56B-5A7D-05DE-26D2-D5979314CCD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63528" y="2280861"/>
            <a:ext cx="3911601" cy="1825754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FE135505-B22F-1ECF-1297-58ABD056FA9A}"/>
              </a:ext>
            </a:extLst>
          </p:cNvPr>
          <p:cNvSpPr/>
          <p:nvPr userDrawn="1"/>
        </p:nvSpPr>
        <p:spPr>
          <a:xfrm>
            <a:off x="0" y="0"/>
            <a:ext cx="5300133" cy="6858000"/>
          </a:xfrm>
          <a:prstGeom prst="roundRect">
            <a:avLst>
              <a:gd name="adj" fmla="val 4437"/>
            </a:avLst>
          </a:prstGeom>
          <a:solidFill>
            <a:srgbClr val="EFF5F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61C4371-F7B7-8A99-824D-CD754FB413CA}"/>
              </a:ext>
            </a:extLst>
          </p:cNvPr>
          <p:cNvGrpSpPr/>
          <p:nvPr userDrawn="1"/>
        </p:nvGrpSpPr>
        <p:grpSpPr>
          <a:xfrm flipH="1">
            <a:off x="-1457942" y="5081987"/>
            <a:ext cx="4918911" cy="760952"/>
            <a:chOff x="7512658" y="3067745"/>
            <a:chExt cx="4673649" cy="723010"/>
          </a:xfrm>
        </p:grpSpPr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7489ECFD-E794-AA27-5105-DD9629C184A8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3C3DBEC8-240C-B4A0-8E20-ACA83600F562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5" name="TextBox 20">
            <a:extLst>
              <a:ext uri="{FF2B5EF4-FFF2-40B4-BE49-F238E27FC236}">
                <a16:creationId xmlns:a16="http://schemas.microsoft.com/office/drawing/2014/main" id="{77D46D37-BBE2-E49C-2628-8B9DF188CEF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26" name="Graphic 25">
            <a:extLst>
              <a:ext uri="{FF2B5EF4-FFF2-40B4-BE49-F238E27FC236}">
                <a16:creationId xmlns:a16="http://schemas.microsoft.com/office/drawing/2014/main" id="{ECAB71F0-6A7F-C71F-6DDE-CCA6C648F81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id="{5D179543-485F-5CC2-C130-CB0DEB443CCD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EACC2B48-D768-8981-6552-DDA908F5E6D1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BF975DE-8FDB-7CC7-9BAC-E490DCB07997}"/>
              </a:ext>
            </a:extLst>
          </p:cNvPr>
          <p:cNvGrpSpPr/>
          <p:nvPr userDrawn="1"/>
        </p:nvGrpSpPr>
        <p:grpSpPr>
          <a:xfrm rot="10800000">
            <a:off x="-1479069" y="175390"/>
            <a:ext cx="3185148" cy="742841"/>
            <a:chOff x="8200941" y="3816054"/>
            <a:chExt cx="3986871" cy="929819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15E068D8-257B-FF92-E3FC-E5EFA75568C5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A4E6035D-0C44-2AA2-F269-0322A059342C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CA2E91F5-13B3-F460-55A3-5BD3309E6F2F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6" name="Rectangle 35">
            <a:extLst>
              <a:ext uri="{FF2B5EF4-FFF2-40B4-BE49-F238E27FC236}">
                <a16:creationId xmlns:a16="http://schemas.microsoft.com/office/drawing/2014/main" id="{160751DB-A31E-4411-C938-45720638EF42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41798670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 Style Slide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20">
            <a:extLst>
              <a:ext uri="{FF2B5EF4-FFF2-40B4-BE49-F238E27FC236}">
                <a16:creationId xmlns:a16="http://schemas.microsoft.com/office/drawing/2014/main" id="{4AEA21AC-95EC-E5FA-650B-C4734FE59311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C7977220-A962-4F65-AE66-FB09A519D32A}"/>
              </a:ext>
            </a:extLst>
          </p:cNvPr>
          <p:cNvGrpSpPr/>
          <p:nvPr/>
        </p:nvGrpSpPr>
        <p:grpSpPr>
          <a:xfrm rot="10800000">
            <a:off x="-1341059" y="5212079"/>
            <a:ext cx="3391274" cy="525812"/>
            <a:chOff x="7573955" y="3084660"/>
            <a:chExt cx="4515315" cy="700093"/>
          </a:xfrm>
        </p:grpSpPr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38A657CD-D45E-C7A6-FF13-9A347703DC4E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DE5FC5FA-3092-A105-95BA-EACCA3CFF58E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16834A73-32DE-4F0E-0D77-DCE620BC5566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83CA6FE9-4030-04DA-BE78-A33A2D652B64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" name="Text Placeholder 13">
            <a:extLst>
              <a:ext uri="{FF2B5EF4-FFF2-40B4-BE49-F238E27FC236}">
                <a16:creationId xmlns:a16="http://schemas.microsoft.com/office/drawing/2014/main" id="{CE840601-3A6A-F981-109B-02896B85736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09600" y="1652261"/>
            <a:ext cx="3478213" cy="449373"/>
          </a:xfrm>
          <a:prstGeom prst="rect">
            <a:avLst/>
          </a:prstGeom>
        </p:spPr>
        <p:txBody>
          <a:bodyPr lIns="0" tIns="0" rIns="0" bIns="0"/>
          <a:lstStyle>
            <a:lvl1pPr>
              <a:defRPr sz="2800" b="0" i="0" baseline="0">
                <a:solidFill>
                  <a:schemeClr val="tx2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" name="Text Placeholder 17">
            <a:extLst>
              <a:ext uri="{FF2B5EF4-FFF2-40B4-BE49-F238E27FC236}">
                <a16:creationId xmlns:a16="http://schemas.microsoft.com/office/drawing/2014/main" id="{3145114F-CC80-9285-F4EC-1E2EB0EF6C6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21838" y="2603166"/>
            <a:ext cx="3465975" cy="1724025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ts val="1700"/>
              </a:lnSpc>
              <a:buFont typeface="Arial" panose="020B0604020202020204" pitchFamily="34" charset="0"/>
              <a:buNone/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/>
            </a:lvl2pPr>
          </a:lstStyle>
          <a:p>
            <a:pPr marL="0" marR="0" lvl="0" indent="0" algn="l" defTabSz="914400" rtl="0" eaLnBrk="1" fontAlgn="auto" latinLnBrk="0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to enter body copy</a:t>
            </a:r>
          </a:p>
          <a:p>
            <a:pPr lvl="0"/>
            <a:endParaRPr lang="en-US"/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1DAA687E-3A88-963C-9057-2BE5F1A2E6F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  <a:p>
            <a:endParaRPr lang="en-US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92090B9D-517C-3094-01F0-FFC1EF3D6177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EABD081C-AFA9-B259-5276-83B5E421ECF0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BF38A6BA-BB76-5D12-B301-B19A9775BE80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2171D720-CC26-76F3-C4D7-13DC7DF748BC}"/>
              </a:ext>
            </a:extLst>
          </p:cNvPr>
          <p:cNvGrpSpPr/>
          <p:nvPr userDrawn="1"/>
        </p:nvGrpSpPr>
        <p:grpSpPr>
          <a:xfrm rot="10800000">
            <a:off x="-1341059" y="5212079"/>
            <a:ext cx="3391274" cy="525812"/>
            <a:chOff x="7573955" y="3084660"/>
            <a:chExt cx="4515315" cy="700093"/>
          </a:xfrm>
        </p:grpSpPr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EB6AAD44-2AF7-9639-E4D3-6793DA2EA715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C582EF5E-A3FD-2810-262A-21D6EE7EBBEB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D181D77C-E1E3-1FFC-5839-D830E5723126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35D72A95-E597-2CAF-F29E-AA76CEF930A0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9" name="TextBox 28">
            <a:extLst>
              <a:ext uri="{FF2B5EF4-FFF2-40B4-BE49-F238E27FC236}">
                <a16:creationId xmlns:a16="http://schemas.microsoft.com/office/drawing/2014/main" id="{C2078E5A-1E32-002B-9141-98198B8EEAC9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3A223129-7FFC-2BE1-5530-A1EA2F8239F7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47F4147F-8797-91ED-5CD9-9A7C1030EC26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49" name="Text Placeholder 7">
            <a:extLst>
              <a:ext uri="{FF2B5EF4-FFF2-40B4-BE49-F238E27FC236}">
                <a16:creationId xmlns:a16="http://schemas.microsoft.com/office/drawing/2014/main" id="{383C14F1-2508-044D-7E73-AF9D8820B322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5946995" y="1652261"/>
            <a:ext cx="4599625" cy="397846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Lorem ipsum</a:t>
            </a:r>
          </a:p>
          <a:p>
            <a:pPr lvl="1"/>
            <a:r>
              <a:rPr lang="en-US"/>
              <a:t>Lorem ipsum</a:t>
            </a:r>
          </a:p>
          <a:p>
            <a:pPr lvl="2"/>
            <a:r>
              <a:rPr lang="en-US"/>
              <a:t>Lorem ipsum</a:t>
            </a:r>
          </a:p>
          <a:p>
            <a:pPr lvl="3"/>
            <a:r>
              <a:rPr lang="en-US"/>
              <a:t>Lorem ipsum</a:t>
            </a:r>
          </a:p>
        </p:txBody>
      </p:sp>
    </p:spTree>
    <p:extLst>
      <p:ext uri="{BB962C8B-B14F-4D97-AF65-F5344CB8AC3E}">
        <p14:creationId xmlns:p14="http://schemas.microsoft.com/office/powerpoint/2010/main" val="3740023098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ullet Style Slide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8F4CA406-E264-A259-8033-8A7837A5F3E3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id="{057E1BA2-440E-546F-E0EC-BE35BE78FB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  <a:p>
            <a:endParaRPr lang="en-US"/>
          </a:p>
        </p:txBody>
      </p:sp>
      <p:sp>
        <p:nvSpPr>
          <p:cNvPr id="2" name="TextBox 20">
            <a:extLst>
              <a:ext uri="{FF2B5EF4-FFF2-40B4-BE49-F238E27FC236}">
                <a16:creationId xmlns:a16="http://schemas.microsoft.com/office/drawing/2014/main" id="{B23678A4-61A9-4E45-A3BF-0CCEDB8B331D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8E3F5277-7139-1207-BDC7-F4B08E1E29A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8E37CACE-2C44-4ACC-70F5-327EFEE09316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5DBCBE7-9684-789C-AA43-966C9228B732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DBB87FDB-8DD2-4670-3D08-E0BEDF4BC73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9601" y="1652261"/>
            <a:ext cx="9689431" cy="397846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Lorem ipsum</a:t>
            </a:r>
          </a:p>
          <a:p>
            <a:pPr lvl="1"/>
            <a:r>
              <a:rPr lang="en-US"/>
              <a:t>Lorem ipsum</a:t>
            </a:r>
          </a:p>
          <a:p>
            <a:pPr lvl="2"/>
            <a:r>
              <a:rPr lang="en-US"/>
              <a:t>Lorem ipsum</a:t>
            </a:r>
          </a:p>
          <a:p>
            <a:pPr lvl="3"/>
            <a:r>
              <a:rPr lang="en-US"/>
              <a:t>Lorem ipsum</a:t>
            </a:r>
          </a:p>
        </p:txBody>
      </p:sp>
    </p:spTree>
    <p:extLst>
      <p:ext uri="{BB962C8B-B14F-4D97-AF65-F5344CB8AC3E}">
        <p14:creationId xmlns:p14="http://schemas.microsoft.com/office/powerpoint/2010/main" val="632667332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 Style Slide_3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56735FBC-F916-3CBE-D3B7-304735E939F9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" name="Text Placeholder 13">
            <a:extLst>
              <a:ext uri="{FF2B5EF4-FFF2-40B4-BE49-F238E27FC236}">
                <a16:creationId xmlns:a16="http://schemas.microsoft.com/office/drawing/2014/main" id="{CE840601-3A6A-F981-109B-02896B85736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9601" y="1815720"/>
            <a:ext cx="5073184" cy="364859"/>
          </a:xfrm>
          <a:prstGeom prst="rect">
            <a:avLst/>
          </a:prstGeom>
        </p:spPr>
        <p:txBody>
          <a:bodyPr lIns="0" tIns="0" rIns="0" bIns="0"/>
          <a:lstStyle>
            <a:lvl1pPr>
              <a:defRPr sz="22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a subhead</a:t>
            </a:r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1DAA687E-3A88-963C-9057-2BE5F1A2E6F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0" y="685127"/>
            <a:ext cx="9325969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  <a:p>
            <a:endParaRPr lang="en-US"/>
          </a:p>
        </p:txBody>
      </p:sp>
      <p:sp>
        <p:nvSpPr>
          <p:cNvPr id="25" name="Text Placeholder 9">
            <a:extLst>
              <a:ext uri="{FF2B5EF4-FFF2-40B4-BE49-F238E27FC236}">
                <a16:creationId xmlns:a16="http://schemas.microsoft.com/office/drawing/2014/main" id="{CABDC89E-4108-9659-7F4F-92D64D81B72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09600" y="344033"/>
            <a:ext cx="3839852" cy="180849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7" name="Text Placeholder 13">
            <a:extLst>
              <a:ext uri="{FF2B5EF4-FFF2-40B4-BE49-F238E27FC236}">
                <a16:creationId xmlns:a16="http://schemas.microsoft.com/office/drawing/2014/main" id="{0E420B42-4659-49A1-D925-B4FFE7A15E6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500118" y="1815720"/>
            <a:ext cx="5090172" cy="364859"/>
          </a:xfrm>
          <a:prstGeom prst="rect">
            <a:avLst/>
          </a:prstGeom>
        </p:spPr>
        <p:txBody>
          <a:bodyPr lIns="0" tIns="0" rIns="0" bIns="0"/>
          <a:lstStyle>
            <a:lvl1pPr>
              <a:defRPr sz="22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a subhead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49C6F84-BA14-B01D-29CF-287F26A5FBB7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46586D8D-4D19-1E99-99DD-187B75662CC1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CF6CB129-F2B6-D879-8ED1-72C73BE25D4F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22B5286A-B513-4D6F-FDCC-988066C985D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A112306A-A364-EDAA-FAEB-DD982DC1F337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C1BB870B-3DF3-EF63-6EEA-A01084FDC95E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587022" y="2322638"/>
            <a:ext cx="5095763" cy="342845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Lorem ipsum</a:t>
            </a:r>
          </a:p>
          <a:p>
            <a:pPr lvl="1"/>
            <a:endParaRPr lang="en-US"/>
          </a:p>
          <a:p>
            <a:pPr lvl="2"/>
            <a:endParaRPr lang="en-US"/>
          </a:p>
          <a:p>
            <a:pPr lvl="3"/>
            <a:endParaRPr lang="en-US"/>
          </a:p>
        </p:txBody>
      </p:sp>
      <p:sp>
        <p:nvSpPr>
          <p:cNvPr id="28" name="Text Placeholder 7">
            <a:extLst>
              <a:ext uri="{FF2B5EF4-FFF2-40B4-BE49-F238E27FC236}">
                <a16:creationId xmlns:a16="http://schemas.microsoft.com/office/drawing/2014/main" id="{79079E00-3868-2F7B-09F9-C3493F82DA97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494527" y="2322638"/>
            <a:ext cx="5095763" cy="342845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Lorem ipsum</a:t>
            </a:r>
          </a:p>
          <a:p>
            <a:pPr lvl="1"/>
            <a:endParaRPr lang="en-US"/>
          </a:p>
          <a:p>
            <a:pPr lvl="2"/>
            <a:endParaRPr lang="en-US"/>
          </a:p>
          <a:p>
            <a:pPr lvl="3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3351775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 Style Slide_4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0696BCE1-C2EA-6500-E16E-2E0E838AA92B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96E662FA-71E8-91C9-9E2D-C02F2D54880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0193EC97-8B50-6DDF-7117-8D28CFF7D0F2}"/>
              </a:ext>
            </a:extLst>
          </p:cNvPr>
          <p:cNvGrpSpPr/>
          <p:nvPr/>
        </p:nvGrpSpPr>
        <p:grpSpPr>
          <a:xfrm>
            <a:off x="10345004" y="495274"/>
            <a:ext cx="2799343" cy="434034"/>
            <a:chOff x="7573955" y="3084660"/>
            <a:chExt cx="4515315" cy="700093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9DD81C17-8752-C131-4761-E609EC8E5B3B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16715B68-EFE5-34CD-2F2B-B78BA94C8EBD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FF097E58-EE77-6531-3824-C1F784109B98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819F2E82-F90F-A295-D792-CF34B608210D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65620753-5B0C-9C00-4631-EBBEA1D977A8}"/>
              </a:ext>
            </a:extLst>
          </p:cNvPr>
          <p:cNvGrpSpPr/>
          <p:nvPr/>
        </p:nvGrpSpPr>
        <p:grpSpPr>
          <a:xfrm rot="10800000">
            <a:off x="2812" y="5401431"/>
            <a:ext cx="2404624" cy="560807"/>
            <a:chOff x="8200941" y="3816054"/>
            <a:chExt cx="3986871" cy="929819"/>
          </a:xfrm>
        </p:grpSpPr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73D6DC9F-E33B-77EA-E1DB-9A6BC6834372}"/>
                </a:ext>
              </a:extLst>
            </p:cNvPr>
            <p:cNvSpPr/>
            <p:nvPr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5875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F5438B93-FBF9-EB28-C386-E861D6DC0AB4}"/>
                </a:ext>
              </a:extLst>
            </p:cNvPr>
            <p:cNvSpPr/>
            <p:nvPr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5875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860A42CA-19F6-5F07-7C1B-A67518DDCF6E}"/>
                </a:ext>
              </a:extLst>
            </p:cNvPr>
            <p:cNvSpPr/>
            <p:nvPr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5875" cap="flat">
              <a:solidFill>
                <a:srgbClr val="818BFB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FD6EBCA-C04C-B153-A68C-3D4870B3E6D3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8845EC39-7E02-E9D7-8700-69E586ED18D3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0B01F8F5-983D-AE68-E073-253A16250CFC}"/>
              </a:ext>
            </a:extLst>
          </p:cNvPr>
          <p:cNvGrpSpPr/>
          <p:nvPr userDrawn="1"/>
        </p:nvGrpSpPr>
        <p:grpSpPr>
          <a:xfrm>
            <a:off x="10345004" y="495274"/>
            <a:ext cx="2799343" cy="434034"/>
            <a:chOff x="7573955" y="3084660"/>
            <a:chExt cx="4515315" cy="700093"/>
          </a:xfrm>
        </p:grpSpPr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F5E32254-A2C8-9A55-7F90-18CAF945AA0D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0E989BA2-DCB4-40F5-A806-7B0ED6BDEF10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54A519F5-4365-2702-56DD-D6AB676D261A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2817A92D-3FB4-36C8-CF3A-B9946111D1BA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F591E22B-097E-C1C2-502E-D65079EC37F3}"/>
              </a:ext>
            </a:extLst>
          </p:cNvPr>
          <p:cNvGrpSpPr/>
          <p:nvPr userDrawn="1"/>
        </p:nvGrpSpPr>
        <p:grpSpPr>
          <a:xfrm rot="10800000">
            <a:off x="2812" y="5401431"/>
            <a:ext cx="2404624" cy="560807"/>
            <a:chOff x="8200941" y="3816054"/>
            <a:chExt cx="3986871" cy="929819"/>
          </a:xfrm>
        </p:grpSpPr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1D807DBA-DA2C-B96C-2F4E-A89BF13EA100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5875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49DDCCEA-FE91-6B34-9B84-1FD2E4C113A2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5875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E4F7A87A-C4C3-B182-8081-6DDC47E1B65E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5875" cap="flat">
              <a:solidFill>
                <a:srgbClr val="818BFB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2" name="Rectangle 31">
            <a:extLst>
              <a:ext uri="{FF2B5EF4-FFF2-40B4-BE49-F238E27FC236}">
                <a16:creationId xmlns:a16="http://schemas.microsoft.com/office/drawing/2014/main" id="{B93FFD96-2E15-7A86-0EEC-F703CB0315EA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7" name="Text Placeholder 7">
            <a:extLst>
              <a:ext uri="{FF2B5EF4-FFF2-40B4-BE49-F238E27FC236}">
                <a16:creationId xmlns:a16="http://schemas.microsoft.com/office/drawing/2014/main" id="{B7D2BF17-96D2-E4D5-D8E1-7AD4B72B5CDF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587022" y="1775089"/>
            <a:ext cx="4474259" cy="225538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Lorem ipsum</a:t>
            </a:r>
          </a:p>
          <a:p>
            <a:pPr lvl="1"/>
            <a:endParaRPr lang="en-US"/>
          </a:p>
          <a:p>
            <a:pPr lvl="2"/>
            <a:endParaRPr lang="en-US"/>
          </a:p>
          <a:p>
            <a:pPr lvl="3"/>
            <a:endParaRPr lang="en-US"/>
          </a:p>
          <a:p>
            <a:pPr lvl="2"/>
            <a:endParaRPr lang="en-US"/>
          </a:p>
          <a:p>
            <a:pPr lvl="3"/>
            <a:endParaRPr lang="en-US"/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E11215AD-608D-3F1C-97C5-962DB49478F0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6606893" y="1775089"/>
            <a:ext cx="4474259" cy="225538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Lorem ipsum</a:t>
            </a:r>
          </a:p>
          <a:p>
            <a:pPr lvl="1"/>
            <a:endParaRPr lang="en-US"/>
          </a:p>
          <a:p>
            <a:pPr lvl="2"/>
            <a:endParaRPr lang="en-US"/>
          </a:p>
          <a:p>
            <a:pPr lvl="3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7389380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 Style Slide_5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>
            <a:extLst>
              <a:ext uri="{FF2B5EF4-FFF2-40B4-BE49-F238E27FC236}">
                <a16:creationId xmlns:a16="http://schemas.microsoft.com/office/drawing/2014/main" id="{5690370B-6D72-EC6B-9492-57DE1B3ACF7D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8CB0DFC2-6E7A-2087-B2FF-C34E229FBC8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8931734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  <a:p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7119AB19-A739-F017-7E49-65308FA280C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09599" y="1091338"/>
            <a:ext cx="6438899" cy="200055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09AD7E5C-2506-18F2-A51E-D6066EAAEDA1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C221F12F-F0E3-19D5-8000-F64E8E73D36C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28E4CF9E-F537-866A-299C-1E265EA91BAF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80D5093-C9ED-2977-B248-25C4B043D342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9B228FE3-A199-3E2B-BDE5-0FE9C56EABA9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742C70D9-6BD0-6044-3AF0-3CDE981BCF84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431338" y="2245385"/>
            <a:ext cx="3172068" cy="236361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marR="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Clr>
                <a:srgbClr val="000000"/>
              </a:buClr>
              <a:buFont typeface="Arial" panose="020B0604020202020204" pitchFamily="34" charset="0"/>
              <a:buChar char="•"/>
              <a:defRPr lang="en-US" sz="1400" b="0" i="0" u="none" strike="noStrike" kern="1200" cap="none" dirty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5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9421A805-061D-C799-8D77-836DBAC34F61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8294540" y="2245385"/>
            <a:ext cx="3172068" cy="236361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marR="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Clr>
                <a:srgbClr val="000000"/>
              </a:buClr>
              <a:buFont typeface="Arial" panose="020B0604020202020204" pitchFamily="34" charset="0"/>
              <a:buChar char="•"/>
              <a:defRPr lang="en-US" sz="1400" b="0" i="0" u="none" strike="noStrike" kern="1200" cap="none" dirty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5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7B6CBFA5-1245-0A4C-99D7-C69D1B185489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576975" y="2245385"/>
            <a:ext cx="3172068" cy="236361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5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0377850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 Style Slide_6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372F36F2-08A8-5EFD-3CEA-28F44798290A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" name="Text Placeholder 13">
            <a:extLst>
              <a:ext uri="{FF2B5EF4-FFF2-40B4-BE49-F238E27FC236}">
                <a16:creationId xmlns:a16="http://schemas.microsoft.com/office/drawing/2014/main" id="{CE840601-3A6A-F981-109B-02896B85736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9600" y="1615273"/>
            <a:ext cx="8684881" cy="321763"/>
          </a:xfrm>
          <a:prstGeom prst="rect">
            <a:avLst/>
          </a:prstGeom>
        </p:spPr>
        <p:txBody>
          <a:bodyPr lIns="0" tIns="0" rIns="0" bIns="0"/>
          <a:lstStyle>
            <a:lvl1pPr>
              <a:defRPr sz="22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Heading 1</a:t>
            </a:r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1DAA687E-3A88-963C-9057-2BE5F1A2E6F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0" y="685127"/>
            <a:ext cx="9080309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</p:txBody>
      </p:sp>
      <p:sp>
        <p:nvSpPr>
          <p:cNvPr id="25" name="Text Placeholder 9">
            <a:extLst>
              <a:ext uri="{FF2B5EF4-FFF2-40B4-BE49-F238E27FC236}">
                <a16:creationId xmlns:a16="http://schemas.microsoft.com/office/drawing/2014/main" id="{CABDC89E-4108-9659-7F4F-92D64D81B72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09600" y="344033"/>
            <a:ext cx="3839852" cy="180849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1B38B49C-178D-CFB7-4156-8E56286D065E}"/>
              </a:ext>
            </a:extLst>
          </p:cNvPr>
          <p:cNvGrpSpPr/>
          <p:nvPr/>
        </p:nvGrpSpPr>
        <p:grpSpPr>
          <a:xfrm>
            <a:off x="9535782" y="5062958"/>
            <a:ext cx="2656218" cy="982242"/>
            <a:chOff x="9535782" y="4462389"/>
            <a:chExt cx="2656218" cy="982242"/>
          </a:xfrm>
        </p:grpSpPr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868EEA0D-233D-9EE8-2BA5-572BACA13673}"/>
                </a:ext>
              </a:extLst>
            </p:cNvPr>
            <p:cNvSpPr/>
            <p:nvPr/>
          </p:nvSpPr>
          <p:spPr>
            <a:xfrm>
              <a:off x="10283894" y="4462389"/>
              <a:ext cx="1908106" cy="388434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00B2AF68-769F-DA9A-FDAD-1F87C6D8594C}"/>
                </a:ext>
              </a:extLst>
            </p:cNvPr>
            <p:cNvSpPr/>
            <p:nvPr/>
          </p:nvSpPr>
          <p:spPr>
            <a:xfrm>
              <a:off x="10338957" y="4506901"/>
              <a:ext cx="1853042" cy="299344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E870B34F-89B8-8308-930E-8B2A29DD7DAC}"/>
                </a:ext>
              </a:extLst>
            </p:cNvPr>
            <p:cNvSpPr/>
            <p:nvPr/>
          </p:nvSpPr>
          <p:spPr>
            <a:xfrm>
              <a:off x="9535782" y="5056224"/>
              <a:ext cx="1468155" cy="388407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DE5F9CE4-5E57-BC27-866A-D2F17B89DFB6}"/>
                </a:ext>
              </a:extLst>
            </p:cNvPr>
            <p:cNvSpPr/>
            <p:nvPr/>
          </p:nvSpPr>
          <p:spPr>
            <a:xfrm>
              <a:off x="11661285" y="5056237"/>
              <a:ext cx="530715" cy="388367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CD57210A-6118-1B87-28F5-8F19C28598A4}"/>
                </a:ext>
              </a:extLst>
            </p:cNvPr>
            <p:cNvSpPr/>
            <p:nvPr/>
          </p:nvSpPr>
          <p:spPr>
            <a:xfrm>
              <a:off x="9590805" y="5100754"/>
              <a:ext cx="1357545" cy="299344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A0BEDC51-8895-8290-9B9A-E3EAA57D105E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D95BA273-4162-15FC-9D3B-9A85B8EA2252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7E0C9959-CDB4-FAFB-4B5A-925C4729E242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532144A3-476A-2A7D-C886-658BC1E26267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ADC98148-582E-BF4C-0ECB-795F056FE5C2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1DD66241-E9D2-967F-D1E7-4B70C5B4ECCF}"/>
              </a:ext>
            </a:extLst>
          </p:cNvPr>
          <p:cNvGrpSpPr/>
          <p:nvPr userDrawn="1"/>
        </p:nvGrpSpPr>
        <p:grpSpPr>
          <a:xfrm>
            <a:off x="9535782" y="5062958"/>
            <a:ext cx="2656218" cy="982242"/>
            <a:chOff x="9535782" y="4462389"/>
            <a:chExt cx="2656218" cy="982242"/>
          </a:xfrm>
        </p:grpSpPr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97FB614D-50E8-0D18-A862-413A29DDCF2F}"/>
                </a:ext>
              </a:extLst>
            </p:cNvPr>
            <p:cNvSpPr/>
            <p:nvPr/>
          </p:nvSpPr>
          <p:spPr>
            <a:xfrm>
              <a:off x="10283894" y="4462389"/>
              <a:ext cx="1908106" cy="388434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264594F4-E1EB-2B64-85FB-3D4223791C80}"/>
                </a:ext>
              </a:extLst>
            </p:cNvPr>
            <p:cNvSpPr/>
            <p:nvPr/>
          </p:nvSpPr>
          <p:spPr>
            <a:xfrm>
              <a:off x="10338957" y="4506901"/>
              <a:ext cx="1853042" cy="299344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29EBB577-2DE7-3DF0-1FC5-B79ED943B969}"/>
                </a:ext>
              </a:extLst>
            </p:cNvPr>
            <p:cNvSpPr/>
            <p:nvPr/>
          </p:nvSpPr>
          <p:spPr>
            <a:xfrm>
              <a:off x="9535782" y="5056224"/>
              <a:ext cx="1468155" cy="388407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5E6324F9-C795-A412-725A-C01F0C567885}"/>
                </a:ext>
              </a:extLst>
            </p:cNvPr>
            <p:cNvSpPr/>
            <p:nvPr/>
          </p:nvSpPr>
          <p:spPr>
            <a:xfrm>
              <a:off x="11661285" y="5056237"/>
              <a:ext cx="530715" cy="388367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97522842-54AE-00D9-9F16-B9343C13D9FC}"/>
                </a:ext>
              </a:extLst>
            </p:cNvPr>
            <p:cNvSpPr/>
            <p:nvPr/>
          </p:nvSpPr>
          <p:spPr>
            <a:xfrm>
              <a:off x="9590805" y="5100754"/>
              <a:ext cx="1357545" cy="299344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7" name="Text Placeholder 7">
            <a:extLst>
              <a:ext uri="{FF2B5EF4-FFF2-40B4-BE49-F238E27FC236}">
                <a16:creationId xmlns:a16="http://schemas.microsoft.com/office/drawing/2014/main" id="{63539720-3051-F007-B7B0-B26660BFD6E0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591130" y="2019051"/>
            <a:ext cx="8721036" cy="80607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marR="0" indent="-228600" algn="l" defTabSz="914400" rtl="0" eaLnBrk="1" fontAlgn="auto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Item 1</a:t>
            </a:r>
          </a:p>
        </p:txBody>
      </p:sp>
      <p:sp>
        <p:nvSpPr>
          <p:cNvPr id="38" name="Text Placeholder 13">
            <a:extLst>
              <a:ext uri="{FF2B5EF4-FFF2-40B4-BE49-F238E27FC236}">
                <a16:creationId xmlns:a16="http://schemas.microsoft.com/office/drawing/2014/main" id="{65602493-F5E8-700F-7C2E-DA98C55EAA74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9600" y="3042443"/>
            <a:ext cx="8684881" cy="321763"/>
          </a:xfrm>
          <a:prstGeom prst="rect">
            <a:avLst/>
          </a:prstGeom>
        </p:spPr>
        <p:txBody>
          <a:bodyPr lIns="0" tIns="0" rIns="0" bIns="0"/>
          <a:lstStyle>
            <a:lvl1pPr>
              <a:defRPr sz="22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r>
              <a:rPr lang="en-US"/>
              <a:t>Heading 2</a:t>
            </a:r>
          </a:p>
        </p:txBody>
      </p:sp>
      <p:sp>
        <p:nvSpPr>
          <p:cNvPr id="39" name="Text Placeholder 7">
            <a:extLst>
              <a:ext uri="{FF2B5EF4-FFF2-40B4-BE49-F238E27FC236}">
                <a16:creationId xmlns:a16="http://schemas.microsoft.com/office/drawing/2014/main" id="{FF5C371D-8E62-5F36-FF7F-C1F3AFF3F57B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591130" y="3446221"/>
            <a:ext cx="8721036" cy="74228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Item 1</a:t>
            </a:r>
          </a:p>
          <a:p>
            <a:endParaRPr lang="en-US"/>
          </a:p>
        </p:txBody>
      </p:sp>
      <p:sp>
        <p:nvSpPr>
          <p:cNvPr id="40" name="Text Placeholder 13">
            <a:extLst>
              <a:ext uri="{FF2B5EF4-FFF2-40B4-BE49-F238E27FC236}">
                <a16:creationId xmlns:a16="http://schemas.microsoft.com/office/drawing/2014/main" id="{7778426F-1BD9-066B-53C9-B9AFEEC0276C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609600" y="4469614"/>
            <a:ext cx="8684881" cy="321763"/>
          </a:xfrm>
          <a:prstGeom prst="rect">
            <a:avLst/>
          </a:prstGeom>
        </p:spPr>
        <p:txBody>
          <a:bodyPr lIns="0" tIns="0" rIns="0" bIns="0"/>
          <a:lstStyle>
            <a:lvl1pPr>
              <a:defRPr sz="22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r>
              <a:rPr lang="en-US"/>
              <a:t>Heading </a:t>
            </a:r>
          </a:p>
        </p:txBody>
      </p:sp>
      <p:sp>
        <p:nvSpPr>
          <p:cNvPr id="41" name="Text Placeholder 7">
            <a:extLst>
              <a:ext uri="{FF2B5EF4-FFF2-40B4-BE49-F238E27FC236}">
                <a16:creationId xmlns:a16="http://schemas.microsoft.com/office/drawing/2014/main" id="{CB52CA27-E2C0-4B04-3344-1F984661BA95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591130" y="4873392"/>
            <a:ext cx="8721036" cy="74228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Item 1</a:t>
            </a:r>
          </a:p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0860455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ext Heavy Slide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B4BFFD4F-A8A5-2199-3530-9B8CE83F1270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8CB0DFC2-6E7A-2087-B2FF-C34E229FBC8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8931734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  <a:p>
            <a:endParaRPr lang="en-US"/>
          </a:p>
          <a:p>
            <a:endParaRPr lang="en-US"/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B0A05DA7-88FD-A3E7-6C7A-1AD47399EDA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09599" y="1091338"/>
            <a:ext cx="6438899" cy="200055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30CBCEBF-7ACA-AC32-EB95-90542311AF13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587022" y="1804717"/>
            <a:ext cx="8954313" cy="200055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>
              <a:defRPr sz="1400" b="1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FEEBA25-5EC9-4846-EBC5-350325506C5D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DA1BC57C-3B6B-04CF-084D-178D3DFA9B2C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ACD7F0DC-6C66-FAA0-719B-9C60A19D3EDF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B7C7C40B-E449-5930-988C-507BEA846E97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60268B61-540A-C11F-D538-3E78036B33D2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A34A2325-BFFB-3186-D993-52D895E8D32C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587017" y="2129131"/>
            <a:ext cx="8954312" cy="283666"/>
          </a:xfrm>
          <a:prstGeom prst="rect">
            <a:avLst/>
          </a:prstGeom>
        </p:spPr>
        <p:txBody>
          <a:bodyPr vert="horz" lIns="0" tIns="45720" rIns="91440" bIns="45720" rtlCol="0">
            <a:noAutofit/>
          </a:bodyPr>
          <a:lstStyle>
            <a:lvl1pPr marL="171450" indent="-17145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1450" marR="0" lvl="0" indent="-1714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Lorem Ipsum is simply dummy text</a:t>
            </a:r>
          </a:p>
          <a:p>
            <a:endParaRPr lang="en-US"/>
          </a:p>
        </p:txBody>
      </p:sp>
      <p:sp>
        <p:nvSpPr>
          <p:cNvPr id="42" name="Text Placeholder 9">
            <a:extLst>
              <a:ext uri="{FF2B5EF4-FFF2-40B4-BE49-F238E27FC236}">
                <a16:creationId xmlns:a16="http://schemas.microsoft.com/office/drawing/2014/main" id="{160E316C-2482-01D6-C911-C8A9CC8A213D}"/>
              </a:ext>
            </a:extLst>
          </p:cNvPr>
          <p:cNvSpPr>
            <a:spLocks noGrp="1"/>
          </p:cNvSpPr>
          <p:nvPr>
            <p:ph type="body" sz="quarter" idx="49"/>
          </p:nvPr>
        </p:nvSpPr>
        <p:spPr>
          <a:xfrm>
            <a:off x="587022" y="2831478"/>
            <a:ext cx="8954313" cy="200055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>
              <a:defRPr sz="1400" b="1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3" name="Text Placeholder 7">
            <a:extLst>
              <a:ext uri="{FF2B5EF4-FFF2-40B4-BE49-F238E27FC236}">
                <a16:creationId xmlns:a16="http://schemas.microsoft.com/office/drawing/2014/main" id="{C4A9E7D0-3069-A332-4F2D-3B82CCE61213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587017" y="3155892"/>
            <a:ext cx="8954312" cy="283666"/>
          </a:xfrm>
          <a:prstGeom prst="rect">
            <a:avLst/>
          </a:prstGeom>
        </p:spPr>
        <p:txBody>
          <a:bodyPr vert="horz" lIns="0" tIns="45720" rIns="91440" bIns="45720" rtlCol="0">
            <a:noAutofit/>
          </a:bodyPr>
          <a:lstStyle>
            <a:lvl1pPr marL="171450" indent="-17145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1450" marR="0" lvl="0" indent="-1714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Lorem Ipsum is simply dummy text</a:t>
            </a:r>
          </a:p>
          <a:p>
            <a:endParaRPr lang="en-US"/>
          </a:p>
        </p:txBody>
      </p:sp>
      <p:sp>
        <p:nvSpPr>
          <p:cNvPr id="48" name="Text Placeholder 9">
            <a:extLst>
              <a:ext uri="{FF2B5EF4-FFF2-40B4-BE49-F238E27FC236}">
                <a16:creationId xmlns:a16="http://schemas.microsoft.com/office/drawing/2014/main" id="{A8B92ADD-CF05-2A59-53A0-5971F23ABC5A}"/>
              </a:ext>
            </a:extLst>
          </p:cNvPr>
          <p:cNvSpPr>
            <a:spLocks noGrp="1"/>
          </p:cNvSpPr>
          <p:nvPr>
            <p:ph type="body" sz="quarter" idx="51"/>
          </p:nvPr>
        </p:nvSpPr>
        <p:spPr>
          <a:xfrm>
            <a:off x="587022" y="3854162"/>
            <a:ext cx="8954313" cy="200055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>
              <a:defRPr sz="1400" b="1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9" name="Text Placeholder 7">
            <a:extLst>
              <a:ext uri="{FF2B5EF4-FFF2-40B4-BE49-F238E27FC236}">
                <a16:creationId xmlns:a16="http://schemas.microsoft.com/office/drawing/2014/main" id="{94BDF6E5-DB83-8978-3D43-7B6B9F1800D9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587017" y="4178576"/>
            <a:ext cx="8954312" cy="283666"/>
          </a:xfrm>
          <a:prstGeom prst="rect">
            <a:avLst/>
          </a:prstGeom>
        </p:spPr>
        <p:txBody>
          <a:bodyPr vert="horz" lIns="0" tIns="45720" rIns="91440" bIns="45720" rtlCol="0">
            <a:noAutofit/>
          </a:bodyPr>
          <a:lstStyle>
            <a:lvl1pPr marL="171450" indent="-17145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1450" marR="0" lvl="0" indent="-1714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Lorem Ipsum is simply dummy text</a:t>
            </a:r>
          </a:p>
          <a:p>
            <a:endParaRPr lang="en-US"/>
          </a:p>
        </p:txBody>
      </p:sp>
      <p:sp>
        <p:nvSpPr>
          <p:cNvPr id="50" name="Text Placeholder 9">
            <a:extLst>
              <a:ext uri="{FF2B5EF4-FFF2-40B4-BE49-F238E27FC236}">
                <a16:creationId xmlns:a16="http://schemas.microsoft.com/office/drawing/2014/main" id="{D9606150-E95C-15C8-9DE1-A8142511621A}"/>
              </a:ext>
            </a:extLst>
          </p:cNvPr>
          <p:cNvSpPr>
            <a:spLocks noGrp="1"/>
          </p:cNvSpPr>
          <p:nvPr>
            <p:ph type="body" sz="quarter" idx="53"/>
          </p:nvPr>
        </p:nvSpPr>
        <p:spPr>
          <a:xfrm>
            <a:off x="587022" y="4880903"/>
            <a:ext cx="8954313" cy="200055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>
              <a:defRPr sz="1400" b="1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51" name="Text Placeholder 7">
            <a:extLst>
              <a:ext uri="{FF2B5EF4-FFF2-40B4-BE49-F238E27FC236}">
                <a16:creationId xmlns:a16="http://schemas.microsoft.com/office/drawing/2014/main" id="{B9E1AD7C-5D1B-8273-CBE8-4B5C13110DE4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587017" y="5205317"/>
            <a:ext cx="8954312" cy="283666"/>
          </a:xfrm>
          <a:prstGeom prst="rect">
            <a:avLst/>
          </a:prstGeom>
        </p:spPr>
        <p:txBody>
          <a:bodyPr vert="horz" lIns="0" tIns="45720" rIns="91440" bIns="45720" rtlCol="0">
            <a:noAutofit/>
          </a:bodyPr>
          <a:lstStyle>
            <a:lvl1pPr marL="171450" indent="-17145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1450" marR="0" lvl="0" indent="-1714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Lorem Ipsum is simply dummy text</a:t>
            </a:r>
          </a:p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86769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xt Heavy Slide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>
            <a:extLst>
              <a:ext uri="{FF2B5EF4-FFF2-40B4-BE49-F238E27FC236}">
                <a16:creationId xmlns:a16="http://schemas.microsoft.com/office/drawing/2014/main" id="{DDA7C667-9AB4-C575-EC15-87B8214C93EC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8CB0DFC2-6E7A-2087-B2FF-C34E229FBC8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8931734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  <a:p>
            <a:endParaRPr lang="en-US"/>
          </a:p>
          <a:p>
            <a:endParaRPr lang="en-US"/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F75A72D0-0939-C7DF-40B8-C19F9C7FA2F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09599" y="1091338"/>
            <a:ext cx="6438899" cy="200055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F3C1205-04FE-1D77-4B8F-1883CCEA5588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0C34787D-9800-5FDF-3E02-021CBA0F3E59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CBF341D7-1144-7145-44D9-FED1E31B30F0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4" name="Graphic 13">
            <a:extLst>
              <a:ext uri="{FF2B5EF4-FFF2-40B4-BE49-F238E27FC236}">
                <a16:creationId xmlns:a16="http://schemas.microsoft.com/office/drawing/2014/main" id="{06DA3010-DB06-1B12-CD3F-8724C467F49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ABF191A9-AF68-2CF1-90D2-E204440428A6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E27EAF24-F661-7E4D-E857-AD608B635988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70471837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xt Heavy Slide_4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A3B1FED5-3CAB-C1E7-0A7D-435CAFD538D4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6" name="Text Placeholder 17">
            <a:extLst>
              <a:ext uri="{FF2B5EF4-FFF2-40B4-BE49-F238E27FC236}">
                <a16:creationId xmlns:a16="http://schemas.microsoft.com/office/drawing/2014/main" id="{523C219A-9A31-3DDD-E1E1-253916968C1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61896" y="3505381"/>
            <a:ext cx="2775008" cy="367334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27" name="Text Placeholder 17">
            <a:extLst>
              <a:ext uri="{FF2B5EF4-FFF2-40B4-BE49-F238E27FC236}">
                <a16:creationId xmlns:a16="http://schemas.microsoft.com/office/drawing/2014/main" id="{BB34E3B8-FAB9-41E4-4575-A0AD58F7F80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961896" y="3008844"/>
            <a:ext cx="2775008" cy="174384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2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28" name="Text Placeholder 17">
            <a:extLst>
              <a:ext uri="{FF2B5EF4-FFF2-40B4-BE49-F238E27FC236}">
                <a16:creationId xmlns:a16="http://schemas.microsoft.com/office/drawing/2014/main" id="{663E8BA6-34C0-2D3D-9A99-7EEC59D104A1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708396" y="3505381"/>
            <a:ext cx="2775008" cy="367334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29" name="Text Placeholder 17">
            <a:extLst>
              <a:ext uri="{FF2B5EF4-FFF2-40B4-BE49-F238E27FC236}">
                <a16:creationId xmlns:a16="http://schemas.microsoft.com/office/drawing/2014/main" id="{BB487DEC-8F87-3E79-65EA-4EE3C021ECEB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708396" y="3008844"/>
            <a:ext cx="2775008" cy="174384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2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30" name="Text Placeholder 17">
            <a:extLst>
              <a:ext uri="{FF2B5EF4-FFF2-40B4-BE49-F238E27FC236}">
                <a16:creationId xmlns:a16="http://schemas.microsoft.com/office/drawing/2014/main" id="{8D4E59A1-063A-201A-0DA9-9522C2811A7D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8454896" y="3505381"/>
            <a:ext cx="2775008" cy="367334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31" name="Text Placeholder 17">
            <a:extLst>
              <a:ext uri="{FF2B5EF4-FFF2-40B4-BE49-F238E27FC236}">
                <a16:creationId xmlns:a16="http://schemas.microsoft.com/office/drawing/2014/main" id="{E9568630-396D-774C-8FD4-E2182756CF4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454896" y="3008844"/>
            <a:ext cx="2775008" cy="174384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2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id="{B17F3602-1E4F-05CB-37D7-8CE78F97B10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  <a:p>
            <a:endParaRPr lang="en-US"/>
          </a:p>
          <a:p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51891DF-B246-E9A5-0159-E5C211A6C046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4D20335F-5276-932B-9147-A85DD66AD302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0388928F-1E4D-D650-767C-874A90E99D0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3" name="Graphic 12">
            <a:extLst>
              <a:ext uri="{FF2B5EF4-FFF2-40B4-BE49-F238E27FC236}">
                <a16:creationId xmlns:a16="http://schemas.microsoft.com/office/drawing/2014/main" id="{61D6AFDF-CC67-B6D1-8678-95D511CF825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64F34894-221D-E489-AAA1-7140A0CF3646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491B303C-477A-04B3-7345-C2E7C3BB6661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CEB61E8D-99F6-BACC-2428-D7EB674E3FBC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18914761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xt Heavy Slide_6">
    <p:bg>
      <p:bgPr>
        <a:solidFill>
          <a:srgbClr val="F5F6F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9C361B19-2767-E385-88D5-7F292A0A22C4}"/>
              </a:ext>
            </a:extLst>
          </p:cNvPr>
          <p:cNvSpPr/>
          <p:nvPr userDrawn="1"/>
        </p:nvSpPr>
        <p:spPr>
          <a:xfrm>
            <a:off x="730838" y="897327"/>
            <a:ext cx="7132502" cy="2288083"/>
          </a:xfrm>
          <a:prstGeom prst="rect">
            <a:avLst/>
          </a:prstGeom>
          <a:solidFill>
            <a:srgbClr val="1E5E6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" name="TextBox 20">
            <a:extLst>
              <a:ext uri="{FF2B5EF4-FFF2-40B4-BE49-F238E27FC236}">
                <a16:creationId xmlns:a16="http://schemas.microsoft.com/office/drawing/2014/main" id="{382FB8FE-63EE-5D0F-227A-0BAA9DE127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16" name="Graphic 15">
            <a:extLst>
              <a:ext uri="{FF2B5EF4-FFF2-40B4-BE49-F238E27FC236}">
                <a16:creationId xmlns:a16="http://schemas.microsoft.com/office/drawing/2014/main" id="{1918C6FC-ADA8-98F5-8AB5-A67F4B469B3A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EBE108A7-2CCD-5F00-8284-2F36F9E493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ABFE52C-E326-A19E-C42E-224554CB054B}"/>
              </a:ext>
            </a:extLst>
          </p:cNvPr>
          <p:cNvSpPr/>
          <p:nvPr/>
        </p:nvSpPr>
        <p:spPr>
          <a:xfrm>
            <a:off x="730838" y="897327"/>
            <a:ext cx="7132502" cy="2288083"/>
          </a:xfrm>
          <a:prstGeom prst="rect">
            <a:avLst/>
          </a:prstGeom>
          <a:solidFill>
            <a:srgbClr val="1E5E6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3D3499C4-A386-9C5C-8333-E1C678678922}"/>
              </a:ext>
            </a:extLst>
          </p:cNvPr>
          <p:cNvSpPr/>
          <p:nvPr/>
        </p:nvSpPr>
        <p:spPr>
          <a:xfrm>
            <a:off x="1126073" y="2451796"/>
            <a:ext cx="1600241" cy="1888710"/>
          </a:xfrm>
          <a:prstGeom prst="roundRect">
            <a:avLst>
              <a:gd name="adj" fmla="val 9174"/>
            </a:avLst>
          </a:prstGeom>
          <a:solidFill>
            <a:schemeClr val="bg1"/>
          </a:solidFill>
          <a:ln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8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ts val="168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7FA0D6BC-C3DE-52C1-201D-1095A03FC9B6}"/>
              </a:ext>
            </a:extLst>
          </p:cNvPr>
          <p:cNvSpPr/>
          <p:nvPr/>
        </p:nvSpPr>
        <p:spPr>
          <a:xfrm>
            <a:off x="2868408" y="2451796"/>
            <a:ext cx="1600241" cy="1888710"/>
          </a:xfrm>
          <a:prstGeom prst="roundRect">
            <a:avLst>
              <a:gd name="adj" fmla="val 9174"/>
            </a:avLst>
          </a:prstGeom>
          <a:solidFill>
            <a:schemeClr val="bg1"/>
          </a:solidFill>
          <a:ln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8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ts val="168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75C3C6FA-AD09-2662-2A12-0D5334D8015F}"/>
              </a:ext>
            </a:extLst>
          </p:cNvPr>
          <p:cNvSpPr/>
          <p:nvPr/>
        </p:nvSpPr>
        <p:spPr>
          <a:xfrm>
            <a:off x="4608895" y="2451796"/>
            <a:ext cx="1600241" cy="1888710"/>
          </a:xfrm>
          <a:prstGeom prst="roundRect">
            <a:avLst>
              <a:gd name="adj" fmla="val 9174"/>
            </a:avLst>
          </a:prstGeom>
          <a:solidFill>
            <a:schemeClr val="bg1"/>
          </a:solidFill>
          <a:ln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8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ts val="168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ECE56EC9-6642-A67C-B966-DCF7B13E8744}"/>
              </a:ext>
            </a:extLst>
          </p:cNvPr>
          <p:cNvGrpSpPr/>
          <p:nvPr/>
        </p:nvGrpSpPr>
        <p:grpSpPr>
          <a:xfrm>
            <a:off x="9163164" y="479839"/>
            <a:ext cx="3028836" cy="1120031"/>
            <a:chOff x="7241828" y="856922"/>
            <a:chExt cx="4944479" cy="1828415"/>
          </a:xfrm>
        </p:grpSpPr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C3108390-85BF-2BE0-8EAA-B0AFA19439C3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5376AE47-FFDE-04FE-A3C8-72CC62F09412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21EE28F9-FE7A-EE7D-92F2-5604783BD8CF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64FB9CF1-000E-82D1-54C6-F2E1E45E85A8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2DE1402F-3804-75B2-D003-4ABC94EC329B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80812231-5B54-AEB4-4863-D3FDE71848F0}"/>
              </a:ext>
            </a:extLst>
          </p:cNvPr>
          <p:cNvGrpSpPr/>
          <p:nvPr/>
        </p:nvGrpSpPr>
        <p:grpSpPr>
          <a:xfrm>
            <a:off x="9547357" y="5875758"/>
            <a:ext cx="2656218" cy="982242"/>
            <a:chOff x="9535782" y="3038702"/>
            <a:chExt cx="2656218" cy="982242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5FF64203-010F-D039-57FD-E967CB0EA7A0}"/>
                </a:ext>
              </a:extLst>
            </p:cNvPr>
            <p:cNvSpPr/>
            <p:nvPr/>
          </p:nvSpPr>
          <p:spPr>
            <a:xfrm>
              <a:off x="10283894" y="3038702"/>
              <a:ext cx="1908106" cy="388434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32F05F9D-CCB0-4FB2-4426-DB87458DD5D4}"/>
                </a:ext>
              </a:extLst>
            </p:cNvPr>
            <p:cNvSpPr/>
            <p:nvPr/>
          </p:nvSpPr>
          <p:spPr>
            <a:xfrm>
              <a:off x="10338957" y="3083214"/>
              <a:ext cx="1853042" cy="299344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276C9686-9B32-3B65-704E-12EA4A7EB4A7}"/>
                </a:ext>
              </a:extLst>
            </p:cNvPr>
            <p:cNvSpPr/>
            <p:nvPr/>
          </p:nvSpPr>
          <p:spPr>
            <a:xfrm>
              <a:off x="9535782" y="3632537"/>
              <a:ext cx="1468155" cy="388407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33FE362E-689C-66D2-5B06-6F6A0D75D79F}"/>
                </a:ext>
              </a:extLst>
            </p:cNvPr>
            <p:cNvSpPr/>
            <p:nvPr/>
          </p:nvSpPr>
          <p:spPr>
            <a:xfrm>
              <a:off x="11661285" y="3632550"/>
              <a:ext cx="530715" cy="388367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6753BD48-80BD-4AC6-1119-33C4BE5C63D9}"/>
                </a:ext>
              </a:extLst>
            </p:cNvPr>
            <p:cNvSpPr/>
            <p:nvPr/>
          </p:nvSpPr>
          <p:spPr>
            <a:xfrm>
              <a:off x="9590805" y="3677067"/>
              <a:ext cx="1357545" cy="299344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2" name="Text Placeholder 31">
            <a:extLst>
              <a:ext uri="{FF2B5EF4-FFF2-40B4-BE49-F238E27FC236}">
                <a16:creationId xmlns:a16="http://schemas.microsoft.com/office/drawing/2014/main" id="{15904CA0-F91F-0EB7-CB4E-186793191D7C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1245129" y="2673350"/>
            <a:ext cx="1362127" cy="1446213"/>
          </a:xfrm>
          <a:prstGeom prst="rect">
            <a:avLst/>
          </a:prstGeom>
        </p:spPr>
        <p:txBody>
          <a:bodyPr/>
          <a:lstStyle>
            <a:lvl1pPr>
              <a:defRPr kumimoji="0" lang="en-US" sz="1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marL="0" marR="0" lvl="0" indent="0" algn="ctr" defTabSz="914400" rtl="0" eaLnBrk="1" fontAlgn="auto" latinLnBrk="0" hangingPunct="1">
              <a:lnSpc>
                <a:spcPts val="168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34" name="Text Placeholder 31">
            <a:extLst>
              <a:ext uri="{FF2B5EF4-FFF2-40B4-BE49-F238E27FC236}">
                <a16:creationId xmlns:a16="http://schemas.microsoft.com/office/drawing/2014/main" id="{038FA14E-F650-3100-F2D6-5F7943FDE92E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2981331" y="2673350"/>
            <a:ext cx="1362127" cy="1446213"/>
          </a:xfrm>
          <a:prstGeom prst="rect">
            <a:avLst/>
          </a:prstGeom>
        </p:spPr>
        <p:txBody>
          <a:bodyPr/>
          <a:lstStyle>
            <a:lvl1pPr>
              <a:defRPr kumimoji="0" lang="en-US" sz="1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marL="0" marR="0" lvl="0" indent="0" algn="ctr" defTabSz="914400" rtl="0" eaLnBrk="1" fontAlgn="auto" latinLnBrk="0" hangingPunct="1">
              <a:lnSpc>
                <a:spcPts val="168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35" name="Text Placeholder 31">
            <a:extLst>
              <a:ext uri="{FF2B5EF4-FFF2-40B4-BE49-F238E27FC236}">
                <a16:creationId xmlns:a16="http://schemas.microsoft.com/office/drawing/2014/main" id="{59EBA84E-4F82-0C70-3C16-23CAF928742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729108" y="2673350"/>
            <a:ext cx="1362127" cy="1446213"/>
          </a:xfrm>
          <a:prstGeom prst="rect">
            <a:avLst/>
          </a:prstGeom>
        </p:spPr>
        <p:txBody>
          <a:bodyPr/>
          <a:lstStyle>
            <a:lvl1pPr>
              <a:defRPr kumimoji="0" lang="en-US" sz="1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marL="0" marR="0" lvl="0" indent="0" algn="ctr" defTabSz="914400" rtl="0" eaLnBrk="1" fontAlgn="auto" latinLnBrk="0" hangingPunct="1">
              <a:lnSpc>
                <a:spcPts val="168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38" name="Picture Placeholder 36">
            <a:extLst>
              <a:ext uri="{FF2B5EF4-FFF2-40B4-BE49-F238E27FC236}">
                <a16:creationId xmlns:a16="http://schemas.microsoft.com/office/drawing/2014/main" id="{561AE862-FECE-B767-17AD-3DAA606F82D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435968" y="2451796"/>
            <a:ext cx="5416063" cy="3290192"/>
          </a:xfrm>
          <a:prstGeom prst="rect">
            <a:avLst/>
          </a:prstGeom>
        </p:spPr>
        <p:txBody>
          <a:bodyPr/>
          <a:lstStyle/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4" name="Text Placeholder 12">
            <a:extLst>
              <a:ext uri="{FF2B5EF4-FFF2-40B4-BE49-F238E27FC236}">
                <a16:creationId xmlns:a16="http://schemas.microsoft.com/office/drawing/2014/main" id="{113019CF-6867-6989-8DDA-2CA99EB474B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61992" y="1347561"/>
            <a:ext cx="5090823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31070151-A83C-54D1-F97F-B65AE335DFB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080B6058-4F8F-D0F6-33C5-5CBA1B1E8537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22CA8781-5089-3189-1906-13C1BBB2FA87}"/>
              </a:ext>
            </a:extLst>
          </p:cNvPr>
          <p:cNvGrpSpPr/>
          <p:nvPr userDrawn="1"/>
        </p:nvGrpSpPr>
        <p:grpSpPr>
          <a:xfrm>
            <a:off x="9163164" y="479839"/>
            <a:ext cx="3028836" cy="1120031"/>
            <a:chOff x="7241828" y="856922"/>
            <a:chExt cx="4944479" cy="1828415"/>
          </a:xfrm>
        </p:grpSpPr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B834AB4E-1507-8E61-6CF1-6F668B4C8D6C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4DA3D183-1918-879D-54A3-F7C1D22A993E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6BDA8550-C955-E497-6368-55ECDD62DCD9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9026BD9F-3082-133F-63D3-574A6E6CAD45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4DEB8517-08C7-AF3E-65E0-10DB3645A3B7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E9D6ECD5-85D0-2122-0158-B4609E4C1AC8}"/>
              </a:ext>
            </a:extLst>
          </p:cNvPr>
          <p:cNvGrpSpPr/>
          <p:nvPr userDrawn="1"/>
        </p:nvGrpSpPr>
        <p:grpSpPr>
          <a:xfrm>
            <a:off x="9547357" y="5875758"/>
            <a:ext cx="2656218" cy="982242"/>
            <a:chOff x="9535782" y="3038702"/>
            <a:chExt cx="2656218" cy="982242"/>
          </a:xfrm>
        </p:grpSpPr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78D26C6D-4970-3256-76F2-433C5E6F2DBE}"/>
                </a:ext>
              </a:extLst>
            </p:cNvPr>
            <p:cNvSpPr/>
            <p:nvPr/>
          </p:nvSpPr>
          <p:spPr>
            <a:xfrm>
              <a:off x="10283894" y="3038702"/>
              <a:ext cx="1908106" cy="388434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B43CF715-61AE-8BD7-691B-617CE768C9E0}"/>
                </a:ext>
              </a:extLst>
            </p:cNvPr>
            <p:cNvSpPr/>
            <p:nvPr/>
          </p:nvSpPr>
          <p:spPr>
            <a:xfrm>
              <a:off x="10338957" y="3083214"/>
              <a:ext cx="1853042" cy="299344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48C208B6-1070-C0AA-FF9B-B538498A2414}"/>
                </a:ext>
              </a:extLst>
            </p:cNvPr>
            <p:cNvSpPr/>
            <p:nvPr/>
          </p:nvSpPr>
          <p:spPr>
            <a:xfrm>
              <a:off x="9535782" y="3632537"/>
              <a:ext cx="1468155" cy="388407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730A9182-7BFE-3FBD-57A0-60C4B6D6DC8B}"/>
                </a:ext>
              </a:extLst>
            </p:cNvPr>
            <p:cNvSpPr/>
            <p:nvPr/>
          </p:nvSpPr>
          <p:spPr>
            <a:xfrm>
              <a:off x="11661285" y="3632550"/>
              <a:ext cx="530715" cy="388367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447072A3-CA49-621C-5F55-EF42B7D6E1BC}"/>
                </a:ext>
              </a:extLst>
            </p:cNvPr>
            <p:cNvSpPr/>
            <p:nvPr/>
          </p:nvSpPr>
          <p:spPr>
            <a:xfrm>
              <a:off x="9590805" y="3677067"/>
              <a:ext cx="1357545" cy="299344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5440478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_1">
    <p:bg>
      <p:bgPr>
        <a:solidFill>
          <a:srgbClr val="0B182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Graphic 24">
            <a:extLst>
              <a:ext uri="{FF2B5EF4-FFF2-40B4-BE49-F238E27FC236}">
                <a16:creationId xmlns:a16="http://schemas.microsoft.com/office/drawing/2014/main" id="{3195A5CB-63AC-D0DF-3AAE-9964C1F8A046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6445" r="25589"/>
          <a:stretch/>
        </p:blipFill>
        <p:spPr>
          <a:xfrm rot="5400000">
            <a:off x="-1388816" y="1595061"/>
            <a:ext cx="6858000" cy="3667879"/>
          </a:xfrm>
          <a:prstGeom prst="rect">
            <a:avLst/>
          </a:prstGeom>
        </p:spPr>
      </p:pic>
      <p:sp>
        <p:nvSpPr>
          <p:cNvPr id="31" name="Title 29">
            <a:extLst>
              <a:ext uri="{FF2B5EF4-FFF2-40B4-BE49-F238E27FC236}">
                <a16:creationId xmlns:a16="http://schemas.microsoft.com/office/drawing/2014/main" id="{7BA0561B-7695-A9AB-1DA5-A50B55755C6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433773" y="2054777"/>
            <a:ext cx="7443099" cy="1780848"/>
          </a:xfrm>
          <a:prstGeom prst="rect">
            <a:avLst/>
          </a:prstGeom>
        </p:spPr>
        <p:txBody>
          <a:bodyPr/>
          <a:lstStyle>
            <a:lvl1pPr>
              <a:defRPr kumimoji="0" lang="en-US" sz="6000" b="1" i="0" u="none" strike="noStrike" kern="1200" cap="none" spc="0" normalizeH="0" baseline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6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/>
              <a:t>Click to edit Master title style</a:t>
            </a:r>
          </a:p>
        </p:txBody>
      </p:sp>
      <p:sp>
        <p:nvSpPr>
          <p:cNvPr id="33" name="Text Placeholder 88">
            <a:extLst>
              <a:ext uri="{FF2B5EF4-FFF2-40B4-BE49-F238E27FC236}">
                <a16:creationId xmlns:a16="http://schemas.microsoft.com/office/drawing/2014/main" id="{4EA073C5-5EDF-BA86-06D9-729C4B7E8C7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463384" y="4156335"/>
            <a:ext cx="7413488" cy="517525"/>
          </a:xfrm>
          <a:prstGeom prst="rect">
            <a:avLst/>
          </a:prstGeom>
        </p:spPr>
        <p:txBody>
          <a:bodyPr/>
          <a:lstStyle>
            <a:lvl1pPr algn="l">
              <a:defRPr sz="26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pic>
        <p:nvPicPr>
          <p:cNvPr id="10" name="Graphic 9">
            <a:extLst>
              <a:ext uri="{FF2B5EF4-FFF2-40B4-BE49-F238E27FC236}">
                <a16:creationId xmlns:a16="http://schemas.microsoft.com/office/drawing/2014/main" id="{114AF401-78FA-DACB-97F9-DAE75898542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6445" r="25589"/>
          <a:stretch/>
        </p:blipFill>
        <p:spPr>
          <a:xfrm rot="5400000">
            <a:off x="-1388816" y="1595061"/>
            <a:ext cx="6858000" cy="3667879"/>
          </a:xfrm>
          <a:prstGeom prst="rect">
            <a:avLst/>
          </a:prstGeom>
        </p:spPr>
      </p:pic>
      <p:grpSp>
        <p:nvGrpSpPr>
          <p:cNvPr id="40" name="Group 39">
            <a:extLst>
              <a:ext uri="{FF2B5EF4-FFF2-40B4-BE49-F238E27FC236}">
                <a16:creationId xmlns:a16="http://schemas.microsoft.com/office/drawing/2014/main" id="{CCED710C-0ADA-2640-26E4-BF75CA43EA17}"/>
              </a:ext>
            </a:extLst>
          </p:cNvPr>
          <p:cNvGrpSpPr/>
          <p:nvPr userDrawn="1"/>
        </p:nvGrpSpPr>
        <p:grpSpPr>
          <a:xfrm>
            <a:off x="9682256" y="5967382"/>
            <a:ext cx="1878260" cy="407906"/>
            <a:chOff x="620958" y="1312748"/>
            <a:chExt cx="1571835" cy="341359"/>
          </a:xfrm>
          <a:solidFill>
            <a:schemeClr val="bg1"/>
          </a:solidFill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63E2174C-84DB-9067-BFAA-7EA1825FEA9A}"/>
                </a:ext>
              </a:extLst>
            </p:cNvPr>
            <p:cNvSpPr/>
            <p:nvPr/>
          </p:nvSpPr>
          <p:spPr>
            <a:xfrm>
              <a:off x="1140369" y="1371738"/>
              <a:ext cx="219785" cy="223389"/>
            </a:xfrm>
            <a:custGeom>
              <a:avLst/>
              <a:gdLst>
                <a:gd name="connsiteX0" fmla="*/ 657 w 219785"/>
                <a:gd name="connsiteY0" fmla="*/ 147010 h 223389"/>
                <a:gd name="connsiteX1" fmla="*/ 45280 w 219785"/>
                <a:gd name="connsiteY1" fmla="*/ 136614 h 223389"/>
                <a:gd name="connsiteX2" fmla="*/ 46286 w 219785"/>
                <a:gd name="connsiteY2" fmla="*/ 137220 h 223389"/>
                <a:gd name="connsiteX3" fmla="*/ 119388 w 219785"/>
                <a:gd name="connsiteY3" fmla="*/ 182700 h 223389"/>
                <a:gd name="connsiteX4" fmla="*/ 170380 w 219785"/>
                <a:gd name="connsiteY4" fmla="*/ 159166 h 223389"/>
                <a:gd name="connsiteX5" fmla="*/ 103844 w 219785"/>
                <a:gd name="connsiteY5" fmla="*/ 128852 h 223389"/>
                <a:gd name="connsiteX6" fmla="*/ 11011 w 219785"/>
                <a:gd name="connsiteY6" fmla="*/ 65423 h 223389"/>
                <a:gd name="connsiteX7" fmla="*/ 103445 w 219785"/>
                <a:gd name="connsiteY7" fmla="*/ 0 h 223389"/>
                <a:gd name="connsiteX8" fmla="*/ 214751 w 219785"/>
                <a:gd name="connsiteY8" fmla="*/ 64985 h 223389"/>
                <a:gd name="connsiteX9" fmla="*/ 214161 w 219785"/>
                <a:gd name="connsiteY9" fmla="*/ 66051 h 223389"/>
                <a:gd name="connsiteX10" fmla="*/ 170337 w 219785"/>
                <a:gd name="connsiteY10" fmla="*/ 77982 h 223389"/>
                <a:gd name="connsiteX11" fmla="*/ 169325 w 219785"/>
                <a:gd name="connsiteY11" fmla="*/ 77446 h 223389"/>
                <a:gd name="connsiteX12" fmla="*/ 103445 w 219785"/>
                <a:gd name="connsiteY12" fmla="*/ 40690 h 223389"/>
                <a:gd name="connsiteX13" fmla="*/ 60412 w 219785"/>
                <a:gd name="connsiteY13" fmla="*/ 64623 h 223389"/>
                <a:gd name="connsiteX14" fmla="*/ 123764 w 219785"/>
                <a:gd name="connsiteY14" fmla="*/ 90553 h 223389"/>
                <a:gd name="connsiteX15" fmla="*/ 219785 w 219785"/>
                <a:gd name="connsiteY15" fmla="*/ 159166 h 223389"/>
                <a:gd name="connsiteX16" fmla="*/ 119386 w 219785"/>
                <a:gd name="connsiteY16" fmla="*/ 223390 h 223389"/>
                <a:gd name="connsiteX17" fmla="*/ 16 w 219785"/>
                <a:gd name="connsiteY17" fmla="*/ 148009 h 223389"/>
                <a:gd name="connsiteX18" fmla="*/ 661 w 219785"/>
                <a:gd name="connsiteY18" fmla="*/ 147015 h 223389"/>
                <a:gd name="connsiteX19" fmla="*/ 655 w 219785"/>
                <a:gd name="connsiteY19" fmla="*/ 147010 h 223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9785" h="223389">
                  <a:moveTo>
                    <a:pt x="657" y="147010"/>
                  </a:moveTo>
                  <a:lnTo>
                    <a:pt x="45280" y="136614"/>
                  </a:lnTo>
                  <a:cubicBezTo>
                    <a:pt x="45726" y="136510"/>
                    <a:pt x="46163" y="136782"/>
                    <a:pt x="46286" y="137220"/>
                  </a:cubicBezTo>
                  <a:cubicBezTo>
                    <a:pt x="54462" y="167798"/>
                    <a:pt x="78703" y="182700"/>
                    <a:pt x="119388" y="182700"/>
                  </a:cubicBezTo>
                  <a:cubicBezTo>
                    <a:pt x="150862" y="182700"/>
                    <a:pt x="170380" y="173525"/>
                    <a:pt x="170380" y="159166"/>
                  </a:cubicBezTo>
                  <a:cubicBezTo>
                    <a:pt x="170380" y="145601"/>
                    <a:pt x="158828" y="137627"/>
                    <a:pt x="103844" y="128852"/>
                  </a:cubicBezTo>
                  <a:cubicBezTo>
                    <a:pt x="34123" y="117281"/>
                    <a:pt x="11011" y="97739"/>
                    <a:pt x="11011" y="65423"/>
                  </a:cubicBezTo>
                  <a:cubicBezTo>
                    <a:pt x="11011" y="28324"/>
                    <a:pt x="49258" y="0"/>
                    <a:pt x="103445" y="0"/>
                  </a:cubicBezTo>
                  <a:cubicBezTo>
                    <a:pt x="157633" y="0"/>
                    <a:pt x="203176" y="26349"/>
                    <a:pt x="214751" y="64985"/>
                  </a:cubicBezTo>
                  <a:cubicBezTo>
                    <a:pt x="214890" y="65442"/>
                    <a:pt x="214618" y="65927"/>
                    <a:pt x="214161" y="66051"/>
                  </a:cubicBezTo>
                  <a:lnTo>
                    <a:pt x="170337" y="77982"/>
                  </a:lnTo>
                  <a:cubicBezTo>
                    <a:pt x="169909" y="78097"/>
                    <a:pt x="169469" y="77867"/>
                    <a:pt x="169325" y="77446"/>
                  </a:cubicBezTo>
                  <a:cubicBezTo>
                    <a:pt x="161069" y="54358"/>
                    <a:pt x="135376" y="40690"/>
                    <a:pt x="103445" y="40690"/>
                  </a:cubicBezTo>
                  <a:cubicBezTo>
                    <a:pt x="78741" y="40690"/>
                    <a:pt x="60412" y="51058"/>
                    <a:pt x="60412" y="64623"/>
                  </a:cubicBezTo>
                  <a:cubicBezTo>
                    <a:pt x="60412" y="74598"/>
                    <a:pt x="70375" y="80977"/>
                    <a:pt x="123764" y="90553"/>
                  </a:cubicBezTo>
                  <a:cubicBezTo>
                    <a:pt x="197870" y="104518"/>
                    <a:pt x="219785" y="124862"/>
                    <a:pt x="219785" y="159166"/>
                  </a:cubicBezTo>
                  <a:cubicBezTo>
                    <a:pt x="219785" y="195465"/>
                    <a:pt x="178743" y="223390"/>
                    <a:pt x="119386" y="223390"/>
                  </a:cubicBezTo>
                  <a:cubicBezTo>
                    <a:pt x="55208" y="223390"/>
                    <a:pt x="9153" y="194600"/>
                    <a:pt x="16" y="148009"/>
                  </a:cubicBezTo>
                  <a:cubicBezTo>
                    <a:pt x="-73" y="147557"/>
                    <a:pt x="216" y="147119"/>
                    <a:pt x="661" y="147015"/>
                  </a:cubicBezTo>
                  <a:lnTo>
                    <a:pt x="655" y="14701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E7C9ACF6-0070-B8F0-1DFC-0B5AB2952F34}"/>
                </a:ext>
              </a:extLst>
            </p:cNvPr>
            <p:cNvSpPr/>
            <p:nvPr/>
          </p:nvSpPr>
          <p:spPr>
            <a:xfrm>
              <a:off x="1388770" y="1377721"/>
              <a:ext cx="49403" cy="211419"/>
            </a:xfrm>
            <a:custGeom>
              <a:avLst/>
              <a:gdLst>
                <a:gd name="connsiteX0" fmla="*/ 0 w 49403"/>
                <a:gd name="connsiteY0" fmla="*/ 210572 h 211419"/>
                <a:gd name="connsiteX1" fmla="*/ 0 w 49403"/>
                <a:gd name="connsiteY1" fmla="*/ 847 h 211419"/>
                <a:gd name="connsiteX2" fmla="*/ 844 w 49403"/>
                <a:gd name="connsiteY2" fmla="*/ 0 h 211419"/>
                <a:gd name="connsiteX3" fmla="*/ 48559 w 49403"/>
                <a:gd name="connsiteY3" fmla="*/ 0 h 211419"/>
                <a:gd name="connsiteX4" fmla="*/ 49403 w 49403"/>
                <a:gd name="connsiteY4" fmla="*/ 847 h 211419"/>
                <a:gd name="connsiteX5" fmla="*/ 49403 w 49403"/>
                <a:gd name="connsiteY5" fmla="*/ 210574 h 211419"/>
                <a:gd name="connsiteX6" fmla="*/ 48559 w 49403"/>
                <a:gd name="connsiteY6" fmla="*/ 211419 h 211419"/>
                <a:gd name="connsiteX7" fmla="*/ 844 w 49403"/>
                <a:gd name="connsiteY7" fmla="*/ 211419 h 211419"/>
                <a:gd name="connsiteX8" fmla="*/ 0 w 49403"/>
                <a:gd name="connsiteY8" fmla="*/ 210574 h 21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403" h="211419">
                  <a:moveTo>
                    <a:pt x="0" y="210572"/>
                  </a:moveTo>
                  <a:lnTo>
                    <a:pt x="0" y="847"/>
                  </a:lnTo>
                  <a:cubicBezTo>
                    <a:pt x="0" y="376"/>
                    <a:pt x="379" y="0"/>
                    <a:pt x="844" y="0"/>
                  </a:cubicBezTo>
                  <a:lnTo>
                    <a:pt x="48559" y="0"/>
                  </a:lnTo>
                  <a:cubicBezTo>
                    <a:pt x="49028" y="0"/>
                    <a:pt x="49403" y="381"/>
                    <a:pt x="49403" y="847"/>
                  </a:cubicBezTo>
                  <a:lnTo>
                    <a:pt x="49403" y="210574"/>
                  </a:lnTo>
                  <a:cubicBezTo>
                    <a:pt x="49403" y="211046"/>
                    <a:pt x="49024" y="211419"/>
                    <a:pt x="48559" y="211419"/>
                  </a:cubicBezTo>
                  <a:lnTo>
                    <a:pt x="844" y="211419"/>
                  </a:lnTo>
                  <a:cubicBezTo>
                    <a:pt x="375" y="211419"/>
                    <a:pt x="0" y="211038"/>
                    <a:pt x="0" y="210574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2F9FCBCC-ED98-6CD3-E1BF-2083CA5DEA28}"/>
                </a:ext>
              </a:extLst>
            </p:cNvPr>
            <p:cNvSpPr/>
            <p:nvPr/>
          </p:nvSpPr>
          <p:spPr>
            <a:xfrm>
              <a:off x="1475012" y="1373737"/>
              <a:ext cx="140875" cy="215407"/>
            </a:xfrm>
            <a:custGeom>
              <a:avLst/>
              <a:gdLst>
                <a:gd name="connsiteX0" fmla="*/ 0 w 140875"/>
                <a:gd name="connsiteY0" fmla="*/ 214561 h 215407"/>
                <a:gd name="connsiteX1" fmla="*/ 0 w 140875"/>
                <a:gd name="connsiteY1" fmla="*/ 4835 h 215407"/>
                <a:gd name="connsiteX2" fmla="*/ 850 w 140875"/>
                <a:gd name="connsiteY2" fmla="*/ 3988 h 215407"/>
                <a:gd name="connsiteX3" fmla="*/ 46168 w 140875"/>
                <a:gd name="connsiteY3" fmla="*/ 3988 h 215407"/>
                <a:gd name="connsiteX4" fmla="*/ 47012 w 140875"/>
                <a:gd name="connsiteY4" fmla="*/ 4835 h 215407"/>
                <a:gd name="connsiteX5" fmla="*/ 47012 w 140875"/>
                <a:gd name="connsiteY5" fmla="*/ 24334 h 215407"/>
                <a:gd name="connsiteX6" fmla="*/ 47807 w 140875"/>
                <a:gd name="connsiteY6" fmla="*/ 24334 h 215407"/>
                <a:gd name="connsiteX7" fmla="*/ 107176 w 140875"/>
                <a:gd name="connsiteY7" fmla="*/ 0 h 215407"/>
                <a:gd name="connsiteX8" fmla="*/ 140275 w 140875"/>
                <a:gd name="connsiteY8" fmla="*/ 5346 h 215407"/>
                <a:gd name="connsiteX9" fmla="*/ 140853 w 140875"/>
                <a:gd name="connsiteY9" fmla="*/ 6359 h 215407"/>
                <a:gd name="connsiteX10" fmla="*/ 130476 w 140875"/>
                <a:gd name="connsiteY10" fmla="*/ 49824 h 215407"/>
                <a:gd name="connsiteX11" fmla="*/ 129446 w 140875"/>
                <a:gd name="connsiteY11" fmla="*/ 50450 h 215407"/>
                <a:gd name="connsiteX12" fmla="*/ 100401 w 140875"/>
                <a:gd name="connsiteY12" fmla="*/ 46272 h 215407"/>
                <a:gd name="connsiteX13" fmla="*/ 49409 w 140875"/>
                <a:gd name="connsiteY13" fmla="*/ 108900 h 215407"/>
                <a:gd name="connsiteX14" fmla="*/ 49409 w 140875"/>
                <a:gd name="connsiteY14" fmla="*/ 214561 h 215407"/>
                <a:gd name="connsiteX15" fmla="*/ 48559 w 140875"/>
                <a:gd name="connsiteY15" fmla="*/ 215407 h 215407"/>
                <a:gd name="connsiteX16" fmla="*/ 850 w 140875"/>
                <a:gd name="connsiteY16" fmla="*/ 215407 h 215407"/>
                <a:gd name="connsiteX17" fmla="*/ 0 w 140875"/>
                <a:gd name="connsiteY17" fmla="*/ 214561 h 21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875" h="215407">
                  <a:moveTo>
                    <a:pt x="0" y="214561"/>
                  </a:moveTo>
                  <a:lnTo>
                    <a:pt x="0" y="4835"/>
                  </a:lnTo>
                  <a:cubicBezTo>
                    <a:pt x="0" y="4364"/>
                    <a:pt x="385" y="3988"/>
                    <a:pt x="850" y="3988"/>
                  </a:cubicBezTo>
                  <a:lnTo>
                    <a:pt x="46168" y="3988"/>
                  </a:lnTo>
                  <a:cubicBezTo>
                    <a:pt x="46637" y="3988"/>
                    <a:pt x="47012" y="4370"/>
                    <a:pt x="47012" y="4835"/>
                  </a:cubicBezTo>
                  <a:lnTo>
                    <a:pt x="47012" y="24334"/>
                  </a:lnTo>
                  <a:lnTo>
                    <a:pt x="47807" y="24334"/>
                  </a:lnTo>
                  <a:cubicBezTo>
                    <a:pt x="62146" y="9173"/>
                    <a:pt x="82465" y="0"/>
                    <a:pt x="107176" y="0"/>
                  </a:cubicBezTo>
                  <a:cubicBezTo>
                    <a:pt x="118860" y="0"/>
                    <a:pt x="129024" y="1905"/>
                    <a:pt x="140275" y="5346"/>
                  </a:cubicBezTo>
                  <a:cubicBezTo>
                    <a:pt x="140703" y="5475"/>
                    <a:pt x="140955" y="5921"/>
                    <a:pt x="140853" y="6359"/>
                  </a:cubicBezTo>
                  <a:lnTo>
                    <a:pt x="130476" y="49824"/>
                  </a:lnTo>
                  <a:cubicBezTo>
                    <a:pt x="130366" y="50282"/>
                    <a:pt x="129898" y="50559"/>
                    <a:pt x="129446" y="50450"/>
                  </a:cubicBezTo>
                  <a:cubicBezTo>
                    <a:pt x="118745" y="47790"/>
                    <a:pt x="111276" y="46272"/>
                    <a:pt x="100401" y="46272"/>
                  </a:cubicBezTo>
                  <a:cubicBezTo>
                    <a:pt x="69728" y="46272"/>
                    <a:pt x="49409" y="67017"/>
                    <a:pt x="49409" y="108900"/>
                  </a:cubicBezTo>
                  <a:lnTo>
                    <a:pt x="49409" y="214561"/>
                  </a:lnTo>
                  <a:cubicBezTo>
                    <a:pt x="49409" y="215032"/>
                    <a:pt x="49024" y="215407"/>
                    <a:pt x="48559" y="215407"/>
                  </a:cubicBezTo>
                  <a:lnTo>
                    <a:pt x="850" y="215407"/>
                  </a:lnTo>
                  <a:cubicBezTo>
                    <a:pt x="381" y="215407"/>
                    <a:pt x="0" y="215026"/>
                    <a:pt x="0" y="21456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05B97EC0-EAAC-71B0-3EA2-A310775C0E63}"/>
                </a:ext>
              </a:extLst>
            </p:cNvPr>
            <p:cNvSpPr/>
            <p:nvPr/>
          </p:nvSpPr>
          <p:spPr>
            <a:xfrm>
              <a:off x="1637162" y="1377721"/>
              <a:ext cx="49403" cy="211419"/>
            </a:xfrm>
            <a:custGeom>
              <a:avLst/>
              <a:gdLst>
                <a:gd name="connsiteX0" fmla="*/ 0 w 49403"/>
                <a:gd name="connsiteY0" fmla="*/ 210572 h 211419"/>
                <a:gd name="connsiteX1" fmla="*/ 0 w 49403"/>
                <a:gd name="connsiteY1" fmla="*/ 847 h 211419"/>
                <a:gd name="connsiteX2" fmla="*/ 850 w 49403"/>
                <a:gd name="connsiteY2" fmla="*/ 0 h 211419"/>
                <a:gd name="connsiteX3" fmla="*/ 48560 w 49403"/>
                <a:gd name="connsiteY3" fmla="*/ 0 h 211419"/>
                <a:gd name="connsiteX4" fmla="*/ 49403 w 49403"/>
                <a:gd name="connsiteY4" fmla="*/ 847 h 211419"/>
                <a:gd name="connsiteX5" fmla="*/ 49403 w 49403"/>
                <a:gd name="connsiteY5" fmla="*/ 210574 h 211419"/>
                <a:gd name="connsiteX6" fmla="*/ 48560 w 49403"/>
                <a:gd name="connsiteY6" fmla="*/ 211419 h 211419"/>
                <a:gd name="connsiteX7" fmla="*/ 850 w 49403"/>
                <a:gd name="connsiteY7" fmla="*/ 211419 h 211419"/>
                <a:gd name="connsiteX8" fmla="*/ 0 w 49403"/>
                <a:gd name="connsiteY8" fmla="*/ 210574 h 21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403" h="211419">
                  <a:moveTo>
                    <a:pt x="0" y="210572"/>
                  </a:moveTo>
                  <a:lnTo>
                    <a:pt x="0" y="847"/>
                  </a:lnTo>
                  <a:cubicBezTo>
                    <a:pt x="0" y="376"/>
                    <a:pt x="379" y="0"/>
                    <a:pt x="850" y="0"/>
                  </a:cubicBezTo>
                  <a:lnTo>
                    <a:pt x="48560" y="0"/>
                  </a:lnTo>
                  <a:cubicBezTo>
                    <a:pt x="49028" y="0"/>
                    <a:pt x="49403" y="381"/>
                    <a:pt x="49403" y="847"/>
                  </a:cubicBezTo>
                  <a:lnTo>
                    <a:pt x="49403" y="210574"/>
                  </a:lnTo>
                  <a:cubicBezTo>
                    <a:pt x="49403" y="211046"/>
                    <a:pt x="49024" y="211419"/>
                    <a:pt x="48560" y="211419"/>
                  </a:cubicBezTo>
                  <a:lnTo>
                    <a:pt x="850" y="211419"/>
                  </a:lnTo>
                  <a:cubicBezTo>
                    <a:pt x="373" y="211419"/>
                    <a:pt x="0" y="211038"/>
                    <a:pt x="0" y="210574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5E360970-1991-1ABD-AFC2-15C83AD2D491}"/>
                </a:ext>
              </a:extLst>
            </p:cNvPr>
            <p:cNvSpPr/>
            <p:nvPr/>
          </p:nvSpPr>
          <p:spPr>
            <a:xfrm>
              <a:off x="1710462" y="1371743"/>
              <a:ext cx="235065" cy="223381"/>
            </a:xfrm>
            <a:custGeom>
              <a:avLst/>
              <a:gdLst>
                <a:gd name="connsiteX0" fmla="*/ 0 w 235065"/>
                <a:gd name="connsiteY0" fmla="*/ 111691 h 223381"/>
                <a:gd name="connsiteX1" fmla="*/ 117531 w 235065"/>
                <a:gd name="connsiteY1" fmla="*/ 0 h 223381"/>
                <a:gd name="connsiteX2" fmla="*/ 235065 w 235065"/>
                <a:gd name="connsiteY2" fmla="*/ 111691 h 223381"/>
                <a:gd name="connsiteX3" fmla="*/ 117531 w 235065"/>
                <a:gd name="connsiteY3" fmla="*/ 223382 h 223381"/>
                <a:gd name="connsiteX4" fmla="*/ 0 w 235065"/>
                <a:gd name="connsiteY4" fmla="*/ 111691 h 223381"/>
                <a:gd name="connsiteX5" fmla="*/ 185664 w 235065"/>
                <a:gd name="connsiteY5" fmla="*/ 111691 h 223381"/>
                <a:gd name="connsiteX6" fmla="*/ 117534 w 235065"/>
                <a:gd name="connsiteY6" fmla="*/ 43477 h 223381"/>
                <a:gd name="connsiteX7" fmla="*/ 49403 w 235065"/>
                <a:gd name="connsiteY7" fmla="*/ 111691 h 223381"/>
                <a:gd name="connsiteX8" fmla="*/ 117534 w 235065"/>
                <a:gd name="connsiteY8" fmla="*/ 179905 h 223381"/>
                <a:gd name="connsiteX9" fmla="*/ 185664 w 235065"/>
                <a:gd name="connsiteY9" fmla="*/ 111691 h 22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065" h="223381">
                  <a:moveTo>
                    <a:pt x="0" y="111691"/>
                  </a:moveTo>
                  <a:cubicBezTo>
                    <a:pt x="0" y="48662"/>
                    <a:pt x="49401" y="0"/>
                    <a:pt x="117531" y="0"/>
                  </a:cubicBezTo>
                  <a:cubicBezTo>
                    <a:pt x="185662" y="0"/>
                    <a:pt x="235065" y="48668"/>
                    <a:pt x="235065" y="111691"/>
                  </a:cubicBezTo>
                  <a:cubicBezTo>
                    <a:pt x="235065" y="174714"/>
                    <a:pt x="186060" y="223382"/>
                    <a:pt x="117531" y="223382"/>
                  </a:cubicBezTo>
                  <a:cubicBezTo>
                    <a:pt x="49003" y="223382"/>
                    <a:pt x="0" y="175113"/>
                    <a:pt x="0" y="111691"/>
                  </a:cubicBezTo>
                  <a:close/>
                  <a:moveTo>
                    <a:pt x="185664" y="111691"/>
                  </a:moveTo>
                  <a:cubicBezTo>
                    <a:pt x="185664" y="71803"/>
                    <a:pt x="158171" y="43477"/>
                    <a:pt x="117534" y="43477"/>
                  </a:cubicBezTo>
                  <a:cubicBezTo>
                    <a:pt x="76896" y="43477"/>
                    <a:pt x="49403" y="71801"/>
                    <a:pt x="49403" y="111691"/>
                  </a:cubicBezTo>
                  <a:cubicBezTo>
                    <a:pt x="49403" y="151581"/>
                    <a:pt x="76896" y="179905"/>
                    <a:pt x="117534" y="179905"/>
                  </a:cubicBezTo>
                  <a:cubicBezTo>
                    <a:pt x="158171" y="179905"/>
                    <a:pt x="185664" y="151581"/>
                    <a:pt x="185664" y="11169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BBC9CF7D-F394-8C4F-FE94-F0BCE7C2B782}"/>
                </a:ext>
              </a:extLst>
            </p:cNvPr>
            <p:cNvSpPr/>
            <p:nvPr/>
          </p:nvSpPr>
          <p:spPr>
            <a:xfrm>
              <a:off x="1970473" y="1371738"/>
              <a:ext cx="222320" cy="217404"/>
            </a:xfrm>
            <a:custGeom>
              <a:avLst/>
              <a:gdLst>
                <a:gd name="connsiteX0" fmla="*/ 10 w 222320"/>
                <a:gd name="connsiteY0" fmla="*/ 216559 h 217404"/>
                <a:gd name="connsiteX1" fmla="*/ 10 w 222320"/>
                <a:gd name="connsiteY1" fmla="*/ 6832 h 217404"/>
                <a:gd name="connsiteX2" fmla="*/ 854 w 222320"/>
                <a:gd name="connsiteY2" fmla="*/ 5985 h 217404"/>
                <a:gd name="connsiteX3" fmla="*/ 46967 w 222320"/>
                <a:gd name="connsiteY3" fmla="*/ 5985 h 217404"/>
                <a:gd name="connsiteX4" fmla="*/ 47817 w 222320"/>
                <a:gd name="connsiteY4" fmla="*/ 6832 h 217404"/>
                <a:gd name="connsiteX5" fmla="*/ 47817 w 222320"/>
                <a:gd name="connsiteY5" fmla="*/ 27925 h 217404"/>
                <a:gd name="connsiteX6" fmla="*/ 48612 w 222320"/>
                <a:gd name="connsiteY6" fmla="*/ 27925 h 217404"/>
                <a:gd name="connsiteX7" fmla="*/ 121525 w 222320"/>
                <a:gd name="connsiteY7" fmla="*/ 0 h 217404"/>
                <a:gd name="connsiteX8" fmla="*/ 222320 w 222320"/>
                <a:gd name="connsiteY8" fmla="*/ 94142 h 217404"/>
                <a:gd name="connsiteX9" fmla="*/ 222320 w 222320"/>
                <a:gd name="connsiteY9" fmla="*/ 216558 h 217404"/>
                <a:gd name="connsiteX10" fmla="*/ 221470 w 222320"/>
                <a:gd name="connsiteY10" fmla="*/ 217404 h 217404"/>
                <a:gd name="connsiteX11" fmla="*/ 173761 w 222320"/>
                <a:gd name="connsiteY11" fmla="*/ 217404 h 217404"/>
                <a:gd name="connsiteX12" fmla="*/ 172917 w 222320"/>
                <a:gd name="connsiteY12" fmla="*/ 216558 h 217404"/>
                <a:gd name="connsiteX13" fmla="*/ 172917 w 222320"/>
                <a:gd name="connsiteY13" fmla="*/ 101721 h 217404"/>
                <a:gd name="connsiteX14" fmla="*/ 113548 w 222320"/>
                <a:gd name="connsiteY14" fmla="*/ 44277 h 217404"/>
                <a:gd name="connsiteX15" fmla="*/ 49403 w 222320"/>
                <a:gd name="connsiteY15" fmla="*/ 102120 h 217404"/>
                <a:gd name="connsiteX16" fmla="*/ 49403 w 222320"/>
                <a:gd name="connsiteY16" fmla="*/ 216556 h 217404"/>
                <a:gd name="connsiteX17" fmla="*/ 48559 w 222320"/>
                <a:gd name="connsiteY17" fmla="*/ 217403 h 217404"/>
                <a:gd name="connsiteX18" fmla="*/ 844 w 222320"/>
                <a:gd name="connsiteY18" fmla="*/ 217403 h 217404"/>
                <a:gd name="connsiteX19" fmla="*/ 0 w 222320"/>
                <a:gd name="connsiteY19" fmla="*/ 216556 h 217404"/>
                <a:gd name="connsiteX20" fmla="*/ 6 w 222320"/>
                <a:gd name="connsiteY20" fmla="*/ 216556 h 217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320" h="217404">
                  <a:moveTo>
                    <a:pt x="10" y="216559"/>
                  </a:moveTo>
                  <a:lnTo>
                    <a:pt x="10" y="6832"/>
                  </a:lnTo>
                  <a:cubicBezTo>
                    <a:pt x="10" y="6361"/>
                    <a:pt x="389" y="5985"/>
                    <a:pt x="854" y="5985"/>
                  </a:cubicBezTo>
                  <a:lnTo>
                    <a:pt x="46967" y="5985"/>
                  </a:lnTo>
                  <a:cubicBezTo>
                    <a:pt x="47444" y="5985"/>
                    <a:pt x="47817" y="6367"/>
                    <a:pt x="47817" y="6832"/>
                  </a:cubicBezTo>
                  <a:lnTo>
                    <a:pt x="47817" y="27925"/>
                  </a:lnTo>
                  <a:lnTo>
                    <a:pt x="48612" y="27925"/>
                  </a:lnTo>
                  <a:cubicBezTo>
                    <a:pt x="65747" y="9975"/>
                    <a:pt x="92841" y="0"/>
                    <a:pt x="121525" y="0"/>
                  </a:cubicBezTo>
                  <a:cubicBezTo>
                    <a:pt x="181682" y="0"/>
                    <a:pt x="222320" y="38294"/>
                    <a:pt x="222320" y="94142"/>
                  </a:cubicBezTo>
                  <a:lnTo>
                    <a:pt x="222320" y="216558"/>
                  </a:lnTo>
                  <a:cubicBezTo>
                    <a:pt x="222320" y="217029"/>
                    <a:pt x="221941" y="217404"/>
                    <a:pt x="221470" y="217404"/>
                  </a:cubicBezTo>
                  <a:lnTo>
                    <a:pt x="173761" y="217404"/>
                  </a:lnTo>
                  <a:cubicBezTo>
                    <a:pt x="173292" y="217404"/>
                    <a:pt x="172917" y="217023"/>
                    <a:pt x="172917" y="216558"/>
                  </a:cubicBezTo>
                  <a:lnTo>
                    <a:pt x="172917" y="101721"/>
                  </a:lnTo>
                  <a:cubicBezTo>
                    <a:pt x="172917" y="65824"/>
                    <a:pt x="150201" y="44277"/>
                    <a:pt x="113548" y="44277"/>
                  </a:cubicBezTo>
                  <a:cubicBezTo>
                    <a:pt x="76896" y="44277"/>
                    <a:pt x="49403" y="67811"/>
                    <a:pt x="49403" y="102120"/>
                  </a:cubicBezTo>
                  <a:lnTo>
                    <a:pt x="49403" y="216556"/>
                  </a:lnTo>
                  <a:cubicBezTo>
                    <a:pt x="49403" y="217027"/>
                    <a:pt x="49024" y="217403"/>
                    <a:pt x="48559" y="217403"/>
                  </a:cubicBezTo>
                  <a:lnTo>
                    <a:pt x="844" y="217403"/>
                  </a:lnTo>
                  <a:cubicBezTo>
                    <a:pt x="375" y="217403"/>
                    <a:pt x="0" y="217021"/>
                    <a:pt x="0" y="216556"/>
                  </a:cubicBezTo>
                  <a:lnTo>
                    <a:pt x="6" y="216556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B6D2161F-EA4D-10BC-0C5C-FF5521A633D3}"/>
                </a:ext>
              </a:extLst>
            </p:cNvPr>
            <p:cNvSpPr/>
            <p:nvPr/>
          </p:nvSpPr>
          <p:spPr>
            <a:xfrm>
              <a:off x="620958" y="1312748"/>
              <a:ext cx="394611" cy="341359"/>
            </a:xfrm>
            <a:custGeom>
              <a:avLst/>
              <a:gdLst>
                <a:gd name="connsiteX0" fmla="*/ 394599 w 394611"/>
                <a:gd name="connsiteY0" fmla="*/ 176899 h 341359"/>
                <a:gd name="connsiteX1" fmla="*/ 393359 w 394611"/>
                <a:gd name="connsiteY1" fmla="*/ 130955 h 341359"/>
                <a:gd name="connsiteX2" fmla="*/ 360326 w 394611"/>
                <a:gd name="connsiteY2" fmla="*/ 56382 h 341359"/>
                <a:gd name="connsiteX3" fmla="*/ 288449 w 394611"/>
                <a:gd name="connsiteY3" fmla="*/ 13743 h 341359"/>
                <a:gd name="connsiteX4" fmla="*/ 197306 w 394611"/>
                <a:gd name="connsiteY4" fmla="*/ 0 h 341359"/>
                <a:gd name="connsiteX5" fmla="*/ 106169 w 394611"/>
                <a:gd name="connsiteY5" fmla="*/ 13737 h 341359"/>
                <a:gd name="connsiteX6" fmla="*/ 51747 w 394611"/>
                <a:gd name="connsiteY6" fmla="*/ 41132 h 341359"/>
                <a:gd name="connsiteX7" fmla="*/ 34394 w 394611"/>
                <a:gd name="connsiteY7" fmla="*/ 56275 h 341359"/>
                <a:gd name="connsiteX8" fmla="*/ 19595 w 394611"/>
                <a:gd name="connsiteY8" fmla="*/ 75776 h 341359"/>
                <a:gd name="connsiteX9" fmla="*/ 24249 w 394611"/>
                <a:gd name="connsiteY9" fmla="*/ 122989 h 341359"/>
                <a:gd name="connsiteX10" fmla="*/ 110273 w 394611"/>
                <a:gd name="connsiteY10" fmla="*/ 161746 h 341359"/>
                <a:gd name="connsiteX11" fmla="*/ 195833 w 394611"/>
                <a:gd name="connsiteY11" fmla="*/ 178878 h 341359"/>
                <a:gd name="connsiteX12" fmla="*/ 283901 w 394611"/>
                <a:gd name="connsiteY12" fmla="*/ 196703 h 341359"/>
                <a:gd name="connsiteX13" fmla="*/ 281129 w 394611"/>
                <a:gd name="connsiteY13" fmla="*/ 208210 h 341359"/>
                <a:gd name="connsiteX14" fmla="*/ 267884 w 394611"/>
                <a:gd name="connsiteY14" fmla="*/ 217119 h 341359"/>
                <a:gd name="connsiteX15" fmla="*/ 197318 w 394611"/>
                <a:gd name="connsiteY15" fmla="*/ 230989 h 341359"/>
                <a:gd name="connsiteX16" fmla="*/ 113495 w 394611"/>
                <a:gd name="connsiteY16" fmla="*/ 208210 h 341359"/>
                <a:gd name="connsiteX17" fmla="*/ 110326 w 394611"/>
                <a:gd name="connsiteY17" fmla="*/ 185990 h 341359"/>
                <a:gd name="connsiteX18" fmla="*/ 93643 w 394611"/>
                <a:gd name="connsiteY18" fmla="*/ 181818 h 341359"/>
                <a:gd name="connsiteX19" fmla="*/ 101539 w 394611"/>
                <a:gd name="connsiteY19" fmla="*/ 219804 h 341359"/>
                <a:gd name="connsiteX20" fmla="*/ 135730 w 394611"/>
                <a:gd name="connsiteY20" fmla="*/ 238691 h 341359"/>
                <a:gd name="connsiteX21" fmla="*/ 197314 w 394611"/>
                <a:gd name="connsiteY21" fmla="*/ 247659 h 341359"/>
                <a:gd name="connsiteX22" fmla="*/ 258892 w 394611"/>
                <a:gd name="connsiteY22" fmla="*/ 238691 h 341359"/>
                <a:gd name="connsiteX23" fmla="*/ 289930 w 394611"/>
                <a:gd name="connsiteY23" fmla="*/ 222732 h 341359"/>
                <a:gd name="connsiteX24" fmla="*/ 293089 w 394611"/>
                <a:gd name="connsiteY24" fmla="*/ 219802 h 341359"/>
                <a:gd name="connsiteX25" fmla="*/ 300235 w 394611"/>
                <a:gd name="connsiteY25" fmla="*/ 201121 h 341359"/>
                <a:gd name="connsiteX26" fmla="*/ 314345 w 394611"/>
                <a:gd name="connsiteY26" fmla="*/ 205573 h 341359"/>
                <a:gd name="connsiteX27" fmla="*/ 305627 w 394611"/>
                <a:gd name="connsiteY27" fmla="*/ 227554 h 341359"/>
                <a:gd name="connsiteX28" fmla="*/ 303552 w 394611"/>
                <a:gd name="connsiteY28" fmla="*/ 229938 h 341359"/>
                <a:gd name="connsiteX29" fmla="*/ 197322 w 394611"/>
                <a:gd name="connsiteY29" fmla="*/ 262231 h 341359"/>
                <a:gd name="connsiteX30" fmla="*/ 91086 w 394611"/>
                <a:gd name="connsiteY30" fmla="*/ 229938 h 341359"/>
                <a:gd name="connsiteX31" fmla="*/ 79890 w 394611"/>
                <a:gd name="connsiteY31" fmla="*/ 202289 h 341359"/>
                <a:gd name="connsiteX32" fmla="*/ 79077 w 394611"/>
                <a:gd name="connsiteY32" fmla="*/ 177669 h 341359"/>
                <a:gd name="connsiteX33" fmla="*/ 62437 w 394611"/>
                <a:gd name="connsiteY33" fmla="*/ 172138 h 341359"/>
                <a:gd name="connsiteX34" fmla="*/ 63339 w 394611"/>
                <a:gd name="connsiteY34" fmla="*/ 203996 h 341359"/>
                <a:gd name="connsiteX35" fmla="*/ 79136 w 394611"/>
                <a:gd name="connsiteY35" fmla="*/ 241523 h 341359"/>
                <a:gd name="connsiteX36" fmla="*/ 122854 w 394611"/>
                <a:gd name="connsiteY36" fmla="*/ 267317 h 341359"/>
                <a:gd name="connsiteX37" fmla="*/ 197330 w 394611"/>
                <a:gd name="connsiteY37" fmla="*/ 278886 h 341359"/>
                <a:gd name="connsiteX38" fmla="*/ 271799 w 394611"/>
                <a:gd name="connsiteY38" fmla="*/ 267317 h 341359"/>
                <a:gd name="connsiteX39" fmla="*/ 315518 w 394611"/>
                <a:gd name="connsiteY39" fmla="*/ 241523 h 341359"/>
                <a:gd name="connsiteX40" fmla="*/ 321697 w 394611"/>
                <a:gd name="connsiteY40" fmla="*/ 233772 h 341359"/>
                <a:gd name="connsiteX41" fmla="*/ 330220 w 394611"/>
                <a:gd name="connsiteY41" fmla="*/ 211695 h 341359"/>
                <a:gd name="connsiteX42" fmla="*/ 343676 w 394611"/>
                <a:gd name="connsiteY42" fmla="*/ 218496 h 341359"/>
                <a:gd name="connsiteX43" fmla="*/ 334561 w 394611"/>
                <a:gd name="connsiteY43" fmla="*/ 240641 h 341359"/>
                <a:gd name="connsiteX44" fmla="*/ 325973 w 394611"/>
                <a:gd name="connsiteY44" fmla="*/ 251667 h 341359"/>
                <a:gd name="connsiteX45" fmla="*/ 197324 w 394611"/>
                <a:gd name="connsiteY45" fmla="*/ 293466 h 341359"/>
                <a:gd name="connsiteX46" fmla="*/ 68674 w 394611"/>
                <a:gd name="connsiteY46" fmla="*/ 251667 h 341359"/>
                <a:gd name="connsiteX47" fmla="*/ 48854 w 394611"/>
                <a:gd name="connsiteY47" fmla="*/ 205495 h 341359"/>
                <a:gd name="connsiteX48" fmla="*/ 47871 w 394611"/>
                <a:gd name="connsiteY48" fmla="*/ 166313 h 341359"/>
                <a:gd name="connsiteX49" fmla="*/ 31256 w 394611"/>
                <a:gd name="connsiteY49" fmla="*/ 157916 h 341359"/>
                <a:gd name="connsiteX50" fmla="*/ 32297 w 394611"/>
                <a:gd name="connsiteY50" fmla="*/ 207202 h 341359"/>
                <a:gd name="connsiteX51" fmla="*/ 56713 w 394611"/>
                <a:gd name="connsiteY51" fmla="*/ 263252 h 341359"/>
                <a:gd name="connsiteX52" fmla="*/ 197318 w 394611"/>
                <a:gd name="connsiteY52" fmla="*/ 310123 h 341359"/>
                <a:gd name="connsiteX53" fmla="*/ 337917 w 394611"/>
                <a:gd name="connsiteY53" fmla="*/ 263246 h 341359"/>
                <a:gd name="connsiteX54" fmla="*/ 342875 w 394611"/>
                <a:gd name="connsiteY54" fmla="*/ 257621 h 341359"/>
                <a:gd name="connsiteX55" fmla="*/ 357906 w 394611"/>
                <a:gd name="connsiteY55" fmla="*/ 229416 h 341359"/>
                <a:gd name="connsiteX56" fmla="*/ 360783 w 394611"/>
                <a:gd name="connsiteY56" fmla="*/ 257308 h 341359"/>
                <a:gd name="connsiteX57" fmla="*/ 348431 w 394611"/>
                <a:gd name="connsiteY57" fmla="*/ 273329 h 341359"/>
                <a:gd name="connsiteX58" fmla="*/ 348378 w 394611"/>
                <a:gd name="connsiteY58" fmla="*/ 273382 h 341359"/>
                <a:gd name="connsiteX59" fmla="*/ 342875 w 394611"/>
                <a:gd name="connsiteY59" fmla="*/ 278696 h 341359"/>
                <a:gd name="connsiteX60" fmla="*/ 283251 w 394611"/>
                <a:gd name="connsiteY60" fmla="*/ 311787 h 341359"/>
                <a:gd name="connsiteX61" fmla="*/ 197310 w 394611"/>
                <a:gd name="connsiteY61" fmla="*/ 324695 h 341359"/>
                <a:gd name="connsiteX62" fmla="*/ 111369 w 394611"/>
                <a:gd name="connsiteY62" fmla="*/ 311793 h 341359"/>
                <a:gd name="connsiteX63" fmla="*/ 46242 w 394611"/>
                <a:gd name="connsiteY63" fmla="*/ 273388 h 341359"/>
                <a:gd name="connsiteX64" fmla="*/ 17802 w 394611"/>
                <a:gd name="connsiteY64" fmla="*/ 208693 h 341359"/>
                <a:gd name="connsiteX65" fmla="*/ 16847 w 394611"/>
                <a:gd name="connsiteY65" fmla="*/ 148156 h 341359"/>
                <a:gd name="connsiteX66" fmla="*/ 1146 w 394611"/>
                <a:gd name="connsiteY66" fmla="*/ 132011 h 341359"/>
                <a:gd name="connsiteX67" fmla="*/ 27 w 394611"/>
                <a:gd name="connsiteY67" fmla="*/ 171864 h 341359"/>
                <a:gd name="connsiteX68" fmla="*/ 1263 w 394611"/>
                <a:gd name="connsiteY68" fmla="*/ 210406 h 341359"/>
                <a:gd name="connsiteX69" fmla="*/ 34298 w 394611"/>
                <a:gd name="connsiteY69" fmla="*/ 284977 h 341359"/>
                <a:gd name="connsiteX70" fmla="*/ 106179 w 394611"/>
                <a:gd name="connsiteY70" fmla="*/ 327623 h 341359"/>
                <a:gd name="connsiteX71" fmla="*/ 197320 w 394611"/>
                <a:gd name="connsiteY71" fmla="*/ 341359 h 341359"/>
                <a:gd name="connsiteX72" fmla="*/ 288457 w 394611"/>
                <a:gd name="connsiteY72" fmla="*/ 327623 h 341359"/>
                <a:gd name="connsiteX73" fmla="*/ 342879 w 394611"/>
                <a:gd name="connsiteY73" fmla="*/ 300227 h 341359"/>
                <a:gd name="connsiteX74" fmla="*/ 360307 w 394611"/>
                <a:gd name="connsiteY74" fmla="*/ 285004 h 341359"/>
                <a:gd name="connsiteX75" fmla="*/ 374898 w 394611"/>
                <a:gd name="connsiteY75" fmla="*/ 266133 h 341359"/>
                <a:gd name="connsiteX76" fmla="*/ 370526 w 394611"/>
                <a:gd name="connsiteY76" fmla="*/ 218529 h 341359"/>
                <a:gd name="connsiteX77" fmla="*/ 284349 w 394611"/>
                <a:gd name="connsiteY77" fmla="*/ 179611 h 341359"/>
                <a:gd name="connsiteX78" fmla="*/ 198789 w 394611"/>
                <a:gd name="connsiteY78" fmla="*/ 162479 h 341359"/>
                <a:gd name="connsiteX79" fmla="*/ 110721 w 394611"/>
                <a:gd name="connsiteY79" fmla="*/ 144655 h 341359"/>
                <a:gd name="connsiteX80" fmla="*/ 113493 w 394611"/>
                <a:gd name="connsiteY80" fmla="*/ 133150 h 341359"/>
                <a:gd name="connsiteX81" fmla="*/ 126738 w 394611"/>
                <a:gd name="connsiteY81" fmla="*/ 124240 h 341359"/>
                <a:gd name="connsiteX82" fmla="*/ 197310 w 394611"/>
                <a:gd name="connsiteY82" fmla="*/ 110371 h 341359"/>
                <a:gd name="connsiteX83" fmla="*/ 281127 w 394611"/>
                <a:gd name="connsiteY83" fmla="*/ 133150 h 341359"/>
                <a:gd name="connsiteX84" fmla="*/ 284296 w 394611"/>
                <a:gd name="connsiteY84" fmla="*/ 155367 h 341359"/>
                <a:gd name="connsiteX85" fmla="*/ 300979 w 394611"/>
                <a:gd name="connsiteY85" fmla="*/ 159539 h 341359"/>
                <a:gd name="connsiteX86" fmla="*/ 293083 w 394611"/>
                <a:gd name="connsiteY86" fmla="*/ 121553 h 341359"/>
                <a:gd name="connsiteX87" fmla="*/ 258892 w 394611"/>
                <a:gd name="connsiteY87" fmla="*/ 102666 h 341359"/>
                <a:gd name="connsiteX88" fmla="*/ 197308 w 394611"/>
                <a:gd name="connsiteY88" fmla="*/ 93698 h 341359"/>
                <a:gd name="connsiteX89" fmla="*/ 135730 w 394611"/>
                <a:gd name="connsiteY89" fmla="*/ 102666 h 341359"/>
                <a:gd name="connsiteX90" fmla="*/ 104692 w 394611"/>
                <a:gd name="connsiteY90" fmla="*/ 118625 h 341359"/>
                <a:gd name="connsiteX91" fmla="*/ 101533 w 394611"/>
                <a:gd name="connsiteY91" fmla="*/ 121555 h 341359"/>
                <a:gd name="connsiteX92" fmla="*/ 94389 w 394611"/>
                <a:gd name="connsiteY92" fmla="*/ 140230 h 341359"/>
                <a:gd name="connsiteX93" fmla="*/ 80277 w 394611"/>
                <a:gd name="connsiteY93" fmla="*/ 135773 h 341359"/>
                <a:gd name="connsiteX94" fmla="*/ 88995 w 394611"/>
                <a:gd name="connsiteY94" fmla="*/ 113792 h 341359"/>
                <a:gd name="connsiteX95" fmla="*/ 91072 w 394611"/>
                <a:gd name="connsiteY95" fmla="*/ 111407 h 341359"/>
                <a:gd name="connsiteX96" fmla="*/ 197302 w 394611"/>
                <a:gd name="connsiteY96" fmla="*/ 79116 h 341359"/>
                <a:gd name="connsiteX97" fmla="*/ 303538 w 394611"/>
                <a:gd name="connsiteY97" fmla="*/ 111407 h 341359"/>
                <a:gd name="connsiteX98" fmla="*/ 314734 w 394611"/>
                <a:gd name="connsiteY98" fmla="*/ 139057 h 341359"/>
                <a:gd name="connsiteX99" fmla="*/ 315547 w 394611"/>
                <a:gd name="connsiteY99" fmla="*/ 163676 h 341359"/>
                <a:gd name="connsiteX100" fmla="*/ 332187 w 394611"/>
                <a:gd name="connsiteY100" fmla="*/ 169208 h 341359"/>
                <a:gd name="connsiteX101" fmla="*/ 331285 w 394611"/>
                <a:gd name="connsiteY101" fmla="*/ 137349 h 341359"/>
                <a:gd name="connsiteX102" fmla="*/ 315488 w 394611"/>
                <a:gd name="connsiteY102" fmla="*/ 99822 h 341359"/>
                <a:gd name="connsiteX103" fmla="*/ 271770 w 394611"/>
                <a:gd name="connsiteY103" fmla="*/ 74029 h 341359"/>
                <a:gd name="connsiteX104" fmla="*/ 197300 w 394611"/>
                <a:gd name="connsiteY104" fmla="*/ 62460 h 341359"/>
                <a:gd name="connsiteX105" fmla="*/ 122831 w 394611"/>
                <a:gd name="connsiteY105" fmla="*/ 74029 h 341359"/>
                <a:gd name="connsiteX106" fmla="*/ 79112 w 394611"/>
                <a:gd name="connsiteY106" fmla="*/ 99822 h 341359"/>
                <a:gd name="connsiteX107" fmla="*/ 72933 w 394611"/>
                <a:gd name="connsiteY107" fmla="*/ 107574 h 341359"/>
                <a:gd name="connsiteX108" fmla="*/ 64410 w 394611"/>
                <a:gd name="connsiteY108" fmla="*/ 129649 h 341359"/>
                <a:gd name="connsiteX109" fmla="*/ 50954 w 394611"/>
                <a:gd name="connsiteY109" fmla="*/ 122854 h 341359"/>
                <a:gd name="connsiteX110" fmla="*/ 60069 w 394611"/>
                <a:gd name="connsiteY110" fmla="*/ 100708 h 341359"/>
                <a:gd name="connsiteX111" fmla="*/ 68657 w 394611"/>
                <a:gd name="connsiteY111" fmla="*/ 89684 h 341359"/>
                <a:gd name="connsiteX112" fmla="*/ 197306 w 394611"/>
                <a:gd name="connsiteY112" fmla="*/ 47886 h 341359"/>
                <a:gd name="connsiteX113" fmla="*/ 325955 w 394611"/>
                <a:gd name="connsiteY113" fmla="*/ 89684 h 341359"/>
                <a:gd name="connsiteX114" fmla="*/ 345774 w 394611"/>
                <a:gd name="connsiteY114" fmla="*/ 135855 h 341359"/>
                <a:gd name="connsiteX115" fmla="*/ 346757 w 394611"/>
                <a:gd name="connsiteY115" fmla="*/ 175037 h 341359"/>
                <a:gd name="connsiteX116" fmla="*/ 363370 w 394611"/>
                <a:gd name="connsiteY116" fmla="*/ 183433 h 341359"/>
                <a:gd name="connsiteX117" fmla="*/ 362330 w 394611"/>
                <a:gd name="connsiteY117" fmla="*/ 134147 h 341359"/>
                <a:gd name="connsiteX118" fmla="*/ 337915 w 394611"/>
                <a:gd name="connsiteY118" fmla="*/ 78097 h 341359"/>
                <a:gd name="connsiteX119" fmla="*/ 197310 w 394611"/>
                <a:gd name="connsiteY119" fmla="*/ 31227 h 341359"/>
                <a:gd name="connsiteX120" fmla="*/ 56711 w 394611"/>
                <a:gd name="connsiteY120" fmla="*/ 78101 h 341359"/>
                <a:gd name="connsiteX121" fmla="*/ 51753 w 394611"/>
                <a:gd name="connsiteY121" fmla="*/ 83727 h 341359"/>
                <a:gd name="connsiteX122" fmla="*/ 36722 w 394611"/>
                <a:gd name="connsiteY122" fmla="*/ 111932 h 341359"/>
                <a:gd name="connsiteX123" fmla="*/ 33786 w 394611"/>
                <a:gd name="connsiteY123" fmla="*/ 84484 h 341359"/>
                <a:gd name="connsiteX124" fmla="*/ 51759 w 394611"/>
                <a:gd name="connsiteY124" fmla="*/ 62651 h 341359"/>
                <a:gd name="connsiteX125" fmla="*/ 111377 w 394611"/>
                <a:gd name="connsiteY125" fmla="*/ 29560 h 341359"/>
                <a:gd name="connsiteX126" fmla="*/ 197324 w 394611"/>
                <a:gd name="connsiteY126" fmla="*/ 16653 h 341359"/>
                <a:gd name="connsiteX127" fmla="*/ 283259 w 394611"/>
                <a:gd name="connsiteY127" fmla="*/ 29554 h 341359"/>
                <a:gd name="connsiteX128" fmla="*/ 348380 w 394611"/>
                <a:gd name="connsiteY128" fmla="*/ 67960 h 341359"/>
                <a:gd name="connsiteX129" fmla="*/ 376820 w 394611"/>
                <a:gd name="connsiteY129" fmla="*/ 132653 h 341359"/>
                <a:gd name="connsiteX130" fmla="*/ 377865 w 394611"/>
                <a:gd name="connsiteY130" fmla="*/ 193260 h 341359"/>
                <a:gd name="connsiteX131" fmla="*/ 393492 w 394611"/>
                <a:gd name="connsiteY131" fmla="*/ 209356 h 341359"/>
                <a:gd name="connsiteX132" fmla="*/ 394611 w 394611"/>
                <a:gd name="connsiteY132" fmla="*/ 176889 h 341359"/>
                <a:gd name="connsiteX133" fmla="*/ 394601 w 394611"/>
                <a:gd name="connsiteY133" fmla="*/ 176889 h 34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394611" h="341359">
                  <a:moveTo>
                    <a:pt x="394599" y="176899"/>
                  </a:moveTo>
                  <a:cubicBezTo>
                    <a:pt x="394599" y="152412"/>
                    <a:pt x="394599" y="142931"/>
                    <a:pt x="393359" y="130955"/>
                  </a:cubicBezTo>
                  <a:cubicBezTo>
                    <a:pt x="390264" y="100941"/>
                    <a:pt x="379153" y="75852"/>
                    <a:pt x="360326" y="56382"/>
                  </a:cubicBezTo>
                  <a:cubicBezTo>
                    <a:pt x="342465" y="37912"/>
                    <a:pt x="318284" y="23567"/>
                    <a:pt x="288449" y="13743"/>
                  </a:cubicBezTo>
                  <a:cubicBezTo>
                    <a:pt x="261162" y="4749"/>
                    <a:pt x="229643" y="0"/>
                    <a:pt x="197306" y="0"/>
                  </a:cubicBezTo>
                  <a:cubicBezTo>
                    <a:pt x="164969" y="0"/>
                    <a:pt x="133456" y="4749"/>
                    <a:pt x="106169" y="13737"/>
                  </a:cubicBezTo>
                  <a:cubicBezTo>
                    <a:pt x="85133" y="20663"/>
                    <a:pt x="66924" y="29848"/>
                    <a:pt x="51747" y="41132"/>
                  </a:cubicBezTo>
                  <a:cubicBezTo>
                    <a:pt x="45435" y="45822"/>
                    <a:pt x="39631" y="50867"/>
                    <a:pt x="34394" y="56275"/>
                  </a:cubicBezTo>
                  <a:cubicBezTo>
                    <a:pt x="29746" y="60773"/>
                    <a:pt x="24766" y="67336"/>
                    <a:pt x="19595" y="75776"/>
                  </a:cubicBezTo>
                  <a:cubicBezTo>
                    <a:pt x="10406" y="90776"/>
                    <a:pt x="12303" y="110202"/>
                    <a:pt x="24249" y="122989"/>
                  </a:cubicBezTo>
                  <a:cubicBezTo>
                    <a:pt x="33802" y="133210"/>
                    <a:pt x="53560" y="148015"/>
                    <a:pt x="110273" y="161746"/>
                  </a:cubicBezTo>
                  <a:cubicBezTo>
                    <a:pt x="136435" y="168081"/>
                    <a:pt x="165789" y="173448"/>
                    <a:pt x="195833" y="178878"/>
                  </a:cubicBezTo>
                  <a:cubicBezTo>
                    <a:pt x="226168" y="184357"/>
                    <a:pt x="256958" y="189923"/>
                    <a:pt x="283901" y="196703"/>
                  </a:cubicBezTo>
                  <a:cubicBezTo>
                    <a:pt x="283483" y="202572"/>
                    <a:pt x="282676" y="206602"/>
                    <a:pt x="281129" y="208210"/>
                  </a:cubicBezTo>
                  <a:cubicBezTo>
                    <a:pt x="278717" y="210705"/>
                    <a:pt x="274311" y="213909"/>
                    <a:pt x="267884" y="217119"/>
                  </a:cubicBezTo>
                  <a:cubicBezTo>
                    <a:pt x="254022" y="224035"/>
                    <a:pt x="230763" y="230989"/>
                    <a:pt x="197318" y="230989"/>
                  </a:cubicBezTo>
                  <a:cubicBezTo>
                    <a:pt x="148725" y="230989"/>
                    <a:pt x="121116" y="216088"/>
                    <a:pt x="113495" y="208210"/>
                  </a:cubicBezTo>
                  <a:cubicBezTo>
                    <a:pt x="111129" y="205761"/>
                    <a:pt x="110494" y="197671"/>
                    <a:pt x="110326" y="185990"/>
                  </a:cubicBezTo>
                  <a:cubicBezTo>
                    <a:pt x="104649" y="184652"/>
                    <a:pt x="99078" y="183261"/>
                    <a:pt x="93643" y="181818"/>
                  </a:cubicBezTo>
                  <a:cubicBezTo>
                    <a:pt x="93758" y="202334"/>
                    <a:pt x="94657" y="212687"/>
                    <a:pt x="101539" y="219804"/>
                  </a:cubicBezTo>
                  <a:cubicBezTo>
                    <a:pt x="108537" y="227038"/>
                    <a:pt x="120678" y="233748"/>
                    <a:pt x="135730" y="238691"/>
                  </a:cubicBezTo>
                  <a:cubicBezTo>
                    <a:pt x="153591" y="244555"/>
                    <a:pt x="174801" y="247659"/>
                    <a:pt x="197314" y="247659"/>
                  </a:cubicBezTo>
                  <a:cubicBezTo>
                    <a:pt x="219827" y="247659"/>
                    <a:pt x="241032" y="244561"/>
                    <a:pt x="258892" y="238691"/>
                  </a:cubicBezTo>
                  <a:cubicBezTo>
                    <a:pt x="271889" y="234423"/>
                    <a:pt x="282710" y="228841"/>
                    <a:pt x="289930" y="222732"/>
                  </a:cubicBezTo>
                  <a:cubicBezTo>
                    <a:pt x="291071" y="221770"/>
                    <a:pt x="292132" y="220792"/>
                    <a:pt x="293089" y="219802"/>
                  </a:cubicBezTo>
                  <a:cubicBezTo>
                    <a:pt x="297367" y="215382"/>
                    <a:pt x="299330" y="209702"/>
                    <a:pt x="300235" y="201121"/>
                  </a:cubicBezTo>
                  <a:cubicBezTo>
                    <a:pt x="305130" y="202549"/>
                    <a:pt x="309846" y="204030"/>
                    <a:pt x="314345" y="205573"/>
                  </a:cubicBezTo>
                  <a:cubicBezTo>
                    <a:pt x="313400" y="212219"/>
                    <a:pt x="311282" y="220505"/>
                    <a:pt x="305627" y="227554"/>
                  </a:cubicBezTo>
                  <a:cubicBezTo>
                    <a:pt x="304976" y="228364"/>
                    <a:pt x="304296" y="229162"/>
                    <a:pt x="303552" y="229938"/>
                  </a:cubicBezTo>
                  <a:cubicBezTo>
                    <a:pt x="288459" y="245547"/>
                    <a:pt x="252779" y="262231"/>
                    <a:pt x="197322" y="262231"/>
                  </a:cubicBezTo>
                  <a:cubicBezTo>
                    <a:pt x="141864" y="262231"/>
                    <a:pt x="106181" y="245549"/>
                    <a:pt x="91086" y="229938"/>
                  </a:cubicBezTo>
                  <a:cubicBezTo>
                    <a:pt x="82709" y="221277"/>
                    <a:pt x="80681" y="210009"/>
                    <a:pt x="79890" y="202289"/>
                  </a:cubicBezTo>
                  <a:cubicBezTo>
                    <a:pt x="79198" y="195590"/>
                    <a:pt x="79093" y="187805"/>
                    <a:pt x="79077" y="177669"/>
                  </a:cubicBezTo>
                  <a:cubicBezTo>
                    <a:pt x="73426" y="176093"/>
                    <a:pt x="63181" y="172414"/>
                    <a:pt x="62437" y="172138"/>
                  </a:cubicBezTo>
                  <a:cubicBezTo>
                    <a:pt x="62437" y="185548"/>
                    <a:pt x="62443" y="195271"/>
                    <a:pt x="63339" y="203996"/>
                  </a:cubicBezTo>
                  <a:cubicBezTo>
                    <a:pt x="64390" y="214181"/>
                    <a:pt x="67168" y="229150"/>
                    <a:pt x="79136" y="241523"/>
                  </a:cubicBezTo>
                  <a:cubicBezTo>
                    <a:pt x="88986" y="251708"/>
                    <a:pt x="104507" y="260866"/>
                    <a:pt x="122854" y="267317"/>
                  </a:cubicBezTo>
                  <a:cubicBezTo>
                    <a:pt x="144691" y="274994"/>
                    <a:pt x="169296" y="278886"/>
                    <a:pt x="197330" y="278886"/>
                  </a:cubicBezTo>
                  <a:cubicBezTo>
                    <a:pt x="225363" y="278886"/>
                    <a:pt x="249962" y="274994"/>
                    <a:pt x="271799" y="267317"/>
                  </a:cubicBezTo>
                  <a:cubicBezTo>
                    <a:pt x="290147" y="260866"/>
                    <a:pt x="305672" y="251708"/>
                    <a:pt x="315518" y="241523"/>
                  </a:cubicBezTo>
                  <a:cubicBezTo>
                    <a:pt x="317932" y="239028"/>
                    <a:pt x="319970" y="236420"/>
                    <a:pt x="321697" y="233772"/>
                  </a:cubicBezTo>
                  <a:cubicBezTo>
                    <a:pt x="326561" y="226316"/>
                    <a:pt x="328948" y="218512"/>
                    <a:pt x="330220" y="211695"/>
                  </a:cubicBezTo>
                  <a:cubicBezTo>
                    <a:pt x="335119" y="213843"/>
                    <a:pt x="339626" y="216100"/>
                    <a:pt x="343676" y="218496"/>
                  </a:cubicBezTo>
                  <a:cubicBezTo>
                    <a:pt x="342123" y="224994"/>
                    <a:pt x="339413" y="232851"/>
                    <a:pt x="334561" y="240641"/>
                  </a:cubicBezTo>
                  <a:cubicBezTo>
                    <a:pt x="332232" y="244385"/>
                    <a:pt x="329411" y="248113"/>
                    <a:pt x="325973" y="251667"/>
                  </a:cubicBezTo>
                  <a:cubicBezTo>
                    <a:pt x="300661" y="277842"/>
                    <a:pt x="252402" y="293466"/>
                    <a:pt x="197324" y="293466"/>
                  </a:cubicBezTo>
                  <a:cubicBezTo>
                    <a:pt x="142245" y="293466"/>
                    <a:pt x="93983" y="277842"/>
                    <a:pt x="68674" y="251667"/>
                  </a:cubicBezTo>
                  <a:cubicBezTo>
                    <a:pt x="51817" y="234234"/>
                    <a:pt x="49588" y="212603"/>
                    <a:pt x="48854" y="205495"/>
                  </a:cubicBezTo>
                  <a:cubicBezTo>
                    <a:pt x="47871" y="195967"/>
                    <a:pt x="47871" y="182896"/>
                    <a:pt x="47871" y="166313"/>
                  </a:cubicBezTo>
                  <a:cubicBezTo>
                    <a:pt x="41835" y="163647"/>
                    <a:pt x="36306" y="160856"/>
                    <a:pt x="31256" y="157916"/>
                  </a:cubicBezTo>
                  <a:cubicBezTo>
                    <a:pt x="31256" y="188738"/>
                    <a:pt x="31229" y="196822"/>
                    <a:pt x="32297" y="207202"/>
                  </a:cubicBezTo>
                  <a:cubicBezTo>
                    <a:pt x="33175" y="215732"/>
                    <a:pt x="35851" y="241678"/>
                    <a:pt x="56713" y="263252"/>
                  </a:cubicBezTo>
                  <a:cubicBezTo>
                    <a:pt x="85094" y="292603"/>
                    <a:pt x="137652" y="310123"/>
                    <a:pt x="197318" y="310123"/>
                  </a:cubicBezTo>
                  <a:cubicBezTo>
                    <a:pt x="256983" y="310123"/>
                    <a:pt x="309538" y="292599"/>
                    <a:pt x="337917" y="263246"/>
                  </a:cubicBezTo>
                  <a:cubicBezTo>
                    <a:pt x="339703" y="261402"/>
                    <a:pt x="341343" y="259518"/>
                    <a:pt x="342875" y="257621"/>
                  </a:cubicBezTo>
                  <a:cubicBezTo>
                    <a:pt x="350549" y="248103"/>
                    <a:pt x="355128" y="238136"/>
                    <a:pt x="357906" y="229416"/>
                  </a:cubicBezTo>
                  <a:cubicBezTo>
                    <a:pt x="365378" y="237015"/>
                    <a:pt x="366218" y="248584"/>
                    <a:pt x="360783" y="257308"/>
                  </a:cubicBezTo>
                  <a:cubicBezTo>
                    <a:pt x="356864" y="263594"/>
                    <a:pt x="352709" y="268989"/>
                    <a:pt x="348431" y="273329"/>
                  </a:cubicBezTo>
                  <a:lnTo>
                    <a:pt x="348378" y="273382"/>
                  </a:lnTo>
                  <a:cubicBezTo>
                    <a:pt x="346620" y="275201"/>
                    <a:pt x="344776" y="276967"/>
                    <a:pt x="342875" y="278696"/>
                  </a:cubicBezTo>
                  <a:cubicBezTo>
                    <a:pt x="327506" y="292683"/>
                    <a:pt x="307502" y="303801"/>
                    <a:pt x="283251" y="311787"/>
                  </a:cubicBezTo>
                  <a:cubicBezTo>
                    <a:pt x="257616" y="320231"/>
                    <a:pt x="227899" y="324695"/>
                    <a:pt x="197310" y="324695"/>
                  </a:cubicBezTo>
                  <a:cubicBezTo>
                    <a:pt x="166721" y="324695"/>
                    <a:pt x="137006" y="320231"/>
                    <a:pt x="111369" y="311793"/>
                  </a:cubicBezTo>
                  <a:cubicBezTo>
                    <a:pt x="84123" y="302819"/>
                    <a:pt x="62212" y="289896"/>
                    <a:pt x="46242" y="273388"/>
                  </a:cubicBezTo>
                  <a:cubicBezTo>
                    <a:pt x="30070" y="256668"/>
                    <a:pt x="20508" y="234899"/>
                    <a:pt x="17802" y="208693"/>
                  </a:cubicBezTo>
                  <a:cubicBezTo>
                    <a:pt x="16655" y="197567"/>
                    <a:pt x="16317" y="176750"/>
                    <a:pt x="16847" y="148156"/>
                  </a:cubicBezTo>
                  <a:cubicBezTo>
                    <a:pt x="16028" y="147501"/>
                    <a:pt x="7954" y="141308"/>
                    <a:pt x="1146" y="132011"/>
                  </a:cubicBezTo>
                  <a:cubicBezTo>
                    <a:pt x="-274" y="143712"/>
                    <a:pt x="27" y="171864"/>
                    <a:pt x="27" y="171864"/>
                  </a:cubicBezTo>
                  <a:cubicBezTo>
                    <a:pt x="27" y="186706"/>
                    <a:pt x="27" y="198428"/>
                    <a:pt x="1263" y="210406"/>
                  </a:cubicBezTo>
                  <a:cubicBezTo>
                    <a:pt x="4358" y="240418"/>
                    <a:pt x="15469" y="265509"/>
                    <a:pt x="34298" y="284977"/>
                  </a:cubicBezTo>
                  <a:cubicBezTo>
                    <a:pt x="52159" y="303447"/>
                    <a:pt x="76342" y="317792"/>
                    <a:pt x="106179" y="327623"/>
                  </a:cubicBezTo>
                  <a:cubicBezTo>
                    <a:pt x="133472" y="336610"/>
                    <a:pt x="164985" y="341359"/>
                    <a:pt x="197320" y="341359"/>
                  </a:cubicBezTo>
                  <a:cubicBezTo>
                    <a:pt x="229655" y="341359"/>
                    <a:pt x="261170" y="336610"/>
                    <a:pt x="288457" y="327623"/>
                  </a:cubicBezTo>
                  <a:cubicBezTo>
                    <a:pt x="309493" y="320697"/>
                    <a:pt x="327702" y="311511"/>
                    <a:pt x="342879" y="300227"/>
                  </a:cubicBezTo>
                  <a:cubicBezTo>
                    <a:pt x="349222" y="295516"/>
                    <a:pt x="355046" y="290446"/>
                    <a:pt x="360307" y="285004"/>
                  </a:cubicBezTo>
                  <a:cubicBezTo>
                    <a:pt x="365429" y="279796"/>
                    <a:pt x="370340" y="273445"/>
                    <a:pt x="374898" y="266133"/>
                  </a:cubicBezTo>
                  <a:cubicBezTo>
                    <a:pt x="384298" y="251053"/>
                    <a:pt x="382519" y="231458"/>
                    <a:pt x="370526" y="218529"/>
                  </a:cubicBezTo>
                  <a:cubicBezTo>
                    <a:pt x="358660" y="205739"/>
                    <a:pt x="336213" y="192223"/>
                    <a:pt x="284349" y="179611"/>
                  </a:cubicBezTo>
                  <a:cubicBezTo>
                    <a:pt x="258191" y="173251"/>
                    <a:pt x="228833" y="167909"/>
                    <a:pt x="198789" y="162479"/>
                  </a:cubicBezTo>
                  <a:cubicBezTo>
                    <a:pt x="168454" y="157003"/>
                    <a:pt x="137664" y="151434"/>
                    <a:pt x="110721" y="144655"/>
                  </a:cubicBezTo>
                  <a:cubicBezTo>
                    <a:pt x="111139" y="138787"/>
                    <a:pt x="111946" y="134756"/>
                    <a:pt x="113493" y="133150"/>
                  </a:cubicBezTo>
                  <a:cubicBezTo>
                    <a:pt x="115907" y="130654"/>
                    <a:pt x="120311" y="127450"/>
                    <a:pt x="126738" y="124240"/>
                  </a:cubicBezTo>
                  <a:cubicBezTo>
                    <a:pt x="140600" y="117324"/>
                    <a:pt x="163922" y="110371"/>
                    <a:pt x="197310" y="110371"/>
                  </a:cubicBezTo>
                  <a:cubicBezTo>
                    <a:pt x="246182" y="110371"/>
                    <a:pt x="273506" y="125271"/>
                    <a:pt x="281127" y="133150"/>
                  </a:cubicBezTo>
                  <a:cubicBezTo>
                    <a:pt x="283493" y="135599"/>
                    <a:pt x="284128" y="143688"/>
                    <a:pt x="284296" y="155367"/>
                  </a:cubicBezTo>
                  <a:cubicBezTo>
                    <a:pt x="289973" y="156705"/>
                    <a:pt x="295544" y="158096"/>
                    <a:pt x="300979" y="159539"/>
                  </a:cubicBezTo>
                  <a:cubicBezTo>
                    <a:pt x="300864" y="139023"/>
                    <a:pt x="299965" y="128671"/>
                    <a:pt x="293083" y="121553"/>
                  </a:cubicBezTo>
                  <a:cubicBezTo>
                    <a:pt x="286085" y="114320"/>
                    <a:pt x="273944" y="107609"/>
                    <a:pt x="258892" y="102666"/>
                  </a:cubicBezTo>
                  <a:cubicBezTo>
                    <a:pt x="241031" y="96802"/>
                    <a:pt x="219737" y="93698"/>
                    <a:pt x="197308" y="93698"/>
                  </a:cubicBezTo>
                  <a:cubicBezTo>
                    <a:pt x="174879" y="93698"/>
                    <a:pt x="153591" y="96796"/>
                    <a:pt x="135730" y="102666"/>
                  </a:cubicBezTo>
                  <a:cubicBezTo>
                    <a:pt x="122733" y="106934"/>
                    <a:pt x="111912" y="112516"/>
                    <a:pt x="104692" y="118625"/>
                  </a:cubicBezTo>
                  <a:cubicBezTo>
                    <a:pt x="103551" y="119587"/>
                    <a:pt x="102490" y="120565"/>
                    <a:pt x="101533" y="121555"/>
                  </a:cubicBezTo>
                  <a:cubicBezTo>
                    <a:pt x="97255" y="125975"/>
                    <a:pt x="95292" y="131653"/>
                    <a:pt x="94389" y="140230"/>
                  </a:cubicBezTo>
                  <a:cubicBezTo>
                    <a:pt x="89493" y="138802"/>
                    <a:pt x="84778" y="137322"/>
                    <a:pt x="80277" y="135773"/>
                  </a:cubicBezTo>
                  <a:cubicBezTo>
                    <a:pt x="81222" y="129126"/>
                    <a:pt x="83340" y="120841"/>
                    <a:pt x="88995" y="113792"/>
                  </a:cubicBezTo>
                  <a:cubicBezTo>
                    <a:pt x="89646" y="112984"/>
                    <a:pt x="90326" y="112184"/>
                    <a:pt x="91072" y="111407"/>
                  </a:cubicBezTo>
                  <a:cubicBezTo>
                    <a:pt x="106165" y="95799"/>
                    <a:pt x="142003" y="79116"/>
                    <a:pt x="197302" y="79116"/>
                  </a:cubicBezTo>
                  <a:cubicBezTo>
                    <a:pt x="252601" y="79116"/>
                    <a:pt x="288443" y="95799"/>
                    <a:pt x="303538" y="111407"/>
                  </a:cubicBezTo>
                  <a:cubicBezTo>
                    <a:pt x="311915" y="120068"/>
                    <a:pt x="313943" y="131337"/>
                    <a:pt x="314734" y="139057"/>
                  </a:cubicBezTo>
                  <a:cubicBezTo>
                    <a:pt x="315426" y="145756"/>
                    <a:pt x="315531" y="153541"/>
                    <a:pt x="315547" y="163676"/>
                  </a:cubicBezTo>
                  <a:cubicBezTo>
                    <a:pt x="320939" y="165157"/>
                    <a:pt x="331443" y="168932"/>
                    <a:pt x="332187" y="169208"/>
                  </a:cubicBezTo>
                  <a:cubicBezTo>
                    <a:pt x="332187" y="155798"/>
                    <a:pt x="332181" y="146075"/>
                    <a:pt x="331285" y="137349"/>
                  </a:cubicBezTo>
                  <a:cubicBezTo>
                    <a:pt x="330234" y="127164"/>
                    <a:pt x="327456" y="112196"/>
                    <a:pt x="315488" y="99822"/>
                  </a:cubicBezTo>
                  <a:cubicBezTo>
                    <a:pt x="305638" y="89638"/>
                    <a:pt x="290117" y="80480"/>
                    <a:pt x="271770" y="74029"/>
                  </a:cubicBezTo>
                  <a:cubicBezTo>
                    <a:pt x="249933" y="66352"/>
                    <a:pt x="224873" y="62460"/>
                    <a:pt x="197300" y="62460"/>
                  </a:cubicBezTo>
                  <a:cubicBezTo>
                    <a:pt x="169728" y="62460"/>
                    <a:pt x="144668" y="66352"/>
                    <a:pt x="122831" y="74029"/>
                  </a:cubicBezTo>
                  <a:cubicBezTo>
                    <a:pt x="104483" y="80480"/>
                    <a:pt x="88958" y="89638"/>
                    <a:pt x="79112" y="99822"/>
                  </a:cubicBezTo>
                  <a:cubicBezTo>
                    <a:pt x="76700" y="102318"/>
                    <a:pt x="74660" y="104925"/>
                    <a:pt x="72933" y="107574"/>
                  </a:cubicBezTo>
                  <a:cubicBezTo>
                    <a:pt x="68069" y="115030"/>
                    <a:pt x="65682" y="122834"/>
                    <a:pt x="64410" y="129649"/>
                  </a:cubicBezTo>
                  <a:cubicBezTo>
                    <a:pt x="59514" y="127503"/>
                    <a:pt x="55004" y="125244"/>
                    <a:pt x="50954" y="122854"/>
                  </a:cubicBezTo>
                  <a:cubicBezTo>
                    <a:pt x="52507" y="116356"/>
                    <a:pt x="55216" y="108497"/>
                    <a:pt x="60069" y="100708"/>
                  </a:cubicBezTo>
                  <a:cubicBezTo>
                    <a:pt x="62398" y="96965"/>
                    <a:pt x="65219" y="93236"/>
                    <a:pt x="68657" y="89684"/>
                  </a:cubicBezTo>
                  <a:cubicBezTo>
                    <a:pt x="93969" y="63510"/>
                    <a:pt x="142060" y="47886"/>
                    <a:pt x="197306" y="47886"/>
                  </a:cubicBezTo>
                  <a:cubicBezTo>
                    <a:pt x="252553" y="47886"/>
                    <a:pt x="300647" y="63510"/>
                    <a:pt x="325955" y="89684"/>
                  </a:cubicBezTo>
                  <a:cubicBezTo>
                    <a:pt x="342813" y="107118"/>
                    <a:pt x="345042" y="128749"/>
                    <a:pt x="345774" y="135855"/>
                  </a:cubicBezTo>
                  <a:cubicBezTo>
                    <a:pt x="346757" y="145384"/>
                    <a:pt x="346757" y="155260"/>
                    <a:pt x="346757" y="175037"/>
                  </a:cubicBezTo>
                  <a:cubicBezTo>
                    <a:pt x="352793" y="177702"/>
                    <a:pt x="358322" y="180494"/>
                    <a:pt x="363370" y="183433"/>
                  </a:cubicBezTo>
                  <a:cubicBezTo>
                    <a:pt x="363370" y="151047"/>
                    <a:pt x="363397" y="144528"/>
                    <a:pt x="362330" y="134147"/>
                  </a:cubicBezTo>
                  <a:cubicBezTo>
                    <a:pt x="361453" y="125617"/>
                    <a:pt x="358777" y="99672"/>
                    <a:pt x="337915" y="78097"/>
                  </a:cubicBezTo>
                  <a:cubicBezTo>
                    <a:pt x="309534" y="48746"/>
                    <a:pt x="256972" y="31227"/>
                    <a:pt x="197310" y="31227"/>
                  </a:cubicBezTo>
                  <a:cubicBezTo>
                    <a:pt x="137649" y="31227"/>
                    <a:pt x="85090" y="48750"/>
                    <a:pt x="56711" y="78101"/>
                  </a:cubicBezTo>
                  <a:cubicBezTo>
                    <a:pt x="54925" y="79946"/>
                    <a:pt x="53284" y="81829"/>
                    <a:pt x="51753" y="83727"/>
                  </a:cubicBezTo>
                  <a:cubicBezTo>
                    <a:pt x="44079" y="93244"/>
                    <a:pt x="39500" y="103218"/>
                    <a:pt x="36722" y="111932"/>
                  </a:cubicBezTo>
                  <a:cubicBezTo>
                    <a:pt x="29445" y="104444"/>
                    <a:pt x="28488" y="93113"/>
                    <a:pt x="33786" y="84484"/>
                  </a:cubicBezTo>
                  <a:cubicBezTo>
                    <a:pt x="41438" y="72016"/>
                    <a:pt x="46566" y="67416"/>
                    <a:pt x="51759" y="62651"/>
                  </a:cubicBezTo>
                  <a:cubicBezTo>
                    <a:pt x="67063" y="48598"/>
                    <a:pt x="87132" y="37547"/>
                    <a:pt x="111377" y="29560"/>
                  </a:cubicBezTo>
                  <a:cubicBezTo>
                    <a:pt x="137012" y="21116"/>
                    <a:pt x="166729" y="16653"/>
                    <a:pt x="197324" y="16653"/>
                  </a:cubicBezTo>
                  <a:cubicBezTo>
                    <a:pt x="227918" y="16653"/>
                    <a:pt x="257628" y="21116"/>
                    <a:pt x="283259" y="29554"/>
                  </a:cubicBezTo>
                  <a:cubicBezTo>
                    <a:pt x="310505" y="38528"/>
                    <a:pt x="332416" y="51451"/>
                    <a:pt x="348380" y="67960"/>
                  </a:cubicBezTo>
                  <a:cubicBezTo>
                    <a:pt x="364552" y="84679"/>
                    <a:pt x="374114" y="106449"/>
                    <a:pt x="376820" y="132653"/>
                  </a:cubicBezTo>
                  <a:cubicBezTo>
                    <a:pt x="377967" y="143778"/>
                    <a:pt x="378051" y="149685"/>
                    <a:pt x="377865" y="193260"/>
                  </a:cubicBezTo>
                  <a:cubicBezTo>
                    <a:pt x="378658" y="193894"/>
                    <a:pt x="387297" y="200742"/>
                    <a:pt x="393492" y="209356"/>
                  </a:cubicBezTo>
                  <a:cubicBezTo>
                    <a:pt x="394648" y="199083"/>
                    <a:pt x="394611" y="188765"/>
                    <a:pt x="394611" y="176889"/>
                  </a:cubicBezTo>
                  <a:lnTo>
                    <a:pt x="394601" y="176889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48" name="Graphic 47">
            <a:extLst>
              <a:ext uri="{FF2B5EF4-FFF2-40B4-BE49-F238E27FC236}">
                <a16:creationId xmlns:a16="http://schemas.microsoft.com/office/drawing/2014/main" id="{A902C098-6C9F-D476-0D92-5C93202DEE1C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7081024" y="5945772"/>
            <a:ext cx="2105262" cy="4511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23653947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xt Heavy Slide_8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Rectangle 33">
            <a:extLst>
              <a:ext uri="{FF2B5EF4-FFF2-40B4-BE49-F238E27FC236}">
                <a16:creationId xmlns:a16="http://schemas.microsoft.com/office/drawing/2014/main" id="{060D6454-B668-4479-5523-5849613A26EA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C7977220-A962-4F65-AE66-FB09A519D32A}"/>
              </a:ext>
            </a:extLst>
          </p:cNvPr>
          <p:cNvGrpSpPr/>
          <p:nvPr/>
        </p:nvGrpSpPr>
        <p:grpSpPr>
          <a:xfrm rot="10800000">
            <a:off x="-1341059" y="5212079"/>
            <a:ext cx="3391274" cy="525812"/>
            <a:chOff x="7573955" y="3084660"/>
            <a:chExt cx="4515315" cy="700093"/>
          </a:xfrm>
        </p:grpSpPr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38A657CD-D45E-C7A6-FF13-9A347703DC4E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DE5FC5FA-3092-A105-95BA-EACCA3CFF58E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16834A73-32DE-4F0E-0D77-DCE620BC5566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83CA6FE9-4030-04DA-BE78-A33A2D652B64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81" name="Text Placeholder 80">
            <a:extLst>
              <a:ext uri="{FF2B5EF4-FFF2-40B4-BE49-F238E27FC236}">
                <a16:creationId xmlns:a16="http://schemas.microsoft.com/office/drawing/2014/main" id="{F26B8175-32E5-F293-CE6F-E010E437F939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1719618" y="2238284"/>
            <a:ext cx="2093196" cy="828675"/>
          </a:xfrm>
          <a:prstGeom prst="rect">
            <a:avLst/>
          </a:prstGeom>
        </p:spPr>
        <p:txBody>
          <a:bodyPr/>
          <a:lstStyle>
            <a:lvl1pPr>
              <a:defRPr kumimoji="0" lang="en-GB" sz="1800" b="1" i="0" u="none" strike="noStrike" kern="0" cap="none" spc="0" normalizeH="0" baseline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82" name="Text Placeholder 80">
            <a:extLst>
              <a:ext uri="{FF2B5EF4-FFF2-40B4-BE49-F238E27FC236}">
                <a16:creationId xmlns:a16="http://schemas.microsoft.com/office/drawing/2014/main" id="{C4214AFA-C343-A904-B09D-BDC9D2447A9E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74175" y="2238284"/>
            <a:ext cx="2093196" cy="828675"/>
          </a:xfrm>
          <a:prstGeom prst="rect">
            <a:avLst/>
          </a:prstGeom>
        </p:spPr>
        <p:txBody>
          <a:bodyPr/>
          <a:lstStyle>
            <a:lvl1pPr>
              <a:defRPr kumimoji="0" lang="en-GB" sz="1800" b="1" i="0" u="none" strike="noStrike" kern="0" cap="none" spc="0" normalizeH="0" baseline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83" name="Text Placeholder 80">
            <a:extLst>
              <a:ext uri="{FF2B5EF4-FFF2-40B4-BE49-F238E27FC236}">
                <a16:creationId xmlns:a16="http://schemas.microsoft.com/office/drawing/2014/main" id="{44BD801B-718E-BBE9-FFD9-DD14FBDDBC5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9423030" y="2238284"/>
            <a:ext cx="2093196" cy="828675"/>
          </a:xfrm>
          <a:prstGeom prst="rect">
            <a:avLst/>
          </a:prstGeom>
        </p:spPr>
        <p:txBody>
          <a:bodyPr/>
          <a:lstStyle>
            <a:lvl1pPr>
              <a:defRPr kumimoji="0" lang="en-GB" sz="1800" b="1" i="0" u="none" strike="noStrike" kern="0" cap="none" spc="0" normalizeH="0" baseline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84" name="Text Placeholder 80">
            <a:extLst>
              <a:ext uri="{FF2B5EF4-FFF2-40B4-BE49-F238E27FC236}">
                <a16:creationId xmlns:a16="http://schemas.microsoft.com/office/drawing/2014/main" id="{D8063B22-FF72-7A59-D726-F618391C241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3660099" y="3767500"/>
            <a:ext cx="2093196" cy="828675"/>
          </a:xfrm>
          <a:prstGeom prst="rect">
            <a:avLst/>
          </a:prstGeom>
        </p:spPr>
        <p:txBody>
          <a:bodyPr/>
          <a:lstStyle>
            <a:lvl1pPr>
              <a:defRPr kumimoji="0" lang="en-GB" sz="1800" b="1" i="0" u="none" strike="noStrike" kern="0" cap="none" spc="0" normalizeH="0" baseline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85" name="Text Placeholder 80">
            <a:extLst>
              <a:ext uri="{FF2B5EF4-FFF2-40B4-BE49-F238E27FC236}">
                <a16:creationId xmlns:a16="http://schemas.microsoft.com/office/drawing/2014/main" id="{D1305D53-299F-5232-B872-C6A7391A809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534129" y="3767500"/>
            <a:ext cx="2093196" cy="828675"/>
          </a:xfrm>
          <a:prstGeom prst="rect">
            <a:avLst/>
          </a:prstGeom>
        </p:spPr>
        <p:txBody>
          <a:bodyPr/>
          <a:lstStyle>
            <a:lvl1pPr>
              <a:defRPr kumimoji="0" lang="en-GB" sz="1800" b="1" i="0" u="none" strike="noStrike" kern="0" cap="none" spc="0" normalizeH="0" baseline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2" name="Picture Placeholder 31">
            <a:extLst>
              <a:ext uri="{FF2B5EF4-FFF2-40B4-BE49-F238E27FC236}">
                <a16:creationId xmlns:a16="http://schemas.microsoft.com/office/drawing/2014/main" id="{BA5F1D27-A023-0E25-53E8-ADA141FB17B9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691963" y="2357870"/>
            <a:ext cx="733425" cy="636587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3" name="Picture Placeholder 31">
            <a:extLst>
              <a:ext uri="{FF2B5EF4-FFF2-40B4-BE49-F238E27FC236}">
                <a16:creationId xmlns:a16="http://schemas.microsoft.com/office/drawing/2014/main" id="{1078E730-D5EC-86DC-9718-D3BDCE616F78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4544325" y="2357870"/>
            <a:ext cx="733425" cy="636587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18" name="Picture Placeholder 31">
            <a:extLst>
              <a:ext uri="{FF2B5EF4-FFF2-40B4-BE49-F238E27FC236}">
                <a16:creationId xmlns:a16="http://schemas.microsoft.com/office/drawing/2014/main" id="{28EBEC50-59F4-1300-9098-40000EA43B1C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8396686" y="2357870"/>
            <a:ext cx="733425" cy="636587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19" name="Picture Placeholder 31">
            <a:extLst>
              <a:ext uri="{FF2B5EF4-FFF2-40B4-BE49-F238E27FC236}">
                <a16:creationId xmlns:a16="http://schemas.microsoft.com/office/drawing/2014/main" id="{F46CEEF8-7F46-4CA6-75B1-9FD003FC6F46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2629146" y="3863545"/>
            <a:ext cx="733425" cy="636587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20" name="Picture Placeholder 31">
            <a:extLst>
              <a:ext uri="{FF2B5EF4-FFF2-40B4-BE49-F238E27FC236}">
                <a16:creationId xmlns:a16="http://schemas.microsoft.com/office/drawing/2014/main" id="{4BB1259A-6839-C41D-E182-9F446F37A36C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6506474" y="3863545"/>
            <a:ext cx="733425" cy="636587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23" name="Text Placeholder 12">
            <a:extLst>
              <a:ext uri="{FF2B5EF4-FFF2-40B4-BE49-F238E27FC236}">
                <a16:creationId xmlns:a16="http://schemas.microsoft.com/office/drawing/2014/main" id="{B8095493-B2B3-9F7B-3036-7F92EE76AE9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84105692-FF81-1AF7-A31D-1945078247AE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86A7D5B8-C1DE-A7F5-EAB9-98C185A6E8BB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31078ED7-F772-FB87-B39F-F678A02E0256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B69AEAC2-2A7A-E65D-D46A-93ECF7E09C5F}"/>
              </a:ext>
            </a:extLst>
          </p:cNvPr>
          <p:cNvGrpSpPr/>
          <p:nvPr userDrawn="1"/>
        </p:nvGrpSpPr>
        <p:grpSpPr>
          <a:xfrm rot="10800000">
            <a:off x="-1341059" y="5212079"/>
            <a:ext cx="3391274" cy="525812"/>
            <a:chOff x="7573955" y="3084660"/>
            <a:chExt cx="4515315" cy="700093"/>
          </a:xfrm>
        </p:grpSpPr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2E6BE747-9E34-024A-6FB6-0668023D0257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3132E4D7-7978-E5AB-ADCD-41EE4C496EB2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614DBBB9-E03A-C5C5-BDAF-822C66B34252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3986C67C-7727-F996-55E8-6D49C5E0DE49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30" name="Graphic 29">
            <a:extLst>
              <a:ext uri="{FF2B5EF4-FFF2-40B4-BE49-F238E27FC236}">
                <a16:creationId xmlns:a16="http://schemas.microsoft.com/office/drawing/2014/main" id="{A1FD564A-C974-DCE7-CDBB-F74F216095E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31" name="TextBox 30">
            <a:extLst>
              <a:ext uri="{FF2B5EF4-FFF2-40B4-BE49-F238E27FC236}">
                <a16:creationId xmlns:a16="http://schemas.microsoft.com/office/drawing/2014/main" id="{CFDFC97F-8322-A46C-6D4D-9F97B381754D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EC04B805-C26A-BD83-8946-CDC7BBE868E8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AD5B0522-F9A3-E649-45F4-BE690DF7F011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46383538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ext Heavy Slide w/ text box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3771FFB7-D6C9-DE6B-3663-6023935F70D6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8CB0DFC2-6E7A-2087-B2FF-C34E229FBC8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8931734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8FD8A9AE-2576-D0EA-54C2-B0DE3518F2CC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09599" y="1091338"/>
            <a:ext cx="6438899" cy="200055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US"/>
              <a:t>This is the eyebrow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6958719-94A6-E2DD-5F11-CA2BB05390E0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651F4390-C4DC-EA3F-B097-B0217CAA842E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CF5B31F4-5260-C36E-A620-0B137B42F297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5" name="Graphic 14">
            <a:extLst>
              <a:ext uri="{FF2B5EF4-FFF2-40B4-BE49-F238E27FC236}">
                <a16:creationId xmlns:a16="http://schemas.microsoft.com/office/drawing/2014/main" id="{4065EA89-8564-026B-CE04-B9ECB8470EA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7CEA51C9-138C-F0D0-CE7B-71A08D584698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9F9A7B19-C6EB-6D84-9021-902B5F8CD64A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3FBBEC42-F859-79F6-0FDF-56DA2850EDF0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587022" y="1922651"/>
            <a:ext cx="6313548" cy="345656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84251294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xt Heavy Slide w/ table box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>
            <a:extLst>
              <a:ext uri="{FF2B5EF4-FFF2-40B4-BE49-F238E27FC236}">
                <a16:creationId xmlns:a16="http://schemas.microsoft.com/office/drawing/2014/main" id="{028C39E1-030C-01C0-8B9C-DD9058FB9AE0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" name="Table Placeholder 22">
            <a:extLst>
              <a:ext uri="{FF2B5EF4-FFF2-40B4-BE49-F238E27FC236}">
                <a16:creationId xmlns:a16="http://schemas.microsoft.com/office/drawing/2014/main" id="{CBA4C516-FE5D-364A-B19B-2677A9AEDE62}"/>
              </a:ext>
            </a:extLst>
          </p:cNvPr>
          <p:cNvSpPr>
            <a:spLocks noGrp="1"/>
          </p:cNvSpPr>
          <p:nvPr>
            <p:ph type="tbl" sz="quarter" idx="13"/>
          </p:nvPr>
        </p:nvSpPr>
        <p:spPr>
          <a:xfrm>
            <a:off x="587022" y="1568606"/>
            <a:ext cx="10722755" cy="4163122"/>
          </a:xfrm>
          <a:prstGeom prst="rect">
            <a:avLst/>
          </a:prstGeom>
        </p:spPr>
        <p:txBody>
          <a:bodyPr lIns="0"/>
          <a:lstStyle/>
          <a:p>
            <a:r>
              <a:rPr lang="en-GB"/>
              <a:t>Click icon to add table</a:t>
            </a:r>
            <a:endParaRPr lang="en-IN"/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id="{76494F27-7504-C58F-4F79-3C36431BDB5F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6626381-7E60-63D2-3C13-B828C9314200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EC1CA2F7-D9A3-4ACE-C86D-CC9F8EEC6BDC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7C076246-FC22-E645-CC84-A36E38307E5F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4" name="Graphic 13">
            <a:extLst>
              <a:ext uri="{FF2B5EF4-FFF2-40B4-BE49-F238E27FC236}">
                <a16:creationId xmlns:a16="http://schemas.microsoft.com/office/drawing/2014/main" id="{B1D06FCD-0E6B-8EF2-93FA-06AF8876B78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9C8D90DD-AECD-0A6B-A67F-592EA58DD386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5A44B55E-EDCC-1B03-AA0B-2D9146182BA3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041FD532-F029-6DEE-9716-D7AF698ABA2C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84404801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able Style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4A82D67B-69F4-0026-7E59-7F34C4C8CFA9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1DAA7A9B-B379-3EAC-6B1D-9082891CC0A9}"/>
              </a:ext>
            </a:extLst>
          </p:cNvPr>
          <p:cNvGrpSpPr/>
          <p:nvPr/>
        </p:nvGrpSpPr>
        <p:grpSpPr>
          <a:xfrm flipH="1">
            <a:off x="-1457942" y="5081987"/>
            <a:ext cx="4918911" cy="760952"/>
            <a:chOff x="7512658" y="3067745"/>
            <a:chExt cx="4673649" cy="723010"/>
          </a:xfrm>
        </p:grpSpPr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7AE55842-7111-E904-5F82-A8D68C92E78E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7B146F93-A82C-01E9-9ECD-E61A8C6FD627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9" name="TextBox 20">
            <a:extLst>
              <a:ext uri="{FF2B5EF4-FFF2-40B4-BE49-F238E27FC236}">
                <a16:creationId xmlns:a16="http://schemas.microsoft.com/office/drawing/2014/main" id="{7DDF464B-5BE1-793A-F8B3-292169906C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40" name="Graphic 39">
            <a:extLst>
              <a:ext uri="{FF2B5EF4-FFF2-40B4-BE49-F238E27FC236}">
                <a16:creationId xmlns:a16="http://schemas.microsoft.com/office/drawing/2014/main" id="{C7552D44-4A88-36E0-92C7-A12F7C32BC1E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41" name="TextBox 40">
            <a:extLst>
              <a:ext uri="{FF2B5EF4-FFF2-40B4-BE49-F238E27FC236}">
                <a16:creationId xmlns:a16="http://schemas.microsoft.com/office/drawing/2014/main" id="{09543CFA-5B0B-3B4B-D3B1-B1F9A89FF4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16CB3A57-896E-FA4D-EA26-7834E8F9D618}"/>
              </a:ext>
            </a:extLst>
          </p:cNvPr>
          <p:cNvGrpSpPr/>
          <p:nvPr/>
        </p:nvGrpSpPr>
        <p:grpSpPr>
          <a:xfrm rot="10800000">
            <a:off x="-1479069" y="104140"/>
            <a:ext cx="3185148" cy="742841"/>
            <a:chOff x="8200941" y="3816054"/>
            <a:chExt cx="3986871" cy="929819"/>
          </a:xfrm>
        </p:grpSpPr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B33FBE93-67C1-B335-64DC-F07FDCBB7965}"/>
                </a:ext>
              </a:extLst>
            </p:cNvPr>
            <p:cNvSpPr/>
            <p:nvPr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E3086004-F0B6-0E35-B255-1D4D59BA9F18}"/>
                </a:ext>
              </a:extLst>
            </p:cNvPr>
            <p:cNvSpPr/>
            <p:nvPr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0461A40B-593A-08D3-11FD-18FD50921698}"/>
                </a:ext>
              </a:extLst>
            </p:cNvPr>
            <p:cNvSpPr/>
            <p:nvPr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47" name="Rectangle 46">
            <a:extLst>
              <a:ext uri="{FF2B5EF4-FFF2-40B4-BE49-F238E27FC236}">
                <a16:creationId xmlns:a16="http://schemas.microsoft.com/office/drawing/2014/main" id="{80EC8EC0-CC0E-DFE9-ADF7-8BBD549E4436}"/>
              </a:ext>
            </a:extLst>
          </p:cNvPr>
          <p:cNvSpPr/>
          <p:nvPr/>
        </p:nvSpPr>
        <p:spPr>
          <a:xfrm>
            <a:off x="-2668345" y="-1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58" name="Text Placeholder 9">
            <a:extLst>
              <a:ext uri="{FF2B5EF4-FFF2-40B4-BE49-F238E27FC236}">
                <a16:creationId xmlns:a16="http://schemas.microsoft.com/office/drawing/2014/main" id="{9F67E446-F168-F4E9-DEEB-C0AE2F568434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09601" y="1139923"/>
            <a:ext cx="1926199" cy="225592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US"/>
              <a:t>This is the eyebrow</a:t>
            </a:r>
          </a:p>
        </p:txBody>
      </p:sp>
      <p:sp>
        <p:nvSpPr>
          <p:cNvPr id="59" name="Text Placeholder 12">
            <a:extLst>
              <a:ext uri="{FF2B5EF4-FFF2-40B4-BE49-F238E27FC236}">
                <a16:creationId xmlns:a16="http://schemas.microsoft.com/office/drawing/2014/main" id="{076D1EEF-CB53-14F6-8A5C-94C711AEFD1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1666565"/>
            <a:ext cx="3010677" cy="1130918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90E9CC52-97A9-C504-E0DB-2F764A320A3C}"/>
              </a:ext>
            </a:extLst>
          </p:cNvPr>
          <p:cNvGrpSpPr/>
          <p:nvPr userDrawn="1"/>
        </p:nvGrpSpPr>
        <p:grpSpPr>
          <a:xfrm flipH="1">
            <a:off x="-1457942" y="5081987"/>
            <a:ext cx="4918911" cy="760952"/>
            <a:chOff x="7512658" y="3067745"/>
            <a:chExt cx="4673649" cy="723010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D51B796F-AD5F-5ECA-4BE3-BC9B33BC8A73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CDCC2751-8466-7649-1137-F55A0020087B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6" name="Graphic 5">
            <a:extLst>
              <a:ext uri="{FF2B5EF4-FFF2-40B4-BE49-F238E27FC236}">
                <a16:creationId xmlns:a16="http://schemas.microsoft.com/office/drawing/2014/main" id="{D9D8AFB7-6E45-E4E7-1792-6CA0AD0EFD0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F7CADA8F-2CA8-75D4-4F85-5EDFDF73C9E3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D370FE3-5A86-5C9C-6874-0AF2F6CFAF53}"/>
              </a:ext>
            </a:extLst>
          </p:cNvPr>
          <p:cNvGrpSpPr/>
          <p:nvPr userDrawn="1"/>
        </p:nvGrpSpPr>
        <p:grpSpPr>
          <a:xfrm rot="10800000">
            <a:off x="-1479069" y="104140"/>
            <a:ext cx="3185148" cy="742841"/>
            <a:chOff x="8200941" y="3816054"/>
            <a:chExt cx="3986871" cy="929819"/>
          </a:xfrm>
        </p:grpSpPr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005DA336-A51A-AEB9-70A8-D92592E48C1F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661F2696-2D00-5DFA-16F9-72D4C444E70C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F34128DD-3CC2-B14A-1080-4E405ACD4C32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2" name="Rectangle 11">
            <a:extLst>
              <a:ext uri="{FF2B5EF4-FFF2-40B4-BE49-F238E27FC236}">
                <a16:creationId xmlns:a16="http://schemas.microsoft.com/office/drawing/2014/main" id="{648A48E5-0758-6157-1EBA-124C71D9747C}"/>
              </a:ext>
            </a:extLst>
          </p:cNvPr>
          <p:cNvSpPr/>
          <p:nvPr userDrawn="1"/>
        </p:nvSpPr>
        <p:spPr>
          <a:xfrm>
            <a:off x="-2668345" y="-1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5" name="Table Placeholder 14">
            <a:extLst>
              <a:ext uri="{FF2B5EF4-FFF2-40B4-BE49-F238E27FC236}">
                <a16:creationId xmlns:a16="http://schemas.microsoft.com/office/drawing/2014/main" id="{745C860E-DDA8-830C-4A8B-954E89271267}"/>
              </a:ext>
            </a:extLst>
          </p:cNvPr>
          <p:cNvSpPr>
            <a:spLocks noGrp="1"/>
          </p:cNvSpPr>
          <p:nvPr>
            <p:ph type="tbl" sz="quarter" idx="13"/>
          </p:nvPr>
        </p:nvSpPr>
        <p:spPr>
          <a:xfrm>
            <a:off x="5499100" y="1365250"/>
            <a:ext cx="5902325" cy="4325938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5525078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able Style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A8E8FDB0-E2BD-989B-320C-9A54AC09277B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1" name="Text Placeholder 12">
            <a:extLst>
              <a:ext uri="{FF2B5EF4-FFF2-40B4-BE49-F238E27FC236}">
                <a16:creationId xmlns:a16="http://schemas.microsoft.com/office/drawing/2014/main" id="{3E0B7069-AD7C-FCFA-2746-FF3BBB16E55F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8931734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09460B15-8B71-7E4A-DA0C-8E6396A9C06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09599" y="1091338"/>
            <a:ext cx="6438899" cy="200055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US"/>
              <a:t>This is the eyebrow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9E7EE978-DCB9-3127-39F0-564284D1625E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F10387FE-2D3C-32A0-47EC-114C134AA587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74C72B6C-DEF1-FCCB-F5F0-CCF890FA2BF6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4" name="Graphic 13">
            <a:extLst>
              <a:ext uri="{FF2B5EF4-FFF2-40B4-BE49-F238E27FC236}">
                <a16:creationId xmlns:a16="http://schemas.microsoft.com/office/drawing/2014/main" id="{91164379-627C-C8AF-90ED-AA97A030D6C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598ACAF8-D1B0-0C64-B51E-7CE3674EC576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CC65B418-A959-7EA9-8C68-C55738DE65FD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8" name="Table Placeholder 14">
            <a:extLst>
              <a:ext uri="{FF2B5EF4-FFF2-40B4-BE49-F238E27FC236}">
                <a16:creationId xmlns:a16="http://schemas.microsoft.com/office/drawing/2014/main" id="{632A287B-6626-0D3A-4A71-B320267FA79B}"/>
              </a:ext>
            </a:extLst>
          </p:cNvPr>
          <p:cNvSpPr>
            <a:spLocks noGrp="1"/>
          </p:cNvSpPr>
          <p:nvPr>
            <p:ph type="tbl" sz="quarter" idx="13"/>
          </p:nvPr>
        </p:nvSpPr>
        <p:spPr>
          <a:xfrm>
            <a:off x="609599" y="1674373"/>
            <a:ext cx="11087602" cy="4325938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2526292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able Style_3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C3D42790-5286-77A4-A63D-82B7B9B82B2F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1" name="Text Placeholder 12">
            <a:extLst>
              <a:ext uri="{FF2B5EF4-FFF2-40B4-BE49-F238E27FC236}">
                <a16:creationId xmlns:a16="http://schemas.microsoft.com/office/drawing/2014/main" id="{3E0B7069-AD7C-FCFA-2746-FF3BBB16E55F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8931734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09460B15-8B71-7E4A-DA0C-8E6396A9C06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09599" y="1091338"/>
            <a:ext cx="6438899" cy="200055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US"/>
              <a:t>This is the eyebrow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4674AC3-8953-0D76-E3B9-9C18AE4FBA12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E123C4A9-B5FD-F3D1-41AB-493BA0F64454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6623DD02-22F4-1D03-B77D-3B7AAA35DF7E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4" name="Graphic 13">
            <a:extLst>
              <a:ext uri="{FF2B5EF4-FFF2-40B4-BE49-F238E27FC236}">
                <a16:creationId xmlns:a16="http://schemas.microsoft.com/office/drawing/2014/main" id="{F0A88AFB-A4C7-AB4C-9266-2E6C5C23F366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0634F9D7-68AF-02B1-A35C-447ED12847C3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2F8B0C2A-BEC5-D53E-BBBE-70C662E4D8FB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8" name="Table Placeholder 14">
            <a:extLst>
              <a:ext uri="{FF2B5EF4-FFF2-40B4-BE49-F238E27FC236}">
                <a16:creationId xmlns:a16="http://schemas.microsoft.com/office/drawing/2014/main" id="{F254A135-C95B-3001-4EF3-54584092E71D}"/>
              </a:ext>
            </a:extLst>
          </p:cNvPr>
          <p:cNvSpPr>
            <a:spLocks noGrp="1"/>
          </p:cNvSpPr>
          <p:nvPr>
            <p:ph type="tbl" sz="quarter" idx="13"/>
          </p:nvPr>
        </p:nvSpPr>
        <p:spPr>
          <a:xfrm>
            <a:off x="609599" y="1674373"/>
            <a:ext cx="11087602" cy="4325938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79679414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hapter Divider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6DC1E32D-1D64-5197-B639-A2E4FC1EF9E7}"/>
              </a:ext>
            </a:extLst>
          </p:cNvPr>
          <p:cNvSpPr/>
          <p:nvPr userDrawn="1"/>
        </p:nvSpPr>
        <p:spPr>
          <a:xfrm>
            <a:off x="0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706CAF2-6D27-0236-5C2D-72C1D5CEA564}"/>
              </a:ext>
            </a:extLst>
          </p:cNvPr>
          <p:cNvGrpSpPr/>
          <p:nvPr/>
        </p:nvGrpSpPr>
        <p:grpSpPr>
          <a:xfrm flipH="1">
            <a:off x="-1457942" y="5081987"/>
            <a:ext cx="4918911" cy="760952"/>
            <a:chOff x="7512658" y="3067745"/>
            <a:chExt cx="4673649" cy="723010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C0C93016-198E-7976-E39F-52D36C863ADF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BD584059-2B73-A7F4-A708-E291463DF8E4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0C70430-390C-3DDF-3B5C-1BD45082A7EB}"/>
              </a:ext>
            </a:extLst>
          </p:cNvPr>
          <p:cNvGrpSpPr/>
          <p:nvPr/>
        </p:nvGrpSpPr>
        <p:grpSpPr>
          <a:xfrm rot="10800000">
            <a:off x="-1479069" y="104140"/>
            <a:ext cx="3185148" cy="742841"/>
            <a:chOff x="8200941" y="3816054"/>
            <a:chExt cx="3986871" cy="929819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046DC269-215A-8E47-DDBD-2225384DF05F}"/>
                </a:ext>
              </a:extLst>
            </p:cNvPr>
            <p:cNvSpPr/>
            <p:nvPr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0D68676B-1784-BB38-B533-D209880CCC78}"/>
                </a:ext>
              </a:extLst>
            </p:cNvPr>
            <p:cNvSpPr/>
            <p:nvPr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0D738089-1510-DDC2-AD40-FF30D2C0D248}"/>
                </a:ext>
              </a:extLst>
            </p:cNvPr>
            <p:cNvSpPr/>
            <p:nvPr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575748" y="-16225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4" name="Google Shape;166;p16">
            <a:extLst>
              <a:ext uri="{FF2B5EF4-FFF2-40B4-BE49-F238E27FC236}">
                <a16:creationId xmlns:a16="http://schemas.microsoft.com/office/drawing/2014/main" id="{E7D32C56-21C7-D31D-F04D-AE2AA2CBCA7D}"/>
              </a:ext>
            </a:extLst>
          </p:cNvPr>
          <p:cNvSpPr/>
          <p:nvPr/>
        </p:nvSpPr>
        <p:spPr>
          <a:xfrm>
            <a:off x="7969275" y="0"/>
            <a:ext cx="134400" cy="6858000"/>
          </a:xfrm>
          <a:prstGeom prst="rect">
            <a:avLst/>
          </a:prstGeom>
          <a:solidFill>
            <a:srgbClr val="CDD1F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900"/>
          </a:p>
        </p:txBody>
      </p:sp>
      <p:sp>
        <p:nvSpPr>
          <p:cNvPr id="5" name="Picture Placeholder 10">
            <a:extLst>
              <a:ext uri="{FF2B5EF4-FFF2-40B4-BE49-F238E27FC236}">
                <a16:creationId xmlns:a16="http://schemas.microsoft.com/office/drawing/2014/main" id="{A3F87921-2005-F6A7-9DE2-9461A3D9BF2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103674" y="0"/>
            <a:ext cx="4088325" cy="6858000"/>
          </a:xfrm>
          <a:prstGeom prst="rect">
            <a:avLst/>
          </a:prstGeom>
        </p:spPr>
        <p:txBody>
          <a:bodyPr/>
          <a:lstStyle>
            <a:lvl1pPr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30" name="Text Placeholder 15">
            <a:extLst>
              <a:ext uri="{FF2B5EF4-FFF2-40B4-BE49-F238E27FC236}">
                <a16:creationId xmlns:a16="http://schemas.microsoft.com/office/drawing/2014/main" id="{54859CBE-206A-7211-014E-8204551A91AC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13235" y="1306025"/>
            <a:ext cx="6394047" cy="1677810"/>
          </a:xfrm>
          <a:prstGeom prst="rect">
            <a:avLst/>
          </a:prstGeom>
        </p:spPr>
        <p:txBody>
          <a:bodyPr lIns="72000" tIns="180000" rIns="0" bIns="0" anchor="t"/>
          <a:lstStyle>
            <a:lvl1pPr algn="l">
              <a:lnSpc>
                <a:spcPts val="6500"/>
              </a:lnSpc>
              <a:defRPr sz="6400" b="1" spc="-150" baseline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4AC6F77B-E5B2-0D64-AD02-80CC7308F9F3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614419" y="3205618"/>
            <a:ext cx="6392863" cy="729634"/>
          </a:xfrm>
          <a:prstGeom prst="rect">
            <a:avLst/>
          </a:prstGeom>
        </p:spPr>
        <p:txBody>
          <a:bodyPr lIns="10800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6475D29A-BE02-41A5-B440-458390288E12}"/>
              </a:ext>
            </a:extLst>
          </p:cNvPr>
          <p:cNvGrpSpPr/>
          <p:nvPr userDrawn="1"/>
        </p:nvGrpSpPr>
        <p:grpSpPr>
          <a:xfrm flipH="1">
            <a:off x="-1457942" y="5081987"/>
            <a:ext cx="4918911" cy="760952"/>
            <a:chOff x="7512658" y="3067745"/>
            <a:chExt cx="4673649" cy="723010"/>
          </a:xfrm>
        </p:grpSpPr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D591E8CA-0707-90AD-E933-9392D8EDA2B8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9BBDB1D2-A47C-B32C-8DFF-59870D2C5706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4" name="Graphic 13">
            <a:extLst>
              <a:ext uri="{FF2B5EF4-FFF2-40B4-BE49-F238E27FC236}">
                <a16:creationId xmlns:a16="http://schemas.microsoft.com/office/drawing/2014/main" id="{4C5F3850-9E99-E1FB-5330-EA1C4CFBFAB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5" name="Rectangle 14">
            <a:extLst>
              <a:ext uri="{FF2B5EF4-FFF2-40B4-BE49-F238E27FC236}">
                <a16:creationId xmlns:a16="http://schemas.microsoft.com/office/drawing/2014/main" id="{A661C6D9-E84B-CE44-41C2-6F76F13F49E1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EAE5949B-7D68-6525-3B76-B848B0702AD1}"/>
              </a:ext>
            </a:extLst>
          </p:cNvPr>
          <p:cNvGrpSpPr/>
          <p:nvPr userDrawn="1"/>
        </p:nvGrpSpPr>
        <p:grpSpPr>
          <a:xfrm rot="10800000">
            <a:off x="-1479069" y="104140"/>
            <a:ext cx="3185148" cy="742841"/>
            <a:chOff x="8200941" y="3816054"/>
            <a:chExt cx="3986871" cy="929819"/>
          </a:xfrm>
        </p:grpSpPr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392400D1-A98C-96E4-D207-64A16E3556BF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EC45331D-D92D-9FC7-77A8-2C35E8FA14D5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8E1BCAB7-EBDC-D733-FE67-2EEAEEA36B1E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7D14DE9B-6F9B-73A8-AEE0-C250FDF8F62E}"/>
              </a:ext>
            </a:extLst>
          </p:cNvPr>
          <p:cNvSpPr/>
          <p:nvPr userDrawn="1"/>
        </p:nvSpPr>
        <p:spPr>
          <a:xfrm>
            <a:off x="-2578685" y="-8113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8" name="Google Shape;166;p16">
            <a:extLst>
              <a:ext uri="{FF2B5EF4-FFF2-40B4-BE49-F238E27FC236}">
                <a16:creationId xmlns:a16="http://schemas.microsoft.com/office/drawing/2014/main" id="{47B18243-5766-B848-FD45-71583E891A8F}"/>
              </a:ext>
            </a:extLst>
          </p:cNvPr>
          <p:cNvSpPr/>
          <p:nvPr userDrawn="1"/>
        </p:nvSpPr>
        <p:spPr>
          <a:xfrm>
            <a:off x="7969275" y="0"/>
            <a:ext cx="134400" cy="6858000"/>
          </a:xfrm>
          <a:prstGeom prst="rect">
            <a:avLst/>
          </a:prstGeom>
          <a:solidFill>
            <a:srgbClr val="CDD1F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900"/>
          </a:p>
        </p:txBody>
      </p:sp>
    </p:spTree>
    <p:extLst>
      <p:ext uri="{BB962C8B-B14F-4D97-AF65-F5344CB8AC3E}">
        <p14:creationId xmlns:p14="http://schemas.microsoft.com/office/powerpoint/2010/main" val="1227539372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hapter Divider_2">
    <p:bg>
      <p:bgPr>
        <a:solidFill>
          <a:srgbClr val="0B182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Graphic 24">
            <a:extLst>
              <a:ext uri="{FF2B5EF4-FFF2-40B4-BE49-F238E27FC236}">
                <a16:creationId xmlns:a16="http://schemas.microsoft.com/office/drawing/2014/main" id="{3195A5CB-63AC-D0DF-3AAE-9964C1F8A046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6806" t="-3615" r="6806" b="-3615"/>
          <a:stretch/>
        </p:blipFill>
        <p:spPr>
          <a:xfrm>
            <a:off x="0" y="942536"/>
            <a:ext cx="12192000" cy="4691576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A05F3187-A2DF-A56A-C3BF-F3239EDED7B3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B1720">
              <a:alpha val="79546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20">
            <a:extLst>
              <a:ext uri="{FF2B5EF4-FFF2-40B4-BE49-F238E27FC236}">
                <a16:creationId xmlns:a16="http://schemas.microsoft.com/office/drawing/2014/main" id="{5B17534E-B11E-F400-E87B-C7C377F2CF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2012-24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08F1940D-6259-5D52-BE43-7891AEF2968C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CCC8A202-82C3-C0ED-42B4-CBAD052F02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2" name="Graphic 1">
            <a:extLst>
              <a:ext uri="{FF2B5EF4-FFF2-40B4-BE49-F238E27FC236}">
                <a16:creationId xmlns:a16="http://schemas.microsoft.com/office/drawing/2014/main" id="{AA5C2DF3-0D49-039E-A67D-A5648E86C5C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6806" t="-3615" r="6806" b="-3615"/>
          <a:stretch/>
        </p:blipFill>
        <p:spPr>
          <a:xfrm>
            <a:off x="0" y="942536"/>
            <a:ext cx="12192000" cy="4691576"/>
          </a:xfrm>
          <a:prstGeom prst="rect">
            <a:avLst/>
          </a:prstGeom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974E6E26-528F-045E-1A49-95BE5806447E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B1720">
              <a:alpha val="79546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20">
            <a:extLst>
              <a:ext uri="{FF2B5EF4-FFF2-40B4-BE49-F238E27FC236}">
                <a16:creationId xmlns:a16="http://schemas.microsoft.com/office/drawing/2014/main" id="{92BAD9F7-A34B-808B-81FA-235CB56CE905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10" name="Graphic 9">
            <a:extLst>
              <a:ext uri="{FF2B5EF4-FFF2-40B4-BE49-F238E27FC236}">
                <a16:creationId xmlns:a16="http://schemas.microsoft.com/office/drawing/2014/main" id="{7F20A282-C3B6-5B51-76FA-93A720CD614A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DAF0E8E3-FFE8-4061-52CC-994FBF840545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90E22771-EC9E-78D3-B9BC-A4949400BD19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2047461" y="2106502"/>
            <a:ext cx="8097079" cy="2644996"/>
          </a:xfrm>
          <a:prstGeom prst="rect">
            <a:avLst/>
          </a:prstGeom>
        </p:spPr>
        <p:txBody>
          <a:bodyPr lIns="0" tIns="0" rIns="0" bIns="0" anchor="ctr"/>
          <a:lstStyle>
            <a:lvl1pPr algn="ctr">
              <a:lnSpc>
                <a:spcPts val="6500"/>
              </a:lnSpc>
              <a:defRPr sz="6400" b="1" spc="-150" baseline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489764404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hapter Divider_3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Rectangle 42">
            <a:extLst>
              <a:ext uri="{FF2B5EF4-FFF2-40B4-BE49-F238E27FC236}">
                <a16:creationId xmlns:a16="http://schemas.microsoft.com/office/drawing/2014/main" id="{ED7AAD37-E426-D24E-6D60-C6CA31F1EF04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" name="Rounded Rectangle 18">
            <a:extLst>
              <a:ext uri="{FF2B5EF4-FFF2-40B4-BE49-F238E27FC236}">
                <a16:creationId xmlns:a16="http://schemas.microsoft.com/office/drawing/2014/main" id="{7F3F42AA-4176-F467-A40E-2BAD2C120913}"/>
              </a:ext>
            </a:extLst>
          </p:cNvPr>
          <p:cNvSpPr/>
          <p:nvPr/>
        </p:nvSpPr>
        <p:spPr>
          <a:xfrm>
            <a:off x="609600" y="1349829"/>
            <a:ext cx="11582399" cy="4535306"/>
          </a:xfrm>
          <a:prstGeom prst="roundRect">
            <a:avLst>
              <a:gd name="adj" fmla="val 4437"/>
            </a:avLst>
          </a:prstGeom>
          <a:solidFill>
            <a:srgbClr val="EFF5F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FFC3D92-DFAB-BF5A-2E98-BF91B468B4F2}"/>
              </a:ext>
            </a:extLst>
          </p:cNvPr>
          <p:cNvGrpSpPr/>
          <p:nvPr/>
        </p:nvGrpSpPr>
        <p:grpSpPr>
          <a:xfrm>
            <a:off x="9163164" y="194469"/>
            <a:ext cx="3028836" cy="1120031"/>
            <a:chOff x="7241828" y="856922"/>
            <a:chExt cx="4944479" cy="1828415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A68A6730-AA77-711F-91A0-76086A32B265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998D3460-6507-1D9A-1314-F103930A4CB8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283FECB5-F629-0D3D-27C3-0CF7D5C91D7A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AC3905E2-79B4-4CE3-16A3-ECE60F2566CF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FDF4C5FB-C752-DDF2-CED5-2A3C25A6AA3C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03283E9-6B49-409D-91D5-E70D873607F7}"/>
              </a:ext>
            </a:extLst>
          </p:cNvPr>
          <p:cNvGrpSpPr/>
          <p:nvPr/>
        </p:nvGrpSpPr>
        <p:grpSpPr>
          <a:xfrm>
            <a:off x="9535782" y="5062958"/>
            <a:ext cx="2656218" cy="982242"/>
            <a:chOff x="9535782" y="4462389"/>
            <a:chExt cx="2656218" cy="982242"/>
          </a:xfrm>
        </p:grpSpPr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19D47F9B-9E36-2AFA-513E-0AA798EB152E}"/>
                </a:ext>
              </a:extLst>
            </p:cNvPr>
            <p:cNvSpPr/>
            <p:nvPr/>
          </p:nvSpPr>
          <p:spPr>
            <a:xfrm>
              <a:off x="10283894" y="4462389"/>
              <a:ext cx="1908106" cy="388434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A67A9885-9457-8EC3-0ECC-12E0D7E611C9}"/>
                </a:ext>
              </a:extLst>
            </p:cNvPr>
            <p:cNvSpPr/>
            <p:nvPr/>
          </p:nvSpPr>
          <p:spPr>
            <a:xfrm>
              <a:off x="10338957" y="4506901"/>
              <a:ext cx="1853042" cy="299344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0207567E-EB6B-DF83-B25F-70498DC3DFD8}"/>
                </a:ext>
              </a:extLst>
            </p:cNvPr>
            <p:cNvSpPr/>
            <p:nvPr/>
          </p:nvSpPr>
          <p:spPr>
            <a:xfrm>
              <a:off x="9535782" y="5056224"/>
              <a:ext cx="1468155" cy="388407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1F6288D7-4ED7-98A1-D411-118ECA605B38}"/>
                </a:ext>
              </a:extLst>
            </p:cNvPr>
            <p:cNvSpPr/>
            <p:nvPr/>
          </p:nvSpPr>
          <p:spPr>
            <a:xfrm>
              <a:off x="11661285" y="5056237"/>
              <a:ext cx="530715" cy="388367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026CA53D-ED7B-9016-71E0-68CF2622E248}"/>
                </a:ext>
              </a:extLst>
            </p:cNvPr>
            <p:cNvSpPr/>
            <p:nvPr/>
          </p:nvSpPr>
          <p:spPr>
            <a:xfrm>
              <a:off x="9590805" y="5100754"/>
              <a:ext cx="1357545" cy="299344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2" name="Rectangle 31">
            <a:extLst>
              <a:ext uri="{FF2B5EF4-FFF2-40B4-BE49-F238E27FC236}">
                <a16:creationId xmlns:a16="http://schemas.microsoft.com/office/drawing/2014/main" id="{932A237F-0D2D-3521-5E79-2BDAF14AA23F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3F8F9369-2C1F-AADE-E966-9CCCE43D67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5" name="Text Placeholder 3">
            <a:extLst>
              <a:ext uri="{FF2B5EF4-FFF2-40B4-BE49-F238E27FC236}">
                <a16:creationId xmlns:a16="http://schemas.microsoft.com/office/drawing/2014/main" id="{C952108E-EE54-0BF1-624C-80673BA4BACB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1387344" y="2364274"/>
            <a:ext cx="9730783" cy="2327227"/>
          </a:xfrm>
          <a:prstGeom prst="rect">
            <a:avLst/>
          </a:prstGeom>
        </p:spPr>
        <p:txBody>
          <a:bodyPr/>
          <a:lstStyle>
            <a:lvl1pPr>
              <a:defRPr kumimoji="0" lang="en-GB" sz="4800" b="1" i="0" u="none" strike="noStrike" kern="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defRPr>
            </a:lvl1pPr>
            <a:lvl2pPr>
              <a:defRPr kumimoji="0" lang="en-GB" sz="4800" b="1" i="0" u="none" strike="noStrike" kern="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defRPr>
            </a:lvl2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510069D3-6136-F4C7-28AF-9129DDC198C5}"/>
              </a:ext>
            </a:extLst>
          </p:cNvPr>
          <p:cNvSpPr/>
          <p:nvPr/>
        </p:nvSpPr>
        <p:spPr>
          <a:xfrm>
            <a:off x="1387345" y="4866938"/>
            <a:ext cx="9730783" cy="61912"/>
          </a:xfrm>
          <a:prstGeom prst="rect">
            <a:avLst/>
          </a:prstGeom>
          <a:solidFill>
            <a:srgbClr val="B0CFC8">
              <a:lumMod val="40000"/>
              <a:lumOff val="60000"/>
            </a:srgb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en-ID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813DE77F-878F-6220-4DED-9F1C581B2568}"/>
              </a:ext>
            </a:extLst>
          </p:cNvPr>
          <p:cNvSpPr/>
          <p:nvPr/>
        </p:nvSpPr>
        <p:spPr>
          <a:xfrm>
            <a:off x="1387345" y="2124075"/>
            <a:ext cx="9730783" cy="61912"/>
          </a:xfrm>
          <a:prstGeom prst="rect">
            <a:avLst/>
          </a:prstGeom>
          <a:solidFill>
            <a:srgbClr val="B0CFC8">
              <a:lumMod val="40000"/>
              <a:lumOff val="60000"/>
            </a:srgb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en-ID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230953C1-ADCA-5912-B47B-624700144C7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A876D76D-136D-F99B-A73E-53210C374BFA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D76AB2BC-FA4A-25E1-B8EF-3427BA57B8B7}"/>
              </a:ext>
            </a:extLst>
          </p:cNvPr>
          <p:cNvSpPr/>
          <p:nvPr userDrawn="1"/>
        </p:nvSpPr>
        <p:spPr>
          <a:xfrm>
            <a:off x="609600" y="1349829"/>
            <a:ext cx="11582399" cy="4535306"/>
          </a:xfrm>
          <a:prstGeom prst="roundRect">
            <a:avLst>
              <a:gd name="adj" fmla="val 4437"/>
            </a:avLst>
          </a:prstGeom>
          <a:solidFill>
            <a:srgbClr val="EFF5F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47C6BD0A-3135-7599-C4FE-0257180DC6F8}"/>
              </a:ext>
            </a:extLst>
          </p:cNvPr>
          <p:cNvGrpSpPr/>
          <p:nvPr userDrawn="1"/>
        </p:nvGrpSpPr>
        <p:grpSpPr>
          <a:xfrm>
            <a:off x="9163164" y="194469"/>
            <a:ext cx="3028836" cy="1120031"/>
            <a:chOff x="7241828" y="856922"/>
            <a:chExt cx="4944479" cy="1828415"/>
          </a:xfrm>
        </p:grpSpPr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1E18CD44-1908-FD63-8A7C-61AE62E3CA66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986CC186-A67B-0CEE-45A6-CC7527FE5CD8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D62A0EE9-0975-8172-3880-8F24C8C2D6C5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56208717-1BCA-4CCF-708C-A0F3E8FD9B5C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C2ADD550-5DB7-EF38-B2A0-D73BB736AC97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67F4053F-4FB8-D8FF-809B-5118140F4595}"/>
              </a:ext>
            </a:extLst>
          </p:cNvPr>
          <p:cNvGrpSpPr/>
          <p:nvPr userDrawn="1"/>
        </p:nvGrpSpPr>
        <p:grpSpPr>
          <a:xfrm>
            <a:off x="9535782" y="5062958"/>
            <a:ext cx="2656218" cy="982242"/>
            <a:chOff x="9535782" y="4462389"/>
            <a:chExt cx="2656218" cy="982242"/>
          </a:xfrm>
        </p:grpSpPr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3F89B1F8-EA6F-A0BE-ABDB-E6BDEF27ED34}"/>
                </a:ext>
              </a:extLst>
            </p:cNvPr>
            <p:cNvSpPr/>
            <p:nvPr/>
          </p:nvSpPr>
          <p:spPr>
            <a:xfrm>
              <a:off x="10283894" y="4462389"/>
              <a:ext cx="1908106" cy="388434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B7EE73F2-F652-6B1C-D170-CCCC01A4E680}"/>
                </a:ext>
              </a:extLst>
            </p:cNvPr>
            <p:cNvSpPr/>
            <p:nvPr/>
          </p:nvSpPr>
          <p:spPr>
            <a:xfrm>
              <a:off x="10338957" y="4506901"/>
              <a:ext cx="1853042" cy="299344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F5893593-F85C-5112-737C-4AAAFBBB692B}"/>
                </a:ext>
              </a:extLst>
            </p:cNvPr>
            <p:cNvSpPr/>
            <p:nvPr/>
          </p:nvSpPr>
          <p:spPr>
            <a:xfrm>
              <a:off x="9535782" y="5056224"/>
              <a:ext cx="1468155" cy="388407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C7A16E0D-0664-CDE1-FD53-D604ADE41EC2}"/>
                </a:ext>
              </a:extLst>
            </p:cNvPr>
            <p:cNvSpPr/>
            <p:nvPr/>
          </p:nvSpPr>
          <p:spPr>
            <a:xfrm>
              <a:off x="11661285" y="5056237"/>
              <a:ext cx="530715" cy="388367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FD078443-9AA3-7A4C-305B-3A7AEF24CA5A}"/>
                </a:ext>
              </a:extLst>
            </p:cNvPr>
            <p:cNvSpPr/>
            <p:nvPr/>
          </p:nvSpPr>
          <p:spPr>
            <a:xfrm>
              <a:off x="9590805" y="5100754"/>
              <a:ext cx="1357545" cy="299344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9" name="Rectangle 38">
            <a:extLst>
              <a:ext uri="{FF2B5EF4-FFF2-40B4-BE49-F238E27FC236}">
                <a16:creationId xmlns:a16="http://schemas.microsoft.com/office/drawing/2014/main" id="{E127F9B1-DAF0-E0AA-9A30-4A92E4F20789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D53B0ACD-96CB-9493-286C-80E80177F339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4C3A05C0-A92B-26DE-B3BC-C9F357FA944A}"/>
              </a:ext>
            </a:extLst>
          </p:cNvPr>
          <p:cNvSpPr/>
          <p:nvPr userDrawn="1"/>
        </p:nvSpPr>
        <p:spPr>
          <a:xfrm>
            <a:off x="1387345" y="4866938"/>
            <a:ext cx="9730783" cy="61912"/>
          </a:xfrm>
          <a:prstGeom prst="rect">
            <a:avLst/>
          </a:prstGeom>
          <a:solidFill>
            <a:srgbClr val="B0CFC8">
              <a:lumMod val="40000"/>
              <a:lumOff val="60000"/>
            </a:srgb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en-ID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C27AB123-27AA-D6CB-29FA-FCEAF86AB7D3}"/>
              </a:ext>
            </a:extLst>
          </p:cNvPr>
          <p:cNvSpPr/>
          <p:nvPr userDrawn="1"/>
        </p:nvSpPr>
        <p:spPr>
          <a:xfrm>
            <a:off x="1387345" y="2124075"/>
            <a:ext cx="9730783" cy="61912"/>
          </a:xfrm>
          <a:prstGeom prst="rect">
            <a:avLst/>
          </a:prstGeom>
          <a:solidFill>
            <a:srgbClr val="B0CFC8">
              <a:lumMod val="40000"/>
              <a:lumOff val="60000"/>
            </a:srgb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en-ID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02826680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hapter Divider_4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D73D2901-52B2-F4D3-8A3D-4B0592115754}"/>
              </a:ext>
            </a:extLst>
          </p:cNvPr>
          <p:cNvSpPr/>
          <p:nvPr/>
        </p:nvSpPr>
        <p:spPr>
          <a:xfrm>
            <a:off x="-8839" y="0"/>
            <a:ext cx="12209678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4" name="Graphic 23">
            <a:extLst>
              <a:ext uri="{FF2B5EF4-FFF2-40B4-BE49-F238E27FC236}">
                <a16:creationId xmlns:a16="http://schemas.microsoft.com/office/drawing/2014/main" id="{D14F47F5-D61B-36A9-F6F9-E7A2C8B8C74E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6806" t="-3615" r="6806" b="-3615"/>
          <a:stretch/>
        </p:blipFill>
        <p:spPr>
          <a:xfrm>
            <a:off x="0" y="942536"/>
            <a:ext cx="12192000" cy="4691576"/>
          </a:xfrm>
          <a:prstGeom prst="rect">
            <a:avLst/>
          </a:prstGeom>
        </p:spPr>
      </p:pic>
      <p:sp>
        <p:nvSpPr>
          <p:cNvPr id="25" name="Rectangle 24">
            <a:extLst>
              <a:ext uri="{FF2B5EF4-FFF2-40B4-BE49-F238E27FC236}">
                <a16:creationId xmlns:a16="http://schemas.microsoft.com/office/drawing/2014/main" id="{8CA552AD-7D36-B553-DFD6-D3A15933636C}"/>
              </a:ext>
            </a:extLst>
          </p:cNvPr>
          <p:cNvSpPr/>
          <p:nvPr/>
        </p:nvSpPr>
        <p:spPr>
          <a:xfrm>
            <a:off x="-17678" y="0"/>
            <a:ext cx="12209678" cy="6858000"/>
          </a:xfrm>
          <a:prstGeom prst="rect">
            <a:avLst/>
          </a:prstGeom>
          <a:solidFill>
            <a:schemeClr val="bg2">
              <a:alpha val="93711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2012-24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86023" y="0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6" name="Text Placeholder 15">
            <a:extLst>
              <a:ext uri="{FF2B5EF4-FFF2-40B4-BE49-F238E27FC236}">
                <a16:creationId xmlns:a16="http://schemas.microsoft.com/office/drawing/2014/main" id="{B11A5DDE-BC44-3C6B-2948-8116DF8294D0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2047461" y="2106502"/>
            <a:ext cx="8097079" cy="2644996"/>
          </a:xfrm>
          <a:prstGeom prst="rect">
            <a:avLst/>
          </a:prstGeom>
        </p:spPr>
        <p:txBody>
          <a:bodyPr lIns="0" tIns="0" rIns="0" bIns="0" anchor="ctr"/>
          <a:lstStyle>
            <a:lvl1pPr algn="ctr">
              <a:lnSpc>
                <a:spcPts val="6500"/>
              </a:lnSpc>
              <a:defRPr sz="6400" b="1" spc="-150" baseline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842A410F-BAB6-969E-3F31-37555D593F4A}"/>
              </a:ext>
            </a:extLst>
          </p:cNvPr>
          <p:cNvSpPr/>
          <p:nvPr userDrawn="1"/>
        </p:nvSpPr>
        <p:spPr>
          <a:xfrm>
            <a:off x="-8839" y="0"/>
            <a:ext cx="12209678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2D383A11-454D-7466-540E-84FFCC2757D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6806" t="-3615" r="6806" b="-3615"/>
          <a:stretch/>
        </p:blipFill>
        <p:spPr>
          <a:xfrm>
            <a:off x="0" y="942536"/>
            <a:ext cx="12192000" cy="4691576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F10F3F33-4AEA-D888-8A62-20FC563DB737}"/>
              </a:ext>
            </a:extLst>
          </p:cNvPr>
          <p:cNvSpPr/>
          <p:nvPr userDrawn="1"/>
        </p:nvSpPr>
        <p:spPr>
          <a:xfrm>
            <a:off x="-17678" y="0"/>
            <a:ext cx="12209678" cy="6858000"/>
          </a:xfrm>
          <a:prstGeom prst="rect">
            <a:avLst/>
          </a:prstGeom>
          <a:solidFill>
            <a:schemeClr val="bg1">
              <a:alpha val="93711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20">
            <a:extLst>
              <a:ext uri="{FF2B5EF4-FFF2-40B4-BE49-F238E27FC236}">
                <a16:creationId xmlns:a16="http://schemas.microsoft.com/office/drawing/2014/main" id="{A6D0CDD9-6746-C934-9AD3-AB77BD8F53CD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7" name="Graphic 6">
            <a:extLst>
              <a:ext uri="{FF2B5EF4-FFF2-40B4-BE49-F238E27FC236}">
                <a16:creationId xmlns:a16="http://schemas.microsoft.com/office/drawing/2014/main" id="{18E0379F-9305-1149-6E44-D0971B71973D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09AD0C58-EDB4-F156-EEE6-A60681185E4A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3224D98E-556B-8ED3-31D7-94AB84A35697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6017F7BE-12B4-728B-976A-02FFA754AE96}"/>
              </a:ext>
            </a:extLst>
          </p:cNvPr>
          <p:cNvSpPr/>
          <p:nvPr userDrawn="1"/>
        </p:nvSpPr>
        <p:spPr>
          <a:xfrm>
            <a:off x="-2686023" y="0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4067201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Agenda Slide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F7D84EC4-631A-0DE1-5608-34316BA774A4}"/>
              </a:ext>
            </a:extLst>
          </p:cNvPr>
          <p:cNvSpPr/>
          <p:nvPr/>
        </p:nvSpPr>
        <p:spPr>
          <a:xfrm>
            <a:off x="5300132" y="0"/>
            <a:ext cx="6891867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46D4AC69-D1C9-F941-F0FA-6C539D51A515}"/>
              </a:ext>
            </a:extLst>
          </p:cNvPr>
          <p:cNvSpPr/>
          <p:nvPr/>
        </p:nvSpPr>
        <p:spPr>
          <a:xfrm>
            <a:off x="0" y="0"/>
            <a:ext cx="5300133" cy="6858000"/>
          </a:xfrm>
          <a:prstGeom prst="roundRect">
            <a:avLst>
              <a:gd name="adj" fmla="val 4437"/>
            </a:avLst>
          </a:prstGeom>
          <a:solidFill>
            <a:srgbClr val="EFF5F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706CAF2-6D27-0236-5C2D-72C1D5CEA564}"/>
              </a:ext>
            </a:extLst>
          </p:cNvPr>
          <p:cNvGrpSpPr/>
          <p:nvPr/>
        </p:nvGrpSpPr>
        <p:grpSpPr>
          <a:xfrm flipH="1">
            <a:off x="-1457942" y="5081987"/>
            <a:ext cx="4918911" cy="760952"/>
            <a:chOff x="7512658" y="3067745"/>
            <a:chExt cx="4673649" cy="723010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C0C93016-198E-7976-E39F-52D36C863ADF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BD584059-2B73-A7F4-A708-E291463DF8E4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2012-24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0C70430-390C-3DDF-3B5C-1BD45082A7EB}"/>
              </a:ext>
            </a:extLst>
          </p:cNvPr>
          <p:cNvGrpSpPr/>
          <p:nvPr/>
        </p:nvGrpSpPr>
        <p:grpSpPr>
          <a:xfrm rot="10800000">
            <a:off x="-1479069" y="175390"/>
            <a:ext cx="3185148" cy="742841"/>
            <a:chOff x="8200941" y="3816054"/>
            <a:chExt cx="3986871" cy="929819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046DC269-215A-8E47-DDBD-2225384DF05F}"/>
                </a:ext>
              </a:extLst>
            </p:cNvPr>
            <p:cNvSpPr/>
            <p:nvPr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0D68676B-1784-BB38-B533-D209880CCC78}"/>
                </a:ext>
              </a:extLst>
            </p:cNvPr>
            <p:cNvSpPr/>
            <p:nvPr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0D738089-1510-DDC2-AD40-FF30D2C0D248}"/>
                </a:ext>
              </a:extLst>
            </p:cNvPr>
            <p:cNvSpPr/>
            <p:nvPr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5B8431D-4152-D9BA-EBB1-4EF1367A69F2}"/>
              </a:ext>
            </a:extLst>
          </p:cNvPr>
          <p:cNvSpPr/>
          <p:nvPr/>
        </p:nvSpPr>
        <p:spPr>
          <a:xfrm>
            <a:off x="6164263" y="1502298"/>
            <a:ext cx="4088590" cy="61912"/>
          </a:xfrm>
          <a:prstGeom prst="rect">
            <a:avLst/>
          </a:prstGeom>
          <a:solidFill>
            <a:schemeClr val="accent2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</a:pPr>
            <a:endParaRPr lang="en-ID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925BCF0E-473B-CE57-3A37-5DF41FA104A0}"/>
              </a:ext>
            </a:extLst>
          </p:cNvPr>
          <p:cNvSpPr/>
          <p:nvPr/>
        </p:nvSpPr>
        <p:spPr>
          <a:xfrm>
            <a:off x="6164263" y="2977178"/>
            <a:ext cx="4088590" cy="61912"/>
          </a:xfrm>
          <a:prstGeom prst="rect">
            <a:avLst/>
          </a:prstGeom>
          <a:solidFill>
            <a:schemeClr val="accent1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</a:pPr>
            <a:endParaRPr lang="en-ID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22CEB353-DF9C-81C8-4A90-E692DDA64812}"/>
              </a:ext>
            </a:extLst>
          </p:cNvPr>
          <p:cNvSpPr/>
          <p:nvPr/>
        </p:nvSpPr>
        <p:spPr>
          <a:xfrm>
            <a:off x="6164263" y="4452058"/>
            <a:ext cx="4088590" cy="61912"/>
          </a:xfrm>
          <a:prstGeom prst="rect">
            <a:avLst/>
          </a:prstGeom>
          <a:solidFill>
            <a:schemeClr val="accent3"/>
          </a:solidFill>
          <a:ln w="12476" cap="flat">
            <a:noFill/>
            <a:prstDash val="solid"/>
            <a:miter/>
          </a:ln>
        </p:spPr>
        <p:txBody>
          <a:bodyPr rtlCol="0" anchor="ctr"/>
          <a:lstStyle/>
          <a:p>
            <a:pPr>
              <a:buClr>
                <a:srgbClr val="000000"/>
              </a:buClr>
            </a:pPr>
            <a:endParaRPr lang="en-ID" ker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31" name="Text Placeholder 30">
            <a:extLst>
              <a:ext uri="{FF2B5EF4-FFF2-40B4-BE49-F238E27FC236}">
                <a16:creationId xmlns:a16="http://schemas.microsoft.com/office/drawing/2014/main" id="{1BA67C64-3603-0C63-964E-5BCF0A2D5A8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164263" y="1675823"/>
            <a:ext cx="4089400" cy="912812"/>
          </a:xfrm>
          <a:prstGeom prst="rect">
            <a:avLst/>
          </a:prstGeom>
        </p:spPr>
        <p:txBody>
          <a:bodyPr/>
          <a:lstStyle>
            <a:lvl1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2" name="Text Placeholder 30">
            <a:extLst>
              <a:ext uri="{FF2B5EF4-FFF2-40B4-BE49-F238E27FC236}">
                <a16:creationId xmlns:a16="http://schemas.microsoft.com/office/drawing/2014/main" id="{0FEA56F3-60EA-EDC3-5D62-523450B893E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64263" y="3150703"/>
            <a:ext cx="4089400" cy="912812"/>
          </a:xfrm>
          <a:prstGeom prst="rect">
            <a:avLst/>
          </a:prstGeom>
        </p:spPr>
        <p:txBody>
          <a:bodyPr/>
          <a:lstStyle>
            <a:lvl1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3" name="Text Placeholder 30">
            <a:extLst>
              <a:ext uri="{FF2B5EF4-FFF2-40B4-BE49-F238E27FC236}">
                <a16:creationId xmlns:a16="http://schemas.microsoft.com/office/drawing/2014/main" id="{F7E4F656-70EC-28F5-6930-1DF70ED4BB0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164263" y="4625581"/>
            <a:ext cx="4089400" cy="912812"/>
          </a:xfrm>
          <a:prstGeom prst="rect">
            <a:avLst/>
          </a:prstGeom>
        </p:spPr>
        <p:txBody>
          <a:bodyPr/>
          <a:lstStyle>
            <a:lvl1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Text Placeholder 12">
            <a:extLst>
              <a:ext uri="{FF2B5EF4-FFF2-40B4-BE49-F238E27FC236}">
                <a16:creationId xmlns:a16="http://schemas.microsoft.com/office/drawing/2014/main" id="{50CBD56B-5A7D-05DE-26D2-D5979314CCD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63528" y="2280861"/>
            <a:ext cx="3911601" cy="1825754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FE135505-B22F-1ECF-1297-58ABD056FA9A}"/>
              </a:ext>
            </a:extLst>
          </p:cNvPr>
          <p:cNvSpPr/>
          <p:nvPr userDrawn="1"/>
        </p:nvSpPr>
        <p:spPr>
          <a:xfrm>
            <a:off x="0" y="0"/>
            <a:ext cx="5300133" cy="6858000"/>
          </a:xfrm>
          <a:prstGeom prst="roundRect">
            <a:avLst>
              <a:gd name="adj" fmla="val 4437"/>
            </a:avLst>
          </a:prstGeom>
          <a:solidFill>
            <a:srgbClr val="EFF5F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61C4371-F7B7-8A99-824D-CD754FB413CA}"/>
              </a:ext>
            </a:extLst>
          </p:cNvPr>
          <p:cNvGrpSpPr/>
          <p:nvPr userDrawn="1"/>
        </p:nvGrpSpPr>
        <p:grpSpPr>
          <a:xfrm flipH="1">
            <a:off x="-1457942" y="5081987"/>
            <a:ext cx="4918911" cy="760952"/>
            <a:chOff x="7512658" y="3067745"/>
            <a:chExt cx="4673649" cy="723010"/>
          </a:xfrm>
        </p:grpSpPr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7489ECFD-E794-AA27-5105-DD9629C184A8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3C3DBEC8-240C-B4A0-8E20-ACA83600F562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5" name="TextBox 20">
            <a:extLst>
              <a:ext uri="{FF2B5EF4-FFF2-40B4-BE49-F238E27FC236}">
                <a16:creationId xmlns:a16="http://schemas.microsoft.com/office/drawing/2014/main" id="{77D46D37-BBE2-E49C-2628-8B9DF188CEF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26" name="Graphic 25">
            <a:extLst>
              <a:ext uri="{FF2B5EF4-FFF2-40B4-BE49-F238E27FC236}">
                <a16:creationId xmlns:a16="http://schemas.microsoft.com/office/drawing/2014/main" id="{ECAB71F0-6A7F-C71F-6DDE-CCA6C648F81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id="{5D179543-485F-5CC2-C130-CB0DEB443CCD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EACC2B48-D768-8981-6552-DDA908F5E6D1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BF975DE-8FDB-7CC7-9BAC-E490DCB07997}"/>
              </a:ext>
            </a:extLst>
          </p:cNvPr>
          <p:cNvGrpSpPr/>
          <p:nvPr userDrawn="1"/>
        </p:nvGrpSpPr>
        <p:grpSpPr>
          <a:xfrm rot="10800000">
            <a:off x="-1479069" y="175390"/>
            <a:ext cx="3185148" cy="742841"/>
            <a:chOff x="8200941" y="3816054"/>
            <a:chExt cx="3986871" cy="929819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15E068D8-257B-FF92-E3FC-E5EFA75568C5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A4E6035D-0C44-2AA2-F269-0322A059342C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CA2E91F5-13B3-F460-55A3-5BD3309E6F2F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6" name="Rectangle 35">
            <a:extLst>
              <a:ext uri="{FF2B5EF4-FFF2-40B4-BE49-F238E27FC236}">
                <a16:creationId xmlns:a16="http://schemas.microsoft.com/office/drawing/2014/main" id="{160751DB-A31E-4411-C938-45720638EF42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41798670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lank Slides_1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id="{057E1BA2-440E-546F-E0EC-BE35BE78FB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465C8BA-D494-54EF-6E86-AD769B8B994B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4E15343-7EA0-EC7E-E71F-FF7DAD26B0B1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12735041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lank Slides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>
            <a:extLst>
              <a:ext uri="{FF2B5EF4-FFF2-40B4-BE49-F238E27FC236}">
                <a16:creationId xmlns:a16="http://schemas.microsoft.com/office/drawing/2014/main" id="{123611F9-06D0-4A51-E0A1-374CAAE70C00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" name="Text Placeholder 12">
            <a:extLst>
              <a:ext uri="{FF2B5EF4-FFF2-40B4-BE49-F238E27FC236}">
                <a16:creationId xmlns:a16="http://schemas.microsoft.com/office/drawing/2014/main" id="{27EE7832-66C0-2463-EB20-8F1938EDAB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  <a:p>
            <a:endParaRPr lang="en-US"/>
          </a:p>
        </p:txBody>
      </p:sp>
      <p:sp>
        <p:nvSpPr>
          <p:cNvPr id="2" name="TextBox 20">
            <a:extLst>
              <a:ext uri="{FF2B5EF4-FFF2-40B4-BE49-F238E27FC236}">
                <a16:creationId xmlns:a16="http://schemas.microsoft.com/office/drawing/2014/main" id="{8ABA2F98-E7D4-280C-19C9-18BB27635E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7" name="Graphic 6">
            <a:extLst>
              <a:ext uri="{FF2B5EF4-FFF2-40B4-BE49-F238E27FC236}">
                <a16:creationId xmlns:a16="http://schemas.microsoft.com/office/drawing/2014/main" id="{BC218756-6433-04D0-434A-C4A57CE63F7D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A876BED3-0634-63FE-ED54-56C41921B0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1D9972A3-94E1-0388-B8B0-DD732D96A4DC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2070E320-12C6-6183-3B7C-8215927106BA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15BBA52F-3CA9-ADE5-6FBA-8B764CF4DE95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2" name="Rectangle 11">
            <a:extLst>
              <a:ext uri="{FF2B5EF4-FFF2-40B4-BE49-F238E27FC236}">
                <a16:creationId xmlns:a16="http://schemas.microsoft.com/office/drawing/2014/main" id="{25C88C7D-7B62-EF64-5862-F45697B5C6F3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9584026-C5D4-158F-ADEE-4EF5ABE27486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93018811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 Style Slide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20">
            <a:extLst>
              <a:ext uri="{FF2B5EF4-FFF2-40B4-BE49-F238E27FC236}">
                <a16:creationId xmlns:a16="http://schemas.microsoft.com/office/drawing/2014/main" id="{4AEA21AC-95EC-E5FA-650B-C4734FE59311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C7977220-A962-4F65-AE66-FB09A519D32A}"/>
              </a:ext>
            </a:extLst>
          </p:cNvPr>
          <p:cNvGrpSpPr/>
          <p:nvPr/>
        </p:nvGrpSpPr>
        <p:grpSpPr>
          <a:xfrm rot="10800000">
            <a:off x="-1341059" y="5212079"/>
            <a:ext cx="3391274" cy="525812"/>
            <a:chOff x="7573955" y="3084660"/>
            <a:chExt cx="4515315" cy="700093"/>
          </a:xfrm>
        </p:grpSpPr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38A657CD-D45E-C7A6-FF13-9A347703DC4E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DE5FC5FA-3092-A105-95BA-EACCA3CFF58E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16834A73-32DE-4F0E-0D77-DCE620BC5566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83CA6FE9-4030-04DA-BE78-A33A2D652B64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" name="Text Placeholder 13">
            <a:extLst>
              <a:ext uri="{FF2B5EF4-FFF2-40B4-BE49-F238E27FC236}">
                <a16:creationId xmlns:a16="http://schemas.microsoft.com/office/drawing/2014/main" id="{CE840601-3A6A-F981-109B-02896B85736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09600" y="1652261"/>
            <a:ext cx="3478213" cy="449373"/>
          </a:xfrm>
          <a:prstGeom prst="rect">
            <a:avLst/>
          </a:prstGeom>
        </p:spPr>
        <p:txBody>
          <a:bodyPr lIns="0" tIns="0" rIns="0" bIns="0"/>
          <a:lstStyle>
            <a:lvl1pPr>
              <a:defRPr sz="2800" b="0" i="0" baseline="0">
                <a:solidFill>
                  <a:schemeClr val="tx2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" name="Text Placeholder 17">
            <a:extLst>
              <a:ext uri="{FF2B5EF4-FFF2-40B4-BE49-F238E27FC236}">
                <a16:creationId xmlns:a16="http://schemas.microsoft.com/office/drawing/2014/main" id="{3145114F-CC80-9285-F4EC-1E2EB0EF6C6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21838" y="2603166"/>
            <a:ext cx="3465975" cy="1724025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ts val="1700"/>
              </a:lnSpc>
              <a:buFont typeface="Arial" panose="020B0604020202020204" pitchFamily="34" charset="0"/>
              <a:buNone/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/>
            </a:lvl2pPr>
          </a:lstStyle>
          <a:p>
            <a:pPr marL="0" marR="0" lvl="0" indent="0" algn="l" defTabSz="914400" rtl="0" eaLnBrk="1" fontAlgn="auto" latinLnBrk="0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to enter body copy</a:t>
            </a:r>
          </a:p>
          <a:p>
            <a:pPr lvl="0"/>
            <a:endParaRPr lang="en-US"/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1DAA687E-3A88-963C-9057-2BE5F1A2E6F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  <a:p>
            <a:endParaRPr lang="en-US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92090B9D-517C-3094-01F0-FFC1EF3D6177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EABD081C-AFA9-B259-5276-83B5E421ECF0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BF38A6BA-BB76-5D12-B301-B19A9775BE80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2171D720-CC26-76F3-C4D7-13DC7DF748BC}"/>
              </a:ext>
            </a:extLst>
          </p:cNvPr>
          <p:cNvGrpSpPr/>
          <p:nvPr userDrawn="1"/>
        </p:nvGrpSpPr>
        <p:grpSpPr>
          <a:xfrm rot="10800000">
            <a:off x="-1341059" y="5212079"/>
            <a:ext cx="3391274" cy="525812"/>
            <a:chOff x="7573955" y="3084660"/>
            <a:chExt cx="4515315" cy="700093"/>
          </a:xfrm>
        </p:grpSpPr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EB6AAD44-2AF7-9639-E4D3-6793DA2EA715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C582EF5E-A3FD-2810-262A-21D6EE7EBBEB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D181D77C-E1E3-1FFC-5839-D830E5723126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35D72A95-E597-2CAF-F29E-AA76CEF930A0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9" name="TextBox 28">
            <a:extLst>
              <a:ext uri="{FF2B5EF4-FFF2-40B4-BE49-F238E27FC236}">
                <a16:creationId xmlns:a16="http://schemas.microsoft.com/office/drawing/2014/main" id="{C2078E5A-1E32-002B-9141-98198B8EEAC9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3A223129-7FFC-2BE1-5530-A1EA2F8239F7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47F4147F-8797-91ED-5CD9-9A7C1030EC26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49" name="Text Placeholder 7">
            <a:extLst>
              <a:ext uri="{FF2B5EF4-FFF2-40B4-BE49-F238E27FC236}">
                <a16:creationId xmlns:a16="http://schemas.microsoft.com/office/drawing/2014/main" id="{383C14F1-2508-044D-7E73-AF9D8820B322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5946995" y="1652261"/>
            <a:ext cx="4599625" cy="397846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Lorem ipsum</a:t>
            </a:r>
          </a:p>
          <a:p>
            <a:pPr lvl="1"/>
            <a:r>
              <a:rPr lang="en-US"/>
              <a:t>Lorem ipsum</a:t>
            </a:r>
          </a:p>
          <a:p>
            <a:pPr lvl="2"/>
            <a:r>
              <a:rPr lang="en-US"/>
              <a:t>Lorem ipsum</a:t>
            </a:r>
          </a:p>
          <a:p>
            <a:pPr lvl="3"/>
            <a:r>
              <a:rPr lang="en-US"/>
              <a:t>Lorem ipsum</a:t>
            </a:r>
          </a:p>
        </p:txBody>
      </p:sp>
    </p:spTree>
    <p:extLst>
      <p:ext uri="{BB962C8B-B14F-4D97-AF65-F5344CB8AC3E}">
        <p14:creationId xmlns:p14="http://schemas.microsoft.com/office/powerpoint/2010/main" val="3740023098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ullet Style Slide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8F4CA406-E264-A259-8033-8A7837A5F3E3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id="{057E1BA2-440E-546F-E0EC-BE35BE78FB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  <a:p>
            <a:endParaRPr lang="en-US"/>
          </a:p>
        </p:txBody>
      </p:sp>
      <p:sp>
        <p:nvSpPr>
          <p:cNvPr id="2" name="TextBox 20">
            <a:extLst>
              <a:ext uri="{FF2B5EF4-FFF2-40B4-BE49-F238E27FC236}">
                <a16:creationId xmlns:a16="http://schemas.microsoft.com/office/drawing/2014/main" id="{B23678A4-61A9-4E45-A3BF-0CCEDB8B331D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8E3F5277-7139-1207-BDC7-F4B08E1E29A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8E37CACE-2C44-4ACC-70F5-327EFEE09316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5DBCBE7-9684-789C-AA43-966C9228B732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DBB87FDB-8DD2-4670-3D08-E0BEDF4BC73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9601" y="1652261"/>
            <a:ext cx="9689431" cy="397846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Lorem ipsum</a:t>
            </a:r>
          </a:p>
          <a:p>
            <a:pPr lvl="1"/>
            <a:r>
              <a:rPr lang="en-US"/>
              <a:t>Lorem ipsum</a:t>
            </a:r>
          </a:p>
          <a:p>
            <a:pPr lvl="2"/>
            <a:r>
              <a:rPr lang="en-US"/>
              <a:t>Lorem ipsum</a:t>
            </a:r>
          </a:p>
          <a:p>
            <a:pPr lvl="3"/>
            <a:r>
              <a:rPr lang="en-US"/>
              <a:t>Lorem ipsum</a:t>
            </a:r>
          </a:p>
        </p:txBody>
      </p:sp>
    </p:spTree>
    <p:extLst>
      <p:ext uri="{BB962C8B-B14F-4D97-AF65-F5344CB8AC3E}">
        <p14:creationId xmlns:p14="http://schemas.microsoft.com/office/powerpoint/2010/main" val="632667332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 Style Slide_3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56735FBC-F916-3CBE-D3B7-304735E939F9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" name="Text Placeholder 13">
            <a:extLst>
              <a:ext uri="{FF2B5EF4-FFF2-40B4-BE49-F238E27FC236}">
                <a16:creationId xmlns:a16="http://schemas.microsoft.com/office/drawing/2014/main" id="{CE840601-3A6A-F981-109B-02896B85736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9601" y="1815720"/>
            <a:ext cx="5073184" cy="364859"/>
          </a:xfrm>
          <a:prstGeom prst="rect">
            <a:avLst/>
          </a:prstGeom>
        </p:spPr>
        <p:txBody>
          <a:bodyPr lIns="0" tIns="0" rIns="0" bIns="0"/>
          <a:lstStyle>
            <a:lvl1pPr>
              <a:defRPr sz="22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a subhead</a:t>
            </a:r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1DAA687E-3A88-963C-9057-2BE5F1A2E6F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0" y="685127"/>
            <a:ext cx="9325969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  <a:p>
            <a:endParaRPr lang="en-US"/>
          </a:p>
        </p:txBody>
      </p:sp>
      <p:sp>
        <p:nvSpPr>
          <p:cNvPr id="25" name="Text Placeholder 9">
            <a:extLst>
              <a:ext uri="{FF2B5EF4-FFF2-40B4-BE49-F238E27FC236}">
                <a16:creationId xmlns:a16="http://schemas.microsoft.com/office/drawing/2014/main" id="{CABDC89E-4108-9659-7F4F-92D64D81B72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09600" y="344033"/>
            <a:ext cx="3839852" cy="180849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7" name="Text Placeholder 13">
            <a:extLst>
              <a:ext uri="{FF2B5EF4-FFF2-40B4-BE49-F238E27FC236}">
                <a16:creationId xmlns:a16="http://schemas.microsoft.com/office/drawing/2014/main" id="{0E420B42-4659-49A1-D925-B4FFE7A15E6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500118" y="1815720"/>
            <a:ext cx="5090172" cy="364859"/>
          </a:xfrm>
          <a:prstGeom prst="rect">
            <a:avLst/>
          </a:prstGeom>
        </p:spPr>
        <p:txBody>
          <a:bodyPr lIns="0" tIns="0" rIns="0" bIns="0"/>
          <a:lstStyle>
            <a:lvl1pPr>
              <a:defRPr sz="22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a subhead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49C6F84-BA14-B01D-29CF-287F26A5FBB7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46586D8D-4D19-1E99-99DD-187B75662CC1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CF6CB129-F2B6-D879-8ED1-72C73BE25D4F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22B5286A-B513-4D6F-FDCC-988066C985D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A112306A-A364-EDAA-FAEB-DD982DC1F337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C1BB870B-3DF3-EF63-6EEA-A01084FDC95E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587022" y="2322638"/>
            <a:ext cx="5095763" cy="342845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Lorem ipsum</a:t>
            </a:r>
          </a:p>
          <a:p>
            <a:pPr lvl="1"/>
            <a:endParaRPr lang="en-US"/>
          </a:p>
          <a:p>
            <a:pPr lvl="2"/>
            <a:endParaRPr lang="en-US"/>
          </a:p>
          <a:p>
            <a:pPr lvl="3"/>
            <a:endParaRPr lang="en-US"/>
          </a:p>
        </p:txBody>
      </p:sp>
      <p:sp>
        <p:nvSpPr>
          <p:cNvPr id="28" name="Text Placeholder 7">
            <a:extLst>
              <a:ext uri="{FF2B5EF4-FFF2-40B4-BE49-F238E27FC236}">
                <a16:creationId xmlns:a16="http://schemas.microsoft.com/office/drawing/2014/main" id="{79079E00-3868-2F7B-09F9-C3493F82DA97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494527" y="2322638"/>
            <a:ext cx="5095763" cy="342845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Lorem ipsum</a:t>
            </a:r>
          </a:p>
          <a:p>
            <a:pPr lvl="1"/>
            <a:endParaRPr lang="en-US"/>
          </a:p>
          <a:p>
            <a:pPr lvl="2"/>
            <a:endParaRPr lang="en-US"/>
          </a:p>
          <a:p>
            <a:pPr lvl="3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3351775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lank Slides_1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id="{057E1BA2-440E-546F-E0EC-BE35BE78FB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465C8BA-D494-54EF-6E86-AD769B8B994B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4E15343-7EA0-EC7E-E71F-FF7DAD26B0B1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12735041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hapter Divider_2">
    <p:bg>
      <p:bgPr>
        <a:solidFill>
          <a:srgbClr val="0B182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Graphic 24">
            <a:extLst>
              <a:ext uri="{FF2B5EF4-FFF2-40B4-BE49-F238E27FC236}">
                <a16:creationId xmlns:a16="http://schemas.microsoft.com/office/drawing/2014/main" id="{3195A5CB-63AC-D0DF-3AAE-9964C1F8A046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6806" t="-3615" r="6806" b="-3615"/>
          <a:stretch/>
        </p:blipFill>
        <p:spPr>
          <a:xfrm>
            <a:off x="0" y="942536"/>
            <a:ext cx="12192000" cy="4691576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A05F3187-A2DF-A56A-C3BF-F3239EDED7B3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B1720">
              <a:alpha val="79546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20">
            <a:extLst>
              <a:ext uri="{FF2B5EF4-FFF2-40B4-BE49-F238E27FC236}">
                <a16:creationId xmlns:a16="http://schemas.microsoft.com/office/drawing/2014/main" id="{5B17534E-B11E-F400-E87B-C7C377F2CF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2012-24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08F1940D-6259-5D52-BE43-7891AEF2968C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CCC8A202-82C3-C0ED-42B4-CBAD052F02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2" name="Graphic 1">
            <a:extLst>
              <a:ext uri="{FF2B5EF4-FFF2-40B4-BE49-F238E27FC236}">
                <a16:creationId xmlns:a16="http://schemas.microsoft.com/office/drawing/2014/main" id="{AA5C2DF3-0D49-039E-A67D-A5648E86C5C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6806" t="-3615" r="6806" b="-3615"/>
          <a:stretch/>
        </p:blipFill>
        <p:spPr>
          <a:xfrm>
            <a:off x="0" y="942536"/>
            <a:ext cx="12192000" cy="4691576"/>
          </a:xfrm>
          <a:prstGeom prst="rect">
            <a:avLst/>
          </a:prstGeom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974E6E26-528F-045E-1A49-95BE5806447E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B1720">
              <a:alpha val="79546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20">
            <a:extLst>
              <a:ext uri="{FF2B5EF4-FFF2-40B4-BE49-F238E27FC236}">
                <a16:creationId xmlns:a16="http://schemas.microsoft.com/office/drawing/2014/main" id="{92BAD9F7-A34B-808B-81FA-235CB56CE905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10" name="Graphic 9">
            <a:extLst>
              <a:ext uri="{FF2B5EF4-FFF2-40B4-BE49-F238E27FC236}">
                <a16:creationId xmlns:a16="http://schemas.microsoft.com/office/drawing/2014/main" id="{7F20A282-C3B6-5B51-76FA-93A720CD614A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DAF0E8E3-FFE8-4061-52CC-994FBF840545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90E22771-EC9E-78D3-B9BC-A4949400BD19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2047461" y="2106502"/>
            <a:ext cx="8097079" cy="2644996"/>
          </a:xfrm>
          <a:prstGeom prst="rect">
            <a:avLst/>
          </a:prstGeom>
        </p:spPr>
        <p:txBody>
          <a:bodyPr lIns="0" tIns="0" rIns="0" bIns="0" anchor="ctr"/>
          <a:lstStyle>
            <a:lvl1pPr algn="ctr">
              <a:lnSpc>
                <a:spcPts val="6500"/>
              </a:lnSpc>
              <a:defRPr sz="6400" b="1" spc="-150" baseline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489764404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lank Slides_1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id="{057E1BA2-440E-546F-E0EC-BE35BE78FB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465C8BA-D494-54EF-6E86-AD769B8B994B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4E15343-7EA0-EC7E-E71F-FF7DAD26B0B1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12735041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ullet Style Slide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8F4CA406-E264-A259-8033-8A7837A5F3E3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id="{057E1BA2-440E-546F-E0EC-BE35BE78FB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  <a:p>
            <a:endParaRPr lang="en-US"/>
          </a:p>
        </p:txBody>
      </p:sp>
      <p:sp>
        <p:nvSpPr>
          <p:cNvPr id="2" name="TextBox 20">
            <a:extLst>
              <a:ext uri="{FF2B5EF4-FFF2-40B4-BE49-F238E27FC236}">
                <a16:creationId xmlns:a16="http://schemas.microsoft.com/office/drawing/2014/main" id="{B23678A4-61A9-4E45-A3BF-0CCEDB8B331D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8E3F5277-7139-1207-BDC7-F4B08E1E29A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8E37CACE-2C44-4ACC-70F5-327EFEE09316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5DBCBE7-9684-789C-AA43-966C9228B732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DBB87FDB-8DD2-4670-3D08-E0BEDF4BC73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9601" y="1652261"/>
            <a:ext cx="9689431" cy="397846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Lorem ipsum</a:t>
            </a:r>
          </a:p>
          <a:p>
            <a:pPr lvl="1"/>
            <a:r>
              <a:rPr lang="en-US"/>
              <a:t>Lorem ipsum</a:t>
            </a:r>
          </a:p>
          <a:p>
            <a:pPr lvl="2"/>
            <a:r>
              <a:rPr lang="en-US"/>
              <a:t>Lorem ipsum</a:t>
            </a:r>
          </a:p>
          <a:p>
            <a:pPr lvl="3"/>
            <a:r>
              <a:rPr lang="en-US"/>
              <a:t>Lorem ipsum</a:t>
            </a:r>
          </a:p>
        </p:txBody>
      </p:sp>
    </p:spTree>
    <p:extLst>
      <p:ext uri="{BB962C8B-B14F-4D97-AF65-F5344CB8AC3E}">
        <p14:creationId xmlns:p14="http://schemas.microsoft.com/office/powerpoint/2010/main" val="632667332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able Style_4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5A72CA89-BAB7-CAE4-2C54-C782D32F118B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1" name="Text Placeholder 12">
            <a:extLst>
              <a:ext uri="{FF2B5EF4-FFF2-40B4-BE49-F238E27FC236}">
                <a16:creationId xmlns:a16="http://schemas.microsoft.com/office/drawing/2014/main" id="{3E0B7069-AD7C-FCFA-2746-FF3BBB16E55F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8931734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09460B15-8B71-7E4A-DA0C-8E6396A9C06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09599" y="1091338"/>
            <a:ext cx="6438899" cy="200055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US"/>
              <a:t>This is the eyebrow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00B5D95-7180-D629-9AD8-4A456605D3A8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6EA2DAF7-9951-0E0C-A838-F164A1D36014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D114D077-782F-A515-DCBA-87F7DBB27F6F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Rectangle 7">
            <a:extLst>
              <a:ext uri="{FF2B5EF4-FFF2-40B4-BE49-F238E27FC236}">
                <a16:creationId xmlns:a16="http://schemas.microsoft.com/office/drawing/2014/main" id="{A281292D-BB46-D3FB-489D-DBBAC4A4EB3D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9" name="Table Placeholder 14">
            <a:extLst>
              <a:ext uri="{FF2B5EF4-FFF2-40B4-BE49-F238E27FC236}">
                <a16:creationId xmlns:a16="http://schemas.microsoft.com/office/drawing/2014/main" id="{EA485D68-451E-7B3D-9838-A32001CFAC8D}"/>
              </a:ext>
            </a:extLst>
          </p:cNvPr>
          <p:cNvSpPr>
            <a:spLocks noGrp="1"/>
          </p:cNvSpPr>
          <p:nvPr>
            <p:ph type="tbl" sz="quarter" idx="13"/>
          </p:nvPr>
        </p:nvSpPr>
        <p:spPr>
          <a:xfrm>
            <a:off x="609599" y="1674373"/>
            <a:ext cx="11087602" cy="4325938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786826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_1">
    <p:bg>
      <p:bgPr>
        <a:solidFill>
          <a:srgbClr val="0B182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Graphic 24">
            <a:extLst>
              <a:ext uri="{FF2B5EF4-FFF2-40B4-BE49-F238E27FC236}">
                <a16:creationId xmlns:a16="http://schemas.microsoft.com/office/drawing/2014/main" id="{3195A5CB-63AC-D0DF-3AAE-9964C1F8A046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6445" r="25589"/>
          <a:stretch/>
        </p:blipFill>
        <p:spPr>
          <a:xfrm rot="5400000">
            <a:off x="-1388816" y="1595061"/>
            <a:ext cx="6858000" cy="3667879"/>
          </a:xfrm>
          <a:prstGeom prst="rect">
            <a:avLst/>
          </a:prstGeom>
        </p:spPr>
      </p:pic>
      <p:sp>
        <p:nvSpPr>
          <p:cNvPr id="31" name="Title 29">
            <a:extLst>
              <a:ext uri="{FF2B5EF4-FFF2-40B4-BE49-F238E27FC236}">
                <a16:creationId xmlns:a16="http://schemas.microsoft.com/office/drawing/2014/main" id="{7BA0561B-7695-A9AB-1DA5-A50B55755C6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433773" y="2054777"/>
            <a:ext cx="7443099" cy="1780848"/>
          </a:xfrm>
          <a:prstGeom prst="rect">
            <a:avLst/>
          </a:prstGeom>
        </p:spPr>
        <p:txBody>
          <a:bodyPr/>
          <a:lstStyle>
            <a:lvl1pPr>
              <a:defRPr kumimoji="0" lang="en-US" sz="6000" b="1" i="0" u="none" strike="noStrike" kern="1200" cap="none" spc="0" normalizeH="0" baseline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6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/>
              <a:t>Click to edit Master title style</a:t>
            </a:r>
          </a:p>
        </p:txBody>
      </p:sp>
      <p:sp>
        <p:nvSpPr>
          <p:cNvPr id="33" name="Text Placeholder 88">
            <a:extLst>
              <a:ext uri="{FF2B5EF4-FFF2-40B4-BE49-F238E27FC236}">
                <a16:creationId xmlns:a16="http://schemas.microsoft.com/office/drawing/2014/main" id="{4EA073C5-5EDF-BA86-06D9-729C4B7E8C7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463384" y="4156335"/>
            <a:ext cx="7413488" cy="517525"/>
          </a:xfrm>
          <a:prstGeom prst="rect">
            <a:avLst/>
          </a:prstGeom>
        </p:spPr>
        <p:txBody>
          <a:bodyPr/>
          <a:lstStyle>
            <a:lvl1pPr algn="l">
              <a:defRPr sz="26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pic>
        <p:nvPicPr>
          <p:cNvPr id="10" name="Graphic 9">
            <a:extLst>
              <a:ext uri="{FF2B5EF4-FFF2-40B4-BE49-F238E27FC236}">
                <a16:creationId xmlns:a16="http://schemas.microsoft.com/office/drawing/2014/main" id="{114AF401-78FA-DACB-97F9-DAE75898542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6445" r="25589"/>
          <a:stretch/>
        </p:blipFill>
        <p:spPr>
          <a:xfrm rot="5400000">
            <a:off x="-1388816" y="1595061"/>
            <a:ext cx="6858000" cy="3667879"/>
          </a:xfrm>
          <a:prstGeom prst="rect">
            <a:avLst/>
          </a:prstGeom>
        </p:spPr>
      </p:pic>
      <p:grpSp>
        <p:nvGrpSpPr>
          <p:cNvPr id="40" name="Group 39">
            <a:extLst>
              <a:ext uri="{FF2B5EF4-FFF2-40B4-BE49-F238E27FC236}">
                <a16:creationId xmlns:a16="http://schemas.microsoft.com/office/drawing/2014/main" id="{CCED710C-0ADA-2640-26E4-BF75CA43EA17}"/>
              </a:ext>
            </a:extLst>
          </p:cNvPr>
          <p:cNvGrpSpPr/>
          <p:nvPr userDrawn="1"/>
        </p:nvGrpSpPr>
        <p:grpSpPr>
          <a:xfrm>
            <a:off x="9682256" y="5967382"/>
            <a:ext cx="1878260" cy="407906"/>
            <a:chOff x="620958" y="1312748"/>
            <a:chExt cx="1571835" cy="341359"/>
          </a:xfrm>
          <a:solidFill>
            <a:schemeClr val="bg1"/>
          </a:solidFill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63E2174C-84DB-9067-BFAA-7EA1825FEA9A}"/>
                </a:ext>
              </a:extLst>
            </p:cNvPr>
            <p:cNvSpPr/>
            <p:nvPr/>
          </p:nvSpPr>
          <p:spPr>
            <a:xfrm>
              <a:off x="1140369" y="1371738"/>
              <a:ext cx="219785" cy="223389"/>
            </a:xfrm>
            <a:custGeom>
              <a:avLst/>
              <a:gdLst>
                <a:gd name="connsiteX0" fmla="*/ 657 w 219785"/>
                <a:gd name="connsiteY0" fmla="*/ 147010 h 223389"/>
                <a:gd name="connsiteX1" fmla="*/ 45280 w 219785"/>
                <a:gd name="connsiteY1" fmla="*/ 136614 h 223389"/>
                <a:gd name="connsiteX2" fmla="*/ 46286 w 219785"/>
                <a:gd name="connsiteY2" fmla="*/ 137220 h 223389"/>
                <a:gd name="connsiteX3" fmla="*/ 119388 w 219785"/>
                <a:gd name="connsiteY3" fmla="*/ 182700 h 223389"/>
                <a:gd name="connsiteX4" fmla="*/ 170380 w 219785"/>
                <a:gd name="connsiteY4" fmla="*/ 159166 h 223389"/>
                <a:gd name="connsiteX5" fmla="*/ 103844 w 219785"/>
                <a:gd name="connsiteY5" fmla="*/ 128852 h 223389"/>
                <a:gd name="connsiteX6" fmla="*/ 11011 w 219785"/>
                <a:gd name="connsiteY6" fmla="*/ 65423 h 223389"/>
                <a:gd name="connsiteX7" fmla="*/ 103445 w 219785"/>
                <a:gd name="connsiteY7" fmla="*/ 0 h 223389"/>
                <a:gd name="connsiteX8" fmla="*/ 214751 w 219785"/>
                <a:gd name="connsiteY8" fmla="*/ 64985 h 223389"/>
                <a:gd name="connsiteX9" fmla="*/ 214161 w 219785"/>
                <a:gd name="connsiteY9" fmla="*/ 66051 h 223389"/>
                <a:gd name="connsiteX10" fmla="*/ 170337 w 219785"/>
                <a:gd name="connsiteY10" fmla="*/ 77982 h 223389"/>
                <a:gd name="connsiteX11" fmla="*/ 169325 w 219785"/>
                <a:gd name="connsiteY11" fmla="*/ 77446 h 223389"/>
                <a:gd name="connsiteX12" fmla="*/ 103445 w 219785"/>
                <a:gd name="connsiteY12" fmla="*/ 40690 h 223389"/>
                <a:gd name="connsiteX13" fmla="*/ 60412 w 219785"/>
                <a:gd name="connsiteY13" fmla="*/ 64623 h 223389"/>
                <a:gd name="connsiteX14" fmla="*/ 123764 w 219785"/>
                <a:gd name="connsiteY14" fmla="*/ 90553 h 223389"/>
                <a:gd name="connsiteX15" fmla="*/ 219785 w 219785"/>
                <a:gd name="connsiteY15" fmla="*/ 159166 h 223389"/>
                <a:gd name="connsiteX16" fmla="*/ 119386 w 219785"/>
                <a:gd name="connsiteY16" fmla="*/ 223390 h 223389"/>
                <a:gd name="connsiteX17" fmla="*/ 16 w 219785"/>
                <a:gd name="connsiteY17" fmla="*/ 148009 h 223389"/>
                <a:gd name="connsiteX18" fmla="*/ 661 w 219785"/>
                <a:gd name="connsiteY18" fmla="*/ 147015 h 223389"/>
                <a:gd name="connsiteX19" fmla="*/ 655 w 219785"/>
                <a:gd name="connsiteY19" fmla="*/ 147010 h 223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9785" h="223389">
                  <a:moveTo>
                    <a:pt x="657" y="147010"/>
                  </a:moveTo>
                  <a:lnTo>
                    <a:pt x="45280" y="136614"/>
                  </a:lnTo>
                  <a:cubicBezTo>
                    <a:pt x="45726" y="136510"/>
                    <a:pt x="46163" y="136782"/>
                    <a:pt x="46286" y="137220"/>
                  </a:cubicBezTo>
                  <a:cubicBezTo>
                    <a:pt x="54462" y="167798"/>
                    <a:pt x="78703" y="182700"/>
                    <a:pt x="119388" y="182700"/>
                  </a:cubicBezTo>
                  <a:cubicBezTo>
                    <a:pt x="150862" y="182700"/>
                    <a:pt x="170380" y="173525"/>
                    <a:pt x="170380" y="159166"/>
                  </a:cubicBezTo>
                  <a:cubicBezTo>
                    <a:pt x="170380" y="145601"/>
                    <a:pt x="158828" y="137627"/>
                    <a:pt x="103844" y="128852"/>
                  </a:cubicBezTo>
                  <a:cubicBezTo>
                    <a:pt x="34123" y="117281"/>
                    <a:pt x="11011" y="97739"/>
                    <a:pt x="11011" y="65423"/>
                  </a:cubicBezTo>
                  <a:cubicBezTo>
                    <a:pt x="11011" y="28324"/>
                    <a:pt x="49258" y="0"/>
                    <a:pt x="103445" y="0"/>
                  </a:cubicBezTo>
                  <a:cubicBezTo>
                    <a:pt x="157633" y="0"/>
                    <a:pt x="203176" y="26349"/>
                    <a:pt x="214751" y="64985"/>
                  </a:cubicBezTo>
                  <a:cubicBezTo>
                    <a:pt x="214890" y="65442"/>
                    <a:pt x="214618" y="65927"/>
                    <a:pt x="214161" y="66051"/>
                  </a:cubicBezTo>
                  <a:lnTo>
                    <a:pt x="170337" y="77982"/>
                  </a:lnTo>
                  <a:cubicBezTo>
                    <a:pt x="169909" y="78097"/>
                    <a:pt x="169469" y="77867"/>
                    <a:pt x="169325" y="77446"/>
                  </a:cubicBezTo>
                  <a:cubicBezTo>
                    <a:pt x="161069" y="54358"/>
                    <a:pt x="135376" y="40690"/>
                    <a:pt x="103445" y="40690"/>
                  </a:cubicBezTo>
                  <a:cubicBezTo>
                    <a:pt x="78741" y="40690"/>
                    <a:pt x="60412" y="51058"/>
                    <a:pt x="60412" y="64623"/>
                  </a:cubicBezTo>
                  <a:cubicBezTo>
                    <a:pt x="60412" y="74598"/>
                    <a:pt x="70375" y="80977"/>
                    <a:pt x="123764" y="90553"/>
                  </a:cubicBezTo>
                  <a:cubicBezTo>
                    <a:pt x="197870" y="104518"/>
                    <a:pt x="219785" y="124862"/>
                    <a:pt x="219785" y="159166"/>
                  </a:cubicBezTo>
                  <a:cubicBezTo>
                    <a:pt x="219785" y="195465"/>
                    <a:pt x="178743" y="223390"/>
                    <a:pt x="119386" y="223390"/>
                  </a:cubicBezTo>
                  <a:cubicBezTo>
                    <a:pt x="55208" y="223390"/>
                    <a:pt x="9153" y="194600"/>
                    <a:pt x="16" y="148009"/>
                  </a:cubicBezTo>
                  <a:cubicBezTo>
                    <a:pt x="-73" y="147557"/>
                    <a:pt x="216" y="147119"/>
                    <a:pt x="661" y="147015"/>
                  </a:cubicBezTo>
                  <a:lnTo>
                    <a:pt x="655" y="14701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E7C9ACF6-0070-B8F0-1DFC-0B5AB2952F34}"/>
                </a:ext>
              </a:extLst>
            </p:cNvPr>
            <p:cNvSpPr/>
            <p:nvPr/>
          </p:nvSpPr>
          <p:spPr>
            <a:xfrm>
              <a:off x="1388770" y="1377721"/>
              <a:ext cx="49403" cy="211419"/>
            </a:xfrm>
            <a:custGeom>
              <a:avLst/>
              <a:gdLst>
                <a:gd name="connsiteX0" fmla="*/ 0 w 49403"/>
                <a:gd name="connsiteY0" fmla="*/ 210572 h 211419"/>
                <a:gd name="connsiteX1" fmla="*/ 0 w 49403"/>
                <a:gd name="connsiteY1" fmla="*/ 847 h 211419"/>
                <a:gd name="connsiteX2" fmla="*/ 844 w 49403"/>
                <a:gd name="connsiteY2" fmla="*/ 0 h 211419"/>
                <a:gd name="connsiteX3" fmla="*/ 48559 w 49403"/>
                <a:gd name="connsiteY3" fmla="*/ 0 h 211419"/>
                <a:gd name="connsiteX4" fmla="*/ 49403 w 49403"/>
                <a:gd name="connsiteY4" fmla="*/ 847 h 211419"/>
                <a:gd name="connsiteX5" fmla="*/ 49403 w 49403"/>
                <a:gd name="connsiteY5" fmla="*/ 210574 h 211419"/>
                <a:gd name="connsiteX6" fmla="*/ 48559 w 49403"/>
                <a:gd name="connsiteY6" fmla="*/ 211419 h 211419"/>
                <a:gd name="connsiteX7" fmla="*/ 844 w 49403"/>
                <a:gd name="connsiteY7" fmla="*/ 211419 h 211419"/>
                <a:gd name="connsiteX8" fmla="*/ 0 w 49403"/>
                <a:gd name="connsiteY8" fmla="*/ 210574 h 21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403" h="211419">
                  <a:moveTo>
                    <a:pt x="0" y="210572"/>
                  </a:moveTo>
                  <a:lnTo>
                    <a:pt x="0" y="847"/>
                  </a:lnTo>
                  <a:cubicBezTo>
                    <a:pt x="0" y="376"/>
                    <a:pt x="379" y="0"/>
                    <a:pt x="844" y="0"/>
                  </a:cubicBezTo>
                  <a:lnTo>
                    <a:pt x="48559" y="0"/>
                  </a:lnTo>
                  <a:cubicBezTo>
                    <a:pt x="49028" y="0"/>
                    <a:pt x="49403" y="381"/>
                    <a:pt x="49403" y="847"/>
                  </a:cubicBezTo>
                  <a:lnTo>
                    <a:pt x="49403" y="210574"/>
                  </a:lnTo>
                  <a:cubicBezTo>
                    <a:pt x="49403" y="211046"/>
                    <a:pt x="49024" y="211419"/>
                    <a:pt x="48559" y="211419"/>
                  </a:cubicBezTo>
                  <a:lnTo>
                    <a:pt x="844" y="211419"/>
                  </a:lnTo>
                  <a:cubicBezTo>
                    <a:pt x="375" y="211419"/>
                    <a:pt x="0" y="211038"/>
                    <a:pt x="0" y="210574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2F9FCBCC-ED98-6CD3-E1BF-2083CA5DEA28}"/>
                </a:ext>
              </a:extLst>
            </p:cNvPr>
            <p:cNvSpPr/>
            <p:nvPr/>
          </p:nvSpPr>
          <p:spPr>
            <a:xfrm>
              <a:off x="1475012" y="1373737"/>
              <a:ext cx="140875" cy="215407"/>
            </a:xfrm>
            <a:custGeom>
              <a:avLst/>
              <a:gdLst>
                <a:gd name="connsiteX0" fmla="*/ 0 w 140875"/>
                <a:gd name="connsiteY0" fmla="*/ 214561 h 215407"/>
                <a:gd name="connsiteX1" fmla="*/ 0 w 140875"/>
                <a:gd name="connsiteY1" fmla="*/ 4835 h 215407"/>
                <a:gd name="connsiteX2" fmla="*/ 850 w 140875"/>
                <a:gd name="connsiteY2" fmla="*/ 3988 h 215407"/>
                <a:gd name="connsiteX3" fmla="*/ 46168 w 140875"/>
                <a:gd name="connsiteY3" fmla="*/ 3988 h 215407"/>
                <a:gd name="connsiteX4" fmla="*/ 47012 w 140875"/>
                <a:gd name="connsiteY4" fmla="*/ 4835 h 215407"/>
                <a:gd name="connsiteX5" fmla="*/ 47012 w 140875"/>
                <a:gd name="connsiteY5" fmla="*/ 24334 h 215407"/>
                <a:gd name="connsiteX6" fmla="*/ 47807 w 140875"/>
                <a:gd name="connsiteY6" fmla="*/ 24334 h 215407"/>
                <a:gd name="connsiteX7" fmla="*/ 107176 w 140875"/>
                <a:gd name="connsiteY7" fmla="*/ 0 h 215407"/>
                <a:gd name="connsiteX8" fmla="*/ 140275 w 140875"/>
                <a:gd name="connsiteY8" fmla="*/ 5346 h 215407"/>
                <a:gd name="connsiteX9" fmla="*/ 140853 w 140875"/>
                <a:gd name="connsiteY9" fmla="*/ 6359 h 215407"/>
                <a:gd name="connsiteX10" fmla="*/ 130476 w 140875"/>
                <a:gd name="connsiteY10" fmla="*/ 49824 h 215407"/>
                <a:gd name="connsiteX11" fmla="*/ 129446 w 140875"/>
                <a:gd name="connsiteY11" fmla="*/ 50450 h 215407"/>
                <a:gd name="connsiteX12" fmla="*/ 100401 w 140875"/>
                <a:gd name="connsiteY12" fmla="*/ 46272 h 215407"/>
                <a:gd name="connsiteX13" fmla="*/ 49409 w 140875"/>
                <a:gd name="connsiteY13" fmla="*/ 108900 h 215407"/>
                <a:gd name="connsiteX14" fmla="*/ 49409 w 140875"/>
                <a:gd name="connsiteY14" fmla="*/ 214561 h 215407"/>
                <a:gd name="connsiteX15" fmla="*/ 48559 w 140875"/>
                <a:gd name="connsiteY15" fmla="*/ 215407 h 215407"/>
                <a:gd name="connsiteX16" fmla="*/ 850 w 140875"/>
                <a:gd name="connsiteY16" fmla="*/ 215407 h 215407"/>
                <a:gd name="connsiteX17" fmla="*/ 0 w 140875"/>
                <a:gd name="connsiteY17" fmla="*/ 214561 h 21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875" h="215407">
                  <a:moveTo>
                    <a:pt x="0" y="214561"/>
                  </a:moveTo>
                  <a:lnTo>
                    <a:pt x="0" y="4835"/>
                  </a:lnTo>
                  <a:cubicBezTo>
                    <a:pt x="0" y="4364"/>
                    <a:pt x="385" y="3988"/>
                    <a:pt x="850" y="3988"/>
                  </a:cubicBezTo>
                  <a:lnTo>
                    <a:pt x="46168" y="3988"/>
                  </a:lnTo>
                  <a:cubicBezTo>
                    <a:pt x="46637" y="3988"/>
                    <a:pt x="47012" y="4370"/>
                    <a:pt x="47012" y="4835"/>
                  </a:cubicBezTo>
                  <a:lnTo>
                    <a:pt x="47012" y="24334"/>
                  </a:lnTo>
                  <a:lnTo>
                    <a:pt x="47807" y="24334"/>
                  </a:lnTo>
                  <a:cubicBezTo>
                    <a:pt x="62146" y="9173"/>
                    <a:pt x="82465" y="0"/>
                    <a:pt x="107176" y="0"/>
                  </a:cubicBezTo>
                  <a:cubicBezTo>
                    <a:pt x="118860" y="0"/>
                    <a:pt x="129024" y="1905"/>
                    <a:pt x="140275" y="5346"/>
                  </a:cubicBezTo>
                  <a:cubicBezTo>
                    <a:pt x="140703" y="5475"/>
                    <a:pt x="140955" y="5921"/>
                    <a:pt x="140853" y="6359"/>
                  </a:cubicBezTo>
                  <a:lnTo>
                    <a:pt x="130476" y="49824"/>
                  </a:lnTo>
                  <a:cubicBezTo>
                    <a:pt x="130366" y="50282"/>
                    <a:pt x="129898" y="50559"/>
                    <a:pt x="129446" y="50450"/>
                  </a:cubicBezTo>
                  <a:cubicBezTo>
                    <a:pt x="118745" y="47790"/>
                    <a:pt x="111276" y="46272"/>
                    <a:pt x="100401" y="46272"/>
                  </a:cubicBezTo>
                  <a:cubicBezTo>
                    <a:pt x="69728" y="46272"/>
                    <a:pt x="49409" y="67017"/>
                    <a:pt x="49409" y="108900"/>
                  </a:cubicBezTo>
                  <a:lnTo>
                    <a:pt x="49409" y="214561"/>
                  </a:lnTo>
                  <a:cubicBezTo>
                    <a:pt x="49409" y="215032"/>
                    <a:pt x="49024" y="215407"/>
                    <a:pt x="48559" y="215407"/>
                  </a:cubicBezTo>
                  <a:lnTo>
                    <a:pt x="850" y="215407"/>
                  </a:lnTo>
                  <a:cubicBezTo>
                    <a:pt x="381" y="215407"/>
                    <a:pt x="0" y="215026"/>
                    <a:pt x="0" y="21456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05B97EC0-EAAC-71B0-3EA2-A310775C0E63}"/>
                </a:ext>
              </a:extLst>
            </p:cNvPr>
            <p:cNvSpPr/>
            <p:nvPr/>
          </p:nvSpPr>
          <p:spPr>
            <a:xfrm>
              <a:off x="1637162" y="1377721"/>
              <a:ext cx="49403" cy="211419"/>
            </a:xfrm>
            <a:custGeom>
              <a:avLst/>
              <a:gdLst>
                <a:gd name="connsiteX0" fmla="*/ 0 w 49403"/>
                <a:gd name="connsiteY0" fmla="*/ 210572 h 211419"/>
                <a:gd name="connsiteX1" fmla="*/ 0 w 49403"/>
                <a:gd name="connsiteY1" fmla="*/ 847 h 211419"/>
                <a:gd name="connsiteX2" fmla="*/ 850 w 49403"/>
                <a:gd name="connsiteY2" fmla="*/ 0 h 211419"/>
                <a:gd name="connsiteX3" fmla="*/ 48560 w 49403"/>
                <a:gd name="connsiteY3" fmla="*/ 0 h 211419"/>
                <a:gd name="connsiteX4" fmla="*/ 49403 w 49403"/>
                <a:gd name="connsiteY4" fmla="*/ 847 h 211419"/>
                <a:gd name="connsiteX5" fmla="*/ 49403 w 49403"/>
                <a:gd name="connsiteY5" fmla="*/ 210574 h 211419"/>
                <a:gd name="connsiteX6" fmla="*/ 48560 w 49403"/>
                <a:gd name="connsiteY6" fmla="*/ 211419 h 211419"/>
                <a:gd name="connsiteX7" fmla="*/ 850 w 49403"/>
                <a:gd name="connsiteY7" fmla="*/ 211419 h 211419"/>
                <a:gd name="connsiteX8" fmla="*/ 0 w 49403"/>
                <a:gd name="connsiteY8" fmla="*/ 210574 h 21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403" h="211419">
                  <a:moveTo>
                    <a:pt x="0" y="210572"/>
                  </a:moveTo>
                  <a:lnTo>
                    <a:pt x="0" y="847"/>
                  </a:lnTo>
                  <a:cubicBezTo>
                    <a:pt x="0" y="376"/>
                    <a:pt x="379" y="0"/>
                    <a:pt x="850" y="0"/>
                  </a:cubicBezTo>
                  <a:lnTo>
                    <a:pt x="48560" y="0"/>
                  </a:lnTo>
                  <a:cubicBezTo>
                    <a:pt x="49028" y="0"/>
                    <a:pt x="49403" y="381"/>
                    <a:pt x="49403" y="847"/>
                  </a:cubicBezTo>
                  <a:lnTo>
                    <a:pt x="49403" y="210574"/>
                  </a:lnTo>
                  <a:cubicBezTo>
                    <a:pt x="49403" y="211046"/>
                    <a:pt x="49024" y="211419"/>
                    <a:pt x="48560" y="211419"/>
                  </a:cubicBezTo>
                  <a:lnTo>
                    <a:pt x="850" y="211419"/>
                  </a:lnTo>
                  <a:cubicBezTo>
                    <a:pt x="373" y="211419"/>
                    <a:pt x="0" y="211038"/>
                    <a:pt x="0" y="210574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5E360970-1991-1ABD-AFC2-15C83AD2D491}"/>
                </a:ext>
              </a:extLst>
            </p:cNvPr>
            <p:cNvSpPr/>
            <p:nvPr/>
          </p:nvSpPr>
          <p:spPr>
            <a:xfrm>
              <a:off x="1710462" y="1371743"/>
              <a:ext cx="235065" cy="223381"/>
            </a:xfrm>
            <a:custGeom>
              <a:avLst/>
              <a:gdLst>
                <a:gd name="connsiteX0" fmla="*/ 0 w 235065"/>
                <a:gd name="connsiteY0" fmla="*/ 111691 h 223381"/>
                <a:gd name="connsiteX1" fmla="*/ 117531 w 235065"/>
                <a:gd name="connsiteY1" fmla="*/ 0 h 223381"/>
                <a:gd name="connsiteX2" fmla="*/ 235065 w 235065"/>
                <a:gd name="connsiteY2" fmla="*/ 111691 h 223381"/>
                <a:gd name="connsiteX3" fmla="*/ 117531 w 235065"/>
                <a:gd name="connsiteY3" fmla="*/ 223382 h 223381"/>
                <a:gd name="connsiteX4" fmla="*/ 0 w 235065"/>
                <a:gd name="connsiteY4" fmla="*/ 111691 h 223381"/>
                <a:gd name="connsiteX5" fmla="*/ 185664 w 235065"/>
                <a:gd name="connsiteY5" fmla="*/ 111691 h 223381"/>
                <a:gd name="connsiteX6" fmla="*/ 117534 w 235065"/>
                <a:gd name="connsiteY6" fmla="*/ 43477 h 223381"/>
                <a:gd name="connsiteX7" fmla="*/ 49403 w 235065"/>
                <a:gd name="connsiteY7" fmla="*/ 111691 h 223381"/>
                <a:gd name="connsiteX8" fmla="*/ 117534 w 235065"/>
                <a:gd name="connsiteY8" fmla="*/ 179905 h 223381"/>
                <a:gd name="connsiteX9" fmla="*/ 185664 w 235065"/>
                <a:gd name="connsiteY9" fmla="*/ 111691 h 22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065" h="223381">
                  <a:moveTo>
                    <a:pt x="0" y="111691"/>
                  </a:moveTo>
                  <a:cubicBezTo>
                    <a:pt x="0" y="48662"/>
                    <a:pt x="49401" y="0"/>
                    <a:pt x="117531" y="0"/>
                  </a:cubicBezTo>
                  <a:cubicBezTo>
                    <a:pt x="185662" y="0"/>
                    <a:pt x="235065" y="48668"/>
                    <a:pt x="235065" y="111691"/>
                  </a:cubicBezTo>
                  <a:cubicBezTo>
                    <a:pt x="235065" y="174714"/>
                    <a:pt x="186060" y="223382"/>
                    <a:pt x="117531" y="223382"/>
                  </a:cubicBezTo>
                  <a:cubicBezTo>
                    <a:pt x="49003" y="223382"/>
                    <a:pt x="0" y="175113"/>
                    <a:pt x="0" y="111691"/>
                  </a:cubicBezTo>
                  <a:close/>
                  <a:moveTo>
                    <a:pt x="185664" y="111691"/>
                  </a:moveTo>
                  <a:cubicBezTo>
                    <a:pt x="185664" y="71803"/>
                    <a:pt x="158171" y="43477"/>
                    <a:pt x="117534" y="43477"/>
                  </a:cubicBezTo>
                  <a:cubicBezTo>
                    <a:pt x="76896" y="43477"/>
                    <a:pt x="49403" y="71801"/>
                    <a:pt x="49403" y="111691"/>
                  </a:cubicBezTo>
                  <a:cubicBezTo>
                    <a:pt x="49403" y="151581"/>
                    <a:pt x="76896" y="179905"/>
                    <a:pt x="117534" y="179905"/>
                  </a:cubicBezTo>
                  <a:cubicBezTo>
                    <a:pt x="158171" y="179905"/>
                    <a:pt x="185664" y="151581"/>
                    <a:pt x="185664" y="11169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BBC9CF7D-F394-8C4F-FE94-F0BCE7C2B782}"/>
                </a:ext>
              </a:extLst>
            </p:cNvPr>
            <p:cNvSpPr/>
            <p:nvPr/>
          </p:nvSpPr>
          <p:spPr>
            <a:xfrm>
              <a:off x="1970473" y="1371738"/>
              <a:ext cx="222320" cy="217404"/>
            </a:xfrm>
            <a:custGeom>
              <a:avLst/>
              <a:gdLst>
                <a:gd name="connsiteX0" fmla="*/ 10 w 222320"/>
                <a:gd name="connsiteY0" fmla="*/ 216559 h 217404"/>
                <a:gd name="connsiteX1" fmla="*/ 10 w 222320"/>
                <a:gd name="connsiteY1" fmla="*/ 6832 h 217404"/>
                <a:gd name="connsiteX2" fmla="*/ 854 w 222320"/>
                <a:gd name="connsiteY2" fmla="*/ 5985 h 217404"/>
                <a:gd name="connsiteX3" fmla="*/ 46967 w 222320"/>
                <a:gd name="connsiteY3" fmla="*/ 5985 h 217404"/>
                <a:gd name="connsiteX4" fmla="*/ 47817 w 222320"/>
                <a:gd name="connsiteY4" fmla="*/ 6832 h 217404"/>
                <a:gd name="connsiteX5" fmla="*/ 47817 w 222320"/>
                <a:gd name="connsiteY5" fmla="*/ 27925 h 217404"/>
                <a:gd name="connsiteX6" fmla="*/ 48612 w 222320"/>
                <a:gd name="connsiteY6" fmla="*/ 27925 h 217404"/>
                <a:gd name="connsiteX7" fmla="*/ 121525 w 222320"/>
                <a:gd name="connsiteY7" fmla="*/ 0 h 217404"/>
                <a:gd name="connsiteX8" fmla="*/ 222320 w 222320"/>
                <a:gd name="connsiteY8" fmla="*/ 94142 h 217404"/>
                <a:gd name="connsiteX9" fmla="*/ 222320 w 222320"/>
                <a:gd name="connsiteY9" fmla="*/ 216558 h 217404"/>
                <a:gd name="connsiteX10" fmla="*/ 221470 w 222320"/>
                <a:gd name="connsiteY10" fmla="*/ 217404 h 217404"/>
                <a:gd name="connsiteX11" fmla="*/ 173761 w 222320"/>
                <a:gd name="connsiteY11" fmla="*/ 217404 h 217404"/>
                <a:gd name="connsiteX12" fmla="*/ 172917 w 222320"/>
                <a:gd name="connsiteY12" fmla="*/ 216558 h 217404"/>
                <a:gd name="connsiteX13" fmla="*/ 172917 w 222320"/>
                <a:gd name="connsiteY13" fmla="*/ 101721 h 217404"/>
                <a:gd name="connsiteX14" fmla="*/ 113548 w 222320"/>
                <a:gd name="connsiteY14" fmla="*/ 44277 h 217404"/>
                <a:gd name="connsiteX15" fmla="*/ 49403 w 222320"/>
                <a:gd name="connsiteY15" fmla="*/ 102120 h 217404"/>
                <a:gd name="connsiteX16" fmla="*/ 49403 w 222320"/>
                <a:gd name="connsiteY16" fmla="*/ 216556 h 217404"/>
                <a:gd name="connsiteX17" fmla="*/ 48559 w 222320"/>
                <a:gd name="connsiteY17" fmla="*/ 217403 h 217404"/>
                <a:gd name="connsiteX18" fmla="*/ 844 w 222320"/>
                <a:gd name="connsiteY18" fmla="*/ 217403 h 217404"/>
                <a:gd name="connsiteX19" fmla="*/ 0 w 222320"/>
                <a:gd name="connsiteY19" fmla="*/ 216556 h 217404"/>
                <a:gd name="connsiteX20" fmla="*/ 6 w 222320"/>
                <a:gd name="connsiteY20" fmla="*/ 216556 h 217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320" h="217404">
                  <a:moveTo>
                    <a:pt x="10" y="216559"/>
                  </a:moveTo>
                  <a:lnTo>
                    <a:pt x="10" y="6832"/>
                  </a:lnTo>
                  <a:cubicBezTo>
                    <a:pt x="10" y="6361"/>
                    <a:pt x="389" y="5985"/>
                    <a:pt x="854" y="5985"/>
                  </a:cubicBezTo>
                  <a:lnTo>
                    <a:pt x="46967" y="5985"/>
                  </a:lnTo>
                  <a:cubicBezTo>
                    <a:pt x="47444" y="5985"/>
                    <a:pt x="47817" y="6367"/>
                    <a:pt x="47817" y="6832"/>
                  </a:cubicBezTo>
                  <a:lnTo>
                    <a:pt x="47817" y="27925"/>
                  </a:lnTo>
                  <a:lnTo>
                    <a:pt x="48612" y="27925"/>
                  </a:lnTo>
                  <a:cubicBezTo>
                    <a:pt x="65747" y="9975"/>
                    <a:pt x="92841" y="0"/>
                    <a:pt x="121525" y="0"/>
                  </a:cubicBezTo>
                  <a:cubicBezTo>
                    <a:pt x="181682" y="0"/>
                    <a:pt x="222320" y="38294"/>
                    <a:pt x="222320" y="94142"/>
                  </a:cubicBezTo>
                  <a:lnTo>
                    <a:pt x="222320" y="216558"/>
                  </a:lnTo>
                  <a:cubicBezTo>
                    <a:pt x="222320" y="217029"/>
                    <a:pt x="221941" y="217404"/>
                    <a:pt x="221470" y="217404"/>
                  </a:cubicBezTo>
                  <a:lnTo>
                    <a:pt x="173761" y="217404"/>
                  </a:lnTo>
                  <a:cubicBezTo>
                    <a:pt x="173292" y="217404"/>
                    <a:pt x="172917" y="217023"/>
                    <a:pt x="172917" y="216558"/>
                  </a:cubicBezTo>
                  <a:lnTo>
                    <a:pt x="172917" y="101721"/>
                  </a:lnTo>
                  <a:cubicBezTo>
                    <a:pt x="172917" y="65824"/>
                    <a:pt x="150201" y="44277"/>
                    <a:pt x="113548" y="44277"/>
                  </a:cubicBezTo>
                  <a:cubicBezTo>
                    <a:pt x="76896" y="44277"/>
                    <a:pt x="49403" y="67811"/>
                    <a:pt x="49403" y="102120"/>
                  </a:cubicBezTo>
                  <a:lnTo>
                    <a:pt x="49403" y="216556"/>
                  </a:lnTo>
                  <a:cubicBezTo>
                    <a:pt x="49403" y="217027"/>
                    <a:pt x="49024" y="217403"/>
                    <a:pt x="48559" y="217403"/>
                  </a:cubicBezTo>
                  <a:lnTo>
                    <a:pt x="844" y="217403"/>
                  </a:lnTo>
                  <a:cubicBezTo>
                    <a:pt x="375" y="217403"/>
                    <a:pt x="0" y="217021"/>
                    <a:pt x="0" y="216556"/>
                  </a:cubicBezTo>
                  <a:lnTo>
                    <a:pt x="6" y="216556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B6D2161F-EA4D-10BC-0C5C-FF5521A633D3}"/>
                </a:ext>
              </a:extLst>
            </p:cNvPr>
            <p:cNvSpPr/>
            <p:nvPr/>
          </p:nvSpPr>
          <p:spPr>
            <a:xfrm>
              <a:off x="620958" y="1312748"/>
              <a:ext cx="394611" cy="341359"/>
            </a:xfrm>
            <a:custGeom>
              <a:avLst/>
              <a:gdLst>
                <a:gd name="connsiteX0" fmla="*/ 394599 w 394611"/>
                <a:gd name="connsiteY0" fmla="*/ 176899 h 341359"/>
                <a:gd name="connsiteX1" fmla="*/ 393359 w 394611"/>
                <a:gd name="connsiteY1" fmla="*/ 130955 h 341359"/>
                <a:gd name="connsiteX2" fmla="*/ 360326 w 394611"/>
                <a:gd name="connsiteY2" fmla="*/ 56382 h 341359"/>
                <a:gd name="connsiteX3" fmla="*/ 288449 w 394611"/>
                <a:gd name="connsiteY3" fmla="*/ 13743 h 341359"/>
                <a:gd name="connsiteX4" fmla="*/ 197306 w 394611"/>
                <a:gd name="connsiteY4" fmla="*/ 0 h 341359"/>
                <a:gd name="connsiteX5" fmla="*/ 106169 w 394611"/>
                <a:gd name="connsiteY5" fmla="*/ 13737 h 341359"/>
                <a:gd name="connsiteX6" fmla="*/ 51747 w 394611"/>
                <a:gd name="connsiteY6" fmla="*/ 41132 h 341359"/>
                <a:gd name="connsiteX7" fmla="*/ 34394 w 394611"/>
                <a:gd name="connsiteY7" fmla="*/ 56275 h 341359"/>
                <a:gd name="connsiteX8" fmla="*/ 19595 w 394611"/>
                <a:gd name="connsiteY8" fmla="*/ 75776 h 341359"/>
                <a:gd name="connsiteX9" fmla="*/ 24249 w 394611"/>
                <a:gd name="connsiteY9" fmla="*/ 122989 h 341359"/>
                <a:gd name="connsiteX10" fmla="*/ 110273 w 394611"/>
                <a:gd name="connsiteY10" fmla="*/ 161746 h 341359"/>
                <a:gd name="connsiteX11" fmla="*/ 195833 w 394611"/>
                <a:gd name="connsiteY11" fmla="*/ 178878 h 341359"/>
                <a:gd name="connsiteX12" fmla="*/ 283901 w 394611"/>
                <a:gd name="connsiteY12" fmla="*/ 196703 h 341359"/>
                <a:gd name="connsiteX13" fmla="*/ 281129 w 394611"/>
                <a:gd name="connsiteY13" fmla="*/ 208210 h 341359"/>
                <a:gd name="connsiteX14" fmla="*/ 267884 w 394611"/>
                <a:gd name="connsiteY14" fmla="*/ 217119 h 341359"/>
                <a:gd name="connsiteX15" fmla="*/ 197318 w 394611"/>
                <a:gd name="connsiteY15" fmla="*/ 230989 h 341359"/>
                <a:gd name="connsiteX16" fmla="*/ 113495 w 394611"/>
                <a:gd name="connsiteY16" fmla="*/ 208210 h 341359"/>
                <a:gd name="connsiteX17" fmla="*/ 110326 w 394611"/>
                <a:gd name="connsiteY17" fmla="*/ 185990 h 341359"/>
                <a:gd name="connsiteX18" fmla="*/ 93643 w 394611"/>
                <a:gd name="connsiteY18" fmla="*/ 181818 h 341359"/>
                <a:gd name="connsiteX19" fmla="*/ 101539 w 394611"/>
                <a:gd name="connsiteY19" fmla="*/ 219804 h 341359"/>
                <a:gd name="connsiteX20" fmla="*/ 135730 w 394611"/>
                <a:gd name="connsiteY20" fmla="*/ 238691 h 341359"/>
                <a:gd name="connsiteX21" fmla="*/ 197314 w 394611"/>
                <a:gd name="connsiteY21" fmla="*/ 247659 h 341359"/>
                <a:gd name="connsiteX22" fmla="*/ 258892 w 394611"/>
                <a:gd name="connsiteY22" fmla="*/ 238691 h 341359"/>
                <a:gd name="connsiteX23" fmla="*/ 289930 w 394611"/>
                <a:gd name="connsiteY23" fmla="*/ 222732 h 341359"/>
                <a:gd name="connsiteX24" fmla="*/ 293089 w 394611"/>
                <a:gd name="connsiteY24" fmla="*/ 219802 h 341359"/>
                <a:gd name="connsiteX25" fmla="*/ 300235 w 394611"/>
                <a:gd name="connsiteY25" fmla="*/ 201121 h 341359"/>
                <a:gd name="connsiteX26" fmla="*/ 314345 w 394611"/>
                <a:gd name="connsiteY26" fmla="*/ 205573 h 341359"/>
                <a:gd name="connsiteX27" fmla="*/ 305627 w 394611"/>
                <a:gd name="connsiteY27" fmla="*/ 227554 h 341359"/>
                <a:gd name="connsiteX28" fmla="*/ 303552 w 394611"/>
                <a:gd name="connsiteY28" fmla="*/ 229938 h 341359"/>
                <a:gd name="connsiteX29" fmla="*/ 197322 w 394611"/>
                <a:gd name="connsiteY29" fmla="*/ 262231 h 341359"/>
                <a:gd name="connsiteX30" fmla="*/ 91086 w 394611"/>
                <a:gd name="connsiteY30" fmla="*/ 229938 h 341359"/>
                <a:gd name="connsiteX31" fmla="*/ 79890 w 394611"/>
                <a:gd name="connsiteY31" fmla="*/ 202289 h 341359"/>
                <a:gd name="connsiteX32" fmla="*/ 79077 w 394611"/>
                <a:gd name="connsiteY32" fmla="*/ 177669 h 341359"/>
                <a:gd name="connsiteX33" fmla="*/ 62437 w 394611"/>
                <a:gd name="connsiteY33" fmla="*/ 172138 h 341359"/>
                <a:gd name="connsiteX34" fmla="*/ 63339 w 394611"/>
                <a:gd name="connsiteY34" fmla="*/ 203996 h 341359"/>
                <a:gd name="connsiteX35" fmla="*/ 79136 w 394611"/>
                <a:gd name="connsiteY35" fmla="*/ 241523 h 341359"/>
                <a:gd name="connsiteX36" fmla="*/ 122854 w 394611"/>
                <a:gd name="connsiteY36" fmla="*/ 267317 h 341359"/>
                <a:gd name="connsiteX37" fmla="*/ 197330 w 394611"/>
                <a:gd name="connsiteY37" fmla="*/ 278886 h 341359"/>
                <a:gd name="connsiteX38" fmla="*/ 271799 w 394611"/>
                <a:gd name="connsiteY38" fmla="*/ 267317 h 341359"/>
                <a:gd name="connsiteX39" fmla="*/ 315518 w 394611"/>
                <a:gd name="connsiteY39" fmla="*/ 241523 h 341359"/>
                <a:gd name="connsiteX40" fmla="*/ 321697 w 394611"/>
                <a:gd name="connsiteY40" fmla="*/ 233772 h 341359"/>
                <a:gd name="connsiteX41" fmla="*/ 330220 w 394611"/>
                <a:gd name="connsiteY41" fmla="*/ 211695 h 341359"/>
                <a:gd name="connsiteX42" fmla="*/ 343676 w 394611"/>
                <a:gd name="connsiteY42" fmla="*/ 218496 h 341359"/>
                <a:gd name="connsiteX43" fmla="*/ 334561 w 394611"/>
                <a:gd name="connsiteY43" fmla="*/ 240641 h 341359"/>
                <a:gd name="connsiteX44" fmla="*/ 325973 w 394611"/>
                <a:gd name="connsiteY44" fmla="*/ 251667 h 341359"/>
                <a:gd name="connsiteX45" fmla="*/ 197324 w 394611"/>
                <a:gd name="connsiteY45" fmla="*/ 293466 h 341359"/>
                <a:gd name="connsiteX46" fmla="*/ 68674 w 394611"/>
                <a:gd name="connsiteY46" fmla="*/ 251667 h 341359"/>
                <a:gd name="connsiteX47" fmla="*/ 48854 w 394611"/>
                <a:gd name="connsiteY47" fmla="*/ 205495 h 341359"/>
                <a:gd name="connsiteX48" fmla="*/ 47871 w 394611"/>
                <a:gd name="connsiteY48" fmla="*/ 166313 h 341359"/>
                <a:gd name="connsiteX49" fmla="*/ 31256 w 394611"/>
                <a:gd name="connsiteY49" fmla="*/ 157916 h 341359"/>
                <a:gd name="connsiteX50" fmla="*/ 32297 w 394611"/>
                <a:gd name="connsiteY50" fmla="*/ 207202 h 341359"/>
                <a:gd name="connsiteX51" fmla="*/ 56713 w 394611"/>
                <a:gd name="connsiteY51" fmla="*/ 263252 h 341359"/>
                <a:gd name="connsiteX52" fmla="*/ 197318 w 394611"/>
                <a:gd name="connsiteY52" fmla="*/ 310123 h 341359"/>
                <a:gd name="connsiteX53" fmla="*/ 337917 w 394611"/>
                <a:gd name="connsiteY53" fmla="*/ 263246 h 341359"/>
                <a:gd name="connsiteX54" fmla="*/ 342875 w 394611"/>
                <a:gd name="connsiteY54" fmla="*/ 257621 h 341359"/>
                <a:gd name="connsiteX55" fmla="*/ 357906 w 394611"/>
                <a:gd name="connsiteY55" fmla="*/ 229416 h 341359"/>
                <a:gd name="connsiteX56" fmla="*/ 360783 w 394611"/>
                <a:gd name="connsiteY56" fmla="*/ 257308 h 341359"/>
                <a:gd name="connsiteX57" fmla="*/ 348431 w 394611"/>
                <a:gd name="connsiteY57" fmla="*/ 273329 h 341359"/>
                <a:gd name="connsiteX58" fmla="*/ 348378 w 394611"/>
                <a:gd name="connsiteY58" fmla="*/ 273382 h 341359"/>
                <a:gd name="connsiteX59" fmla="*/ 342875 w 394611"/>
                <a:gd name="connsiteY59" fmla="*/ 278696 h 341359"/>
                <a:gd name="connsiteX60" fmla="*/ 283251 w 394611"/>
                <a:gd name="connsiteY60" fmla="*/ 311787 h 341359"/>
                <a:gd name="connsiteX61" fmla="*/ 197310 w 394611"/>
                <a:gd name="connsiteY61" fmla="*/ 324695 h 341359"/>
                <a:gd name="connsiteX62" fmla="*/ 111369 w 394611"/>
                <a:gd name="connsiteY62" fmla="*/ 311793 h 341359"/>
                <a:gd name="connsiteX63" fmla="*/ 46242 w 394611"/>
                <a:gd name="connsiteY63" fmla="*/ 273388 h 341359"/>
                <a:gd name="connsiteX64" fmla="*/ 17802 w 394611"/>
                <a:gd name="connsiteY64" fmla="*/ 208693 h 341359"/>
                <a:gd name="connsiteX65" fmla="*/ 16847 w 394611"/>
                <a:gd name="connsiteY65" fmla="*/ 148156 h 341359"/>
                <a:gd name="connsiteX66" fmla="*/ 1146 w 394611"/>
                <a:gd name="connsiteY66" fmla="*/ 132011 h 341359"/>
                <a:gd name="connsiteX67" fmla="*/ 27 w 394611"/>
                <a:gd name="connsiteY67" fmla="*/ 171864 h 341359"/>
                <a:gd name="connsiteX68" fmla="*/ 1263 w 394611"/>
                <a:gd name="connsiteY68" fmla="*/ 210406 h 341359"/>
                <a:gd name="connsiteX69" fmla="*/ 34298 w 394611"/>
                <a:gd name="connsiteY69" fmla="*/ 284977 h 341359"/>
                <a:gd name="connsiteX70" fmla="*/ 106179 w 394611"/>
                <a:gd name="connsiteY70" fmla="*/ 327623 h 341359"/>
                <a:gd name="connsiteX71" fmla="*/ 197320 w 394611"/>
                <a:gd name="connsiteY71" fmla="*/ 341359 h 341359"/>
                <a:gd name="connsiteX72" fmla="*/ 288457 w 394611"/>
                <a:gd name="connsiteY72" fmla="*/ 327623 h 341359"/>
                <a:gd name="connsiteX73" fmla="*/ 342879 w 394611"/>
                <a:gd name="connsiteY73" fmla="*/ 300227 h 341359"/>
                <a:gd name="connsiteX74" fmla="*/ 360307 w 394611"/>
                <a:gd name="connsiteY74" fmla="*/ 285004 h 341359"/>
                <a:gd name="connsiteX75" fmla="*/ 374898 w 394611"/>
                <a:gd name="connsiteY75" fmla="*/ 266133 h 341359"/>
                <a:gd name="connsiteX76" fmla="*/ 370526 w 394611"/>
                <a:gd name="connsiteY76" fmla="*/ 218529 h 341359"/>
                <a:gd name="connsiteX77" fmla="*/ 284349 w 394611"/>
                <a:gd name="connsiteY77" fmla="*/ 179611 h 341359"/>
                <a:gd name="connsiteX78" fmla="*/ 198789 w 394611"/>
                <a:gd name="connsiteY78" fmla="*/ 162479 h 341359"/>
                <a:gd name="connsiteX79" fmla="*/ 110721 w 394611"/>
                <a:gd name="connsiteY79" fmla="*/ 144655 h 341359"/>
                <a:gd name="connsiteX80" fmla="*/ 113493 w 394611"/>
                <a:gd name="connsiteY80" fmla="*/ 133150 h 341359"/>
                <a:gd name="connsiteX81" fmla="*/ 126738 w 394611"/>
                <a:gd name="connsiteY81" fmla="*/ 124240 h 341359"/>
                <a:gd name="connsiteX82" fmla="*/ 197310 w 394611"/>
                <a:gd name="connsiteY82" fmla="*/ 110371 h 341359"/>
                <a:gd name="connsiteX83" fmla="*/ 281127 w 394611"/>
                <a:gd name="connsiteY83" fmla="*/ 133150 h 341359"/>
                <a:gd name="connsiteX84" fmla="*/ 284296 w 394611"/>
                <a:gd name="connsiteY84" fmla="*/ 155367 h 341359"/>
                <a:gd name="connsiteX85" fmla="*/ 300979 w 394611"/>
                <a:gd name="connsiteY85" fmla="*/ 159539 h 341359"/>
                <a:gd name="connsiteX86" fmla="*/ 293083 w 394611"/>
                <a:gd name="connsiteY86" fmla="*/ 121553 h 341359"/>
                <a:gd name="connsiteX87" fmla="*/ 258892 w 394611"/>
                <a:gd name="connsiteY87" fmla="*/ 102666 h 341359"/>
                <a:gd name="connsiteX88" fmla="*/ 197308 w 394611"/>
                <a:gd name="connsiteY88" fmla="*/ 93698 h 341359"/>
                <a:gd name="connsiteX89" fmla="*/ 135730 w 394611"/>
                <a:gd name="connsiteY89" fmla="*/ 102666 h 341359"/>
                <a:gd name="connsiteX90" fmla="*/ 104692 w 394611"/>
                <a:gd name="connsiteY90" fmla="*/ 118625 h 341359"/>
                <a:gd name="connsiteX91" fmla="*/ 101533 w 394611"/>
                <a:gd name="connsiteY91" fmla="*/ 121555 h 341359"/>
                <a:gd name="connsiteX92" fmla="*/ 94389 w 394611"/>
                <a:gd name="connsiteY92" fmla="*/ 140230 h 341359"/>
                <a:gd name="connsiteX93" fmla="*/ 80277 w 394611"/>
                <a:gd name="connsiteY93" fmla="*/ 135773 h 341359"/>
                <a:gd name="connsiteX94" fmla="*/ 88995 w 394611"/>
                <a:gd name="connsiteY94" fmla="*/ 113792 h 341359"/>
                <a:gd name="connsiteX95" fmla="*/ 91072 w 394611"/>
                <a:gd name="connsiteY95" fmla="*/ 111407 h 341359"/>
                <a:gd name="connsiteX96" fmla="*/ 197302 w 394611"/>
                <a:gd name="connsiteY96" fmla="*/ 79116 h 341359"/>
                <a:gd name="connsiteX97" fmla="*/ 303538 w 394611"/>
                <a:gd name="connsiteY97" fmla="*/ 111407 h 341359"/>
                <a:gd name="connsiteX98" fmla="*/ 314734 w 394611"/>
                <a:gd name="connsiteY98" fmla="*/ 139057 h 341359"/>
                <a:gd name="connsiteX99" fmla="*/ 315547 w 394611"/>
                <a:gd name="connsiteY99" fmla="*/ 163676 h 341359"/>
                <a:gd name="connsiteX100" fmla="*/ 332187 w 394611"/>
                <a:gd name="connsiteY100" fmla="*/ 169208 h 341359"/>
                <a:gd name="connsiteX101" fmla="*/ 331285 w 394611"/>
                <a:gd name="connsiteY101" fmla="*/ 137349 h 341359"/>
                <a:gd name="connsiteX102" fmla="*/ 315488 w 394611"/>
                <a:gd name="connsiteY102" fmla="*/ 99822 h 341359"/>
                <a:gd name="connsiteX103" fmla="*/ 271770 w 394611"/>
                <a:gd name="connsiteY103" fmla="*/ 74029 h 341359"/>
                <a:gd name="connsiteX104" fmla="*/ 197300 w 394611"/>
                <a:gd name="connsiteY104" fmla="*/ 62460 h 341359"/>
                <a:gd name="connsiteX105" fmla="*/ 122831 w 394611"/>
                <a:gd name="connsiteY105" fmla="*/ 74029 h 341359"/>
                <a:gd name="connsiteX106" fmla="*/ 79112 w 394611"/>
                <a:gd name="connsiteY106" fmla="*/ 99822 h 341359"/>
                <a:gd name="connsiteX107" fmla="*/ 72933 w 394611"/>
                <a:gd name="connsiteY107" fmla="*/ 107574 h 341359"/>
                <a:gd name="connsiteX108" fmla="*/ 64410 w 394611"/>
                <a:gd name="connsiteY108" fmla="*/ 129649 h 341359"/>
                <a:gd name="connsiteX109" fmla="*/ 50954 w 394611"/>
                <a:gd name="connsiteY109" fmla="*/ 122854 h 341359"/>
                <a:gd name="connsiteX110" fmla="*/ 60069 w 394611"/>
                <a:gd name="connsiteY110" fmla="*/ 100708 h 341359"/>
                <a:gd name="connsiteX111" fmla="*/ 68657 w 394611"/>
                <a:gd name="connsiteY111" fmla="*/ 89684 h 341359"/>
                <a:gd name="connsiteX112" fmla="*/ 197306 w 394611"/>
                <a:gd name="connsiteY112" fmla="*/ 47886 h 341359"/>
                <a:gd name="connsiteX113" fmla="*/ 325955 w 394611"/>
                <a:gd name="connsiteY113" fmla="*/ 89684 h 341359"/>
                <a:gd name="connsiteX114" fmla="*/ 345774 w 394611"/>
                <a:gd name="connsiteY114" fmla="*/ 135855 h 341359"/>
                <a:gd name="connsiteX115" fmla="*/ 346757 w 394611"/>
                <a:gd name="connsiteY115" fmla="*/ 175037 h 341359"/>
                <a:gd name="connsiteX116" fmla="*/ 363370 w 394611"/>
                <a:gd name="connsiteY116" fmla="*/ 183433 h 341359"/>
                <a:gd name="connsiteX117" fmla="*/ 362330 w 394611"/>
                <a:gd name="connsiteY117" fmla="*/ 134147 h 341359"/>
                <a:gd name="connsiteX118" fmla="*/ 337915 w 394611"/>
                <a:gd name="connsiteY118" fmla="*/ 78097 h 341359"/>
                <a:gd name="connsiteX119" fmla="*/ 197310 w 394611"/>
                <a:gd name="connsiteY119" fmla="*/ 31227 h 341359"/>
                <a:gd name="connsiteX120" fmla="*/ 56711 w 394611"/>
                <a:gd name="connsiteY120" fmla="*/ 78101 h 341359"/>
                <a:gd name="connsiteX121" fmla="*/ 51753 w 394611"/>
                <a:gd name="connsiteY121" fmla="*/ 83727 h 341359"/>
                <a:gd name="connsiteX122" fmla="*/ 36722 w 394611"/>
                <a:gd name="connsiteY122" fmla="*/ 111932 h 341359"/>
                <a:gd name="connsiteX123" fmla="*/ 33786 w 394611"/>
                <a:gd name="connsiteY123" fmla="*/ 84484 h 341359"/>
                <a:gd name="connsiteX124" fmla="*/ 51759 w 394611"/>
                <a:gd name="connsiteY124" fmla="*/ 62651 h 341359"/>
                <a:gd name="connsiteX125" fmla="*/ 111377 w 394611"/>
                <a:gd name="connsiteY125" fmla="*/ 29560 h 341359"/>
                <a:gd name="connsiteX126" fmla="*/ 197324 w 394611"/>
                <a:gd name="connsiteY126" fmla="*/ 16653 h 341359"/>
                <a:gd name="connsiteX127" fmla="*/ 283259 w 394611"/>
                <a:gd name="connsiteY127" fmla="*/ 29554 h 341359"/>
                <a:gd name="connsiteX128" fmla="*/ 348380 w 394611"/>
                <a:gd name="connsiteY128" fmla="*/ 67960 h 341359"/>
                <a:gd name="connsiteX129" fmla="*/ 376820 w 394611"/>
                <a:gd name="connsiteY129" fmla="*/ 132653 h 341359"/>
                <a:gd name="connsiteX130" fmla="*/ 377865 w 394611"/>
                <a:gd name="connsiteY130" fmla="*/ 193260 h 341359"/>
                <a:gd name="connsiteX131" fmla="*/ 393492 w 394611"/>
                <a:gd name="connsiteY131" fmla="*/ 209356 h 341359"/>
                <a:gd name="connsiteX132" fmla="*/ 394611 w 394611"/>
                <a:gd name="connsiteY132" fmla="*/ 176889 h 341359"/>
                <a:gd name="connsiteX133" fmla="*/ 394601 w 394611"/>
                <a:gd name="connsiteY133" fmla="*/ 176889 h 34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394611" h="341359">
                  <a:moveTo>
                    <a:pt x="394599" y="176899"/>
                  </a:moveTo>
                  <a:cubicBezTo>
                    <a:pt x="394599" y="152412"/>
                    <a:pt x="394599" y="142931"/>
                    <a:pt x="393359" y="130955"/>
                  </a:cubicBezTo>
                  <a:cubicBezTo>
                    <a:pt x="390264" y="100941"/>
                    <a:pt x="379153" y="75852"/>
                    <a:pt x="360326" y="56382"/>
                  </a:cubicBezTo>
                  <a:cubicBezTo>
                    <a:pt x="342465" y="37912"/>
                    <a:pt x="318284" y="23567"/>
                    <a:pt x="288449" y="13743"/>
                  </a:cubicBezTo>
                  <a:cubicBezTo>
                    <a:pt x="261162" y="4749"/>
                    <a:pt x="229643" y="0"/>
                    <a:pt x="197306" y="0"/>
                  </a:cubicBezTo>
                  <a:cubicBezTo>
                    <a:pt x="164969" y="0"/>
                    <a:pt x="133456" y="4749"/>
                    <a:pt x="106169" y="13737"/>
                  </a:cubicBezTo>
                  <a:cubicBezTo>
                    <a:pt x="85133" y="20663"/>
                    <a:pt x="66924" y="29848"/>
                    <a:pt x="51747" y="41132"/>
                  </a:cubicBezTo>
                  <a:cubicBezTo>
                    <a:pt x="45435" y="45822"/>
                    <a:pt x="39631" y="50867"/>
                    <a:pt x="34394" y="56275"/>
                  </a:cubicBezTo>
                  <a:cubicBezTo>
                    <a:pt x="29746" y="60773"/>
                    <a:pt x="24766" y="67336"/>
                    <a:pt x="19595" y="75776"/>
                  </a:cubicBezTo>
                  <a:cubicBezTo>
                    <a:pt x="10406" y="90776"/>
                    <a:pt x="12303" y="110202"/>
                    <a:pt x="24249" y="122989"/>
                  </a:cubicBezTo>
                  <a:cubicBezTo>
                    <a:pt x="33802" y="133210"/>
                    <a:pt x="53560" y="148015"/>
                    <a:pt x="110273" y="161746"/>
                  </a:cubicBezTo>
                  <a:cubicBezTo>
                    <a:pt x="136435" y="168081"/>
                    <a:pt x="165789" y="173448"/>
                    <a:pt x="195833" y="178878"/>
                  </a:cubicBezTo>
                  <a:cubicBezTo>
                    <a:pt x="226168" y="184357"/>
                    <a:pt x="256958" y="189923"/>
                    <a:pt x="283901" y="196703"/>
                  </a:cubicBezTo>
                  <a:cubicBezTo>
                    <a:pt x="283483" y="202572"/>
                    <a:pt x="282676" y="206602"/>
                    <a:pt x="281129" y="208210"/>
                  </a:cubicBezTo>
                  <a:cubicBezTo>
                    <a:pt x="278717" y="210705"/>
                    <a:pt x="274311" y="213909"/>
                    <a:pt x="267884" y="217119"/>
                  </a:cubicBezTo>
                  <a:cubicBezTo>
                    <a:pt x="254022" y="224035"/>
                    <a:pt x="230763" y="230989"/>
                    <a:pt x="197318" y="230989"/>
                  </a:cubicBezTo>
                  <a:cubicBezTo>
                    <a:pt x="148725" y="230989"/>
                    <a:pt x="121116" y="216088"/>
                    <a:pt x="113495" y="208210"/>
                  </a:cubicBezTo>
                  <a:cubicBezTo>
                    <a:pt x="111129" y="205761"/>
                    <a:pt x="110494" y="197671"/>
                    <a:pt x="110326" y="185990"/>
                  </a:cubicBezTo>
                  <a:cubicBezTo>
                    <a:pt x="104649" y="184652"/>
                    <a:pt x="99078" y="183261"/>
                    <a:pt x="93643" y="181818"/>
                  </a:cubicBezTo>
                  <a:cubicBezTo>
                    <a:pt x="93758" y="202334"/>
                    <a:pt x="94657" y="212687"/>
                    <a:pt x="101539" y="219804"/>
                  </a:cubicBezTo>
                  <a:cubicBezTo>
                    <a:pt x="108537" y="227038"/>
                    <a:pt x="120678" y="233748"/>
                    <a:pt x="135730" y="238691"/>
                  </a:cubicBezTo>
                  <a:cubicBezTo>
                    <a:pt x="153591" y="244555"/>
                    <a:pt x="174801" y="247659"/>
                    <a:pt x="197314" y="247659"/>
                  </a:cubicBezTo>
                  <a:cubicBezTo>
                    <a:pt x="219827" y="247659"/>
                    <a:pt x="241032" y="244561"/>
                    <a:pt x="258892" y="238691"/>
                  </a:cubicBezTo>
                  <a:cubicBezTo>
                    <a:pt x="271889" y="234423"/>
                    <a:pt x="282710" y="228841"/>
                    <a:pt x="289930" y="222732"/>
                  </a:cubicBezTo>
                  <a:cubicBezTo>
                    <a:pt x="291071" y="221770"/>
                    <a:pt x="292132" y="220792"/>
                    <a:pt x="293089" y="219802"/>
                  </a:cubicBezTo>
                  <a:cubicBezTo>
                    <a:pt x="297367" y="215382"/>
                    <a:pt x="299330" y="209702"/>
                    <a:pt x="300235" y="201121"/>
                  </a:cubicBezTo>
                  <a:cubicBezTo>
                    <a:pt x="305130" y="202549"/>
                    <a:pt x="309846" y="204030"/>
                    <a:pt x="314345" y="205573"/>
                  </a:cubicBezTo>
                  <a:cubicBezTo>
                    <a:pt x="313400" y="212219"/>
                    <a:pt x="311282" y="220505"/>
                    <a:pt x="305627" y="227554"/>
                  </a:cubicBezTo>
                  <a:cubicBezTo>
                    <a:pt x="304976" y="228364"/>
                    <a:pt x="304296" y="229162"/>
                    <a:pt x="303552" y="229938"/>
                  </a:cubicBezTo>
                  <a:cubicBezTo>
                    <a:pt x="288459" y="245547"/>
                    <a:pt x="252779" y="262231"/>
                    <a:pt x="197322" y="262231"/>
                  </a:cubicBezTo>
                  <a:cubicBezTo>
                    <a:pt x="141864" y="262231"/>
                    <a:pt x="106181" y="245549"/>
                    <a:pt x="91086" y="229938"/>
                  </a:cubicBezTo>
                  <a:cubicBezTo>
                    <a:pt x="82709" y="221277"/>
                    <a:pt x="80681" y="210009"/>
                    <a:pt x="79890" y="202289"/>
                  </a:cubicBezTo>
                  <a:cubicBezTo>
                    <a:pt x="79198" y="195590"/>
                    <a:pt x="79093" y="187805"/>
                    <a:pt x="79077" y="177669"/>
                  </a:cubicBezTo>
                  <a:cubicBezTo>
                    <a:pt x="73426" y="176093"/>
                    <a:pt x="63181" y="172414"/>
                    <a:pt x="62437" y="172138"/>
                  </a:cubicBezTo>
                  <a:cubicBezTo>
                    <a:pt x="62437" y="185548"/>
                    <a:pt x="62443" y="195271"/>
                    <a:pt x="63339" y="203996"/>
                  </a:cubicBezTo>
                  <a:cubicBezTo>
                    <a:pt x="64390" y="214181"/>
                    <a:pt x="67168" y="229150"/>
                    <a:pt x="79136" y="241523"/>
                  </a:cubicBezTo>
                  <a:cubicBezTo>
                    <a:pt x="88986" y="251708"/>
                    <a:pt x="104507" y="260866"/>
                    <a:pt x="122854" y="267317"/>
                  </a:cubicBezTo>
                  <a:cubicBezTo>
                    <a:pt x="144691" y="274994"/>
                    <a:pt x="169296" y="278886"/>
                    <a:pt x="197330" y="278886"/>
                  </a:cubicBezTo>
                  <a:cubicBezTo>
                    <a:pt x="225363" y="278886"/>
                    <a:pt x="249962" y="274994"/>
                    <a:pt x="271799" y="267317"/>
                  </a:cubicBezTo>
                  <a:cubicBezTo>
                    <a:pt x="290147" y="260866"/>
                    <a:pt x="305672" y="251708"/>
                    <a:pt x="315518" y="241523"/>
                  </a:cubicBezTo>
                  <a:cubicBezTo>
                    <a:pt x="317932" y="239028"/>
                    <a:pt x="319970" y="236420"/>
                    <a:pt x="321697" y="233772"/>
                  </a:cubicBezTo>
                  <a:cubicBezTo>
                    <a:pt x="326561" y="226316"/>
                    <a:pt x="328948" y="218512"/>
                    <a:pt x="330220" y="211695"/>
                  </a:cubicBezTo>
                  <a:cubicBezTo>
                    <a:pt x="335119" y="213843"/>
                    <a:pt x="339626" y="216100"/>
                    <a:pt x="343676" y="218496"/>
                  </a:cubicBezTo>
                  <a:cubicBezTo>
                    <a:pt x="342123" y="224994"/>
                    <a:pt x="339413" y="232851"/>
                    <a:pt x="334561" y="240641"/>
                  </a:cubicBezTo>
                  <a:cubicBezTo>
                    <a:pt x="332232" y="244385"/>
                    <a:pt x="329411" y="248113"/>
                    <a:pt x="325973" y="251667"/>
                  </a:cubicBezTo>
                  <a:cubicBezTo>
                    <a:pt x="300661" y="277842"/>
                    <a:pt x="252402" y="293466"/>
                    <a:pt x="197324" y="293466"/>
                  </a:cubicBezTo>
                  <a:cubicBezTo>
                    <a:pt x="142245" y="293466"/>
                    <a:pt x="93983" y="277842"/>
                    <a:pt x="68674" y="251667"/>
                  </a:cubicBezTo>
                  <a:cubicBezTo>
                    <a:pt x="51817" y="234234"/>
                    <a:pt x="49588" y="212603"/>
                    <a:pt x="48854" y="205495"/>
                  </a:cubicBezTo>
                  <a:cubicBezTo>
                    <a:pt x="47871" y="195967"/>
                    <a:pt x="47871" y="182896"/>
                    <a:pt x="47871" y="166313"/>
                  </a:cubicBezTo>
                  <a:cubicBezTo>
                    <a:pt x="41835" y="163647"/>
                    <a:pt x="36306" y="160856"/>
                    <a:pt x="31256" y="157916"/>
                  </a:cubicBezTo>
                  <a:cubicBezTo>
                    <a:pt x="31256" y="188738"/>
                    <a:pt x="31229" y="196822"/>
                    <a:pt x="32297" y="207202"/>
                  </a:cubicBezTo>
                  <a:cubicBezTo>
                    <a:pt x="33175" y="215732"/>
                    <a:pt x="35851" y="241678"/>
                    <a:pt x="56713" y="263252"/>
                  </a:cubicBezTo>
                  <a:cubicBezTo>
                    <a:pt x="85094" y="292603"/>
                    <a:pt x="137652" y="310123"/>
                    <a:pt x="197318" y="310123"/>
                  </a:cubicBezTo>
                  <a:cubicBezTo>
                    <a:pt x="256983" y="310123"/>
                    <a:pt x="309538" y="292599"/>
                    <a:pt x="337917" y="263246"/>
                  </a:cubicBezTo>
                  <a:cubicBezTo>
                    <a:pt x="339703" y="261402"/>
                    <a:pt x="341343" y="259518"/>
                    <a:pt x="342875" y="257621"/>
                  </a:cubicBezTo>
                  <a:cubicBezTo>
                    <a:pt x="350549" y="248103"/>
                    <a:pt x="355128" y="238136"/>
                    <a:pt x="357906" y="229416"/>
                  </a:cubicBezTo>
                  <a:cubicBezTo>
                    <a:pt x="365378" y="237015"/>
                    <a:pt x="366218" y="248584"/>
                    <a:pt x="360783" y="257308"/>
                  </a:cubicBezTo>
                  <a:cubicBezTo>
                    <a:pt x="356864" y="263594"/>
                    <a:pt x="352709" y="268989"/>
                    <a:pt x="348431" y="273329"/>
                  </a:cubicBezTo>
                  <a:lnTo>
                    <a:pt x="348378" y="273382"/>
                  </a:lnTo>
                  <a:cubicBezTo>
                    <a:pt x="346620" y="275201"/>
                    <a:pt x="344776" y="276967"/>
                    <a:pt x="342875" y="278696"/>
                  </a:cubicBezTo>
                  <a:cubicBezTo>
                    <a:pt x="327506" y="292683"/>
                    <a:pt x="307502" y="303801"/>
                    <a:pt x="283251" y="311787"/>
                  </a:cubicBezTo>
                  <a:cubicBezTo>
                    <a:pt x="257616" y="320231"/>
                    <a:pt x="227899" y="324695"/>
                    <a:pt x="197310" y="324695"/>
                  </a:cubicBezTo>
                  <a:cubicBezTo>
                    <a:pt x="166721" y="324695"/>
                    <a:pt x="137006" y="320231"/>
                    <a:pt x="111369" y="311793"/>
                  </a:cubicBezTo>
                  <a:cubicBezTo>
                    <a:pt x="84123" y="302819"/>
                    <a:pt x="62212" y="289896"/>
                    <a:pt x="46242" y="273388"/>
                  </a:cubicBezTo>
                  <a:cubicBezTo>
                    <a:pt x="30070" y="256668"/>
                    <a:pt x="20508" y="234899"/>
                    <a:pt x="17802" y="208693"/>
                  </a:cubicBezTo>
                  <a:cubicBezTo>
                    <a:pt x="16655" y="197567"/>
                    <a:pt x="16317" y="176750"/>
                    <a:pt x="16847" y="148156"/>
                  </a:cubicBezTo>
                  <a:cubicBezTo>
                    <a:pt x="16028" y="147501"/>
                    <a:pt x="7954" y="141308"/>
                    <a:pt x="1146" y="132011"/>
                  </a:cubicBezTo>
                  <a:cubicBezTo>
                    <a:pt x="-274" y="143712"/>
                    <a:pt x="27" y="171864"/>
                    <a:pt x="27" y="171864"/>
                  </a:cubicBezTo>
                  <a:cubicBezTo>
                    <a:pt x="27" y="186706"/>
                    <a:pt x="27" y="198428"/>
                    <a:pt x="1263" y="210406"/>
                  </a:cubicBezTo>
                  <a:cubicBezTo>
                    <a:pt x="4358" y="240418"/>
                    <a:pt x="15469" y="265509"/>
                    <a:pt x="34298" y="284977"/>
                  </a:cubicBezTo>
                  <a:cubicBezTo>
                    <a:pt x="52159" y="303447"/>
                    <a:pt x="76342" y="317792"/>
                    <a:pt x="106179" y="327623"/>
                  </a:cubicBezTo>
                  <a:cubicBezTo>
                    <a:pt x="133472" y="336610"/>
                    <a:pt x="164985" y="341359"/>
                    <a:pt x="197320" y="341359"/>
                  </a:cubicBezTo>
                  <a:cubicBezTo>
                    <a:pt x="229655" y="341359"/>
                    <a:pt x="261170" y="336610"/>
                    <a:pt x="288457" y="327623"/>
                  </a:cubicBezTo>
                  <a:cubicBezTo>
                    <a:pt x="309493" y="320697"/>
                    <a:pt x="327702" y="311511"/>
                    <a:pt x="342879" y="300227"/>
                  </a:cubicBezTo>
                  <a:cubicBezTo>
                    <a:pt x="349222" y="295516"/>
                    <a:pt x="355046" y="290446"/>
                    <a:pt x="360307" y="285004"/>
                  </a:cubicBezTo>
                  <a:cubicBezTo>
                    <a:pt x="365429" y="279796"/>
                    <a:pt x="370340" y="273445"/>
                    <a:pt x="374898" y="266133"/>
                  </a:cubicBezTo>
                  <a:cubicBezTo>
                    <a:pt x="384298" y="251053"/>
                    <a:pt x="382519" y="231458"/>
                    <a:pt x="370526" y="218529"/>
                  </a:cubicBezTo>
                  <a:cubicBezTo>
                    <a:pt x="358660" y="205739"/>
                    <a:pt x="336213" y="192223"/>
                    <a:pt x="284349" y="179611"/>
                  </a:cubicBezTo>
                  <a:cubicBezTo>
                    <a:pt x="258191" y="173251"/>
                    <a:pt x="228833" y="167909"/>
                    <a:pt x="198789" y="162479"/>
                  </a:cubicBezTo>
                  <a:cubicBezTo>
                    <a:pt x="168454" y="157003"/>
                    <a:pt x="137664" y="151434"/>
                    <a:pt x="110721" y="144655"/>
                  </a:cubicBezTo>
                  <a:cubicBezTo>
                    <a:pt x="111139" y="138787"/>
                    <a:pt x="111946" y="134756"/>
                    <a:pt x="113493" y="133150"/>
                  </a:cubicBezTo>
                  <a:cubicBezTo>
                    <a:pt x="115907" y="130654"/>
                    <a:pt x="120311" y="127450"/>
                    <a:pt x="126738" y="124240"/>
                  </a:cubicBezTo>
                  <a:cubicBezTo>
                    <a:pt x="140600" y="117324"/>
                    <a:pt x="163922" y="110371"/>
                    <a:pt x="197310" y="110371"/>
                  </a:cubicBezTo>
                  <a:cubicBezTo>
                    <a:pt x="246182" y="110371"/>
                    <a:pt x="273506" y="125271"/>
                    <a:pt x="281127" y="133150"/>
                  </a:cubicBezTo>
                  <a:cubicBezTo>
                    <a:pt x="283493" y="135599"/>
                    <a:pt x="284128" y="143688"/>
                    <a:pt x="284296" y="155367"/>
                  </a:cubicBezTo>
                  <a:cubicBezTo>
                    <a:pt x="289973" y="156705"/>
                    <a:pt x="295544" y="158096"/>
                    <a:pt x="300979" y="159539"/>
                  </a:cubicBezTo>
                  <a:cubicBezTo>
                    <a:pt x="300864" y="139023"/>
                    <a:pt x="299965" y="128671"/>
                    <a:pt x="293083" y="121553"/>
                  </a:cubicBezTo>
                  <a:cubicBezTo>
                    <a:pt x="286085" y="114320"/>
                    <a:pt x="273944" y="107609"/>
                    <a:pt x="258892" y="102666"/>
                  </a:cubicBezTo>
                  <a:cubicBezTo>
                    <a:pt x="241031" y="96802"/>
                    <a:pt x="219737" y="93698"/>
                    <a:pt x="197308" y="93698"/>
                  </a:cubicBezTo>
                  <a:cubicBezTo>
                    <a:pt x="174879" y="93698"/>
                    <a:pt x="153591" y="96796"/>
                    <a:pt x="135730" y="102666"/>
                  </a:cubicBezTo>
                  <a:cubicBezTo>
                    <a:pt x="122733" y="106934"/>
                    <a:pt x="111912" y="112516"/>
                    <a:pt x="104692" y="118625"/>
                  </a:cubicBezTo>
                  <a:cubicBezTo>
                    <a:pt x="103551" y="119587"/>
                    <a:pt x="102490" y="120565"/>
                    <a:pt x="101533" y="121555"/>
                  </a:cubicBezTo>
                  <a:cubicBezTo>
                    <a:pt x="97255" y="125975"/>
                    <a:pt x="95292" y="131653"/>
                    <a:pt x="94389" y="140230"/>
                  </a:cubicBezTo>
                  <a:cubicBezTo>
                    <a:pt x="89493" y="138802"/>
                    <a:pt x="84778" y="137322"/>
                    <a:pt x="80277" y="135773"/>
                  </a:cubicBezTo>
                  <a:cubicBezTo>
                    <a:pt x="81222" y="129126"/>
                    <a:pt x="83340" y="120841"/>
                    <a:pt x="88995" y="113792"/>
                  </a:cubicBezTo>
                  <a:cubicBezTo>
                    <a:pt x="89646" y="112984"/>
                    <a:pt x="90326" y="112184"/>
                    <a:pt x="91072" y="111407"/>
                  </a:cubicBezTo>
                  <a:cubicBezTo>
                    <a:pt x="106165" y="95799"/>
                    <a:pt x="142003" y="79116"/>
                    <a:pt x="197302" y="79116"/>
                  </a:cubicBezTo>
                  <a:cubicBezTo>
                    <a:pt x="252601" y="79116"/>
                    <a:pt x="288443" y="95799"/>
                    <a:pt x="303538" y="111407"/>
                  </a:cubicBezTo>
                  <a:cubicBezTo>
                    <a:pt x="311915" y="120068"/>
                    <a:pt x="313943" y="131337"/>
                    <a:pt x="314734" y="139057"/>
                  </a:cubicBezTo>
                  <a:cubicBezTo>
                    <a:pt x="315426" y="145756"/>
                    <a:pt x="315531" y="153541"/>
                    <a:pt x="315547" y="163676"/>
                  </a:cubicBezTo>
                  <a:cubicBezTo>
                    <a:pt x="320939" y="165157"/>
                    <a:pt x="331443" y="168932"/>
                    <a:pt x="332187" y="169208"/>
                  </a:cubicBezTo>
                  <a:cubicBezTo>
                    <a:pt x="332187" y="155798"/>
                    <a:pt x="332181" y="146075"/>
                    <a:pt x="331285" y="137349"/>
                  </a:cubicBezTo>
                  <a:cubicBezTo>
                    <a:pt x="330234" y="127164"/>
                    <a:pt x="327456" y="112196"/>
                    <a:pt x="315488" y="99822"/>
                  </a:cubicBezTo>
                  <a:cubicBezTo>
                    <a:pt x="305638" y="89638"/>
                    <a:pt x="290117" y="80480"/>
                    <a:pt x="271770" y="74029"/>
                  </a:cubicBezTo>
                  <a:cubicBezTo>
                    <a:pt x="249933" y="66352"/>
                    <a:pt x="224873" y="62460"/>
                    <a:pt x="197300" y="62460"/>
                  </a:cubicBezTo>
                  <a:cubicBezTo>
                    <a:pt x="169728" y="62460"/>
                    <a:pt x="144668" y="66352"/>
                    <a:pt x="122831" y="74029"/>
                  </a:cubicBezTo>
                  <a:cubicBezTo>
                    <a:pt x="104483" y="80480"/>
                    <a:pt x="88958" y="89638"/>
                    <a:pt x="79112" y="99822"/>
                  </a:cubicBezTo>
                  <a:cubicBezTo>
                    <a:pt x="76700" y="102318"/>
                    <a:pt x="74660" y="104925"/>
                    <a:pt x="72933" y="107574"/>
                  </a:cubicBezTo>
                  <a:cubicBezTo>
                    <a:pt x="68069" y="115030"/>
                    <a:pt x="65682" y="122834"/>
                    <a:pt x="64410" y="129649"/>
                  </a:cubicBezTo>
                  <a:cubicBezTo>
                    <a:pt x="59514" y="127503"/>
                    <a:pt x="55004" y="125244"/>
                    <a:pt x="50954" y="122854"/>
                  </a:cubicBezTo>
                  <a:cubicBezTo>
                    <a:pt x="52507" y="116356"/>
                    <a:pt x="55216" y="108497"/>
                    <a:pt x="60069" y="100708"/>
                  </a:cubicBezTo>
                  <a:cubicBezTo>
                    <a:pt x="62398" y="96965"/>
                    <a:pt x="65219" y="93236"/>
                    <a:pt x="68657" y="89684"/>
                  </a:cubicBezTo>
                  <a:cubicBezTo>
                    <a:pt x="93969" y="63510"/>
                    <a:pt x="142060" y="47886"/>
                    <a:pt x="197306" y="47886"/>
                  </a:cubicBezTo>
                  <a:cubicBezTo>
                    <a:pt x="252553" y="47886"/>
                    <a:pt x="300647" y="63510"/>
                    <a:pt x="325955" y="89684"/>
                  </a:cubicBezTo>
                  <a:cubicBezTo>
                    <a:pt x="342813" y="107118"/>
                    <a:pt x="345042" y="128749"/>
                    <a:pt x="345774" y="135855"/>
                  </a:cubicBezTo>
                  <a:cubicBezTo>
                    <a:pt x="346757" y="145384"/>
                    <a:pt x="346757" y="155260"/>
                    <a:pt x="346757" y="175037"/>
                  </a:cubicBezTo>
                  <a:cubicBezTo>
                    <a:pt x="352793" y="177702"/>
                    <a:pt x="358322" y="180494"/>
                    <a:pt x="363370" y="183433"/>
                  </a:cubicBezTo>
                  <a:cubicBezTo>
                    <a:pt x="363370" y="151047"/>
                    <a:pt x="363397" y="144528"/>
                    <a:pt x="362330" y="134147"/>
                  </a:cubicBezTo>
                  <a:cubicBezTo>
                    <a:pt x="361453" y="125617"/>
                    <a:pt x="358777" y="99672"/>
                    <a:pt x="337915" y="78097"/>
                  </a:cubicBezTo>
                  <a:cubicBezTo>
                    <a:pt x="309534" y="48746"/>
                    <a:pt x="256972" y="31227"/>
                    <a:pt x="197310" y="31227"/>
                  </a:cubicBezTo>
                  <a:cubicBezTo>
                    <a:pt x="137649" y="31227"/>
                    <a:pt x="85090" y="48750"/>
                    <a:pt x="56711" y="78101"/>
                  </a:cubicBezTo>
                  <a:cubicBezTo>
                    <a:pt x="54925" y="79946"/>
                    <a:pt x="53284" y="81829"/>
                    <a:pt x="51753" y="83727"/>
                  </a:cubicBezTo>
                  <a:cubicBezTo>
                    <a:pt x="44079" y="93244"/>
                    <a:pt x="39500" y="103218"/>
                    <a:pt x="36722" y="111932"/>
                  </a:cubicBezTo>
                  <a:cubicBezTo>
                    <a:pt x="29445" y="104444"/>
                    <a:pt x="28488" y="93113"/>
                    <a:pt x="33786" y="84484"/>
                  </a:cubicBezTo>
                  <a:cubicBezTo>
                    <a:pt x="41438" y="72016"/>
                    <a:pt x="46566" y="67416"/>
                    <a:pt x="51759" y="62651"/>
                  </a:cubicBezTo>
                  <a:cubicBezTo>
                    <a:pt x="67063" y="48598"/>
                    <a:pt x="87132" y="37547"/>
                    <a:pt x="111377" y="29560"/>
                  </a:cubicBezTo>
                  <a:cubicBezTo>
                    <a:pt x="137012" y="21116"/>
                    <a:pt x="166729" y="16653"/>
                    <a:pt x="197324" y="16653"/>
                  </a:cubicBezTo>
                  <a:cubicBezTo>
                    <a:pt x="227918" y="16653"/>
                    <a:pt x="257628" y="21116"/>
                    <a:pt x="283259" y="29554"/>
                  </a:cubicBezTo>
                  <a:cubicBezTo>
                    <a:pt x="310505" y="38528"/>
                    <a:pt x="332416" y="51451"/>
                    <a:pt x="348380" y="67960"/>
                  </a:cubicBezTo>
                  <a:cubicBezTo>
                    <a:pt x="364552" y="84679"/>
                    <a:pt x="374114" y="106449"/>
                    <a:pt x="376820" y="132653"/>
                  </a:cubicBezTo>
                  <a:cubicBezTo>
                    <a:pt x="377967" y="143778"/>
                    <a:pt x="378051" y="149685"/>
                    <a:pt x="377865" y="193260"/>
                  </a:cubicBezTo>
                  <a:cubicBezTo>
                    <a:pt x="378658" y="193894"/>
                    <a:pt x="387297" y="200742"/>
                    <a:pt x="393492" y="209356"/>
                  </a:cubicBezTo>
                  <a:cubicBezTo>
                    <a:pt x="394648" y="199083"/>
                    <a:pt x="394611" y="188765"/>
                    <a:pt x="394611" y="176889"/>
                  </a:cubicBezTo>
                  <a:lnTo>
                    <a:pt x="394601" y="176889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48" name="Graphic 47">
            <a:extLst>
              <a:ext uri="{FF2B5EF4-FFF2-40B4-BE49-F238E27FC236}">
                <a16:creationId xmlns:a16="http://schemas.microsoft.com/office/drawing/2014/main" id="{A902C098-6C9F-D476-0D92-5C93202DEE1C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7081024" y="5945772"/>
            <a:ext cx="2105262" cy="4511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23653947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able Style_5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EC446457-A945-9E23-95A4-074569C5B170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TextBox 20">
            <a:extLst>
              <a:ext uri="{FF2B5EF4-FFF2-40B4-BE49-F238E27FC236}">
                <a16:creationId xmlns:a16="http://schemas.microsoft.com/office/drawing/2014/main" id="{7DDF464B-5BE1-793A-F8B3-292169906C11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40" name="Graphic 39">
            <a:extLst>
              <a:ext uri="{FF2B5EF4-FFF2-40B4-BE49-F238E27FC236}">
                <a16:creationId xmlns:a16="http://schemas.microsoft.com/office/drawing/2014/main" id="{C7552D44-4A88-36E0-92C7-A12F7C32BC1E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41" name="TextBox 40">
            <a:extLst>
              <a:ext uri="{FF2B5EF4-FFF2-40B4-BE49-F238E27FC236}">
                <a16:creationId xmlns:a16="http://schemas.microsoft.com/office/drawing/2014/main" id="{09543CFA-5B0B-3B4B-D3B1-B1F9A89FF4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id="{819B5177-A565-922A-68A2-B8C0D8D5D19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685127"/>
            <a:ext cx="3962399" cy="42242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4496AD4E-101A-B069-903A-541C4E9B555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09600" y="344033"/>
            <a:ext cx="3839852" cy="180849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eyebrow</a:t>
            </a:r>
          </a:p>
          <a:p>
            <a:pPr lvl="0"/>
            <a:endParaRPr lang="en-US"/>
          </a:p>
        </p:txBody>
      </p:sp>
      <p:sp>
        <p:nvSpPr>
          <p:cNvPr id="73" name="Text Placeholder 9">
            <a:extLst>
              <a:ext uri="{FF2B5EF4-FFF2-40B4-BE49-F238E27FC236}">
                <a16:creationId xmlns:a16="http://schemas.microsoft.com/office/drawing/2014/main" id="{64E0212E-79B4-99EE-EDFB-B60A9F1E88A7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606498" y="1247030"/>
            <a:ext cx="1660714" cy="331738"/>
          </a:xfrm>
          <a:prstGeom prst="rect">
            <a:avLst/>
          </a:prstGeom>
          <a:solidFill>
            <a:schemeClr val="accent1"/>
          </a:solidFill>
        </p:spPr>
        <p:txBody>
          <a:bodyPr lIns="144000" tIns="0" rIns="144000" bIns="0" anchor="ctr"/>
          <a:lstStyle>
            <a:lvl1pPr>
              <a:defRPr sz="1400" b="1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endParaRPr lang="en-GB"/>
          </a:p>
        </p:txBody>
      </p:sp>
      <p:grpSp>
        <p:nvGrpSpPr>
          <p:cNvPr id="79" name="Group 78">
            <a:extLst>
              <a:ext uri="{FF2B5EF4-FFF2-40B4-BE49-F238E27FC236}">
                <a16:creationId xmlns:a16="http://schemas.microsoft.com/office/drawing/2014/main" id="{6B1AEDF2-179E-DE2B-BCDD-F90D69203E8B}"/>
              </a:ext>
            </a:extLst>
          </p:cNvPr>
          <p:cNvGrpSpPr/>
          <p:nvPr/>
        </p:nvGrpSpPr>
        <p:grpSpPr>
          <a:xfrm>
            <a:off x="9535782" y="5062958"/>
            <a:ext cx="2656218" cy="982242"/>
            <a:chOff x="9535782" y="4462389"/>
            <a:chExt cx="2656218" cy="982242"/>
          </a:xfrm>
        </p:grpSpPr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DB8C2EB0-B0FB-E581-C5CD-788CA04159E4}"/>
                </a:ext>
              </a:extLst>
            </p:cNvPr>
            <p:cNvSpPr/>
            <p:nvPr/>
          </p:nvSpPr>
          <p:spPr>
            <a:xfrm>
              <a:off x="10283894" y="4462389"/>
              <a:ext cx="1908106" cy="388434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4A961AEC-A83E-F4FD-BD06-FD38343B382B}"/>
                </a:ext>
              </a:extLst>
            </p:cNvPr>
            <p:cNvSpPr/>
            <p:nvPr/>
          </p:nvSpPr>
          <p:spPr>
            <a:xfrm>
              <a:off x="10338957" y="4506901"/>
              <a:ext cx="1853042" cy="299344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01697730-BFA5-D15F-C57A-C38E6F336F84}"/>
                </a:ext>
              </a:extLst>
            </p:cNvPr>
            <p:cNvSpPr/>
            <p:nvPr/>
          </p:nvSpPr>
          <p:spPr>
            <a:xfrm>
              <a:off x="9535782" y="5056224"/>
              <a:ext cx="1468155" cy="388407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EDF31EA2-7984-0DFB-F749-9F041BBD205A}"/>
                </a:ext>
              </a:extLst>
            </p:cNvPr>
            <p:cNvSpPr/>
            <p:nvPr/>
          </p:nvSpPr>
          <p:spPr>
            <a:xfrm>
              <a:off x="11661285" y="5056237"/>
              <a:ext cx="530715" cy="388367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D19545D4-F05A-5E28-D948-1036B64ED6F4}"/>
                </a:ext>
              </a:extLst>
            </p:cNvPr>
            <p:cNvSpPr/>
            <p:nvPr/>
          </p:nvSpPr>
          <p:spPr>
            <a:xfrm>
              <a:off x="9590805" y="5100754"/>
              <a:ext cx="1357545" cy="299344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0E4E2BC9-BC35-AEE3-24DF-DC1F7B3BAD39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76DEF1B8-26EB-277C-477B-C0AC05368735}"/>
              </a:ext>
            </a:extLst>
          </p:cNvPr>
          <p:cNvGrpSpPr/>
          <p:nvPr userDrawn="1"/>
        </p:nvGrpSpPr>
        <p:grpSpPr>
          <a:xfrm>
            <a:off x="9535782" y="5062958"/>
            <a:ext cx="2656218" cy="982242"/>
            <a:chOff x="9535782" y="4462389"/>
            <a:chExt cx="2656218" cy="982242"/>
          </a:xfrm>
        </p:grpSpPr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1715A007-615E-A9DF-C5D0-31FAF4E6F718}"/>
                </a:ext>
              </a:extLst>
            </p:cNvPr>
            <p:cNvSpPr/>
            <p:nvPr/>
          </p:nvSpPr>
          <p:spPr>
            <a:xfrm>
              <a:off x="10283894" y="4462389"/>
              <a:ext cx="1908106" cy="388434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2377B845-2ECE-9AA4-9736-C4C1BCE4CF2B}"/>
                </a:ext>
              </a:extLst>
            </p:cNvPr>
            <p:cNvSpPr/>
            <p:nvPr/>
          </p:nvSpPr>
          <p:spPr>
            <a:xfrm>
              <a:off x="10338957" y="4506901"/>
              <a:ext cx="1853042" cy="299344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FAA5C8ED-34C9-C81C-2CF2-46759BE6F0EC}"/>
                </a:ext>
              </a:extLst>
            </p:cNvPr>
            <p:cNvSpPr/>
            <p:nvPr/>
          </p:nvSpPr>
          <p:spPr>
            <a:xfrm>
              <a:off x="9535782" y="5056224"/>
              <a:ext cx="1468155" cy="388407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16AD6357-7791-D52F-04F5-A20A8D570337}"/>
                </a:ext>
              </a:extLst>
            </p:cNvPr>
            <p:cNvSpPr/>
            <p:nvPr/>
          </p:nvSpPr>
          <p:spPr>
            <a:xfrm>
              <a:off x="11661285" y="5056237"/>
              <a:ext cx="530715" cy="388367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57F31ACA-4F16-7EDC-1357-765C53CAB20E}"/>
                </a:ext>
              </a:extLst>
            </p:cNvPr>
            <p:cNvSpPr/>
            <p:nvPr/>
          </p:nvSpPr>
          <p:spPr>
            <a:xfrm>
              <a:off x="9590805" y="5100754"/>
              <a:ext cx="1357545" cy="299344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0" name="Table Placeholder 14">
            <a:extLst>
              <a:ext uri="{FF2B5EF4-FFF2-40B4-BE49-F238E27FC236}">
                <a16:creationId xmlns:a16="http://schemas.microsoft.com/office/drawing/2014/main" id="{4B7BBC14-33C9-ABEB-841F-C53B05F2EDCA}"/>
              </a:ext>
            </a:extLst>
          </p:cNvPr>
          <p:cNvSpPr>
            <a:spLocks noGrp="1"/>
          </p:cNvSpPr>
          <p:nvPr>
            <p:ph type="tbl" sz="quarter" idx="13"/>
          </p:nvPr>
        </p:nvSpPr>
        <p:spPr>
          <a:xfrm>
            <a:off x="5499100" y="1365250"/>
            <a:ext cx="5112753" cy="3492013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36A103C-AE62-FB6E-3BC7-E21269640FE0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6496" y="1645003"/>
            <a:ext cx="3962399" cy="79495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05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Lorem Ipsum is simply dummy</a:t>
            </a:r>
          </a:p>
          <a:p>
            <a:endParaRPr lang="en-US"/>
          </a:p>
          <a:p>
            <a:pPr lvl="1"/>
            <a:endParaRPr lang="en-US"/>
          </a:p>
          <a:p>
            <a:pPr lvl="2"/>
            <a:endParaRPr lang="en-US"/>
          </a:p>
        </p:txBody>
      </p:sp>
      <p:sp>
        <p:nvSpPr>
          <p:cNvPr id="29" name="Text Placeholder 9">
            <a:extLst>
              <a:ext uri="{FF2B5EF4-FFF2-40B4-BE49-F238E27FC236}">
                <a16:creationId xmlns:a16="http://schemas.microsoft.com/office/drawing/2014/main" id="{92850745-882F-4CD6-3A9F-91AD155186A6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606498" y="2506192"/>
            <a:ext cx="1660714" cy="331738"/>
          </a:xfrm>
          <a:prstGeom prst="rect">
            <a:avLst/>
          </a:prstGeom>
          <a:solidFill>
            <a:schemeClr val="accent1"/>
          </a:solidFill>
        </p:spPr>
        <p:txBody>
          <a:bodyPr lIns="144000" tIns="0" rIns="144000" bIns="0" anchor="ctr"/>
          <a:lstStyle>
            <a:lvl1pPr>
              <a:defRPr sz="1400" b="1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endParaRPr lang="en-GB"/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BFC0D6E8-84BE-164A-D11E-407D7EFBF08A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06496" y="2904165"/>
            <a:ext cx="3962399" cy="79495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05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Lorem Ipsum is simply dummy</a:t>
            </a:r>
          </a:p>
          <a:p>
            <a:endParaRPr lang="en-US"/>
          </a:p>
          <a:p>
            <a:pPr lvl="1"/>
            <a:endParaRPr lang="en-US"/>
          </a:p>
          <a:p>
            <a:pPr lvl="2"/>
            <a:endParaRPr lang="en-US"/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AE8809CB-7A51-1B60-C35F-E9F257292740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606498" y="3765354"/>
            <a:ext cx="1660714" cy="331738"/>
          </a:xfrm>
          <a:prstGeom prst="rect">
            <a:avLst/>
          </a:prstGeom>
          <a:solidFill>
            <a:schemeClr val="accent1"/>
          </a:solidFill>
        </p:spPr>
        <p:txBody>
          <a:bodyPr lIns="144000" tIns="0" rIns="144000" bIns="0" anchor="ctr"/>
          <a:lstStyle>
            <a:lvl1pPr>
              <a:defRPr sz="1400" b="1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endParaRPr lang="en-GB"/>
          </a:p>
        </p:txBody>
      </p:sp>
      <p:sp>
        <p:nvSpPr>
          <p:cNvPr id="32" name="Text Placeholder 7">
            <a:extLst>
              <a:ext uri="{FF2B5EF4-FFF2-40B4-BE49-F238E27FC236}">
                <a16:creationId xmlns:a16="http://schemas.microsoft.com/office/drawing/2014/main" id="{24606977-4548-0F74-F00D-2AAF938C6C30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06496" y="4163327"/>
            <a:ext cx="3962399" cy="79495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05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Lorem Ipsum is simply dummy</a:t>
            </a:r>
          </a:p>
          <a:p>
            <a:endParaRPr lang="en-US"/>
          </a:p>
          <a:p>
            <a:pPr lvl="1"/>
            <a:endParaRPr lang="en-US"/>
          </a:p>
          <a:p>
            <a:pPr lvl="2"/>
            <a:endParaRPr lang="en-US"/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8722090F-F134-C98A-3FE8-47B71023B05D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606498" y="5024516"/>
            <a:ext cx="1660714" cy="331738"/>
          </a:xfrm>
          <a:prstGeom prst="rect">
            <a:avLst/>
          </a:prstGeom>
          <a:solidFill>
            <a:schemeClr val="accent1"/>
          </a:solidFill>
        </p:spPr>
        <p:txBody>
          <a:bodyPr lIns="144000" tIns="0" rIns="144000" bIns="0" anchor="ctr"/>
          <a:lstStyle>
            <a:lvl1pPr>
              <a:defRPr sz="1400" b="1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endParaRPr lang="en-GB"/>
          </a:p>
        </p:txBody>
      </p:sp>
      <p:sp>
        <p:nvSpPr>
          <p:cNvPr id="34" name="Text Placeholder 7">
            <a:extLst>
              <a:ext uri="{FF2B5EF4-FFF2-40B4-BE49-F238E27FC236}">
                <a16:creationId xmlns:a16="http://schemas.microsoft.com/office/drawing/2014/main" id="{8C9D510C-1EFA-ED92-698F-35AF45439B43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606496" y="5422492"/>
            <a:ext cx="3962399" cy="79495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05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914400" indent="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None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Lorem Ipsum is simply dummy</a:t>
            </a:r>
          </a:p>
          <a:p>
            <a:endParaRPr lang="en-US"/>
          </a:p>
          <a:p>
            <a:pPr lvl="1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6362787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peaker Slide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>
            <a:extLst>
              <a:ext uri="{FF2B5EF4-FFF2-40B4-BE49-F238E27FC236}">
                <a16:creationId xmlns:a16="http://schemas.microsoft.com/office/drawing/2014/main" id="{0B5559AD-BD55-EA0E-A88A-35758F3F70AE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C7977220-A962-4F65-AE66-FB09A519D32A}"/>
              </a:ext>
            </a:extLst>
          </p:cNvPr>
          <p:cNvGrpSpPr/>
          <p:nvPr/>
        </p:nvGrpSpPr>
        <p:grpSpPr>
          <a:xfrm rot="10800000">
            <a:off x="-1341059" y="5212079"/>
            <a:ext cx="3391274" cy="525812"/>
            <a:chOff x="7573955" y="3084660"/>
            <a:chExt cx="4515315" cy="700093"/>
          </a:xfrm>
        </p:grpSpPr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38A657CD-D45E-C7A6-FF13-9A347703DC4E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DE5FC5FA-3092-A105-95BA-EACCA3CFF58E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16834A73-32DE-4F0E-0D77-DCE620BC5566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83CA6FE9-4030-04DA-BE78-A33A2D652B64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9" name="Text Placeholder 17">
            <a:extLst>
              <a:ext uri="{FF2B5EF4-FFF2-40B4-BE49-F238E27FC236}">
                <a16:creationId xmlns:a16="http://schemas.microsoft.com/office/drawing/2014/main" id="{70BE56FB-E31C-0725-3891-DDC4FF8923CA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938956" y="2624813"/>
            <a:ext cx="1862143" cy="175811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2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20" name="Text Placeholder 17">
            <a:extLst>
              <a:ext uri="{FF2B5EF4-FFF2-40B4-BE49-F238E27FC236}">
                <a16:creationId xmlns:a16="http://schemas.microsoft.com/office/drawing/2014/main" id="{125DD96C-9DA2-5996-E671-C3DDA376DF0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938956" y="3054039"/>
            <a:ext cx="1862144" cy="104014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1" name="Text Placeholder 17">
            <a:extLst>
              <a:ext uri="{FF2B5EF4-FFF2-40B4-BE49-F238E27FC236}">
                <a16:creationId xmlns:a16="http://schemas.microsoft.com/office/drawing/2014/main" id="{218F3E14-2182-8EC7-EE89-E2EA30483CFC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5186358" y="2624813"/>
            <a:ext cx="1862143" cy="175811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2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22" name="Text Placeholder 17">
            <a:extLst>
              <a:ext uri="{FF2B5EF4-FFF2-40B4-BE49-F238E27FC236}">
                <a16:creationId xmlns:a16="http://schemas.microsoft.com/office/drawing/2014/main" id="{18DCE16B-C70A-CB7E-21F1-337602D05BCD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5186358" y="3054039"/>
            <a:ext cx="1862144" cy="104014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3" name="Text Placeholder 17">
            <a:extLst>
              <a:ext uri="{FF2B5EF4-FFF2-40B4-BE49-F238E27FC236}">
                <a16:creationId xmlns:a16="http://schemas.microsoft.com/office/drawing/2014/main" id="{1E81A8A2-5993-C6CC-77C3-DEFE72AC970D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8455298" y="2624813"/>
            <a:ext cx="1862143" cy="175811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2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24" name="Text Placeholder 17">
            <a:extLst>
              <a:ext uri="{FF2B5EF4-FFF2-40B4-BE49-F238E27FC236}">
                <a16:creationId xmlns:a16="http://schemas.microsoft.com/office/drawing/2014/main" id="{A71044A0-6F2F-F36A-C991-A9E6548BB228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8455298" y="3054039"/>
            <a:ext cx="1862144" cy="104014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" name="Text Placeholder 12">
            <a:extLst>
              <a:ext uri="{FF2B5EF4-FFF2-40B4-BE49-F238E27FC236}">
                <a16:creationId xmlns:a16="http://schemas.microsoft.com/office/drawing/2014/main" id="{E02D1B2D-1F65-86FB-4C23-5C42E763F0D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  <a:p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85AC93C5-66B9-6024-A30F-FE1863FA1F1C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30F6424A-555D-3B50-D8C2-726A567A300B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C5183168-2674-5F3C-8E2B-3B09AD57A706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06F7D070-D95F-A2C6-6725-E5F910D39DFD}"/>
              </a:ext>
            </a:extLst>
          </p:cNvPr>
          <p:cNvGrpSpPr/>
          <p:nvPr userDrawn="1"/>
        </p:nvGrpSpPr>
        <p:grpSpPr>
          <a:xfrm rot="10800000">
            <a:off x="-1341059" y="5212079"/>
            <a:ext cx="3391274" cy="525812"/>
            <a:chOff x="7573955" y="3084660"/>
            <a:chExt cx="4515315" cy="70009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4F22CD62-7572-F1F0-86EE-2D5E944117BA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4539D521-4560-75D8-7C2C-8EBDAA6211B8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CD520897-788F-6A3E-9093-056F8618527C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E4DF80FD-D636-1A49-6063-A4DC0F96A7D7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31" name="Graphic 30">
            <a:extLst>
              <a:ext uri="{FF2B5EF4-FFF2-40B4-BE49-F238E27FC236}">
                <a16:creationId xmlns:a16="http://schemas.microsoft.com/office/drawing/2014/main" id="{248853D9-44FA-1314-A83C-175482298C7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32" name="TextBox 31">
            <a:extLst>
              <a:ext uri="{FF2B5EF4-FFF2-40B4-BE49-F238E27FC236}">
                <a16:creationId xmlns:a16="http://schemas.microsoft.com/office/drawing/2014/main" id="{D25035B2-62C1-1477-5EF7-9452683F6CE3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D0818FD5-C91B-4E8C-9F6D-1B549E018A06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9BAF8CE8-5395-70D5-0696-694D3C563453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6150044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peaker Slide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26">
            <a:extLst>
              <a:ext uri="{FF2B5EF4-FFF2-40B4-BE49-F238E27FC236}">
                <a16:creationId xmlns:a16="http://schemas.microsoft.com/office/drawing/2014/main" id="{83C6452E-2132-4F1A-6DAF-C0D948CC569A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40" name="Picture Placeholder 10">
            <a:extLst>
              <a:ext uri="{FF2B5EF4-FFF2-40B4-BE49-F238E27FC236}">
                <a16:creationId xmlns:a16="http://schemas.microsoft.com/office/drawing/2014/main" id="{48100A3C-9BCD-1387-4344-2286F5077D06}"/>
              </a:ext>
            </a:extLst>
          </p:cNvPr>
          <p:cNvSpPr txBox="1">
            <a:spLocks/>
          </p:cNvSpPr>
          <p:nvPr/>
        </p:nvSpPr>
        <p:spPr>
          <a:xfrm>
            <a:off x="609598" y="1486123"/>
            <a:ext cx="3473700" cy="3052493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 baseline="0">
                <a:solidFill>
                  <a:schemeClr val="tx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" name="Picture Placeholder 10">
            <a:extLst>
              <a:ext uri="{FF2B5EF4-FFF2-40B4-BE49-F238E27FC236}">
                <a16:creationId xmlns:a16="http://schemas.microsoft.com/office/drawing/2014/main" id="{E9FD3005-AAA7-05B9-1EA5-620C3D41EF7B}"/>
              </a:ext>
            </a:extLst>
          </p:cNvPr>
          <p:cNvSpPr txBox="1">
            <a:spLocks/>
          </p:cNvSpPr>
          <p:nvPr/>
        </p:nvSpPr>
        <p:spPr>
          <a:xfrm>
            <a:off x="8103576" y="1486123"/>
            <a:ext cx="3473700" cy="3052486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 baseline="0">
                <a:solidFill>
                  <a:schemeClr val="tx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" name="Picture Placeholder 49">
            <a:extLst>
              <a:ext uri="{FF2B5EF4-FFF2-40B4-BE49-F238E27FC236}">
                <a16:creationId xmlns:a16="http://schemas.microsoft.com/office/drawing/2014/main" id="{2ABE5905-7737-41F6-0F97-645B3CD3868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29472" y="1720850"/>
            <a:ext cx="3089611" cy="2817813"/>
          </a:xfrm>
          <a:prstGeom prst="rect">
            <a:avLst/>
          </a:prstGeom>
        </p:spPr>
        <p:txBody>
          <a:bodyPr/>
          <a:lstStyle/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51" name="Picture Placeholder 49">
            <a:extLst>
              <a:ext uri="{FF2B5EF4-FFF2-40B4-BE49-F238E27FC236}">
                <a16:creationId xmlns:a16="http://schemas.microsoft.com/office/drawing/2014/main" id="{D6FEE320-7B15-B290-10D4-5D587B42E88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412578" y="1720850"/>
            <a:ext cx="3089611" cy="2817813"/>
          </a:xfrm>
          <a:prstGeom prst="rect">
            <a:avLst/>
          </a:prstGeom>
        </p:spPr>
        <p:txBody>
          <a:bodyPr/>
          <a:lstStyle/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52" name="Picture Placeholder 49">
            <a:extLst>
              <a:ext uri="{FF2B5EF4-FFF2-40B4-BE49-F238E27FC236}">
                <a16:creationId xmlns:a16="http://schemas.microsoft.com/office/drawing/2014/main" id="{2B3AC7B5-8269-C93D-9C16-353D09F8E66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102826" y="1720850"/>
            <a:ext cx="3089611" cy="2817813"/>
          </a:xfrm>
          <a:prstGeom prst="rect">
            <a:avLst/>
          </a:prstGeom>
        </p:spPr>
        <p:txBody>
          <a:bodyPr/>
          <a:lstStyle/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E24D7961-548D-9547-56F0-8D9836CDA91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29472" y="4702351"/>
            <a:ext cx="3109913" cy="663575"/>
          </a:xfrm>
          <a:prstGeom prst="rect">
            <a:avLst/>
          </a:prstGeom>
        </p:spPr>
        <p:txBody>
          <a:bodyPr/>
          <a:lstStyle>
            <a:lvl1pPr>
              <a:defRPr kumimoji="0" lang="en-GB" sz="2000" b="0" i="0" u="none" strike="noStrike" kern="0" cap="none" spc="0" normalizeH="0" baseline="0" dirty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Second level</a:t>
            </a:r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3B6BF5ED-B1D7-F1DF-E86B-06D144DBE0C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412578" y="4702351"/>
            <a:ext cx="3109913" cy="663575"/>
          </a:xfrm>
          <a:prstGeom prst="rect">
            <a:avLst/>
          </a:prstGeom>
        </p:spPr>
        <p:txBody>
          <a:bodyPr/>
          <a:lstStyle>
            <a:lvl1pPr>
              <a:defRPr kumimoji="0" lang="en-GB" sz="2000" b="0" i="0" u="none" strike="noStrike" kern="0" cap="none" spc="0" normalizeH="0" baseline="0" dirty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Second level</a:t>
            </a:r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B3FFAD69-7333-7593-79FD-1BB63DAB5D96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102826" y="4702351"/>
            <a:ext cx="3109913" cy="663575"/>
          </a:xfrm>
          <a:prstGeom prst="rect">
            <a:avLst/>
          </a:prstGeom>
        </p:spPr>
        <p:txBody>
          <a:bodyPr/>
          <a:lstStyle>
            <a:lvl1pPr>
              <a:defRPr kumimoji="0" lang="en-GB" sz="2000" b="0" i="0" u="none" strike="noStrike" kern="0" cap="none" spc="0" normalizeH="0" baseline="0" dirty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Second level</a:t>
            </a:r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5296A9ED-4E37-686E-748E-145F36BF85A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29472" y="5536365"/>
            <a:ext cx="3109913" cy="328708"/>
          </a:xfrm>
          <a:prstGeom prst="rect">
            <a:avLst/>
          </a:prstGeom>
        </p:spPr>
        <p:txBody>
          <a:bodyPr/>
          <a:lstStyle>
            <a:lvl1pPr>
              <a:defRPr kumimoji="0" lang="en-GB" sz="1300" b="0" i="0" u="none" strike="noStrike" kern="0" cap="none" spc="0" normalizeH="0" baseline="0" dirty="0" smtClean="0">
                <a:ln>
                  <a:noFill/>
                </a:ln>
                <a:solidFill>
                  <a:srgbClr val="0D5E68"/>
                </a:solidFill>
                <a:effectLst/>
                <a:uLnTx/>
                <a:uFillTx/>
                <a:latin typeface="Arial" panose="020B0604020202020204" pitchFamily="34" charset="0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16F119E5-6A2C-2BCE-726C-F10B2C4D3DB3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4412578" y="5536365"/>
            <a:ext cx="3109913" cy="328708"/>
          </a:xfrm>
          <a:prstGeom prst="rect">
            <a:avLst/>
          </a:prstGeom>
        </p:spPr>
        <p:txBody>
          <a:bodyPr/>
          <a:lstStyle>
            <a:lvl1pPr>
              <a:defRPr kumimoji="0" lang="en-GB" sz="1300" b="0" i="0" u="none" strike="noStrike" kern="0" cap="none" spc="0" normalizeH="0" baseline="0" dirty="0" smtClean="0">
                <a:ln>
                  <a:noFill/>
                </a:ln>
                <a:solidFill>
                  <a:srgbClr val="0D5E68"/>
                </a:solidFill>
                <a:effectLst/>
                <a:uLnTx/>
                <a:uFillTx/>
                <a:latin typeface="Arial" panose="020B0604020202020204" pitchFamily="34" charset="0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18" name="Text Placeholder 6">
            <a:extLst>
              <a:ext uri="{FF2B5EF4-FFF2-40B4-BE49-F238E27FC236}">
                <a16:creationId xmlns:a16="http://schemas.microsoft.com/office/drawing/2014/main" id="{091BDC55-2FE8-A4C3-56CA-198BEB7AE961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8102826" y="5536365"/>
            <a:ext cx="3109913" cy="328708"/>
          </a:xfrm>
          <a:prstGeom prst="rect">
            <a:avLst/>
          </a:prstGeom>
        </p:spPr>
        <p:txBody>
          <a:bodyPr/>
          <a:lstStyle>
            <a:lvl1pPr>
              <a:defRPr kumimoji="0" lang="en-GB" sz="1300" b="0" i="0" u="none" strike="noStrike" kern="0" cap="none" spc="0" normalizeH="0" baseline="0" dirty="0" smtClean="0">
                <a:ln>
                  <a:noFill/>
                </a:ln>
                <a:solidFill>
                  <a:srgbClr val="0D5E68"/>
                </a:solidFill>
                <a:effectLst/>
                <a:uLnTx/>
                <a:uFillTx/>
                <a:latin typeface="Arial" panose="020B0604020202020204" pitchFamily="34" charset="0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3" name="Text Placeholder 12">
            <a:extLst>
              <a:ext uri="{FF2B5EF4-FFF2-40B4-BE49-F238E27FC236}">
                <a16:creationId xmlns:a16="http://schemas.microsoft.com/office/drawing/2014/main" id="{27EE7832-66C0-2463-EB20-8F1938EDAB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B6F7E7C5-9075-BF7F-18B9-FCE480F9F92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3C1AB6E7-AC01-607C-B6A3-F681692B8B01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D389F760-CF98-9DD8-EDA9-4AB1F917016E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94EBF8D0-F3A1-9B32-807A-4C3899523763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21" name="Graphic 20">
            <a:extLst>
              <a:ext uri="{FF2B5EF4-FFF2-40B4-BE49-F238E27FC236}">
                <a16:creationId xmlns:a16="http://schemas.microsoft.com/office/drawing/2014/main" id="{CEFE3B1B-6B0A-3586-B445-50DC1B77C21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4D588AE2-5BB1-F4D9-9CFB-881062708006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507EDEE0-2798-2D78-F1EC-8368F2F70E34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4" name="Picture Placeholder 10">
            <a:extLst>
              <a:ext uri="{FF2B5EF4-FFF2-40B4-BE49-F238E27FC236}">
                <a16:creationId xmlns:a16="http://schemas.microsoft.com/office/drawing/2014/main" id="{49706DF0-1707-1EC8-0A2A-21C72066D41A}"/>
              </a:ext>
            </a:extLst>
          </p:cNvPr>
          <p:cNvSpPr txBox="1">
            <a:spLocks/>
          </p:cNvSpPr>
          <p:nvPr userDrawn="1"/>
        </p:nvSpPr>
        <p:spPr>
          <a:xfrm>
            <a:off x="609598" y="1486123"/>
            <a:ext cx="3473700" cy="3052493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 baseline="0">
                <a:solidFill>
                  <a:schemeClr val="tx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" name="Picture Placeholder 10">
            <a:extLst>
              <a:ext uri="{FF2B5EF4-FFF2-40B4-BE49-F238E27FC236}">
                <a16:creationId xmlns:a16="http://schemas.microsoft.com/office/drawing/2014/main" id="{EEBDEED6-03B2-15CE-84DD-DDCDED0A2A9B}"/>
              </a:ext>
            </a:extLst>
          </p:cNvPr>
          <p:cNvSpPr txBox="1">
            <a:spLocks/>
          </p:cNvSpPr>
          <p:nvPr userDrawn="1"/>
        </p:nvSpPr>
        <p:spPr>
          <a:xfrm>
            <a:off x="8103576" y="1486123"/>
            <a:ext cx="3473700" cy="3052486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 baseline="0">
                <a:solidFill>
                  <a:schemeClr val="tx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EF8B9E51-E4DF-7A5B-5A8C-8CA09776B95C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31746666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peaker Slide_3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>
            <a:extLst>
              <a:ext uri="{FF2B5EF4-FFF2-40B4-BE49-F238E27FC236}">
                <a16:creationId xmlns:a16="http://schemas.microsoft.com/office/drawing/2014/main" id="{5D355383-A39C-BC61-3659-D0C050518E27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" name="Text Placeholder 16">
            <a:extLst>
              <a:ext uri="{FF2B5EF4-FFF2-40B4-BE49-F238E27FC236}">
                <a16:creationId xmlns:a16="http://schemas.microsoft.com/office/drawing/2014/main" id="{3692ED62-7541-55AE-F927-4A61C2C3987F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2884447" y="2087318"/>
            <a:ext cx="3211553" cy="264645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0000"/>
              </a:lnSpc>
              <a:buNone/>
              <a:defRPr lang="en-US" sz="1800" b="0" spc="0" dirty="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defRPr lang="en-US" sz="4800" b="1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" name="Text Placeholder 16">
            <a:extLst>
              <a:ext uri="{FF2B5EF4-FFF2-40B4-BE49-F238E27FC236}">
                <a16:creationId xmlns:a16="http://schemas.microsoft.com/office/drawing/2014/main" id="{21AA1F7F-931B-F445-9596-6A0B324FE3C6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2884447" y="2421853"/>
            <a:ext cx="3211553" cy="170987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0000"/>
              </a:lnSpc>
              <a:buNone/>
              <a:defRPr lang="en-US" sz="1400" b="0" i="0" spc="0" dirty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defRPr lang="en-US" sz="4800" b="1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8" name="Picture Placeholder 12">
            <a:extLst>
              <a:ext uri="{FF2B5EF4-FFF2-40B4-BE49-F238E27FC236}">
                <a16:creationId xmlns:a16="http://schemas.microsoft.com/office/drawing/2014/main" id="{32102959-8D70-EDC5-B6A0-A5AD4FA0E1E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64146" y="1712851"/>
            <a:ext cx="1782312" cy="1716149"/>
          </a:xfrm>
          <a:prstGeom prst="rect">
            <a:avLst/>
          </a:prstGeom>
          <a:effectLst>
            <a:softEdge rad="0"/>
          </a:effectLst>
        </p:spPr>
        <p:txBody>
          <a:bodyPr wrap="square">
            <a:noAutofit/>
          </a:bodyPr>
          <a:lstStyle>
            <a:lvl1pPr>
              <a:defRPr>
                <a:noFill/>
              </a:defRPr>
            </a:lvl1pPr>
          </a:lstStyle>
          <a:p>
            <a:r>
              <a:rPr lang="en-GB"/>
              <a:t>Click icon to add picture</a:t>
            </a:r>
            <a:endParaRPr lang="en-IN"/>
          </a:p>
        </p:txBody>
      </p:sp>
      <p:sp>
        <p:nvSpPr>
          <p:cNvPr id="22" name="Picture Placeholder 12">
            <a:extLst>
              <a:ext uri="{FF2B5EF4-FFF2-40B4-BE49-F238E27FC236}">
                <a16:creationId xmlns:a16="http://schemas.microsoft.com/office/drawing/2014/main" id="{F7544498-D593-AAAC-B5A2-5F0AE8699205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764146" y="3868754"/>
            <a:ext cx="1782312" cy="1716149"/>
          </a:xfrm>
          <a:prstGeom prst="rect">
            <a:avLst/>
          </a:prstGeom>
          <a:effectLst>
            <a:softEdge rad="0"/>
          </a:effectLst>
        </p:spPr>
        <p:txBody>
          <a:bodyPr wrap="square">
            <a:noAutofit/>
          </a:bodyPr>
          <a:lstStyle>
            <a:lvl1pPr>
              <a:defRPr>
                <a:noFill/>
              </a:defRPr>
            </a:lvl1pPr>
          </a:lstStyle>
          <a:p>
            <a:r>
              <a:rPr lang="en-GB"/>
              <a:t>Click icon to add picture</a:t>
            </a:r>
            <a:endParaRPr lang="en-IN"/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000AB221-6566-3C2B-C542-0CFE03AD2794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2926842" y="2784474"/>
            <a:ext cx="1377026" cy="392277"/>
          </a:xfrm>
          <a:prstGeom prst="rect">
            <a:avLst/>
          </a:prstGeom>
        </p:spPr>
        <p:txBody>
          <a:bodyPr/>
          <a:lstStyle/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30" name="Text Placeholder 16">
            <a:extLst>
              <a:ext uri="{FF2B5EF4-FFF2-40B4-BE49-F238E27FC236}">
                <a16:creationId xmlns:a16="http://schemas.microsoft.com/office/drawing/2014/main" id="{D0D7A1F6-8465-8A2B-4ACF-1AA3828DF2D2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2884447" y="4194211"/>
            <a:ext cx="3211553" cy="264645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0000"/>
              </a:lnSpc>
              <a:buNone/>
              <a:defRPr lang="en-US" sz="1800" b="0" spc="0" dirty="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defRPr lang="en-US" sz="4800" b="1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1" name="Text Placeholder 16">
            <a:extLst>
              <a:ext uri="{FF2B5EF4-FFF2-40B4-BE49-F238E27FC236}">
                <a16:creationId xmlns:a16="http://schemas.microsoft.com/office/drawing/2014/main" id="{7C617D7E-4804-A822-9AA6-8A20815B01AA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2884447" y="4528746"/>
            <a:ext cx="3211553" cy="170987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0000"/>
              </a:lnSpc>
              <a:buNone/>
              <a:defRPr lang="en-US" sz="1400" b="0" i="0" spc="0" dirty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defRPr lang="en-US" sz="4800" b="1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5" name="Picture Placeholder 24">
            <a:extLst>
              <a:ext uri="{FF2B5EF4-FFF2-40B4-BE49-F238E27FC236}">
                <a16:creationId xmlns:a16="http://schemas.microsoft.com/office/drawing/2014/main" id="{F438AE66-A339-172A-E758-B4C96ED9324E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2926842" y="4891367"/>
            <a:ext cx="1377026" cy="392277"/>
          </a:xfrm>
          <a:prstGeom prst="rect">
            <a:avLst/>
          </a:prstGeom>
        </p:spPr>
        <p:txBody>
          <a:bodyPr/>
          <a:lstStyle/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36" name="Text Placeholder 16">
            <a:extLst>
              <a:ext uri="{FF2B5EF4-FFF2-40B4-BE49-F238E27FC236}">
                <a16:creationId xmlns:a16="http://schemas.microsoft.com/office/drawing/2014/main" id="{CDE929F4-ED83-BBD4-2AF4-99322A2E443A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8528010" y="2087318"/>
            <a:ext cx="3211553" cy="264645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0000"/>
              </a:lnSpc>
              <a:buNone/>
              <a:defRPr lang="en-US" sz="1800" b="0" spc="0" dirty="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defRPr lang="en-US" sz="4800" b="1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7" name="Text Placeholder 16">
            <a:extLst>
              <a:ext uri="{FF2B5EF4-FFF2-40B4-BE49-F238E27FC236}">
                <a16:creationId xmlns:a16="http://schemas.microsoft.com/office/drawing/2014/main" id="{7924D048-97BB-5888-F0A8-1B0F7D6B5AC5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8528010" y="2421853"/>
            <a:ext cx="3211553" cy="170987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0000"/>
              </a:lnSpc>
              <a:buNone/>
              <a:defRPr lang="en-US" sz="1400" b="0" i="0" spc="0" dirty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defRPr lang="en-US" sz="4800" b="1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8" name="Picture Placeholder 12">
            <a:extLst>
              <a:ext uri="{FF2B5EF4-FFF2-40B4-BE49-F238E27FC236}">
                <a16:creationId xmlns:a16="http://schemas.microsoft.com/office/drawing/2014/main" id="{B993DBAF-3BF2-4B05-0437-589C58F5E58B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407709" y="1712851"/>
            <a:ext cx="1782312" cy="1716149"/>
          </a:xfrm>
          <a:prstGeom prst="rect">
            <a:avLst/>
          </a:prstGeom>
          <a:effectLst>
            <a:softEdge rad="0"/>
          </a:effectLst>
        </p:spPr>
        <p:txBody>
          <a:bodyPr wrap="square">
            <a:noAutofit/>
          </a:bodyPr>
          <a:lstStyle>
            <a:lvl1pPr>
              <a:defRPr>
                <a:noFill/>
              </a:defRPr>
            </a:lvl1pPr>
          </a:lstStyle>
          <a:p>
            <a:r>
              <a:rPr lang="en-GB"/>
              <a:t>Click icon to add picture</a:t>
            </a:r>
            <a:endParaRPr lang="en-IN"/>
          </a:p>
        </p:txBody>
      </p:sp>
      <p:sp>
        <p:nvSpPr>
          <p:cNvPr id="39" name="Picture Placeholder 12">
            <a:extLst>
              <a:ext uri="{FF2B5EF4-FFF2-40B4-BE49-F238E27FC236}">
                <a16:creationId xmlns:a16="http://schemas.microsoft.com/office/drawing/2014/main" id="{7580A1D0-6D6E-1822-F5BB-0A884AA729AC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407709" y="3868754"/>
            <a:ext cx="1782312" cy="1716149"/>
          </a:xfrm>
          <a:prstGeom prst="rect">
            <a:avLst/>
          </a:prstGeom>
          <a:effectLst>
            <a:softEdge rad="0"/>
          </a:effectLst>
        </p:spPr>
        <p:txBody>
          <a:bodyPr wrap="square">
            <a:noAutofit/>
          </a:bodyPr>
          <a:lstStyle>
            <a:lvl1pPr>
              <a:defRPr>
                <a:noFill/>
              </a:defRPr>
            </a:lvl1pPr>
          </a:lstStyle>
          <a:p>
            <a:r>
              <a:rPr lang="en-GB"/>
              <a:t>Click icon to add picture</a:t>
            </a:r>
            <a:endParaRPr lang="en-IN"/>
          </a:p>
        </p:txBody>
      </p:sp>
      <p:sp>
        <p:nvSpPr>
          <p:cNvPr id="40" name="Picture Placeholder 24">
            <a:extLst>
              <a:ext uri="{FF2B5EF4-FFF2-40B4-BE49-F238E27FC236}">
                <a16:creationId xmlns:a16="http://schemas.microsoft.com/office/drawing/2014/main" id="{DF0FA1C5-0AAF-8F89-AB2A-81F41C18496D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8570405" y="2784474"/>
            <a:ext cx="1377026" cy="392277"/>
          </a:xfrm>
          <a:prstGeom prst="rect">
            <a:avLst/>
          </a:prstGeom>
        </p:spPr>
        <p:txBody>
          <a:bodyPr/>
          <a:lstStyle/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41" name="Text Placeholder 16">
            <a:extLst>
              <a:ext uri="{FF2B5EF4-FFF2-40B4-BE49-F238E27FC236}">
                <a16:creationId xmlns:a16="http://schemas.microsoft.com/office/drawing/2014/main" id="{C8294939-7A15-88DF-4E4E-E856CF572FCE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8528010" y="4194211"/>
            <a:ext cx="3211553" cy="264645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0000"/>
              </a:lnSpc>
              <a:buNone/>
              <a:defRPr lang="en-US" sz="1800" b="0" spc="0" dirty="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defRPr lang="en-US" sz="4800" b="1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2" name="Text Placeholder 16">
            <a:extLst>
              <a:ext uri="{FF2B5EF4-FFF2-40B4-BE49-F238E27FC236}">
                <a16:creationId xmlns:a16="http://schemas.microsoft.com/office/drawing/2014/main" id="{205EEB94-1C1C-9B0C-40ED-D4465B9A3325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8528010" y="4528746"/>
            <a:ext cx="3211553" cy="170987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0000"/>
              </a:lnSpc>
              <a:buNone/>
              <a:defRPr lang="en-US" sz="1400" b="0" i="0" spc="0" dirty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defRPr lang="en-US" sz="4800" b="1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3" name="Picture Placeholder 24">
            <a:extLst>
              <a:ext uri="{FF2B5EF4-FFF2-40B4-BE49-F238E27FC236}">
                <a16:creationId xmlns:a16="http://schemas.microsoft.com/office/drawing/2014/main" id="{2EF1BB51-66D1-42BF-D8E4-2D8A6FCA3D1C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8570405" y="4891367"/>
            <a:ext cx="1377026" cy="392277"/>
          </a:xfrm>
          <a:prstGeom prst="rect">
            <a:avLst/>
          </a:prstGeom>
        </p:spPr>
        <p:txBody>
          <a:bodyPr/>
          <a:lstStyle/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11" name="Text Placeholder 12">
            <a:extLst>
              <a:ext uri="{FF2B5EF4-FFF2-40B4-BE49-F238E27FC236}">
                <a16:creationId xmlns:a16="http://schemas.microsoft.com/office/drawing/2014/main" id="{4A6629F6-2101-C1D7-FB53-5B44E0A1706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95902D11-7F90-23BA-C45A-0BF9F19CCA5F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0F5B214B-7DB2-3607-273F-CD275977EB3D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0D816AC5-E505-6B87-68BC-CEB14B1536F2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5" name="Graphic 14">
            <a:extLst>
              <a:ext uri="{FF2B5EF4-FFF2-40B4-BE49-F238E27FC236}">
                <a16:creationId xmlns:a16="http://schemas.microsoft.com/office/drawing/2014/main" id="{8027BA17-C32B-7F95-BA0B-E975609AF7C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A76F55FE-50F5-6D31-8513-E6560B3900E9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8D268FC2-D21A-A298-4007-BC8C1DDB911F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BDE70C52-8B3E-3357-DAB4-6858A95676A7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53956925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meline and Milestones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>
            <a:extLst>
              <a:ext uri="{FF2B5EF4-FFF2-40B4-BE49-F238E27FC236}">
                <a16:creationId xmlns:a16="http://schemas.microsoft.com/office/drawing/2014/main" id="{E9D82067-BF30-B7E4-677B-44F87D741907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9" name="Group 68">
            <a:extLst>
              <a:ext uri="{FF2B5EF4-FFF2-40B4-BE49-F238E27FC236}">
                <a16:creationId xmlns:a16="http://schemas.microsoft.com/office/drawing/2014/main" id="{8F20DA5D-6EC5-7669-F87F-02ECE93DEFFD}"/>
              </a:ext>
            </a:extLst>
          </p:cNvPr>
          <p:cNvGrpSpPr/>
          <p:nvPr/>
        </p:nvGrpSpPr>
        <p:grpSpPr>
          <a:xfrm>
            <a:off x="10016931" y="194469"/>
            <a:ext cx="3028836" cy="1120031"/>
            <a:chOff x="7241828" y="856922"/>
            <a:chExt cx="4944479" cy="1828415"/>
          </a:xfrm>
        </p:grpSpPr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23BB221F-EF6E-E5A8-4111-F18D9548BFD8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5FD30DF5-8F4A-EB5C-E274-AE4E2DF17677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57170E00-A1C7-4F07-7311-125AD3628AAD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79AB3FDB-63BF-2F2E-3487-A663938FCD6A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75FB97E1-8D15-7E3B-2D68-7BCE38FA2FC5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571222" y="1939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7" name="Text Placeholder 17">
            <a:extLst>
              <a:ext uri="{FF2B5EF4-FFF2-40B4-BE49-F238E27FC236}">
                <a16:creationId xmlns:a16="http://schemas.microsoft.com/office/drawing/2014/main" id="{953185D2-D63B-F8D9-ADA7-C4B78B91C1D3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616798" y="3070713"/>
            <a:ext cx="1783180" cy="219850"/>
          </a:xfrm>
          <a:prstGeom prst="rect">
            <a:avLst/>
          </a:prstGeom>
        </p:spPr>
        <p:txBody>
          <a:bodyPr lIns="0" tIns="45720" rIns="0" bIns="0"/>
          <a:lstStyle>
            <a:lvl1pPr algn="l"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</a:t>
            </a:r>
          </a:p>
        </p:txBody>
      </p:sp>
      <p:sp>
        <p:nvSpPr>
          <p:cNvPr id="11" name="Text Placeholder 17">
            <a:extLst>
              <a:ext uri="{FF2B5EF4-FFF2-40B4-BE49-F238E27FC236}">
                <a16:creationId xmlns:a16="http://schemas.microsoft.com/office/drawing/2014/main" id="{E7A9A746-D61E-C670-8512-8086C376D86B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616798" y="3653913"/>
            <a:ext cx="1783180" cy="219850"/>
          </a:xfrm>
          <a:prstGeom prst="rect">
            <a:avLst/>
          </a:prstGeom>
        </p:spPr>
        <p:txBody>
          <a:bodyPr lIns="0" tIns="45720" rIns="0" bIns="0"/>
          <a:lstStyle>
            <a:lvl1pPr algn="l"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</a:t>
            </a:r>
          </a:p>
        </p:txBody>
      </p:sp>
      <p:sp>
        <p:nvSpPr>
          <p:cNvPr id="12" name="Text Placeholder 17">
            <a:extLst>
              <a:ext uri="{FF2B5EF4-FFF2-40B4-BE49-F238E27FC236}">
                <a16:creationId xmlns:a16="http://schemas.microsoft.com/office/drawing/2014/main" id="{CF11EDC8-8CF5-CBE5-A231-2205DC2E04C7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665493" y="3070713"/>
            <a:ext cx="1783180" cy="219850"/>
          </a:xfrm>
          <a:prstGeom prst="rect">
            <a:avLst/>
          </a:prstGeom>
        </p:spPr>
        <p:txBody>
          <a:bodyPr lIns="0" tIns="45720" rIns="0" bIns="0"/>
          <a:lstStyle>
            <a:lvl1pPr algn="l"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</a:t>
            </a:r>
          </a:p>
        </p:txBody>
      </p:sp>
      <p:sp>
        <p:nvSpPr>
          <p:cNvPr id="13" name="Text Placeholder 17">
            <a:extLst>
              <a:ext uri="{FF2B5EF4-FFF2-40B4-BE49-F238E27FC236}">
                <a16:creationId xmlns:a16="http://schemas.microsoft.com/office/drawing/2014/main" id="{568AA299-7663-3FB7-052E-A177C83993F8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665493" y="3653913"/>
            <a:ext cx="1783180" cy="219850"/>
          </a:xfrm>
          <a:prstGeom prst="rect">
            <a:avLst/>
          </a:prstGeom>
        </p:spPr>
        <p:txBody>
          <a:bodyPr lIns="0" tIns="45720" rIns="0" bIns="0"/>
          <a:lstStyle>
            <a:lvl1pPr algn="l"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</a:t>
            </a:r>
          </a:p>
        </p:txBody>
      </p:sp>
      <p:sp>
        <p:nvSpPr>
          <p:cNvPr id="14" name="Text Placeholder 17">
            <a:extLst>
              <a:ext uri="{FF2B5EF4-FFF2-40B4-BE49-F238E27FC236}">
                <a16:creationId xmlns:a16="http://schemas.microsoft.com/office/drawing/2014/main" id="{7687DF98-73C4-9BE9-C9DB-48D8149BE1D9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687172" y="3070713"/>
            <a:ext cx="1783180" cy="219850"/>
          </a:xfrm>
          <a:prstGeom prst="rect">
            <a:avLst/>
          </a:prstGeom>
        </p:spPr>
        <p:txBody>
          <a:bodyPr lIns="0" tIns="45720" rIns="0" bIns="0"/>
          <a:lstStyle>
            <a:lvl1pPr algn="l"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</a:t>
            </a:r>
          </a:p>
        </p:txBody>
      </p:sp>
      <p:sp>
        <p:nvSpPr>
          <p:cNvPr id="15" name="Text Placeholder 17">
            <a:extLst>
              <a:ext uri="{FF2B5EF4-FFF2-40B4-BE49-F238E27FC236}">
                <a16:creationId xmlns:a16="http://schemas.microsoft.com/office/drawing/2014/main" id="{20C74956-C435-5E6F-C6A3-18EC76FA78A6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6687172" y="3653913"/>
            <a:ext cx="1783180" cy="219850"/>
          </a:xfrm>
          <a:prstGeom prst="rect">
            <a:avLst/>
          </a:prstGeom>
        </p:spPr>
        <p:txBody>
          <a:bodyPr lIns="0" tIns="45720" rIns="0" bIns="0"/>
          <a:lstStyle>
            <a:lvl1pPr algn="l"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C76D95BA-3054-10BD-7DBA-BD8C763C7E1E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9720580" y="3070713"/>
            <a:ext cx="1783180" cy="219850"/>
          </a:xfrm>
          <a:prstGeom prst="rect">
            <a:avLst/>
          </a:prstGeom>
        </p:spPr>
        <p:txBody>
          <a:bodyPr lIns="0" tIns="45720" rIns="0" bIns="0"/>
          <a:lstStyle>
            <a:lvl1pPr algn="l"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</a:t>
            </a:r>
          </a:p>
        </p:txBody>
      </p:sp>
      <p:sp>
        <p:nvSpPr>
          <p:cNvPr id="19" name="Text Placeholder 17">
            <a:extLst>
              <a:ext uri="{FF2B5EF4-FFF2-40B4-BE49-F238E27FC236}">
                <a16:creationId xmlns:a16="http://schemas.microsoft.com/office/drawing/2014/main" id="{FEAE325D-F5D3-6879-B1AA-22A4656FA48C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9720580" y="3653913"/>
            <a:ext cx="1783180" cy="219850"/>
          </a:xfrm>
          <a:prstGeom prst="rect">
            <a:avLst/>
          </a:prstGeom>
        </p:spPr>
        <p:txBody>
          <a:bodyPr lIns="0" tIns="45720" rIns="0" bIns="0"/>
          <a:lstStyle>
            <a:lvl1pPr algn="l"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</a:t>
            </a:r>
          </a:p>
        </p:txBody>
      </p:sp>
      <p:sp>
        <p:nvSpPr>
          <p:cNvPr id="20" name="Text Placeholder 17">
            <a:extLst>
              <a:ext uri="{FF2B5EF4-FFF2-40B4-BE49-F238E27FC236}">
                <a16:creationId xmlns:a16="http://schemas.microsoft.com/office/drawing/2014/main" id="{1B64243E-CF12-9316-B523-D2712D12B89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16798" y="4275953"/>
            <a:ext cx="2142600" cy="877875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21" name="Text Placeholder 17">
            <a:extLst>
              <a:ext uri="{FF2B5EF4-FFF2-40B4-BE49-F238E27FC236}">
                <a16:creationId xmlns:a16="http://schemas.microsoft.com/office/drawing/2014/main" id="{AF474065-07D4-2348-2FE0-0313FB13CDE3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647381" y="4275953"/>
            <a:ext cx="2142600" cy="877875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22" name="Text Placeholder 17">
            <a:extLst>
              <a:ext uri="{FF2B5EF4-FFF2-40B4-BE49-F238E27FC236}">
                <a16:creationId xmlns:a16="http://schemas.microsoft.com/office/drawing/2014/main" id="{7A173924-F3AB-FC7F-AA6D-07710DC6F58D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677964" y="4275953"/>
            <a:ext cx="2142600" cy="877875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23" name="Text Placeholder 17">
            <a:extLst>
              <a:ext uri="{FF2B5EF4-FFF2-40B4-BE49-F238E27FC236}">
                <a16:creationId xmlns:a16="http://schemas.microsoft.com/office/drawing/2014/main" id="{AADEA5DF-C78C-0E7D-1AE2-42940DD519CF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708547" y="4275953"/>
            <a:ext cx="2142600" cy="877875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BE8A3DAA-73FF-F987-50DA-D5441A0CC90E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660651" y="597078"/>
            <a:ext cx="1926199" cy="225592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US"/>
              <a:t>This is the eyebrow</a:t>
            </a:r>
          </a:p>
        </p:txBody>
      </p:sp>
      <p:sp>
        <p:nvSpPr>
          <p:cNvPr id="24" name="Text Placeholder 12">
            <a:extLst>
              <a:ext uri="{FF2B5EF4-FFF2-40B4-BE49-F238E27FC236}">
                <a16:creationId xmlns:a16="http://schemas.microsoft.com/office/drawing/2014/main" id="{D668A70F-FB7B-5443-CADA-FA7F66C0A15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859644" y="585295"/>
            <a:ext cx="5704639" cy="442894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920E01BA-2B17-168F-AD11-DEB8540EA0F1}"/>
              </a:ext>
            </a:extLst>
          </p:cNvPr>
          <p:cNvGrpSpPr/>
          <p:nvPr userDrawn="1"/>
        </p:nvGrpSpPr>
        <p:grpSpPr>
          <a:xfrm>
            <a:off x="10016931" y="194469"/>
            <a:ext cx="3028836" cy="1120031"/>
            <a:chOff x="7241828" y="856922"/>
            <a:chExt cx="4944479" cy="1828415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34B496B0-BE27-1E6D-CD0C-0A862FB85BBB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BFA622DC-5BC7-B5B6-D1F1-2509E5F2AC9C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D41B18A8-C691-1516-9450-AA5ED14AC934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F6ACA915-A0E3-8A7E-305B-94B1797D17C9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0DDF1F87-FD14-9B0F-2127-AB466F7BB137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27" name="Graphic 26">
            <a:extLst>
              <a:ext uri="{FF2B5EF4-FFF2-40B4-BE49-F238E27FC236}">
                <a16:creationId xmlns:a16="http://schemas.microsoft.com/office/drawing/2014/main" id="{C2682D0D-B595-EB20-8EBC-2A54A88481E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5F592D02-1B37-B549-0959-F9AF687D523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C8F1CCE8-82B7-2860-E49A-73F370266798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E4F8725C-44F6-2420-A877-1B764E4E67DE}"/>
              </a:ext>
            </a:extLst>
          </p:cNvPr>
          <p:cNvSpPr/>
          <p:nvPr userDrawn="1"/>
        </p:nvSpPr>
        <p:spPr>
          <a:xfrm>
            <a:off x="-2571222" y="1939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08139878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meline and Milestones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>
            <a:extLst>
              <a:ext uri="{FF2B5EF4-FFF2-40B4-BE49-F238E27FC236}">
                <a16:creationId xmlns:a16="http://schemas.microsoft.com/office/drawing/2014/main" id="{A4EBA003-1250-FA83-4E07-FCA65BE838B8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8CB0DFC2-6E7A-2087-B2FF-C34E229FBC8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8931734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64373FA0-6B5A-7253-F752-2DCE8FB43AB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09599" y="1091338"/>
            <a:ext cx="6438899" cy="200055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US"/>
              <a:t>This is the eyebrow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D5D3E2E-FE38-AFBD-6336-02F42C8CFD94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E157EFF9-F3D2-F70F-E18E-7FE59A06375C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40983F83-4053-376E-D5B9-B883E8A293D0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4" name="Graphic 13">
            <a:extLst>
              <a:ext uri="{FF2B5EF4-FFF2-40B4-BE49-F238E27FC236}">
                <a16:creationId xmlns:a16="http://schemas.microsoft.com/office/drawing/2014/main" id="{02C743F6-4ED7-FE06-BA94-22E367F8172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943199BE-84ED-5FF7-8E60-207143423BA5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B022EEF7-D43E-DBEB-9B20-0FBF2E462733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47917422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meline and Milestones_3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>
            <a:extLst>
              <a:ext uri="{FF2B5EF4-FFF2-40B4-BE49-F238E27FC236}">
                <a16:creationId xmlns:a16="http://schemas.microsoft.com/office/drawing/2014/main" id="{38D8C999-05C8-4E49-0F5B-AAB73D5CE553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8CB0DFC2-6E7A-2087-B2FF-C34E229FBC8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8931734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9F3D7290-9128-D68D-F14C-46E6D8CE2F1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09599" y="1091338"/>
            <a:ext cx="6438899" cy="200055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US"/>
              <a:t>This is the eyebrow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0406718-39CF-350A-8F6E-C93421732D01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CE422023-87FA-51BB-905E-92FEDA561A79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AB6F5796-2737-07BA-248E-B41B9AE76EA8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4" name="Graphic 13">
            <a:extLst>
              <a:ext uri="{FF2B5EF4-FFF2-40B4-BE49-F238E27FC236}">
                <a16:creationId xmlns:a16="http://schemas.microsoft.com/office/drawing/2014/main" id="{6AC9D962-2C9B-AC10-5F97-DC0FD9FEE10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084E1ED5-3A77-8900-9345-90705F6A0BE5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91E0CCDE-0ED0-119D-82FE-8FA3D62C8A93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21295693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tatements &amp; Quote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5324CD9-0E10-C29E-B050-992F4C0C0E3B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96E662FA-71E8-91C9-9E2D-C02F2D54880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84125" y="944469"/>
            <a:ext cx="4625888" cy="2600569"/>
          </a:xfrm>
          <a:prstGeom prst="rect">
            <a:avLst/>
          </a:prstGeom>
        </p:spPr>
        <p:txBody>
          <a:bodyPr/>
          <a:lstStyle>
            <a:lvl1pPr marR="0" algn="l" rtl="0">
              <a:lnSpc>
                <a:spcPts val="4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200" b="1" i="0" u="none" strike="noStrike" kern="0" cap="none" spc="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9CAAE88-2A3A-5BE6-B4C7-F6ACC7BE7F07}"/>
              </a:ext>
            </a:extLst>
          </p:cNvPr>
          <p:cNvGrpSpPr/>
          <p:nvPr/>
        </p:nvGrpSpPr>
        <p:grpSpPr>
          <a:xfrm>
            <a:off x="5310013" y="6423966"/>
            <a:ext cx="2799343" cy="434034"/>
            <a:chOff x="7573955" y="3084660"/>
            <a:chExt cx="4515315" cy="700093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6EEAA60B-FEF0-0F51-B24D-E441EAE12442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B1CDAF82-C45F-C957-7672-CE6270C1A3B4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AED56033-79A1-81A5-8398-4BEE99A654C5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8AADE423-94E0-C0A0-10F4-54B2925A0D35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5" name="Freeform: Shape 25">
            <a:extLst>
              <a:ext uri="{FF2B5EF4-FFF2-40B4-BE49-F238E27FC236}">
                <a16:creationId xmlns:a16="http://schemas.microsoft.com/office/drawing/2014/main" id="{17A0DCD4-11AE-1102-80F3-450DDA7E20DE}"/>
              </a:ext>
            </a:extLst>
          </p:cNvPr>
          <p:cNvSpPr/>
          <p:nvPr/>
        </p:nvSpPr>
        <p:spPr>
          <a:xfrm>
            <a:off x="8737600" y="797044"/>
            <a:ext cx="3454400" cy="5400675"/>
          </a:xfrm>
          <a:custGeom>
            <a:avLst/>
            <a:gdLst>
              <a:gd name="connsiteX0" fmla="*/ 193369 w 3454400"/>
              <a:gd name="connsiteY0" fmla="*/ 0 h 5400675"/>
              <a:gd name="connsiteX1" fmla="*/ 3454400 w 3454400"/>
              <a:gd name="connsiteY1" fmla="*/ 0 h 5400675"/>
              <a:gd name="connsiteX2" fmla="*/ 3454400 w 3454400"/>
              <a:gd name="connsiteY2" fmla="*/ 5400675 h 5400675"/>
              <a:gd name="connsiteX3" fmla="*/ 193369 w 3454400"/>
              <a:gd name="connsiteY3" fmla="*/ 5400675 h 5400675"/>
              <a:gd name="connsiteX4" fmla="*/ 0 w 3454400"/>
              <a:gd name="connsiteY4" fmla="*/ 5207306 h 5400675"/>
              <a:gd name="connsiteX5" fmla="*/ 0 w 3454400"/>
              <a:gd name="connsiteY5" fmla="*/ 193369 h 5400675"/>
              <a:gd name="connsiteX6" fmla="*/ 193369 w 3454400"/>
              <a:gd name="connsiteY6" fmla="*/ 0 h 540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54400" h="5400675">
                <a:moveTo>
                  <a:pt x="193369" y="0"/>
                </a:moveTo>
                <a:lnTo>
                  <a:pt x="3454400" y="0"/>
                </a:lnTo>
                <a:lnTo>
                  <a:pt x="3454400" y="5400675"/>
                </a:lnTo>
                <a:lnTo>
                  <a:pt x="193369" y="5400675"/>
                </a:lnTo>
                <a:cubicBezTo>
                  <a:pt x="86574" y="5400675"/>
                  <a:pt x="0" y="5314101"/>
                  <a:pt x="0" y="5207306"/>
                </a:cubicBezTo>
                <a:lnTo>
                  <a:pt x="0" y="193369"/>
                </a:lnTo>
                <a:cubicBezTo>
                  <a:pt x="0" y="86574"/>
                  <a:pt x="86574" y="0"/>
                  <a:pt x="193369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ID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133F7F0E-499E-54A5-D0B0-43730C80F982}"/>
              </a:ext>
            </a:extLst>
          </p:cNvPr>
          <p:cNvCxnSpPr>
            <a:cxnSpLocks/>
          </p:cNvCxnSpPr>
          <p:nvPr/>
        </p:nvCxnSpPr>
        <p:spPr>
          <a:xfrm>
            <a:off x="684125" y="3716501"/>
            <a:ext cx="2204685" cy="0"/>
          </a:xfrm>
          <a:prstGeom prst="line">
            <a:avLst/>
          </a:prstGeom>
          <a:ln w="381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 Placeholder 34">
            <a:extLst>
              <a:ext uri="{FF2B5EF4-FFF2-40B4-BE49-F238E27FC236}">
                <a16:creationId xmlns:a16="http://schemas.microsoft.com/office/drawing/2014/main" id="{5D381F6B-6F2A-DBF2-7469-24F480EB5C9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84124" y="3848225"/>
            <a:ext cx="2668345" cy="414513"/>
          </a:xfrm>
          <a:prstGeom prst="rect">
            <a:avLst/>
          </a:prstGeom>
        </p:spPr>
        <p:txBody>
          <a:bodyPr/>
          <a:lstStyle>
            <a:lvl1pPr>
              <a:defRPr lang="en-GB" sz="2000" b="0" i="0" kern="1200" dirty="0" smtClean="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ts val="18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2000" b="0" i="0" kern="1200" dirty="0" smtClean="0">
                <a:solidFill>
                  <a:prstClr val="black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ts val="18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2000" kern="1200" dirty="0" smtClean="0">
                <a:solidFill>
                  <a:prstClr val="black"/>
                </a:solidFill>
                <a:latin typeface="Aptos" panose="02110004020202020204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18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2000" kern="1200" dirty="0" smtClean="0">
                <a:solidFill>
                  <a:prstClr val="black"/>
                </a:solidFill>
                <a:latin typeface="Aptos" panose="02110004020202020204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ts val="18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2000" kern="1200" dirty="0">
                <a:solidFill>
                  <a:prstClr val="black"/>
                </a:solidFill>
                <a:latin typeface="Aptos" panose="02110004020202020204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39" name="Picture Placeholder 37">
            <a:extLst>
              <a:ext uri="{FF2B5EF4-FFF2-40B4-BE49-F238E27FC236}">
                <a16:creationId xmlns:a16="http://schemas.microsoft.com/office/drawing/2014/main" id="{A676FE1D-9CBC-2316-015A-B6FF643CC6C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84125" y="5129694"/>
            <a:ext cx="1860200" cy="452438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42" name="Picture Placeholder 40">
            <a:extLst>
              <a:ext uri="{FF2B5EF4-FFF2-40B4-BE49-F238E27FC236}">
                <a16:creationId xmlns:a16="http://schemas.microsoft.com/office/drawing/2014/main" id="{376E406A-F4B3-624C-B40A-37A6E03A0B8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481194" y="1312863"/>
            <a:ext cx="4702430" cy="4365285"/>
          </a:xfrm>
          <a:prstGeom prst="rect">
            <a:avLst/>
          </a:prstGeom>
        </p:spPr>
        <p:txBody>
          <a:bodyPr/>
          <a:lstStyle/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11" name="Text Placeholder 34">
            <a:extLst>
              <a:ext uri="{FF2B5EF4-FFF2-40B4-BE49-F238E27FC236}">
                <a16:creationId xmlns:a16="http://schemas.microsoft.com/office/drawing/2014/main" id="{E28E4849-8F53-8DD1-3536-3D5F6F56A187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684124" y="4394634"/>
            <a:ext cx="2668345" cy="414513"/>
          </a:xfrm>
          <a:prstGeom prst="rect">
            <a:avLst/>
          </a:prstGeom>
        </p:spPr>
        <p:txBody>
          <a:bodyPr/>
          <a:lstStyle>
            <a:lvl1pPr>
              <a:defRPr lang="en-GB" sz="1600" b="0" i="0" kern="1200" dirty="0" smtClean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ts val="18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2000" b="0" i="0" kern="1200" dirty="0" smtClean="0">
                <a:solidFill>
                  <a:prstClr val="black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ts val="18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2000" kern="1200" dirty="0" smtClean="0">
                <a:solidFill>
                  <a:prstClr val="black"/>
                </a:solidFill>
                <a:latin typeface="Aptos" panose="02110004020202020204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18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2000" kern="1200" dirty="0" smtClean="0">
                <a:solidFill>
                  <a:prstClr val="black"/>
                </a:solidFill>
                <a:latin typeface="Aptos" panose="02110004020202020204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ts val="18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2000" kern="1200" dirty="0">
                <a:solidFill>
                  <a:prstClr val="black"/>
                </a:solidFill>
                <a:latin typeface="Aptos" panose="02110004020202020204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 Master text</a:t>
            </a:r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464725AA-94AE-B678-F823-6A57FD54772E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F3CF16F3-B3F8-677A-8C7E-7BBF9C8726D0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78B45665-6BC2-455D-94B6-CF333B67ACCD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87C94ABE-6DEC-9953-D45B-A996FE1AA2D4}"/>
              </a:ext>
            </a:extLst>
          </p:cNvPr>
          <p:cNvGrpSpPr/>
          <p:nvPr userDrawn="1"/>
        </p:nvGrpSpPr>
        <p:grpSpPr>
          <a:xfrm>
            <a:off x="5310013" y="6423966"/>
            <a:ext cx="2799343" cy="434034"/>
            <a:chOff x="7573955" y="3084660"/>
            <a:chExt cx="4515315" cy="700093"/>
          </a:xfrm>
        </p:grpSpPr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32A99A3B-630C-FC6E-7469-F8D1AFA04D20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0A98464B-ABFE-66CB-A3C7-771EF9863633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A3F1D48B-520F-D133-4FE2-89F0B0E162B5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4128A9C7-5AC8-ADB2-CB0B-8D914A035424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4" name="Freeform: Shape 25">
            <a:extLst>
              <a:ext uri="{FF2B5EF4-FFF2-40B4-BE49-F238E27FC236}">
                <a16:creationId xmlns:a16="http://schemas.microsoft.com/office/drawing/2014/main" id="{2A1691C3-3EC3-67B5-E2EF-6FDE8103A050}"/>
              </a:ext>
            </a:extLst>
          </p:cNvPr>
          <p:cNvSpPr/>
          <p:nvPr userDrawn="1"/>
        </p:nvSpPr>
        <p:spPr>
          <a:xfrm>
            <a:off x="8737600" y="797044"/>
            <a:ext cx="3454400" cy="5400675"/>
          </a:xfrm>
          <a:custGeom>
            <a:avLst/>
            <a:gdLst>
              <a:gd name="connsiteX0" fmla="*/ 193369 w 3454400"/>
              <a:gd name="connsiteY0" fmla="*/ 0 h 5400675"/>
              <a:gd name="connsiteX1" fmla="*/ 3454400 w 3454400"/>
              <a:gd name="connsiteY1" fmla="*/ 0 h 5400675"/>
              <a:gd name="connsiteX2" fmla="*/ 3454400 w 3454400"/>
              <a:gd name="connsiteY2" fmla="*/ 5400675 h 5400675"/>
              <a:gd name="connsiteX3" fmla="*/ 193369 w 3454400"/>
              <a:gd name="connsiteY3" fmla="*/ 5400675 h 5400675"/>
              <a:gd name="connsiteX4" fmla="*/ 0 w 3454400"/>
              <a:gd name="connsiteY4" fmla="*/ 5207306 h 5400675"/>
              <a:gd name="connsiteX5" fmla="*/ 0 w 3454400"/>
              <a:gd name="connsiteY5" fmla="*/ 193369 h 5400675"/>
              <a:gd name="connsiteX6" fmla="*/ 193369 w 3454400"/>
              <a:gd name="connsiteY6" fmla="*/ 0 h 540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54400" h="5400675">
                <a:moveTo>
                  <a:pt x="193369" y="0"/>
                </a:moveTo>
                <a:lnTo>
                  <a:pt x="3454400" y="0"/>
                </a:lnTo>
                <a:lnTo>
                  <a:pt x="3454400" y="5400675"/>
                </a:lnTo>
                <a:lnTo>
                  <a:pt x="193369" y="5400675"/>
                </a:lnTo>
                <a:cubicBezTo>
                  <a:pt x="86574" y="5400675"/>
                  <a:pt x="0" y="5314101"/>
                  <a:pt x="0" y="5207306"/>
                </a:cubicBezTo>
                <a:lnTo>
                  <a:pt x="0" y="193369"/>
                </a:lnTo>
                <a:cubicBezTo>
                  <a:pt x="0" y="86574"/>
                  <a:pt x="86574" y="0"/>
                  <a:pt x="193369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ID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4B6B2BD2-512F-79F1-3A5E-E0029141614A}"/>
              </a:ext>
            </a:extLst>
          </p:cNvPr>
          <p:cNvCxnSpPr>
            <a:cxnSpLocks/>
          </p:cNvCxnSpPr>
          <p:nvPr userDrawn="1"/>
        </p:nvCxnSpPr>
        <p:spPr>
          <a:xfrm>
            <a:off x="684125" y="3716501"/>
            <a:ext cx="2204685" cy="0"/>
          </a:xfrm>
          <a:prstGeom prst="line">
            <a:avLst/>
          </a:prstGeom>
          <a:ln w="381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14562258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tatements &amp; Quote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>
            <a:extLst>
              <a:ext uri="{FF2B5EF4-FFF2-40B4-BE49-F238E27FC236}">
                <a16:creationId xmlns:a16="http://schemas.microsoft.com/office/drawing/2014/main" id="{9C424D3A-4424-F8AB-FF93-DA8B37ED9043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: Shape 25">
            <a:extLst>
              <a:ext uri="{FF2B5EF4-FFF2-40B4-BE49-F238E27FC236}">
                <a16:creationId xmlns:a16="http://schemas.microsoft.com/office/drawing/2014/main" id="{42A7AF2A-2FCB-3E4A-8CC1-A3E1E2AC6B5A}"/>
              </a:ext>
            </a:extLst>
          </p:cNvPr>
          <p:cNvSpPr/>
          <p:nvPr/>
        </p:nvSpPr>
        <p:spPr>
          <a:xfrm>
            <a:off x="9518683" y="1512841"/>
            <a:ext cx="2722212" cy="5342943"/>
          </a:xfrm>
          <a:custGeom>
            <a:avLst/>
            <a:gdLst>
              <a:gd name="connsiteX0" fmla="*/ 193369 w 3454400"/>
              <a:gd name="connsiteY0" fmla="*/ 0 h 5400675"/>
              <a:gd name="connsiteX1" fmla="*/ 3454400 w 3454400"/>
              <a:gd name="connsiteY1" fmla="*/ 0 h 5400675"/>
              <a:gd name="connsiteX2" fmla="*/ 3454400 w 3454400"/>
              <a:gd name="connsiteY2" fmla="*/ 5400675 h 5400675"/>
              <a:gd name="connsiteX3" fmla="*/ 193369 w 3454400"/>
              <a:gd name="connsiteY3" fmla="*/ 5400675 h 5400675"/>
              <a:gd name="connsiteX4" fmla="*/ 0 w 3454400"/>
              <a:gd name="connsiteY4" fmla="*/ 5207306 h 5400675"/>
              <a:gd name="connsiteX5" fmla="*/ 0 w 3454400"/>
              <a:gd name="connsiteY5" fmla="*/ 193369 h 5400675"/>
              <a:gd name="connsiteX6" fmla="*/ 193369 w 3454400"/>
              <a:gd name="connsiteY6" fmla="*/ 0 h 540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54400" h="5400675">
                <a:moveTo>
                  <a:pt x="193369" y="0"/>
                </a:moveTo>
                <a:lnTo>
                  <a:pt x="3454400" y="0"/>
                </a:lnTo>
                <a:lnTo>
                  <a:pt x="3454400" y="5400675"/>
                </a:lnTo>
                <a:lnTo>
                  <a:pt x="193369" y="5400675"/>
                </a:lnTo>
                <a:cubicBezTo>
                  <a:pt x="86574" y="5400675"/>
                  <a:pt x="0" y="5314101"/>
                  <a:pt x="0" y="5207306"/>
                </a:cubicBezTo>
                <a:lnTo>
                  <a:pt x="0" y="193369"/>
                </a:lnTo>
                <a:cubicBezTo>
                  <a:pt x="0" y="86574"/>
                  <a:pt x="86574" y="0"/>
                  <a:pt x="1933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DB5FF35-7B8F-C0DD-9757-E2EEAF8FB487}"/>
              </a:ext>
            </a:extLst>
          </p:cNvPr>
          <p:cNvGrpSpPr/>
          <p:nvPr/>
        </p:nvGrpSpPr>
        <p:grpSpPr>
          <a:xfrm rot="10800000">
            <a:off x="-1089506" y="5372074"/>
            <a:ext cx="2799343" cy="434034"/>
            <a:chOff x="7573955" y="3084660"/>
            <a:chExt cx="4515315" cy="700093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E42BF50C-CC12-F35E-70EE-1C83BF8F3FB8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BBBBE14C-C9C7-AAC8-0818-F521E11C9A21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7E0EDE27-CFDB-48E5-882F-8AC0F2231B19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027C31F-B375-7FBD-CADA-6BFBB36C2490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5" name="Rectangle 34">
            <a:extLst>
              <a:ext uri="{FF2B5EF4-FFF2-40B4-BE49-F238E27FC236}">
                <a16:creationId xmlns:a16="http://schemas.microsoft.com/office/drawing/2014/main" id="{AECA61B6-739E-2505-75EC-E835771F84A1}"/>
              </a:ext>
            </a:extLst>
          </p:cNvPr>
          <p:cNvSpPr/>
          <p:nvPr/>
        </p:nvSpPr>
        <p:spPr>
          <a:xfrm>
            <a:off x="12192000" y="-2217"/>
            <a:ext cx="2668345" cy="7025899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B704CBFC-815C-E597-996A-EB1A2D654220}"/>
              </a:ext>
            </a:extLst>
          </p:cNvPr>
          <p:cNvSpPr/>
          <p:nvPr/>
        </p:nvSpPr>
        <p:spPr>
          <a:xfrm>
            <a:off x="-2657615" y="-2217"/>
            <a:ext cx="2668345" cy="7025899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8" name="Picture Placeholder 11">
            <a:extLst>
              <a:ext uri="{FF2B5EF4-FFF2-40B4-BE49-F238E27FC236}">
                <a16:creationId xmlns:a16="http://schemas.microsoft.com/office/drawing/2014/main" id="{E258D806-6100-C944-57ED-C6A7C37453B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9113480" y="2024660"/>
            <a:ext cx="3123269" cy="4319305"/>
          </a:xfrm>
          <a:prstGeom prst="roundRect">
            <a:avLst>
              <a:gd name="adj" fmla="val 4996"/>
            </a:avLst>
          </a:prstGeom>
        </p:spPr>
        <p:txBody>
          <a:bodyPr/>
          <a:lstStyle/>
          <a:p>
            <a:r>
              <a:rPr lang="en-GB"/>
              <a:t>Click icon to add picture</a:t>
            </a:r>
            <a:endParaRPr lang="en-US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A6291E20-B675-61E8-C990-4C24434E1792}"/>
              </a:ext>
            </a:extLst>
          </p:cNvPr>
          <p:cNvGrpSpPr/>
          <p:nvPr/>
        </p:nvGrpSpPr>
        <p:grpSpPr>
          <a:xfrm>
            <a:off x="9787376" y="495274"/>
            <a:ext cx="2404624" cy="560807"/>
            <a:chOff x="8200941" y="3816054"/>
            <a:chExt cx="3986871" cy="929819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A9427644-E3C9-1D47-CA3E-9633FF71BC6E}"/>
                </a:ext>
              </a:extLst>
            </p:cNvPr>
            <p:cNvSpPr/>
            <p:nvPr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5875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CEBA9E57-0482-AEA7-837B-59F585F754DD}"/>
                </a:ext>
              </a:extLst>
            </p:cNvPr>
            <p:cNvSpPr/>
            <p:nvPr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5875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8D406CB1-62F0-3628-E06C-AA9D32DA50CB}"/>
                </a:ext>
              </a:extLst>
            </p:cNvPr>
            <p:cNvSpPr/>
            <p:nvPr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5875" cap="flat">
              <a:solidFill>
                <a:srgbClr val="818BFB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3" name="Rectangle 32">
            <a:extLst>
              <a:ext uri="{FF2B5EF4-FFF2-40B4-BE49-F238E27FC236}">
                <a16:creationId xmlns:a16="http://schemas.microsoft.com/office/drawing/2014/main" id="{2D41FD3F-3765-0999-8F6E-8046549F4DAB}"/>
              </a:ext>
            </a:extLst>
          </p:cNvPr>
          <p:cNvSpPr/>
          <p:nvPr/>
        </p:nvSpPr>
        <p:spPr>
          <a:xfrm>
            <a:off x="-2663133" y="-2217"/>
            <a:ext cx="2668345" cy="7025899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4" name="Text Placeholder 17">
            <a:extLst>
              <a:ext uri="{FF2B5EF4-FFF2-40B4-BE49-F238E27FC236}">
                <a16:creationId xmlns:a16="http://schemas.microsoft.com/office/drawing/2014/main" id="{7FE3A877-EE80-D6C8-D5AD-028C6B39358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21838" y="1728788"/>
            <a:ext cx="5339225" cy="299878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id="{61376237-B945-25DE-7338-F3CDBB6BC74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pic>
        <p:nvPicPr>
          <p:cNvPr id="11" name="Graphic 10">
            <a:extLst>
              <a:ext uri="{FF2B5EF4-FFF2-40B4-BE49-F238E27FC236}">
                <a16:creationId xmlns:a16="http://schemas.microsoft.com/office/drawing/2014/main" id="{6A7A7EA0-B656-A84A-137C-5D9193D33CB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4F731D73-B801-432E-56AB-D7E0C4E69081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100B10D0-72F6-875A-853A-D68FEFD87B64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01923F3E-11CA-D3E0-6FFF-F778C1B8D6A3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8F904252-D8A0-2250-87D9-2277421A1828}"/>
              </a:ext>
            </a:extLst>
          </p:cNvPr>
          <p:cNvGrpSpPr/>
          <p:nvPr userDrawn="1"/>
        </p:nvGrpSpPr>
        <p:grpSpPr>
          <a:xfrm rot="10800000">
            <a:off x="-1089506" y="5372074"/>
            <a:ext cx="2799343" cy="434034"/>
            <a:chOff x="7573955" y="3084660"/>
            <a:chExt cx="4515315" cy="700093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E1EF15AE-DBB0-275C-F2AB-BA40AB54DD79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81E617A6-F344-A8AF-CE6E-DF2E5C421BD2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41B4D1BC-B5CF-2014-D89F-9DD0C7DA891F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F94C089D-02C7-7D36-C391-DAFA90C4FBF0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5" name="Rectangle 24">
            <a:extLst>
              <a:ext uri="{FF2B5EF4-FFF2-40B4-BE49-F238E27FC236}">
                <a16:creationId xmlns:a16="http://schemas.microsoft.com/office/drawing/2014/main" id="{9A7237AE-2D87-C181-8539-D2E9B554ED42}"/>
              </a:ext>
            </a:extLst>
          </p:cNvPr>
          <p:cNvSpPr/>
          <p:nvPr userDrawn="1"/>
        </p:nvSpPr>
        <p:spPr>
          <a:xfrm>
            <a:off x="12192000" y="-2217"/>
            <a:ext cx="2668345" cy="7025899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3D5F3F1C-ADEF-C750-241D-FE7BB13504E2}"/>
              </a:ext>
            </a:extLst>
          </p:cNvPr>
          <p:cNvSpPr/>
          <p:nvPr userDrawn="1"/>
        </p:nvSpPr>
        <p:spPr>
          <a:xfrm>
            <a:off x="-2657615" y="-2217"/>
            <a:ext cx="2668345" cy="7025899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9779AC7A-B5B4-EDB9-8AED-4DF820850DCE}"/>
              </a:ext>
            </a:extLst>
          </p:cNvPr>
          <p:cNvGrpSpPr/>
          <p:nvPr userDrawn="1"/>
        </p:nvGrpSpPr>
        <p:grpSpPr>
          <a:xfrm>
            <a:off x="9787376" y="495274"/>
            <a:ext cx="2404624" cy="560807"/>
            <a:chOff x="8200941" y="3816054"/>
            <a:chExt cx="3986871" cy="929819"/>
          </a:xfrm>
        </p:grpSpPr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883CA17B-E841-8922-FB4D-EC8B32522099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5875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6BE5A0F6-2C21-ED5A-BB7A-9ECB94107587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5875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F376200B-745B-8585-387E-550653C11753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5875" cap="flat">
              <a:solidFill>
                <a:srgbClr val="818BFB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9" name="Rectangle 38">
            <a:extLst>
              <a:ext uri="{FF2B5EF4-FFF2-40B4-BE49-F238E27FC236}">
                <a16:creationId xmlns:a16="http://schemas.microsoft.com/office/drawing/2014/main" id="{B45450D1-4DAE-AAC4-434D-10DB2B395988}"/>
              </a:ext>
            </a:extLst>
          </p:cNvPr>
          <p:cNvSpPr/>
          <p:nvPr userDrawn="1"/>
        </p:nvSpPr>
        <p:spPr>
          <a:xfrm>
            <a:off x="-2663133" y="-2217"/>
            <a:ext cx="2668345" cy="7025899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44552566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able Style_5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EC446457-A945-9E23-95A4-074569C5B170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TextBox 20">
            <a:extLst>
              <a:ext uri="{FF2B5EF4-FFF2-40B4-BE49-F238E27FC236}">
                <a16:creationId xmlns:a16="http://schemas.microsoft.com/office/drawing/2014/main" id="{7DDF464B-5BE1-793A-F8B3-292169906C11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40" name="Graphic 39">
            <a:extLst>
              <a:ext uri="{FF2B5EF4-FFF2-40B4-BE49-F238E27FC236}">
                <a16:creationId xmlns:a16="http://schemas.microsoft.com/office/drawing/2014/main" id="{C7552D44-4A88-36E0-92C7-A12F7C32BC1E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41" name="TextBox 40">
            <a:extLst>
              <a:ext uri="{FF2B5EF4-FFF2-40B4-BE49-F238E27FC236}">
                <a16:creationId xmlns:a16="http://schemas.microsoft.com/office/drawing/2014/main" id="{09543CFA-5B0B-3B4B-D3B1-B1F9A89FF4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id="{819B5177-A565-922A-68A2-B8C0D8D5D19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685127"/>
            <a:ext cx="3962399" cy="42242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4496AD4E-101A-B069-903A-541C4E9B555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09600" y="344033"/>
            <a:ext cx="3839852" cy="180849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eyebrow</a:t>
            </a:r>
          </a:p>
          <a:p>
            <a:pPr lvl="0"/>
            <a:endParaRPr lang="en-US"/>
          </a:p>
        </p:txBody>
      </p:sp>
      <p:sp>
        <p:nvSpPr>
          <p:cNvPr id="73" name="Text Placeholder 9">
            <a:extLst>
              <a:ext uri="{FF2B5EF4-FFF2-40B4-BE49-F238E27FC236}">
                <a16:creationId xmlns:a16="http://schemas.microsoft.com/office/drawing/2014/main" id="{64E0212E-79B4-99EE-EDFB-B60A9F1E88A7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606498" y="1247030"/>
            <a:ext cx="1660714" cy="331738"/>
          </a:xfrm>
          <a:prstGeom prst="rect">
            <a:avLst/>
          </a:prstGeom>
          <a:solidFill>
            <a:schemeClr val="accent1"/>
          </a:solidFill>
        </p:spPr>
        <p:txBody>
          <a:bodyPr lIns="144000" tIns="0" rIns="144000" bIns="0" anchor="ctr"/>
          <a:lstStyle>
            <a:lvl1pPr>
              <a:defRPr sz="1400" b="1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endParaRPr lang="en-GB"/>
          </a:p>
        </p:txBody>
      </p:sp>
      <p:grpSp>
        <p:nvGrpSpPr>
          <p:cNvPr id="79" name="Group 78">
            <a:extLst>
              <a:ext uri="{FF2B5EF4-FFF2-40B4-BE49-F238E27FC236}">
                <a16:creationId xmlns:a16="http://schemas.microsoft.com/office/drawing/2014/main" id="{6B1AEDF2-179E-DE2B-BCDD-F90D69203E8B}"/>
              </a:ext>
            </a:extLst>
          </p:cNvPr>
          <p:cNvGrpSpPr/>
          <p:nvPr/>
        </p:nvGrpSpPr>
        <p:grpSpPr>
          <a:xfrm>
            <a:off x="9535782" y="5062958"/>
            <a:ext cx="2656218" cy="982242"/>
            <a:chOff x="9535782" y="4462389"/>
            <a:chExt cx="2656218" cy="982242"/>
          </a:xfrm>
        </p:grpSpPr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DB8C2EB0-B0FB-E581-C5CD-788CA04159E4}"/>
                </a:ext>
              </a:extLst>
            </p:cNvPr>
            <p:cNvSpPr/>
            <p:nvPr/>
          </p:nvSpPr>
          <p:spPr>
            <a:xfrm>
              <a:off x="10283894" y="4462389"/>
              <a:ext cx="1908106" cy="388434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4A961AEC-A83E-F4FD-BD06-FD38343B382B}"/>
                </a:ext>
              </a:extLst>
            </p:cNvPr>
            <p:cNvSpPr/>
            <p:nvPr/>
          </p:nvSpPr>
          <p:spPr>
            <a:xfrm>
              <a:off x="10338957" y="4506901"/>
              <a:ext cx="1853042" cy="299344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01697730-BFA5-D15F-C57A-C38E6F336F84}"/>
                </a:ext>
              </a:extLst>
            </p:cNvPr>
            <p:cNvSpPr/>
            <p:nvPr/>
          </p:nvSpPr>
          <p:spPr>
            <a:xfrm>
              <a:off x="9535782" y="5056224"/>
              <a:ext cx="1468155" cy="388407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EDF31EA2-7984-0DFB-F749-9F041BBD205A}"/>
                </a:ext>
              </a:extLst>
            </p:cNvPr>
            <p:cNvSpPr/>
            <p:nvPr/>
          </p:nvSpPr>
          <p:spPr>
            <a:xfrm>
              <a:off x="11661285" y="5056237"/>
              <a:ext cx="530715" cy="388367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D19545D4-F05A-5E28-D948-1036B64ED6F4}"/>
                </a:ext>
              </a:extLst>
            </p:cNvPr>
            <p:cNvSpPr/>
            <p:nvPr/>
          </p:nvSpPr>
          <p:spPr>
            <a:xfrm>
              <a:off x="9590805" y="5100754"/>
              <a:ext cx="1357545" cy="299344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0E4E2BC9-BC35-AEE3-24DF-DC1F7B3BAD39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76DEF1B8-26EB-277C-477B-C0AC05368735}"/>
              </a:ext>
            </a:extLst>
          </p:cNvPr>
          <p:cNvGrpSpPr/>
          <p:nvPr userDrawn="1"/>
        </p:nvGrpSpPr>
        <p:grpSpPr>
          <a:xfrm>
            <a:off x="9535782" y="5062958"/>
            <a:ext cx="2656218" cy="982242"/>
            <a:chOff x="9535782" y="4462389"/>
            <a:chExt cx="2656218" cy="982242"/>
          </a:xfrm>
        </p:grpSpPr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1715A007-615E-A9DF-C5D0-31FAF4E6F718}"/>
                </a:ext>
              </a:extLst>
            </p:cNvPr>
            <p:cNvSpPr/>
            <p:nvPr/>
          </p:nvSpPr>
          <p:spPr>
            <a:xfrm>
              <a:off x="10283894" y="4462389"/>
              <a:ext cx="1908106" cy="388434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2377B845-2ECE-9AA4-9736-C4C1BCE4CF2B}"/>
                </a:ext>
              </a:extLst>
            </p:cNvPr>
            <p:cNvSpPr/>
            <p:nvPr/>
          </p:nvSpPr>
          <p:spPr>
            <a:xfrm>
              <a:off x="10338957" y="4506901"/>
              <a:ext cx="1853042" cy="299344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FAA5C8ED-34C9-C81C-2CF2-46759BE6F0EC}"/>
                </a:ext>
              </a:extLst>
            </p:cNvPr>
            <p:cNvSpPr/>
            <p:nvPr/>
          </p:nvSpPr>
          <p:spPr>
            <a:xfrm>
              <a:off x="9535782" y="5056224"/>
              <a:ext cx="1468155" cy="388407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16AD6357-7791-D52F-04F5-A20A8D570337}"/>
                </a:ext>
              </a:extLst>
            </p:cNvPr>
            <p:cNvSpPr/>
            <p:nvPr/>
          </p:nvSpPr>
          <p:spPr>
            <a:xfrm>
              <a:off x="11661285" y="5056237"/>
              <a:ext cx="530715" cy="388367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57F31ACA-4F16-7EDC-1357-765C53CAB20E}"/>
                </a:ext>
              </a:extLst>
            </p:cNvPr>
            <p:cNvSpPr/>
            <p:nvPr/>
          </p:nvSpPr>
          <p:spPr>
            <a:xfrm>
              <a:off x="9590805" y="5100754"/>
              <a:ext cx="1357545" cy="299344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0" name="Table Placeholder 14">
            <a:extLst>
              <a:ext uri="{FF2B5EF4-FFF2-40B4-BE49-F238E27FC236}">
                <a16:creationId xmlns:a16="http://schemas.microsoft.com/office/drawing/2014/main" id="{4B7BBC14-33C9-ABEB-841F-C53B05F2EDCA}"/>
              </a:ext>
            </a:extLst>
          </p:cNvPr>
          <p:cNvSpPr>
            <a:spLocks noGrp="1"/>
          </p:cNvSpPr>
          <p:nvPr>
            <p:ph type="tbl" sz="quarter" idx="13"/>
          </p:nvPr>
        </p:nvSpPr>
        <p:spPr>
          <a:xfrm>
            <a:off x="5499100" y="1365250"/>
            <a:ext cx="5112753" cy="3492013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36A103C-AE62-FB6E-3BC7-E21269640FE0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6496" y="1645003"/>
            <a:ext cx="3962399" cy="79495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05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Lorem Ipsum is simply dummy</a:t>
            </a:r>
          </a:p>
          <a:p>
            <a:endParaRPr lang="en-US"/>
          </a:p>
          <a:p>
            <a:pPr lvl="1"/>
            <a:endParaRPr lang="en-US"/>
          </a:p>
          <a:p>
            <a:pPr lvl="2"/>
            <a:endParaRPr lang="en-US"/>
          </a:p>
        </p:txBody>
      </p:sp>
      <p:sp>
        <p:nvSpPr>
          <p:cNvPr id="29" name="Text Placeholder 9">
            <a:extLst>
              <a:ext uri="{FF2B5EF4-FFF2-40B4-BE49-F238E27FC236}">
                <a16:creationId xmlns:a16="http://schemas.microsoft.com/office/drawing/2014/main" id="{92850745-882F-4CD6-3A9F-91AD155186A6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606498" y="2506192"/>
            <a:ext cx="1660714" cy="331738"/>
          </a:xfrm>
          <a:prstGeom prst="rect">
            <a:avLst/>
          </a:prstGeom>
          <a:solidFill>
            <a:schemeClr val="accent1"/>
          </a:solidFill>
        </p:spPr>
        <p:txBody>
          <a:bodyPr lIns="144000" tIns="0" rIns="144000" bIns="0" anchor="ctr"/>
          <a:lstStyle>
            <a:lvl1pPr>
              <a:defRPr sz="1400" b="1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endParaRPr lang="en-GB"/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BFC0D6E8-84BE-164A-D11E-407D7EFBF08A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06496" y="2904165"/>
            <a:ext cx="3962399" cy="79495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05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Lorem Ipsum is simply dummy</a:t>
            </a:r>
          </a:p>
          <a:p>
            <a:endParaRPr lang="en-US"/>
          </a:p>
          <a:p>
            <a:pPr lvl="1"/>
            <a:endParaRPr lang="en-US"/>
          </a:p>
          <a:p>
            <a:pPr lvl="2"/>
            <a:endParaRPr lang="en-US"/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AE8809CB-7A51-1B60-C35F-E9F257292740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606498" y="3765354"/>
            <a:ext cx="1660714" cy="331738"/>
          </a:xfrm>
          <a:prstGeom prst="rect">
            <a:avLst/>
          </a:prstGeom>
          <a:solidFill>
            <a:schemeClr val="accent1"/>
          </a:solidFill>
        </p:spPr>
        <p:txBody>
          <a:bodyPr lIns="144000" tIns="0" rIns="144000" bIns="0" anchor="ctr"/>
          <a:lstStyle>
            <a:lvl1pPr>
              <a:defRPr sz="1400" b="1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endParaRPr lang="en-GB"/>
          </a:p>
        </p:txBody>
      </p:sp>
      <p:sp>
        <p:nvSpPr>
          <p:cNvPr id="32" name="Text Placeholder 7">
            <a:extLst>
              <a:ext uri="{FF2B5EF4-FFF2-40B4-BE49-F238E27FC236}">
                <a16:creationId xmlns:a16="http://schemas.microsoft.com/office/drawing/2014/main" id="{24606977-4548-0F74-F00D-2AAF938C6C30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06496" y="4163327"/>
            <a:ext cx="3962399" cy="79495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05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Lorem Ipsum is simply dummy</a:t>
            </a:r>
          </a:p>
          <a:p>
            <a:endParaRPr lang="en-US"/>
          </a:p>
          <a:p>
            <a:pPr lvl="1"/>
            <a:endParaRPr lang="en-US"/>
          </a:p>
          <a:p>
            <a:pPr lvl="2"/>
            <a:endParaRPr lang="en-US"/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8722090F-F134-C98A-3FE8-47B71023B05D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606498" y="5024516"/>
            <a:ext cx="1660714" cy="331738"/>
          </a:xfrm>
          <a:prstGeom prst="rect">
            <a:avLst/>
          </a:prstGeom>
          <a:solidFill>
            <a:schemeClr val="accent1"/>
          </a:solidFill>
        </p:spPr>
        <p:txBody>
          <a:bodyPr lIns="144000" tIns="0" rIns="144000" bIns="0" anchor="ctr"/>
          <a:lstStyle>
            <a:lvl1pPr>
              <a:defRPr sz="1400" b="1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endParaRPr lang="en-GB"/>
          </a:p>
        </p:txBody>
      </p:sp>
      <p:sp>
        <p:nvSpPr>
          <p:cNvPr id="34" name="Text Placeholder 7">
            <a:extLst>
              <a:ext uri="{FF2B5EF4-FFF2-40B4-BE49-F238E27FC236}">
                <a16:creationId xmlns:a16="http://schemas.microsoft.com/office/drawing/2014/main" id="{8C9D510C-1EFA-ED92-698F-35AF45439B43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606496" y="5422492"/>
            <a:ext cx="3962399" cy="79495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05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914400" indent="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None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Lorem Ipsum is simply dummy</a:t>
            </a:r>
          </a:p>
          <a:p>
            <a:endParaRPr lang="en-US"/>
          </a:p>
          <a:p>
            <a:pPr lvl="1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636278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Agenda Slide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F7D84EC4-631A-0DE1-5608-34316BA774A4}"/>
              </a:ext>
            </a:extLst>
          </p:cNvPr>
          <p:cNvSpPr/>
          <p:nvPr/>
        </p:nvSpPr>
        <p:spPr>
          <a:xfrm>
            <a:off x="5300132" y="0"/>
            <a:ext cx="6891867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46D4AC69-D1C9-F941-F0FA-6C539D51A515}"/>
              </a:ext>
            </a:extLst>
          </p:cNvPr>
          <p:cNvSpPr/>
          <p:nvPr/>
        </p:nvSpPr>
        <p:spPr>
          <a:xfrm>
            <a:off x="0" y="0"/>
            <a:ext cx="5300133" cy="6858000"/>
          </a:xfrm>
          <a:prstGeom prst="roundRect">
            <a:avLst>
              <a:gd name="adj" fmla="val 4437"/>
            </a:avLst>
          </a:prstGeom>
          <a:solidFill>
            <a:srgbClr val="EFF5F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706CAF2-6D27-0236-5C2D-72C1D5CEA564}"/>
              </a:ext>
            </a:extLst>
          </p:cNvPr>
          <p:cNvGrpSpPr/>
          <p:nvPr/>
        </p:nvGrpSpPr>
        <p:grpSpPr>
          <a:xfrm flipH="1">
            <a:off x="-1457942" y="5081987"/>
            <a:ext cx="4918911" cy="760952"/>
            <a:chOff x="7512658" y="3067745"/>
            <a:chExt cx="4673649" cy="723010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C0C93016-198E-7976-E39F-52D36C863ADF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BD584059-2B73-A7F4-A708-E291463DF8E4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2012-24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0C70430-390C-3DDF-3B5C-1BD45082A7EB}"/>
              </a:ext>
            </a:extLst>
          </p:cNvPr>
          <p:cNvGrpSpPr/>
          <p:nvPr/>
        </p:nvGrpSpPr>
        <p:grpSpPr>
          <a:xfrm rot="10800000">
            <a:off x="-1479069" y="175390"/>
            <a:ext cx="3185148" cy="742841"/>
            <a:chOff x="8200941" y="3816054"/>
            <a:chExt cx="3986871" cy="929819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046DC269-215A-8E47-DDBD-2225384DF05F}"/>
                </a:ext>
              </a:extLst>
            </p:cNvPr>
            <p:cNvSpPr/>
            <p:nvPr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0D68676B-1784-BB38-B533-D209880CCC78}"/>
                </a:ext>
              </a:extLst>
            </p:cNvPr>
            <p:cNvSpPr/>
            <p:nvPr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0D738089-1510-DDC2-AD40-FF30D2C0D248}"/>
                </a:ext>
              </a:extLst>
            </p:cNvPr>
            <p:cNvSpPr/>
            <p:nvPr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5B8431D-4152-D9BA-EBB1-4EF1367A69F2}"/>
              </a:ext>
            </a:extLst>
          </p:cNvPr>
          <p:cNvSpPr/>
          <p:nvPr/>
        </p:nvSpPr>
        <p:spPr>
          <a:xfrm>
            <a:off x="6164263" y="1502298"/>
            <a:ext cx="4088590" cy="61912"/>
          </a:xfrm>
          <a:prstGeom prst="rect">
            <a:avLst/>
          </a:prstGeom>
          <a:solidFill>
            <a:schemeClr val="accent2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</a:pPr>
            <a:endParaRPr lang="en-ID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925BCF0E-473B-CE57-3A37-5DF41FA104A0}"/>
              </a:ext>
            </a:extLst>
          </p:cNvPr>
          <p:cNvSpPr/>
          <p:nvPr/>
        </p:nvSpPr>
        <p:spPr>
          <a:xfrm>
            <a:off x="6164263" y="2977178"/>
            <a:ext cx="4088590" cy="61912"/>
          </a:xfrm>
          <a:prstGeom prst="rect">
            <a:avLst/>
          </a:prstGeom>
          <a:solidFill>
            <a:schemeClr val="accent1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</a:pPr>
            <a:endParaRPr lang="en-ID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22CEB353-DF9C-81C8-4A90-E692DDA64812}"/>
              </a:ext>
            </a:extLst>
          </p:cNvPr>
          <p:cNvSpPr/>
          <p:nvPr/>
        </p:nvSpPr>
        <p:spPr>
          <a:xfrm>
            <a:off x="6164263" y="4452058"/>
            <a:ext cx="4088590" cy="61912"/>
          </a:xfrm>
          <a:prstGeom prst="rect">
            <a:avLst/>
          </a:prstGeom>
          <a:solidFill>
            <a:schemeClr val="accent3"/>
          </a:solidFill>
          <a:ln w="12476" cap="flat">
            <a:noFill/>
            <a:prstDash val="solid"/>
            <a:miter/>
          </a:ln>
        </p:spPr>
        <p:txBody>
          <a:bodyPr rtlCol="0" anchor="ctr"/>
          <a:lstStyle/>
          <a:p>
            <a:pPr>
              <a:buClr>
                <a:srgbClr val="000000"/>
              </a:buClr>
            </a:pPr>
            <a:endParaRPr lang="en-ID" ker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31" name="Text Placeholder 30">
            <a:extLst>
              <a:ext uri="{FF2B5EF4-FFF2-40B4-BE49-F238E27FC236}">
                <a16:creationId xmlns:a16="http://schemas.microsoft.com/office/drawing/2014/main" id="{1BA67C64-3603-0C63-964E-5BCF0A2D5A8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164263" y="1675823"/>
            <a:ext cx="4089400" cy="912812"/>
          </a:xfrm>
          <a:prstGeom prst="rect">
            <a:avLst/>
          </a:prstGeom>
        </p:spPr>
        <p:txBody>
          <a:bodyPr/>
          <a:lstStyle>
            <a:lvl1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2" name="Text Placeholder 30">
            <a:extLst>
              <a:ext uri="{FF2B5EF4-FFF2-40B4-BE49-F238E27FC236}">
                <a16:creationId xmlns:a16="http://schemas.microsoft.com/office/drawing/2014/main" id="{0FEA56F3-60EA-EDC3-5D62-523450B893E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64263" y="3150703"/>
            <a:ext cx="4089400" cy="912812"/>
          </a:xfrm>
          <a:prstGeom prst="rect">
            <a:avLst/>
          </a:prstGeom>
        </p:spPr>
        <p:txBody>
          <a:bodyPr/>
          <a:lstStyle>
            <a:lvl1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3" name="Text Placeholder 30">
            <a:extLst>
              <a:ext uri="{FF2B5EF4-FFF2-40B4-BE49-F238E27FC236}">
                <a16:creationId xmlns:a16="http://schemas.microsoft.com/office/drawing/2014/main" id="{F7E4F656-70EC-28F5-6930-1DF70ED4BB0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164263" y="4625581"/>
            <a:ext cx="4089400" cy="912812"/>
          </a:xfrm>
          <a:prstGeom prst="rect">
            <a:avLst/>
          </a:prstGeom>
        </p:spPr>
        <p:txBody>
          <a:bodyPr/>
          <a:lstStyle>
            <a:lvl1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Text Placeholder 12">
            <a:extLst>
              <a:ext uri="{FF2B5EF4-FFF2-40B4-BE49-F238E27FC236}">
                <a16:creationId xmlns:a16="http://schemas.microsoft.com/office/drawing/2014/main" id="{50CBD56B-5A7D-05DE-26D2-D5979314CCD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63528" y="2280861"/>
            <a:ext cx="3911601" cy="1825754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FE135505-B22F-1ECF-1297-58ABD056FA9A}"/>
              </a:ext>
            </a:extLst>
          </p:cNvPr>
          <p:cNvSpPr/>
          <p:nvPr userDrawn="1"/>
        </p:nvSpPr>
        <p:spPr>
          <a:xfrm>
            <a:off x="0" y="0"/>
            <a:ext cx="5300133" cy="6858000"/>
          </a:xfrm>
          <a:prstGeom prst="roundRect">
            <a:avLst>
              <a:gd name="adj" fmla="val 4437"/>
            </a:avLst>
          </a:prstGeom>
          <a:solidFill>
            <a:srgbClr val="EFF5F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61C4371-F7B7-8A99-824D-CD754FB413CA}"/>
              </a:ext>
            </a:extLst>
          </p:cNvPr>
          <p:cNvGrpSpPr/>
          <p:nvPr userDrawn="1"/>
        </p:nvGrpSpPr>
        <p:grpSpPr>
          <a:xfrm flipH="1">
            <a:off x="-1457942" y="5081987"/>
            <a:ext cx="4918911" cy="760952"/>
            <a:chOff x="7512658" y="3067745"/>
            <a:chExt cx="4673649" cy="723010"/>
          </a:xfrm>
        </p:grpSpPr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7489ECFD-E794-AA27-5105-DD9629C184A8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3C3DBEC8-240C-B4A0-8E20-ACA83600F562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5" name="TextBox 20">
            <a:extLst>
              <a:ext uri="{FF2B5EF4-FFF2-40B4-BE49-F238E27FC236}">
                <a16:creationId xmlns:a16="http://schemas.microsoft.com/office/drawing/2014/main" id="{77D46D37-BBE2-E49C-2628-8B9DF188CEF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26" name="Graphic 25">
            <a:extLst>
              <a:ext uri="{FF2B5EF4-FFF2-40B4-BE49-F238E27FC236}">
                <a16:creationId xmlns:a16="http://schemas.microsoft.com/office/drawing/2014/main" id="{ECAB71F0-6A7F-C71F-6DDE-CCA6C648F81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id="{5D179543-485F-5CC2-C130-CB0DEB443CCD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EACC2B48-D768-8981-6552-DDA908F5E6D1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BF975DE-8FDB-7CC7-9BAC-E490DCB07997}"/>
              </a:ext>
            </a:extLst>
          </p:cNvPr>
          <p:cNvGrpSpPr/>
          <p:nvPr userDrawn="1"/>
        </p:nvGrpSpPr>
        <p:grpSpPr>
          <a:xfrm rot="10800000">
            <a:off x="-1479069" y="175390"/>
            <a:ext cx="3185148" cy="742841"/>
            <a:chOff x="8200941" y="3816054"/>
            <a:chExt cx="3986871" cy="929819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15E068D8-257B-FF92-E3FC-E5EFA75568C5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A4E6035D-0C44-2AA2-F269-0322A059342C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CA2E91F5-13B3-F460-55A3-5BD3309E6F2F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6" name="Rectangle 35">
            <a:extLst>
              <a:ext uri="{FF2B5EF4-FFF2-40B4-BE49-F238E27FC236}">
                <a16:creationId xmlns:a16="http://schemas.microsoft.com/office/drawing/2014/main" id="{160751DB-A31E-4411-C938-45720638EF42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41798670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peaker Slide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>
            <a:extLst>
              <a:ext uri="{FF2B5EF4-FFF2-40B4-BE49-F238E27FC236}">
                <a16:creationId xmlns:a16="http://schemas.microsoft.com/office/drawing/2014/main" id="{0B5559AD-BD55-EA0E-A88A-35758F3F70AE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C7977220-A962-4F65-AE66-FB09A519D32A}"/>
              </a:ext>
            </a:extLst>
          </p:cNvPr>
          <p:cNvGrpSpPr/>
          <p:nvPr/>
        </p:nvGrpSpPr>
        <p:grpSpPr>
          <a:xfrm rot="10800000">
            <a:off x="-1341059" y="5212079"/>
            <a:ext cx="3391274" cy="525812"/>
            <a:chOff x="7573955" y="3084660"/>
            <a:chExt cx="4515315" cy="700093"/>
          </a:xfrm>
        </p:grpSpPr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38A657CD-D45E-C7A6-FF13-9A347703DC4E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DE5FC5FA-3092-A105-95BA-EACCA3CFF58E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16834A73-32DE-4F0E-0D77-DCE620BC5566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83CA6FE9-4030-04DA-BE78-A33A2D652B64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9" name="Text Placeholder 17">
            <a:extLst>
              <a:ext uri="{FF2B5EF4-FFF2-40B4-BE49-F238E27FC236}">
                <a16:creationId xmlns:a16="http://schemas.microsoft.com/office/drawing/2014/main" id="{70BE56FB-E31C-0725-3891-DDC4FF8923CA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938956" y="2624813"/>
            <a:ext cx="1862143" cy="175811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2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20" name="Text Placeholder 17">
            <a:extLst>
              <a:ext uri="{FF2B5EF4-FFF2-40B4-BE49-F238E27FC236}">
                <a16:creationId xmlns:a16="http://schemas.microsoft.com/office/drawing/2014/main" id="{125DD96C-9DA2-5996-E671-C3DDA376DF0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938956" y="3054039"/>
            <a:ext cx="1862144" cy="104014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1" name="Text Placeholder 17">
            <a:extLst>
              <a:ext uri="{FF2B5EF4-FFF2-40B4-BE49-F238E27FC236}">
                <a16:creationId xmlns:a16="http://schemas.microsoft.com/office/drawing/2014/main" id="{218F3E14-2182-8EC7-EE89-E2EA30483CFC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5186358" y="2624813"/>
            <a:ext cx="1862143" cy="175811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2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22" name="Text Placeholder 17">
            <a:extLst>
              <a:ext uri="{FF2B5EF4-FFF2-40B4-BE49-F238E27FC236}">
                <a16:creationId xmlns:a16="http://schemas.microsoft.com/office/drawing/2014/main" id="{18DCE16B-C70A-CB7E-21F1-337602D05BCD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5186358" y="3054039"/>
            <a:ext cx="1862144" cy="104014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3" name="Text Placeholder 17">
            <a:extLst>
              <a:ext uri="{FF2B5EF4-FFF2-40B4-BE49-F238E27FC236}">
                <a16:creationId xmlns:a16="http://schemas.microsoft.com/office/drawing/2014/main" id="{1E81A8A2-5993-C6CC-77C3-DEFE72AC970D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8455298" y="2624813"/>
            <a:ext cx="1862143" cy="175811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2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24" name="Text Placeholder 17">
            <a:extLst>
              <a:ext uri="{FF2B5EF4-FFF2-40B4-BE49-F238E27FC236}">
                <a16:creationId xmlns:a16="http://schemas.microsoft.com/office/drawing/2014/main" id="{A71044A0-6F2F-F36A-C991-A9E6548BB228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8455298" y="3054039"/>
            <a:ext cx="1862144" cy="104014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" name="Text Placeholder 12">
            <a:extLst>
              <a:ext uri="{FF2B5EF4-FFF2-40B4-BE49-F238E27FC236}">
                <a16:creationId xmlns:a16="http://schemas.microsoft.com/office/drawing/2014/main" id="{E02D1B2D-1F65-86FB-4C23-5C42E763F0D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  <a:p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85AC93C5-66B9-6024-A30F-FE1863FA1F1C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30F6424A-555D-3B50-D8C2-726A567A300B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C5183168-2674-5F3C-8E2B-3B09AD57A706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06F7D070-D95F-A2C6-6725-E5F910D39DFD}"/>
              </a:ext>
            </a:extLst>
          </p:cNvPr>
          <p:cNvGrpSpPr/>
          <p:nvPr userDrawn="1"/>
        </p:nvGrpSpPr>
        <p:grpSpPr>
          <a:xfrm rot="10800000">
            <a:off x="-1341059" y="5212079"/>
            <a:ext cx="3391274" cy="525812"/>
            <a:chOff x="7573955" y="3084660"/>
            <a:chExt cx="4515315" cy="70009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4F22CD62-7572-F1F0-86EE-2D5E944117BA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4539D521-4560-75D8-7C2C-8EBDAA6211B8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CD520897-788F-6A3E-9093-056F8618527C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E4DF80FD-D636-1A49-6063-A4DC0F96A7D7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31" name="Graphic 30">
            <a:extLst>
              <a:ext uri="{FF2B5EF4-FFF2-40B4-BE49-F238E27FC236}">
                <a16:creationId xmlns:a16="http://schemas.microsoft.com/office/drawing/2014/main" id="{248853D9-44FA-1314-A83C-175482298C7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32" name="TextBox 31">
            <a:extLst>
              <a:ext uri="{FF2B5EF4-FFF2-40B4-BE49-F238E27FC236}">
                <a16:creationId xmlns:a16="http://schemas.microsoft.com/office/drawing/2014/main" id="{D25035B2-62C1-1477-5EF7-9452683F6CE3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D0818FD5-C91B-4E8C-9F6D-1B549E018A06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9BAF8CE8-5395-70D5-0696-694D3C563453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6150044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peaker Slide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26">
            <a:extLst>
              <a:ext uri="{FF2B5EF4-FFF2-40B4-BE49-F238E27FC236}">
                <a16:creationId xmlns:a16="http://schemas.microsoft.com/office/drawing/2014/main" id="{83C6452E-2132-4F1A-6DAF-C0D948CC569A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40" name="Picture Placeholder 10">
            <a:extLst>
              <a:ext uri="{FF2B5EF4-FFF2-40B4-BE49-F238E27FC236}">
                <a16:creationId xmlns:a16="http://schemas.microsoft.com/office/drawing/2014/main" id="{48100A3C-9BCD-1387-4344-2286F5077D06}"/>
              </a:ext>
            </a:extLst>
          </p:cNvPr>
          <p:cNvSpPr txBox="1">
            <a:spLocks/>
          </p:cNvSpPr>
          <p:nvPr/>
        </p:nvSpPr>
        <p:spPr>
          <a:xfrm>
            <a:off x="609598" y="1486123"/>
            <a:ext cx="3473700" cy="3052493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 baseline="0">
                <a:solidFill>
                  <a:schemeClr val="tx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" name="Picture Placeholder 10">
            <a:extLst>
              <a:ext uri="{FF2B5EF4-FFF2-40B4-BE49-F238E27FC236}">
                <a16:creationId xmlns:a16="http://schemas.microsoft.com/office/drawing/2014/main" id="{E9FD3005-AAA7-05B9-1EA5-620C3D41EF7B}"/>
              </a:ext>
            </a:extLst>
          </p:cNvPr>
          <p:cNvSpPr txBox="1">
            <a:spLocks/>
          </p:cNvSpPr>
          <p:nvPr/>
        </p:nvSpPr>
        <p:spPr>
          <a:xfrm>
            <a:off x="8103576" y="1486123"/>
            <a:ext cx="3473700" cy="3052486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 baseline="0">
                <a:solidFill>
                  <a:schemeClr val="tx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" name="Picture Placeholder 49">
            <a:extLst>
              <a:ext uri="{FF2B5EF4-FFF2-40B4-BE49-F238E27FC236}">
                <a16:creationId xmlns:a16="http://schemas.microsoft.com/office/drawing/2014/main" id="{2ABE5905-7737-41F6-0F97-645B3CD3868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29472" y="1720850"/>
            <a:ext cx="3089611" cy="2817813"/>
          </a:xfrm>
          <a:prstGeom prst="rect">
            <a:avLst/>
          </a:prstGeom>
        </p:spPr>
        <p:txBody>
          <a:bodyPr/>
          <a:lstStyle/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51" name="Picture Placeholder 49">
            <a:extLst>
              <a:ext uri="{FF2B5EF4-FFF2-40B4-BE49-F238E27FC236}">
                <a16:creationId xmlns:a16="http://schemas.microsoft.com/office/drawing/2014/main" id="{D6FEE320-7B15-B290-10D4-5D587B42E88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412578" y="1720850"/>
            <a:ext cx="3089611" cy="2817813"/>
          </a:xfrm>
          <a:prstGeom prst="rect">
            <a:avLst/>
          </a:prstGeom>
        </p:spPr>
        <p:txBody>
          <a:bodyPr/>
          <a:lstStyle/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52" name="Picture Placeholder 49">
            <a:extLst>
              <a:ext uri="{FF2B5EF4-FFF2-40B4-BE49-F238E27FC236}">
                <a16:creationId xmlns:a16="http://schemas.microsoft.com/office/drawing/2014/main" id="{2B3AC7B5-8269-C93D-9C16-353D09F8E66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102826" y="1720850"/>
            <a:ext cx="3089611" cy="2817813"/>
          </a:xfrm>
          <a:prstGeom prst="rect">
            <a:avLst/>
          </a:prstGeom>
        </p:spPr>
        <p:txBody>
          <a:bodyPr/>
          <a:lstStyle/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E24D7961-548D-9547-56F0-8D9836CDA91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29472" y="4702351"/>
            <a:ext cx="3109913" cy="663575"/>
          </a:xfrm>
          <a:prstGeom prst="rect">
            <a:avLst/>
          </a:prstGeom>
        </p:spPr>
        <p:txBody>
          <a:bodyPr/>
          <a:lstStyle>
            <a:lvl1pPr>
              <a:defRPr kumimoji="0" lang="en-GB" sz="2000" b="0" i="0" u="none" strike="noStrike" kern="0" cap="none" spc="0" normalizeH="0" baseline="0" dirty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Second level</a:t>
            </a:r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3B6BF5ED-B1D7-F1DF-E86B-06D144DBE0C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412578" y="4702351"/>
            <a:ext cx="3109913" cy="663575"/>
          </a:xfrm>
          <a:prstGeom prst="rect">
            <a:avLst/>
          </a:prstGeom>
        </p:spPr>
        <p:txBody>
          <a:bodyPr/>
          <a:lstStyle>
            <a:lvl1pPr>
              <a:defRPr kumimoji="0" lang="en-GB" sz="2000" b="0" i="0" u="none" strike="noStrike" kern="0" cap="none" spc="0" normalizeH="0" baseline="0" dirty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Second level</a:t>
            </a:r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B3FFAD69-7333-7593-79FD-1BB63DAB5D96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102826" y="4702351"/>
            <a:ext cx="3109913" cy="663575"/>
          </a:xfrm>
          <a:prstGeom prst="rect">
            <a:avLst/>
          </a:prstGeom>
        </p:spPr>
        <p:txBody>
          <a:bodyPr/>
          <a:lstStyle>
            <a:lvl1pPr>
              <a:defRPr kumimoji="0" lang="en-GB" sz="2000" b="0" i="0" u="none" strike="noStrike" kern="0" cap="none" spc="0" normalizeH="0" baseline="0" dirty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Second level</a:t>
            </a:r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5296A9ED-4E37-686E-748E-145F36BF85A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29472" y="5536365"/>
            <a:ext cx="3109913" cy="328708"/>
          </a:xfrm>
          <a:prstGeom prst="rect">
            <a:avLst/>
          </a:prstGeom>
        </p:spPr>
        <p:txBody>
          <a:bodyPr/>
          <a:lstStyle>
            <a:lvl1pPr>
              <a:defRPr kumimoji="0" lang="en-GB" sz="1300" b="0" i="0" u="none" strike="noStrike" kern="0" cap="none" spc="0" normalizeH="0" baseline="0" dirty="0" smtClean="0">
                <a:ln>
                  <a:noFill/>
                </a:ln>
                <a:solidFill>
                  <a:srgbClr val="0D5E68"/>
                </a:solidFill>
                <a:effectLst/>
                <a:uLnTx/>
                <a:uFillTx/>
                <a:latin typeface="Arial" panose="020B0604020202020204" pitchFamily="34" charset="0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16F119E5-6A2C-2BCE-726C-F10B2C4D3DB3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4412578" y="5536365"/>
            <a:ext cx="3109913" cy="328708"/>
          </a:xfrm>
          <a:prstGeom prst="rect">
            <a:avLst/>
          </a:prstGeom>
        </p:spPr>
        <p:txBody>
          <a:bodyPr/>
          <a:lstStyle>
            <a:lvl1pPr>
              <a:defRPr kumimoji="0" lang="en-GB" sz="1300" b="0" i="0" u="none" strike="noStrike" kern="0" cap="none" spc="0" normalizeH="0" baseline="0" dirty="0" smtClean="0">
                <a:ln>
                  <a:noFill/>
                </a:ln>
                <a:solidFill>
                  <a:srgbClr val="0D5E68"/>
                </a:solidFill>
                <a:effectLst/>
                <a:uLnTx/>
                <a:uFillTx/>
                <a:latin typeface="Arial" panose="020B0604020202020204" pitchFamily="34" charset="0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18" name="Text Placeholder 6">
            <a:extLst>
              <a:ext uri="{FF2B5EF4-FFF2-40B4-BE49-F238E27FC236}">
                <a16:creationId xmlns:a16="http://schemas.microsoft.com/office/drawing/2014/main" id="{091BDC55-2FE8-A4C3-56CA-198BEB7AE961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8102826" y="5536365"/>
            <a:ext cx="3109913" cy="328708"/>
          </a:xfrm>
          <a:prstGeom prst="rect">
            <a:avLst/>
          </a:prstGeom>
        </p:spPr>
        <p:txBody>
          <a:bodyPr/>
          <a:lstStyle>
            <a:lvl1pPr>
              <a:defRPr kumimoji="0" lang="en-GB" sz="1300" b="0" i="0" u="none" strike="noStrike" kern="0" cap="none" spc="0" normalizeH="0" baseline="0" dirty="0" smtClean="0">
                <a:ln>
                  <a:noFill/>
                </a:ln>
                <a:solidFill>
                  <a:srgbClr val="0D5E68"/>
                </a:solidFill>
                <a:effectLst/>
                <a:uLnTx/>
                <a:uFillTx/>
                <a:latin typeface="Arial" panose="020B0604020202020204" pitchFamily="34" charset="0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3" name="Text Placeholder 12">
            <a:extLst>
              <a:ext uri="{FF2B5EF4-FFF2-40B4-BE49-F238E27FC236}">
                <a16:creationId xmlns:a16="http://schemas.microsoft.com/office/drawing/2014/main" id="{27EE7832-66C0-2463-EB20-8F1938EDAB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B6F7E7C5-9075-BF7F-18B9-FCE480F9F92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3C1AB6E7-AC01-607C-B6A3-F681692B8B01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D389F760-CF98-9DD8-EDA9-4AB1F917016E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94EBF8D0-F3A1-9B32-807A-4C3899523763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21" name="Graphic 20">
            <a:extLst>
              <a:ext uri="{FF2B5EF4-FFF2-40B4-BE49-F238E27FC236}">
                <a16:creationId xmlns:a16="http://schemas.microsoft.com/office/drawing/2014/main" id="{CEFE3B1B-6B0A-3586-B445-50DC1B77C21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4D588AE2-5BB1-F4D9-9CFB-881062708006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507EDEE0-2798-2D78-F1EC-8368F2F70E34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4" name="Picture Placeholder 10">
            <a:extLst>
              <a:ext uri="{FF2B5EF4-FFF2-40B4-BE49-F238E27FC236}">
                <a16:creationId xmlns:a16="http://schemas.microsoft.com/office/drawing/2014/main" id="{49706DF0-1707-1EC8-0A2A-21C72066D41A}"/>
              </a:ext>
            </a:extLst>
          </p:cNvPr>
          <p:cNvSpPr txBox="1">
            <a:spLocks/>
          </p:cNvSpPr>
          <p:nvPr userDrawn="1"/>
        </p:nvSpPr>
        <p:spPr>
          <a:xfrm>
            <a:off x="609598" y="1486123"/>
            <a:ext cx="3473700" cy="3052493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 baseline="0">
                <a:solidFill>
                  <a:schemeClr val="tx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" name="Picture Placeholder 10">
            <a:extLst>
              <a:ext uri="{FF2B5EF4-FFF2-40B4-BE49-F238E27FC236}">
                <a16:creationId xmlns:a16="http://schemas.microsoft.com/office/drawing/2014/main" id="{EEBDEED6-03B2-15CE-84DD-DDCDED0A2A9B}"/>
              </a:ext>
            </a:extLst>
          </p:cNvPr>
          <p:cNvSpPr txBox="1">
            <a:spLocks/>
          </p:cNvSpPr>
          <p:nvPr userDrawn="1"/>
        </p:nvSpPr>
        <p:spPr>
          <a:xfrm>
            <a:off x="8103576" y="1486123"/>
            <a:ext cx="3473700" cy="3052486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 baseline="0">
                <a:solidFill>
                  <a:schemeClr val="tx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EF8B9E51-E4DF-7A5B-5A8C-8CA09776B95C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31746666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peaker Slide_3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>
            <a:extLst>
              <a:ext uri="{FF2B5EF4-FFF2-40B4-BE49-F238E27FC236}">
                <a16:creationId xmlns:a16="http://schemas.microsoft.com/office/drawing/2014/main" id="{5D355383-A39C-BC61-3659-D0C050518E27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" name="Text Placeholder 16">
            <a:extLst>
              <a:ext uri="{FF2B5EF4-FFF2-40B4-BE49-F238E27FC236}">
                <a16:creationId xmlns:a16="http://schemas.microsoft.com/office/drawing/2014/main" id="{3692ED62-7541-55AE-F927-4A61C2C3987F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2884447" y="2087318"/>
            <a:ext cx="3211553" cy="264645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0000"/>
              </a:lnSpc>
              <a:buNone/>
              <a:defRPr lang="en-US" sz="1800" b="0" spc="0" dirty="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defRPr lang="en-US" sz="4800" b="1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" name="Text Placeholder 16">
            <a:extLst>
              <a:ext uri="{FF2B5EF4-FFF2-40B4-BE49-F238E27FC236}">
                <a16:creationId xmlns:a16="http://schemas.microsoft.com/office/drawing/2014/main" id="{21AA1F7F-931B-F445-9596-6A0B324FE3C6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2884447" y="2421853"/>
            <a:ext cx="3211553" cy="170987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0000"/>
              </a:lnSpc>
              <a:buNone/>
              <a:defRPr lang="en-US" sz="1400" b="0" i="0" spc="0" dirty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defRPr lang="en-US" sz="4800" b="1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8" name="Picture Placeholder 12">
            <a:extLst>
              <a:ext uri="{FF2B5EF4-FFF2-40B4-BE49-F238E27FC236}">
                <a16:creationId xmlns:a16="http://schemas.microsoft.com/office/drawing/2014/main" id="{32102959-8D70-EDC5-B6A0-A5AD4FA0E1E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64146" y="1712851"/>
            <a:ext cx="1782312" cy="1716149"/>
          </a:xfrm>
          <a:prstGeom prst="rect">
            <a:avLst/>
          </a:prstGeom>
          <a:effectLst>
            <a:softEdge rad="0"/>
          </a:effectLst>
        </p:spPr>
        <p:txBody>
          <a:bodyPr wrap="square">
            <a:noAutofit/>
          </a:bodyPr>
          <a:lstStyle>
            <a:lvl1pPr>
              <a:defRPr>
                <a:noFill/>
              </a:defRPr>
            </a:lvl1pPr>
          </a:lstStyle>
          <a:p>
            <a:r>
              <a:rPr lang="en-GB"/>
              <a:t>Click icon to add picture</a:t>
            </a:r>
            <a:endParaRPr lang="en-IN"/>
          </a:p>
        </p:txBody>
      </p:sp>
      <p:sp>
        <p:nvSpPr>
          <p:cNvPr id="22" name="Picture Placeholder 12">
            <a:extLst>
              <a:ext uri="{FF2B5EF4-FFF2-40B4-BE49-F238E27FC236}">
                <a16:creationId xmlns:a16="http://schemas.microsoft.com/office/drawing/2014/main" id="{F7544498-D593-AAAC-B5A2-5F0AE8699205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764146" y="3868754"/>
            <a:ext cx="1782312" cy="1716149"/>
          </a:xfrm>
          <a:prstGeom prst="rect">
            <a:avLst/>
          </a:prstGeom>
          <a:effectLst>
            <a:softEdge rad="0"/>
          </a:effectLst>
        </p:spPr>
        <p:txBody>
          <a:bodyPr wrap="square">
            <a:noAutofit/>
          </a:bodyPr>
          <a:lstStyle>
            <a:lvl1pPr>
              <a:defRPr>
                <a:noFill/>
              </a:defRPr>
            </a:lvl1pPr>
          </a:lstStyle>
          <a:p>
            <a:r>
              <a:rPr lang="en-GB"/>
              <a:t>Click icon to add picture</a:t>
            </a:r>
            <a:endParaRPr lang="en-IN"/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000AB221-6566-3C2B-C542-0CFE03AD2794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2926842" y="2784474"/>
            <a:ext cx="1377026" cy="392277"/>
          </a:xfrm>
          <a:prstGeom prst="rect">
            <a:avLst/>
          </a:prstGeom>
        </p:spPr>
        <p:txBody>
          <a:bodyPr/>
          <a:lstStyle/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30" name="Text Placeholder 16">
            <a:extLst>
              <a:ext uri="{FF2B5EF4-FFF2-40B4-BE49-F238E27FC236}">
                <a16:creationId xmlns:a16="http://schemas.microsoft.com/office/drawing/2014/main" id="{D0D7A1F6-8465-8A2B-4ACF-1AA3828DF2D2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2884447" y="4194211"/>
            <a:ext cx="3211553" cy="264645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0000"/>
              </a:lnSpc>
              <a:buNone/>
              <a:defRPr lang="en-US" sz="1800" b="0" spc="0" dirty="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defRPr lang="en-US" sz="4800" b="1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1" name="Text Placeholder 16">
            <a:extLst>
              <a:ext uri="{FF2B5EF4-FFF2-40B4-BE49-F238E27FC236}">
                <a16:creationId xmlns:a16="http://schemas.microsoft.com/office/drawing/2014/main" id="{7C617D7E-4804-A822-9AA6-8A20815B01AA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2884447" y="4528746"/>
            <a:ext cx="3211553" cy="170987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0000"/>
              </a:lnSpc>
              <a:buNone/>
              <a:defRPr lang="en-US" sz="1400" b="0" i="0" spc="0" dirty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defRPr lang="en-US" sz="4800" b="1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5" name="Picture Placeholder 24">
            <a:extLst>
              <a:ext uri="{FF2B5EF4-FFF2-40B4-BE49-F238E27FC236}">
                <a16:creationId xmlns:a16="http://schemas.microsoft.com/office/drawing/2014/main" id="{F438AE66-A339-172A-E758-B4C96ED9324E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2926842" y="4891367"/>
            <a:ext cx="1377026" cy="392277"/>
          </a:xfrm>
          <a:prstGeom prst="rect">
            <a:avLst/>
          </a:prstGeom>
        </p:spPr>
        <p:txBody>
          <a:bodyPr/>
          <a:lstStyle/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36" name="Text Placeholder 16">
            <a:extLst>
              <a:ext uri="{FF2B5EF4-FFF2-40B4-BE49-F238E27FC236}">
                <a16:creationId xmlns:a16="http://schemas.microsoft.com/office/drawing/2014/main" id="{CDE929F4-ED83-BBD4-2AF4-99322A2E443A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8528010" y="2087318"/>
            <a:ext cx="3211553" cy="264645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0000"/>
              </a:lnSpc>
              <a:buNone/>
              <a:defRPr lang="en-US" sz="1800" b="0" spc="0" dirty="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defRPr lang="en-US" sz="4800" b="1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7" name="Text Placeholder 16">
            <a:extLst>
              <a:ext uri="{FF2B5EF4-FFF2-40B4-BE49-F238E27FC236}">
                <a16:creationId xmlns:a16="http://schemas.microsoft.com/office/drawing/2014/main" id="{7924D048-97BB-5888-F0A8-1B0F7D6B5AC5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8528010" y="2421853"/>
            <a:ext cx="3211553" cy="170987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0000"/>
              </a:lnSpc>
              <a:buNone/>
              <a:defRPr lang="en-US" sz="1400" b="0" i="0" spc="0" dirty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defRPr lang="en-US" sz="4800" b="1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8" name="Picture Placeholder 12">
            <a:extLst>
              <a:ext uri="{FF2B5EF4-FFF2-40B4-BE49-F238E27FC236}">
                <a16:creationId xmlns:a16="http://schemas.microsoft.com/office/drawing/2014/main" id="{B993DBAF-3BF2-4B05-0437-589C58F5E58B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407709" y="1712851"/>
            <a:ext cx="1782312" cy="1716149"/>
          </a:xfrm>
          <a:prstGeom prst="rect">
            <a:avLst/>
          </a:prstGeom>
          <a:effectLst>
            <a:softEdge rad="0"/>
          </a:effectLst>
        </p:spPr>
        <p:txBody>
          <a:bodyPr wrap="square">
            <a:noAutofit/>
          </a:bodyPr>
          <a:lstStyle>
            <a:lvl1pPr>
              <a:defRPr>
                <a:noFill/>
              </a:defRPr>
            </a:lvl1pPr>
          </a:lstStyle>
          <a:p>
            <a:r>
              <a:rPr lang="en-GB"/>
              <a:t>Click icon to add picture</a:t>
            </a:r>
            <a:endParaRPr lang="en-IN"/>
          </a:p>
        </p:txBody>
      </p:sp>
      <p:sp>
        <p:nvSpPr>
          <p:cNvPr id="39" name="Picture Placeholder 12">
            <a:extLst>
              <a:ext uri="{FF2B5EF4-FFF2-40B4-BE49-F238E27FC236}">
                <a16:creationId xmlns:a16="http://schemas.microsoft.com/office/drawing/2014/main" id="{7580A1D0-6D6E-1822-F5BB-0A884AA729AC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407709" y="3868754"/>
            <a:ext cx="1782312" cy="1716149"/>
          </a:xfrm>
          <a:prstGeom prst="rect">
            <a:avLst/>
          </a:prstGeom>
          <a:effectLst>
            <a:softEdge rad="0"/>
          </a:effectLst>
        </p:spPr>
        <p:txBody>
          <a:bodyPr wrap="square">
            <a:noAutofit/>
          </a:bodyPr>
          <a:lstStyle>
            <a:lvl1pPr>
              <a:defRPr>
                <a:noFill/>
              </a:defRPr>
            </a:lvl1pPr>
          </a:lstStyle>
          <a:p>
            <a:r>
              <a:rPr lang="en-GB"/>
              <a:t>Click icon to add picture</a:t>
            </a:r>
            <a:endParaRPr lang="en-IN"/>
          </a:p>
        </p:txBody>
      </p:sp>
      <p:sp>
        <p:nvSpPr>
          <p:cNvPr id="40" name="Picture Placeholder 24">
            <a:extLst>
              <a:ext uri="{FF2B5EF4-FFF2-40B4-BE49-F238E27FC236}">
                <a16:creationId xmlns:a16="http://schemas.microsoft.com/office/drawing/2014/main" id="{DF0FA1C5-0AAF-8F89-AB2A-81F41C18496D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8570405" y="2784474"/>
            <a:ext cx="1377026" cy="392277"/>
          </a:xfrm>
          <a:prstGeom prst="rect">
            <a:avLst/>
          </a:prstGeom>
        </p:spPr>
        <p:txBody>
          <a:bodyPr/>
          <a:lstStyle/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41" name="Text Placeholder 16">
            <a:extLst>
              <a:ext uri="{FF2B5EF4-FFF2-40B4-BE49-F238E27FC236}">
                <a16:creationId xmlns:a16="http://schemas.microsoft.com/office/drawing/2014/main" id="{C8294939-7A15-88DF-4E4E-E856CF572FCE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8528010" y="4194211"/>
            <a:ext cx="3211553" cy="264645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0000"/>
              </a:lnSpc>
              <a:buNone/>
              <a:defRPr lang="en-US" sz="1800" b="0" spc="0" dirty="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defRPr lang="en-US" sz="4800" b="1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2" name="Text Placeholder 16">
            <a:extLst>
              <a:ext uri="{FF2B5EF4-FFF2-40B4-BE49-F238E27FC236}">
                <a16:creationId xmlns:a16="http://schemas.microsoft.com/office/drawing/2014/main" id="{205EEB94-1C1C-9B0C-40ED-D4465B9A3325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8528010" y="4528746"/>
            <a:ext cx="3211553" cy="170987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0000"/>
              </a:lnSpc>
              <a:buNone/>
              <a:defRPr lang="en-US" sz="1400" b="0" i="0" spc="0" dirty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defRPr lang="en-US" sz="4800" b="1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3" name="Picture Placeholder 24">
            <a:extLst>
              <a:ext uri="{FF2B5EF4-FFF2-40B4-BE49-F238E27FC236}">
                <a16:creationId xmlns:a16="http://schemas.microsoft.com/office/drawing/2014/main" id="{2EF1BB51-66D1-42BF-D8E4-2D8A6FCA3D1C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8570405" y="4891367"/>
            <a:ext cx="1377026" cy="392277"/>
          </a:xfrm>
          <a:prstGeom prst="rect">
            <a:avLst/>
          </a:prstGeom>
        </p:spPr>
        <p:txBody>
          <a:bodyPr/>
          <a:lstStyle/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11" name="Text Placeholder 12">
            <a:extLst>
              <a:ext uri="{FF2B5EF4-FFF2-40B4-BE49-F238E27FC236}">
                <a16:creationId xmlns:a16="http://schemas.microsoft.com/office/drawing/2014/main" id="{4A6629F6-2101-C1D7-FB53-5B44E0A1706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95902D11-7F90-23BA-C45A-0BF9F19CCA5F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0F5B214B-7DB2-3607-273F-CD275977EB3D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0D816AC5-E505-6B87-68BC-CEB14B1536F2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5" name="Graphic 14">
            <a:extLst>
              <a:ext uri="{FF2B5EF4-FFF2-40B4-BE49-F238E27FC236}">
                <a16:creationId xmlns:a16="http://schemas.microsoft.com/office/drawing/2014/main" id="{8027BA17-C32B-7F95-BA0B-E975609AF7C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A76F55FE-50F5-6D31-8513-E6560B3900E9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8D268FC2-D21A-A298-4007-BC8C1DDB911F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BDE70C52-8B3E-3357-DAB4-6858A95676A7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53956925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meline and Milestones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>
            <a:extLst>
              <a:ext uri="{FF2B5EF4-FFF2-40B4-BE49-F238E27FC236}">
                <a16:creationId xmlns:a16="http://schemas.microsoft.com/office/drawing/2014/main" id="{E9D82067-BF30-B7E4-677B-44F87D741907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9" name="Group 68">
            <a:extLst>
              <a:ext uri="{FF2B5EF4-FFF2-40B4-BE49-F238E27FC236}">
                <a16:creationId xmlns:a16="http://schemas.microsoft.com/office/drawing/2014/main" id="{8F20DA5D-6EC5-7669-F87F-02ECE93DEFFD}"/>
              </a:ext>
            </a:extLst>
          </p:cNvPr>
          <p:cNvGrpSpPr/>
          <p:nvPr/>
        </p:nvGrpSpPr>
        <p:grpSpPr>
          <a:xfrm>
            <a:off x="10016931" y="194469"/>
            <a:ext cx="3028836" cy="1120031"/>
            <a:chOff x="7241828" y="856922"/>
            <a:chExt cx="4944479" cy="1828415"/>
          </a:xfrm>
        </p:grpSpPr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23BB221F-EF6E-E5A8-4111-F18D9548BFD8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5FD30DF5-8F4A-EB5C-E274-AE4E2DF17677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57170E00-A1C7-4F07-7311-125AD3628AAD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79AB3FDB-63BF-2F2E-3487-A663938FCD6A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75FB97E1-8D15-7E3B-2D68-7BCE38FA2FC5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571222" y="1939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7" name="Text Placeholder 17">
            <a:extLst>
              <a:ext uri="{FF2B5EF4-FFF2-40B4-BE49-F238E27FC236}">
                <a16:creationId xmlns:a16="http://schemas.microsoft.com/office/drawing/2014/main" id="{953185D2-D63B-F8D9-ADA7-C4B78B91C1D3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616798" y="3070713"/>
            <a:ext cx="1783180" cy="219850"/>
          </a:xfrm>
          <a:prstGeom prst="rect">
            <a:avLst/>
          </a:prstGeom>
        </p:spPr>
        <p:txBody>
          <a:bodyPr lIns="0" tIns="45720" rIns="0" bIns="0"/>
          <a:lstStyle>
            <a:lvl1pPr algn="l"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</a:t>
            </a:r>
          </a:p>
        </p:txBody>
      </p:sp>
      <p:sp>
        <p:nvSpPr>
          <p:cNvPr id="11" name="Text Placeholder 17">
            <a:extLst>
              <a:ext uri="{FF2B5EF4-FFF2-40B4-BE49-F238E27FC236}">
                <a16:creationId xmlns:a16="http://schemas.microsoft.com/office/drawing/2014/main" id="{E7A9A746-D61E-C670-8512-8086C376D86B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616798" y="3653913"/>
            <a:ext cx="1783180" cy="219850"/>
          </a:xfrm>
          <a:prstGeom prst="rect">
            <a:avLst/>
          </a:prstGeom>
        </p:spPr>
        <p:txBody>
          <a:bodyPr lIns="0" tIns="45720" rIns="0" bIns="0"/>
          <a:lstStyle>
            <a:lvl1pPr algn="l"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</a:t>
            </a:r>
          </a:p>
        </p:txBody>
      </p:sp>
      <p:sp>
        <p:nvSpPr>
          <p:cNvPr id="12" name="Text Placeholder 17">
            <a:extLst>
              <a:ext uri="{FF2B5EF4-FFF2-40B4-BE49-F238E27FC236}">
                <a16:creationId xmlns:a16="http://schemas.microsoft.com/office/drawing/2014/main" id="{CF11EDC8-8CF5-CBE5-A231-2205DC2E04C7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665493" y="3070713"/>
            <a:ext cx="1783180" cy="219850"/>
          </a:xfrm>
          <a:prstGeom prst="rect">
            <a:avLst/>
          </a:prstGeom>
        </p:spPr>
        <p:txBody>
          <a:bodyPr lIns="0" tIns="45720" rIns="0" bIns="0"/>
          <a:lstStyle>
            <a:lvl1pPr algn="l"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</a:t>
            </a:r>
          </a:p>
        </p:txBody>
      </p:sp>
      <p:sp>
        <p:nvSpPr>
          <p:cNvPr id="13" name="Text Placeholder 17">
            <a:extLst>
              <a:ext uri="{FF2B5EF4-FFF2-40B4-BE49-F238E27FC236}">
                <a16:creationId xmlns:a16="http://schemas.microsoft.com/office/drawing/2014/main" id="{568AA299-7663-3FB7-052E-A177C83993F8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665493" y="3653913"/>
            <a:ext cx="1783180" cy="219850"/>
          </a:xfrm>
          <a:prstGeom prst="rect">
            <a:avLst/>
          </a:prstGeom>
        </p:spPr>
        <p:txBody>
          <a:bodyPr lIns="0" tIns="45720" rIns="0" bIns="0"/>
          <a:lstStyle>
            <a:lvl1pPr algn="l"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</a:t>
            </a:r>
          </a:p>
        </p:txBody>
      </p:sp>
      <p:sp>
        <p:nvSpPr>
          <p:cNvPr id="14" name="Text Placeholder 17">
            <a:extLst>
              <a:ext uri="{FF2B5EF4-FFF2-40B4-BE49-F238E27FC236}">
                <a16:creationId xmlns:a16="http://schemas.microsoft.com/office/drawing/2014/main" id="{7687DF98-73C4-9BE9-C9DB-48D8149BE1D9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687172" y="3070713"/>
            <a:ext cx="1783180" cy="219850"/>
          </a:xfrm>
          <a:prstGeom prst="rect">
            <a:avLst/>
          </a:prstGeom>
        </p:spPr>
        <p:txBody>
          <a:bodyPr lIns="0" tIns="45720" rIns="0" bIns="0"/>
          <a:lstStyle>
            <a:lvl1pPr algn="l"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</a:t>
            </a:r>
          </a:p>
        </p:txBody>
      </p:sp>
      <p:sp>
        <p:nvSpPr>
          <p:cNvPr id="15" name="Text Placeholder 17">
            <a:extLst>
              <a:ext uri="{FF2B5EF4-FFF2-40B4-BE49-F238E27FC236}">
                <a16:creationId xmlns:a16="http://schemas.microsoft.com/office/drawing/2014/main" id="{20C74956-C435-5E6F-C6A3-18EC76FA78A6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6687172" y="3653913"/>
            <a:ext cx="1783180" cy="219850"/>
          </a:xfrm>
          <a:prstGeom prst="rect">
            <a:avLst/>
          </a:prstGeom>
        </p:spPr>
        <p:txBody>
          <a:bodyPr lIns="0" tIns="45720" rIns="0" bIns="0"/>
          <a:lstStyle>
            <a:lvl1pPr algn="l"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C76D95BA-3054-10BD-7DBA-BD8C763C7E1E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9720580" y="3070713"/>
            <a:ext cx="1783180" cy="219850"/>
          </a:xfrm>
          <a:prstGeom prst="rect">
            <a:avLst/>
          </a:prstGeom>
        </p:spPr>
        <p:txBody>
          <a:bodyPr lIns="0" tIns="45720" rIns="0" bIns="0"/>
          <a:lstStyle>
            <a:lvl1pPr algn="l"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</a:t>
            </a:r>
          </a:p>
        </p:txBody>
      </p:sp>
      <p:sp>
        <p:nvSpPr>
          <p:cNvPr id="19" name="Text Placeholder 17">
            <a:extLst>
              <a:ext uri="{FF2B5EF4-FFF2-40B4-BE49-F238E27FC236}">
                <a16:creationId xmlns:a16="http://schemas.microsoft.com/office/drawing/2014/main" id="{FEAE325D-F5D3-6879-B1AA-22A4656FA48C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9720580" y="3653913"/>
            <a:ext cx="1783180" cy="219850"/>
          </a:xfrm>
          <a:prstGeom prst="rect">
            <a:avLst/>
          </a:prstGeom>
        </p:spPr>
        <p:txBody>
          <a:bodyPr lIns="0" tIns="45720" rIns="0" bIns="0"/>
          <a:lstStyle>
            <a:lvl1pPr algn="l"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</a:t>
            </a:r>
          </a:p>
        </p:txBody>
      </p:sp>
      <p:sp>
        <p:nvSpPr>
          <p:cNvPr id="20" name="Text Placeholder 17">
            <a:extLst>
              <a:ext uri="{FF2B5EF4-FFF2-40B4-BE49-F238E27FC236}">
                <a16:creationId xmlns:a16="http://schemas.microsoft.com/office/drawing/2014/main" id="{1B64243E-CF12-9316-B523-D2712D12B89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16798" y="4275953"/>
            <a:ext cx="2142600" cy="877875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21" name="Text Placeholder 17">
            <a:extLst>
              <a:ext uri="{FF2B5EF4-FFF2-40B4-BE49-F238E27FC236}">
                <a16:creationId xmlns:a16="http://schemas.microsoft.com/office/drawing/2014/main" id="{AF474065-07D4-2348-2FE0-0313FB13CDE3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647381" y="4275953"/>
            <a:ext cx="2142600" cy="877875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22" name="Text Placeholder 17">
            <a:extLst>
              <a:ext uri="{FF2B5EF4-FFF2-40B4-BE49-F238E27FC236}">
                <a16:creationId xmlns:a16="http://schemas.microsoft.com/office/drawing/2014/main" id="{7A173924-F3AB-FC7F-AA6D-07710DC6F58D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677964" y="4275953"/>
            <a:ext cx="2142600" cy="877875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23" name="Text Placeholder 17">
            <a:extLst>
              <a:ext uri="{FF2B5EF4-FFF2-40B4-BE49-F238E27FC236}">
                <a16:creationId xmlns:a16="http://schemas.microsoft.com/office/drawing/2014/main" id="{AADEA5DF-C78C-0E7D-1AE2-42940DD519CF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708547" y="4275953"/>
            <a:ext cx="2142600" cy="877875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BE8A3DAA-73FF-F987-50DA-D5441A0CC90E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660651" y="597078"/>
            <a:ext cx="1926199" cy="225592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US"/>
              <a:t>This is the eyebrow</a:t>
            </a:r>
          </a:p>
        </p:txBody>
      </p:sp>
      <p:sp>
        <p:nvSpPr>
          <p:cNvPr id="24" name="Text Placeholder 12">
            <a:extLst>
              <a:ext uri="{FF2B5EF4-FFF2-40B4-BE49-F238E27FC236}">
                <a16:creationId xmlns:a16="http://schemas.microsoft.com/office/drawing/2014/main" id="{D668A70F-FB7B-5443-CADA-FA7F66C0A15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859644" y="585295"/>
            <a:ext cx="5704639" cy="442894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920E01BA-2B17-168F-AD11-DEB8540EA0F1}"/>
              </a:ext>
            </a:extLst>
          </p:cNvPr>
          <p:cNvGrpSpPr/>
          <p:nvPr userDrawn="1"/>
        </p:nvGrpSpPr>
        <p:grpSpPr>
          <a:xfrm>
            <a:off x="10016931" y="194469"/>
            <a:ext cx="3028836" cy="1120031"/>
            <a:chOff x="7241828" y="856922"/>
            <a:chExt cx="4944479" cy="1828415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34B496B0-BE27-1E6D-CD0C-0A862FB85BBB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BFA622DC-5BC7-B5B6-D1F1-2509E5F2AC9C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D41B18A8-C691-1516-9450-AA5ED14AC934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F6ACA915-A0E3-8A7E-305B-94B1797D17C9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0DDF1F87-FD14-9B0F-2127-AB466F7BB137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27" name="Graphic 26">
            <a:extLst>
              <a:ext uri="{FF2B5EF4-FFF2-40B4-BE49-F238E27FC236}">
                <a16:creationId xmlns:a16="http://schemas.microsoft.com/office/drawing/2014/main" id="{C2682D0D-B595-EB20-8EBC-2A54A88481E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5F592D02-1B37-B549-0959-F9AF687D523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C8F1CCE8-82B7-2860-E49A-73F370266798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E4F8725C-44F6-2420-A877-1B764E4E67DE}"/>
              </a:ext>
            </a:extLst>
          </p:cNvPr>
          <p:cNvSpPr/>
          <p:nvPr userDrawn="1"/>
        </p:nvSpPr>
        <p:spPr>
          <a:xfrm>
            <a:off x="-2571222" y="1939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08139878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meline and Milestones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>
            <a:extLst>
              <a:ext uri="{FF2B5EF4-FFF2-40B4-BE49-F238E27FC236}">
                <a16:creationId xmlns:a16="http://schemas.microsoft.com/office/drawing/2014/main" id="{A4EBA003-1250-FA83-4E07-FCA65BE838B8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8CB0DFC2-6E7A-2087-B2FF-C34E229FBC8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8931734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64373FA0-6B5A-7253-F752-2DCE8FB43AB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09599" y="1091338"/>
            <a:ext cx="6438899" cy="200055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US"/>
              <a:t>This is the eyebrow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D5D3E2E-FE38-AFBD-6336-02F42C8CFD94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E157EFF9-F3D2-F70F-E18E-7FE59A06375C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40983F83-4053-376E-D5B9-B883E8A293D0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4" name="Graphic 13">
            <a:extLst>
              <a:ext uri="{FF2B5EF4-FFF2-40B4-BE49-F238E27FC236}">
                <a16:creationId xmlns:a16="http://schemas.microsoft.com/office/drawing/2014/main" id="{02C743F6-4ED7-FE06-BA94-22E367F8172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943199BE-84ED-5FF7-8E60-207143423BA5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B022EEF7-D43E-DBEB-9B20-0FBF2E462733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47917422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meline and Milestones_3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>
            <a:extLst>
              <a:ext uri="{FF2B5EF4-FFF2-40B4-BE49-F238E27FC236}">
                <a16:creationId xmlns:a16="http://schemas.microsoft.com/office/drawing/2014/main" id="{38D8C999-05C8-4E49-0F5B-AAB73D5CE553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8CB0DFC2-6E7A-2087-B2FF-C34E229FBC8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8931734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9F3D7290-9128-D68D-F14C-46E6D8CE2F1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09599" y="1091338"/>
            <a:ext cx="6438899" cy="200055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US"/>
              <a:t>This is the eyebrow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0406718-39CF-350A-8F6E-C93421732D01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CE422023-87FA-51BB-905E-92FEDA561A79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AB6F5796-2737-07BA-248E-B41B9AE76EA8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4" name="Graphic 13">
            <a:extLst>
              <a:ext uri="{FF2B5EF4-FFF2-40B4-BE49-F238E27FC236}">
                <a16:creationId xmlns:a16="http://schemas.microsoft.com/office/drawing/2014/main" id="{6AC9D962-2C9B-AC10-5F97-DC0FD9FEE10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084E1ED5-3A77-8900-9345-90705F6A0BE5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91E0CCDE-0ED0-119D-82FE-8FA3D62C8A93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21295693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tatements &amp; Quote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5324CD9-0E10-C29E-B050-992F4C0C0E3B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96E662FA-71E8-91C9-9E2D-C02F2D54880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84125" y="944469"/>
            <a:ext cx="4625888" cy="2600569"/>
          </a:xfrm>
          <a:prstGeom prst="rect">
            <a:avLst/>
          </a:prstGeom>
        </p:spPr>
        <p:txBody>
          <a:bodyPr/>
          <a:lstStyle>
            <a:lvl1pPr marR="0" algn="l" rtl="0">
              <a:lnSpc>
                <a:spcPts val="4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200" b="1" i="0" u="none" strike="noStrike" kern="0" cap="none" spc="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9CAAE88-2A3A-5BE6-B4C7-F6ACC7BE7F07}"/>
              </a:ext>
            </a:extLst>
          </p:cNvPr>
          <p:cNvGrpSpPr/>
          <p:nvPr/>
        </p:nvGrpSpPr>
        <p:grpSpPr>
          <a:xfrm>
            <a:off x="5310013" y="6423966"/>
            <a:ext cx="2799343" cy="434034"/>
            <a:chOff x="7573955" y="3084660"/>
            <a:chExt cx="4515315" cy="700093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6EEAA60B-FEF0-0F51-B24D-E441EAE12442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B1CDAF82-C45F-C957-7672-CE6270C1A3B4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AED56033-79A1-81A5-8398-4BEE99A654C5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8AADE423-94E0-C0A0-10F4-54B2925A0D35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5" name="Freeform: Shape 25">
            <a:extLst>
              <a:ext uri="{FF2B5EF4-FFF2-40B4-BE49-F238E27FC236}">
                <a16:creationId xmlns:a16="http://schemas.microsoft.com/office/drawing/2014/main" id="{17A0DCD4-11AE-1102-80F3-450DDA7E20DE}"/>
              </a:ext>
            </a:extLst>
          </p:cNvPr>
          <p:cNvSpPr/>
          <p:nvPr/>
        </p:nvSpPr>
        <p:spPr>
          <a:xfrm>
            <a:off x="8737600" y="797044"/>
            <a:ext cx="3454400" cy="5400675"/>
          </a:xfrm>
          <a:custGeom>
            <a:avLst/>
            <a:gdLst>
              <a:gd name="connsiteX0" fmla="*/ 193369 w 3454400"/>
              <a:gd name="connsiteY0" fmla="*/ 0 h 5400675"/>
              <a:gd name="connsiteX1" fmla="*/ 3454400 w 3454400"/>
              <a:gd name="connsiteY1" fmla="*/ 0 h 5400675"/>
              <a:gd name="connsiteX2" fmla="*/ 3454400 w 3454400"/>
              <a:gd name="connsiteY2" fmla="*/ 5400675 h 5400675"/>
              <a:gd name="connsiteX3" fmla="*/ 193369 w 3454400"/>
              <a:gd name="connsiteY3" fmla="*/ 5400675 h 5400675"/>
              <a:gd name="connsiteX4" fmla="*/ 0 w 3454400"/>
              <a:gd name="connsiteY4" fmla="*/ 5207306 h 5400675"/>
              <a:gd name="connsiteX5" fmla="*/ 0 w 3454400"/>
              <a:gd name="connsiteY5" fmla="*/ 193369 h 5400675"/>
              <a:gd name="connsiteX6" fmla="*/ 193369 w 3454400"/>
              <a:gd name="connsiteY6" fmla="*/ 0 h 540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54400" h="5400675">
                <a:moveTo>
                  <a:pt x="193369" y="0"/>
                </a:moveTo>
                <a:lnTo>
                  <a:pt x="3454400" y="0"/>
                </a:lnTo>
                <a:lnTo>
                  <a:pt x="3454400" y="5400675"/>
                </a:lnTo>
                <a:lnTo>
                  <a:pt x="193369" y="5400675"/>
                </a:lnTo>
                <a:cubicBezTo>
                  <a:pt x="86574" y="5400675"/>
                  <a:pt x="0" y="5314101"/>
                  <a:pt x="0" y="5207306"/>
                </a:cubicBezTo>
                <a:lnTo>
                  <a:pt x="0" y="193369"/>
                </a:lnTo>
                <a:cubicBezTo>
                  <a:pt x="0" y="86574"/>
                  <a:pt x="86574" y="0"/>
                  <a:pt x="193369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ID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133F7F0E-499E-54A5-D0B0-43730C80F982}"/>
              </a:ext>
            </a:extLst>
          </p:cNvPr>
          <p:cNvCxnSpPr>
            <a:cxnSpLocks/>
          </p:cNvCxnSpPr>
          <p:nvPr/>
        </p:nvCxnSpPr>
        <p:spPr>
          <a:xfrm>
            <a:off x="684125" y="3716501"/>
            <a:ext cx="2204685" cy="0"/>
          </a:xfrm>
          <a:prstGeom prst="line">
            <a:avLst/>
          </a:prstGeom>
          <a:ln w="381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 Placeholder 34">
            <a:extLst>
              <a:ext uri="{FF2B5EF4-FFF2-40B4-BE49-F238E27FC236}">
                <a16:creationId xmlns:a16="http://schemas.microsoft.com/office/drawing/2014/main" id="{5D381F6B-6F2A-DBF2-7469-24F480EB5C9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84124" y="3848225"/>
            <a:ext cx="2668345" cy="414513"/>
          </a:xfrm>
          <a:prstGeom prst="rect">
            <a:avLst/>
          </a:prstGeom>
        </p:spPr>
        <p:txBody>
          <a:bodyPr/>
          <a:lstStyle>
            <a:lvl1pPr>
              <a:defRPr lang="en-GB" sz="2000" b="0" i="0" kern="1200" dirty="0" smtClean="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ts val="18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2000" b="0" i="0" kern="1200" dirty="0" smtClean="0">
                <a:solidFill>
                  <a:prstClr val="black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ts val="18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2000" kern="1200" dirty="0" smtClean="0">
                <a:solidFill>
                  <a:prstClr val="black"/>
                </a:solidFill>
                <a:latin typeface="Aptos" panose="02110004020202020204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18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2000" kern="1200" dirty="0" smtClean="0">
                <a:solidFill>
                  <a:prstClr val="black"/>
                </a:solidFill>
                <a:latin typeface="Aptos" panose="02110004020202020204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ts val="18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2000" kern="1200" dirty="0">
                <a:solidFill>
                  <a:prstClr val="black"/>
                </a:solidFill>
                <a:latin typeface="Aptos" panose="02110004020202020204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39" name="Picture Placeholder 37">
            <a:extLst>
              <a:ext uri="{FF2B5EF4-FFF2-40B4-BE49-F238E27FC236}">
                <a16:creationId xmlns:a16="http://schemas.microsoft.com/office/drawing/2014/main" id="{A676FE1D-9CBC-2316-015A-B6FF643CC6C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84125" y="5129694"/>
            <a:ext cx="1860200" cy="452438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42" name="Picture Placeholder 40">
            <a:extLst>
              <a:ext uri="{FF2B5EF4-FFF2-40B4-BE49-F238E27FC236}">
                <a16:creationId xmlns:a16="http://schemas.microsoft.com/office/drawing/2014/main" id="{376E406A-F4B3-624C-B40A-37A6E03A0B8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481194" y="1312863"/>
            <a:ext cx="4702430" cy="4365285"/>
          </a:xfrm>
          <a:prstGeom prst="rect">
            <a:avLst/>
          </a:prstGeom>
        </p:spPr>
        <p:txBody>
          <a:bodyPr/>
          <a:lstStyle/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11" name="Text Placeholder 34">
            <a:extLst>
              <a:ext uri="{FF2B5EF4-FFF2-40B4-BE49-F238E27FC236}">
                <a16:creationId xmlns:a16="http://schemas.microsoft.com/office/drawing/2014/main" id="{E28E4849-8F53-8DD1-3536-3D5F6F56A187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684124" y="4394634"/>
            <a:ext cx="2668345" cy="414513"/>
          </a:xfrm>
          <a:prstGeom prst="rect">
            <a:avLst/>
          </a:prstGeom>
        </p:spPr>
        <p:txBody>
          <a:bodyPr/>
          <a:lstStyle>
            <a:lvl1pPr>
              <a:defRPr lang="en-GB" sz="1600" b="0" i="0" kern="1200" dirty="0" smtClean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ts val="18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2000" b="0" i="0" kern="1200" dirty="0" smtClean="0">
                <a:solidFill>
                  <a:prstClr val="black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ts val="18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2000" kern="1200" dirty="0" smtClean="0">
                <a:solidFill>
                  <a:prstClr val="black"/>
                </a:solidFill>
                <a:latin typeface="Aptos" panose="02110004020202020204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18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2000" kern="1200" dirty="0" smtClean="0">
                <a:solidFill>
                  <a:prstClr val="black"/>
                </a:solidFill>
                <a:latin typeface="Aptos" panose="02110004020202020204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ts val="18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2000" kern="1200" dirty="0">
                <a:solidFill>
                  <a:prstClr val="black"/>
                </a:solidFill>
                <a:latin typeface="Aptos" panose="02110004020202020204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 Master text</a:t>
            </a:r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464725AA-94AE-B678-F823-6A57FD54772E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F3CF16F3-B3F8-677A-8C7E-7BBF9C8726D0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78B45665-6BC2-455D-94B6-CF333B67ACCD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87C94ABE-6DEC-9953-D45B-A996FE1AA2D4}"/>
              </a:ext>
            </a:extLst>
          </p:cNvPr>
          <p:cNvGrpSpPr/>
          <p:nvPr userDrawn="1"/>
        </p:nvGrpSpPr>
        <p:grpSpPr>
          <a:xfrm>
            <a:off x="5310013" y="6423966"/>
            <a:ext cx="2799343" cy="434034"/>
            <a:chOff x="7573955" y="3084660"/>
            <a:chExt cx="4515315" cy="700093"/>
          </a:xfrm>
        </p:grpSpPr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32A99A3B-630C-FC6E-7469-F8D1AFA04D20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0A98464B-ABFE-66CB-A3C7-771EF9863633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A3F1D48B-520F-D133-4FE2-89F0B0E162B5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4128A9C7-5AC8-ADB2-CB0B-8D914A035424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4" name="Freeform: Shape 25">
            <a:extLst>
              <a:ext uri="{FF2B5EF4-FFF2-40B4-BE49-F238E27FC236}">
                <a16:creationId xmlns:a16="http://schemas.microsoft.com/office/drawing/2014/main" id="{2A1691C3-3EC3-67B5-E2EF-6FDE8103A050}"/>
              </a:ext>
            </a:extLst>
          </p:cNvPr>
          <p:cNvSpPr/>
          <p:nvPr userDrawn="1"/>
        </p:nvSpPr>
        <p:spPr>
          <a:xfrm>
            <a:off x="8737600" y="797044"/>
            <a:ext cx="3454400" cy="5400675"/>
          </a:xfrm>
          <a:custGeom>
            <a:avLst/>
            <a:gdLst>
              <a:gd name="connsiteX0" fmla="*/ 193369 w 3454400"/>
              <a:gd name="connsiteY0" fmla="*/ 0 h 5400675"/>
              <a:gd name="connsiteX1" fmla="*/ 3454400 w 3454400"/>
              <a:gd name="connsiteY1" fmla="*/ 0 h 5400675"/>
              <a:gd name="connsiteX2" fmla="*/ 3454400 w 3454400"/>
              <a:gd name="connsiteY2" fmla="*/ 5400675 h 5400675"/>
              <a:gd name="connsiteX3" fmla="*/ 193369 w 3454400"/>
              <a:gd name="connsiteY3" fmla="*/ 5400675 h 5400675"/>
              <a:gd name="connsiteX4" fmla="*/ 0 w 3454400"/>
              <a:gd name="connsiteY4" fmla="*/ 5207306 h 5400675"/>
              <a:gd name="connsiteX5" fmla="*/ 0 w 3454400"/>
              <a:gd name="connsiteY5" fmla="*/ 193369 h 5400675"/>
              <a:gd name="connsiteX6" fmla="*/ 193369 w 3454400"/>
              <a:gd name="connsiteY6" fmla="*/ 0 h 540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54400" h="5400675">
                <a:moveTo>
                  <a:pt x="193369" y="0"/>
                </a:moveTo>
                <a:lnTo>
                  <a:pt x="3454400" y="0"/>
                </a:lnTo>
                <a:lnTo>
                  <a:pt x="3454400" y="5400675"/>
                </a:lnTo>
                <a:lnTo>
                  <a:pt x="193369" y="5400675"/>
                </a:lnTo>
                <a:cubicBezTo>
                  <a:pt x="86574" y="5400675"/>
                  <a:pt x="0" y="5314101"/>
                  <a:pt x="0" y="5207306"/>
                </a:cubicBezTo>
                <a:lnTo>
                  <a:pt x="0" y="193369"/>
                </a:lnTo>
                <a:cubicBezTo>
                  <a:pt x="0" y="86574"/>
                  <a:pt x="86574" y="0"/>
                  <a:pt x="193369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ID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4B6B2BD2-512F-79F1-3A5E-E0029141614A}"/>
              </a:ext>
            </a:extLst>
          </p:cNvPr>
          <p:cNvCxnSpPr>
            <a:cxnSpLocks/>
          </p:cNvCxnSpPr>
          <p:nvPr userDrawn="1"/>
        </p:nvCxnSpPr>
        <p:spPr>
          <a:xfrm>
            <a:off x="684125" y="3716501"/>
            <a:ext cx="2204685" cy="0"/>
          </a:xfrm>
          <a:prstGeom prst="line">
            <a:avLst/>
          </a:prstGeom>
          <a:ln w="381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14562258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tatements &amp; Quote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>
            <a:extLst>
              <a:ext uri="{FF2B5EF4-FFF2-40B4-BE49-F238E27FC236}">
                <a16:creationId xmlns:a16="http://schemas.microsoft.com/office/drawing/2014/main" id="{9C424D3A-4424-F8AB-FF93-DA8B37ED9043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: Shape 25">
            <a:extLst>
              <a:ext uri="{FF2B5EF4-FFF2-40B4-BE49-F238E27FC236}">
                <a16:creationId xmlns:a16="http://schemas.microsoft.com/office/drawing/2014/main" id="{42A7AF2A-2FCB-3E4A-8CC1-A3E1E2AC6B5A}"/>
              </a:ext>
            </a:extLst>
          </p:cNvPr>
          <p:cNvSpPr/>
          <p:nvPr/>
        </p:nvSpPr>
        <p:spPr>
          <a:xfrm>
            <a:off x="9518683" y="1512841"/>
            <a:ext cx="2722212" cy="5342943"/>
          </a:xfrm>
          <a:custGeom>
            <a:avLst/>
            <a:gdLst>
              <a:gd name="connsiteX0" fmla="*/ 193369 w 3454400"/>
              <a:gd name="connsiteY0" fmla="*/ 0 h 5400675"/>
              <a:gd name="connsiteX1" fmla="*/ 3454400 w 3454400"/>
              <a:gd name="connsiteY1" fmla="*/ 0 h 5400675"/>
              <a:gd name="connsiteX2" fmla="*/ 3454400 w 3454400"/>
              <a:gd name="connsiteY2" fmla="*/ 5400675 h 5400675"/>
              <a:gd name="connsiteX3" fmla="*/ 193369 w 3454400"/>
              <a:gd name="connsiteY3" fmla="*/ 5400675 h 5400675"/>
              <a:gd name="connsiteX4" fmla="*/ 0 w 3454400"/>
              <a:gd name="connsiteY4" fmla="*/ 5207306 h 5400675"/>
              <a:gd name="connsiteX5" fmla="*/ 0 w 3454400"/>
              <a:gd name="connsiteY5" fmla="*/ 193369 h 5400675"/>
              <a:gd name="connsiteX6" fmla="*/ 193369 w 3454400"/>
              <a:gd name="connsiteY6" fmla="*/ 0 h 540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54400" h="5400675">
                <a:moveTo>
                  <a:pt x="193369" y="0"/>
                </a:moveTo>
                <a:lnTo>
                  <a:pt x="3454400" y="0"/>
                </a:lnTo>
                <a:lnTo>
                  <a:pt x="3454400" y="5400675"/>
                </a:lnTo>
                <a:lnTo>
                  <a:pt x="193369" y="5400675"/>
                </a:lnTo>
                <a:cubicBezTo>
                  <a:pt x="86574" y="5400675"/>
                  <a:pt x="0" y="5314101"/>
                  <a:pt x="0" y="5207306"/>
                </a:cubicBezTo>
                <a:lnTo>
                  <a:pt x="0" y="193369"/>
                </a:lnTo>
                <a:cubicBezTo>
                  <a:pt x="0" y="86574"/>
                  <a:pt x="86574" y="0"/>
                  <a:pt x="1933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DB5FF35-7B8F-C0DD-9757-E2EEAF8FB487}"/>
              </a:ext>
            </a:extLst>
          </p:cNvPr>
          <p:cNvGrpSpPr/>
          <p:nvPr/>
        </p:nvGrpSpPr>
        <p:grpSpPr>
          <a:xfrm rot="10800000">
            <a:off x="-1089506" y="5372074"/>
            <a:ext cx="2799343" cy="434034"/>
            <a:chOff x="7573955" y="3084660"/>
            <a:chExt cx="4515315" cy="700093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E42BF50C-CC12-F35E-70EE-1C83BF8F3FB8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BBBBE14C-C9C7-AAC8-0818-F521E11C9A21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7E0EDE27-CFDB-48E5-882F-8AC0F2231B19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027C31F-B375-7FBD-CADA-6BFBB36C2490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5" name="Rectangle 34">
            <a:extLst>
              <a:ext uri="{FF2B5EF4-FFF2-40B4-BE49-F238E27FC236}">
                <a16:creationId xmlns:a16="http://schemas.microsoft.com/office/drawing/2014/main" id="{AECA61B6-739E-2505-75EC-E835771F84A1}"/>
              </a:ext>
            </a:extLst>
          </p:cNvPr>
          <p:cNvSpPr/>
          <p:nvPr/>
        </p:nvSpPr>
        <p:spPr>
          <a:xfrm>
            <a:off x="12192000" y="-2217"/>
            <a:ext cx="2668345" cy="7025899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B704CBFC-815C-E597-996A-EB1A2D654220}"/>
              </a:ext>
            </a:extLst>
          </p:cNvPr>
          <p:cNvSpPr/>
          <p:nvPr/>
        </p:nvSpPr>
        <p:spPr>
          <a:xfrm>
            <a:off x="-2657615" y="-2217"/>
            <a:ext cx="2668345" cy="7025899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8" name="Picture Placeholder 11">
            <a:extLst>
              <a:ext uri="{FF2B5EF4-FFF2-40B4-BE49-F238E27FC236}">
                <a16:creationId xmlns:a16="http://schemas.microsoft.com/office/drawing/2014/main" id="{E258D806-6100-C944-57ED-C6A7C37453B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9113480" y="2024660"/>
            <a:ext cx="3123269" cy="4319305"/>
          </a:xfrm>
          <a:prstGeom prst="roundRect">
            <a:avLst>
              <a:gd name="adj" fmla="val 4996"/>
            </a:avLst>
          </a:prstGeom>
        </p:spPr>
        <p:txBody>
          <a:bodyPr/>
          <a:lstStyle/>
          <a:p>
            <a:r>
              <a:rPr lang="en-GB"/>
              <a:t>Click icon to add picture</a:t>
            </a:r>
            <a:endParaRPr lang="en-US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A6291E20-B675-61E8-C990-4C24434E1792}"/>
              </a:ext>
            </a:extLst>
          </p:cNvPr>
          <p:cNvGrpSpPr/>
          <p:nvPr/>
        </p:nvGrpSpPr>
        <p:grpSpPr>
          <a:xfrm>
            <a:off x="9787376" y="495274"/>
            <a:ext cx="2404624" cy="560807"/>
            <a:chOff x="8200941" y="3816054"/>
            <a:chExt cx="3986871" cy="929819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A9427644-E3C9-1D47-CA3E-9633FF71BC6E}"/>
                </a:ext>
              </a:extLst>
            </p:cNvPr>
            <p:cNvSpPr/>
            <p:nvPr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5875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CEBA9E57-0482-AEA7-837B-59F585F754DD}"/>
                </a:ext>
              </a:extLst>
            </p:cNvPr>
            <p:cNvSpPr/>
            <p:nvPr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5875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8D406CB1-62F0-3628-E06C-AA9D32DA50CB}"/>
                </a:ext>
              </a:extLst>
            </p:cNvPr>
            <p:cNvSpPr/>
            <p:nvPr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5875" cap="flat">
              <a:solidFill>
                <a:srgbClr val="818BFB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3" name="Rectangle 32">
            <a:extLst>
              <a:ext uri="{FF2B5EF4-FFF2-40B4-BE49-F238E27FC236}">
                <a16:creationId xmlns:a16="http://schemas.microsoft.com/office/drawing/2014/main" id="{2D41FD3F-3765-0999-8F6E-8046549F4DAB}"/>
              </a:ext>
            </a:extLst>
          </p:cNvPr>
          <p:cNvSpPr/>
          <p:nvPr/>
        </p:nvSpPr>
        <p:spPr>
          <a:xfrm>
            <a:off x="-2663133" y="-2217"/>
            <a:ext cx="2668345" cy="7025899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4" name="Text Placeholder 17">
            <a:extLst>
              <a:ext uri="{FF2B5EF4-FFF2-40B4-BE49-F238E27FC236}">
                <a16:creationId xmlns:a16="http://schemas.microsoft.com/office/drawing/2014/main" id="{7FE3A877-EE80-D6C8-D5AD-028C6B39358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21838" y="1728788"/>
            <a:ext cx="5339225" cy="299878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id="{61376237-B945-25DE-7338-F3CDBB6BC74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pic>
        <p:nvPicPr>
          <p:cNvPr id="11" name="Graphic 10">
            <a:extLst>
              <a:ext uri="{FF2B5EF4-FFF2-40B4-BE49-F238E27FC236}">
                <a16:creationId xmlns:a16="http://schemas.microsoft.com/office/drawing/2014/main" id="{6A7A7EA0-B656-A84A-137C-5D9193D33CB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4F731D73-B801-432E-56AB-D7E0C4E69081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100B10D0-72F6-875A-853A-D68FEFD87B64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01923F3E-11CA-D3E0-6FFF-F778C1B8D6A3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8F904252-D8A0-2250-87D9-2277421A1828}"/>
              </a:ext>
            </a:extLst>
          </p:cNvPr>
          <p:cNvGrpSpPr/>
          <p:nvPr userDrawn="1"/>
        </p:nvGrpSpPr>
        <p:grpSpPr>
          <a:xfrm rot="10800000">
            <a:off x="-1089506" y="5372074"/>
            <a:ext cx="2799343" cy="434034"/>
            <a:chOff x="7573955" y="3084660"/>
            <a:chExt cx="4515315" cy="700093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E1EF15AE-DBB0-275C-F2AB-BA40AB54DD79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81E617A6-F344-A8AF-CE6E-DF2E5C421BD2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41B4D1BC-B5CF-2014-D89F-9DD0C7DA891F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F94C089D-02C7-7D36-C391-DAFA90C4FBF0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5" name="Rectangle 24">
            <a:extLst>
              <a:ext uri="{FF2B5EF4-FFF2-40B4-BE49-F238E27FC236}">
                <a16:creationId xmlns:a16="http://schemas.microsoft.com/office/drawing/2014/main" id="{9A7237AE-2D87-C181-8539-D2E9B554ED42}"/>
              </a:ext>
            </a:extLst>
          </p:cNvPr>
          <p:cNvSpPr/>
          <p:nvPr userDrawn="1"/>
        </p:nvSpPr>
        <p:spPr>
          <a:xfrm>
            <a:off x="12192000" y="-2217"/>
            <a:ext cx="2668345" cy="7025899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3D5F3F1C-ADEF-C750-241D-FE7BB13504E2}"/>
              </a:ext>
            </a:extLst>
          </p:cNvPr>
          <p:cNvSpPr/>
          <p:nvPr userDrawn="1"/>
        </p:nvSpPr>
        <p:spPr>
          <a:xfrm>
            <a:off x="-2657615" y="-2217"/>
            <a:ext cx="2668345" cy="7025899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9779AC7A-B5B4-EDB9-8AED-4DF820850DCE}"/>
              </a:ext>
            </a:extLst>
          </p:cNvPr>
          <p:cNvGrpSpPr/>
          <p:nvPr userDrawn="1"/>
        </p:nvGrpSpPr>
        <p:grpSpPr>
          <a:xfrm>
            <a:off x="9787376" y="495274"/>
            <a:ext cx="2404624" cy="560807"/>
            <a:chOff x="8200941" y="3816054"/>
            <a:chExt cx="3986871" cy="929819"/>
          </a:xfrm>
        </p:grpSpPr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883CA17B-E841-8922-FB4D-EC8B32522099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5875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6BE5A0F6-2C21-ED5A-BB7A-9ECB94107587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5875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F376200B-745B-8585-387E-550653C11753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5875" cap="flat">
              <a:solidFill>
                <a:srgbClr val="818BFB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9" name="Rectangle 38">
            <a:extLst>
              <a:ext uri="{FF2B5EF4-FFF2-40B4-BE49-F238E27FC236}">
                <a16:creationId xmlns:a16="http://schemas.microsoft.com/office/drawing/2014/main" id="{B45450D1-4DAE-AAC4-434D-10DB2B395988}"/>
              </a:ext>
            </a:extLst>
          </p:cNvPr>
          <p:cNvSpPr/>
          <p:nvPr userDrawn="1"/>
        </p:nvSpPr>
        <p:spPr>
          <a:xfrm>
            <a:off x="-2663133" y="-2217"/>
            <a:ext cx="2668345" cy="7025899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44552566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able Style_5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EC446457-A945-9E23-95A4-074569C5B170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TextBox 20">
            <a:extLst>
              <a:ext uri="{FF2B5EF4-FFF2-40B4-BE49-F238E27FC236}">
                <a16:creationId xmlns:a16="http://schemas.microsoft.com/office/drawing/2014/main" id="{7DDF464B-5BE1-793A-F8B3-292169906C11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40" name="Graphic 39">
            <a:extLst>
              <a:ext uri="{FF2B5EF4-FFF2-40B4-BE49-F238E27FC236}">
                <a16:creationId xmlns:a16="http://schemas.microsoft.com/office/drawing/2014/main" id="{C7552D44-4A88-36E0-92C7-A12F7C32BC1E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41" name="TextBox 40">
            <a:extLst>
              <a:ext uri="{FF2B5EF4-FFF2-40B4-BE49-F238E27FC236}">
                <a16:creationId xmlns:a16="http://schemas.microsoft.com/office/drawing/2014/main" id="{09543CFA-5B0B-3B4B-D3B1-B1F9A89FF4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id="{819B5177-A565-922A-68A2-B8C0D8D5D19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685127"/>
            <a:ext cx="3962399" cy="42242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4496AD4E-101A-B069-903A-541C4E9B555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09600" y="344033"/>
            <a:ext cx="3839852" cy="180849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eyebrow</a:t>
            </a:r>
          </a:p>
          <a:p>
            <a:pPr lvl="0"/>
            <a:endParaRPr lang="en-US"/>
          </a:p>
        </p:txBody>
      </p:sp>
      <p:sp>
        <p:nvSpPr>
          <p:cNvPr id="73" name="Text Placeholder 9">
            <a:extLst>
              <a:ext uri="{FF2B5EF4-FFF2-40B4-BE49-F238E27FC236}">
                <a16:creationId xmlns:a16="http://schemas.microsoft.com/office/drawing/2014/main" id="{64E0212E-79B4-99EE-EDFB-B60A9F1E88A7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606498" y="1247030"/>
            <a:ext cx="1660714" cy="331738"/>
          </a:xfrm>
          <a:prstGeom prst="rect">
            <a:avLst/>
          </a:prstGeom>
          <a:solidFill>
            <a:schemeClr val="accent1"/>
          </a:solidFill>
        </p:spPr>
        <p:txBody>
          <a:bodyPr lIns="144000" tIns="0" rIns="144000" bIns="0" anchor="ctr"/>
          <a:lstStyle>
            <a:lvl1pPr>
              <a:defRPr sz="1400" b="1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endParaRPr lang="en-GB"/>
          </a:p>
        </p:txBody>
      </p:sp>
      <p:grpSp>
        <p:nvGrpSpPr>
          <p:cNvPr id="79" name="Group 78">
            <a:extLst>
              <a:ext uri="{FF2B5EF4-FFF2-40B4-BE49-F238E27FC236}">
                <a16:creationId xmlns:a16="http://schemas.microsoft.com/office/drawing/2014/main" id="{6B1AEDF2-179E-DE2B-BCDD-F90D69203E8B}"/>
              </a:ext>
            </a:extLst>
          </p:cNvPr>
          <p:cNvGrpSpPr/>
          <p:nvPr/>
        </p:nvGrpSpPr>
        <p:grpSpPr>
          <a:xfrm>
            <a:off x="9535782" y="5062958"/>
            <a:ext cx="2656218" cy="982242"/>
            <a:chOff x="9535782" y="4462389"/>
            <a:chExt cx="2656218" cy="982242"/>
          </a:xfrm>
        </p:grpSpPr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DB8C2EB0-B0FB-E581-C5CD-788CA04159E4}"/>
                </a:ext>
              </a:extLst>
            </p:cNvPr>
            <p:cNvSpPr/>
            <p:nvPr/>
          </p:nvSpPr>
          <p:spPr>
            <a:xfrm>
              <a:off x="10283894" y="4462389"/>
              <a:ext cx="1908106" cy="388434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4A961AEC-A83E-F4FD-BD06-FD38343B382B}"/>
                </a:ext>
              </a:extLst>
            </p:cNvPr>
            <p:cNvSpPr/>
            <p:nvPr/>
          </p:nvSpPr>
          <p:spPr>
            <a:xfrm>
              <a:off x="10338957" y="4506901"/>
              <a:ext cx="1853042" cy="299344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01697730-BFA5-D15F-C57A-C38E6F336F84}"/>
                </a:ext>
              </a:extLst>
            </p:cNvPr>
            <p:cNvSpPr/>
            <p:nvPr/>
          </p:nvSpPr>
          <p:spPr>
            <a:xfrm>
              <a:off x="9535782" y="5056224"/>
              <a:ext cx="1468155" cy="388407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EDF31EA2-7984-0DFB-F749-9F041BBD205A}"/>
                </a:ext>
              </a:extLst>
            </p:cNvPr>
            <p:cNvSpPr/>
            <p:nvPr/>
          </p:nvSpPr>
          <p:spPr>
            <a:xfrm>
              <a:off x="11661285" y="5056237"/>
              <a:ext cx="530715" cy="388367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D19545D4-F05A-5E28-D948-1036B64ED6F4}"/>
                </a:ext>
              </a:extLst>
            </p:cNvPr>
            <p:cNvSpPr/>
            <p:nvPr/>
          </p:nvSpPr>
          <p:spPr>
            <a:xfrm>
              <a:off x="9590805" y="5100754"/>
              <a:ext cx="1357545" cy="299344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0E4E2BC9-BC35-AEE3-24DF-DC1F7B3BAD39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76DEF1B8-26EB-277C-477B-C0AC05368735}"/>
              </a:ext>
            </a:extLst>
          </p:cNvPr>
          <p:cNvGrpSpPr/>
          <p:nvPr userDrawn="1"/>
        </p:nvGrpSpPr>
        <p:grpSpPr>
          <a:xfrm>
            <a:off x="9535782" y="5062958"/>
            <a:ext cx="2656218" cy="982242"/>
            <a:chOff x="9535782" y="4462389"/>
            <a:chExt cx="2656218" cy="982242"/>
          </a:xfrm>
        </p:grpSpPr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1715A007-615E-A9DF-C5D0-31FAF4E6F718}"/>
                </a:ext>
              </a:extLst>
            </p:cNvPr>
            <p:cNvSpPr/>
            <p:nvPr/>
          </p:nvSpPr>
          <p:spPr>
            <a:xfrm>
              <a:off x="10283894" y="4462389"/>
              <a:ext cx="1908106" cy="388434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2377B845-2ECE-9AA4-9736-C4C1BCE4CF2B}"/>
                </a:ext>
              </a:extLst>
            </p:cNvPr>
            <p:cNvSpPr/>
            <p:nvPr/>
          </p:nvSpPr>
          <p:spPr>
            <a:xfrm>
              <a:off x="10338957" y="4506901"/>
              <a:ext cx="1853042" cy="299344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FAA5C8ED-34C9-C81C-2CF2-46759BE6F0EC}"/>
                </a:ext>
              </a:extLst>
            </p:cNvPr>
            <p:cNvSpPr/>
            <p:nvPr/>
          </p:nvSpPr>
          <p:spPr>
            <a:xfrm>
              <a:off x="9535782" y="5056224"/>
              <a:ext cx="1468155" cy="388407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16AD6357-7791-D52F-04F5-A20A8D570337}"/>
                </a:ext>
              </a:extLst>
            </p:cNvPr>
            <p:cNvSpPr/>
            <p:nvPr/>
          </p:nvSpPr>
          <p:spPr>
            <a:xfrm>
              <a:off x="11661285" y="5056237"/>
              <a:ext cx="530715" cy="388367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57F31ACA-4F16-7EDC-1357-765C53CAB20E}"/>
                </a:ext>
              </a:extLst>
            </p:cNvPr>
            <p:cNvSpPr/>
            <p:nvPr/>
          </p:nvSpPr>
          <p:spPr>
            <a:xfrm>
              <a:off x="9590805" y="5100754"/>
              <a:ext cx="1357545" cy="299344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0" name="Table Placeholder 14">
            <a:extLst>
              <a:ext uri="{FF2B5EF4-FFF2-40B4-BE49-F238E27FC236}">
                <a16:creationId xmlns:a16="http://schemas.microsoft.com/office/drawing/2014/main" id="{4B7BBC14-33C9-ABEB-841F-C53B05F2EDCA}"/>
              </a:ext>
            </a:extLst>
          </p:cNvPr>
          <p:cNvSpPr>
            <a:spLocks noGrp="1"/>
          </p:cNvSpPr>
          <p:nvPr>
            <p:ph type="tbl" sz="quarter" idx="13"/>
          </p:nvPr>
        </p:nvSpPr>
        <p:spPr>
          <a:xfrm>
            <a:off x="5499100" y="1365250"/>
            <a:ext cx="5112753" cy="3492013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36A103C-AE62-FB6E-3BC7-E21269640FE0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6496" y="1645003"/>
            <a:ext cx="3962399" cy="79495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05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Lorem Ipsum is simply dummy</a:t>
            </a:r>
          </a:p>
          <a:p>
            <a:endParaRPr lang="en-US"/>
          </a:p>
          <a:p>
            <a:pPr lvl="1"/>
            <a:endParaRPr lang="en-US"/>
          </a:p>
          <a:p>
            <a:pPr lvl="2"/>
            <a:endParaRPr lang="en-US"/>
          </a:p>
        </p:txBody>
      </p:sp>
      <p:sp>
        <p:nvSpPr>
          <p:cNvPr id="29" name="Text Placeholder 9">
            <a:extLst>
              <a:ext uri="{FF2B5EF4-FFF2-40B4-BE49-F238E27FC236}">
                <a16:creationId xmlns:a16="http://schemas.microsoft.com/office/drawing/2014/main" id="{92850745-882F-4CD6-3A9F-91AD155186A6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606498" y="2506192"/>
            <a:ext cx="1660714" cy="331738"/>
          </a:xfrm>
          <a:prstGeom prst="rect">
            <a:avLst/>
          </a:prstGeom>
          <a:solidFill>
            <a:schemeClr val="accent1"/>
          </a:solidFill>
        </p:spPr>
        <p:txBody>
          <a:bodyPr lIns="144000" tIns="0" rIns="144000" bIns="0" anchor="ctr"/>
          <a:lstStyle>
            <a:lvl1pPr>
              <a:defRPr sz="1400" b="1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endParaRPr lang="en-GB"/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BFC0D6E8-84BE-164A-D11E-407D7EFBF08A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06496" y="2904165"/>
            <a:ext cx="3962399" cy="79495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05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Lorem Ipsum is simply dummy</a:t>
            </a:r>
          </a:p>
          <a:p>
            <a:endParaRPr lang="en-US"/>
          </a:p>
          <a:p>
            <a:pPr lvl="1"/>
            <a:endParaRPr lang="en-US"/>
          </a:p>
          <a:p>
            <a:pPr lvl="2"/>
            <a:endParaRPr lang="en-US"/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AE8809CB-7A51-1B60-C35F-E9F257292740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606498" y="3765354"/>
            <a:ext cx="1660714" cy="331738"/>
          </a:xfrm>
          <a:prstGeom prst="rect">
            <a:avLst/>
          </a:prstGeom>
          <a:solidFill>
            <a:schemeClr val="accent1"/>
          </a:solidFill>
        </p:spPr>
        <p:txBody>
          <a:bodyPr lIns="144000" tIns="0" rIns="144000" bIns="0" anchor="ctr"/>
          <a:lstStyle>
            <a:lvl1pPr>
              <a:defRPr sz="1400" b="1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endParaRPr lang="en-GB"/>
          </a:p>
        </p:txBody>
      </p:sp>
      <p:sp>
        <p:nvSpPr>
          <p:cNvPr id="32" name="Text Placeholder 7">
            <a:extLst>
              <a:ext uri="{FF2B5EF4-FFF2-40B4-BE49-F238E27FC236}">
                <a16:creationId xmlns:a16="http://schemas.microsoft.com/office/drawing/2014/main" id="{24606977-4548-0F74-F00D-2AAF938C6C30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06496" y="4163327"/>
            <a:ext cx="3962399" cy="79495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05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Lorem Ipsum is simply dummy</a:t>
            </a:r>
          </a:p>
          <a:p>
            <a:endParaRPr lang="en-US"/>
          </a:p>
          <a:p>
            <a:pPr lvl="1"/>
            <a:endParaRPr lang="en-US"/>
          </a:p>
          <a:p>
            <a:pPr lvl="2"/>
            <a:endParaRPr lang="en-US"/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8722090F-F134-C98A-3FE8-47B71023B05D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606498" y="5024516"/>
            <a:ext cx="1660714" cy="331738"/>
          </a:xfrm>
          <a:prstGeom prst="rect">
            <a:avLst/>
          </a:prstGeom>
          <a:solidFill>
            <a:schemeClr val="accent1"/>
          </a:solidFill>
        </p:spPr>
        <p:txBody>
          <a:bodyPr lIns="144000" tIns="0" rIns="144000" bIns="0" anchor="ctr"/>
          <a:lstStyle>
            <a:lvl1pPr>
              <a:defRPr sz="1400" b="1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endParaRPr lang="en-GB"/>
          </a:p>
        </p:txBody>
      </p:sp>
      <p:sp>
        <p:nvSpPr>
          <p:cNvPr id="34" name="Text Placeholder 7">
            <a:extLst>
              <a:ext uri="{FF2B5EF4-FFF2-40B4-BE49-F238E27FC236}">
                <a16:creationId xmlns:a16="http://schemas.microsoft.com/office/drawing/2014/main" id="{8C9D510C-1EFA-ED92-698F-35AF45439B43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606496" y="5422492"/>
            <a:ext cx="3962399" cy="79495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05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914400" indent="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None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Lorem Ipsum is simply dummy</a:t>
            </a:r>
          </a:p>
          <a:p>
            <a:endParaRPr lang="en-US"/>
          </a:p>
          <a:p>
            <a:pPr lvl="1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6362787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peaker Slide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>
            <a:extLst>
              <a:ext uri="{FF2B5EF4-FFF2-40B4-BE49-F238E27FC236}">
                <a16:creationId xmlns:a16="http://schemas.microsoft.com/office/drawing/2014/main" id="{0B5559AD-BD55-EA0E-A88A-35758F3F70AE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C7977220-A962-4F65-AE66-FB09A519D32A}"/>
              </a:ext>
            </a:extLst>
          </p:cNvPr>
          <p:cNvGrpSpPr/>
          <p:nvPr/>
        </p:nvGrpSpPr>
        <p:grpSpPr>
          <a:xfrm rot="10800000">
            <a:off x="-1341059" y="5212079"/>
            <a:ext cx="3391274" cy="525812"/>
            <a:chOff x="7573955" y="3084660"/>
            <a:chExt cx="4515315" cy="700093"/>
          </a:xfrm>
        </p:grpSpPr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38A657CD-D45E-C7A6-FF13-9A347703DC4E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DE5FC5FA-3092-A105-95BA-EACCA3CFF58E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16834A73-32DE-4F0E-0D77-DCE620BC5566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83CA6FE9-4030-04DA-BE78-A33A2D652B64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9" name="Text Placeholder 17">
            <a:extLst>
              <a:ext uri="{FF2B5EF4-FFF2-40B4-BE49-F238E27FC236}">
                <a16:creationId xmlns:a16="http://schemas.microsoft.com/office/drawing/2014/main" id="{70BE56FB-E31C-0725-3891-DDC4FF8923CA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938956" y="2624813"/>
            <a:ext cx="1862143" cy="175811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2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20" name="Text Placeholder 17">
            <a:extLst>
              <a:ext uri="{FF2B5EF4-FFF2-40B4-BE49-F238E27FC236}">
                <a16:creationId xmlns:a16="http://schemas.microsoft.com/office/drawing/2014/main" id="{125DD96C-9DA2-5996-E671-C3DDA376DF0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938956" y="3054039"/>
            <a:ext cx="1862144" cy="104014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1" name="Text Placeholder 17">
            <a:extLst>
              <a:ext uri="{FF2B5EF4-FFF2-40B4-BE49-F238E27FC236}">
                <a16:creationId xmlns:a16="http://schemas.microsoft.com/office/drawing/2014/main" id="{218F3E14-2182-8EC7-EE89-E2EA30483CFC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5186358" y="2624813"/>
            <a:ext cx="1862143" cy="175811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2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22" name="Text Placeholder 17">
            <a:extLst>
              <a:ext uri="{FF2B5EF4-FFF2-40B4-BE49-F238E27FC236}">
                <a16:creationId xmlns:a16="http://schemas.microsoft.com/office/drawing/2014/main" id="{18DCE16B-C70A-CB7E-21F1-337602D05BCD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5186358" y="3054039"/>
            <a:ext cx="1862144" cy="104014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3" name="Text Placeholder 17">
            <a:extLst>
              <a:ext uri="{FF2B5EF4-FFF2-40B4-BE49-F238E27FC236}">
                <a16:creationId xmlns:a16="http://schemas.microsoft.com/office/drawing/2014/main" id="{1E81A8A2-5993-C6CC-77C3-DEFE72AC970D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8455298" y="2624813"/>
            <a:ext cx="1862143" cy="175811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2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24" name="Text Placeholder 17">
            <a:extLst>
              <a:ext uri="{FF2B5EF4-FFF2-40B4-BE49-F238E27FC236}">
                <a16:creationId xmlns:a16="http://schemas.microsoft.com/office/drawing/2014/main" id="{A71044A0-6F2F-F36A-C991-A9E6548BB228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8455298" y="3054039"/>
            <a:ext cx="1862144" cy="104014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" name="Text Placeholder 12">
            <a:extLst>
              <a:ext uri="{FF2B5EF4-FFF2-40B4-BE49-F238E27FC236}">
                <a16:creationId xmlns:a16="http://schemas.microsoft.com/office/drawing/2014/main" id="{E02D1B2D-1F65-86FB-4C23-5C42E763F0D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  <a:p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85AC93C5-66B9-6024-A30F-FE1863FA1F1C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30F6424A-555D-3B50-D8C2-726A567A300B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C5183168-2674-5F3C-8E2B-3B09AD57A706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06F7D070-D95F-A2C6-6725-E5F910D39DFD}"/>
              </a:ext>
            </a:extLst>
          </p:cNvPr>
          <p:cNvGrpSpPr/>
          <p:nvPr userDrawn="1"/>
        </p:nvGrpSpPr>
        <p:grpSpPr>
          <a:xfrm rot="10800000">
            <a:off x="-1341059" y="5212079"/>
            <a:ext cx="3391274" cy="525812"/>
            <a:chOff x="7573955" y="3084660"/>
            <a:chExt cx="4515315" cy="70009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4F22CD62-7572-F1F0-86EE-2D5E944117BA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4539D521-4560-75D8-7C2C-8EBDAA6211B8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CD520897-788F-6A3E-9093-056F8618527C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E4DF80FD-D636-1A49-6063-A4DC0F96A7D7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31" name="Graphic 30">
            <a:extLst>
              <a:ext uri="{FF2B5EF4-FFF2-40B4-BE49-F238E27FC236}">
                <a16:creationId xmlns:a16="http://schemas.microsoft.com/office/drawing/2014/main" id="{248853D9-44FA-1314-A83C-175482298C7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32" name="TextBox 31">
            <a:extLst>
              <a:ext uri="{FF2B5EF4-FFF2-40B4-BE49-F238E27FC236}">
                <a16:creationId xmlns:a16="http://schemas.microsoft.com/office/drawing/2014/main" id="{D25035B2-62C1-1477-5EF7-9452683F6CE3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D0818FD5-C91B-4E8C-9F6D-1B549E018A06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9BAF8CE8-5395-70D5-0696-694D3C563453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615004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Agenda Slide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F7D84EC4-631A-0DE1-5608-34316BA774A4}"/>
              </a:ext>
            </a:extLst>
          </p:cNvPr>
          <p:cNvSpPr/>
          <p:nvPr/>
        </p:nvSpPr>
        <p:spPr>
          <a:xfrm>
            <a:off x="5300132" y="0"/>
            <a:ext cx="6891867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46D4AC69-D1C9-F941-F0FA-6C539D51A515}"/>
              </a:ext>
            </a:extLst>
          </p:cNvPr>
          <p:cNvSpPr/>
          <p:nvPr/>
        </p:nvSpPr>
        <p:spPr>
          <a:xfrm>
            <a:off x="0" y="0"/>
            <a:ext cx="5300133" cy="6858000"/>
          </a:xfrm>
          <a:prstGeom prst="roundRect">
            <a:avLst>
              <a:gd name="adj" fmla="val 4437"/>
            </a:avLst>
          </a:prstGeom>
          <a:solidFill>
            <a:srgbClr val="EFF5F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706CAF2-6D27-0236-5C2D-72C1D5CEA564}"/>
              </a:ext>
            </a:extLst>
          </p:cNvPr>
          <p:cNvGrpSpPr/>
          <p:nvPr/>
        </p:nvGrpSpPr>
        <p:grpSpPr>
          <a:xfrm flipH="1">
            <a:off x="-1457942" y="5081987"/>
            <a:ext cx="4918911" cy="760952"/>
            <a:chOff x="7512658" y="3067745"/>
            <a:chExt cx="4673649" cy="723010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C0C93016-198E-7976-E39F-52D36C863ADF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BD584059-2B73-A7F4-A708-E291463DF8E4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2012-24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0C70430-390C-3DDF-3B5C-1BD45082A7EB}"/>
              </a:ext>
            </a:extLst>
          </p:cNvPr>
          <p:cNvGrpSpPr/>
          <p:nvPr/>
        </p:nvGrpSpPr>
        <p:grpSpPr>
          <a:xfrm rot="10800000">
            <a:off x="-1479069" y="175390"/>
            <a:ext cx="3185148" cy="742841"/>
            <a:chOff x="8200941" y="3816054"/>
            <a:chExt cx="3986871" cy="929819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046DC269-215A-8E47-DDBD-2225384DF05F}"/>
                </a:ext>
              </a:extLst>
            </p:cNvPr>
            <p:cNvSpPr/>
            <p:nvPr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0D68676B-1784-BB38-B533-D209880CCC78}"/>
                </a:ext>
              </a:extLst>
            </p:cNvPr>
            <p:cNvSpPr/>
            <p:nvPr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0D738089-1510-DDC2-AD40-FF30D2C0D248}"/>
                </a:ext>
              </a:extLst>
            </p:cNvPr>
            <p:cNvSpPr/>
            <p:nvPr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5B8431D-4152-D9BA-EBB1-4EF1367A69F2}"/>
              </a:ext>
            </a:extLst>
          </p:cNvPr>
          <p:cNvSpPr/>
          <p:nvPr/>
        </p:nvSpPr>
        <p:spPr>
          <a:xfrm>
            <a:off x="6164263" y="1502298"/>
            <a:ext cx="4088590" cy="61912"/>
          </a:xfrm>
          <a:prstGeom prst="rect">
            <a:avLst/>
          </a:prstGeom>
          <a:solidFill>
            <a:schemeClr val="accent2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</a:pPr>
            <a:endParaRPr lang="en-ID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925BCF0E-473B-CE57-3A37-5DF41FA104A0}"/>
              </a:ext>
            </a:extLst>
          </p:cNvPr>
          <p:cNvSpPr/>
          <p:nvPr/>
        </p:nvSpPr>
        <p:spPr>
          <a:xfrm>
            <a:off x="6164263" y="2977178"/>
            <a:ext cx="4088590" cy="61912"/>
          </a:xfrm>
          <a:prstGeom prst="rect">
            <a:avLst/>
          </a:prstGeom>
          <a:solidFill>
            <a:schemeClr val="accent1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</a:pPr>
            <a:endParaRPr lang="en-ID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22CEB353-DF9C-81C8-4A90-E692DDA64812}"/>
              </a:ext>
            </a:extLst>
          </p:cNvPr>
          <p:cNvSpPr/>
          <p:nvPr/>
        </p:nvSpPr>
        <p:spPr>
          <a:xfrm>
            <a:off x="6164263" y="4452058"/>
            <a:ext cx="4088590" cy="61912"/>
          </a:xfrm>
          <a:prstGeom prst="rect">
            <a:avLst/>
          </a:prstGeom>
          <a:solidFill>
            <a:schemeClr val="accent3"/>
          </a:solidFill>
          <a:ln w="12476" cap="flat">
            <a:noFill/>
            <a:prstDash val="solid"/>
            <a:miter/>
          </a:ln>
        </p:spPr>
        <p:txBody>
          <a:bodyPr rtlCol="0" anchor="ctr"/>
          <a:lstStyle/>
          <a:p>
            <a:pPr>
              <a:buClr>
                <a:srgbClr val="000000"/>
              </a:buClr>
            </a:pPr>
            <a:endParaRPr lang="en-ID" ker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31" name="Text Placeholder 30">
            <a:extLst>
              <a:ext uri="{FF2B5EF4-FFF2-40B4-BE49-F238E27FC236}">
                <a16:creationId xmlns:a16="http://schemas.microsoft.com/office/drawing/2014/main" id="{1BA67C64-3603-0C63-964E-5BCF0A2D5A8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164263" y="1675823"/>
            <a:ext cx="4089400" cy="912812"/>
          </a:xfrm>
          <a:prstGeom prst="rect">
            <a:avLst/>
          </a:prstGeom>
        </p:spPr>
        <p:txBody>
          <a:bodyPr/>
          <a:lstStyle>
            <a:lvl1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2" name="Text Placeholder 30">
            <a:extLst>
              <a:ext uri="{FF2B5EF4-FFF2-40B4-BE49-F238E27FC236}">
                <a16:creationId xmlns:a16="http://schemas.microsoft.com/office/drawing/2014/main" id="{0FEA56F3-60EA-EDC3-5D62-523450B893E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64263" y="3150703"/>
            <a:ext cx="4089400" cy="912812"/>
          </a:xfrm>
          <a:prstGeom prst="rect">
            <a:avLst/>
          </a:prstGeom>
        </p:spPr>
        <p:txBody>
          <a:bodyPr/>
          <a:lstStyle>
            <a:lvl1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3" name="Text Placeholder 30">
            <a:extLst>
              <a:ext uri="{FF2B5EF4-FFF2-40B4-BE49-F238E27FC236}">
                <a16:creationId xmlns:a16="http://schemas.microsoft.com/office/drawing/2014/main" id="{F7E4F656-70EC-28F5-6930-1DF70ED4BB0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164263" y="4625581"/>
            <a:ext cx="4089400" cy="912812"/>
          </a:xfrm>
          <a:prstGeom prst="rect">
            <a:avLst/>
          </a:prstGeom>
        </p:spPr>
        <p:txBody>
          <a:bodyPr/>
          <a:lstStyle>
            <a:lvl1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Text Placeholder 12">
            <a:extLst>
              <a:ext uri="{FF2B5EF4-FFF2-40B4-BE49-F238E27FC236}">
                <a16:creationId xmlns:a16="http://schemas.microsoft.com/office/drawing/2014/main" id="{50CBD56B-5A7D-05DE-26D2-D5979314CCD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63528" y="2280861"/>
            <a:ext cx="3911601" cy="1825754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FE135505-B22F-1ECF-1297-58ABD056FA9A}"/>
              </a:ext>
            </a:extLst>
          </p:cNvPr>
          <p:cNvSpPr/>
          <p:nvPr userDrawn="1"/>
        </p:nvSpPr>
        <p:spPr>
          <a:xfrm>
            <a:off x="0" y="0"/>
            <a:ext cx="5300133" cy="6858000"/>
          </a:xfrm>
          <a:prstGeom prst="roundRect">
            <a:avLst>
              <a:gd name="adj" fmla="val 4437"/>
            </a:avLst>
          </a:prstGeom>
          <a:solidFill>
            <a:srgbClr val="EFF5F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61C4371-F7B7-8A99-824D-CD754FB413CA}"/>
              </a:ext>
            </a:extLst>
          </p:cNvPr>
          <p:cNvGrpSpPr/>
          <p:nvPr userDrawn="1"/>
        </p:nvGrpSpPr>
        <p:grpSpPr>
          <a:xfrm flipH="1">
            <a:off x="-1457942" y="5081987"/>
            <a:ext cx="4918911" cy="760952"/>
            <a:chOff x="7512658" y="3067745"/>
            <a:chExt cx="4673649" cy="723010"/>
          </a:xfrm>
        </p:grpSpPr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7489ECFD-E794-AA27-5105-DD9629C184A8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3C3DBEC8-240C-B4A0-8E20-ACA83600F562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5" name="TextBox 20">
            <a:extLst>
              <a:ext uri="{FF2B5EF4-FFF2-40B4-BE49-F238E27FC236}">
                <a16:creationId xmlns:a16="http://schemas.microsoft.com/office/drawing/2014/main" id="{77D46D37-BBE2-E49C-2628-8B9DF188CEF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26" name="Graphic 25">
            <a:extLst>
              <a:ext uri="{FF2B5EF4-FFF2-40B4-BE49-F238E27FC236}">
                <a16:creationId xmlns:a16="http://schemas.microsoft.com/office/drawing/2014/main" id="{ECAB71F0-6A7F-C71F-6DDE-CCA6C648F81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id="{5D179543-485F-5CC2-C130-CB0DEB443CCD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EACC2B48-D768-8981-6552-DDA908F5E6D1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BF975DE-8FDB-7CC7-9BAC-E490DCB07997}"/>
              </a:ext>
            </a:extLst>
          </p:cNvPr>
          <p:cNvGrpSpPr/>
          <p:nvPr userDrawn="1"/>
        </p:nvGrpSpPr>
        <p:grpSpPr>
          <a:xfrm rot="10800000">
            <a:off x="-1479069" y="175390"/>
            <a:ext cx="3185148" cy="742841"/>
            <a:chOff x="8200941" y="3816054"/>
            <a:chExt cx="3986871" cy="929819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15E068D8-257B-FF92-E3FC-E5EFA75568C5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A4E6035D-0C44-2AA2-F269-0322A059342C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CA2E91F5-13B3-F460-55A3-5BD3309E6F2F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6" name="Rectangle 35">
            <a:extLst>
              <a:ext uri="{FF2B5EF4-FFF2-40B4-BE49-F238E27FC236}">
                <a16:creationId xmlns:a16="http://schemas.microsoft.com/office/drawing/2014/main" id="{160751DB-A31E-4411-C938-45720638EF42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41798670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_1">
    <p:bg>
      <p:bgPr>
        <a:solidFill>
          <a:srgbClr val="0B182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Graphic 24">
            <a:extLst>
              <a:ext uri="{FF2B5EF4-FFF2-40B4-BE49-F238E27FC236}">
                <a16:creationId xmlns:a16="http://schemas.microsoft.com/office/drawing/2014/main" id="{3195A5CB-63AC-D0DF-3AAE-9964C1F8A046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6445" r="25589"/>
          <a:stretch/>
        </p:blipFill>
        <p:spPr>
          <a:xfrm rot="5400000">
            <a:off x="-1388816" y="1595061"/>
            <a:ext cx="6858000" cy="3667879"/>
          </a:xfrm>
          <a:prstGeom prst="rect">
            <a:avLst/>
          </a:prstGeom>
        </p:spPr>
      </p:pic>
      <p:sp>
        <p:nvSpPr>
          <p:cNvPr id="31" name="Title 29">
            <a:extLst>
              <a:ext uri="{FF2B5EF4-FFF2-40B4-BE49-F238E27FC236}">
                <a16:creationId xmlns:a16="http://schemas.microsoft.com/office/drawing/2014/main" id="{7BA0561B-7695-A9AB-1DA5-A50B55755C6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433773" y="2054777"/>
            <a:ext cx="7443099" cy="1780848"/>
          </a:xfrm>
          <a:prstGeom prst="rect">
            <a:avLst/>
          </a:prstGeom>
        </p:spPr>
        <p:txBody>
          <a:bodyPr/>
          <a:lstStyle>
            <a:lvl1pPr>
              <a:defRPr kumimoji="0" lang="en-US" sz="6000" b="1" i="0" u="none" strike="noStrike" kern="1200" cap="none" spc="0" normalizeH="0" baseline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6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/>
              <a:t>Click to edit Master title style</a:t>
            </a:r>
          </a:p>
        </p:txBody>
      </p:sp>
      <p:sp>
        <p:nvSpPr>
          <p:cNvPr id="33" name="Text Placeholder 88">
            <a:extLst>
              <a:ext uri="{FF2B5EF4-FFF2-40B4-BE49-F238E27FC236}">
                <a16:creationId xmlns:a16="http://schemas.microsoft.com/office/drawing/2014/main" id="{4EA073C5-5EDF-BA86-06D9-729C4B7E8C7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463384" y="4156335"/>
            <a:ext cx="7413488" cy="517525"/>
          </a:xfrm>
          <a:prstGeom prst="rect">
            <a:avLst/>
          </a:prstGeom>
        </p:spPr>
        <p:txBody>
          <a:bodyPr/>
          <a:lstStyle>
            <a:lvl1pPr algn="l">
              <a:defRPr sz="26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pic>
        <p:nvPicPr>
          <p:cNvPr id="10" name="Graphic 9">
            <a:extLst>
              <a:ext uri="{FF2B5EF4-FFF2-40B4-BE49-F238E27FC236}">
                <a16:creationId xmlns:a16="http://schemas.microsoft.com/office/drawing/2014/main" id="{114AF401-78FA-DACB-97F9-DAE75898542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6445" r="25589"/>
          <a:stretch/>
        </p:blipFill>
        <p:spPr>
          <a:xfrm rot="5400000">
            <a:off x="-1388816" y="1595061"/>
            <a:ext cx="6858000" cy="3667879"/>
          </a:xfrm>
          <a:prstGeom prst="rect">
            <a:avLst/>
          </a:prstGeom>
        </p:spPr>
      </p:pic>
      <p:grpSp>
        <p:nvGrpSpPr>
          <p:cNvPr id="40" name="Group 39">
            <a:extLst>
              <a:ext uri="{FF2B5EF4-FFF2-40B4-BE49-F238E27FC236}">
                <a16:creationId xmlns:a16="http://schemas.microsoft.com/office/drawing/2014/main" id="{CCED710C-0ADA-2640-26E4-BF75CA43EA17}"/>
              </a:ext>
            </a:extLst>
          </p:cNvPr>
          <p:cNvGrpSpPr/>
          <p:nvPr userDrawn="1"/>
        </p:nvGrpSpPr>
        <p:grpSpPr>
          <a:xfrm>
            <a:off x="9682256" y="5967382"/>
            <a:ext cx="1878260" cy="407906"/>
            <a:chOff x="620958" y="1312748"/>
            <a:chExt cx="1571835" cy="341359"/>
          </a:xfrm>
          <a:solidFill>
            <a:schemeClr val="bg1"/>
          </a:solidFill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63E2174C-84DB-9067-BFAA-7EA1825FEA9A}"/>
                </a:ext>
              </a:extLst>
            </p:cNvPr>
            <p:cNvSpPr/>
            <p:nvPr/>
          </p:nvSpPr>
          <p:spPr>
            <a:xfrm>
              <a:off x="1140369" y="1371738"/>
              <a:ext cx="219785" cy="223389"/>
            </a:xfrm>
            <a:custGeom>
              <a:avLst/>
              <a:gdLst>
                <a:gd name="connsiteX0" fmla="*/ 657 w 219785"/>
                <a:gd name="connsiteY0" fmla="*/ 147010 h 223389"/>
                <a:gd name="connsiteX1" fmla="*/ 45280 w 219785"/>
                <a:gd name="connsiteY1" fmla="*/ 136614 h 223389"/>
                <a:gd name="connsiteX2" fmla="*/ 46286 w 219785"/>
                <a:gd name="connsiteY2" fmla="*/ 137220 h 223389"/>
                <a:gd name="connsiteX3" fmla="*/ 119388 w 219785"/>
                <a:gd name="connsiteY3" fmla="*/ 182700 h 223389"/>
                <a:gd name="connsiteX4" fmla="*/ 170380 w 219785"/>
                <a:gd name="connsiteY4" fmla="*/ 159166 h 223389"/>
                <a:gd name="connsiteX5" fmla="*/ 103844 w 219785"/>
                <a:gd name="connsiteY5" fmla="*/ 128852 h 223389"/>
                <a:gd name="connsiteX6" fmla="*/ 11011 w 219785"/>
                <a:gd name="connsiteY6" fmla="*/ 65423 h 223389"/>
                <a:gd name="connsiteX7" fmla="*/ 103445 w 219785"/>
                <a:gd name="connsiteY7" fmla="*/ 0 h 223389"/>
                <a:gd name="connsiteX8" fmla="*/ 214751 w 219785"/>
                <a:gd name="connsiteY8" fmla="*/ 64985 h 223389"/>
                <a:gd name="connsiteX9" fmla="*/ 214161 w 219785"/>
                <a:gd name="connsiteY9" fmla="*/ 66051 h 223389"/>
                <a:gd name="connsiteX10" fmla="*/ 170337 w 219785"/>
                <a:gd name="connsiteY10" fmla="*/ 77982 h 223389"/>
                <a:gd name="connsiteX11" fmla="*/ 169325 w 219785"/>
                <a:gd name="connsiteY11" fmla="*/ 77446 h 223389"/>
                <a:gd name="connsiteX12" fmla="*/ 103445 w 219785"/>
                <a:gd name="connsiteY12" fmla="*/ 40690 h 223389"/>
                <a:gd name="connsiteX13" fmla="*/ 60412 w 219785"/>
                <a:gd name="connsiteY13" fmla="*/ 64623 h 223389"/>
                <a:gd name="connsiteX14" fmla="*/ 123764 w 219785"/>
                <a:gd name="connsiteY14" fmla="*/ 90553 h 223389"/>
                <a:gd name="connsiteX15" fmla="*/ 219785 w 219785"/>
                <a:gd name="connsiteY15" fmla="*/ 159166 h 223389"/>
                <a:gd name="connsiteX16" fmla="*/ 119386 w 219785"/>
                <a:gd name="connsiteY16" fmla="*/ 223390 h 223389"/>
                <a:gd name="connsiteX17" fmla="*/ 16 w 219785"/>
                <a:gd name="connsiteY17" fmla="*/ 148009 h 223389"/>
                <a:gd name="connsiteX18" fmla="*/ 661 w 219785"/>
                <a:gd name="connsiteY18" fmla="*/ 147015 h 223389"/>
                <a:gd name="connsiteX19" fmla="*/ 655 w 219785"/>
                <a:gd name="connsiteY19" fmla="*/ 147010 h 223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9785" h="223389">
                  <a:moveTo>
                    <a:pt x="657" y="147010"/>
                  </a:moveTo>
                  <a:lnTo>
                    <a:pt x="45280" y="136614"/>
                  </a:lnTo>
                  <a:cubicBezTo>
                    <a:pt x="45726" y="136510"/>
                    <a:pt x="46163" y="136782"/>
                    <a:pt x="46286" y="137220"/>
                  </a:cubicBezTo>
                  <a:cubicBezTo>
                    <a:pt x="54462" y="167798"/>
                    <a:pt x="78703" y="182700"/>
                    <a:pt x="119388" y="182700"/>
                  </a:cubicBezTo>
                  <a:cubicBezTo>
                    <a:pt x="150862" y="182700"/>
                    <a:pt x="170380" y="173525"/>
                    <a:pt x="170380" y="159166"/>
                  </a:cubicBezTo>
                  <a:cubicBezTo>
                    <a:pt x="170380" y="145601"/>
                    <a:pt x="158828" y="137627"/>
                    <a:pt x="103844" y="128852"/>
                  </a:cubicBezTo>
                  <a:cubicBezTo>
                    <a:pt x="34123" y="117281"/>
                    <a:pt x="11011" y="97739"/>
                    <a:pt x="11011" y="65423"/>
                  </a:cubicBezTo>
                  <a:cubicBezTo>
                    <a:pt x="11011" y="28324"/>
                    <a:pt x="49258" y="0"/>
                    <a:pt x="103445" y="0"/>
                  </a:cubicBezTo>
                  <a:cubicBezTo>
                    <a:pt x="157633" y="0"/>
                    <a:pt x="203176" y="26349"/>
                    <a:pt x="214751" y="64985"/>
                  </a:cubicBezTo>
                  <a:cubicBezTo>
                    <a:pt x="214890" y="65442"/>
                    <a:pt x="214618" y="65927"/>
                    <a:pt x="214161" y="66051"/>
                  </a:cubicBezTo>
                  <a:lnTo>
                    <a:pt x="170337" y="77982"/>
                  </a:lnTo>
                  <a:cubicBezTo>
                    <a:pt x="169909" y="78097"/>
                    <a:pt x="169469" y="77867"/>
                    <a:pt x="169325" y="77446"/>
                  </a:cubicBezTo>
                  <a:cubicBezTo>
                    <a:pt x="161069" y="54358"/>
                    <a:pt x="135376" y="40690"/>
                    <a:pt x="103445" y="40690"/>
                  </a:cubicBezTo>
                  <a:cubicBezTo>
                    <a:pt x="78741" y="40690"/>
                    <a:pt x="60412" y="51058"/>
                    <a:pt x="60412" y="64623"/>
                  </a:cubicBezTo>
                  <a:cubicBezTo>
                    <a:pt x="60412" y="74598"/>
                    <a:pt x="70375" y="80977"/>
                    <a:pt x="123764" y="90553"/>
                  </a:cubicBezTo>
                  <a:cubicBezTo>
                    <a:pt x="197870" y="104518"/>
                    <a:pt x="219785" y="124862"/>
                    <a:pt x="219785" y="159166"/>
                  </a:cubicBezTo>
                  <a:cubicBezTo>
                    <a:pt x="219785" y="195465"/>
                    <a:pt x="178743" y="223390"/>
                    <a:pt x="119386" y="223390"/>
                  </a:cubicBezTo>
                  <a:cubicBezTo>
                    <a:pt x="55208" y="223390"/>
                    <a:pt x="9153" y="194600"/>
                    <a:pt x="16" y="148009"/>
                  </a:cubicBezTo>
                  <a:cubicBezTo>
                    <a:pt x="-73" y="147557"/>
                    <a:pt x="216" y="147119"/>
                    <a:pt x="661" y="147015"/>
                  </a:cubicBezTo>
                  <a:lnTo>
                    <a:pt x="655" y="14701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E7C9ACF6-0070-B8F0-1DFC-0B5AB2952F34}"/>
                </a:ext>
              </a:extLst>
            </p:cNvPr>
            <p:cNvSpPr/>
            <p:nvPr/>
          </p:nvSpPr>
          <p:spPr>
            <a:xfrm>
              <a:off x="1388770" y="1377721"/>
              <a:ext cx="49403" cy="211419"/>
            </a:xfrm>
            <a:custGeom>
              <a:avLst/>
              <a:gdLst>
                <a:gd name="connsiteX0" fmla="*/ 0 w 49403"/>
                <a:gd name="connsiteY0" fmla="*/ 210572 h 211419"/>
                <a:gd name="connsiteX1" fmla="*/ 0 w 49403"/>
                <a:gd name="connsiteY1" fmla="*/ 847 h 211419"/>
                <a:gd name="connsiteX2" fmla="*/ 844 w 49403"/>
                <a:gd name="connsiteY2" fmla="*/ 0 h 211419"/>
                <a:gd name="connsiteX3" fmla="*/ 48559 w 49403"/>
                <a:gd name="connsiteY3" fmla="*/ 0 h 211419"/>
                <a:gd name="connsiteX4" fmla="*/ 49403 w 49403"/>
                <a:gd name="connsiteY4" fmla="*/ 847 h 211419"/>
                <a:gd name="connsiteX5" fmla="*/ 49403 w 49403"/>
                <a:gd name="connsiteY5" fmla="*/ 210574 h 211419"/>
                <a:gd name="connsiteX6" fmla="*/ 48559 w 49403"/>
                <a:gd name="connsiteY6" fmla="*/ 211419 h 211419"/>
                <a:gd name="connsiteX7" fmla="*/ 844 w 49403"/>
                <a:gd name="connsiteY7" fmla="*/ 211419 h 211419"/>
                <a:gd name="connsiteX8" fmla="*/ 0 w 49403"/>
                <a:gd name="connsiteY8" fmla="*/ 210574 h 21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403" h="211419">
                  <a:moveTo>
                    <a:pt x="0" y="210572"/>
                  </a:moveTo>
                  <a:lnTo>
                    <a:pt x="0" y="847"/>
                  </a:lnTo>
                  <a:cubicBezTo>
                    <a:pt x="0" y="376"/>
                    <a:pt x="379" y="0"/>
                    <a:pt x="844" y="0"/>
                  </a:cubicBezTo>
                  <a:lnTo>
                    <a:pt x="48559" y="0"/>
                  </a:lnTo>
                  <a:cubicBezTo>
                    <a:pt x="49028" y="0"/>
                    <a:pt x="49403" y="381"/>
                    <a:pt x="49403" y="847"/>
                  </a:cubicBezTo>
                  <a:lnTo>
                    <a:pt x="49403" y="210574"/>
                  </a:lnTo>
                  <a:cubicBezTo>
                    <a:pt x="49403" y="211046"/>
                    <a:pt x="49024" y="211419"/>
                    <a:pt x="48559" y="211419"/>
                  </a:cubicBezTo>
                  <a:lnTo>
                    <a:pt x="844" y="211419"/>
                  </a:lnTo>
                  <a:cubicBezTo>
                    <a:pt x="375" y="211419"/>
                    <a:pt x="0" y="211038"/>
                    <a:pt x="0" y="210574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2F9FCBCC-ED98-6CD3-E1BF-2083CA5DEA28}"/>
                </a:ext>
              </a:extLst>
            </p:cNvPr>
            <p:cNvSpPr/>
            <p:nvPr/>
          </p:nvSpPr>
          <p:spPr>
            <a:xfrm>
              <a:off x="1475012" y="1373737"/>
              <a:ext cx="140875" cy="215407"/>
            </a:xfrm>
            <a:custGeom>
              <a:avLst/>
              <a:gdLst>
                <a:gd name="connsiteX0" fmla="*/ 0 w 140875"/>
                <a:gd name="connsiteY0" fmla="*/ 214561 h 215407"/>
                <a:gd name="connsiteX1" fmla="*/ 0 w 140875"/>
                <a:gd name="connsiteY1" fmla="*/ 4835 h 215407"/>
                <a:gd name="connsiteX2" fmla="*/ 850 w 140875"/>
                <a:gd name="connsiteY2" fmla="*/ 3988 h 215407"/>
                <a:gd name="connsiteX3" fmla="*/ 46168 w 140875"/>
                <a:gd name="connsiteY3" fmla="*/ 3988 h 215407"/>
                <a:gd name="connsiteX4" fmla="*/ 47012 w 140875"/>
                <a:gd name="connsiteY4" fmla="*/ 4835 h 215407"/>
                <a:gd name="connsiteX5" fmla="*/ 47012 w 140875"/>
                <a:gd name="connsiteY5" fmla="*/ 24334 h 215407"/>
                <a:gd name="connsiteX6" fmla="*/ 47807 w 140875"/>
                <a:gd name="connsiteY6" fmla="*/ 24334 h 215407"/>
                <a:gd name="connsiteX7" fmla="*/ 107176 w 140875"/>
                <a:gd name="connsiteY7" fmla="*/ 0 h 215407"/>
                <a:gd name="connsiteX8" fmla="*/ 140275 w 140875"/>
                <a:gd name="connsiteY8" fmla="*/ 5346 h 215407"/>
                <a:gd name="connsiteX9" fmla="*/ 140853 w 140875"/>
                <a:gd name="connsiteY9" fmla="*/ 6359 h 215407"/>
                <a:gd name="connsiteX10" fmla="*/ 130476 w 140875"/>
                <a:gd name="connsiteY10" fmla="*/ 49824 h 215407"/>
                <a:gd name="connsiteX11" fmla="*/ 129446 w 140875"/>
                <a:gd name="connsiteY11" fmla="*/ 50450 h 215407"/>
                <a:gd name="connsiteX12" fmla="*/ 100401 w 140875"/>
                <a:gd name="connsiteY12" fmla="*/ 46272 h 215407"/>
                <a:gd name="connsiteX13" fmla="*/ 49409 w 140875"/>
                <a:gd name="connsiteY13" fmla="*/ 108900 h 215407"/>
                <a:gd name="connsiteX14" fmla="*/ 49409 w 140875"/>
                <a:gd name="connsiteY14" fmla="*/ 214561 h 215407"/>
                <a:gd name="connsiteX15" fmla="*/ 48559 w 140875"/>
                <a:gd name="connsiteY15" fmla="*/ 215407 h 215407"/>
                <a:gd name="connsiteX16" fmla="*/ 850 w 140875"/>
                <a:gd name="connsiteY16" fmla="*/ 215407 h 215407"/>
                <a:gd name="connsiteX17" fmla="*/ 0 w 140875"/>
                <a:gd name="connsiteY17" fmla="*/ 214561 h 21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875" h="215407">
                  <a:moveTo>
                    <a:pt x="0" y="214561"/>
                  </a:moveTo>
                  <a:lnTo>
                    <a:pt x="0" y="4835"/>
                  </a:lnTo>
                  <a:cubicBezTo>
                    <a:pt x="0" y="4364"/>
                    <a:pt x="385" y="3988"/>
                    <a:pt x="850" y="3988"/>
                  </a:cubicBezTo>
                  <a:lnTo>
                    <a:pt x="46168" y="3988"/>
                  </a:lnTo>
                  <a:cubicBezTo>
                    <a:pt x="46637" y="3988"/>
                    <a:pt x="47012" y="4370"/>
                    <a:pt x="47012" y="4835"/>
                  </a:cubicBezTo>
                  <a:lnTo>
                    <a:pt x="47012" y="24334"/>
                  </a:lnTo>
                  <a:lnTo>
                    <a:pt x="47807" y="24334"/>
                  </a:lnTo>
                  <a:cubicBezTo>
                    <a:pt x="62146" y="9173"/>
                    <a:pt x="82465" y="0"/>
                    <a:pt x="107176" y="0"/>
                  </a:cubicBezTo>
                  <a:cubicBezTo>
                    <a:pt x="118860" y="0"/>
                    <a:pt x="129024" y="1905"/>
                    <a:pt x="140275" y="5346"/>
                  </a:cubicBezTo>
                  <a:cubicBezTo>
                    <a:pt x="140703" y="5475"/>
                    <a:pt x="140955" y="5921"/>
                    <a:pt x="140853" y="6359"/>
                  </a:cubicBezTo>
                  <a:lnTo>
                    <a:pt x="130476" y="49824"/>
                  </a:lnTo>
                  <a:cubicBezTo>
                    <a:pt x="130366" y="50282"/>
                    <a:pt x="129898" y="50559"/>
                    <a:pt x="129446" y="50450"/>
                  </a:cubicBezTo>
                  <a:cubicBezTo>
                    <a:pt x="118745" y="47790"/>
                    <a:pt x="111276" y="46272"/>
                    <a:pt x="100401" y="46272"/>
                  </a:cubicBezTo>
                  <a:cubicBezTo>
                    <a:pt x="69728" y="46272"/>
                    <a:pt x="49409" y="67017"/>
                    <a:pt x="49409" y="108900"/>
                  </a:cubicBezTo>
                  <a:lnTo>
                    <a:pt x="49409" y="214561"/>
                  </a:lnTo>
                  <a:cubicBezTo>
                    <a:pt x="49409" y="215032"/>
                    <a:pt x="49024" y="215407"/>
                    <a:pt x="48559" y="215407"/>
                  </a:cubicBezTo>
                  <a:lnTo>
                    <a:pt x="850" y="215407"/>
                  </a:lnTo>
                  <a:cubicBezTo>
                    <a:pt x="381" y="215407"/>
                    <a:pt x="0" y="215026"/>
                    <a:pt x="0" y="21456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05B97EC0-EAAC-71B0-3EA2-A310775C0E63}"/>
                </a:ext>
              </a:extLst>
            </p:cNvPr>
            <p:cNvSpPr/>
            <p:nvPr/>
          </p:nvSpPr>
          <p:spPr>
            <a:xfrm>
              <a:off x="1637162" y="1377721"/>
              <a:ext cx="49403" cy="211419"/>
            </a:xfrm>
            <a:custGeom>
              <a:avLst/>
              <a:gdLst>
                <a:gd name="connsiteX0" fmla="*/ 0 w 49403"/>
                <a:gd name="connsiteY0" fmla="*/ 210572 h 211419"/>
                <a:gd name="connsiteX1" fmla="*/ 0 w 49403"/>
                <a:gd name="connsiteY1" fmla="*/ 847 h 211419"/>
                <a:gd name="connsiteX2" fmla="*/ 850 w 49403"/>
                <a:gd name="connsiteY2" fmla="*/ 0 h 211419"/>
                <a:gd name="connsiteX3" fmla="*/ 48560 w 49403"/>
                <a:gd name="connsiteY3" fmla="*/ 0 h 211419"/>
                <a:gd name="connsiteX4" fmla="*/ 49403 w 49403"/>
                <a:gd name="connsiteY4" fmla="*/ 847 h 211419"/>
                <a:gd name="connsiteX5" fmla="*/ 49403 w 49403"/>
                <a:gd name="connsiteY5" fmla="*/ 210574 h 211419"/>
                <a:gd name="connsiteX6" fmla="*/ 48560 w 49403"/>
                <a:gd name="connsiteY6" fmla="*/ 211419 h 211419"/>
                <a:gd name="connsiteX7" fmla="*/ 850 w 49403"/>
                <a:gd name="connsiteY7" fmla="*/ 211419 h 211419"/>
                <a:gd name="connsiteX8" fmla="*/ 0 w 49403"/>
                <a:gd name="connsiteY8" fmla="*/ 210574 h 21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403" h="211419">
                  <a:moveTo>
                    <a:pt x="0" y="210572"/>
                  </a:moveTo>
                  <a:lnTo>
                    <a:pt x="0" y="847"/>
                  </a:lnTo>
                  <a:cubicBezTo>
                    <a:pt x="0" y="376"/>
                    <a:pt x="379" y="0"/>
                    <a:pt x="850" y="0"/>
                  </a:cubicBezTo>
                  <a:lnTo>
                    <a:pt x="48560" y="0"/>
                  </a:lnTo>
                  <a:cubicBezTo>
                    <a:pt x="49028" y="0"/>
                    <a:pt x="49403" y="381"/>
                    <a:pt x="49403" y="847"/>
                  </a:cubicBezTo>
                  <a:lnTo>
                    <a:pt x="49403" y="210574"/>
                  </a:lnTo>
                  <a:cubicBezTo>
                    <a:pt x="49403" y="211046"/>
                    <a:pt x="49024" y="211419"/>
                    <a:pt x="48560" y="211419"/>
                  </a:cubicBezTo>
                  <a:lnTo>
                    <a:pt x="850" y="211419"/>
                  </a:lnTo>
                  <a:cubicBezTo>
                    <a:pt x="373" y="211419"/>
                    <a:pt x="0" y="211038"/>
                    <a:pt x="0" y="210574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5E360970-1991-1ABD-AFC2-15C83AD2D491}"/>
                </a:ext>
              </a:extLst>
            </p:cNvPr>
            <p:cNvSpPr/>
            <p:nvPr/>
          </p:nvSpPr>
          <p:spPr>
            <a:xfrm>
              <a:off x="1710462" y="1371743"/>
              <a:ext cx="235065" cy="223381"/>
            </a:xfrm>
            <a:custGeom>
              <a:avLst/>
              <a:gdLst>
                <a:gd name="connsiteX0" fmla="*/ 0 w 235065"/>
                <a:gd name="connsiteY0" fmla="*/ 111691 h 223381"/>
                <a:gd name="connsiteX1" fmla="*/ 117531 w 235065"/>
                <a:gd name="connsiteY1" fmla="*/ 0 h 223381"/>
                <a:gd name="connsiteX2" fmla="*/ 235065 w 235065"/>
                <a:gd name="connsiteY2" fmla="*/ 111691 h 223381"/>
                <a:gd name="connsiteX3" fmla="*/ 117531 w 235065"/>
                <a:gd name="connsiteY3" fmla="*/ 223382 h 223381"/>
                <a:gd name="connsiteX4" fmla="*/ 0 w 235065"/>
                <a:gd name="connsiteY4" fmla="*/ 111691 h 223381"/>
                <a:gd name="connsiteX5" fmla="*/ 185664 w 235065"/>
                <a:gd name="connsiteY5" fmla="*/ 111691 h 223381"/>
                <a:gd name="connsiteX6" fmla="*/ 117534 w 235065"/>
                <a:gd name="connsiteY6" fmla="*/ 43477 h 223381"/>
                <a:gd name="connsiteX7" fmla="*/ 49403 w 235065"/>
                <a:gd name="connsiteY7" fmla="*/ 111691 h 223381"/>
                <a:gd name="connsiteX8" fmla="*/ 117534 w 235065"/>
                <a:gd name="connsiteY8" fmla="*/ 179905 h 223381"/>
                <a:gd name="connsiteX9" fmla="*/ 185664 w 235065"/>
                <a:gd name="connsiteY9" fmla="*/ 111691 h 22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065" h="223381">
                  <a:moveTo>
                    <a:pt x="0" y="111691"/>
                  </a:moveTo>
                  <a:cubicBezTo>
                    <a:pt x="0" y="48662"/>
                    <a:pt x="49401" y="0"/>
                    <a:pt x="117531" y="0"/>
                  </a:cubicBezTo>
                  <a:cubicBezTo>
                    <a:pt x="185662" y="0"/>
                    <a:pt x="235065" y="48668"/>
                    <a:pt x="235065" y="111691"/>
                  </a:cubicBezTo>
                  <a:cubicBezTo>
                    <a:pt x="235065" y="174714"/>
                    <a:pt x="186060" y="223382"/>
                    <a:pt x="117531" y="223382"/>
                  </a:cubicBezTo>
                  <a:cubicBezTo>
                    <a:pt x="49003" y="223382"/>
                    <a:pt x="0" y="175113"/>
                    <a:pt x="0" y="111691"/>
                  </a:cubicBezTo>
                  <a:close/>
                  <a:moveTo>
                    <a:pt x="185664" y="111691"/>
                  </a:moveTo>
                  <a:cubicBezTo>
                    <a:pt x="185664" y="71803"/>
                    <a:pt x="158171" y="43477"/>
                    <a:pt x="117534" y="43477"/>
                  </a:cubicBezTo>
                  <a:cubicBezTo>
                    <a:pt x="76896" y="43477"/>
                    <a:pt x="49403" y="71801"/>
                    <a:pt x="49403" y="111691"/>
                  </a:cubicBezTo>
                  <a:cubicBezTo>
                    <a:pt x="49403" y="151581"/>
                    <a:pt x="76896" y="179905"/>
                    <a:pt x="117534" y="179905"/>
                  </a:cubicBezTo>
                  <a:cubicBezTo>
                    <a:pt x="158171" y="179905"/>
                    <a:pt x="185664" y="151581"/>
                    <a:pt x="185664" y="11169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BBC9CF7D-F394-8C4F-FE94-F0BCE7C2B782}"/>
                </a:ext>
              </a:extLst>
            </p:cNvPr>
            <p:cNvSpPr/>
            <p:nvPr/>
          </p:nvSpPr>
          <p:spPr>
            <a:xfrm>
              <a:off x="1970473" y="1371738"/>
              <a:ext cx="222320" cy="217404"/>
            </a:xfrm>
            <a:custGeom>
              <a:avLst/>
              <a:gdLst>
                <a:gd name="connsiteX0" fmla="*/ 10 w 222320"/>
                <a:gd name="connsiteY0" fmla="*/ 216559 h 217404"/>
                <a:gd name="connsiteX1" fmla="*/ 10 w 222320"/>
                <a:gd name="connsiteY1" fmla="*/ 6832 h 217404"/>
                <a:gd name="connsiteX2" fmla="*/ 854 w 222320"/>
                <a:gd name="connsiteY2" fmla="*/ 5985 h 217404"/>
                <a:gd name="connsiteX3" fmla="*/ 46967 w 222320"/>
                <a:gd name="connsiteY3" fmla="*/ 5985 h 217404"/>
                <a:gd name="connsiteX4" fmla="*/ 47817 w 222320"/>
                <a:gd name="connsiteY4" fmla="*/ 6832 h 217404"/>
                <a:gd name="connsiteX5" fmla="*/ 47817 w 222320"/>
                <a:gd name="connsiteY5" fmla="*/ 27925 h 217404"/>
                <a:gd name="connsiteX6" fmla="*/ 48612 w 222320"/>
                <a:gd name="connsiteY6" fmla="*/ 27925 h 217404"/>
                <a:gd name="connsiteX7" fmla="*/ 121525 w 222320"/>
                <a:gd name="connsiteY7" fmla="*/ 0 h 217404"/>
                <a:gd name="connsiteX8" fmla="*/ 222320 w 222320"/>
                <a:gd name="connsiteY8" fmla="*/ 94142 h 217404"/>
                <a:gd name="connsiteX9" fmla="*/ 222320 w 222320"/>
                <a:gd name="connsiteY9" fmla="*/ 216558 h 217404"/>
                <a:gd name="connsiteX10" fmla="*/ 221470 w 222320"/>
                <a:gd name="connsiteY10" fmla="*/ 217404 h 217404"/>
                <a:gd name="connsiteX11" fmla="*/ 173761 w 222320"/>
                <a:gd name="connsiteY11" fmla="*/ 217404 h 217404"/>
                <a:gd name="connsiteX12" fmla="*/ 172917 w 222320"/>
                <a:gd name="connsiteY12" fmla="*/ 216558 h 217404"/>
                <a:gd name="connsiteX13" fmla="*/ 172917 w 222320"/>
                <a:gd name="connsiteY13" fmla="*/ 101721 h 217404"/>
                <a:gd name="connsiteX14" fmla="*/ 113548 w 222320"/>
                <a:gd name="connsiteY14" fmla="*/ 44277 h 217404"/>
                <a:gd name="connsiteX15" fmla="*/ 49403 w 222320"/>
                <a:gd name="connsiteY15" fmla="*/ 102120 h 217404"/>
                <a:gd name="connsiteX16" fmla="*/ 49403 w 222320"/>
                <a:gd name="connsiteY16" fmla="*/ 216556 h 217404"/>
                <a:gd name="connsiteX17" fmla="*/ 48559 w 222320"/>
                <a:gd name="connsiteY17" fmla="*/ 217403 h 217404"/>
                <a:gd name="connsiteX18" fmla="*/ 844 w 222320"/>
                <a:gd name="connsiteY18" fmla="*/ 217403 h 217404"/>
                <a:gd name="connsiteX19" fmla="*/ 0 w 222320"/>
                <a:gd name="connsiteY19" fmla="*/ 216556 h 217404"/>
                <a:gd name="connsiteX20" fmla="*/ 6 w 222320"/>
                <a:gd name="connsiteY20" fmla="*/ 216556 h 217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320" h="217404">
                  <a:moveTo>
                    <a:pt x="10" y="216559"/>
                  </a:moveTo>
                  <a:lnTo>
                    <a:pt x="10" y="6832"/>
                  </a:lnTo>
                  <a:cubicBezTo>
                    <a:pt x="10" y="6361"/>
                    <a:pt x="389" y="5985"/>
                    <a:pt x="854" y="5985"/>
                  </a:cubicBezTo>
                  <a:lnTo>
                    <a:pt x="46967" y="5985"/>
                  </a:lnTo>
                  <a:cubicBezTo>
                    <a:pt x="47444" y="5985"/>
                    <a:pt x="47817" y="6367"/>
                    <a:pt x="47817" y="6832"/>
                  </a:cubicBezTo>
                  <a:lnTo>
                    <a:pt x="47817" y="27925"/>
                  </a:lnTo>
                  <a:lnTo>
                    <a:pt x="48612" y="27925"/>
                  </a:lnTo>
                  <a:cubicBezTo>
                    <a:pt x="65747" y="9975"/>
                    <a:pt x="92841" y="0"/>
                    <a:pt x="121525" y="0"/>
                  </a:cubicBezTo>
                  <a:cubicBezTo>
                    <a:pt x="181682" y="0"/>
                    <a:pt x="222320" y="38294"/>
                    <a:pt x="222320" y="94142"/>
                  </a:cubicBezTo>
                  <a:lnTo>
                    <a:pt x="222320" y="216558"/>
                  </a:lnTo>
                  <a:cubicBezTo>
                    <a:pt x="222320" y="217029"/>
                    <a:pt x="221941" y="217404"/>
                    <a:pt x="221470" y="217404"/>
                  </a:cubicBezTo>
                  <a:lnTo>
                    <a:pt x="173761" y="217404"/>
                  </a:lnTo>
                  <a:cubicBezTo>
                    <a:pt x="173292" y="217404"/>
                    <a:pt x="172917" y="217023"/>
                    <a:pt x="172917" y="216558"/>
                  </a:cubicBezTo>
                  <a:lnTo>
                    <a:pt x="172917" y="101721"/>
                  </a:lnTo>
                  <a:cubicBezTo>
                    <a:pt x="172917" y="65824"/>
                    <a:pt x="150201" y="44277"/>
                    <a:pt x="113548" y="44277"/>
                  </a:cubicBezTo>
                  <a:cubicBezTo>
                    <a:pt x="76896" y="44277"/>
                    <a:pt x="49403" y="67811"/>
                    <a:pt x="49403" y="102120"/>
                  </a:cubicBezTo>
                  <a:lnTo>
                    <a:pt x="49403" y="216556"/>
                  </a:lnTo>
                  <a:cubicBezTo>
                    <a:pt x="49403" y="217027"/>
                    <a:pt x="49024" y="217403"/>
                    <a:pt x="48559" y="217403"/>
                  </a:cubicBezTo>
                  <a:lnTo>
                    <a:pt x="844" y="217403"/>
                  </a:lnTo>
                  <a:cubicBezTo>
                    <a:pt x="375" y="217403"/>
                    <a:pt x="0" y="217021"/>
                    <a:pt x="0" y="216556"/>
                  </a:cubicBezTo>
                  <a:lnTo>
                    <a:pt x="6" y="216556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B6D2161F-EA4D-10BC-0C5C-FF5521A633D3}"/>
                </a:ext>
              </a:extLst>
            </p:cNvPr>
            <p:cNvSpPr/>
            <p:nvPr/>
          </p:nvSpPr>
          <p:spPr>
            <a:xfrm>
              <a:off x="620958" y="1312748"/>
              <a:ext cx="394611" cy="341359"/>
            </a:xfrm>
            <a:custGeom>
              <a:avLst/>
              <a:gdLst>
                <a:gd name="connsiteX0" fmla="*/ 394599 w 394611"/>
                <a:gd name="connsiteY0" fmla="*/ 176899 h 341359"/>
                <a:gd name="connsiteX1" fmla="*/ 393359 w 394611"/>
                <a:gd name="connsiteY1" fmla="*/ 130955 h 341359"/>
                <a:gd name="connsiteX2" fmla="*/ 360326 w 394611"/>
                <a:gd name="connsiteY2" fmla="*/ 56382 h 341359"/>
                <a:gd name="connsiteX3" fmla="*/ 288449 w 394611"/>
                <a:gd name="connsiteY3" fmla="*/ 13743 h 341359"/>
                <a:gd name="connsiteX4" fmla="*/ 197306 w 394611"/>
                <a:gd name="connsiteY4" fmla="*/ 0 h 341359"/>
                <a:gd name="connsiteX5" fmla="*/ 106169 w 394611"/>
                <a:gd name="connsiteY5" fmla="*/ 13737 h 341359"/>
                <a:gd name="connsiteX6" fmla="*/ 51747 w 394611"/>
                <a:gd name="connsiteY6" fmla="*/ 41132 h 341359"/>
                <a:gd name="connsiteX7" fmla="*/ 34394 w 394611"/>
                <a:gd name="connsiteY7" fmla="*/ 56275 h 341359"/>
                <a:gd name="connsiteX8" fmla="*/ 19595 w 394611"/>
                <a:gd name="connsiteY8" fmla="*/ 75776 h 341359"/>
                <a:gd name="connsiteX9" fmla="*/ 24249 w 394611"/>
                <a:gd name="connsiteY9" fmla="*/ 122989 h 341359"/>
                <a:gd name="connsiteX10" fmla="*/ 110273 w 394611"/>
                <a:gd name="connsiteY10" fmla="*/ 161746 h 341359"/>
                <a:gd name="connsiteX11" fmla="*/ 195833 w 394611"/>
                <a:gd name="connsiteY11" fmla="*/ 178878 h 341359"/>
                <a:gd name="connsiteX12" fmla="*/ 283901 w 394611"/>
                <a:gd name="connsiteY12" fmla="*/ 196703 h 341359"/>
                <a:gd name="connsiteX13" fmla="*/ 281129 w 394611"/>
                <a:gd name="connsiteY13" fmla="*/ 208210 h 341359"/>
                <a:gd name="connsiteX14" fmla="*/ 267884 w 394611"/>
                <a:gd name="connsiteY14" fmla="*/ 217119 h 341359"/>
                <a:gd name="connsiteX15" fmla="*/ 197318 w 394611"/>
                <a:gd name="connsiteY15" fmla="*/ 230989 h 341359"/>
                <a:gd name="connsiteX16" fmla="*/ 113495 w 394611"/>
                <a:gd name="connsiteY16" fmla="*/ 208210 h 341359"/>
                <a:gd name="connsiteX17" fmla="*/ 110326 w 394611"/>
                <a:gd name="connsiteY17" fmla="*/ 185990 h 341359"/>
                <a:gd name="connsiteX18" fmla="*/ 93643 w 394611"/>
                <a:gd name="connsiteY18" fmla="*/ 181818 h 341359"/>
                <a:gd name="connsiteX19" fmla="*/ 101539 w 394611"/>
                <a:gd name="connsiteY19" fmla="*/ 219804 h 341359"/>
                <a:gd name="connsiteX20" fmla="*/ 135730 w 394611"/>
                <a:gd name="connsiteY20" fmla="*/ 238691 h 341359"/>
                <a:gd name="connsiteX21" fmla="*/ 197314 w 394611"/>
                <a:gd name="connsiteY21" fmla="*/ 247659 h 341359"/>
                <a:gd name="connsiteX22" fmla="*/ 258892 w 394611"/>
                <a:gd name="connsiteY22" fmla="*/ 238691 h 341359"/>
                <a:gd name="connsiteX23" fmla="*/ 289930 w 394611"/>
                <a:gd name="connsiteY23" fmla="*/ 222732 h 341359"/>
                <a:gd name="connsiteX24" fmla="*/ 293089 w 394611"/>
                <a:gd name="connsiteY24" fmla="*/ 219802 h 341359"/>
                <a:gd name="connsiteX25" fmla="*/ 300235 w 394611"/>
                <a:gd name="connsiteY25" fmla="*/ 201121 h 341359"/>
                <a:gd name="connsiteX26" fmla="*/ 314345 w 394611"/>
                <a:gd name="connsiteY26" fmla="*/ 205573 h 341359"/>
                <a:gd name="connsiteX27" fmla="*/ 305627 w 394611"/>
                <a:gd name="connsiteY27" fmla="*/ 227554 h 341359"/>
                <a:gd name="connsiteX28" fmla="*/ 303552 w 394611"/>
                <a:gd name="connsiteY28" fmla="*/ 229938 h 341359"/>
                <a:gd name="connsiteX29" fmla="*/ 197322 w 394611"/>
                <a:gd name="connsiteY29" fmla="*/ 262231 h 341359"/>
                <a:gd name="connsiteX30" fmla="*/ 91086 w 394611"/>
                <a:gd name="connsiteY30" fmla="*/ 229938 h 341359"/>
                <a:gd name="connsiteX31" fmla="*/ 79890 w 394611"/>
                <a:gd name="connsiteY31" fmla="*/ 202289 h 341359"/>
                <a:gd name="connsiteX32" fmla="*/ 79077 w 394611"/>
                <a:gd name="connsiteY32" fmla="*/ 177669 h 341359"/>
                <a:gd name="connsiteX33" fmla="*/ 62437 w 394611"/>
                <a:gd name="connsiteY33" fmla="*/ 172138 h 341359"/>
                <a:gd name="connsiteX34" fmla="*/ 63339 w 394611"/>
                <a:gd name="connsiteY34" fmla="*/ 203996 h 341359"/>
                <a:gd name="connsiteX35" fmla="*/ 79136 w 394611"/>
                <a:gd name="connsiteY35" fmla="*/ 241523 h 341359"/>
                <a:gd name="connsiteX36" fmla="*/ 122854 w 394611"/>
                <a:gd name="connsiteY36" fmla="*/ 267317 h 341359"/>
                <a:gd name="connsiteX37" fmla="*/ 197330 w 394611"/>
                <a:gd name="connsiteY37" fmla="*/ 278886 h 341359"/>
                <a:gd name="connsiteX38" fmla="*/ 271799 w 394611"/>
                <a:gd name="connsiteY38" fmla="*/ 267317 h 341359"/>
                <a:gd name="connsiteX39" fmla="*/ 315518 w 394611"/>
                <a:gd name="connsiteY39" fmla="*/ 241523 h 341359"/>
                <a:gd name="connsiteX40" fmla="*/ 321697 w 394611"/>
                <a:gd name="connsiteY40" fmla="*/ 233772 h 341359"/>
                <a:gd name="connsiteX41" fmla="*/ 330220 w 394611"/>
                <a:gd name="connsiteY41" fmla="*/ 211695 h 341359"/>
                <a:gd name="connsiteX42" fmla="*/ 343676 w 394611"/>
                <a:gd name="connsiteY42" fmla="*/ 218496 h 341359"/>
                <a:gd name="connsiteX43" fmla="*/ 334561 w 394611"/>
                <a:gd name="connsiteY43" fmla="*/ 240641 h 341359"/>
                <a:gd name="connsiteX44" fmla="*/ 325973 w 394611"/>
                <a:gd name="connsiteY44" fmla="*/ 251667 h 341359"/>
                <a:gd name="connsiteX45" fmla="*/ 197324 w 394611"/>
                <a:gd name="connsiteY45" fmla="*/ 293466 h 341359"/>
                <a:gd name="connsiteX46" fmla="*/ 68674 w 394611"/>
                <a:gd name="connsiteY46" fmla="*/ 251667 h 341359"/>
                <a:gd name="connsiteX47" fmla="*/ 48854 w 394611"/>
                <a:gd name="connsiteY47" fmla="*/ 205495 h 341359"/>
                <a:gd name="connsiteX48" fmla="*/ 47871 w 394611"/>
                <a:gd name="connsiteY48" fmla="*/ 166313 h 341359"/>
                <a:gd name="connsiteX49" fmla="*/ 31256 w 394611"/>
                <a:gd name="connsiteY49" fmla="*/ 157916 h 341359"/>
                <a:gd name="connsiteX50" fmla="*/ 32297 w 394611"/>
                <a:gd name="connsiteY50" fmla="*/ 207202 h 341359"/>
                <a:gd name="connsiteX51" fmla="*/ 56713 w 394611"/>
                <a:gd name="connsiteY51" fmla="*/ 263252 h 341359"/>
                <a:gd name="connsiteX52" fmla="*/ 197318 w 394611"/>
                <a:gd name="connsiteY52" fmla="*/ 310123 h 341359"/>
                <a:gd name="connsiteX53" fmla="*/ 337917 w 394611"/>
                <a:gd name="connsiteY53" fmla="*/ 263246 h 341359"/>
                <a:gd name="connsiteX54" fmla="*/ 342875 w 394611"/>
                <a:gd name="connsiteY54" fmla="*/ 257621 h 341359"/>
                <a:gd name="connsiteX55" fmla="*/ 357906 w 394611"/>
                <a:gd name="connsiteY55" fmla="*/ 229416 h 341359"/>
                <a:gd name="connsiteX56" fmla="*/ 360783 w 394611"/>
                <a:gd name="connsiteY56" fmla="*/ 257308 h 341359"/>
                <a:gd name="connsiteX57" fmla="*/ 348431 w 394611"/>
                <a:gd name="connsiteY57" fmla="*/ 273329 h 341359"/>
                <a:gd name="connsiteX58" fmla="*/ 348378 w 394611"/>
                <a:gd name="connsiteY58" fmla="*/ 273382 h 341359"/>
                <a:gd name="connsiteX59" fmla="*/ 342875 w 394611"/>
                <a:gd name="connsiteY59" fmla="*/ 278696 h 341359"/>
                <a:gd name="connsiteX60" fmla="*/ 283251 w 394611"/>
                <a:gd name="connsiteY60" fmla="*/ 311787 h 341359"/>
                <a:gd name="connsiteX61" fmla="*/ 197310 w 394611"/>
                <a:gd name="connsiteY61" fmla="*/ 324695 h 341359"/>
                <a:gd name="connsiteX62" fmla="*/ 111369 w 394611"/>
                <a:gd name="connsiteY62" fmla="*/ 311793 h 341359"/>
                <a:gd name="connsiteX63" fmla="*/ 46242 w 394611"/>
                <a:gd name="connsiteY63" fmla="*/ 273388 h 341359"/>
                <a:gd name="connsiteX64" fmla="*/ 17802 w 394611"/>
                <a:gd name="connsiteY64" fmla="*/ 208693 h 341359"/>
                <a:gd name="connsiteX65" fmla="*/ 16847 w 394611"/>
                <a:gd name="connsiteY65" fmla="*/ 148156 h 341359"/>
                <a:gd name="connsiteX66" fmla="*/ 1146 w 394611"/>
                <a:gd name="connsiteY66" fmla="*/ 132011 h 341359"/>
                <a:gd name="connsiteX67" fmla="*/ 27 w 394611"/>
                <a:gd name="connsiteY67" fmla="*/ 171864 h 341359"/>
                <a:gd name="connsiteX68" fmla="*/ 1263 w 394611"/>
                <a:gd name="connsiteY68" fmla="*/ 210406 h 341359"/>
                <a:gd name="connsiteX69" fmla="*/ 34298 w 394611"/>
                <a:gd name="connsiteY69" fmla="*/ 284977 h 341359"/>
                <a:gd name="connsiteX70" fmla="*/ 106179 w 394611"/>
                <a:gd name="connsiteY70" fmla="*/ 327623 h 341359"/>
                <a:gd name="connsiteX71" fmla="*/ 197320 w 394611"/>
                <a:gd name="connsiteY71" fmla="*/ 341359 h 341359"/>
                <a:gd name="connsiteX72" fmla="*/ 288457 w 394611"/>
                <a:gd name="connsiteY72" fmla="*/ 327623 h 341359"/>
                <a:gd name="connsiteX73" fmla="*/ 342879 w 394611"/>
                <a:gd name="connsiteY73" fmla="*/ 300227 h 341359"/>
                <a:gd name="connsiteX74" fmla="*/ 360307 w 394611"/>
                <a:gd name="connsiteY74" fmla="*/ 285004 h 341359"/>
                <a:gd name="connsiteX75" fmla="*/ 374898 w 394611"/>
                <a:gd name="connsiteY75" fmla="*/ 266133 h 341359"/>
                <a:gd name="connsiteX76" fmla="*/ 370526 w 394611"/>
                <a:gd name="connsiteY76" fmla="*/ 218529 h 341359"/>
                <a:gd name="connsiteX77" fmla="*/ 284349 w 394611"/>
                <a:gd name="connsiteY77" fmla="*/ 179611 h 341359"/>
                <a:gd name="connsiteX78" fmla="*/ 198789 w 394611"/>
                <a:gd name="connsiteY78" fmla="*/ 162479 h 341359"/>
                <a:gd name="connsiteX79" fmla="*/ 110721 w 394611"/>
                <a:gd name="connsiteY79" fmla="*/ 144655 h 341359"/>
                <a:gd name="connsiteX80" fmla="*/ 113493 w 394611"/>
                <a:gd name="connsiteY80" fmla="*/ 133150 h 341359"/>
                <a:gd name="connsiteX81" fmla="*/ 126738 w 394611"/>
                <a:gd name="connsiteY81" fmla="*/ 124240 h 341359"/>
                <a:gd name="connsiteX82" fmla="*/ 197310 w 394611"/>
                <a:gd name="connsiteY82" fmla="*/ 110371 h 341359"/>
                <a:gd name="connsiteX83" fmla="*/ 281127 w 394611"/>
                <a:gd name="connsiteY83" fmla="*/ 133150 h 341359"/>
                <a:gd name="connsiteX84" fmla="*/ 284296 w 394611"/>
                <a:gd name="connsiteY84" fmla="*/ 155367 h 341359"/>
                <a:gd name="connsiteX85" fmla="*/ 300979 w 394611"/>
                <a:gd name="connsiteY85" fmla="*/ 159539 h 341359"/>
                <a:gd name="connsiteX86" fmla="*/ 293083 w 394611"/>
                <a:gd name="connsiteY86" fmla="*/ 121553 h 341359"/>
                <a:gd name="connsiteX87" fmla="*/ 258892 w 394611"/>
                <a:gd name="connsiteY87" fmla="*/ 102666 h 341359"/>
                <a:gd name="connsiteX88" fmla="*/ 197308 w 394611"/>
                <a:gd name="connsiteY88" fmla="*/ 93698 h 341359"/>
                <a:gd name="connsiteX89" fmla="*/ 135730 w 394611"/>
                <a:gd name="connsiteY89" fmla="*/ 102666 h 341359"/>
                <a:gd name="connsiteX90" fmla="*/ 104692 w 394611"/>
                <a:gd name="connsiteY90" fmla="*/ 118625 h 341359"/>
                <a:gd name="connsiteX91" fmla="*/ 101533 w 394611"/>
                <a:gd name="connsiteY91" fmla="*/ 121555 h 341359"/>
                <a:gd name="connsiteX92" fmla="*/ 94389 w 394611"/>
                <a:gd name="connsiteY92" fmla="*/ 140230 h 341359"/>
                <a:gd name="connsiteX93" fmla="*/ 80277 w 394611"/>
                <a:gd name="connsiteY93" fmla="*/ 135773 h 341359"/>
                <a:gd name="connsiteX94" fmla="*/ 88995 w 394611"/>
                <a:gd name="connsiteY94" fmla="*/ 113792 h 341359"/>
                <a:gd name="connsiteX95" fmla="*/ 91072 w 394611"/>
                <a:gd name="connsiteY95" fmla="*/ 111407 h 341359"/>
                <a:gd name="connsiteX96" fmla="*/ 197302 w 394611"/>
                <a:gd name="connsiteY96" fmla="*/ 79116 h 341359"/>
                <a:gd name="connsiteX97" fmla="*/ 303538 w 394611"/>
                <a:gd name="connsiteY97" fmla="*/ 111407 h 341359"/>
                <a:gd name="connsiteX98" fmla="*/ 314734 w 394611"/>
                <a:gd name="connsiteY98" fmla="*/ 139057 h 341359"/>
                <a:gd name="connsiteX99" fmla="*/ 315547 w 394611"/>
                <a:gd name="connsiteY99" fmla="*/ 163676 h 341359"/>
                <a:gd name="connsiteX100" fmla="*/ 332187 w 394611"/>
                <a:gd name="connsiteY100" fmla="*/ 169208 h 341359"/>
                <a:gd name="connsiteX101" fmla="*/ 331285 w 394611"/>
                <a:gd name="connsiteY101" fmla="*/ 137349 h 341359"/>
                <a:gd name="connsiteX102" fmla="*/ 315488 w 394611"/>
                <a:gd name="connsiteY102" fmla="*/ 99822 h 341359"/>
                <a:gd name="connsiteX103" fmla="*/ 271770 w 394611"/>
                <a:gd name="connsiteY103" fmla="*/ 74029 h 341359"/>
                <a:gd name="connsiteX104" fmla="*/ 197300 w 394611"/>
                <a:gd name="connsiteY104" fmla="*/ 62460 h 341359"/>
                <a:gd name="connsiteX105" fmla="*/ 122831 w 394611"/>
                <a:gd name="connsiteY105" fmla="*/ 74029 h 341359"/>
                <a:gd name="connsiteX106" fmla="*/ 79112 w 394611"/>
                <a:gd name="connsiteY106" fmla="*/ 99822 h 341359"/>
                <a:gd name="connsiteX107" fmla="*/ 72933 w 394611"/>
                <a:gd name="connsiteY107" fmla="*/ 107574 h 341359"/>
                <a:gd name="connsiteX108" fmla="*/ 64410 w 394611"/>
                <a:gd name="connsiteY108" fmla="*/ 129649 h 341359"/>
                <a:gd name="connsiteX109" fmla="*/ 50954 w 394611"/>
                <a:gd name="connsiteY109" fmla="*/ 122854 h 341359"/>
                <a:gd name="connsiteX110" fmla="*/ 60069 w 394611"/>
                <a:gd name="connsiteY110" fmla="*/ 100708 h 341359"/>
                <a:gd name="connsiteX111" fmla="*/ 68657 w 394611"/>
                <a:gd name="connsiteY111" fmla="*/ 89684 h 341359"/>
                <a:gd name="connsiteX112" fmla="*/ 197306 w 394611"/>
                <a:gd name="connsiteY112" fmla="*/ 47886 h 341359"/>
                <a:gd name="connsiteX113" fmla="*/ 325955 w 394611"/>
                <a:gd name="connsiteY113" fmla="*/ 89684 h 341359"/>
                <a:gd name="connsiteX114" fmla="*/ 345774 w 394611"/>
                <a:gd name="connsiteY114" fmla="*/ 135855 h 341359"/>
                <a:gd name="connsiteX115" fmla="*/ 346757 w 394611"/>
                <a:gd name="connsiteY115" fmla="*/ 175037 h 341359"/>
                <a:gd name="connsiteX116" fmla="*/ 363370 w 394611"/>
                <a:gd name="connsiteY116" fmla="*/ 183433 h 341359"/>
                <a:gd name="connsiteX117" fmla="*/ 362330 w 394611"/>
                <a:gd name="connsiteY117" fmla="*/ 134147 h 341359"/>
                <a:gd name="connsiteX118" fmla="*/ 337915 w 394611"/>
                <a:gd name="connsiteY118" fmla="*/ 78097 h 341359"/>
                <a:gd name="connsiteX119" fmla="*/ 197310 w 394611"/>
                <a:gd name="connsiteY119" fmla="*/ 31227 h 341359"/>
                <a:gd name="connsiteX120" fmla="*/ 56711 w 394611"/>
                <a:gd name="connsiteY120" fmla="*/ 78101 h 341359"/>
                <a:gd name="connsiteX121" fmla="*/ 51753 w 394611"/>
                <a:gd name="connsiteY121" fmla="*/ 83727 h 341359"/>
                <a:gd name="connsiteX122" fmla="*/ 36722 w 394611"/>
                <a:gd name="connsiteY122" fmla="*/ 111932 h 341359"/>
                <a:gd name="connsiteX123" fmla="*/ 33786 w 394611"/>
                <a:gd name="connsiteY123" fmla="*/ 84484 h 341359"/>
                <a:gd name="connsiteX124" fmla="*/ 51759 w 394611"/>
                <a:gd name="connsiteY124" fmla="*/ 62651 h 341359"/>
                <a:gd name="connsiteX125" fmla="*/ 111377 w 394611"/>
                <a:gd name="connsiteY125" fmla="*/ 29560 h 341359"/>
                <a:gd name="connsiteX126" fmla="*/ 197324 w 394611"/>
                <a:gd name="connsiteY126" fmla="*/ 16653 h 341359"/>
                <a:gd name="connsiteX127" fmla="*/ 283259 w 394611"/>
                <a:gd name="connsiteY127" fmla="*/ 29554 h 341359"/>
                <a:gd name="connsiteX128" fmla="*/ 348380 w 394611"/>
                <a:gd name="connsiteY128" fmla="*/ 67960 h 341359"/>
                <a:gd name="connsiteX129" fmla="*/ 376820 w 394611"/>
                <a:gd name="connsiteY129" fmla="*/ 132653 h 341359"/>
                <a:gd name="connsiteX130" fmla="*/ 377865 w 394611"/>
                <a:gd name="connsiteY130" fmla="*/ 193260 h 341359"/>
                <a:gd name="connsiteX131" fmla="*/ 393492 w 394611"/>
                <a:gd name="connsiteY131" fmla="*/ 209356 h 341359"/>
                <a:gd name="connsiteX132" fmla="*/ 394611 w 394611"/>
                <a:gd name="connsiteY132" fmla="*/ 176889 h 341359"/>
                <a:gd name="connsiteX133" fmla="*/ 394601 w 394611"/>
                <a:gd name="connsiteY133" fmla="*/ 176889 h 34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394611" h="341359">
                  <a:moveTo>
                    <a:pt x="394599" y="176899"/>
                  </a:moveTo>
                  <a:cubicBezTo>
                    <a:pt x="394599" y="152412"/>
                    <a:pt x="394599" y="142931"/>
                    <a:pt x="393359" y="130955"/>
                  </a:cubicBezTo>
                  <a:cubicBezTo>
                    <a:pt x="390264" y="100941"/>
                    <a:pt x="379153" y="75852"/>
                    <a:pt x="360326" y="56382"/>
                  </a:cubicBezTo>
                  <a:cubicBezTo>
                    <a:pt x="342465" y="37912"/>
                    <a:pt x="318284" y="23567"/>
                    <a:pt x="288449" y="13743"/>
                  </a:cubicBezTo>
                  <a:cubicBezTo>
                    <a:pt x="261162" y="4749"/>
                    <a:pt x="229643" y="0"/>
                    <a:pt x="197306" y="0"/>
                  </a:cubicBezTo>
                  <a:cubicBezTo>
                    <a:pt x="164969" y="0"/>
                    <a:pt x="133456" y="4749"/>
                    <a:pt x="106169" y="13737"/>
                  </a:cubicBezTo>
                  <a:cubicBezTo>
                    <a:pt x="85133" y="20663"/>
                    <a:pt x="66924" y="29848"/>
                    <a:pt x="51747" y="41132"/>
                  </a:cubicBezTo>
                  <a:cubicBezTo>
                    <a:pt x="45435" y="45822"/>
                    <a:pt x="39631" y="50867"/>
                    <a:pt x="34394" y="56275"/>
                  </a:cubicBezTo>
                  <a:cubicBezTo>
                    <a:pt x="29746" y="60773"/>
                    <a:pt x="24766" y="67336"/>
                    <a:pt x="19595" y="75776"/>
                  </a:cubicBezTo>
                  <a:cubicBezTo>
                    <a:pt x="10406" y="90776"/>
                    <a:pt x="12303" y="110202"/>
                    <a:pt x="24249" y="122989"/>
                  </a:cubicBezTo>
                  <a:cubicBezTo>
                    <a:pt x="33802" y="133210"/>
                    <a:pt x="53560" y="148015"/>
                    <a:pt x="110273" y="161746"/>
                  </a:cubicBezTo>
                  <a:cubicBezTo>
                    <a:pt x="136435" y="168081"/>
                    <a:pt x="165789" y="173448"/>
                    <a:pt x="195833" y="178878"/>
                  </a:cubicBezTo>
                  <a:cubicBezTo>
                    <a:pt x="226168" y="184357"/>
                    <a:pt x="256958" y="189923"/>
                    <a:pt x="283901" y="196703"/>
                  </a:cubicBezTo>
                  <a:cubicBezTo>
                    <a:pt x="283483" y="202572"/>
                    <a:pt x="282676" y="206602"/>
                    <a:pt x="281129" y="208210"/>
                  </a:cubicBezTo>
                  <a:cubicBezTo>
                    <a:pt x="278717" y="210705"/>
                    <a:pt x="274311" y="213909"/>
                    <a:pt x="267884" y="217119"/>
                  </a:cubicBezTo>
                  <a:cubicBezTo>
                    <a:pt x="254022" y="224035"/>
                    <a:pt x="230763" y="230989"/>
                    <a:pt x="197318" y="230989"/>
                  </a:cubicBezTo>
                  <a:cubicBezTo>
                    <a:pt x="148725" y="230989"/>
                    <a:pt x="121116" y="216088"/>
                    <a:pt x="113495" y="208210"/>
                  </a:cubicBezTo>
                  <a:cubicBezTo>
                    <a:pt x="111129" y="205761"/>
                    <a:pt x="110494" y="197671"/>
                    <a:pt x="110326" y="185990"/>
                  </a:cubicBezTo>
                  <a:cubicBezTo>
                    <a:pt x="104649" y="184652"/>
                    <a:pt x="99078" y="183261"/>
                    <a:pt x="93643" y="181818"/>
                  </a:cubicBezTo>
                  <a:cubicBezTo>
                    <a:pt x="93758" y="202334"/>
                    <a:pt x="94657" y="212687"/>
                    <a:pt x="101539" y="219804"/>
                  </a:cubicBezTo>
                  <a:cubicBezTo>
                    <a:pt x="108537" y="227038"/>
                    <a:pt x="120678" y="233748"/>
                    <a:pt x="135730" y="238691"/>
                  </a:cubicBezTo>
                  <a:cubicBezTo>
                    <a:pt x="153591" y="244555"/>
                    <a:pt x="174801" y="247659"/>
                    <a:pt x="197314" y="247659"/>
                  </a:cubicBezTo>
                  <a:cubicBezTo>
                    <a:pt x="219827" y="247659"/>
                    <a:pt x="241032" y="244561"/>
                    <a:pt x="258892" y="238691"/>
                  </a:cubicBezTo>
                  <a:cubicBezTo>
                    <a:pt x="271889" y="234423"/>
                    <a:pt x="282710" y="228841"/>
                    <a:pt x="289930" y="222732"/>
                  </a:cubicBezTo>
                  <a:cubicBezTo>
                    <a:pt x="291071" y="221770"/>
                    <a:pt x="292132" y="220792"/>
                    <a:pt x="293089" y="219802"/>
                  </a:cubicBezTo>
                  <a:cubicBezTo>
                    <a:pt x="297367" y="215382"/>
                    <a:pt x="299330" y="209702"/>
                    <a:pt x="300235" y="201121"/>
                  </a:cubicBezTo>
                  <a:cubicBezTo>
                    <a:pt x="305130" y="202549"/>
                    <a:pt x="309846" y="204030"/>
                    <a:pt x="314345" y="205573"/>
                  </a:cubicBezTo>
                  <a:cubicBezTo>
                    <a:pt x="313400" y="212219"/>
                    <a:pt x="311282" y="220505"/>
                    <a:pt x="305627" y="227554"/>
                  </a:cubicBezTo>
                  <a:cubicBezTo>
                    <a:pt x="304976" y="228364"/>
                    <a:pt x="304296" y="229162"/>
                    <a:pt x="303552" y="229938"/>
                  </a:cubicBezTo>
                  <a:cubicBezTo>
                    <a:pt x="288459" y="245547"/>
                    <a:pt x="252779" y="262231"/>
                    <a:pt x="197322" y="262231"/>
                  </a:cubicBezTo>
                  <a:cubicBezTo>
                    <a:pt x="141864" y="262231"/>
                    <a:pt x="106181" y="245549"/>
                    <a:pt x="91086" y="229938"/>
                  </a:cubicBezTo>
                  <a:cubicBezTo>
                    <a:pt x="82709" y="221277"/>
                    <a:pt x="80681" y="210009"/>
                    <a:pt x="79890" y="202289"/>
                  </a:cubicBezTo>
                  <a:cubicBezTo>
                    <a:pt x="79198" y="195590"/>
                    <a:pt x="79093" y="187805"/>
                    <a:pt x="79077" y="177669"/>
                  </a:cubicBezTo>
                  <a:cubicBezTo>
                    <a:pt x="73426" y="176093"/>
                    <a:pt x="63181" y="172414"/>
                    <a:pt x="62437" y="172138"/>
                  </a:cubicBezTo>
                  <a:cubicBezTo>
                    <a:pt x="62437" y="185548"/>
                    <a:pt x="62443" y="195271"/>
                    <a:pt x="63339" y="203996"/>
                  </a:cubicBezTo>
                  <a:cubicBezTo>
                    <a:pt x="64390" y="214181"/>
                    <a:pt x="67168" y="229150"/>
                    <a:pt x="79136" y="241523"/>
                  </a:cubicBezTo>
                  <a:cubicBezTo>
                    <a:pt x="88986" y="251708"/>
                    <a:pt x="104507" y="260866"/>
                    <a:pt x="122854" y="267317"/>
                  </a:cubicBezTo>
                  <a:cubicBezTo>
                    <a:pt x="144691" y="274994"/>
                    <a:pt x="169296" y="278886"/>
                    <a:pt x="197330" y="278886"/>
                  </a:cubicBezTo>
                  <a:cubicBezTo>
                    <a:pt x="225363" y="278886"/>
                    <a:pt x="249962" y="274994"/>
                    <a:pt x="271799" y="267317"/>
                  </a:cubicBezTo>
                  <a:cubicBezTo>
                    <a:pt x="290147" y="260866"/>
                    <a:pt x="305672" y="251708"/>
                    <a:pt x="315518" y="241523"/>
                  </a:cubicBezTo>
                  <a:cubicBezTo>
                    <a:pt x="317932" y="239028"/>
                    <a:pt x="319970" y="236420"/>
                    <a:pt x="321697" y="233772"/>
                  </a:cubicBezTo>
                  <a:cubicBezTo>
                    <a:pt x="326561" y="226316"/>
                    <a:pt x="328948" y="218512"/>
                    <a:pt x="330220" y="211695"/>
                  </a:cubicBezTo>
                  <a:cubicBezTo>
                    <a:pt x="335119" y="213843"/>
                    <a:pt x="339626" y="216100"/>
                    <a:pt x="343676" y="218496"/>
                  </a:cubicBezTo>
                  <a:cubicBezTo>
                    <a:pt x="342123" y="224994"/>
                    <a:pt x="339413" y="232851"/>
                    <a:pt x="334561" y="240641"/>
                  </a:cubicBezTo>
                  <a:cubicBezTo>
                    <a:pt x="332232" y="244385"/>
                    <a:pt x="329411" y="248113"/>
                    <a:pt x="325973" y="251667"/>
                  </a:cubicBezTo>
                  <a:cubicBezTo>
                    <a:pt x="300661" y="277842"/>
                    <a:pt x="252402" y="293466"/>
                    <a:pt x="197324" y="293466"/>
                  </a:cubicBezTo>
                  <a:cubicBezTo>
                    <a:pt x="142245" y="293466"/>
                    <a:pt x="93983" y="277842"/>
                    <a:pt x="68674" y="251667"/>
                  </a:cubicBezTo>
                  <a:cubicBezTo>
                    <a:pt x="51817" y="234234"/>
                    <a:pt x="49588" y="212603"/>
                    <a:pt x="48854" y="205495"/>
                  </a:cubicBezTo>
                  <a:cubicBezTo>
                    <a:pt x="47871" y="195967"/>
                    <a:pt x="47871" y="182896"/>
                    <a:pt x="47871" y="166313"/>
                  </a:cubicBezTo>
                  <a:cubicBezTo>
                    <a:pt x="41835" y="163647"/>
                    <a:pt x="36306" y="160856"/>
                    <a:pt x="31256" y="157916"/>
                  </a:cubicBezTo>
                  <a:cubicBezTo>
                    <a:pt x="31256" y="188738"/>
                    <a:pt x="31229" y="196822"/>
                    <a:pt x="32297" y="207202"/>
                  </a:cubicBezTo>
                  <a:cubicBezTo>
                    <a:pt x="33175" y="215732"/>
                    <a:pt x="35851" y="241678"/>
                    <a:pt x="56713" y="263252"/>
                  </a:cubicBezTo>
                  <a:cubicBezTo>
                    <a:pt x="85094" y="292603"/>
                    <a:pt x="137652" y="310123"/>
                    <a:pt x="197318" y="310123"/>
                  </a:cubicBezTo>
                  <a:cubicBezTo>
                    <a:pt x="256983" y="310123"/>
                    <a:pt x="309538" y="292599"/>
                    <a:pt x="337917" y="263246"/>
                  </a:cubicBezTo>
                  <a:cubicBezTo>
                    <a:pt x="339703" y="261402"/>
                    <a:pt x="341343" y="259518"/>
                    <a:pt x="342875" y="257621"/>
                  </a:cubicBezTo>
                  <a:cubicBezTo>
                    <a:pt x="350549" y="248103"/>
                    <a:pt x="355128" y="238136"/>
                    <a:pt x="357906" y="229416"/>
                  </a:cubicBezTo>
                  <a:cubicBezTo>
                    <a:pt x="365378" y="237015"/>
                    <a:pt x="366218" y="248584"/>
                    <a:pt x="360783" y="257308"/>
                  </a:cubicBezTo>
                  <a:cubicBezTo>
                    <a:pt x="356864" y="263594"/>
                    <a:pt x="352709" y="268989"/>
                    <a:pt x="348431" y="273329"/>
                  </a:cubicBezTo>
                  <a:lnTo>
                    <a:pt x="348378" y="273382"/>
                  </a:lnTo>
                  <a:cubicBezTo>
                    <a:pt x="346620" y="275201"/>
                    <a:pt x="344776" y="276967"/>
                    <a:pt x="342875" y="278696"/>
                  </a:cubicBezTo>
                  <a:cubicBezTo>
                    <a:pt x="327506" y="292683"/>
                    <a:pt x="307502" y="303801"/>
                    <a:pt x="283251" y="311787"/>
                  </a:cubicBezTo>
                  <a:cubicBezTo>
                    <a:pt x="257616" y="320231"/>
                    <a:pt x="227899" y="324695"/>
                    <a:pt x="197310" y="324695"/>
                  </a:cubicBezTo>
                  <a:cubicBezTo>
                    <a:pt x="166721" y="324695"/>
                    <a:pt x="137006" y="320231"/>
                    <a:pt x="111369" y="311793"/>
                  </a:cubicBezTo>
                  <a:cubicBezTo>
                    <a:pt x="84123" y="302819"/>
                    <a:pt x="62212" y="289896"/>
                    <a:pt x="46242" y="273388"/>
                  </a:cubicBezTo>
                  <a:cubicBezTo>
                    <a:pt x="30070" y="256668"/>
                    <a:pt x="20508" y="234899"/>
                    <a:pt x="17802" y="208693"/>
                  </a:cubicBezTo>
                  <a:cubicBezTo>
                    <a:pt x="16655" y="197567"/>
                    <a:pt x="16317" y="176750"/>
                    <a:pt x="16847" y="148156"/>
                  </a:cubicBezTo>
                  <a:cubicBezTo>
                    <a:pt x="16028" y="147501"/>
                    <a:pt x="7954" y="141308"/>
                    <a:pt x="1146" y="132011"/>
                  </a:cubicBezTo>
                  <a:cubicBezTo>
                    <a:pt x="-274" y="143712"/>
                    <a:pt x="27" y="171864"/>
                    <a:pt x="27" y="171864"/>
                  </a:cubicBezTo>
                  <a:cubicBezTo>
                    <a:pt x="27" y="186706"/>
                    <a:pt x="27" y="198428"/>
                    <a:pt x="1263" y="210406"/>
                  </a:cubicBezTo>
                  <a:cubicBezTo>
                    <a:pt x="4358" y="240418"/>
                    <a:pt x="15469" y="265509"/>
                    <a:pt x="34298" y="284977"/>
                  </a:cubicBezTo>
                  <a:cubicBezTo>
                    <a:pt x="52159" y="303447"/>
                    <a:pt x="76342" y="317792"/>
                    <a:pt x="106179" y="327623"/>
                  </a:cubicBezTo>
                  <a:cubicBezTo>
                    <a:pt x="133472" y="336610"/>
                    <a:pt x="164985" y="341359"/>
                    <a:pt x="197320" y="341359"/>
                  </a:cubicBezTo>
                  <a:cubicBezTo>
                    <a:pt x="229655" y="341359"/>
                    <a:pt x="261170" y="336610"/>
                    <a:pt x="288457" y="327623"/>
                  </a:cubicBezTo>
                  <a:cubicBezTo>
                    <a:pt x="309493" y="320697"/>
                    <a:pt x="327702" y="311511"/>
                    <a:pt x="342879" y="300227"/>
                  </a:cubicBezTo>
                  <a:cubicBezTo>
                    <a:pt x="349222" y="295516"/>
                    <a:pt x="355046" y="290446"/>
                    <a:pt x="360307" y="285004"/>
                  </a:cubicBezTo>
                  <a:cubicBezTo>
                    <a:pt x="365429" y="279796"/>
                    <a:pt x="370340" y="273445"/>
                    <a:pt x="374898" y="266133"/>
                  </a:cubicBezTo>
                  <a:cubicBezTo>
                    <a:pt x="384298" y="251053"/>
                    <a:pt x="382519" y="231458"/>
                    <a:pt x="370526" y="218529"/>
                  </a:cubicBezTo>
                  <a:cubicBezTo>
                    <a:pt x="358660" y="205739"/>
                    <a:pt x="336213" y="192223"/>
                    <a:pt x="284349" y="179611"/>
                  </a:cubicBezTo>
                  <a:cubicBezTo>
                    <a:pt x="258191" y="173251"/>
                    <a:pt x="228833" y="167909"/>
                    <a:pt x="198789" y="162479"/>
                  </a:cubicBezTo>
                  <a:cubicBezTo>
                    <a:pt x="168454" y="157003"/>
                    <a:pt x="137664" y="151434"/>
                    <a:pt x="110721" y="144655"/>
                  </a:cubicBezTo>
                  <a:cubicBezTo>
                    <a:pt x="111139" y="138787"/>
                    <a:pt x="111946" y="134756"/>
                    <a:pt x="113493" y="133150"/>
                  </a:cubicBezTo>
                  <a:cubicBezTo>
                    <a:pt x="115907" y="130654"/>
                    <a:pt x="120311" y="127450"/>
                    <a:pt x="126738" y="124240"/>
                  </a:cubicBezTo>
                  <a:cubicBezTo>
                    <a:pt x="140600" y="117324"/>
                    <a:pt x="163922" y="110371"/>
                    <a:pt x="197310" y="110371"/>
                  </a:cubicBezTo>
                  <a:cubicBezTo>
                    <a:pt x="246182" y="110371"/>
                    <a:pt x="273506" y="125271"/>
                    <a:pt x="281127" y="133150"/>
                  </a:cubicBezTo>
                  <a:cubicBezTo>
                    <a:pt x="283493" y="135599"/>
                    <a:pt x="284128" y="143688"/>
                    <a:pt x="284296" y="155367"/>
                  </a:cubicBezTo>
                  <a:cubicBezTo>
                    <a:pt x="289973" y="156705"/>
                    <a:pt x="295544" y="158096"/>
                    <a:pt x="300979" y="159539"/>
                  </a:cubicBezTo>
                  <a:cubicBezTo>
                    <a:pt x="300864" y="139023"/>
                    <a:pt x="299965" y="128671"/>
                    <a:pt x="293083" y="121553"/>
                  </a:cubicBezTo>
                  <a:cubicBezTo>
                    <a:pt x="286085" y="114320"/>
                    <a:pt x="273944" y="107609"/>
                    <a:pt x="258892" y="102666"/>
                  </a:cubicBezTo>
                  <a:cubicBezTo>
                    <a:pt x="241031" y="96802"/>
                    <a:pt x="219737" y="93698"/>
                    <a:pt x="197308" y="93698"/>
                  </a:cubicBezTo>
                  <a:cubicBezTo>
                    <a:pt x="174879" y="93698"/>
                    <a:pt x="153591" y="96796"/>
                    <a:pt x="135730" y="102666"/>
                  </a:cubicBezTo>
                  <a:cubicBezTo>
                    <a:pt x="122733" y="106934"/>
                    <a:pt x="111912" y="112516"/>
                    <a:pt x="104692" y="118625"/>
                  </a:cubicBezTo>
                  <a:cubicBezTo>
                    <a:pt x="103551" y="119587"/>
                    <a:pt x="102490" y="120565"/>
                    <a:pt x="101533" y="121555"/>
                  </a:cubicBezTo>
                  <a:cubicBezTo>
                    <a:pt x="97255" y="125975"/>
                    <a:pt x="95292" y="131653"/>
                    <a:pt x="94389" y="140230"/>
                  </a:cubicBezTo>
                  <a:cubicBezTo>
                    <a:pt x="89493" y="138802"/>
                    <a:pt x="84778" y="137322"/>
                    <a:pt x="80277" y="135773"/>
                  </a:cubicBezTo>
                  <a:cubicBezTo>
                    <a:pt x="81222" y="129126"/>
                    <a:pt x="83340" y="120841"/>
                    <a:pt x="88995" y="113792"/>
                  </a:cubicBezTo>
                  <a:cubicBezTo>
                    <a:pt x="89646" y="112984"/>
                    <a:pt x="90326" y="112184"/>
                    <a:pt x="91072" y="111407"/>
                  </a:cubicBezTo>
                  <a:cubicBezTo>
                    <a:pt x="106165" y="95799"/>
                    <a:pt x="142003" y="79116"/>
                    <a:pt x="197302" y="79116"/>
                  </a:cubicBezTo>
                  <a:cubicBezTo>
                    <a:pt x="252601" y="79116"/>
                    <a:pt x="288443" y="95799"/>
                    <a:pt x="303538" y="111407"/>
                  </a:cubicBezTo>
                  <a:cubicBezTo>
                    <a:pt x="311915" y="120068"/>
                    <a:pt x="313943" y="131337"/>
                    <a:pt x="314734" y="139057"/>
                  </a:cubicBezTo>
                  <a:cubicBezTo>
                    <a:pt x="315426" y="145756"/>
                    <a:pt x="315531" y="153541"/>
                    <a:pt x="315547" y="163676"/>
                  </a:cubicBezTo>
                  <a:cubicBezTo>
                    <a:pt x="320939" y="165157"/>
                    <a:pt x="331443" y="168932"/>
                    <a:pt x="332187" y="169208"/>
                  </a:cubicBezTo>
                  <a:cubicBezTo>
                    <a:pt x="332187" y="155798"/>
                    <a:pt x="332181" y="146075"/>
                    <a:pt x="331285" y="137349"/>
                  </a:cubicBezTo>
                  <a:cubicBezTo>
                    <a:pt x="330234" y="127164"/>
                    <a:pt x="327456" y="112196"/>
                    <a:pt x="315488" y="99822"/>
                  </a:cubicBezTo>
                  <a:cubicBezTo>
                    <a:pt x="305638" y="89638"/>
                    <a:pt x="290117" y="80480"/>
                    <a:pt x="271770" y="74029"/>
                  </a:cubicBezTo>
                  <a:cubicBezTo>
                    <a:pt x="249933" y="66352"/>
                    <a:pt x="224873" y="62460"/>
                    <a:pt x="197300" y="62460"/>
                  </a:cubicBezTo>
                  <a:cubicBezTo>
                    <a:pt x="169728" y="62460"/>
                    <a:pt x="144668" y="66352"/>
                    <a:pt x="122831" y="74029"/>
                  </a:cubicBezTo>
                  <a:cubicBezTo>
                    <a:pt x="104483" y="80480"/>
                    <a:pt x="88958" y="89638"/>
                    <a:pt x="79112" y="99822"/>
                  </a:cubicBezTo>
                  <a:cubicBezTo>
                    <a:pt x="76700" y="102318"/>
                    <a:pt x="74660" y="104925"/>
                    <a:pt x="72933" y="107574"/>
                  </a:cubicBezTo>
                  <a:cubicBezTo>
                    <a:pt x="68069" y="115030"/>
                    <a:pt x="65682" y="122834"/>
                    <a:pt x="64410" y="129649"/>
                  </a:cubicBezTo>
                  <a:cubicBezTo>
                    <a:pt x="59514" y="127503"/>
                    <a:pt x="55004" y="125244"/>
                    <a:pt x="50954" y="122854"/>
                  </a:cubicBezTo>
                  <a:cubicBezTo>
                    <a:pt x="52507" y="116356"/>
                    <a:pt x="55216" y="108497"/>
                    <a:pt x="60069" y="100708"/>
                  </a:cubicBezTo>
                  <a:cubicBezTo>
                    <a:pt x="62398" y="96965"/>
                    <a:pt x="65219" y="93236"/>
                    <a:pt x="68657" y="89684"/>
                  </a:cubicBezTo>
                  <a:cubicBezTo>
                    <a:pt x="93969" y="63510"/>
                    <a:pt x="142060" y="47886"/>
                    <a:pt x="197306" y="47886"/>
                  </a:cubicBezTo>
                  <a:cubicBezTo>
                    <a:pt x="252553" y="47886"/>
                    <a:pt x="300647" y="63510"/>
                    <a:pt x="325955" y="89684"/>
                  </a:cubicBezTo>
                  <a:cubicBezTo>
                    <a:pt x="342813" y="107118"/>
                    <a:pt x="345042" y="128749"/>
                    <a:pt x="345774" y="135855"/>
                  </a:cubicBezTo>
                  <a:cubicBezTo>
                    <a:pt x="346757" y="145384"/>
                    <a:pt x="346757" y="155260"/>
                    <a:pt x="346757" y="175037"/>
                  </a:cubicBezTo>
                  <a:cubicBezTo>
                    <a:pt x="352793" y="177702"/>
                    <a:pt x="358322" y="180494"/>
                    <a:pt x="363370" y="183433"/>
                  </a:cubicBezTo>
                  <a:cubicBezTo>
                    <a:pt x="363370" y="151047"/>
                    <a:pt x="363397" y="144528"/>
                    <a:pt x="362330" y="134147"/>
                  </a:cubicBezTo>
                  <a:cubicBezTo>
                    <a:pt x="361453" y="125617"/>
                    <a:pt x="358777" y="99672"/>
                    <a:pt x="337915" y="78097"/>
                  </a:cubicBezTo>
                  <a:cubicBezTo>
                    <a:pt x="309534" y="48746"/>
                    <a:pt x="256972" y="31227"/>
                    <a:pt x="197310" y="31227"/>
                  </a:cubicBezTo>
                  <a:cubicBezTo>
                    <a:pt x="137649" y="31227"/>
                    <a:pt x="85090" y="48750"/>
                    <a:pt x="56711" y="78101"/>
                  </a:cubicBezTo>
                  <a:cubicBezTo>
                    <a:pt x="54925" y="79946"/>
                    <a:pt x="53284" y="81829"/>
                    <a:pt x="51753" y="83727"/>
                  </a:cubicBezTo>
                  <a:cubicBezTo>
                    <a:pt x="44079" y="93244"/>
                    <a:pt x="39500" y="103218"/>
                    <a:pt x="36722" y="111932"/>
                  </a:cubicBezTo>
                  <a:cubicBezTo>
                    <a:pt x="29445" y="104444"/>
                    <a:pt x="28488" y="93113"/>
                    <a:pt x="33786" y="84484"/>
                  </a:cubicBezTo>
                  <a:cubicBezTo>
                    <a:pt x="41438" y="72016"/>
                    <a:pt x="46566" y="67416"/>
                    <a:pt x="51759" y="62651"/>
                  </a:cubicBezTo>
                  <a:cubicBezTo>
                    <a:pt x="67063" y="48598"/>
                    <a:pt x="87132" y="37547"/>
                    <a:pt x="111377" y="29560"/>
                  </a:cubicBezTo>
                  <a:cubicBezTo>
                    <a:pt x="137012" y="21116"/>
                    <a:pt x="166729" y="16653"/>
                    <a:pt x="197324" y="16653"/>
                  </a:cubicBezTo>
                  <a:cubicBezTo>
                    <a:pt x="227918" y="16653"/>
                    <a:pt x="257628" y="21116"/>
                    <a:pt x="283259" y="29554"/>
                  </a:cubicBezTo>
                  <a:cubicBezTo>
                    <a:pt x="310505" y="38528"/>
                    <a:pt x="332416" y="51451"/>
                    <a:pt x="348380" y="67960"/>
                  </a:cubicBezTo>
                  <a:cubicBezTo>
                    <a:pt x="364552" y="84679"/>
                    <a:pt x="374114" y="106449"/>
                    <a:pt x="376820" y="132653"/>
                  </a:cubicBezTo>
                  <a:cubicBezTo>
                    <a:pt x="377967" y="143778"/>
                    <a:pt x="378051" y="149685"/>
                    <a:pt x="377865" y="193260"/>
                  </a:cubicBezTo>
                  <a:cubicBezTo>
                    <a:pt x="378658" y="193894"/>
                    <a:pt x="387297" y="200742"/>
                    <a:pt x="393492" y="209356"/>
                  </a:cubicBezTo>
                  <a:cubicBezTo>
                    <a:pt x="394648" y="199083"/>
                    <a:pt x="394611" y="188765"/>
                    <a:pt x="394611" y="176889"/>
                  </a:cubicBezTo>
                  <a:lnTo>
                    <a:pt x="394601" y="176889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48" name="Graphic 47">
            <a:extLst>
              <a:ext uri="{FF2B5EF4-FFF2-40B4-BE49-F238E27FC236}">
                <a16:creationId xmlns:a16="http://schemas.microsoft.com/office/drawing/2014/main" id="{A902C098-6C9F-D476-0D92-5C93202DEE1C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7081024" y="5945772"/>
            <a:ext cx="2105262" cy="4511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23653947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peaker Slide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26">
            <a:extLst>
              <a:ext uri="{FF2B5EF4-FFF2-40B4-BE49-F238E27FC236}">
                <a16:creationId xmlns:a16="http://schemas.microsoft.com/office/drawing/2014/main" id="{83C6452E-2132-4F1A-6DAF-C0D948CC569A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40" name="Picture Placeholder 10">
            <a:extLst>
              <a:ext uri="{FF2B5EF4-FFF2-40B4-BE49-F238E27FC236}">
                <a16:creationId xmlns:a16="http://schemas.microsoft.com/office/drawing/2014/main" id="{48100A3C-9BCD-1387-4344-2286F5077D06}"/>
              </a:ext>
            </a:extLst>
          </p:cNvPr>
          <p:cNvSpPr txBox="1">
            <a:spLocks/>
          </p:cNvSpPr>
          <p:nvPr/>
        </p:nvSpPr>
        <p:spPr>
          <a:xfrm>
            <a:off x="609598" y="1486123"/>
            <a:ext cx="3473700" cy="3052493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 baseline="0">
                <a:solidFill>
                  <a:schemeClr val="tx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" name="Picture Placeholder 10">
            <a:extLst>
              <a:ext uri="{FF2B5EF4-FFF2-40B4-BE49-F238E27FC236}">
                <a16:creationId xmlns:a16="http://schemas.microsoft.com/office/drawing/2014/main" id="{E9FD3005-AAA7-05B9-1EA5-620C3D41EF7B}"/>
              </a:ext>
            </a:extLst>
          </p:cNvPr>
          <p:cNvSpPr txBox="1">
            <a:spLocks/>
          </p:cNvSpPr>
          <p:nvPr/>
        </p:nvSpPr>
        <p:spPr>
          <a:xfrm>
            <a:off x="8103576" y="1486123"/>
            <a:ext cx="3473700" cy="3052486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 baseline="0">
                <a:solidFill>
                  <a:schemeClr val="tx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" name="Picture Placeholder 49">
            <a:extLst>
              <a:ext uri="{FF2B5EF4-FFF2-40B4-BE49-F238E27FC236}">
                <a16:creationId xmlns:a16="http://schemas.microsoft.com/office/drawing/2014/main" id="{2ABE5905-7737-41F6-0F97-645B3CD3868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29472" y="1720850"/>
            <a:ext cx="3089611" cy="2817813"/>
          </a:xfrm>
          <a:prstGeom prst="rect">
            <a:avLst/>
          </a:prstGeom>
        </p:spPr>
        <p:txBody>
          <a:bodyPr/>
          <a:lstStyle/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51" name="Picture Placeholder 49">
            <a:extLst>
              <a:ext uri="{FF2B5EF4-FFF2-40B4-BE49-F238E27FC236}">
                <a16:creationId xmlns:a16="http://schemas.microsoft.com/office/drawing/2014/main" id="{D6FEE320-7B15-B290-10D4-5D587B42E88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412578" y="1720850"/>
            <a:ext cx="3089611" cy="2817813"/>
          </a:xfrm>
          <a:prstGeom prst="rect">
            <a:avLst/>
          </a:prstGeom>
        </p:spPr>
        <p:txBody>
          <a:bodyPr/>
          <a:lstStyle/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52" name="Picture Placeholder 49">
            <a:extLst>
              <a:ext uri="{FF2B5EF4-FFF2-40B4-BE49-F238E27FC236}">
                <a16:creationId xmlns:a16="http://schemas.microsoft.com/office/drawing/2014/main" id="{2B3AC7B5-8269-C93D-9C16-353D09F8E66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102826" y="1720850"/>
            <a:ext cx="3089611" cy="2817813"/>
          </a:xfrm>
          <a:prstGeom prst="rect">
            <a:avLst/>
          </a:prstGeom>
        </p:spPr>
        <p:txBody>
          <a:bodyPr/>
          <a:lstStyle/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E24D7961-548D-9547-56F0-8D9836CDA91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29472" y="4702351"/>
            <a:ext cx="3109913" cy="663575"/>
          </a:xfrm>
          <a:prstGeom prst="rect">
            <a:avLst/>
          </a:prstGeom>
        </p:spPr>
        <p:txBody>
          <a:bodyPr/>
          <a:lstStyle>
            <a:lvl1pPr>
              <a:defRPr kumimoji="0" lang="en-GB" sz="2000" b="0" i="0" u="none" strike="noStrike" kern="0" cap="none" spc="0" normalizeH="0" baseline="0" dirty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Second level</a:t>
            </a:r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3B6BF5ED-B1D7-F1DF-E86B-06D144DBE0C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412578" y="4702351"/>
            <a:ext cx="3109913" cy="663575"/>
          </a:xfrm>
          <a:prstGeom prst="rect">
            <a:avLst/>
          </a:prstGeom>
        </p:spPr>
        <p:txBody>
          <a:bodyPr/>
          <a:lstStyle>
            <a:lvl1pPr>
              <a:defRPr kumimoji="0" lang="en-GB" sz="2000" b="0" i="0" u="none" strike="noStrike" kern="0" cap="none" spc="0" normalizeH="0" baseline="0" dirty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Second level</a:t>
            </a:r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B3FFAD69-7333-7593-79FD-1BB63DAB5D96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102826" y="4702351"/>
            <a:ext cx="3109913" cy="663575"/>
          </a:xfrm>
          <a:prstGeom prst="rect">
            <a:avLst/>
          </a:prstGeom>
        </p:spPr>
        <p:txBody>
          <a:bodyPr/>
          <a:lstStyle>
            <a:lvl1pPr>
              <a:defRPr kumimoji="0" lang="en-GB" sz="2000" b="0" i="0" u="none" strike="noStrike" kern="0" cap="none" spc="0" normalizeH="0" baseline="0" dirty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Second level</a:t>
            </a:r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5296A9ED-4E37-686E-748E-145F36BF85A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29472" y="5536365"/>
            <a:ext cx="3109913" cy="328708"/>
          </a:xfrm>
          <a:prstGeom prst="rect">
            <a:avLst/>
          </a:prstGeom>
        </p:spPr>
        <p:txBody>
          <a:bodyPr/>
          <a:lstStyle>
            <a:lvl1pPr>
              <a:defRPr kumimoji="0" lang="en-GB" sz="1300" b="0" i="0" u="none" strike="noStrike" kern="0" cap="none" spc="0" normalizeH="0" baseline="0" dirty="0" smtClean="0">
                <a:ln>
                  <a:noFill/>
                </a:ln>
                <a:solidFill>
                  <a:srgbClr val="0D5E68"/>
                </a:solidFill>
                <a:effectLst/>
                <a:uLnTx/>
                <a:uFillTx/>
                <a:latin typeface="Arial" panose="020B0604020202020204" pitchFamily="34" charset="0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16F119E5-6A2C-2BCE-726C-F10B2C4D3DB3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4412578" y="5536365"/>
            <a:ext cx="3109913" cy="328708"/>
          </a:xfrm>
          <a:prstGeom prst="rect">
            <a:avLst/>
          </a:prstGeom>
        </p:spPr>
        <p:txBody>
          <a:bodyPr/>
          <a:lstStyle>
            <a:lvl1pPr>
              <a:defRPr kumimoji="0" lang="en-GB" sz="1300" b="0" i="0" u="none" strike="noStrike" kern="0" cap="none" spc="0" normalizeH="0" baseline="0" dirty="0" smtClean="0">
                <a:ln>
                  <a:noFill/>
                </a:ln>
                <a:solidFill>
                  <a:srgbClr val="0D5E68"/>
                </a:solidFill>
                <a:effectLst/>
                <a:uLnTx/>
                <a:uFillTx/>
                <a:latin typeface="Arial" panose="020B0604020202020204" pitchFamily="34" charset="0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18" name="Text Placeholder 6">
            <a:extLst>
              <a:ext uri="{FF2B5EF4-FFF2-40B4-BE49-F238E27FC236}">
                <a16:creationId xmlns:a16="http://schemas.microsoft.com/office/drawing/2014/main" id="{091BDC55-2FE8-A4C3-56CA-198BEB7AE961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8102826" y="5536365"/>
            <a:ext cx="3109913" cy="328708"/>
          </a:xfrm>
          <a:prstGeom prst="rect">
            <a:avLst/>
          </a:prstGeom>
        </p:spPr>
        <p:txBody>
          <a:bodyPr/>
          <a:lstStyle>
            <a:lvl1pPr>
              <a:defRPr kumimoji="0" lang="en-GB" sz="1300" b="0" i="0" u="none" strike="noStrike" kern="0" cap="none" spc="0" normalizeH="0" baseline="0" dirty="0" smtClean="0">
                <a:ln>
                  <a:noFill/>
                </a:ln>
                <a:solidFill>
                  <a:srgbClr val="0D5E68"/>
                </a:solidFill>
                <a:effectLst/>
                <a:uLnTx/>
                <a:uFillTx/>
                <a:latin typeface="Arial" panose="020B0604020202020204" pitchFamily="34" charset="0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3" name="Text Placeholder 12">
            <a:extLst>
              <a:ext uri="{FF2B5EF4-FFF2-40B4-BE49-F238E27FC236}">
                <a16:creationId xmlns:a16="http://schemas.microsoft.com/office/drawing/2014/main" id="{27EE7832-66C0-2463-EB20-8F1938EDAB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B6F7E7C5-9075-BF7F-18B9-FCE480F9F92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3C1AB6E7-AC01-607C-B6A3-F681692B8B01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D389F760-CF98-9DD8-EDA9-4AB1F917016E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94EBF8D0-F3A1-9B32-807A-4C3899523763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21" name="Graphic 20">
            <a:extLst>
              <a:ext uri="{FF2B5EF4-FFF2-40B4-BE49-F238E27FC236}">
                <a16:creationId xmlns:a16="http://schemas.microsoft.com/office/drawing/2014/main" id="{CEFE3B1B-6B0A-3586-B445-50DC1B77C21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4D588AE2-5BB1-F4D9-9CFB-881062708006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507EDEE0-2798-2D78-F1EC-8368F2F70E34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4" name="Picture Placeholder 10">
            <a:extLst>
              <a:ext uri="{FF2B5EF4-FFF2-40B4-BE49-F238E27FC236}">
                <a16:creationId xmlns:a16="http://schemas.microsoft.com/office/drawing/2014/main" id="{49706DF0-1707-1EC8-0A2A-21C72066D41A}"/>
              </a:ext>
            </a:extLst>
          </p:cNvPr>
          <p:cNvSpPr txBox="1">
            <a:spLocks/>
          </p:cNvSpPr>
          <p:nvPr userDrawn="1"/>
        </p:nvSpPr>
        <p:spPr>
          <a:xfrm>
            <a:off x="609598" y="1486123"/>
            <a:ext cx="3473700" cy="3052493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 baseline="0">
                <a:solidFill>
                  <a:schemeClr val="tx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" name="Picture Placeholder 10">
            <a:extLst>
              <a:ext uri="{FF2B5EF4-FFF2-40B4-BE49-F238E27FC236}">
                <a16:creationId xmlns:a16="http://schemas.microsoft.com/office/drawing/2014/main" id="{EEBDEED6-03B2-15CE-84DD-DDCDED0A2A9B}"/>
              </a:ext>
            </a:extLst>
          </p:cNvPr>
          <p:cNvSpPr txBox="1">
            <a:spLocks/>
          </p:cNvSpPr>
          <p:nvPr userDrawn="1"/>
        </p:nvSpPr>
        <p:spPr>
          <a:xfrm>
            <a:off x="8103576" y="1486123"/>
            <a:ext cx="3473700" cy="3052486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 baseline="0">
                <a:solidFill>
                  <a:schemeClr val="tx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EF8B9E51-E4DF-7A5B-5A8C-8CA09776B95C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31746666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peaker Slide_3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>
            <a:extLst>
              <a:ext uri="{FF2B5EF4-FFF2-40B4-BE49-F238E27FC236}">
                <a16:creationId xmlns:a16="http://schemas.microsoft.com/office/drawing/2014/main" id="{5D355383-A39C-BC61-3659-D0C050518E27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" name="Text Placeholder 16">
            <a:extLst>
              <a:ext uri="{FF2B5EF4-FFF2-40B4-BE49-F238E27FC236}">
                <a16:creationId xmlns:a16="http://schemas.microsoft.com/office/drawing/2014/main" id="{3692ED62-7541-55AE-F927-4A61C2C3987F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2884447" y="2087318"/>
            <a:ext cx="3211553" cy="264645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0000"/>
              </a:lnSpc>
              <a:buNone/>
              <a:defRPr lang="en-US" sz="1800" b="0" spc="0" dirty="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defRPr lang="en-US" sz="4800" b="1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" name="Text Placeholder 16">
            <a:extLst>
              <a:ext uri="{FF2B5EF4-FFF2-40B4-BE49-F238E27FC236}">
                <a16:creationId xmlns:a16="http://schemas.microsoft.com/office/drawing/2014/main" id="{21AA1F7F-931B-F445-9596-6A0B324FE3C6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2884447" y="2421853"/>
            <a:ext cx="3211553" cy="170987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0000"/>
              </a:lnSpc>
              <a:buNone/>
              <a:defRPr lang="en-US" sz="1400" b="0" i="0" spc="0" dirty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defRPr lang="en-US" sz="4800" b="1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8" name="Picture Placeholder 12">
            <a:extLst>
              <a:ext uri="{FF2B5EF4-FFF2-40B4-BE49-F238E27FC236}">
                <a16:creationId xmlns:a16="http://schemas.microsoft.com/office/drawing/2014/main" id="{32102959-8D70-EDC5-B6A0-A5AD4FA0E1E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64146" y="1712851"/>
            <a:ext cx="1782312" cy="1716149"/>
          </a:xfrm>
          <a:prstGeom prst="rect">
            <a:avLst/>
          </a:prstGeom>
          <a:effectLst>
            <a:softEdge rad="0"/>
          </a:effectLst>
        </p:spPr>
        <p:txBody>
          <a:bodyPr wrap="square">
            <a:noAutofit/>
          </a:bodyPr>
          <a:lstStyle>
            <a:lvl1pPr>
              <a:defRPr>
                <a:noFill/>
              </a:defRPr>
            </a:lvl1pPr>
          </a:lstStyle>
          <a:p>
            <a:r>
              <a:rPr lang="en-GB"/>
              <a:t>Click icon to add picture</a:t>
            </a:r>
            <a:endParaRPr lang="en-IN"/>
          </a:p>
        </p:txBody>
      </p:sp>
      <p:sp>
        <p:nvSpPr>
          <p:cNvPr id="22" name="Picture Placeholder 12">
            <a:extLst>
              <a:ext uri="{FF2B5EF4-FFF2-40B4-BE49-F238E27FC236}">
                <a16:creationId xmlns:a16="http://schemas.microsoft.com/office/drawing/2014/main" id="{F7544498-D593-AAAC-B5A2-5F0AE8699205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764146" y="3868754"/>
            <a:ext cx="1782312" cy="1716149"/>
          </a:xfrm>
          <a:prstGeom prst="rect">
            <a:avLst/>
          </a:prstGeom>
          <a:effectLst>
            <a:softEdge rad="0"/>
          </a:effectLst>
        </p:spPr>
        <p:txBody>
          <a:bodyPr wrap="square">
            <a:noAutofit/>
          </a:bodyPr>
          <a:lstStyle>
            <a:lvl1pPr>
              <a:defRPr>
                <a:noFill/>
              </a:defRPr>
            </a:lvl1pPr>
          </a:lstStyle>
          <a:p>
            <a:r>
              <a:rPr lang="en-GB"/>
              <a:t>Click icon to add picture</a:t>
            </a:r>
            <a:endParaRPr lang="en-IN"/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000AB221-6566-3C2B-C542-0CFE03AD2794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2926842" y="2784474"/>
            <a:ext cx="1377026" cy="392277"/>
          </a:xfrm>
          <a:prstGeom prst="rect">
            <a:avLst/>
          </a:prstGeom>
        </p:spPr>
        <p:txBody>
          <a:bodyPr/>
          <a:lstStyle/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30" name="Text Placeholder 16">
            <a:extLst>
              <a:ext uri="{FF2B5EF4-FFF2-40B4-BE49-F238E27FC236}">
                <a16:creationId xmlns:a16="http://schemas.microsoft.com/office/drawing/2014/main" id="{D0D7A1F6-8465-8A2B-4ACF-1AA3828DF2D2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2884447" y="4194211"/>
            <a:ext cx="3211553" cy="264645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0000"/>
              </a:lnSpc>
              <a:buNone/>
              <a:defRPr lang="en-US" sz="1800" b="0" spc="0" dirty="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defRPr lang="en-US" sz="4800" b="1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1" name="Text Placeholder 16">
            <a:extLst>
              <a:ext uri="{FF2B5EF4-FFF2-40B4-BE49-F238E27FC236}">
                <a16:creationId xmlns:a16="http://schemas.microsoft.com/office/drawing/2014/main" id="{7C617D7E-4804-A822-9AA6-8A20815B01AA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2884447" y="4528746"/>
            <a:ext cx="3211553" cy="170987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0000"/>
              </a:lnSpc>
              <a:buNone/>
              <a:defRPr lang="en-US" sz="1400" b="0" i="0" spc="0" dirty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defRPr lang="en-US" sz="4800" b="1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5" name="Picture Placeholder 24">
            <a:extLst>
              <a:ext uri="{FF2B5EF4-FFF2-40B4-BE49-F238E27FC236}">
                <a16:creationId xmlns:a16="http://schemas.microsoft.com/office/drawing/2014/main" id="{F438AE66-A339-172A-E758-B4C96ED9324E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2926842" y="4891367"/>
            <a:ext cx="1377026" cy="392277"/>
          </a:xfrm>
          <a:prstGeom prst="rect">
            <a:avLst/>
          </a:prstGeom>
        </p:spPr>
        <p:txBody>
          <a:bodyPr/>
          <a:lstStyle/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36" name="Text Placeholder 16">
            <a:extLst>
              <a:ext uri="{FF2B5EF4-FFF2-40B4-BE49-F238E27FC236}">
                <a16:creationId xmlns:a16="http://schemas.microsoft.com/office/drawing/2014/main" id="{CDE929F4-ED83-BBD4-2AF4-99322A2E443A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8528010" y="2087318"/>
            <a:ext cx="3211553" cy="264645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0000"/>
              </a:lnSpc>
              <a:buNone/>
              <a:defRPr lang="en-US" sz="1800" b="0" spc="0" dirty="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defRPr lang="en-US" sz="4800" b="1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7" name="Text Placeholder 16">
            <a:extLst>
              <a:ext uri="{FF2B5EF4-FFF2-40B4-BE49-F238E27FC236}">
                <a16:creationId xmlns:a16="http://schemas.microsoft.com/office/drawing/2014/main" id="{7924D048-97BB-5888-F0A8-1B0F7D6B5AC5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8528010" y="2421853"/>
            <a:ext cx="3211553" cy="170987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0000"/>
              </a:lnSpc>
              <a:buNone/>
              <a:defRPr lang="en-US" sz="1400" b="0" i="0" spc="0" dirty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defRPr lang="en-US" sz="4800" b="1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8" name="Picture Placeholder 12">
            <a:extLst>
              <a:ext uri="{FF2B5EF4-FFF2-40B4-BE49-F238E27FC236}">
                <a16:creationId xmlns:a16="http://schemas.microsoft.com/office/drawing/2014/main" id="{B993DBAF-3BF2-4B05-0437-589C58F5E58B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407709" y="1712851"/>
            <a:ext cx="1782312" cy="1716149"/>
          </a:xfrm>
          <a:prstGeom prst="rect">
            <a:avLst/>
          </a:prstGeom>
          <a:effectLst>
            <a:softEdge rad="0"/>
          </a:effectLst>
        </p:spPr>
        <p:txBody>
          <a:bodyPr wrap="square">
            <a:noAutofit/>
          </a:bodyPr>
          <a:lstStyle>
            <a:lvl1pPr>
              <a:defRPr>
                <a:noFill/>
              </a:defRPr>
            </a:lvl1pPr>
          </a:lstStyle>
          <a:p>
            <a:r>
              <a:rPr lang="en-GB"/>
              <a:t>Click icon to add picture</a:t>
            </a:r>
            <a:endParaRPr lang="en-IN"/>
          </a:p>
        </p:txBody>
      </p:sp>
      <p:sp>
        <p:nvSpPr>
          <p:cNvPr id="39" name="Picture Placeholder 12">
            <a:extLst>
              <a:ext uri="{FF2B5EF4-FFF2-40B4-BE49-F238E27FC236}">
                <a16:creationId xmlns:a16="http://schemas.microsoft.com/office/drawing/2014/main" id="{7580A1D0-6D6E-1822-F5BB-0A884AA729AC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407709" y="3868754"/>
            <a:ext cx="1782312" cy="1716149"/>
          </a:xfrm>
          <a:prstGeom prst="rect">
            <a:avLst/>
          </a:prstGeom>
          <a:effectLst>
            <a:softEdge rad="0"/>
          </a:effectLst>
        </p:spPr>
        <p:txBody>
          <a:bodyPr wrap="square">
            <a:noAutofit/>
          </a:bodyPr>
          <a:lstStyle>
            <a:lvl1pPr>
              <a:defRPr>
                <a:noFill/>
              </a:defRPr>
            </a:lvl1pPr>
          </a:lstStyle>
          <a:p>
            <a:r>
              <a:rPr lang="en-GB"/>
              <a:t>Click icon to add picture</a:t>
            </a:r>
            <a:endParaRPr lang="en-IN"/>
          </a:p>
        </p:txBody>
      </p:sp>
      <p:sp>
        <p:nvSpPr>
          <p:cNvPr id="40" name="Picture Placeholder 24">
            <a:extLst>
              <a:ext uri="{FF2B5EF4-FFF2-40B4-BE49-F238E27FC236}">
                <a16:creationId xmlns:a16="http://schemas.microsoft.com/office/drawing/2014/main" id="{DF0FA1C5-0AAF-8F89-AB2A-81F41C18496D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8570405" y="2784474"/>
            <a:ext cx="1377026" cy="392277"/>
          </a:xfrm>
          <a:prstGeom prst="rect">
            <a:avLst/>
          </a:prstGeom>
        </p:spPr>
        <p:txBody>
          <a:bodyPr/>
          <a:lstStyle/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41" name="Text Placeholder 16">
            <a:extLst>
              <a:ext uri="{FF2B5EF4-FFF2-40B4-BE49-F238E27FC236}">
                <a16:creationId xmlns:a16="http://schemas.microsoft.com/office/drawing/2014/main" id="{C8294939-7A15-88DF-4E4E-E856CF572FCE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8528010" y="4194211"/>
            <a:ext cx="3211553" cy="264645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0000"/>
              </a:lnSpc>
              <a:buNone/>
              <a:defRPr lang="en-US" sz="1800" b="0" spc="0" dirty="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defRPr lang="en-US" sz="4800" b="1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2" name="Text Placeholder 16">
            <a:extLst>
              <a:ext uri="{FF2B5EF4-FFF2-40B4-BE49-F238E27FC236}">
                <a16:creationId xmlns:a16="http://schemas.microsoft.com/office/drawing/2014/main" id="{205EEB94-1C1C-9B0C-40ED-D4465B9A3325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8528010" y="4528746"/>
            <a:ext cx="3211553" cy="170987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0000"/>
              </a:lnSpc>
              <a:buNone/>
              <a:defRPr lang="en-US" sz="1400" b="0" i="0" spc="0" dirty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defRPr lang="en-US" sz="4800" b="1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3" name="Picture Placeholder 24">
            <a:extLst>
              <a:ext uri="{FF2B5EF4-FFF2-40B4-BE49-F238E27FC236}">
                <a16:creationId xmlns:a16="http://schemas.microsoft.com/office/drawing/2014/main" id="{2EF1BB51-66D1-42BF-D8E4-2D8A6FCA3D1C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8570405" y="4891367"/>
            <a:ext cx="1377026" cy="392277"/>
          </a:xfrm>
          <a:prstGeom prst="rect">
            <a:avLst/>
          </a:prstGeom>
        </p:spPr>
        <p:txBody>
          <a:bodyPr/>
          <a:lstStyle/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11" name="Text Placeholder 12">
            <a:extLst>
              <a:ext uri="{FF2B5EF4-FFF2-40B4-BE49-F238E27FC236}">
                <a16:creationId xmlns:a16="http://schemas.microsoft.com/office/drawing/2014/main" id="{4A6629F6-2101-C1D7-FB53-5B44E0A1706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95902D11-7F90-23BA-C45A-0BF9F19CCA5F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0F5B214B-7DB2-3607-273F-CD275977EB3D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0D816AC5-E505-6B87-68BC-CEB14B1536F2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5" name="Graphic 14">
            <a:extLst>
              <a:ext uri="{FF2B5EF4-FFF2-40B4-BE49-F238E27FC236}">
                <a16:creationId xmlns:a16="http://schemas.microsoft.com/office/drawing/2014/main" id="{8027BA17-C32B-7F95-BA0B-E975609AF7C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A76F55FE-50F5-6D31-8513-E6560B3900E9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8D268FC2-D21A-A298-4007-BC8C1DDB911F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BDE70C52-8B3E-3357-DAB4-6858A95676A7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53956925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meline and Milestones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>
            <a:extLst>
              <a:ext uri="{FF2B5EF4-FFF2-40B4-BE49-F238E27FC236}">
                <a16:creationId xmlns:a16="http://schemas.microsoft.com/office/drawing/2014/main" id="{E9D82067-BF30-B7E4-677B-44F87D741907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9" name="Group 68">
            <a:extLst>
              <a:ext uri="{FF2B5EF4-FFF2-40B4-BE49-F238E27FC236}">
                <a16:creationId xmlns:a16="http://schemas.microsoft.com/office/drawing/2014/main" id="{8F20DA5D-6EC5-7669-F87F-02ECE93DEFFD}"/>
              </a:ext>
            </a:extLst>
          </p:cNvPr>
          <p:cNvGrpSpPr/>
          <p:nvPr/>
        </p:nvGrpSpPr>
        <p:grpSpPr>
          <a:xfrm>
            <a:off x="10016931" y="194469"/>
            <a:ext cx="3028836" cy="1120031"/>
            <a:chOff x="7241828" y="856922"/>
            <a:chExt cx="4944479" cy="1828415"/>
          </a:xfrm>
        </p:grpSpPr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23BB221F-EF6E-E5A8-4111-F18D9548BFD8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5FD30DF5-8F4A-EB5C-E274-AE4E2DF17677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57170E00-A1C7-4F07-7311-125AD3628AAD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79AB3FDB-63BF-2F2E-3487-A663938FCD6A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75FB97E1-8D15-7E3B-2D68-7BCE38FA2FC5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571222" y="1939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7" name="Text Placeholder 17">
            <a:extLst>
              <a:ext uri="{FF2B5EF4-FFF2-40B4-BE49-F238E27FC236}">
                <a16:creationId xmlns:a16="http://schemas.microsoft.com/office/drawing/2014/main" id="{953185D2-D63B-F8D9-ADA7-C4B78B91C1D3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616798" y="3070713"/>
            <a:ext cx="1783180" cy="219850"/>
          </a:xfrm>
          <a:prstGeom prst="rect">
            <a:avLst/>
          </a:prstGeom>
        </p:spPr>
        <p:txBody>
          <a:bodyPr lIns="0" tIns="45720" rIns="0" bIns="0"/>
          <a:lstStyle>
            <a:lvl1pPr algn="l"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</a:t>
            </a:r>
          </a:p>
        </p:txBody>
      </p:sp>
      <p:sp>
        <p:nvSpPr>
          <p:cNvPr id="11" name="Text Placeholder 17">
            <a:extLst>
              <a:ext uri="{FF2B5EF4-FFF2-40B4-BE49-F238E27FC236}">
                <a16:creationId xmlns:a16="http://schemas.microsoft.com/office/drawing/2014/main" id="{E7A9A746-D61E-C670-8512-8086C376D86B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616798" y="3653913"/>
            <a:ext cx="1783180" cy="219850"/>
          </a:xfrm>
          <a:prstGeom prst="rect">
            <a:avLst/>
          </a:prstGeom>
        </p:spPr>
        <p:txBody>
          <a:bodyPr lIns="0" tIns="45720" rIns="0" bIns="0"/>
          <a:lstStyle>
            <a:lvl1pPr algn="l"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</a:t>
            </a:r>
          </a:p>
        </p:txBody>
      </p:sp>
      <p:sp>
        <p:nvSpPr>
          <p:cNvPr id="12" name="Text Placeholder 17">
            <a:extLst>
              <a:ext uri="{FF2B5EF4-FFF2-40B4-BE49-F238E27FC236}">
                <a16:creationId xmlns:a16="http://schemas.microsoft.com/office/drawing/2014/main" id="{CF11EDC8-8CF5-CBE5-A231-2205DC2E04C7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665493" y="3070713"/>
            <a:ext cx="1783180" cy="219850"/>
          </a:xfrm>
          <a:prstGeom prst="rect">
            <a:avLst/>
          </a:prstGeom>
        </p:spPr>
        <p:txBody>
          <a:bodyPr lIns="0" tIns="45720" rIns="0" bIns="0"/>
          <a:lstStyle>
            <a:lvl1pPr algn="l"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</a:t>
            </a:r>
          </a:p>
        </p:txBody>
      </p:sp>
      <p:sp>
        <p:nvSpPr>
          <p:cNvPr id="13" name="Text Placeholder 17">
            <a:extLst>
              <a:ext uri="{FF2B5EF4-FFF2-40B4-BE49-F238E27FC236}">
                <a16:creationId xmlns:a16="http://schemas.microsoft.com/office/drawing/2014/main" id="{568AA299-7663-3FB7-052E-A177C83993F8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665493" y="3653913"/>
            <a:ext cx="1783180" cy="219850"/>
          </a:xfrm>
          <a:prstGeom prst="rect">
            <a:avLst/>
          </a:prstGeom>
        </p:spPr>
        <p:txBody>
          <a:bodyPr lIns="0" tIns="45720" rIns="0" bIns="0"/>
          <a:lstStyle>
            <a:lvl1pPr algn="l"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</a:t>
            </a:r>
          </a:p>
        </p:txBody>
      </p:sp>
      <p:sp>
        <p:nvSpPr>
          <p:cNvPr id="14" name="Text Placeholder 17">
            <a:extLst>
              <a:ext uri="{FF2B5EF4-FFF2-40B4-BE49-F238E27FC236}">
                <a16:creationId xmlns:a16="http://schemas.microsoft.com/office/drawing/2014/main" id="{7687DF98-73C4-9BE9-C9DB-48D8149BE1D9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687172" y="3070713"/>
            <a:ext cx="1783180" cy="219850"/>
          </a:xfrm>
          <a:prstGeom prst="rect">
            <a:avLst/>
          </a:prstGeom>
        </p:spPr>
        <p:txBody>
          <a:bodyPr lIns="0" tIns="45720" rIns="0" bIns="0"/>
          <a:lstStyle>
            <a:lvl1pPr algn="l"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</a:t>
            </a:r>
          </a:p>
        </p:txBody>
      </p:sp>
      <p:sp>
        <p:nvSpPr>
          <p:cNvPr id="15" name="Text Placeholder 17">
            <a:extLst>
              <a:ext uri="{FF2B5EF4-FFF2-40B4-BE49-F238E27FC236}">
                <a16:creationId xmlns:a16="http://schemas.microsoft.com/office/drawing/2014/main" id="{20C74956-C435-5E6F-C6A3-18EC76FA78A6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6687172" y="3653913"/>
            <a:ext cx="1783180" cy="219850"/>
          </a:xfrm>
          <a:prstGeom prst="rect">
            <a:avLst/>
          </a:prstGeom>
        </p:spPr>
        <p:txBody>
          <a:bodyPr lIns="0" tIns="45720" rIns="0" bIns="0"/>
          <a:lstStyle>
            <a:lvl1pPr algn="l"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C76D95BA-3054-10BD-7DBA-BD8C763C7E1E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9720580" y="3070713"/>
            <a:ext cx="1783180" cy="219850"/>
          </a:xfrm>
          <a:prstGeom prst="rect">
            <a:avLst/>
          </a:prstGeom>
        </p:spPr>
        <p:txBody>
          <a:bodyPr lIns="0" tIns="45720" rIns="0" bIns="0"/>
          <a:lstStyle>
            <a:lvl1pPr algn="l"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</a:t>
            </a:r>
          </a:p>
        </p:txBody>
      </p:sp>
      <p:sp>
        <p:nvSpPr>
          <p:cNvPr id="19" name="Text Placeholder 17">
            <a:extLst>
              <a:ext uri="{FF2B5EF4-FFF2-40B4-BE49-F238E27FC236}">
                <a16:creationId xmlns:a16="http://schemas.microsoft.com/office/drawing/2014/main" id="{FEAE325D-F5D3-6879-B1AA-22A4656FA48C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9720580" y="3653913"/>
            <a:ext cx="1783180" cy="219850"/>
          </a:xfrm>
          <a:prstGeom prst="rect">
            <a:avLst/>
          </a:prstGeom>
        </p:spPr>
        <p:txBody>
          <a:bodyPr lIns="0" tIns="45720" rIns="0" bIns="0"/>
          <a:lstStyle>
            <a:lvl1pPr algn="l"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</a:t>
            </a:r>
          </a:p>
        </p:txBody>
      </p:sp>
      <p:sp>
        <p:nvSpPr>
          <p:cNvPr id="20" name="Text Placeholder 17">
            <a:extLst>
              <a:ext uri="{FF2B5EF4-FFF2-40B4-BE49-F238E27FC236}">
                <a16:creationId xmlns:a16="http://schemas.microsoft.com/office/drawing/2014/main" id="{1B64243E-CF12-9316-B523-D2712D12B89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16798" y="4275953"/>
            <a:ext cx="2142600" cy="877875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21" name="Text Placeholder 17">
            <a:extLst>
              <a:ext uri="{FF2B5EF4-FFF2-40B4-BE49-F238E27FC236}">
                <a16:creationId xmlns:a16="http://schemas.microsoft.com/office/drawing/2014/main" id="{AF474065-07D4-2348-2FE0-0313FB13CDE3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647381" y="4275953"/>
            <a:ext cx="2142600" cy="877875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22" name="Text Placeholder 17">
            <a:extLst>
              <a:ext uri="{FF2B5EF4-FFF2-40B4-BE49-F238E27FC236}">
                <a16:creationId xmlns:a16="http://schemas.microsoft.com/office/drawing/2014/main" id="{7A173924-F3AB-FC7F-AA6D-07710DC6F58D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677964" y="4275953"/>
            <a:ext cx="2142600" cy="877875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23" name="Text Placeholder 17">
            <a:extLst>
              <a:ext uri="{FF2B5EF4-FFF2-40B4-BE49-F238E27FC236}">
                <a16:creationId xmlns:a16="http://schemas.microsoft.com/office/drawing/2014/main" id="{AADEA5DF-C78C-0E7D-1AE2-42940DD519CF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708547" y="4275953"/>
            <a:ext cx="2142600" cy="877875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BE8A3DAA-73FF-F987-50DA-D5441A0CC90E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660651" y="597078"/>
            <a:ext cx="1926199" cy="225592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US"/>
              <a:t>This is the eyebrow</a:t>
            </a:r>
          </a:p>
        </p:txBody>
      </p:sp>
      <p:sp>
        <p:nvSpPr>
          <p:cNvPr id="24" name="Text Placeholder 12">
            <a:extLst>
              <a:ext uri="{FF2B5EF4-FFF2-40B4-BE49-F238E27FC236}">
                <a16:creationId xmlns:a16="http://schemas.microsoft.com/office/drawing/2014/main" id="{D668A70F-FB7B-5443-CADA-FA7F66C0A15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859644" y="585295"/>
            <a:ext cx="5704639" cy="442894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920E01BA-2B17-168F-AD11-DEB8540EA0F1}"/>
              </a:ext>
            </a:extLst>
          </p:cNvPr>
          <p:cNvGrpSpPr/>
          <p:nvPr userDrawn="1"/>
        </p:nvGrpSpPr>
        <p:grpSpPr>
          <a:xfrm>
            <a:off x="10016931" y="194469"/>
            <a:ext cx="3028836" cy="1120031"/>
            <a:chOff x="7241828" y="856922"/>
            <a:chExt cx="4944479" cy="1828415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34B496B0-BE27-1E6D-CD0C-0A862FB85BBB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BFA622DC-5BC7-B5B6-D1F1-2509E5F2AC9C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D41B18A8-C691-1516-9450-AA5ED14AC934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F6ACA915-A0E3-8A7E-305B-94B1797D17C9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0DDF1F87-FD14-9B0F-2127-AB466F7BB137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27" name="Graphic 26">
            <a:extLst>
              <a:ext uri="{FF2B5EF4-FFF2-40B4-BE49-F238E27FC236}">
                <a16:creationId xmlns:a16="http://schemas.microsoft.com/office/drawing/2014/main" id="{C2682D0D-B595-EB20-8EBC-2A54A88481E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5F592D02-1B37-B549-0959-F9AF687D523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C8F1CCE8-82B7-2860-E49A-73F370266798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E4F8725C-44F6-2420-A877-1B764E4E67DE}"/>
              </a:ext>
            </a:extLst>
          </p:cNvPr>
          <p:cNvSpPr/>
          <p:nvPr userDrawn="1"/>
        </p:nvSpPr>
        <p:spPr>
          <a:xfrm>
            <a:off x="-2571222" y="1939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08139878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meline and Milestones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>
            <a:extLst>
              <a:ext uri="{FF2B5EF4-FFF2-40B4-BE49-F238E27FC236}">
                <a16:creationId xmlns:a16="http://schemas.microsoft.com/office/drawing/2014/main" id="{A4EBA003-1250-FA83-4E07-FCA65BE838B8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8CB0DFC2-6E7A-2087-B2FF-C34E229FBC8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8931734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64373FA0-6B5A-7253-F752-2DCE8FB43AB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09599" y="1091338"/>
            <a:ext cx="6438899" cy="200055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US"/>
              <a:t>This is the eyebrow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D5D3E2E-FE38-AFBD-6336-02F42C8CFD94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E157EFF9-F3D2-F70F-E18E-7FE59A06375C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40983F83-4053-376E-D5B9-B883E8A293D0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4" name="Graphic 13">
            <a:extLst>
              <a:ext uri="{FF2B5EF4-FFF2-40B4-BE49-F238E27FC236}">
                <a16:creationId xmlns:a16="http://schemas.microsoft.com/office/drawing/2014/main" id="{02C743F6-4ED7-FE06-BA94-22E367F8172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943199BE-84ED-5FF7-8E60-207143423BA5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B022EEF7-D43E-DBEB-9B20-0FBF2E462733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47917422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meline and Milestones_3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>
            <a:extLst>
              <a:ext uri="{FF2B5EF4-FFF2-40B4-BE49-F238E27FC236}">
                <a16:creationId xmlns:a16="http://schemas.microsoft.com/office/drawing/2014/main" id="{38D8C999-05C8-4E49-0F5B-AAB73D5CE553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8CB0DFC2-6E7A-2087-B2FF-C34E229FBC8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8931734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9F3D7290-9128-D68D-F14C-46E6D8CE2F1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09599" y="1091338"/>
            <a:ext cx="6438899" cy="200055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US"/>
              <a:t>This is the eyebrow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0406718-39CF-350A-8F6E-C93421732D01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CE422023-87FA-51BB-905E-92FEDA561A79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AB6F5796-2737-07BA-248E-B41B9AE76EA8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4" name="Graphic 13">
            <a:extLst>
              <a:ext uri="{FF2B5EF4-FFF2-40B4-BE49-F238E27FC236}">
                <a16:creationId xmlns:a16="http://schemas.microsoft.com/office/drawing/2014/main" id="{6AC9D962-2C9B-AC10-5F97-DC0FD9FEE10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084E1ED5-3A77-8900-9345-90705F6A0BE5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91E0CCDE-0ED0-119D-82FE-8FA3D62C8A93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21295693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tatements &amp; Quote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5324CD9-0E10-C29E-B050-992F4C0C0E3B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96E662FA-71E8-91C9-9E2D-C02F2D54880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84125" y="944469"/>
            <a:ext cx="4625888" cy="2600569"/>
          </a:xfrm>
          <a:prstGeom prst="rect">
            <a:avLst/>
          </a:prstGeom>
        </p:spPr>
        <p:txBody>
          <a:bodyPr/>
          <a:lstStyle>
            <a:lvl1pPr marR="0" algn="l" rtl="0">
              <a:lnSpc>
                <a:spcPts val="4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200" b="1" i="0" u="none" strike="noStrike" kern="0" cap="none" spc="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9CAAE88-2A3A-5BE6-B4C7-F6ACC7BE7F07}"/>
              </a:ext>
            </a:extLst>
          </p:cNvPr>
          <p:cNvGrpSpPr/>
          <p:nvPr/>
        </p:nvGrpSpPr>
        <p:grpSpPr>
          <a:xfrm>
            <a:off x="5310013" y="6423966"/>
            <a:ext cx="2799343" cy="434034"/>
            <a:chOff x="7573955" y="3084660"/>
            <a:chExt cx="4515315" cy="700093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6EEAA60B-FEF0-0F51-B24D-E441EAE12442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B1CDAF82-C45F-C957-7672-CE6270C1A3B4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AED56033-79A1-81A5-8398-4BEE99A654C5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8AADE423-94E0-C0A0-10F4-54B2925A0D35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5" name="Freeform: Shape 25">
            <a:extLst>
              <a:ext uri="{FF2B5EF4-FFF2-40B4-BE49-F238E27FC236}">
                <a16:creationId xmlns:a16="http://schemas.microsoft.com/office/drawing/2014/main" id="{17A0DCD4-11AE-1102-80F3-450DDA7E20DE}"/>
              </a:ext>
            </a:extLst>
          </p:cNvPr>
          <p:cNvSpPr/>
          <p:nvPr/>
        </p:nvSpPr>
        <p:spPr>
          <a:xfrm>
            <a:off x="8737600" y="797044"/>
            <a:ext cx="3454400" cy="5400675"/>
          </a:xfrm>
          <a:custGeom>
            <a:avLst/>
            <a:gdLst>
              <a:gd name="connsiteX0" fmla="*/ 193369 w 3454400"/>
              <a:gd name="connsiteY0" fmla="*/ 0 h 5400675"/>
              <a:gd name="connsiteX1" fmla="*/ 3454400 w 3454400"/>
              <a:gd name="connsiteY1" fmla="*/ 0 h 5400675"/>
              <a:gd name="connsiteX2" fmla="*/ 3454400 w 3454400"/>
              <a:gd name="connsiteY2" fmla="*/ 5400675 h 5400675"/>
              <a:gd name="connsiteX3" fmla="*/ 193369 w 3454400"/>
              <a:gd name="connsiteY3" fmla="*/ 5400675 h 5400675"/>
              <a:gd name="connsiteX4" fmla="*/ 0 w 3454400"/>
              <a:gd name="connsiteY4" fmla="*/ 5207306 h 5400675"/>
              <a:gd name="connsiteX5" fmla="*/ 0 w 3454400"/>
              <a:gd name="connsiteY5" fmla="*/ 193369 h 5400675"/>
              <a:gd name="connsiteX6" fmla="*/ 193369 w 3454400"/>
              <a:gd name="connsiteY6" fmla="*/ 0 h 540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54400" h="5400675">
                <a:moveTo>
                  <a:pt x="193369" y="0"/>
                </a:moveTo>
                <a:lnTo>
                  <a:pt x="3454400" y="0"/>
                </a:lnTo>
                <a:lnTo>
                  <a:pt x="3454400" y="5400675"/>
                </a:lnTo>
                <a:lnTo>
                  <a:pt x="193369" y="5400675"/>
                </a:lnTo>
                <a:cubicBezTo>
                  <a:pt x="86574" y="5400675"/>
                  <a:pt x="0" y="5314101"/>
                  <a:pt x="0" y="5207306"/>
                </a:cubicBezTo>
                <a:lnTo>
                  <a:pt x="0" y="193369"/>
                </a:lnTo>
                <a:cubicBezTo>
                  <a:pt x="0" y="86574"/>
                  <a:pt x="86574" y="0"/>
                  <a:pt x="193369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ID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133F7F0E-499E-54A5-D0B0-43730C80F982}"/>
              </a:ext>
            </a:extLst>
          </p:cNvPr>
          <p:cNvCxnSpPr>
            <a:cxnSpLocks/>
          </p:cNvCxnSpPr>
          <p:nvPr/>
        </p:nvCxnSpPr>
        <p:spPr>
          <a:xfrm>
            <a:off x="684125" y="3716501"/>
            <a:ext cx="2204685" cy="0"/>
          </a:xfrm>
          <a:prstGeom prst="line">
            <a:avLst/>
          </a:prstGeom>
          <a:ln w="381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 Placeholder 34">
            <a:extLst>
              <a:ext uri="{FF2B5EF4-FFF2-40B4-BE49-F238E27FC236}">
                <a16:creationId xmlns:a16="http://schemas.microsoft.com/office/drawing/2014/main" id="{5D381F6B-6F2A-DBF2-7469-24F480EB5C9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84124" y="3848225"/>
            <a:ext cx="2668345" cy="414513"/>
          </a:xfrm>
          <a:prstGeom prst="rect">
            <a:avLst/>
          </a:prstGeom>
        </p:spPr>
        <p:txBody>
          <a:bodyPr/>
          <a:lstStyle>
            <a:lvl1pPr>
              <a:defRPr lang="en-GB" sz="2000" b="0" i="0" kern="1200" dirty="0" smtClean="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ts val="18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2000" b="0" i="0" kern="1200" dirty="0" smtClean="0">
                <a:solidFill>
                  <a:prstClr val="black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ts val="18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2000" kern="1200" dirty="0" smtClean="0">
                <a:solidFill>
                  <a:prstClr val="black"/>
                </a:solidFill>
                <a:latin typeface="Aptos" panose="02110004020202020204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18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2000" kern="1200" dirty="0" smtClean="0">
                <a:solidFill>
                  <a:prstClr val="black"/>
                </a:solidFill>
                <a:latin typeface="Aptos" panose="02110004020202020204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ts val="18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2000" kern="1200" dirty="0">
                <a:solidFill>
                  <a:prstClr val="black"/>
                </a:solidFill>
                <a:latin typeface="Aptos" panose="02110004020202020204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39" name="Picture Placeholder 37">
            <a:extLst>
              <a:ext uri="{FF2B5EF4-FFF2-40B4-BE49-F238E27FC236}">
                <a16:creationId xmlns:a16="http://schemas.microsoft.com/office/drawing/2014/main" id="{A676FE1D-9CBC-2316-015A-B6FF643CC6C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84125" y="5129694"/>
            <a:ext cx="1860200" cy="452438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42" name="Picture Placeholder 40">
            <a:extLst>
              <a:ext uri="{FF2B5EF4-FFF2-40B4-BE49-F238E27FC236}">
                <a16:creationId xmlns:a16="http://schemas.microsoft.com/office/drawing/2014/main" id="{376E406A-F4B3-624C-B40A-37A6E03A0B8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481194" y="1312863"/>
            <a:ext cx="4702430" cy="4365285"/>
          </a:xfrm>
          <a:prstGeom prst="rect">
            <a:avLst/>
          </a:prstGeom>
        </p:spPr>
        <p:txBody>
          <a:bodyPr/>
          <a:lstStyle/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11" name="Text Placeholder 34">
            <a:extLst>
              <a:ext uri="{FF2B5EF4-FFF2-40B4-BE49-F238E27FC236}">
                <a16:creationId xmlns:a16="http://schemas.microsoft.com/office/drawing/2014/main" id="{E28E4849-8F53-8DD1-3536-3D5F6F56A187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684124" y="4394634"/>
            <a:ext cx="2668345" cy="414513"/>
          </a:xfrm>
          <a:prstGeom prst="rect">
            <a:avLst/>
          </a:prstGeom>
        </p:spPr>
        <p:txBody>
          <a:bodyPr/>
          <a:lstStyle>
            <a:lvl1pPr>
              <a:defRPr lang="en-GB" sz="1600" b="0" i="0" kern="1200" dirty="0" smtClean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ts val="18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2000" b="0" i="0" kern="1200" dirty="0" smtClean="0">
                <a:solidFill>
                  <a:prstClr val="black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ts val="18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2000" kern="1200" dirty="0" smtClean="0">
                <a:solidFill>
                  <a:prstClr val="black"/>
                </a:solidFill>
                <a:latin typeface="Aptos" panose="02110004020202020204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18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2000" kern="1200" dirty="0" smtClean="0">
                <a:solidFill>
                  <a:prstClr val="black"/>
                </a:solidFill>
                <a:latin typeface="Aptos" panose="02110004020202020204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ts val="18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2000" kern="1200" dirty="0">
                <a:solidFill>
                  <a:prstClr val="black"/>
                </a:solidFill>
                <a:latin typeface="Aptos" panose="02110004020202020204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 Master text</a:t>
            </a:r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464725AA-94AE-B678-F823-6A57FD54772E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F3CF16F3-B3F8-677A-8C7E-7BBF9C8726D0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78B45665-6BC2-455D-94B6-CF333B67ACCD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87C94ABE-6DEC-9953-D45B-A996FE1AA2D4}"/>
              </a:ext>
            </a:extLst>
          </p:cNvPr>
          <p:cNvGrpSpPr/>
          <p:nvPr userDrawn="1"/>
        </p:nvGrpSpPr>
        <p:grpSpPr>
          <a:xfrm>
            <a:off x="5310013" y="6423966"/>
            <a:ext cx="2799343" cy="434034"/>
            <a:chOff x="7573955" y="3084660"/>
            <a:chExt cx="4515315" cy="700093"/>
          </a:xfrm>
        </p:grpSpPr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32A99A3B-630C-FC6E-7469-F8D1AFA04D20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0A98464B-ABFE-66CB-A3C7-771EF9863633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A3F1D48B-520F-D133-4FE2-89F0B0E162B5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4128A9C7-5AC8-ADB2-CB0B-8D914A035424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4" name="Freeform: Shape 25">
            <a:extLst>
              <a:ext uri="{FF2B5EF4-FFF2-40B4-BE49-F238E27FC236}">
                <a16:creationId xmlns:a16="http://schemas.microsoft.com/office/drawing/2014/main" id="{2A1691C3-3EC3-67B5-E2EF-6FDE8103A050}"/>
              </a:ext>
            </a:extLst>
          </p:cNvPr>
          <p:cNvSpPr/>
          <p:nvPr userDrawn="1"/>
        </p:nvSpPr>
        <p:spPr>
          <a:xfrm>
            <a:off x="8737600" y="797044"/>
            <a:ext cx="3454400" cy="5400675"/>
          </a:xfrm>
          <a:custGeom>
            <a:avLst/>
            <a:gdLst>
              <a:gd name="connsiteX0" fmla="*/ 193369 w 3454400"/>
              <a:gd name="connsiteY0" fmla="*/ 0 h 5400675"/>
              <a:gd name="connsiteX1" fmla="*/ 3454400 w 3454400"/>
              <a:gd name="connsiteY1" fmla="*/ 0 h 5400675"/>
              <a:gd name="connsiteX2" fmla="*/ 3454400 w 3454400"/>
              <a:gd name="connsiteY2" fmla="*/ 5400675 h 5400675"/>
              <a:gd name="connsiteX3" fmla="*/ 193369 w 3454400"/>
              <a:gd name="connsiteY3" fmla="*/ 5400675 h 5400675"/>
              <a:gd name="connsiteX4" fmla="*/ 0 w 3454400"/>
              <a:gd name="connsiteY4" fmla="*/ 5207306 h 5400675"/>
              <a:gd name="connsiteX5" fmla="*/ 0 w 3454400"/>
              <a:gd name="connsiteY5" fmla="*/ 193369 h 5400675"/>
              <a:gd name="connsiteX6" fmla="*/ 193369 w 3454400"/>
              <a:gd name="connsiteY6" fmla="*/ 0 h 540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54400" h="5400675">
                <a:moveTo>
                  <a:pt x="193369" y="0"/>
                </a:moveTo>
                <a:lnTo>
                  <a:pt x="3454400" y="0"/>
                </a:lnTo>
                <a:lnTo>
                  <a:pt x="3454400" y="5400675"/>
                </a:lnTo>
                <a:lnTo>
                  <a:pt x="193369" y="5400675"/>
                </a:lnTo>
                <a:cubicBezTo>
                  <a:pt x="86574" y="5400675"/>
                  <a:pt x="0" y="5314101"/>
                  <a:pt x="0" y="5207306"/>
                </a:cubicBezTo>
                <a:lnTo>
                  <a:pt x="0" y="193369"/>
                </a:lnTo>
                <a:cubicBezTo>
                  <a:pt x="0" y="86574"/>
                  <a:pt x="86574" y="0"/>
                  <a:pt x="193369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ID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4B6B2BD2-512F-79F1-3A5E-E0029141614A}"/>
              </a:ext>
            </a:extLst>
          </p:cNvPr>
          <p:cNvCxnSpPr>
            <a:cxnSpLocks/>
          </p:cNvCxnSpPr>
          <p:nvPr userDrawn="1"/>
        </p:nvCxnSpPr>
        <p:spPr>
          <a:xfrm>
            <a:off x="684125" y="3716501"/>
            <a:ext cx="2204685" cy="0"/>
          </a:xfrm>
          <a:prstGeom prst="line">
            <a:avLst/>
          </a:prstGeom>
          <a:ln w="381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14562258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tatements &amp; Quote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>
            <a:extLst>
              <a:ext uri="{FF2B5EF4-FFF2-40B4-BE49-F238E27FC236}">
                <a16:creationId xmlns:a16="http://schemas.microsoft.com/office/drawing/2014/main" id="{9C424D3A-4424-F8AB-FF93-DA8B37ED9043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: Shape 25">
            <a:extLst>
              <a:ext uri="{FF2B5EF4-FFF2-40B4-BE49-F238E27FC236}">
                <a16:creationId xmlns:a16="http://schemas.microsoft.com/office/drawing/2014/main" id="{42A7AF2A-2FCB-3E4A-8CC1-A3E1E2AC6B5A}"/>
              </a:ext>
            </a:extLst>
          </p:cNvPr>
          <p:cNvSpPr/>
          <p:nvPr/>
        </p:nvSpPr>
        <p:spPr>
          <a:xfrm>
            <a:off x="9518683" y="1512841"/>
            <a:ext cx="2722212" cy="5342943"/>
          </a:xfrm>
          <a:custGeom>
            <a:avLst/>
            <a:gdLst>
              <a:gd name="connsiteX0" fmla="*/ 193369 w 3454400"/>
              <a:gd name="connsiteY0" fmla="*/ 0 h 5400675"/>
              <a:gd name="connsiteX1" fmla="*/ 3454400 w 3454400"/>
              <a:gd name="connsiteY1" fmla="*/ 0 h 5400675"/>
              <a:gd name="connsiteX2" fmla="*/ 3454400 w 3454400"/>
              <a:gd name="connsiteY2" fmla="*/ 5400675 h 5400675"/>
              <a:gd name="connsiteX3" fmla="*/ 193369 w 3454400"/>
              <a:gd name="connsiteY3" fmla="*/ 5400675 h 5400675"/>
              <a:gd name="connsiteX4" fmla="*/ 0 w 3454400"/>
              <a:gd name="connsiteY4" fmla="*/ 5207306 h 5400675"/>
              <a:gd name="connsiteX5" fmla="*/ 0 w 3454400"/>
              <a:gd name="connsiteY5" fmla="*/ 193369 h 5400675"/>
              <a:gd name="connsiteX6" fmla="*/ 193369 w 3454400"/>
              <a:gd name="connsiteY6" fmla="*/ 0 h 540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54400" h="5400675">
                <a:moveTo>
                  <a:pt x="193369" y="0"/>
                </a:moveTo>
                <a:lnTo>
                  <a:pt x="3454400" y="0"/>
                </a:lnTo>
                <a:lnTo>
                  <a:pt x="3454400" y="5400675"/>
                </a:lnTo>
                <a:lnTo>
                  <a:pt x="193369" y="5400675"/>
                </a:lnTo>
                <a:cubicBezTo>
                  <a:pt x="86574" y="5400675"/>
                  <a:pt x="0" y="5314101"/>
                  <a:pt x="0" y="5207306"/>
                </a:cubicBezTo>
                <a:lnTo>
                  <a:pt x="0" y="193369"/>
                </a:lnTo>
                <a:cubicBezTo>
                  <a:pt x="0" y="86574"/>
                  <a:pt x="86574" y="0"/>
                  <a:pt x="1933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DB5FF35-7B8F-C0DD-9757-E2EEAF8FB487}"/>
              </a:ext>
            </a:extLst>
          </p:cNvPr>
          <p:cNvGrpSpPr/>
          <p:nvPr/>
        </p:nvGrpSpPr>
        <p:grpSpPr>
          <a:xfrm rot="10800000">
            <a:off x="-1089506" y="5372074"/>
            <a:ext cx="2799343" cy="434034"/>
            <a:chOff x="7573955" y="3084660"/>
            <a:chExt cx="4515315" cy="700093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E42BF50C-CC12-F35E-70EE-1C83BF8F3FB8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BBBBE14C-C9C7-AAC8-0818-F521E11C9A21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7E0EDE27-CFDB-48E5-882F-8AC0F2231B19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027C31F-B375-7FBD-CADA-6BFBB36C2490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5" name="Rectangle 34">
            <a:extLst>
              <a:ext uri="{FF2B5EF4-FFF2-40B4-BE49-F238E27FC236}">
                <a16:creationId xmlns:a16="http://schemas.microsoft.com/office/drawing/2014/main" id="{AECA61B6-739E-2505-75EC-E835771F84A1}"/>
              </a:ext>
            </a:extLst>
          </p:cNvPr>
          <p:cNvSpPr/>
          <p:nvPr/>
        </p:nvSpPr>
        <p:spPr>
          <a:xfrm>
            <a:off x="12192000" y="-2217"/>
            <a:ext cx="2668345" cy="7025899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B704CBFC-815C-E597-996A-EB1A2D654220}"/>
              </a:ext>
            </a:extLst>
          </p:cNvPr>
          <p:cNvSpPr/>
          <p:nvPr/>
        </p:nvSpPr>
        <p:spPr>
          <a:xfrm>
            <a:off x="-2657615" y="-2217"/>
            <a:ext cx="2668345" cy="7025899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8" name="Picture Placeholder 11">
            <a:extLst>
              <a:ext uri="{FF2B5EF4-FFF2-40B4-BE49-F238E27FC236}">
                <a16:creationId xmlns:a16="http://schemas.microsoft.com/office/drawing/2014/main" id="{E258D806-6100-C944-57ED-C6A7C37453B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9113480" y="2024660"/>
            <a:ext cx="3123269" cy="4319305"/>
          </a:xfrm>
          <a:prstGeom prst="roundRect">
            <a:avLst>
              <a:gd name="adj" fmla="val 4996"/>
            </a:avLst>
          </a:prstGeom>
        </p:spPr>
        <p:txBody>
          <a:bodyPr/>
          <a:lstStyle/>
          <a:p>
            <a:r>
              <a:rPr lang="en-GB"/>
              <a:t>Click icon to add picture</a:t>
            </a:r>
            <a:endParaRPr lang="en-US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A6291E20-B675-61E8-C990-4C24434E1792}"/>
              </a:ext>
            </a:extLst>
          </p:cNvPr>
          <p:cNvGrpSpPr/>
          <p:nvPr/>
        </p:nvGrpSpPr>
        <p:grpSpPr>
          <a:xfrm>
            <a:off x="9787376" y="495274"/>
            <a:ext cx="2404624" cy="560807"/>
            <a:chOff x="8200941" y="3816054"/>
            <a:chExt cx="3986871" cy="929819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A9427644-E3C9-1D47-CA3E-9633FF71BC6E}"/>
                </a:ext>
              </a:extLst>
            </p:cNvPr>
            <p:cNvSpPr/>
            <p:nvPr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5875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CEBA9E57-0482-AEA7-837B-59F585F754DD}"/>
                </a:ext>
              </a:extLst>
            </p:cNvPr>
            <p:cNvSpPr/>
            <p:nvPr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5875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8D406CB1-62F0-3628-E06C-AA9D32DA50CB}"/>
                </a:ext>
              </a:extLst>
            </p:cNvPr>
            <p:cNvSpPr/>
            <p:nvPr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5875" cap="flat">
              <a:solidFill>
                <a:srgbClr val="818BFB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3" name="Rectangle 32">
            <a:extLst>
              <a:ext uri="{FF2B5EF4-FFF2-40B4-BE49-F238E27FC236}">
                <a16:creationId xmlns:a16="http://schemas.microsoft.com/office/drawing/2014/main" id="{2D41FD3F-3765-0999-8F6E-8046549F4DAB}"/>
              </a:ext>
            </a:extLst>
          </p:cNvPr>
          <p:cNvSpPr/>
          <p:nvPr/>
        </p:nvSpPr>
        <p:spPr>
          <a:xfrm>
            <a:off x="-2663133" y="-2217"/>
            <a:ext cx="2668345" cy="7025899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4" name="Text Placeholder 17">
            <a:extLst>
              <a:ext uri="{FF2B5EF4-FFF2-40B4-BE49-F238E27FC236}">
                <a16:creationId xmlns:a16="http://schemas.microsoft.com/office/drawing/2014/main" id="{7FE3A877-EE80-D6C8-D5AD-028C6B39358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21838" y="1728788"/>
            <a:ext cx="5339225" cy="299878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id="{61376237-B945-25DE-7338-F3CDBB6BC74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pic>
        <p:nvPicPr>
          <p:cNvPr id="11" name="Graphic 10">
            <a:extLst>
              <a:ext uri="{FF2B5EF4-FFF2-40B4-BE49-F238E27FC236}">
                <a16:creationId xmlns:a16="http://schemas.microsoft.com/office/drawing/2014/main" id="{6A7A7EA0-B656-A84A-137C-5D9193D33CB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4F731D73-B801-432E-56AB-D7E0C4E69081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100B10D0-72F6-875A-853A-D68FEFD87B64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01923F3E-11CA-D3E0-6FFF-F778C1B8D6A3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8F904252-D8A0-2250-87D9-2277421A1828}"/>
              </a:ext>
            </a:extLst>
          </p:cNvPr>
          <p:cNvGrpSpPr/>
          <p:nvPr userDrawn="1"/>
        </p:nvGrpSpPr>
        <p:grpSpPr>
          <a:xfrm rot="10800000">
            <a:off x="-1089506" y="5372074"/>
            <a:ext cx="2799343" cy="434034"/>
            <a:chOff x="7573955" y="3084660"/>
            <a:chExt cx="4515315" cy="700093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E1EF15AE-DBB0-275C-F2AB-BA40AB54DD79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81E617A6-F344-A8AF-CE6E-DF2E5C421BD2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41B4D1BC-B5CF-2014-D89F-9DD0C7DA891F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F94C089D-02C7-7D36-C391-DAFA90C4FBF0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5" name="Rectangle 24">
            <a:extLst>
              <a:ext uri="{FF2B5EF4-FFF2-40B4-BE49-F238E27FC236}">
                <a16:creationId xmlns:a16="http://schemas.microsoft.com/office/drawing/2014/main" id="{9A7237AE-2D87-C181-8539-D2E9B554ED42}"/>
              </a:ext>
            </a:extLst>
          </p:cNvPr>
          <p:cNvSpPr/>
          <p:nvPr userDrawn="1"/>
        </p:nvSpPr>
        <p:spPr>
          <a:xfrm>
            <a:off x="12192000" y="-2217"/>
            <a:ext cx="2668345" cy="7025899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3D5F3F1C-ADEF-C750-241D-FE7BB13504E2}"/>
              </a:ext>
            </a:extLst>
          </p:cNvPr>
          <p:cNvSpPr/>
          <p:nvPr userDrawn="1"/>
        </p:nvSpPr>
        <p:spPr>
          <a:xfrm>
            <a:off x="-2657615" y="-2217"/>
            <a:ext cx="2668345" cy="7025899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9779AC7A-B5B4-EDB9-8AED-4DF820850DCE}"/>
              </a:ext>
            </a:extLst>
          </p:cNvPr>
          <p:cNvGrpSpPr/>
          <p:nvPr userDrawn="1"/>
        </p:nvGrpSpPr>
        <p:grpSpPr>
          <a:xfrm>
            <a:off x="9787376" y="495274"/>
            <a:ext cx="2404624" cy="560807"/>
            <a:chOff x="8200941" y="3816054"/>
            <a:chExt cx="3986871" cy="929819"/>
          </a:xfrm>
        </p:grpSpPr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883CA17B-E841-8922-FB4D-EC8B32522099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5875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6BE5A0F6-2C21-ED5A-BB7A-9ECB94107587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5875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F376200B-745B-8585-387E-550653C11753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5875" cap="flat">
              <a:solidFill>
                <a:srgbClr val="818BFB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9" name="Rectangle 38">
            <a:extLst>
              <a:ext uri="{FF2B5EF4-FFF2-40B4-BE49-F238E27FC236}">
                <a16:creationId xmlns:a16="http://schemas.microsoft.com/office/drawing/2014/main" id="{B45450D1-4DAE-AAC4-434D-10DB2B395988}"/>
              </a:ext>
            </a:extLst>
          </p:cNvPr>
          <p:cNvSpPr/>
          <p:nvPr userDrawn="1"/>
        </p:nvSpPr>
        <p:spPr>
          <a:xfrm>
            <a:off x="-2663133" y="-2217"/>
            <a:ext cx="2668345" cy="7025899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44552566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able Style_5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EC446457-A945-9E23-95A4-074569C5B170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TextBox 20">
            <a:extLst>
              <a:ext uri="{FF2B5EF4-FFF2-40B4-BE49-F238E27FC236}">
                <a16:creationId xmlns:a16="http://schemas.microsoft.com/office/drawing/2014/main" id="{7DDF464B-5BE1-793A-F8B3-292169906C11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40" name="Graphic 39">
            <a:extLst>
              <a:ext uri="{FF2B5EF4-FFF2-40B4-BE49-F238E27FC236}">
                <a16:creationId xmlns:a16="http://schemas.microsoft.com/office/drawing/2014/main" id="{C7552D44-4A88-36E0-92C7-A12F7C32BC1E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41" name="TextBox 40">
            <a:extLst>
              <a:ext uri="{FF2B5EF4-FFF2-40B4-BE49-F238E27FC236}">
                <a16:creationId xmlns:a16="http://schemas.microsoft.com/office/drawing/2014/main" id="{09543CFA-5B0B-3B4B-D3B1-B1F9A89FF4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id="{819B5177-A565-922A-68A2-B8C0D8D5D19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685127"/>
            <a:ext cx="3962399" cy="42242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4496AD4E-101A-B069-903A-541C4E9B555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09600" y="344033"/>
            <a:ext cx="3839852" cy="180849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eyebrow</a:t>
            </a:r>
          </a:p>
          <a:p>
            <a:pPr lvl="0"/>
            <a:endParaRPr lang="en-US"/>
          </a:p>
        </p:txBody>
      </p:sp>
      <p:sp>
        <p:nvSpPr>
          <p:cNvPr id="73" name="Text Placeholder 9">
            <a:extLst>
              <a:ext uri="{FF2B5EF4-FFF2-40B4-BE49-F238E27FC236}">
                <a16:creationId xmlns:a16="http://schemas.microsoft.com/office/drawing/2014/main" id="{64E0212E-79B4-99EE-EDFB-B60A9F1E88A7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606498" y="1247030"/>
            <a:ext cx="1660714" cy="331738"/>
          </a:xfrm>
          <a:prstGeom prst="rect">
            <a:avLst/>
          </a:prstGeom>
          <a:solidFill>
            <a:schemeClr val="accent1"/>
          </a:solidFill>
        </p:spPr>
        <p:txBody>
          <a:bodyPr lIns="144000" tIns="0" rIns="144000" bIns="0" anchor="ctr"/>
          <a:lstStyle>
            <a:lvl1pPr>
              <a:defRPr sz="1400" b="1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endParaRPr lang="en-GB"/>
          </a:p>
        </p:txBody>
      </p:sp>
      <p:grpSp>
        <p:nvGrpSpPr>
          <p:cNvPr id="79" name="Group 78">
            <a:extLst>
              <a:ext uri="{FF2B5EF4-FFF2-40B4-BE49-F238E27FC236}">
                <a16:creationId xmlns:a16="http://schemas.microsoft.com/office/drawing/2014/main" id="{6B1AEDF2-179E-DE2B-BCDD-F90D69203E8B}"/>
              </a:ext>
            </a:extLst>
          </p:cNvPr>
          <p:cNvGrpSpPr/>
          <p:nvPr/>
        </p:nvGrpSpPr>
        <p:grpSpPr>
          <a:xfrm>
            <a:off x="9535782" y="5062958"/>
            <a:ext cx="2656218" cy="982242"/>
            <a:chOff x="9535782" y="4462389"/>
            <a:chExt cx="2656218" cy="982242"/>
          </a:xfrm>
        </p:grpSpPr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DB8C2EB0-B0FB-E581-C5CD-788CA04159E4}"/>
                </a:ext>
              </a:extLst>
            </p:cNvPr>
            <p:cNvSpPr/>
            <p:nvPr/>
          </p:nvSpPr>
          <p:spPr>
            <a:xfrm>
              <a:off x="10283894" y="4462389"/>
              <a:ext cx="1908106" cy="388434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4A961AEC-A83E-F4FD-BD06-FD38343B382B}"/>
                </a:ext>
              </a:extLst>
            </p:cNvPr>
            <p:cNvSpPr/>
            <p:nvPr/>
          </p:nvSpPr>
          <p:spPr>
            <a:xfrm>
              <a:off x="10338957" y="4506901"/>
              <a:ext cx="1853042" cy="299344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01697730-BFA5-D15F-C57A-C38E6F336F84}"/>
                </a:ext>
              </a:extLst>
            </p:cNvPr>
            <p:cNvSpPr/>
            <p:nvPr/>
          </p:nvSpPr>
          <p:spPr>
            <a:xfrm>
              <a:off x="9535782" y="5056224"/>
              <a:ext cx="1468155" cy="388407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EDF31EA2-7984-0DFB-F749-9F041BBD205A}"/>
                </a:ext>
              </a:extLst>
            </p:cNvPr>
            <p:cNvSpPr/>
            <p:nvPr/>
          </p:nvSpPr>
          <p:spPr>
            <a:xfrm>
              <a:off x="11661285" y="5056237"/>
              <a:ext cx="530715" cy="388367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D19545D4-F05A-5E28-D948-1036B64ED6F4}"/>
                </a:ext>
              </a:extLst>
            </p:cNvPr>
            <p:cNvSpPr/>
            <p:nvPr/>
          </p:nvSpPr>
          <p:spPr>
            <a:xfrm>
              <a:off x="9590805" y="5100754"/>
              <a:ext cx="1357545" cy="299344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0E4E2BC9-BC35-AEE3-24DF-DC1F7B3BAD39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76DEF1B8-26EB-277C-477B-C0AC05368735}"/>
              </a:ext>
            </a:extLst>
          </p:cNvPr>
          <p:cNvGrpSpPr/>
          <p:nvPr userDrawn="1"/>
        </p:nvGrpSpPr>
        <p:grpSpPr>
          <a:xfrm>
            <a:off x="9535782" y="5062958"/>
            <a:ext cx="2656218" cy="982242"/>
            <a:chOff x="9535782" y="4462389"/>
            <a:chExt cx="2656218" cy="982242"/>
          </a:xfrm>
        </p:grpSpPr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1715A007-615E-A9DF-C5D0-31FAF4E6F718}"/>
                </a:ext>
              </a:extLst>
            </p:cNvPr>
            <p:cNvSpPr/>
            <p:nvPr/>
          </p:nvSpPr>
          <p:spPr>
            <a:xfrm>
              <a:off x="10283894" y="4462389"/>
              <a:ext cx="1908106" cy="388434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2377B845-2ECE-9AA4-9736-C4C1BCE4CF2B}"/>
                </a:ext>
              </a:extLst>
            </p:cNvPr>
            <p:cNvSpPr/>
            <p:nvPr/>
          </p:nvSpPr>
          <p:spPr>
            <a:xfrm>
              <a:off x="10338957" y="4506901"/>
              <a:ext cx="1853042" cy="299344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FAA5C8ED-34C9-C81C-2CF2-46759BE6F0EC}"/>
                </a:ext>
              </a:extLst>
            </p:cNvPr>
            <p:cNvSpPr/>
            <p:nvPr/>
          </p:nvSpPr>
          <p:spPr>
            <a:xfrm>
              <a:off x="9535782" y="5056224"/>
              <a:ext cx="1468155" cy="388407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16AD6357-7791-D52F-04F5-A20A8D570337}"/>
                </a:ext>
              </a:extLst>
            </p:cNvPr>
            <p:cNvSpPr/>
            <p:nvPr/>
          </p:nvSpPr>
          <p:spPr>
            <a:xfrm>
              <a:off x="11661285" y="5056237"/>
              <a:ext cx="530715" cy="388367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57F31ACA-4F16-7EDC-1357-765C53CAB20E}"/>
                </a:ext>
              </a:extLst>
            </p:cNvPr>
            <p:cNvSpPr/>
            <p:nvPr/>
          </p:nvSpPr>
          <p:spPr>
            <a:xfrm>
              <a:off x="9590805" y="5100754"/>
              <a:ext cx="1357545" cy="299344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0" name="Table Placeholder 14">
            <a:extLst>
              <a:ext uri="{FF2B5EF4-FFF2-40B4-BE49-F238E27FC236}">
                <a16:creationId xmlns:a16="http://schemas.microsoft.com/office/drawing/2014/main" id="{4B7BBC14-33C9-ABEB-841F-C53B05F2EDCA}"/>
              </a:ext>
            </a:extLst>
          </p:cNvPr>
          <p:cNvSpPr>
            <a:spLocks noGrp="1"/>
          </p:cNvSpPr>
          <p:nvPr>
            <p:ph type="tbl" sz="quarter" idx="13"/>
          </p:nvPr>
        </p:nvSpPr>
        <p:spPr>
          <a:xfrm>
            <a:off x="5499100" y="1365250"/>
            <a:ext cx="5112753" cy="3492013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36A103C-AE62-FB6E-3BC7-E21269640FE0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6496" y="1645003"/>
            <a:ext cx="3962399" cy="79495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05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Lorem Ipsum is simply dummy</a:t>
            </a:r>
          </a:p>
          <a:p>
            <a:endParaRPr lang="en-US"/>
          </a:p>
          <a:p>
            <a:pPr lvl="1"/>
            <a:endParaRPr lang="en-US"/>
          </a:p>
          <a:p>
            <a:pPr lvl="2"/>
            <a:endParaRPr lang="en-US"/>
          </a:p>
        </p:txBody>
      </p:sp>
      <p:sp>
        <p:nvSpPr>
          <p:cNvPr id="29" name="Text Placeholder 9">
            <a:extLst>
              <a:ext uri="{FF2B5EF4-FFF2-40B4-BE49-F238E27FC236}">
                <a16:creationId xmlns:a16="http://schemas.microsoft.com/office/drawing/2014/main" id="{92850745-882F-4CD6-3A9F-91AD155186A6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606498" y="2506192"/>
            <a:ext cx="1660714" cy="331738"/>
          </a:xfrm>
          <a:prstGeom prst="rect">
            <a:avLst/>
          </a:prstGeom>
          <a:solidFill>
            <a:schemeClr val="accent1"/>
          </a:solidFill>
        </p:spPr>
        <p:txBody>
          <a:bodyPr lIns="144000" tIns="0" rIns="144000" bIns="0" anchor="ctr"/>
          <a:lstStyle>
            <a:lvl1pPr>
              <a:defRPr sz="1400" b="1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endParaRPr lang="en-GB"/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BFC0D6E8-84BE-164A-D11E-407D7EFBF08A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06496" y="2904165"/>
            <a:ext cx="3962399" cy="79495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05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Lorem Ipsum is simply dummy</a:t>
            </a:r>
          </a:p>
          <a:p>
            <a:endParaRPr lang="en-US"/>
          </a:p>
          <a:p>
            <a:pPr lvl="1"/>
            <a:endParaRPr lang="en-US"/>
          </a:p>
          <a:p>
            <a:pPr lvl="2"/>
            <a:endParaRPr lang="en-US"/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AE8809CB-7A51-1B60-C35F-E9F257292740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606498" y="3765354"/>
            <a:ext cx="1660714" cy="331738"/>
          </a:xfrm>
          <a:prstGeom prst="rect">
            <a:avLst/>
          </a:prstGeom>
          <a:solidFill>
            <a:schemeClr val="accent1"/>
          </a:solidFill>
        </p:spPr>
        <p:txBody>
          <a:bodyPr lIns="144000" tIns="0" rIns="144000" bIns="0" anchor="ctr"/>
          <a:lstStyle>
            <a:lvl1pPr>
              <a:defRPr sz="1400" b="1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endParaRPr lang="en-GB"/>
          </a:p>
        </p:txBody>
      </p:sp>
      <p:sp>
        <p:nvSpPr>
          <p:cNvPr id="32" name="Text Placeholder 7">
            <a:extLst>
              <a:ext uri="{FF2B5EF4-FFF2-40B4-BE49-F238E27FC236}">
                <a16:creationId xmlns:a16="http://schemas.microsoft.com/office/drawing/2014/main" id="{24606977-4548-0F74-F00D-2AAF938C6C30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06496" y="4163327"/>
            <a:ext cx="3962399" cy="79495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05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Lorem Ipsum is simply dummy</a:t>
            </a:r>
          </a:p>
          <a:p>
            <a:endParaRPr lang="en-US"/>
          </a:p>
          <a:p>
            <a:pPr lvl="1"/>
            <a:endParaRPr lang="en-US"/>
          </a:p>
          <a:p>
            <a:pPr lvl="2"/>
            <a:endParaRPr lang="en-US"/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8722090F-F134-C98A-3FE8-47B71023B05D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606498" y="5024516"/>
            <a:ext cx="1660714" cy="331738"/>
          </a:xfrm>
          <a:prstGeom prst="rect">
            <a:avLst/>
          </a:prstGeom>
          <a:solidFill>
            <a:schemeClr val="accent1"/>
          </a:solidFill>
        </p:spPr>
        <p:txBody>
          <a:bodyPr lIns="144000" tIns="0" rIns="144000" bIns="0" anchor="ctr"/>
          <a:lstStyle>
            <a:lvl1pPr>
              <a:defRPr sz="1400" b="1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endParaRPr lang="en-GB"/>
          </a:p>
        </p:txBody>
      </p:sp>
      <p:sp>
        <p:nvSpPr>
          <p:cNvPr id="34" name="Text Placeholder 7">
            <a:extLst>
              <a:ext uri="{FF2B5EF4-FFF2-40B4-BE49-F238E27FC236}">
                <a16:creationId xmlns:a16="http://schemas.microsoft.com/office/drawing/2014/main" id="{8C9D510C-1EFA-ED92-698F-35AF45439B43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606496" y="5422492"/>
            <a:ext cx="3962399" cy="79495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05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914400" indent="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None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Lorem Ipsum is simply dummy</a:t>
            </a:r>
          </a:p>
          <a:p>
            <a:endParaRPr lang="en-US"/>
          </a:p>
          <a:p>
            <a:pPr lvl="1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6362787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peaker Slide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>
            <a:extLst>
              <a:ext uri="{FF2B5EF4-FFF2-40B4-BE49-F238E27FC236}">
                <a16:creationId xmlns:a16="http://schemas.microsoft.com/office/drawing/2014/main" id="{0B5559AD-BD55-EA0E-A88A-35758F3F70AE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C7977220-A962-4F65-AE66-FB09A519D32A}"/>
              </a:ext>
            </a:extLst>
          </p:cNvPr>
          <p:cNvGrpSpPr/>
          <p:nvPr/>
        </p:nvGrpSpPr>
        <p:grpSpPr>
          <a:xfrm rot="10800000">
            <a:off x="-1341059" y="5212079"/>
            <a:ext cx="3391274" cy="525812"/>
            <a:chOff x="7573955" y="3084660"/>
            <a:chExt cx="4515315" cy="700093"/>
          </a:xfrm>
        </p:grpSpPr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38A657CD-D45E-C7A6-FF13-9A347703DC4E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DE5FC5FA-3092-A105-95BA-EACCA3CFF58E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16834A73-32DE-4F0E-0D77-DCE620BC5566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83CA6FE9-4030-04DA-BE78-A33A2D652B64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9" name="Text Placeholder 17">
            <a:extLst>
              <a:ext uri="{FF2B5EF4-FFF2-40B4-BE49-F238E27FC236}">
                <a16:creationId xmlns:a16="http://schemas.microsoft.com/office/drawing/2014/main" id="{70BE56FB-E31C-0725-3891-DDC4FF8923CA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938956" y="2624813"/>
            <a:ext cx="1862143" cy="175811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2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20" name="Text Placeholder 17">
            <a:extLst>
              <a:ext uri="{FF2B5EF4-FFF2-40B4-BE49-F238E27FC236}">
                <a16:creationId xmlns:a16="http://schemas.microsoft.com/office/drawing/2014/main" id="{125DD96C-9DA2-5996-E671-C3DDA376DF0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938956" y="3054039"/>
            <a:ext cx="1862144" cy="104014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1" name="Text Placeholder 17">
            <a:extLst>
              <a:ext uri="{FF2B5EF4-FFF2-40B4-BE49-F238E27FC236}">
                <a16:creationId xmlns:a16="http://schemas.microsoft.com/office/drawing/2014/main" id="{218F3E14-2182-8EC7-EE89-E2EA30483CFC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5186358" y="2624813"/>
            <a:ext cx="1862143" cy="175811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2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22" name="Text Placeholder 17">
            <a:extLst>
              <a:ext uri="{FF2B5EF4-FFF2-40B4-BE49-F238E27FC236}">
                <a16:creationId xmlns:a16="http://schemas.microsoft.com/office/drawing/2014/main" id="{18DCE16B-C70A-CB7E-21F1-337602D05BCD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5186358" y="3054039"/>
            <a:ext cx="1862144" cy="104014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3" name="Text Placeholder 17">
            <a:extLst>
              <a:ext uri="{FF2B5EF4-FFF2-40B4-BE49-F238E27FC236}">
                <a16:creationId xmlns:a16="http://schemas.microsoft.com/office/drawing/2014/main" id="{1E81A8A2-5993-C6CC-77C3-DEFE72AC970D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8455298" y="2624813"/>
            <a:ext cx="1862143" cy="175811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2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24" name="Text Placeholder 17">
            <a:extLst>
              <a:ext uri="{FF2B5EF4-FFF2-40B4-BE49-F238E27FC236}">
                <a16:creationId xmlns:a16="http://schemas.microsoft.com/office/drawing/2014/main" id="{A71044A0-6F2F-F36A-C991-A9E6548BB228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8455298" y="3054039"/>
            <a:ext cx="1862144" cy="104014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" name="Text Placeholder 12">
            <a:extLst>
              <a:ext uri="{FF2B5EF4-FFF2-40B4-BE49-F238E27FC236}">
                <a16:creationId xmlns:a16="http://schemas.microsoft.com/office/drawing/2014/main" id="{E02D1B2D-1F65-86FB-4C23-5C42E763F0D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  <a:p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85AC93C5-66B9-6024-A30F-FE1863FA1F1C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30F6424A-555D-3B50-D8C2-726A567A300B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C5183168-2674-5F3C-8E2B-3B09AD57A706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06F7D070-D95F-A2C6-6725-E5F910D39DFD}"/>
              </a:ext>
            </a:extLst>
          </p:cNvPr>
          <p:cNvGrpSpPr/>
          <p:nvPr userDrawn="1"/>
        </p:nvGrpSpPr>
        <p:grpSpPr>
          <a:xfrm rot="10800000">
            <a:off x="-1341059" y="5212079"/>
            <a:ext cx="3391274" cy="525812"/>
            <a:chOff x="7573955" y="3084660"/>
            <a:chExt cx="4515315" cy="70009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4F22CD62-7572-F1F0-86EE-2D5E944117BA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4539D521-4560-75D8-7C2C-8EBDAA6211B8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CD520897-788F-6A3E-9093-056F8618527C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E4DF80FD-D636-1A49-6063-A4DC0F96A7D7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31" name="Graphic 30">
            <a:extLst>
              <a:ext uri="{FF2B5EF4-FFF2-40B4-BE49-F238E27FC236}">
                <a16:creationId xmlns:a16="http://schemas.microsoft.com/office/drawing/2014/main" id="{248853D9-44FA-1314-A83C-175482298C7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32" name="TextBox 31">
            <a:extLst>
              <a:ext uri="{FF2B5EF4-FFF2-40B4-BE49-F238E27FC236}">
                <a16:creationId xmlns:a16="http://schemas.microsoft.com/office/drawing/2014/main" id="{D25035B2-62C1-1477-5EF7-9452683F6CE3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D0818FD5-C91B-4E8C-9F6D-1B549E018A06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9BAF8CE8-5395-70D5-0696-694D3C563453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6150044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peaker Slide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26">
            <a:extLst>
              <a:ext uri="{FF2B5EF4-FFF2-40B4-BE49-F238E27FC236}">
                <a16:creationId xmlns:a16="http://schemas.microsoft.com/office/drawing/2014/main" id="{83C6452E-2132-4F1A-6DAF-C0D948CC569A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40" name="Picture Placeholder 10">
            <a:extLst>
              <a:ext uri="{FF2B5EF4-FFF2-40B4-BE49-F238E27FC236}">
                <a16:creationId xmlns:a16="http://schemas.microsoft.com/office/drawing/2014/main" id="{48100A3C-9BCD-1387-4344-2286F5077D06}"/>
              </a:ext>
            </a:extLst>
          </p:cNvPr>
          <p:cNvSpPr txBox="1">
            <a:spLocks/>
          </p:cNvSpPr>
          <p:nvPr/>
        </p:nvSpPr>
        <p:spPr>
          <a:xfrm>
            <a:off x="609598" y="1486123"/>
            <a:ext cx="3473700" cy="3052493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 baseline="0">
                <a:solidFill>
                  <a:schemeClr val="tx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" name="Picture Placeholder 10">
            <a:extLst>
              <a:ext uri="{FF2B5EF4-FFF2-40B4-BE49-F238E27FC236}">
                <a16:creationId xmlns:a16="http://schemas.microsoft.com/office/drawing/2014/main" id="{E9FD3005-AAA7-05B9-1EA5-620C3D41EF7B}"/>
              </a:ext>
            </a:extLst>
          </p:cNvPr>
          <p:cNvSpPr txBox="1">
            <a:spLocks/>
          </p:cNvSpPr>
          <p:nvPr/>
        </p:nvSpPr>
        <p:spPr>
          <a:xfrm>
            <a:off x="8103576" y="1486123"/>
            <a:ext cx="3473700" cy="3052486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 baseline="0">
                <a:solidFill>
                  <a:schemeClr val="tx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" name="Picture Placeholder 49">
            <a:extLst>
              <a:ext uri="{FF2B5EF4-FFF2-40B4-BE49-F238E27FC236}">
                <a16:creationId xmlns:a16="http://schemas.microsoft.com/office/drawing/2014/main" id="{2ABE5905-7737-41F6-0F97-645B3CD3868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29472" y="1720850"/>
            <a:ext cx="3089611" cy="2817813"/>
          </a:xfrm>
          <a:prstGeom prst="rect">
            <a:avLst/>
          </a:prstGeom>
        </p:spPr>
        <p:txBody>
          <a:bodyPr/>
          <a:lstStyle/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51" name="Picture Placeholder 49">
            <a:extLst>
              <a:ext uri="{FF2B5EF4-FFF2-40B4-BE49-F238E27FC236}">
                <a16:creationId xmlns:a16="http://schemas.microsoft.com/office/drawing/2014/main" id="{D6FEE320-7B15-B290-10D4-5D587B42E88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412578" y="1720850"/>
            <a:ext cx="3089611" cy="2817813"/>
          </a:xfrm>
          <a:prstGeom prst="rect">
            <a:avLst/>
          </a:prstGeom>
        </p:spPr>
        <p:txBody>
          <a:bodyPr/>
          <a:lstStyle/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52" name="Picture Placeholder 49">
            <a:extLst>
              <a:ext uri="{FF2B5EF4-FFF2-40B4-BE49-F238E27FC236}">
                <a16:creationId xmlns:a16="http://schemas.microsoft.com/office/drawing/2014/main" id="{2B3AC7B5-8269-C93D-9C16-353D09F8E66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102826" y="1720850"/>
            <a:ext cx="3089611" cy="2817813"/>
          </a:xfrm>
          <a:prstGeom prst="rect">
            <a:avLst/>
          </a:prstGeom>
        </p:spPr>
        <p:txBody>
          <a:bodyPr/>
          <a:lstStyle/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E24D7961-548D-9547-56F0-8D9836CDA91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29472" y="4702351"/>
            <a:ext cx="3109913" cy="663575"/>
          </a:xfrm>
          <a:prstGeom prst="rect">
            <a:avLst/>
          </a:prstGeom>
        </p:spPr>
        <p:txBody>
          <a:bodyPr/>
          <a:lstStyle>
            <a:lvl1pPr>
              <a:defRPr kumimoji="0" lang="en-GB" sz="2000" b="0" i="0" u="none" strike="noStrike" kern="0" cap="none" spc="0" normalizeH="0" baseline="0" dirty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Second level</a:t>
            </a:r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3B6BF5ED-B1D7-F1DF-E86B-06D144DBE0C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412578" y="4702351"/>
            <a:ext cx="3109913" cy="663575"/>
          </a:xfrm>
          <a:prstGeom prst="rect">
            <a:avLst/>
          </a:prstGeom>
        </p:spPr>
        <p:txBody>
          <a:bodyPr/>
          <a:lstStyle>
            <a:lvl1pPr>
              <a:defRPr kumimoji="0" lang="en-GB" sz="2000" b="0" i="0" u="none" strike="noStrike" kern="0" cap="none" spc="0" normalizeH="0" baseline="0" dirty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Second level</a:t>
            </a:r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B3FFAD69-7333-7593-79FD-1BB63DAB5D96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102826" y="4702351"/>
            <a:ext cx="3109913" cy="663575"/>
          </a:xfrm>
          <a:prstGeom prst="rect">
            <a:avLst/>
          </a:prstGeom>
        </p:spPr>
        <p:txBody>
          <a:bodyPr/>
          <a:lstStyle>
            <a:lvl1pPr>
              <a:defRPr kumimoji="0" lang="en-GB" sz="2000" b="0" i="0" u="none" strike="noStrike" kern="0" cap="none" spc="0" normalizeH="0" baseline="0" dirty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Second level</a:t>
            </a:r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5296A9ED-4E37-686E-748E-145F36BF85A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29472" y="5536365"/>
            <a:ext cx="3109913" cy="328708"/>
          </a:xfrm>
          <a:prstGeom prst="rect">
            <a:avLst/>
          </a:prstGeom>
        </p:spPr>
        <p:txBody>
          <a:bodyPr/>
          <a:lstStyle>
            <a:lvl1pPr>
              <a:defRPr kumimoji="0" lang="en-GB" sz="1300" b="0" i="0" u="none" strike="noStrike" kern="0" cap="none" spc="0" normalizeH="0" baseline="0" dirty="0" smtClean="0">
                <a:ln>
                  <a:noFill/>
                </a:ln>
                <a:solidFill>
                  <a:srgbClr val="0D5E68"/>
                </a:solidFill>
                <a:effectLst/>
                <a:uLnTx/>
                <a:uFillTx/>
                <a:latin typeface="Arial" panose="020B0604020202020204" pitchFamily="34" charset="0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16F119E5-6A2C-2BCE-726C-F10B2C4D3DB3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4412578" y="5536365"/>
            <a:ext cx="3109913" cy="328708"/>
          </a:xfrm>
          <a:prstGeom prst="rect">
            <a:avLst/>
          </a:prstGeom>
        </p:spPr>
        <p:txBody>
          <a:bodyPr/>
          <a:lstStyle>
            <a:lvl1pPr>
              <a:defRPr kumimoji="0" lang="en-GB" sz="1300" b="0" i="0" u="none" strike="noStrike" kern="0" cap="none" spc="0" normalizeH="0" baseline="0" dirty="0" smtClean="0">
                <a:ln>
                  <a:noFill/>
                </a:ln>
                <a:solidFill>
                  <a:srgbClr val="0D5E68"/>
                </a:solidFill>
                <a:effectLst/>
                <a:uLnTx/>
                <a:uFillTx/>
                <a:latin typeface="Arial" panose="020B0604020202020204" pitchFamily="34" charset="0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18" name="Text Placeholder 6">
            <a:extLst>
              <a:ext uri="{FF2B5EF4-FFF2-40B4-BE49-F238E27FC236}">
                <a16:creationId xmlns:a16="http://schemas.microsoft.com/office/drawing/2014/main" id="{091BDC55-2FE8-A4C3-56CA-198BEB7AE961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8102826" y="5536365"/>
            <a:ext cx="3109913" cy="328708"/>
          </a:xfrm>
          <a:prstGeom prst="rect">
            <a:avLst/>
          </a:prstGeom>
        </p:spPr>
        <p:txBody>
          <a:bodyPr/>
          <a:lstStyle>
            <a:lvl1pPr>
              <a:defRPr kumimoji="0" lang="en-GB" sz="1300" b="0" i="0" u="none" strike="noStrike" kern="0" cap="none" spc="0" normalizeH="0" baseline="0" dirty="0" smtClean="0">
                <a:ln>
                  <a:noFill/>
                </a:ln>
                <a:solidFill>
                  <a:srgbClr val="0D5E68"/>
                </a:solidFill>
                <a:effectLst/>
                <a:uLnTx/>
                <a:uFillTx/>
                <a:latin typeface="Arial" panose="020B0604020202020204" pitchFamily="34" charset="0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3" name="Text Placeholder 12">
            <a:extLst>
              <a:ext uri="{FF2B5EF4-FFF2-40B4-BE49-F238E27FC236}">
                <a16:creationId xmlns:a16="http://schemas.microsoft.com/office/drawing/2014/main" id="{27EE7832-66C0-2463-EB20-8F1938EDAB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B6F7E7C5-9075-BF7F-18B9-FCE480F9F92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3C1AB6E7-AC01-607C-B6A3-F681692B8B01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D389F760-CF98-9DD8-EDA9-4AB1F917016E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94EBF8D0-F3A1-9B32-807A-4C3899523763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21" name="Graphic 20">
            <a:extLst>
              <a:ext uri="{FF2B5EF4-FFF2-40B4-BE49-F238E27FC236}">
                <a16:creationId xmlns:a16="http://schemas.microsoft.com/office/drawing/2014/main" id="{CEFE3B1B-6B0A-3586-B445-50DC1B77C21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4D588AE2-5BB1-F4D9-9CFB-881062708006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507EDEE0-2798-2D78-F1EC-8368F2F70E34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4" name="Picture Placeholder 10">
            <a:extLst>
              <a:ext uri="{FF2B5EF4-FFF2-40B4-BE49-F238E27FC236}">
                <a16:creationId xmlns:a16="http://schemas.microsoft.com/office/drawing/2014/main" id="{49706DF0-1707-1EC8-0A2A-21C72066D41A}"/>
              </a:ext>
            </a:extLst>
          </p:cNvPr>
          <p:cNvSpPr txBox="1">
            <a:spLocks/>
          </p:cNvSpPr>
          <p:nvPr userDrawn="1"/>
        </p:nvSpPr>
        <p:spPr>
          <a:xfrm>
            <a:off x="609598" y="1486123"/>
            <a:ext cx="3473700" cy="3052493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 baseline="0">
                <a:solidFill>
                  <a:schemeClr val="tx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" name="Picture Placeholder 10">
            <a:extLst>
              <a:ext uri="{FF2B5EF4-FFF2-40B4-BE49-F238E27FC236}">
                <a16:creationId xmlns:a16="http://schemas.microsoft.com/office/drawing/2014/main" id="{EEBDEED6-03B2-15CE-84DD-DDCDED0A2A9B}"/>
              </a:ext>
            </a:extLst>
          </p:cNvPr>
          <p:cNvSpPr txBox="1">
            <a:spLocks/>
          </p:cNvSpPr>
          <p:nvPr userDrawn="1"/>
        </p:nvSpPr>
        <p:spPr>
          <a:xfrm>
            <a:off x="8103576" y="1486123"/>
            <a:ext cx="3473700" cy="3052486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 baseline="0">
                <a:solidFill>
                  <a:schemeClr val="tx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EF8B9E51-E4DF-7A5B-5A8C-8CA09776B95C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3174666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Agenda Slide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F7D84EC4-631A-0DE1-5608-34316BA774A4}"/>
              </a:ext>
            </a:extLst>
          </p:cNvPr>
          <p:cNvSpPr/>
          <p:nvPr/>
        </p:nvSpPr>
        <p:spPr>
          <a:xfrm>
            <a:off x="5300132" y="0"/>
            <a:ext cx="6891867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46D4AC69-D1C9-F941-F0FA-6C539D51A515}"/>
              </a:ext>
            </a:extLst>
          </p:cNvPr>
          <p:cNvSpPr/>
          <p:nvPr/>
        </p:nvSpPr>
        <p:spPr>
          <a:xfrm>
            <a:off x="0" y="0"/>
            <a:ext cx="5300133" cy="6858000"/>
          </a:xfrm>
          <a:prstGeom prst="roundRect">
            <a:avLst>
              <a:gd name="adj" fmla="val 4437"/>
            </a:avLst>
          </a:prstGeom>
          <a:solidFill>
            <a:srgbClr val="EFF5F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706CAF2-6D27-0236-5C2D-72C1D5CEA564}"/>
              </a:ext>
            </a:extLst>
          </p:cNvPr>
          <p:cNvGrpSpPr/>
          <p:nvPr/>
        </p:nvGrpSpPr>
        <p:grpSpPr>
          <a:xfrm flipH="1">
            <a:off x="-1457942" y="5081987"/>
            <a:ext cx="4918911" cy="760952"/>
            <a:chOff x="7512658" y="3067745"/>
            <a:chExt cx="4673649" cy="723010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C0C93016-198E-7976-E39F-52D36C863ADF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BD584059-2B73-A7F4-A708-E291463DF8E4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2012-24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0C70430-390C-3DDF-3B5C-1BD45082A7EB}"/>
              </a:ext>
            </a:extLst>
          </p:cNvPr>
          <p:cNvGrpSpPr/>
          <p:nvPr/>
        </p:nvGrpSpPr>
        <p:grpSpPr>
          <a:xfrm rot="10800000">
            <a:off x="-1479069" y="175390"/>
            <a:ext cx="3185148" cy="742841"/>
            <a:chOff x="8200941" y="3816054"/>
            <a:chExt cx="3986871" cy="929819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046DC269-215A-8E47-DDBD-2225384DF05F}"/>
                </a:ext>
              </a:extLst>
            </p:cNvPr>
            <p:cNvSpPr/>
            <p:nvPr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0D68676B-1784-BB38-B533-D209880CCC78}"/>
                </a:ext>
              </a:extLst>
            </p:cNvPr>
            <p:cNvSpPr/>
            <p:nvPr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0D738089-1510-DDC2-AD40-FF30D2C0D248}"/>
                </a:ext>
              </a:extLst>
            </p:cNvPr>
            <p:cNvSpPr/>
            <p:nvPr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5B8431D-4152-D9BA-EBB1-4EF1367A69F2}"/>
              </a:ext>
            </a:extLst>
          </p:cNvPr>
          <p:cNvSpPr/>
          <p:nvPr/>
        </p:nvSpPr>
        <p:spPr>
          <a:xfrm>
            <a:off x="6164263" y="1502298"/>
            <a:ext cx="4088590" cy="61912"/>
          </a:xfrm>
          <a:prstGeom prst="rect">
            <a:avLst/>
          </a:prstGeom>
          <a:solidFill>
            <a:schemeClr val="accent2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</a:pPr>
            <a:endParaRPr lang="en-ID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925BCF0E-473B-CE57-3A37-5DF41FA104A0}"/>
              </a:ext>
            </a:extLst>
          </p:cNvPr>
          <p:cNvSpPr/>
          <p:nvPr/>
        </p:nvSpPr>
        <p:spPr>
          <a:xfrm>
            <a:off x="6164263" y="2977178"/>
            <a:ext cx="4088590" cy="61912"/>
          </a:xfrm>
          <a:prstGeom prst="rect">
            <a:avLst/>
          </a:prstGeom>
          <a:solidFill>
            <a:schemeClr val="accent1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</a:pPr>
            <a:endParaRPr lang="en-ID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22CEB353-DF9C-81C8-4A90-E692DDA64812}"/>
              </a:ext>
            </a:extLst>
          </p:cNvPr>
          <p:cNvSpPr/>
          <p:nvPr/>
        </p:nvSpPr>
        <p:spPr>
          <a:xfrm>
            <a:off x="6164263" y="4452058"/>
            <a:ext cx="4088590" cy="61912"/>
          </a:xfrm>
          <a:prstGeom prst="rect">
            <a:avLst/>
          </a:prstGeom>
          <a:solidFill>
            <a:schemeClr val="accent3"/>
          </a:solidFill>
          <a:ln w="12476" cap="flat">
            <a:noFill/>
            <a:prstDash val="solid"/>
            <a:miter/>
          </a:ln>
        </p:spPr>
        <p:txBody>
          <a:bodyPr rtlCol="0" anchor="ctr"/>
          <a:lstStyle/>
          <a:p>
            <a:pPr>
              <a:buClr>
                <a:srgbClr val="000000"/>
              </a:buClr>
            </a:pPr>
            <a:endParaRPr lang="en-ID" ker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31" name="Text Placeholder 30">
            <a:extLst>
              <a:ext uri="{FF2B5EF4-FFF2-40B4-BE49-F238E27FC236}">
                <a16:creationId xmlns:a16="http://schemas.microsoft.com/office/drawing/2014/main" id="{1BA67C64-3603-0C63-964E-5BCF0A2D5A8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164263" y="1675823"/>
            <a:ext cx="4089400" cy="912812"/>
          </a:xfrm>
          <a:prstGeom prst="rect">
            <a:avLst/>
          </a:prstGeom>
        </p:spPr>
        <p:txBody>
          <a:bodyPr/>
          <a:lstStyle>
            <a:lvl1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2" name="Text Placeholder 30">
            <a:extLst>
              <a:ext uri="{FF2B5EF4-FFF2-40B4-BE49-F238E27FC236}">
                <a16:creationId xmlns:a16="http://schemas.microsoft.com/office/drawing/2014/main" id="{0FEA56F3-60EA-EDC3-5D62-523450B893E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64263" y="3150703"/>
            <a:ext cx="4089400" cy="912812"/>
          </a:xfrm>
          <a:prstGeom prst="rect">
            <a:avLst/>
          </a:prstGeom>
        </p:spPr>
        <p:txBody>
          <a:bodyPr/>
          <a:lstStyle>
            <a:lvl1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3" name="Text Placeholder 30">
            <a:extLst>
              <a:ext uri="{FF2B5EF4-FFF2-40B4-BE49-F238E27FC236}">
                <a16:creationId xmlns:a16="http://schemas.microsoft.com/office/drawing/2014/main" id="{F7E4F656-70EC-28F5-6930-1DF70ED4BB0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164263" y="4625581"/>
            <a:ext cx="4089400" cy="912812"/>
          </a:xfrm>
          <a:prstGeom prst="rect">
            <a:avLst/>
          </a:prstGeom>
        </p:spPr>
        <p:txBody>
          <a:bodyPr/>
          <a:lstStyle>
            <a:lvl1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Text Placeholder 12">
            <a:extLst>
              <a:ext uri="{FF2B5EF4-FFF2-40B4-BE49-F238E27FC236}">
                <a16:creationId xmlns:a16="http://schemas.microsoft.com/office/drawing/2014/main" id="{50CBD56B-5A7D-05DE-26D2-D5979314CCD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63528" y="2280861"/>
            <a:ext cx="3911601" cy="1825754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FE135505-B22F-1ECF-1297-58ABD056FA9A}"/>
              </a:ext>
            </a:extLst>
          </p:cNvPr>
          <p:cNvSpPr/>
          <p:nvPr userDrawn="1"/>
        </p:nvSpPr>
        <p:spPr>
          <a:xfrm>
            <a:off x="0" y="0"/>
            <a:ext cx="5300133" cy="6858000"/>
          </a:xfrm>
          <a:prstGeom prst="roundRect">
            <a:avLst>
              <a:gd name="adj" fmla="val 4437"/>
            </a:avLst>
          </a:prstGeom>
          <a:solidFill>
            <a:srgbClr val="EFF5F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61C4371-F7B7-8A99-824D-CD754FB413CA}"/>
              </a:ext>
            </a:extLst>
          </p:cNvPr>
          <p:cNvGrpSpPr/>
          <p:nvPr userDrawn="1"/>
        </p:nvGrpSpPr>
        <p:grpSpPr>
          <a:xfrm flipH="1">
            <a:off x="-1457942" y="5081987"/>
            <a:ext cx="4918911" cy="760952"/>
            <a:chOff x="7512658" y="3067745"/>
            <a:chExt cx="4673649" cy="723010"/>
          </a:xfrm>
        </p:grpSpPr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7489ECFD-E794-AA27-5105-DD9629C184A8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3C3DBEC8-240C-B4A0-8E20-ACA83600F562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5" name="TextBox 20">
            <a:extLst>
              <a:ext uri="{FF2B5EF4-FFF2-40B4-BE49-F238E27FC236}">
                <a16:creationId xmlns:a16="http://schemas.microsoft.com/office/drawing/2014/main" id="{77D46D37-BBE2-E49C-2628-8B9DF188CEF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26" name="Graphic 25">
            <a:extLst>
              <a:ext uri="{FF2B5EF4-FFF2-40B4-BE49-F238E27FC236}">
                <a16:creationId xmlns:a16="http://schemas.microsoft.com/office/drawing/2014/main" id="{ECAB71F0-6A7F-C71F-6DDE-CCA6C648F81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id="{5D179543-485F-5CC2-C130-CB0DEB443CCD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EACC2B48-D768-8981-6552-DDA908F5E6D1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BF975DE-8FDB-7CC7-9BAC-E490DCB07997}"/>
              </a:ext>
            </a:extLst>
          </p:cNvPr>
          <p:cNvGrpSpPr/>
          <p:nvPr userDrawn="1"/>
        </p:nvGrpSpPr>
        <p:grpSpPr>
          <a:xfrm rot="10800000">
            <a:off x="-1479069" y="175390"/>
            <a:ext cx="3185148" cy="742841"/>
            <a:chOff x="8200941" y="3816054"/>
            <a:chExt cx="3986871" cy="929819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15E068D8-257B-FF92-E3FC-E5EFA75568C5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A4E6035D-0C44-2AA2-F269-0322A059342C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CA2E91F5-13B3-F460-55A3-5BD3309E6F2F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6" name="Rectangle 35">
            <a:extLst>
              <a:ext uri="{FF2B5EF4-FFF2-40B4-BE49-F238E27FC236}">
                <a16:creationId xmlns:a16="http://schemas.microsoft.com/office/drawing/2014/main" id="{160751DB-A31E-4411-C938-45720638EF42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41798670"/>
      </p:ext>
    </p:extLst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peaker Slide_3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>
            <a:extLst>
              <a:ext uri="{FF2B5EF4-FFF2-40B4-BE49-F238E27FC236}">
                <a16:creationId xmlns:a16="http://schemas.microsoft.com/office/drawing/2014/main" id="{5D355383-A39C-BC61-3659-D0C050518E27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" name="Text Placeholder 16">
            <a:extLst>
              <a:ext uri="{FF2B5EF4-FFF2-40B4-BE49-F238E27FC236}">
                <a16:creationId xmlns:a16="http://schemas.microsoft.com/office/drawing/2014/main" id="{3692ED62-7541-55AE-F927-4A61C2C3987F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2884447" y="2087318"/>
            <a:ext cx="3211553" cy="264645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0000"/>
              </a:lnSpc>
              <a:buNone/>
              <a:defRPr lang="en-US" sz="1800" b="0" spc="0" dirty="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defRPr lang="en-US" sz="4800" b="1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" name="Text Placeholder 16">
            <a:extLst>
              <a:ext uri="{FF2B5EF4-FFF2-40B4-BE49-F238E27FC236}">
                <a16:creationId xmlns:a16="http://schemas.microsoft.com/office/drawing/2014/main" id="{21AA1F7F-931B-F445-9596-6A0B324FE3C6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2884447" y="2421853"/>
            <a:ext cx="3211553" cy="170987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0000"/>
              </a:lnSpc>
              <a:buNone/>
              <a:defRPr lang="en-US" sz="1400" b="0" i="0" spc="0" dirty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defRPr lang="en-US" sz="4800" b="1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8" name="Picture Placeholder 12">
            <a:extLst>
              <a:ext uri="{FF2B5EF4-FFF2-40B4-BE49-F238E27FC236}">
                <a16:creationId xmlns:a16="http://schemas.microsoft.com/office/drawing/2014/main" id="{32102959-8D70-EDC5-B6A0-A5AD4FA0E1E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64146" y="1712851"/>
            <a:ext cx="1782312" cy="1716149"/>
          </a:xfrm>
          <a:prstGeom prst="rect">
            <a:avLst/>
          </a:prstGeom>
          <a:effectLst>
            <a:softEdge rad="0"/>
          </a:effectLst>
        </p:spPr>
        <p:txBody>
          <a:bodyPr wrap="square">
            <a:noAutofit/>
          </a:bodyPr>
          <a:lstStyle>
            <a:lvl1pPr>
              <a:defRPr>
                <a:noFill/>
              </a:defRPr>
            </a:lvl1pPr>
          </a:lstStyle>
          <a:p>
            <a:r>
              <a:rPr lang="en-GB"/>
              <a:t>Click icon to add picture</a:t>
            </a:r>
            <a:endParaRPr lang="en-IN"/>
          </a:p>
        </p:txBody>
      </p:sp>
      <p:sp>
        <p:nvSpPr>
          <p:cNvPr id="22" name="Picture Placeholder 12">
            <a:extLst>
              <a:ext uri="{FF2B5EF4-FFF2-40B4-BE49-F238E27FC236}">
                <a16:creationId xmlns:a16="http://schemas.microsoft.com/office/drawing/2014/main" id="{F7544498-D593-AAAC-B5A2-5F0AE8699205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764146" y="3868754"/>
            <a:ext cx="1782312" cy="1716149"/>
          </a:xfrm>
          <a:prstGeom prst="rect">
            <a:avLst/>
          </a:prstGeom>
          <a:effectLst>
            <a:softEdge rad="0"/>
          </a:effectLst>
        </p:spPr>
        <p:txBody>
          <a:bodyPr wrap="square">
            <a:noAutofit/>
          </a:bodyPr>
          <a:lstStyle>
            <a:lvl1pPr>
              <a:defRPr>
                <a:noFill/>
              </a:defRPr>
            </a:lvl1pPr>
          </a:lstStyle>
          <a:p>
            <a:r>
              <a:rPr lang="en-GB"/>
              <a:t>Click icon to add picture</a:t>
            </a:r>
            <a:endParaRPr lang="en-IN"/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000AB221-6566-3C2B-C542-0CFE03AD2794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2926842" y="2784474"/>
            <a:ext cx="1377026" cy="392277"/>
          </a:xfrm>
          <a:prstGeom prst="rect">
            <a:avLst/>
          </a:prstGeom>
        </p:spPr>
        <p:txBody>
          <a:bodyPr/>
          <a:lstStyle/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30" name="Text Placeholder 16">
            <a:extLst>
              <a:ext uri="{FF2B5EF4-FFF2-40B4-BE49-F238E27FC236}">
                <a16:creationId xmlns:a16="http://schemas.microsoft.com/office/drawing/2014/main" id="{D0D7A1F6-8465-8A2B-4ACF-1AA3828DF2D2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2884447" y="4194211"/>
            <a:ext cx="3211553" cy="264645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0000"/>
              </a:lnSpc>
              <a:buNone/>
              <a:defRPr lang="en-US" sz="1800" b="0" spc="0" dirty="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defRPr lang="en-US" sz="4800" b="1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1" name="Text Placeholder 16">
            <a:extLst>
              <a:ext uri="{FF2B5EF4-FFF2-40B4-BE49-F238E27FC236}">
                <a16:creationId xmlns:a16="http://schemas.microsoft.com/office/drawing/2014/main" id="{7C617D7E-4804-A822-9AA6-8A20815B01AA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2884447" y="4528746"/>
            <a:ext cx="3211553" cy="170987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0000"/>
              </a:lnSpc>
              <a:buNone/>
              <a:defRPr lang="en-US" sz="1400" b="0" i="0" spc="0" dirty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defRPr lang="en-US" sz="4800" b="1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5" name="Picture Placeholder 24">
            <a:extLst>
              <a:ext uri="{FF2B5EF4-FFF2-40B4-BE49-F238E27FC236}">
                <a16:creationId xmlns:a16="http://schemas.microsoft.com/office/drawing/2014/main" id="{F438AE66-A339-172A-E758-B4C96ED9324E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2926842" y="4891367"/>
            <a:ext cx="1377026" cy="392277"/>
          </a:xfrm>
          <a:prstGeom prst="rect">
            <a:avLst/>
          </a:prstGeom>
        </p:spPr>
        <p:txBody>
          <a:bodyPr/>
          <a:lstStyle/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36" name="Text Placeholder 16">
            <a:extLst>
              <a:ext uri="{FF2B5EF4-FFF2-40B4-BE49-F238E27FC236}">
                <a16:creationId xmlns:a16="http://schemas.microsoft.com/office/drawing/2014/main" id="{CDE929F4-ED83-BBD4-2AF4-99322A2E443A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8528010" y="2087318"/>
            <a:ext cx="3211553" cy="264645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0000"/>
              </a:lnSpc>
              <a:buNone/>
              <a:defRPr lang="en-US" sz="1800" b="0" spc="0" dirty="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defRPr lang="en-US" sz="4800" b="1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7" name="Text Placeholder 16">
            <a:extLst>
              <a:ext uri="{FF2B5EF4-FFF2-40B4-BE49-F238E27FC236}">
                <a16:creationId xmlns:a16="http://schemas.microsoft.com/office/drawing/2014/main" id="{7924D048-97BB-5888-F0A8-1B0F7D6B5AC5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8528010" y="2421853"/>
            <a:ext cx="3211553" cy="170987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0000"/>
              </a:lnSpc>
              <a:buNone/>
              <a:defRPr lang="en-US" sz="1400" b="0" i="0" spc="0" dirty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defRPr lang="en-US" sz="4800" b="1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8" name="Picture Placeholder 12">
            <a:extLst>
              <a:ext uri="{FF2B5EF4-FFF2-40B4-BE49-F238E27FC236}">
                <a16:creationId xmlns:a16="http://schemas.microsoft.com/office/drawing/2014/main" id="{B993DBAF-3BF2-4B05-0437-589C58F5E58B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407709" y="1712851"/>
            <a:ext cx="1782312" cy="1716149"/>
          </a:xfrm>
          <a:prstGeom prst="rect">
            <a:avLst/>
          </a:prstGeom>
          <a:effectLst>
            <a:softEdge rad="0"/>
          </a:effectLst>
        </p:spPr>
        <p:txBody>
          <a:bodyPr wrap="square">
            <a:noAutofit/>
          </a:bodyPr>
          <a:lstStyle>
            <a:lvl1pPr>
              <a:defRPr>
                <a:noFill/>
              </a:defRPr>
            </a:lvl1pPr>
          </a:lstStyle>
          <a:p>
            <a:r>
              <a:rPr lang="en-GB"/>
              <a:t>Click icon to add picture</a:t>
            </a:r>
            <a:endParaRPr lang="en-IN"/>
          </a:p>
        </p:txBody>
      </p:sp>
      <p:sp>
        <p:nvSpPr>
          <p:cNvPr id="39" name="Picture Placeholder 12">
            <a:extLst>
              <a:ext uri="{FF2B5EF4-FFF2-40B4-BE49-F238E27FC236}">
                <a16:creationId xmlns:a16="http://schemas.microsoft.com/office/drawing/2014/main" id="{7580A1D0-6D6E-1822-F5BB-0A884AA729AC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407709" y="3868754"/>
            <a:ext cx="1782312" cy="1716149"/>
          </a:xfrm>
          <a:prstGeom prst="rect">
            <a:avLst/>
          </a:prstGeom>
          <a:effectLst>
            <a:softEdge rad="0"/>
          </a:effectLst>
        </p:spPr>
        <p:txBody>
          <a:bodyPr wrap="square">
            <a:noAutofit/>
          </a:bodyPr>
          <a:lstStyle>
            <a:lvl1pPr>
              <a:defRPr>
                <a:noFill/>
              </a:defRPr>
            </a:lvl1pPr>
          </a:lstStyle>
          <a:p>
            <a:r>
              <a:rPr lang="en-GB"/>
              <a:t>Click icon to add picture</a:t>
            </a:r>
            <a:endParaRPr lang="en-IN"/>
          </a:p>
        </p:txBody>
      </p:sp>
      <p:sp>
        <p:nvSpPr>
          <p:cNvPr id="40" name="Picture Placeholder 24">
            <a:extLst>
              <a:ext uri="{FF2B5EF4-FFF2-40B4-BE49-F238E27FC236}">
                <a16:creationId xmlns:a16="http://schemas.microsoft.com/office/drawing/2014/main" id="{DF0FA1C5-0AAF-8F89-AB2A-81F41C18496D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8570405" y="2784474"/>
            <a:ext cx="1377026" cy="392277"/>
          </a:xfrm>
          <a:prstGeom prst="rect">
            <a:avLst/>
          </a:prstGeom>
        </p:spPr>
        <p:txBody>
          <a:bodyPr/>
          <a:lstStyle/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41" name="Text Placeholder 16">
            <a:extLst>
              <a:ext uri="{FF2B5EF4-FFF2-40B4-BE49-F238E27FC236}">
                <a16:creationId xmlns:a16="http://schemas.microsoft.com/office/drawing/2014/main" id="{C8294939-7A15-88DF-4E4E-E856CF572FCE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8528010" y="4194211"/>
            <a:ext cx="3211553" cy="264645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0000"/>
              </a:lnSpc>
              <a:buNone/>
              <a:defRPr lang="en-US" sz="1800" b="0" spc="0" dirty="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defRPr lang="en-US" sz="4800" b="1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2" name="Text Placeholder 16">
            <a:extLst>
              <a:ext uri="{FF2B5EF4-FFF2-40B4-BE49-F238E27FC236}">
                <a16:creationId xmlns:a16="http://schemas.microsoft.com/office/drawing/2014/main" id="{205EEB94-1C1C-9B0C-40ED-D4465B9A3325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8528010" y="4528746"/>
            <a:ext cx="3211553" cy="170987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0000"/>
              </a:lnSpc>
              <a:buNone/>
              <a:defRPr lang="en-US" sz="1400" b="0" i="0" spc="0" dirty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defRPr lang="en-US" sz="4800" b="1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3" name="Picture Placeholder 24">
            <a:extLst>
              <a:ext uri="{FF2B5EF4-FFF2-40B4-BE49-F238E27FC236}">
                <a16:creationId xmlns:a16="http://schemas.microsoft.com/office/drawing/2014/main" id="{2EF1BB51-66D1-42BF-D8E4-2D8A6FCA3D1C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8570405" y="4891367"/>
            <a:ext cx="1377026" cy="392277"/>
          </a:xfrm>
          <a:prstGeom prst="rect">
            <a:avLst/>
          </a:prstGeom>
        </p:spPr>
        <p:txBody>
          <a:bodyPr/>
          <a:lstStyle/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11" name="Text Placeholder 12">
            <a:extLst>
              <a:ext uri="{FF2B5EF4-FFF2-40B4-BE49-F238E27FC236}">
                <a16:creationId xmlns:a16="http://schemas.microsoft.com/office/drawing/2014/main" id="{4A6629F6-2101-C1D7-FB53-5B44E0A1706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95902D11-7F90-23BA-C45A-0BF9F19CCA5F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0F5B214B-7DB2-3607-273F-CD275977EB3D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0D816AC5-E505-6B87-68BC-CEB14B1536F2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5" name="Graphic 14">
            <a:extLst>
              <a:ext uri="{FF2B5EF4-FFF2-40B4-BE49-F238E27FC236}">
                <a16:creationId xmlns:a16="http://schemas.microsoft.com/office/drawing/2014/main" id="{8027BA17-C32B-7F95-BA0B-E975609AF7C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A76F55FE-50F5-6D31-8513-E6560B3900E9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8D268FC2-D21A-A298-4007-BC8C1DDB911F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BDE70C52-8B3E-3357-DAB4-6858A95676A7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53956925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meline and Milestones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>
            <a:extLst>
              <a:ext uri="{FF2B5EF4-FFF2-40B4-BE49-F238E27FC236}">
                <a16:creationId xmlns:a16="http://schemas.microsoft.com/office/drawing/2014/main" id="{E9D82067-BF30-B7E4-677B-44F87D741907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9" name="Group 68">
            <a:extLst>
              <a:ext uri="{FF2B5EF4-FFF2-40B4-BE49-F238E27FC236}">
                <a16:creationId xmlns:a16="http://schemas.microsoft.com/office/drawing/2014/main" id="{8F20DA5D-6EC5-7669-F87F-02ECE93DEFFD}"/>
              </a:ext>
            </a:extLst>
          </p:cNvPr>
          <p:cNvGrpSpPr/>
          <p:nvPr/>
        </p:nvGrpSpPr>
        <p:grpSpPr>
          <a:xfrm>
            <a:off x="10016931" y="194469"/>
            <a:ext cx="3028836" cy="1120031"/>
            <a:chOff x="7241828" y="856922"/>
            <a:chExt cx="4944479" cy="1828415"/>
          </a:xfrm>
        </p:grpSpPr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23BB221F-EF6E-E5A8-4111-F18D9548BFD8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5FD30DF5-8F4A-EB5C-E274-AE4E2DF17677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57170E00-A1C7-4F07-7311-125AD3628AAD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79AB3FDB-63BF-2F2E-3487-A663938FCD6A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75FB97E1-8D15-7E3B-2D68-7BCE38FA2FC5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571222" y="1939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7" name="Text Placeholder 17">
            <a:extLst>
              <a:ext uri="{FF2B5EF4-FFF2-40B4-BE49-F238E27FC236}">
                <a16:creationId xmlns:a16="http://schemas.microsoft.com/office/drawing/2014/main" id="{953185D2-D63B-F8D9-ADA7-C4B78B91C1D3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616798" y="3070713"/>
            <a:ext cx="1783180" cy="219850"/>
          </a:xfrm>
          <a:prstGeom prst="rect">
            <a:avLst/>
          </a:prstGeom>
        </p:spPr>
        <p:txBody>
          <a:bodyPr lIns="0" tIns="45720" rIns="0" bIns="0"/>
          <a:lstStyle>
            <a:lvl1pPr algn="l"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</a:t>
            </a:r>
          </a:p>
        </p:txBody>
      </p:sp>
      <p:sp>
        <p:nvSpPr>
          <p:cNvPr id="11" name="Text Placeholder 17">
            <a:extLst>
              <a:ext uri="{FF2B5EF4-FFF2-40B4-BE49-F238E27FC236}">
                <a16:creationId xmlns:a16="http://schemas.microsoft.com/office/drawing/2014/main" id="{E7A9A746-D61E-C670-8512-8086C376D86B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616798" y="3653913"/>
            <a:ext cx="1783180" cy="219850"/>
          </a:xfrm>
          <a:prstGeom prst="rect">
            <a:avLst/>
          </a:prstGeom>
        </p:spPr>
        <p:txBody>
          <a:bodyPr lIns="0" tIns="45720" rIns="0" bIns="0"/>
          <a:lstStyle>
            <a:lvl1pPr algn="l"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</a:t>
            </a:r>
          </a:p>
        </p:txBody>
      </p:sp>
      <p:sp>
        <p:nvSpPr>
          <p:cNvPr id="12" name="Text Placeholder 17">
            <a:extLst>
              <a:ext uri="{FF2B5EF4-FFF2-40B4-BE49-F238E27FC236}">
                <a16:creationId xmlns:a16="http://schemas.microsoft.com/office/drawing/2014/main" id="{CF11EDC8-8CF5-CBE5-A231-2205DC2E04C7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665493" y="3070713"/>
            <a:ext cx="1783180" cy="219850"/>
          </a:xfrm>
          <a:prstGeom prst="rect">
            <a:avLst/>
          </a:prstGeom>
        </p:spPr>
        <p:txBody>
          <a:bodyPr lIns="0" tIns="45720" rIns="0" bIns="0"/>
          <a:lstStyle>
            <a:lvl1pPr algn="l"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</a:t>
            </a:r>
          </a:p>
        </p:txBody>
      </p:sp>
      <p:sp>
        <p:nvSpPr>
          <p:cNvPr id="13" name="Text Placeholder 17">
            <a:extLst>
              <a:ext uri="{FF2B5EF4-FFF2-40B4-BE49-F238E27FC236}">
                <a16:creationId xmlns:a16="http://schemas.microsoft.com/office/drawing/2014/main" id="{568AA299-7663-3FB7-052E-A177C83993F8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665493" y="3653913"/>
            <a:ext cx="1783180" cy="219850"/>
          </a:xfrm>
          <a:prstGeom prst="rect">
            <a:avLst/>
          </a:prstGeom>
        </p:spPr>
        <p:txBody>
          <a:bodyPr lIns="0" tIns="45720" rIns="0" bIns="0"/>
          <a:lstStyle>
            <a:lvl1pPr algn="l"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</a:t>
            </a:r>
          </a:p>
        </p:txBody>
      </p:sp>
      <p:sp>
        <p:nvSpPr>
          <p:cNvPr id="14" name="Text Placeholder 17">
            <a:extLst>
              <a:ext uri="{FF2B5EF4-FFF2-40B4-BE49-F238E27FC236}">
                <a16:creationId xmlns:a16="http://schemas.microsoft.com/office/drawing/2014/main" id="{7687DF98-73C4-9BE9-C9DB-48D8149BE1D9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687172" y="3070713"/>
            <a:ext cx="1783180" cy="219850"/>
          </a:xfrm>
          <a:prstGeom prst="rect">
            <a:avLst/>
          </a:prstGeom>
        </p:spPr>
        <p:txBody>
          <a:bodyPr lIns="0" tIns="45720" rIns="0" bIns="0"/>
          <a:lstStyle>
            <a:lvl1pPr algn="l"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</a:t>
            </a:r>
          </a:p>
        </p:txBody>
      </p:sp>
      <p:sp>
        <p:nvSpPr>
          <p:cNvPr id="15" name="Text Placeholder 17">
            <a:extLst>
              <a:ext uri="{FF2B5EF4-FFF2-40B4-BE49-F238E27FC236}">
                <a16:creationId xmlns:a16="http://schemas.microsoft.com/office/drawing/2014/main" id="{20C74956-C435-5E6F-C6A3-18EC76FA78A6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6687172" y="3653913"/>
            <a:ext cx="1783180" cy="219850"/>
          </a:xfrm>
          <a:prstGeom prst="rect">
            <a:avLst/>
          </a:prstGeom>
        </p:spPr>
        <p:txBody>
          <a:bodyPr lIns="0" tIns="45720" rIns="0" bIns="0"/>
          <a:lstStyle>
            <a:lvl1pPr algn="l"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C76D95BA-3054-10BD-7DBA-BD8C763C7E1E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9720580" y="3070713"/>
            <a:ext cx="1783180" cy="219850"/>
          </a:xfrm>
          <a:prstGeom prst="rect">
            <a:avLst/>
          </a:prstGeom>
        </p:spPr>
        <p:txBody>
          <a:bodyPr lIns="0" tIns="45720" rIns="0" bIns="0"/>
          <a:lstStyle>
            <a:lvl1pPr algn="l"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</a:t>
            </a:r>
          </a:p>
        </p:txBody>
      </p:sp>
      <p:sp>
        <p:nvSpPr>
          <p:cNvPr id="19" name="Text Placeholder 17">
            <a:extLst>
              <a:ext uri="{FF2B5EF4-FFF2-40B4-BE49-F238E27FC236}">
                <a16:creationId xmlns:a16="http://schemas.microsoft.com/office/drawing/2014/main" id="{FEAE325D-F5D3-6879-B1AA-22A4656FA48C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9720580" y="3653913"/>
            <a:ext cx="1783180" cy="219850"/>
          </a:xfrm>
          <a:prstGeom prst="rect">
            <a:avLst/>
          </a:prstGeom>
        </p:spPr>
        <p:txBody>
          <a:bodyPr lIns="0" tIns="45720" rIns="0" bIns="0"/>
          <a:lstStyle>
            <a:lvl1pPr algn="l"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</a:t>
            </a:r>
          </a:p>
        </p:txBody>
      </p:sp>
      <p:sp>
        <p:nvSpPr>
          <p:cNvPr id="20" name="Text Placeholder 17">
            <a:extLst>
              <a:ext uri="{FF2B5EF4-FFF2-40B4-BE49-F238E27FC236}">
                <a16:creationId xmlns:a16="http://schemas.microsoft.com/office/drawing/2014/main" id="{1B64243E-CF12-9316-B523-D2712D12B89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16798" y="4275953"/>
            <a:ext cx="2142600" cy="877875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21" name="Text Placeholder 17">
            <a:extLst>
              <a:ext uri="{FF2B5EF4-FFF2-40B4-BE49-F238E27FC236}">
                <a16:creationId xmlns:a16="http://schemas.microsoft.com/office/drawing/2014/main" id="{AF474065-07D4-2348-2FE0-0313FB13CDE3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647381" y="4275953"/>
            <a:ext cx="2142600" cy="877875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22" name="Text Placeholder 17">
            <a:extLst>
              <a:ext uri="{FF2B5EF4-FFF2-40B4-BE49-F238E27FC236}">
                <a16:creationId xmlns:a16="http://schemas.microsoft.com/office/drawing/2014/main" id="{7A173924-F3AB-FC7F-AA6D-07710DC6F58D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677964" y="4275953"/>
            <a:ext cx="2142600" cy="877875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23" name="Text Placeholder 17">
            <a:extLst>
              <a:ext uri="{FF2B5EF4-FFF2-40B4-BE49-F238E27FC236}">
                <a16:creationId xmlns:a16="http://schemas.microsoft.com/office/drawing/2014/main" id="{AADEA5DF-C78C-0E7D-1AE2-42940DD519CF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708547" y="4275953"/>
            <a:ext cx="2142600" cy="877875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BE8A3DAA-73FF-F987-50DA-D5441A0CC90E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660651" y="597078"/>
            <a:ext cx="1926199" cy="225592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US"/>
              <a:t>This is the eyebrow</a:t>
            </a:r>
          </a:p>
        </p:txBody>
      </p:sp>
      <p:sp>
        <p:nvSpPr>
          <p:cNvPr id="24" name="Text Placeholder 12">
            <a:extLst>
              <a:ext uri="{FF2B5EF4-FFF2-40B4-BE49-F238E27FC236}">
                <a16:creationId xmlns:a16="http://schemas.microsoft.com/office/drawing/2014/main" id="{D668A70F-FB7B-5443-CADA-FA7F66C0A15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859644" y="585295"/>
            <a:ext cx="5704639" cy="442894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920E01BA-2B17-168F-AD11-DEB8540EA0F1}"/>
              </a:ext>
            </a:extLst>
          </p:cNvPr>
          <p:cNvGrpSpPr/>
          <p:nvPr userDrawn="1"/>
        </p:nvGrpSpPr>
        <p:grpSpPr>
          <a:xfrm>
            <a:off x="10016931" y="194469"/>
            <a:ext cx="3028836" cy="1120031"/>
            <a:chOff x="7241828" y="856922"/>
            <a:chExt cx="4944479" cy="1828415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34B496B0-BE27-1E6D-CD0C-0A862FB85BBB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BFA622DC-5BC7-B5B6-D1F1-2509E5F2AC9C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D41B18A8-C691-1516-9450-AA5ED14AC934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F6ACA915-A0E3-8A7E-305B-94B1797D17C9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0DDF1F87-FD14-9B0F-2127-AB466F7BB137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27" name="Graphic 26">
            <a:extLst>
              <a:ext uri="{FF2B5EF4-FFF2-40B4-BE49-F238E27FC236}">
                <a16:creationId xmlns:a16="http://schemas.microsoft.com/office/drawing/2014/main" id="{C2682D0D-B595-EB20-8EBC-2A54A88481E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5F592D02-1B37-B549-0959-F9AF687D523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C8F1CCE8-82B7-2860-E49A-73F370266798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E4F8725C-44F6-2420-A877-1B764E4E67DE}"/>
              </a:ext>
            </a:extLst>
          </p:cNvPr>
          <p:cNvSpPr/>
          <p:nvPr userDrawn="1"/>
        </p:nvSpPr>
        <p:spPr>
          <a:xfrm>
            <a:off x="-2571222" y="1939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08139878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meline and Milestones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>
            <a:extLst>
              <a:ext uri="{FF2B5EF4-FFF2-40B4-BE49-F238E27FC236}">
                <a16:creationId xmlns:a16="http://schemas.microsoft.com/office/drawing/2014/main" id="{A4EBA003-1250-FA83-4E07-FCA65BE838B8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8CB0DFC2-6E7A-2087-B2FF-C34E229FBC8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8931734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64373FA0-6B5A-7253-F752-2DCE8FB43AB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09599" y="1091338"/>
            <a:ext cx="6438899" cy="200055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US"/>
              <a:t>This is the eyebrow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D5D3E2E-FE38-AFBD-6336-02F42C8CFD94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E157EFF9-F3D2-F70F-E18E-7FE59A06375C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40983F83-4053-376E-D5B9-B883E8A293D0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4" name="Graphic 13">
            <a:extLst>
              <a:ext uri="{FF2B5EF4-FFF2-40B4-BE49-F238E27FC236}">
                <a16:creationId xmlns:a16="http://schemas.microsoft.com/office/drawing/2014/main" id="{02C743F6-4ED7-FE06-BA94-22E367F8172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943199BE-84ED-5FF7-8E60-207143423BA5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B022EEF7-D43E-DBEB-9B20-0FBF2E462733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47917422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meline and Milestones_3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>
            <a:extLst>
              <a:ext uri="{FF2B5EF4-FFF2-40B4-BE49-F238E27FC236}">
                <a16:creationId xmlns:a16="http://schemas.microsoft.com/office/drawing/2014/main" id="{38D8C999-05C8-4E49-0F5B-AAB73D5CE553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8CB0DFC2-6E7A-2087-B2FF-C34E229FBC8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8931734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9F3D7290-9128-D68D-F14C-46E6D8CE2F1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09599" y="1091338"/>
            <a:ext cx="6438899" cy="200055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US"/>
              <a:t>This is the eyebrow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0406718-39CF-350A-8F6E-C93421732D01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CE422023-87FA-51BB-905E-92FEDA561A79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AB6F5796-2737-07BA-248E-B41B9AE76EA8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4" name="Graphic 13">
            <a:extLst>
              <a:ext uri="{FF2B5EF4-FFF2-40B4-BE49-F238E27FC236}">
                <a16:creationId xmlns:a16="http://schemas.microsoft.com/office/drawing/2014/main" id="{6AC9D962-2C9B-AC10-5F97-DC0FD9FEE10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084E1ED5-3A77-8900-9345-90705F6A0BE5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91E0CCDE-0ED0-119D-82FE-8FA3D62C8A93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21295693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tatements &amp; Quote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5324CD9-0E10-C29E-B050-992F4C0C0E3B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96E662FA-71E8-91C9-9E2D-C02F2D54880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84125" y="944469"/>
            <a:ext cx="4625888" cy="2600569"/>
          </a:xfrm>
          <a:prstGeom prst="rect">
            <a:avLst/>
          </a:prstGeom>
        </p:spPr>
        <p:txBody>
          <a:bodyPr/>
          <a:lstStyle>
            <a:lvl1pPr marR="0" algn="l" rtl="0">
              <a:lnSpc>
                <a:spcPts val="4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200" b="1" i="0" u="none" strike="noStrike" kern="0" cap="none" spc="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9CAAE88-2A3A-5BE6-B4C7-F6ACC7BE7F07}"/>
              </a:ext>
            </a:extLst>
          </p:cNvPr>
          <p:cNvGrpSpPr/>
          <p:nvPr/>
        </p:nvGrpSpPr>
        <p:grpSpPr>
          <a:xfrm>
            <a:off x="5310013" y="6423966"/>
            <a:ext cx="2799343" cy="434034"/>
            <a:chOff x="7573955" y="3084660"/>
            <a:chExt cx="4515315" cy="700093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6EEAA60B-FEF0-0F51-B24D-E441EAE12442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B1CDAF82-C45F-C957-7672-CE6270C1A3B4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AED56033-79A1-81A5-8398-4BEE99A654C5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8AADE423-94E0-C0A0-10F4-54B2925A0D35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5" name="Freeform: Shape 25">
            <a:extLst>
              <a:ext uri="{FF2B5EF4-FFF2-40B4-BE49-F238E27FC236}">
                <a16:creationId xmlns:a16="http://schemas.microsoft.com/office/drawing/2014/main" id="{17A0DCD4-11AE-1102-80F3-450DDA7E20DE}"/>
              </a:ext>
            </a:extLst>
          </p:cNvPr>
          <p:cNvSpPr/>
          <p:nvPr/>
        </p:nvSpPr>
        <p:spPr>
          <a:xfrm>
            <a:off x="8737600" y="797044"/>
            <a:ext cx="3454400" cy="5400675"/>
          </a:xfrm>
          <a:custGeom>
            <a:avLst/>
            <a:gdLst>
              <a:gd name="connsiteX0" fmla="*/ 193369 w 3454400"/>
              <a:gd name="connsiteY0" fmla="*/ 0 h 5400675"/>
              <a:gd name="connsiteX1" fmla="*/ 3454400 w 3454400"/>
              <a:gd name="connsiteY1" fmla="*/ 0 h 5400675"/>
              <a:gd name="connsiteX2" fmla="*/ 3454400 w 3454400"/>
              <a:gd name="connsiteY2" fmla="*/ 5400675 h 5400675"/>
              <a:gd name="connsiteX3" fmla="*/ 193369 w 3454400"/>
              <a:gd name="connsiteY3" fmla="*/ 5400675 h 5400675"/>
              <a:gd name="connsiteX4" fmla="*/ 0 w 3454400"/>
              <a:gd name="connsiteY4" fmla="*/ 5207306 h 5400675"/>
              <a:gd name="connsiteX5" fmla="*/ 0 w 3454400"/>
              <a:gd name="connsiteY5" fmla="*/ 193369 h 5400675"/>
              <a:gd name="connsiteX6" fmla="*/ 193369 w 3454400"/>
              <a:gd name="connsiteY6" fmla="*/ 0 h 540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54400" h="5400675">
                <a:moveTo>
                  <a:pt x="193369" y="0"/>
                </a:moveTo>
                <a:lnTo>
                  <a:pt x="3454400" y="0"/>
                </a:lnTo>
                <a:lnTo>
                  <a:pt x="3454400" y="5400675"/>
                </a:lnTo>
                <a:lnTo>
                  <a:pt x="193369" y="5400675"/>
                </a:lnTo>
                <a:cubicBezTo>
                  <a:pt x="86574" y="5400675"/>
                  <a:pt x="0" y="5314101"/>
                  <a:pt x="0" y="5207306"/>
                </a:cubicBezTo>
                <a:lnTo>
                  <a:pt x="0" y="193369"/>
                </a:lnTo>
                <a:cubicBezTo>
                  <a:pt x="0" y="86574"/>
                  <a:pt x="86574" y="0"/>
                  <a:pt x="193369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ID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133F7F0E-499E-54A5-D0B0-43730C80F982}"/>
              </a:ext>
            </a:extLst>
          </p:cNvPr>
          <p:cNvCxnSpPr>
            <a:cxnSpLocks/>
          </p:cNvCxnSpPr>
          <p:nvPr/>
        </p:nvCxnSpPr>
        <p:spPr>
          <a:xfrm>
            <a:off x="684125" y="3716501"/>
            <a:ext cx="2204685" cy="0"/>
          </a:xfrm>
          <a:prstGeom prst="line">
            <a:avLst/>
          </a:prstGeom>
          <a:ln w="381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 Placeholder 34">
            <a:extLst>
              <a:ext uri="{FF2B5EF4-FFF2-40B4-BE49-F238E27FC236}">
                <a16:creationId xmlns:a16="http://schemas.microsoft.com/office/drawing/2014/main" id="{5D381F6B-6F2A-DBF2-7469-24F480EB5C9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84124" y="3848225"/>
            <a:ext cx="2668345" cy="414513"/>
          </a:xfrm>
          <a:prstGeom prst="rect">
            <a:avLst/>
          </a:prstGeom>
        </p:spPr>
        <p:txBody>
          <a:bodyPr/>
          <a:lstStyle>
            <a:lvl1pPr>
              <a:defRPr lang="en-GB" sz="2000" b="0" i="0" kern="1200" dirty="0" smtClean="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ts val="18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2000" b="0" i="0" kern="1200" dirty="0" smtClean="0">
                <a:solidFill>
                  <a:prstClr val="black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ts val="18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2000" kern="1200" dirty="0" smtClean="0">
                <a:solidFill>
                  <a:prstClr val="black"/>
                </a:solidFill>
                <a:latin typeface="Aptos" panose="02110004020202020204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18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2000" kern="1200" dirty="0" smtClean="0">
                <a:solidFill>
                  <a:prstClr val="black"/>
                </a:solidFill>
                <a:latin typeface="Aptos" panose="02110004020202020204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ts val="18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2000" kern="1200" dirty="0">
                <a:solidFill>
                  <a:prstClr val="black"/>
                </a:solidFill>
                <a:latin typeface="Aptos" panose="02110004020202020204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39" name="Picture Placeholder 37">
            <a:extLst>
              <a:ext uri="{FF2B5EF4-FFF2-40B4-BE49-F238E27FC236}">
                <a16:creationId xmlns:a16="http://schemas.microsoft.com/office/drawing/2014/main" id="{A676FE1D-9CBC-2316-015A-B6FF643CC6C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84125" y="5129694"/>
            <a:ext cx="1860200" cy="452438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42" name="Picture Placeholder 40">
            <a:extLst>
              <a:ext uri="{FF2B5EF4-FFF2-40B4-BE49-F238E27FC236}">
                <a16:creationId xmlns:a16="http://schemas.microsoft.com/office/drawing/2014/main" id="{376E406A-F4B3-624C-B40A-37A6E03A0B8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481194" y="1312863"/>
            <a:ext cx="4702430" cy="4365285"/>
          </a:xfrm>
          <a:prstGeom prst="rect">
            <a:avLst/>
          </a:prstGeom>
        </p:spPr>
        <p:txBody>
          <a:bodyPr/>
          <a:lstStyle/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11" name="Text Placeholder 34">
            <a:extLst>
              <a:ext uri="{FF2B5EF4-FFF2-40B4-BE49-F238E27FC236}">
                <a16:creationId xmlns:a16="http://schemas.microsoft.com/office/drawing/2014/main" id="{E28E4849-8F53-8DD1-3536-3D5F6F56A187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684124" y="4394634"/>
            <a:ext cx="2668345" cy="414513"/>
          </a:xfrm>
          <a:prstGeom prst="rect">
            <a:avLst/>
          </a:prstGeom>
        </p:spPr>
        <p:txBody>
          <a:bodyPr/>
          <a:lstStyle>
            <a:lvl1pPr>
              <a:defRPr lang="en-GB" sz="1600" b="0" i="0" kern="1200" dirty="0" smtClean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ts val="18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2000" b="0" i="0" kern="1200" dirty="0" smtClean="0">
                <a:solidFill>
                  <a:prstClr val="black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ts val="18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2000" kern="1200" dirty="0" smtClean="0">
                <a:solidFill>
                  <a:prstClr val="black"/>
                </a:solidFill>
                <a:latin typeface="Aptos" panose="02110004020202020204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18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2000" kern="1200" dirty="0" smtClean="0">
                <a:solidFill>
                  <a:prstClr val="black"/>
                </a:solidFill>
                <a:latin typeface="Aptos" panose="02110004020202020204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ts val="18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2000" kern="1200" dirty="0">
                <a:solidFill>
                  <a:prstClr val="black"/>
                </a:solidFill>
                <a:latin typeface="Aptos" panose="02110004020202020204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 Master text</a:t>
            </a:r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464725AA-94AE-B678-F823-6A57FD54772E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F3CF16F3-B3F8-677A-8C7E-7BBF9C8726D0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78B45665-6BC2-455D-94B6-CF333B67ACCD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87C94ABE-6DEC-9953-D45B-A996FE1AA2D4}"/>
              </a:ext>
            </a:extLst>
          </p:cNvPr>
          <p:cNvGrpSpPr/>
          <p:nvPr userDrawn="1"/>
        </p:nvGrpSpPr>
        <p:grpSpPr>
          <a:xfrm>
            <a:off x="5310013" y="6423966"/>
            <a:ext cx="2799343" cy="434034"/>
            <a:chOff x="7573955" y="3084660"/>
            <a:chExt cx="4515315" cy="700093"/>
          </a:xfrm>
        </p:grpSpPr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32A99A3B-630C-FC6E-7469-F8D1AFA04D20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0A98464B-ABFE-66CB-A3C7-771EF9863633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A3F1D48B-520F-D133-4FE2-89F0B0E162B5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4128A9C7-5AC8-ADB2-CB0B-8D914A035424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4" name="Freeform: Shape 25">
            <a:extLst>
              <a:ext uri="{FF2B5EF4-FFF2-40B4-BE49-F238E27FC236}">
                <a16:creationId xmlns:a16="http://schemas.microsoft.com/office/drawing/2014/main" id="{2A1691C3-3EC3-67B5-E2EF-6FDE8103A050}"/>
              </a:ext>
            </a:extLst>
          </p:cNvPr>
          <p:cNvSpPr/>
          <p:nvPr userDrawn="1"/>
        </p:nvSpPr>
        <p:spPr>
          <a:xfrm>
            <a:off x="8737600" y="797044"/>
            <a:ext cx="3454400" cy="5400675"/>
          </a:xfrm>
          <a:custGeom>
            <a:avLst/>
            <a:gdLst>
              <a:gd name="connsiteX0" fmla="*/ 193369 w 3454400"/>
              <a:gd name="connsiteY0" fmla="*/ 0 h 5400675"/>
              <a:gd name="connsiteX1" fmla="*/ 3454400 w 3454400"/>
              <a:gd name="connsiteY1" fmla="*/ 0 h 5400675"/>
              <a:gd name="connsiteX2" fmla="*/ 3454400 w 3454400"/>
              <a:gd name="connsiteY2" fmla="*/ 5400675 h 5400675"/>
              <a:gd name="connsiteX3" fmla="*/ 193369 w 3454400"/>
              <a:gd name="connsiteY3" fmla="*/ 5400675 h 5400675"/>
              <a:gd name="connsiteX4" fmla="*/ 0 w 3454400"/>
              <a:gd name="connsiteY4" fmla="*/ 5207306 h 5400675"/>
              <a:gd name="connsiteX5" fmla="*/ 0 w 3454400"/>
              <a:gd name="connsiteY5" fmla="*/ 193369 h 5400675"/>
              <a:gd name="connsiteX6" fmla="*/ 193369 w 3454400"/>
              <a:gd name="connsiteY6" fmla="*/ 0 h 540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54400" h="5400675">
                <a:moveTo>
                  <a:pt x="193369" y="0"/>
                </a:moveTo>
                <a:lnTo>
                  <a:pt x="3454400" y="0"/>
                </a:lnTo>
                <a:lnTo>
                  <a:pt x="3454400" y="5400675"/>
                </a:lnTo>
                <a:lnTo>
                  <a:pt x="193369" y="5400675"/>
                </a:lnTo>
                <a:cubicBezTo>
                  <a:pt x="86574" y="5400675"/>
                  <a:pt x="0" y="5314101"/>
                  <a:pt x="0" y="5207306"/>
                </a:cubicBezTo>
                <a:lnTo>
                  <a:pt x="0" y="193369"/>
                </a:lnTo>
                <a:cubicBezTo>
                  <a:pt x="0" y="86574"/>
                  <a:pt x="86574" y="0"/>
                  <a:pt x="193369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ID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4B6B2BD2-512F-79F1-3A5E-E0029141614A}"/>
              </a:ext>
            </a:extLst>
          </p:cNvPr>
          <p:cNvCxnSpPr>
            <a:cxnSpLocks/>
          </p:cNvCxnSpPr>
          <p:nvPr userDrawn="1"/>
        </p:nvCxnSpPr>
        <p:spPr>
          <a:xfrm>
            <a:off x="684125" y="3716501"/>
            <a:ext cx="2204685" cy="0"/>
          </a:xfrm>
          <a:prstGeom prst="line">
            <a:avLst/>
          </a:prstGeom>
          <a:ln w="381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14562258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tatements &amp; Quote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>
            <a:extLst>
              <a:ext uri="{FF2B5EF4-FFF2-40B4-BE49-F238E27FC236}">
                <a16:creationId xmlns:a16="http://schemas.microsoft.com/office/drawing/2014/main" id="{9C424D3A-4424-F8AB-FF93-DA8B37ED9043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: Shape 25">
            <a:extLst>
              <a:ext uri="{FF2B5EF4-FFF2-40B4-BE49-F238E27FC236}">
                <a16:creationId xmlns:a16="http://schemas.microsoft.com/office/drawing/2014/main" id="{42A7AF2A-2FCB-3E4A-8CC1-A3E1E2AC6B5A}"/>
              </a:ext>
            </a:extLst>
          </p:cNvPr>
          <p:cNvSpPr/>
          <p:nvPr/>
        </p:nvSpPr>
        <p:spPr>
          <a:xfrm>
            <a:off x="9518683" y="1512841"/>
            <a:ext cx="2722212" cy="5342943"/>
          </a:xfrm>
          <a:custGeom>
            <a:avLst/>
            <a:gdLst>
              <a:gd name="connsiteX0" fmla="*/ 193369 w 3454400"/>
              <a:gd name="connsiteY0" fmla="*/ 0 h 5400675"/>
              <a:gd name="connsiteX1" fmla="*/ 3454400 w 3454400"/>
              <a:gd name="connsiteY1" fmla="*/ 0 h 5400675"/>
              <a:gd name="connsiteX2" fmla="*/ 3454400 w 3454400"/>
              <a:gd name="connsiteY2" fmla="*/ 5400675 h 5400675"/>
              <a:gd name="connsiteX3" fmla="*/ 193369 w 3454400"/>
              <a:gd name="connsiteY3" fmla="*/ 5400675 h 5400675"/>
              <a:gd name="connsiteX4" fmla="*/ 0 w 3454400"/>
              <a:gd name="connsiteY4" fmla="*/ 5207306 h 5400675"/>
              <a:gd name="connsiteX5" fmla="*/ 0 w 3454400"/>
              <a:gd name="connsiteY5" fmla="*/ 193369 h 5400675"/>
              <a:gd name="connsiteX6" fmla="*/ 193369 w 3454400"/>
              <a:gd name="connsiteY6" fmla="*/ 0 h 540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54400" h="5400675">
                <a:moveTo>
                  <a:pt x="193369" y="0"/>
                </a:moveTo>
                <a:lnTo>
                  <a:pt x="3454400" y="0"/>
                </a:lnTo>
                <a:lnTo>
                  <a:pt x="3454400" y="5400675"/>
                </a:lnTo>
                <a:lnTo>
                  <a:pt x="193369" y="5400675"/>
                </a:lnTo>
                <a:cubicBezTo>
                  <a:pt x="86574" y="5400675"/>
                  <a:pt x="0" y="5314101"/>
                  <a:pt x="0" y="5207306"/>
                </a:cubicBezTo>
                <a:lnTo>
                  <a:pt x="0" y="193369"/>
                </a:lnTo>
                <a:cubicBezTo>
                  <a:pt x="0" y="86574"/>
                  <a:pt x="86574" y="0"/>
                  <a:pt x="1933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DB5FF35-7B8F-C0DD-9757-E2EEAF8FB487}"/>
              </a:ext>
            </a:extLst>
          </p:cNvPr>
          <p:cNvGrpSpPr/>
          <p:nvPr/>
        </p:nvGrpSpPr>
        <p:grpSpPr>
          <a:xfrm rot="10800000">
            <a:off x="-1089506" y="5372074"/>
            <a:ext cx="2799343" cy="434034"/>
            <a:chOff x="7573955" y="3084660"/>
            <a:chExt cx="4515315" cy="700093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E42BF50C-CC12-F35E-70EE-1C83BF8F3FB8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BBBBE14C-C9C7-AAC8-0818-F521E11C9A21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7E0EDE27-CFDB-48E5-882F-8AC0F2231B19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027C31F-B375-7FBD-CADA-6BFBB36C2490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5" name="Rectangle 34">
            <a:extLst>
              <a:ext uri="{FF2B5EF4-FFF2-40B4-BE49-F238E27FC236}">
                <a16:creationId xmlns:a16="http://schemas.microsoft.com/office/drawing/2014/main" id="{AECA61B6-739E-2505-75EC-E835771F84A1}"/>
              </a:ext>
            </a:extLst>
          </p:cNvPr>
          <p:cNvSpPr/>
          <p:nvPr/>
        </p:nvSpPr>
        <p:spPr>
          <a:xfrm>
            <a:off x="12192000" y="-2217"/>
            <a:ext cx="2668345" cy="7025899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B704CBFC-815C-E597-996A-EB1A2D654220}"/>
              </a:ext>
            </a:extLst>
          </p:cNvPr>
          <p:cNvSpPr/>
          <p:nvPr/>
        </p:nvSpPr>
        <p:spPr>
          <a:xfrm>
            <a:off x="-2657615" y="-2217"/>
            <a:ext cx="2668345" cy="7025899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8" name="Picture Placeholder 11">
            <a:extLst>
              <a:ext uri="{FF2B5EF4-FFF2-40B4-BE49-F238E27FC236}">
                <a16:creationId xmlns:a16="http://schemas.microsoft.com/office/drawing/2014/main" id="{E258D806-6100-C944-57ED-C6A7C37453B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9113480" y="2024660"/>
            <a:ext cx="3123269" cy="4319305"/>
          </a:xfrm>
          <a:prstGeom prst="roundRect">
            <a:avLst>
              <a:gd name="adj" fmla="val 4996"/>
            </a:avLst>
          </a:prstGeom>
        </p:spPr>
        <p:txBody>
          <a:bodyPr/>
          <a:lstStyle/>
          <a:p>
            <a:r>
              <a:rPr lang="en-GB"/>
              <a:t>Click icon to add picture</a:t>
            </a:r>
            <a:endParaRPr lang="en-US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A6291E20-B675-61E8-C990-4C24434E1792}"/>
              </a:ext>
            </a:extLst>
          </p:cNvPr>
          <p:cNvGrpSpPr/>
          <p:nvPr/>
        </p:nvGrpSpPr>
        <p:grpSpPr>
          <a:xfrm>
            <a:off x="9787376" y="495274"/>
            <a:ext cx="2404624" cy="560807"/>
            <a:chOff x="8200941" y="3816054"/>
            <a:chExt cx="3986871" cy="929819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A9427644-E3C9-1D47-CA3E-9633FF71BC6E}"/>
                </a:ext>
              </a:extLst>
            </p:cNvPr>
            <p:cNvSpPr/>
            <p:nvPr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5875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CEBA9E57-0482-AEA7-837B-59F585F754DD}"/>
                </a:ext>
              </a:extLst>
            </p:cNvPr>
            <p:cNvSpPr/>
            <p:nvPr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5875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8D406CB1-62F0-3628-E06C-AA9D32DA50CB}"/>
                </a:ext>
              </a:extLst>
            </p:cNvPr>
            <p:cNvSpPr/>
            <p:nvPr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5875" cap="flat">
              <a:solidFill>
                <a:srgbClr val="818BFB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3" name="Rectangle 32">
            <a:extLst>
              <a:ext uri="{FF2B5EF4-FFF2-40B4-BE49-F238E27FC236}">
                <a16:creationId xmlns:a16="http://schemas.microsoft.com/office/drawing/2014/main" id="{2D41FD3F-3765-0999-8F6E-8046549F4DAB}"/>
              </a:ext>
            </a:extLst>
          </p:cNvPr>
          <p:cNvSpPr/>
          <p:nvPr/>
        </p:nvSpPr>
        <p:spPr>
          <a:xfrm>
            <a:off x="-2663133" y="-2217"/>
            <a:ext cx="2668345" cy="7025899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4" name="Text Placeholder 17">
            <a:extLst>
              <a:ext uri="{FF2B5EF4-FFF2-40B4-BE49-F238E27FC236}">
                <a16:creationId xmlns:a16="http://schemas.microsoft.com/office/drawing/2014/main" id="{7FE3A877-EE80-D6C8-D5AD-028C6B39358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21838" y="1728788"/>
            <a:ext cx="5339225" cy="299878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id="{61376237-B945-25DE-7338-F3CDBB6BC74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pic>
        <p:nvPicPr>
          <p:cNvPr id="11" name="Graphic 10">
            <a:extLst>
              <a:ext uri="{FF2B5EF4-FFF2-40B4-BE49-F238E27FC236}">
                <a16:creationId xmlns:a16="http://schemas.microsoft.com/office/drawing/2014/main" id="{6A7A7EA0-B656-A84A-137C-5D9193D33CB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4F731D73-B801-432E-56AB-D7E0C4E69081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100B10D0-72F6-875A-853A-D68FEFD87B64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01923F3E-11CA-D3E0-6FFF-F778C1B8D6A3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8F904252-D8A0-2250-87D9-2277421A1828}"/>
              </a:ext>
            </a:extLst>
          </p:cNvPr>
          <p:cNvGrpSpPr/>
          <p:nvPr userDrawn="1"/>
        </p:nvGrpSpPr>
        <p:grpSpPr>
          <a:xfrm rot="10800000">
            <a:off x="-1089506" y="5372074"/>
            <a:ext cx="2799343" cy="434034"/>
            <a:chOff x="7573955" y="3084660"/>
            <a:chExt cx="4515315" cy="700093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E1EF15AE-DBB0-275C-F2AB-BA40AB54DD79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81E617A6-F344-A8AF-CE6E-DF2E5C421BD2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41B4D1BC-B5CF-2014-D89F-9DD0C7DA891F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F94C089D-02C7-7D36-C391-DAFA90C4FBF0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5" name="Rectangle 24">
            <a:extLst>
              <a:ext uri="{FF2B5EF4-FFF2-40B4-BE49-F238E27FC236}">
                <a16:creationId xmlns:a16="http://schemas.microsoft.com/office/drawing/2014/main" id="{9A7237AE-2D87-C181-8539-D2E9B554ED42}"/>
              </a:ext>
            </a:extLst>
          </p:cNvPr>
          <p:cNvSpPr/>
          <p:nvPr userDrawn="1"/>
        </p:nvSpPr>
        <p:spPr>
          <a:xfrm>
            <a:off x="12192000" y="-2217"/>
            <a:ext cx="2668345" cy="7025899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3D5F3F1C-ADEF-C750-241D-FE7BB13504E2}"/>
              </a:ext>
            </a:extLst>
          </p:cNvPr>
          <p:cNvSpPr/>
          <p:nvPr userDrawn="1"/>
        </p:nvSpPr>
        <p:spPr>
          <a:xfrm>
            <a:off x="-2657615" y="-2217"/>
            <a:ext cx="2668345" cy="7025899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9779AC7A-B5B4-EDB9-8AED-4DF820850DCE}"/>
              </a:ext>
            </a:extLst>
          </p:cNvPr>
          <p:cNvGrpSpPr/>
          <p:nvPr userDrawn="1"/>
        </p:nvGrpSpPr>
        <p:grpSpPr>
          <a:xfrm>
            <a:off x="9787376" y="495274"/>
            <a:ext cx="2404624" cy="560807"/>
            <a:chOff x="8200941" y="3816054"/>
            <a:chExt cx="3986871" cy="929819"/>
          </a:xfrm>
        </p:grpSpPr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883CA17B-E841-8922-FB4D-EC8B32522099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5875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6BE5A0F6-2C21-ED5A-BB7A-9ECB94107587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5875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F376200B-745B-8585-387E-550653C11753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5875" cap="flat">
              <a:solidFill>
                <a:srgbClr val="818BFB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9" name="Rectangle 38">
            <a:extLst>
              <a:ext uri="{FF2B5EF4-FFF2-40B4-BE49-F238E27FC236}">
                <a16:creationId xmlns:a16="http://schemas.microsoft.com/office/drawing/2014/main" id="{B45450D1-4DAE-AAC4-434D-10DB2B395988}"/>
              </a:ext>
            </a:extLst>
          </p:cNvPr>
          <p:cNvSpPr/>
          <p:nvPr userDrawn="1"/>
        </p:nvSpPr>
        <p:spPr>
          <a:xfrm>
            <a:off x="-2663133" y="-2217"/>
            <a:ext cx="2668345" cy="7025899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44552566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able Style_5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EC446457-A945-9E23-95A4-074569C5B170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TextBox 20">
            <a:extLst>
              <a:ext uri="{FF2B5EF4-FFF2-40B4-BE49-F238E27FC236}">
                <a16:creationId xmlns:a16="http://schemas.microsoft.com/office/drawing/2014/main" id="{7DDF464B-5BE1-793A-F8B3-292169906C11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40" name="Graphic 39">
            <a:extLst>
              <a:ext uri="{FF2B5EF4-FFF2-40B4-BE49-F238E27FC236}">
                <a16:creationId xmlns:a16="http://schemas.microsoft.com/office/drawing/2014/main" id="{C7552D44-4A88-36E0-92C7-A12F7C32BC1E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41" name="TextBox 40">
            <a:extLst>
              <a:ext uri="{FF2B5EF4-FFF2-40B4-BE49-F238E27FC236}">
                <a16:creationId xmlns:a16="http://schemas.microsoft.com/office/drawing/2014/main" id="{09543CFA-5B0B-3B4B-D3B1-B1F9A89FF4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id="{819B5177-A565-922A-68A2-B8C0D8D5D19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685127"/>
            <a:ext cx="3962399" cy="42242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4496AD4E-101A-B069-903A-541C4E9B555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09600" y="344033"/>
            <a:ext cx="3839852" cy="180849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eyebrow</a:t>
            </a:r>
          </a:p>
          <a:p>
            <a:pPr lvl="0"/>
            <a:endParaRPr lang="en-US"/>
          </a:p>
        </p:txBody>
      </p:sp>
      <p:sp>
        <p:nvSpPr>
          <p:cNvPr id="73" name="Text Placeholder 9">
            <a:extLst>
              <a:ext uri="{FF2B5EF4-FFF2-40B4-BE49-F238E27FC236}">
                <a16:creationId xmlns:a16="http://schemas.microsoft.com/office/drawing/2014/main" id="{64E0212E-79B4-99EE-EDFB-B60A9F1E88A7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606498" y="1247030"/>
            <a:ext cx="1660714" cy="331738"/>
          </a:xfrm>
          <a:prstGeom prst="rect">
            <a:avLst/>
          </a:prstGeom>
          <a:solidFill>
            <a:schemeClr val="accent1"/>
          </a:solidFill>
        </p:spPr>
        <p:txBody>
          <a:bodyPr lIns="144000" tIns="0" rIns="144000" bIns="0" anchor="ctr"/>
          <a:lstStyle>
            <a:lvl1pPr>
              <a:defRPr sz="1400" b="1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endParaRPr lang="en-GB"/>
          </a:p>
        </p:txBody>
      </p:sp>
      <p:grpSp>
        <p:nvGrpSpPr>
          <p:cNvPr id="79" name="Group 78">
            <a:extLst>
              <a:ext uri="{FF2B5EF4-FFF2-40B4-BE49-F238E27FC236}">
                <a16:creationId xmlns:a16="http://schemas.microsoft.com/office/drawing/2014/main" id="{6B1AEDF2-179E-DE2B-BCDD-F90D69203E8B}"/>
              </a:ext>
            </a:extLst>
          </p:cNvPr>
          <p:cNvGrpSpPr/>
          <p:nvPr/>
        </p:nvGrpSpPr>
        <p:grpSpPr>
          <a:xfrm>
            <a:off x="9535782" y="5062958"/>
            <a:ext cx="2656218" cy="982242"/>
            <a:chOff x="9535782" y="4462389"/>
            <a:chExt cx="2656218" cy="982242"/>
          </a:xfrm>
        </p:grpSpPr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DB8C2EB0-B0FB-E581-C5CD-788CA04159E4}"/>
                </a:ext>
              </a:extLst>
            </p:cNvPr>
            <p:cNvSpPr/>
            <p:nvPr/>
          </p:nvSpPr>
          <p:spPr>
            <a:xfrm>
              <a:off x="10283894" y="4462389"/>
              <a:ext cx="1908106" cy="388434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4A961AEC-A83E-F4FD-BD06-FD38343B382B}"/>
                </a:ext>
              </a:extLst>
            </p:cNvPr>
            <p:cNvSpPr/>
            <p:nvPr/>
          </p:nvSpPr>
          <p:spPr>
            <a:xfrm>
              <a:off x="10338957" y="4506901"/>
              <a:ext cx="1853042" cy="299344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01697730-BFA5-D15F-C57A-C38E6F336F84}"/>
                </a:ext>
              </a:extLst>
            </p:cNvPr>
            <p:cNvSpPr/>
            <p:nvPr/>
          </p:nvSpPr>
          <p:spPr>
            <a:xfrm>
              <a:off x="9535782" y="5056224"/>
              <a:ext cx="1468155" cy="388407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EDF31EA2-7984-0DFB-F749-9F041BBD205A}"/>
                </a:ext>
              </a:extLst>
            </p:cNvPr>
            <p:cNvSpPr/>
            <p:nvPr/>
          </p:nvSpPr>
          <p:spPr>
            <a:xfrm>
              <a:off x="11661285" y="5056237"/>
              <a:ext cx="530715" cy="388367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D19545D4-F05A-5E28-D948-1036B64ED6F4}"/>
                </a:ext>
              </a:extLst>
            </p:cNvPr>
            <p:cNvSpPr/>
            <p:nvPr/>
          </p:nvSpPr>
          <p:spPr>
            <a:xfrm>
              <a:off x="9590805" y="5100754"/>
              <a:ext cx="1357545" cy="299344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0E4E2BC9-BC35-AEE3-24DF-DC1F7B3BAD39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76DEF1B8-26EB-277C-477B-C0AC05368735}"/>
              </a:ext>
            </a:extLst>
          </p:cNvPr>
          <p:cNvGrpSpPr/>
          <p:nvPr userDrawn="1"/>
        </p:nvGrpSpPr>
        <p:grpSpPr>
          <a:xfrm>
            <a:off x="9535782" y="5062958"/>
            <a:ext cx="2656218" cy="982242"/>
            <a:chOff x="9535782" y="4462389"/>
            <a:chExt cx="2656218" cy="982242"/>
          </a:xfrm>
        </p:grpSpPr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1715A007-615E-A9DF-C5D0-31FAF4E6F718}"/>
                </a:ext>
              </a:extLst>
            </p:cNvPr>
            <p:cNvSpPr/>
            <p:nvPr/>
          </p:nvSpPr>
          <p:spPr>
            <a:xfrm>
              <a:off x="10283894" y="4462389"/>
              <a:ext cx="1908106" cy="388434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2377B845-2ECE-9AA4-9736-C4C1BCE4CF2B}"/>
                </a:ext>
              </a:extLst>
            </p:cNvPr>
            <p:cNvSpPr/>
            <p:nvPr/>
          </p:nvSpPr>
          <p:spPr>
            <a:xfrm>
              <a:off x="10338957" y="4506901"/>
              <a:ext cx="1853042" cy="299344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FAA5C8ED-34C9-C81C-2CF2-46759BE6F0EC}"/>
                </a:ext>
              </a:extLst>
            </p:cNvPr>
            <p:cNvSpPr/>
            <p:nvPr/>
          </p:nvSpPr>
          <p:spPr>
            <a:xfrm>
              <a:off x="9535782" y="5056224"/>
              <a:ext cx="1468155" cy="388407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16AD6357-7791-D52F-04F5-A20A8D570337}"/>
                </a:ext>
              </a:extLst>
            </p:cNvPr>
            <p:cNvSpPr/>
            <p:nvPr/>
          </p:nvSpPr>
          <p:spPr>
            <a:xfrm>
              <a:off x="11661285" y="5056237"/>
              <a:ext cx="530715" cy="388367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57F31ACA-4F16-7EDC-1357-765C53CAB20E}"/>
                </a:ext>
              </a:extLst>
            </p:cNvPr>
            <p:cNvSpPr/>
            <p:nvPr/>
          </p:nvSpPr>
          <p:spPr>
            <a:xfrm>
              <a:off x="9590805" y="5100754"/>
              <a:ext cx="1357545" cy="299344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0" name="Table Placeholder 14">
            <a:extLst>
              <a:ext uri="{FF2B5EF4-FFF2-40B4-BE49-F238E27FC236}">
                <a16:creationId xmlns:a16="http://schemas.microsoft.com/office/drawing/2014/main" id="{4B7BBC14-33C9-ABEB-841F-C53B05F2EDCA}"/>
              </a:ext>
            </a:extLst>
          </p:cNvPr>
          <p:cNvSpPr>
            <a:spLocks noGrp="1"/>
          </p:cNvSpPr>
          <p:nvPr>
            <p:ph type="tbl" sz="quarter" idx="13"/>
          </p:nvPr>
        </p:nvSpPr>
        <p:spPr>
          <a:xfrm>
            <a:off x="5499100" y="1365250"/>
            <a:ext cx="5112753" cy="3492013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36A103C-AE62-FB6E-3BC7-E21269640FE0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6496" y="1645003"/>
            <a:ext cx="3962399" cy="79495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05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Lorem Ipsum is simply dummy</a:t>
            </a:r>
          </a:p>
          <a:p>
            <a:endParaRPr lang="en-US"/>
          </a:p>
          <a:p>
            <a:pPr lvl="1"/>
            <a:endParaRPr lang="en-US"/>
          </a:p>
          <a:p>
            <a:pPr lvl="2"/>
            <a:endParaRPr lang="en-US"/>
          </a:p>
        </p:txBody>
      </p:sp>
      <p:sp>
        <p:nvSpPr>
          <p:cNvPr id="29" name="Text Placeholder 9">
            <a:extLst>
              <a:ext uri="{FF2B5EF4-FFF2-40B4-BE49-F238E27FC236}">
                <a16:creationId xmlns:a16="http://schemas.microsoft.com/office/drawing/2014/main" id="{92850745-882F-4CD6-3A9F-91AD155186A6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606498" y="2506192"/>
            <a:ext cx="1660714" cy="331738"/>
          </a:xfrm>
          <a:prstGeom prst="rect">
            <a:avLst/>
          </a:prstGeom>
          <a:solidFill>
            <a:schemeClr val="accent1"/>
          </a:solidFill>
        </p:spPr>
        <p:txBody>
          <a:bodyPr lIns="144000" tIns="0" rIns="144000" bIns="0" anchor="ctr"/>
          <a:lstStyle>
            <a:lvl1pPr>
              <a:defRPr sz="1400" b="1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endParaRPr lang="en-GB"/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BFC0D6E8-84BE-164A-D11E-407D7EFBF08A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06496" y="2904165"/>
            <a:ext cx="3962399" cy="79495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05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Lorem Ipsum is simply dummy</a:t>
            </a:r>
          </a:p>
          <a:p>
            <a:endParaRPr lang="en-US"/>
          </a:p>
          <a:p>
            <a:pPr lvl="1"/>
            <a:endParaRPr lang="en-US"/>
          </a:p>
          <a:p>
            <a:pPr lvl="2"/>
            <a:endParaRPr lang="en-US"/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AE8809CB-7A51-1B60-C35F-E9F257292740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606498" y="3765354"/>
            <a:ext cx="1660714" cy="331738"/>
          </a:xfrm>
          <a:prstGeom prst="rect">
            <a:avLst/>
          </a:prstGeom>
          <a:solidFill>
            <a:schemeClr val="accent1"/>
          </a:solidFill>
        </p:spPr>
        <p:txBody>
          <a:bodyPr lIns="144000" tIns="0" rIns="144000" bIns="0" anchor="ctr"/>
          <a:lstStyle>
            <a:lvl1pPr>
              <a:defRPr sz="1400" b="1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endParaRPr lang="en-GB"/>
          </a:p>
        </p:txBody>
      </p:sp>
      <p:sp>
        <p:nvSpPr>
          <p:cNvPr id="32" name="Text Placeholder 7">
            <a:extLst>
              <a:ext uri="{FF2B5EF4-FFF2-40B4-BE49-F238E27FC236}">
                <a16:creationId xmlns:a16="http://schemas.microsoft.com/office/drawing/2014/main" id="{24606977-4548-0F74-F00D-2AAF938C6C30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06496" y="4163327"/>
            <a:ext cx="3962399" cy="79495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05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Lorem Ipsum is simply dummy</a:t>
            </a:r>
          </a:p>
          <a:p>
            <a:endParaRPr lang="en-US"/>
          </a:p>
          <a:p>
            <a:pPr lvl="1"/>
            <a:endParaRPr lang="en-US"/>
          </a:p>
          <a:p>
            <a:pPr lvl="2"/>
            <a:endParaRPr lang="en-US"/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8722090F-F134-C98A-3FE8-47B71023B05D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606498" y="5024516"/>
            <a:ext cx="1660714" cy="331738"/>
          </a:xfrm>
          <a:prstGeom prst="rect">
            <a:avLst/>
          </a:prstGeom>
          <a:solidFill>
            <a:schemeClr val="accent1"/>
          </a:solidFill>
        </p:spPr>
        <p:txBody>
          <a:bodyPr lIns="144000" tIns="0" rIns="144000" bIns="0" anchor="ctr"/>
          <a:lstStyle>
            <a:lvl1pPr>
              <a:defRPr sz="1400" b="1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endParaRPr lang="en-GB"/>
          </a:p>
        </p:txBody>
      </p:sp>
      <p:sp>
        <p:nvSpPr>
          <p:cNvPr id="34" name="Text Placeholder 7">
            <a:extLst>
              <a:ext uri="{FF2B5EF4-FFF2-40B4-BE49-F238E27FC236}">
                <a16:creationId xmlns:a16="http://schemas.microsoft.com/office/drawing/2014/main" id="{8C9D510C-1EFA-ED92-698F-35AF45439B43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606496" y="5422492"/>
            <a:ext cx="3962399" cy="79495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05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914400" indent="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None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Lorem Ipsum is simply dummy</a:t>
            </a:r>
          </a:p>
          <a:p>
            <a:endParaRPr lang="en-US"/>
          </a:p>
          <a:p>
            <a:pPr lvl="1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6362787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peaker Slide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>
            <a:extLst>
              <a:ext uri="{FF2B5EF4-FFF2-40B4-BE49-F238E27FC236}">
                <a16:creationId xmlns:a16="http://schemas.microsoft.com/office/drawing/2014/main" id="{0B5559AD-BD55-EA0E-A88A-35758F3F70AE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C7977220-A962-4F65-AE66-FB09A519D32A}"/>
              </a:ext>
            </a:extLst>
          </p:cNvPr>
          <p:cNvGrpSpPr/>
          <p:nvPr/>
        </p:nvGrpSpPr>
        <p:grpSpPr>
          <a:xfrm rot="10800000">
            <a:off x="-1341059" y="5212079"/>
            <a:ext cx="3391274" cy="525812"/>
            <a:chOff x="7573955" y="3084660"/>
            <a:chExt cx="4515315" cy="700093"/>
          </a:xfrm>
        </p:grpSpPr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38A657CD-D45E-C7A6-FF13-9A347703DC4E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DE5FC5FA-3092-A105-95BA-EACCA3CFF58E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16834A73-32DE-4F0E-0D77-DCE620BC5566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83CA6FE9-4030-04DA-BE78-A33A2D652B64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9" name="Text Placeholder 17">
            <a:extLst>
              <a:ext uri="{FF2B5EF4-FFF2-40B4-BE49-F238E27FC236}">
                <a16:creationId xmlns:a16="http://schemas.microsoft.com/office/drawing/2014/main" id="{70BE56FB-E31C-0725-3891-DDC4FF8923CA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938956" y="2624813"/>
            <a:ext cx="1862143" cy="175811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2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20" name="Text Placeholder 17">
            <a:extLst>
              <a:ext uri="{FF2B5EF4-FFF2-40B4-BE49-F238E27FC236}">
                <a16:creationId xmlns:a16="http://schemas.microsoft.com/office/drawing/2014/main" id="{125DD96C-9DA2-5996-E671-C3DDA376DF0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938956" y="3054039"/>
            <a:ext cx="1862144" cy="104014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1" name="Text Placeholder 17">
            <a:extLst>
              <a:ext uri="{FF2B5EF4-FFF2-40B4-BE49-F238E27FC236}">
                <a16:creationId xmlns:a16="http://schemas.microsoft.com/office/drawing/2014/main" id="{218F3E14-2182-8EC7-EE89-E2EA30483CFC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5186358" y="2624813"/>
            <a:ext cx="1862143" cy="175811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2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22" name="Text Placeholder 17">
            <a:extLst>
              <a:ext uri="{FF2B5EF4-FFF2-40B4-BE49-F238E27FC236}">
                <a16:creationId xmlns:a16="http://schemas.microsoft.com/office/drawing/2014/main" id="{18DCE16B-C70A-CB7E-21F1-337602D05BCD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5186358" y="3054039"/>
            <a:ext cx="1862144" cy="104014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3" name="Text Placeholder 17">
            <a:extLst>
              <a:ext uri="{FF2B5EF4-FFF2-40B4-BE49-F238E27FC236}">
                <a16:creationId xmlns:a16="http://schemas.microsoft.com/office/drawing/2014/main" id="{1E81A8A2-5993-C6CC-77C3-DEFE72AC970D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8455298" y="2624813"/>
            <a:ext cx="1862143" cy="175811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2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24" name="Text Placeholder 17">
            <a:extLst>
              <a:ext uri="{FF2B5EF4-FFF2-40B4-BE49-F238E27FC236}">
                <a16:creationId xmlns:a16="http://schemas.microsoft.com/office/drawing/2014/main" id="{A71044A0-6F2F-F36A-C991-A9E6548BB228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8455298" y="3054039"/>
            <a:ext cx="1862144" cy="104014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" name="Text Placeholder 12">
            <a:extLst>
              <a:ext uri="{FF2B5EF4-FFF2-40B4-BE49-F238E27FC236}">
                <a16:creationId xmlns:a16="http://schemas.microsoft.com/office/drawing/2014/main" id="{E02D1B2D-1F65-86FB-4C23-5C42E763F0D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  <a:p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85AC93C5-66B9-6024-A30F-FE1863FA1F1C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30F6424A-555D-3B50-D8C2-726A567A300B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C5183168-2674-5F3C-8E2B-3B09AD57A706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06F7D070-D95F-A2C6-6725-E5F910D39DFD}"/>
              </a:ext>
            </a:extLst>
          </p:cNvPr>
          <p:cNvGrpSpPr/>
          <p:nvPr userDrawn="1"/>
        </p:nvGrpSpPr>
        <p:grpSpPr>
          <a:xfrm rot="10800000">
            <a:off x="-1341059" y="5212079"/>
            <a:ext cx="3391274" cy="525812"/>
            <a:chOff x="7573955" y="3084660"/>
            <a:chExt cx="4515315" cy="70009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4F22CD62-7572-F1F0-86EE-2D5E944117BA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4539D521-4560-75D8-7C2C-8EBDAA6211B8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CD520897-788F-6A3E-9093-056F8618527C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E4DF80FD-D636-1A49-6063-A4DC0F96A7D7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31" name="Graphic 30">
            <a:extLst>
              <a:ext uri="{FF2B5EF4-FFF2-40B4-BE49-F238E27FC236}">
                <a16:creationId xmlns:a16="http://schemas.microsoft.com/office/drawing/2014/main" id="{248853D9-44FA-1314-A83C-175482298C7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32" name="TextBox 31">
            <a:extLst>
              <a:ext uri="{FF2B5EF4-FFF2-40B4-BE49-F238E27FC236}">
                <a16:creationId xmlns:a16="http://schemas.microsoft.com/office/drawing/2014/main" id="{D25035B2-62C1-1477-5EF7-9452683F6CE3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D0818FD5-C91B-4E8C-9F6D-1B549E018A06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9BAF8CE8-5395-70D5-0696-694D3C563453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6150044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peaker Slide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26">
            <a:extLst>
              <a:ext uri="{FF2B5EF4-FFF2-40B4-BE49-F238E27FC236}">
                <a16:creationId xmlns:a16="http://schemas.microsoft.com/office/drawing/2014/main" id="{83C6452E-2132-4F1A-6DAF-C0D948CC569A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40" name="Picture Placeholder 10">
            <a:extLst>
              <a:ext uri="{FF2B5EF4-FFF2-40B4-BE49-F238E27FC236}">
                <a16:creationId xmlns:a16="http://schemas.microsoft.com/office/drawing/2014/main" id="{48100A3C-9BCD-1387-4344-2286F5077D06}"/>
              </a:ext>
            </a:extLst>
          </p:cNvPr>
          <p:cNvSpPr txBox="1">
            <a:spLocks/>
          </p:cNvSpPr>
          <p:nvPr/>
        </p:nvSpPr>
        <p:spPr>
          <a:xfrm>
            <a:off x="609598" y="1486123"/>
            <a:ext cx="3473700" cy="3052493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 baseline="0">
                <a:solidFill>
                  <a:schemeClr val="tx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" name="Picture Placeholder 10">
            <a:extLst>
              <a:ext uri="{FF2B5EF4-FFF2-40B4-BE49-F238E27FC236}">
                <a16:creationId xmlns:a16="http://schemas.microsoft.com/office/drawing/2014/main" id="{E9FD3005-AAA7-05B9-1EA5-620C3D41EF7B}"/>
              </a:ext>
            </a:extLst>
          </p:cNvPr>
          <p:cNvSpPr txBox="1">
            <a:spLocks/>
          </p:cNvSpPr>
          <p:nvPr/>
        </p:nvSpPr>
        <p:spPr>
          <a:xfrm>
            <a:off x="8103576" y="1486123"/>
            <a:ext cx="3473700" cy="3052486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 baseline="0">
                <a:solidFill>
                  <a:schemeClr val="tx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" name="Picture Placeholder 49">
            <a:extLst>
              <a:ext uri="{FF2B5EF4-FFF2-40B4-BE49-F238E27FC236}">
                <a16:creationId xmlns:a16="http://schemas.microsoft.com/office/drawing/2014/main" id="{2ABE5905-7737-41F6-0F97-645B3CD3868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29472" y="1720850"/>
            <a:ext cx="3089611" cy="2817813"/>
          </a:xfrm>
          <a:prstGeom prst="rect">
            <a:avLst/>
          </a:prstGeom>
        </p:spPr>
        <p:txBody>
          <a:bodyPr/>
          <a:lstStyle/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51" name="Picture Placeholder 49">
            <a:extLst>
              <a:ext uri="{FF2B5EF4-FFF2-40B4-BE49-F238E27FC236}">
                <a16:creationId xmlns:a16="http://schemas.microsoft.com/office/drawing/2014/main" id="{D6FEE320-7B15-B290-10D4-5D587B42E88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412578" y="1720850"/>
            <a:ext cx="3089611" cy="2817813"/>
          </a:xfrm>
          <a:prstGeom prst="rect">
            <a:avLst/>
          </a:prstGeom>
        </p:spPr>
        <p:txBody>
          <a:bodyPr/>
          <a:lstStyle/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52" name="Picture Placeholder 49">
            <a:extLst>
              <a:ext uri="{FF2B5EF4-FFF2-40B4-BE49-F238E27FC236}">
                <a16:creationId xmlns:a16="http://schemas.microsoft.com/office/drawing/2014/main" id="{2B3AC7B5-8269-C93D-9C16-353D09F8E66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102826" y="1720850"/>
            <a:ext cx="3089611" cy="2817813"/>
          </a:xfrm>
          <a:prstGeom prst="rect">
            <a:avLst/>
          </a:prstGeom>
        </p:spPr>
        <p:txBody>
          <a:bodyPr/>
          <a:lstStyle/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E24D7961-548D-9547-56F0-8D9836CDA91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29472" y="4702351"/>
            <a:ext cx="3109913" cy="663575"/>
          </a:xfrm>
          <a:prstGeom prst="rect">
            <a:avLst/>
          </a:prstGeom>
        </p:spPr>
        <p:txBody>
          <a:bodyPr/>
          <a:lstStyle>
            <a:lvl1pPr>
              <a:defRPr kumimoji="0" lang="en-GB" sz="2000" b="0" i="0" u="none" strike="noStrike" kern="0" cap="none" spc="0" normalizeH="0" baseline="0" dirty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Second level</a:t>
            </a:r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3B6BF5ED-B1D7-F1DF-E86B-06D144DBE0C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412578" y="4702351"/>
            <a:ext cx="3109913" cy="663575"/>
          </a:xfrm>
          <a:prstGeom prst="rect">
            <a:avLst/>
          </a:prstGeom>
        </p:spPr>
        <p:txBody>
          <a:bodyPr/>
          <a:lstStyle>
            <a:lvl1pPr>
              <a:defRPr kumimoji="0" lang="en-GB" sz="2000" b="0" i="0" u="none" strike="noStrike" kern="0" cap="none" spc="0" normalizeH="0" baseline="0" dirty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Second level</a:t>
            </a:r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B3FFAD69-7333-7593-79FD-1BB63DAB5D96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102826" y="4702351"/>
            <a:ext cx="3109913" cy="663575"/>
          </a:xfrm>
          <a:prstGeom prst="rect">
            <a:avLst/>
          </a:prstGeom>
        </p:spPr>
        <p:txBody>
          <a:bodyPr/>
          <a:lstStyle>
            <a:lvl1pPr>
              <a:defRPr kumimoji="0" lang="en-GB" sz="2000" b="0" i="0" u="none" strike="noStrike" kern="0" cap="none" spc="0" normalizeH="0" baseline="0" dirty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Second level</a:t>
            </a:r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5296A9ED-4E37-686E-748E-145F36BF85A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29472" y="5536365"/>
            <a:ext cx="3109913" cy="328708"/>
          </a:xfrm>
          <a:prstGeom prst="rect">
            <a:avLst/>
          </a:prstGeom>
        </p:spPr>
        <p:txBody>
          <a:bodyPr/>
          <a:lstStyle>
            <a:lvl1pPr>
              <a:defRPr kumimoji="0" lang="en-GB" sz="1300" b="0" i="0" u="none" strike="noStrike" kern="0" cap="none" spc="0" normalizeH="0" baseline="0" dirty="0" smtClean="0">
                <a:ln>
                  <a:noFill/>
                </a:ln>
                <a:solidFill>
                  <a:srgbClr val="0D5E68"/>
                </a:solidFill>
                <a:effectLst/>
                <a:uLnTx/>
                <a:uFillTx/>
                <a:latin typeface="Arial" panose="020B0604020202020204" pitchFamily="34" charset="0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16F119E5-6A2C-2BCE-726C-F10B2C4D3DB3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4412578" y="5536365"/>
            <a:ext cx="3109913" cy="328708"/>
          </a:xfrm>
          <a:prstGeom prst="rect">
            <a:avLst/>
          </a:prstGeom>
        </p:spPr>
        <p:txBody>
          <a:bodyPr/>
          <a:lstStyle>
            <a:lvl1pPr>
              <a:defRPr kumimoji="0" lang="en-GB" sz="1300" b="0" i="0" u="none" strike="noStrike" kern="0" cap="none" spc="0" normalizeH="0" baseline="0" dirty="0" smtClean="0">
                <a:ln>
                  <a:noFill/>
                </a:ln>
                <a:solidFill>
                  <a:srgbClr val="0D5E68"/>
                </a:solidFill>
                <a:effectLst/>
                <a:uLnTx/>
                <a:uFillTx/>
                <a:latin typeface="Arial" panose="020B0604020202020204" pitchFamily="34" charset="0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18" name="Text Placeholder 6">
            <a:extLst>
              <a:ext uri="{FF2B5EF4-FFF2-40B4-BE49-F238E27FC236}">
                <a16:creationId xmlns:a16="http://schemas.microsoft.com/office/drawing/2014/main" id="{091BDC55-2FE8-A4C3-56CA-198BEB7AE961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8102826" y="5536365"/>
            <a:ext cx="3109913" cy="328708"/>
          </a:xfrm>
          <a:prstGeom prst="rect">
            <a:avLst/>
          </a:prstGeom>
        </p:spPr>
        <p:txBody>
          <a:bodyPr/>
          <a:lstStyle>
            <a:lvl1pPr>
              <a:defRPr kumimoji="0" lang="en-GB" sz="1300" b="0" i="0" u="none" strike="noStrike" kern="0" cap="none" spc="0" normalizeH="0" baseline="0" dirty="0" smtClean="0">
                <a:ln>
                  <a:noFill/>
                </a:ln>
                <a:solidFill>
                  <a:srgbClr val="0D5E68"/>
                </a:solidFill>
                <a:effectLst/>
                <a:uLnTx/>
                <a:uFillTx/>
                <a:latin typeface="Arial" panose="020B0604020202020204" pitchFamily="34" charset="0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3" name="Text Placeholder 12">
            <a:extLst>
              <a:ext uri="{FF2B5EF4-FFF2-40B4-BE49-F238E27FC236}">
                <a16:creationId xmlns:a16="http://schemas.microsoft.com/office/drawing/2014/main" id="{27EE7832-66C0-2463-EB20-8F1938EDAB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B6F7E7C5-9075-BF7F-18B9-FCE480F9F92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3C1AB6E7-AC01-607C-B6A3-F681692B8B01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D389F760-CF98-9DD8-EDA9-4AB1F917016E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94EBF8D0-F3A1-9B32-807A-4C3899523763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21" name="Graphic 20">
            <a:extLst>
              <a:ext uri="{FF2B5EF4-FFF2-40B4-BE49-F238E27FC236}">
                <a16:creationId xmlns:a16="http://schemas.microsoft.com/office/drawing/2014/main" id="{CEFE3B1B-6B0A-3586-B445-50DC1B77C21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4D588AE2-5BB1-F4D9-9CFB-881062708006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507EDEE0-2798-2D78-F1EC-8368F2F70E34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4" name="Picture Placeholder 10">
            <a:extLst>
              <a:ext uri="{FF2B5EF4-FFF2-40B4-BE49-F238E27FC236}">
                <a16:creationId xmlns:a16="http://schemas.microsoft.com/office/drawing/2014/main" id="{49706DF0-1707-1EC8-0A2A-21C72066D41A}"/>
              </a:ext>
            </a:extLst>
          </p:cNvPr>
          <p:cNvSpPr txBox="1">
            <a:spLocks/>
          </p:cNvSpPr>
          <p:nvPr userDrawn="1"/>
        </p:nvSpPr>
        <p:spPr>
          <a:xfrm>
            <a:off x="609598" y="1486123"/>
            <a:ext cx="3473700" cy="3052493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 baseline="0">
                <a:solidFill>
                  <a:schemeClr val="tx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" name="Picture Placeholder 10">
            <a:extLst>
              <a:ext uri="{FF2B5EF4-FFF2-40B4-BE49-F238E27FC236}">
                <a16:creationId xmlns:a16="http://schemas.microsoft.com/office/drawing/2014/main" id="{EEBDEED6-03B2-15CE-84DD-DDCDED0A2A9B}"/>
              </a:ext>
            </a:extLst>
          </p:cNvPr>
          <p:cNvSpPr txBox="1">
            <a:spLocks/>
          </p:cNvSpPr>
          <p:nvPr userDrawn="1"/>
        </p:nvSpPr>
        <p:spPr>
          <a:xfrm>
            <a:off x="8103576" y="1486123"/>
            <a:ext cx="3473700" cy="3052486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 baseline="0">
                <a:solidFill>
                  <a:schemeClr val="tx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EF8B9E51-E4DF-7A5B-5A8C-8CA09776B95C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31746666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peaker Slide_3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>
            <a:extLst>
              <a:ext uri="{FF2B5EF4-FFF2-40B4-BE49-F238E27FC236}">
                <a16:creationId xmlns:a16="http://schemas.microsoft.com/office/drawing/2014/main" id="{5D355383-A39C-BC61-3659-D0C050518E27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" name="Text Placeholder 16">
            <a:extLst>
              <a:ext uri="{FF2B5EF4-FFF2-40B4-BE49-F238E27FC236}">
                <a16:creationId xmlns:a16="http://schemas.microsoft.com/office/drawing/2014/main" id="{3692ED62-7541-55AE-F927-4A61C2C3987F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2884447" y="2087318"/>
            <a:ext cx="3211553" cy="264645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0000"/>
              </a:lnSpc>
              <a:buNone/>
              <a:defRPr lang="en-US" sz="1800" b="0" spc="0" dirty="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defRPr lang="en-US" sz="4800" b="1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" name="Text Placeholder 16">
            <a:extLst>
              <a:ext uri="{FF2B5EF4-FFF2-40B4-BE49-F238E27FC236}">
                <a16:creationId xmlns:a16="http://schemas.microsoft.com/office/drawing/2014/main" id="{21AA1F7F-931B-F445-9596-6A0B324FE3C6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2884447" y="2421853"/>
            <a:ext cx="3211553" cy="170987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0000"/>
              </a:lnSpc>
              <a:buNone/>
              <a:defRPr lang="en-US" sz="1400" b="0" i="0" spc="0" dirty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defRPr lang="en-US" sz="4800" b="1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8" name="Picture Placeholder 12">
            <a:extLst>
              <a:ext uri="{FF2B5EF4-FFF2-40B4-BE49-F238E27FC236}">
                <a16:creationId xmlns:a16="http://schemas.microsoft.com/office/drawing/2014/main" id="{32102959-8D70-EDC5-B6A0-A5AD4FA0E1E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64146" y="1712851"/>
            <a:ext cx="1782312" cy="1716149"/>
          </a:xfrm>
          <a:prstGeom prst="rect">
            <a:avLst/>
          </a:prstGeom>
          <a:effectLst>
            <a:softEdge rad="0"/>
          </a:effectLst>
        </p:spPr>
        <p:txBody>
          <a:bodyPr wrap="square">
            <a:noAutofit/>
          </a:bodyPr>
          <a:lstStyle>
            <a:lvl1pPr>
              <a:defRPr>
                <a:noFill/>
              </a:defRPr>
            </a:lvl1pPr>
          </a:lstStyle>
          <a:p>
            <a:r>
              <a:rPr lang="en-GB"/>
              <a:t>Click icon to add picture</a:t>
            </a:r>
            <a:endParaRPr lang="en-IN"/>
          </a:p>
        </p:txBody>
      </p:sp>
      <p:sp>
        <p:nvSpPr>
          <p:cNvPr id="22" name="Picture Placeholder 12">
            <a:extLst>
              <a:ext uri="{FF2B5EF4-FFF2-40B4-BE49-F238E27FC236}">
                <a16:creationId xmlns:a16="http://schemas.microsoft.com/office/drawing/2014/main" id="{F7544498-D593-AAAC-B5A2-5F0AE8699205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764146" y="3868754"/>
            <a:ext cx="1782312" cy="1716149"/>
          </a:xfrm>
          <a:prstGeom prst="rect">
            <a:avLst/>
          </a:prstGeom>
          <a:effectLst>
            <a:softEdge rad="0"/>
          </a:effectLst>
        </p:spPr>
        <p:txBody>
          <a:bodyPr wrap="square">
            <a:noAutofit/>
          </a:bodyPr>
          <a:lstStyle>
            <a:lvl1pPr>
              <a:defRPr>
                <a:noFill/>
              </a:defRPr>
            </a:lvl1pPr>
          </a:lstStyle>
          <a:p>
            <a:r>
              <a:rPr lang="en-GB"/>
              <a:t>Click icon to add picture</a:t>
            </a:r>
            <a:endParaRPr lang="en-IN"/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000AB221-6566-3C2B-C542-0CFE03AD2794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2926842" y="2784474"/>
            <a:ext cx="1377026" cy="392277"/>
          </a:xfrm>
          <a:prstGeom prst="rect">
            <a:avLst/>
          </a:prstGeom>
        </p:spPr>
        <p:txBody>
          <a:bodyPr/>
          <a:lstStyle/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30" name="Text Placeholder 16">
            <a:extLst>
              <a:ext uri="{FF2B5EF4-FFF2-40B4-BE49-F238E27FC236}">
                <a16:creationId xmlns:a16="http://schemas.microsoft.com/office/drawing/2014/main" id="{D0D7A1F6-8465-8A2B-4ACF-1AA3828DF2D2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2884447" y="4194211"/>
            <a:ext cx="3211553" cy="264645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0000"/>
              </a:lnSpc>
              <a:buNone/>
              <a:defRPr lang="en-US" sz="1800" b="0" spc="0" dirty="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defRPr lang="en-US" sz="4800" b="1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1" name="Text Placeholder 16">
            <a:extLst>
              <a:ext uri="{FF2B5EF4-FFF2-40B4-BE49-F238E27FC236}">
                <a16:creationId xmlns:a16="http://schemas.microsoft.com/office/drawing/2014/main" id="{7C617D7E-4804-A822-9AA6-8A20815B01AA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2884447" y="4528746"/>
            <a:ext cx="3211553" cy="170987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0000"/>
              </a:lnSpc>
              <a:buNone/>
              <a:defRPr lang="en-US" sz="1400" b="0" i="0" spc="0" dirty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defRPr lang="en-US" sz="4800" b="1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5" name="Picture Placeholder 24">
            <a:extLst>
              <a:ext uri="{FF2B5EF4-FFF2-40B4-BE49-F238E27FC236}">
                <a16:creationId xmlns:a16="http://schemas.microsoft.com/office/drawing/2014/main" id="{F438AE66-A339-172A-E758-B4C96ED9324E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2926842" y="4891367"/>
            <a:ext cx="1377026" cy="392277"/>
          </a:xfrm>
          <a:prstGeom prst="rect">
            <a:avLst/>
          </a:prstGeom>
        </p:spPr>
        <p:txBody>
          <a:bodyPr/>
          <a:lstStyle/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36" name="Text Placeholder 16">
            <a:extLst>
              <a:ext uri="{FF2B5EF4-FFF2-40B4-BE49-F238E27FC236}">
                <a16:creationId xmlns:a16="http://schemas.microsoft.com/office/drawing/2014/main" id="{CDE929F4-ED83-BBD4-2AF4-99322A2E443A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8528010" y="2087318"/>
            <a:ext cx="3211553" cy="264645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0000"/>
              </a:lnSpc>
              <a:buNone/>
              <a:defRPr lang="en-US" sz="1800" b="0" spc="0" dirty="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defRPr lang="en-US" sz="4800" b="1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7" name="Text Placeholder 16">
            <a:extLst>
              <a:ext uri="{FF2B5EF4-FFF2-40B4-BE49-F238E27FC236}">
                <a16:creationId xmlns:a16="http://schemas.microsoft.com/office/drawing/2014/main" id="{7924D048-97BB-5888-F0A8-1B0F7D6B5AC5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8528010" y="2421853"/>
            <a:ext cx="3211553" cy="170987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0000"/>
              </a:lnSpc>
              <a:buNone/>
              <a:defRPr lang="en-US" sz="1400" b="0" i="0" spc="0" dirty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defRPr lang="en-US" sz="4800" b="1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8" name="Picture Placeholder 12">
            <a:extLst>
              <a:ext uri="{FF2B5EF4-FFF2-40B4-BE49-F238E27FC236}">
                <a16:creationId xmlns:a16="http://schemas.microsoft.com/office/drawing/2014/main" id="{B993DBAF-3BF2-4B05-0437-589C58F5E58B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407709" y="1712851"/>
            <a:ext cx="1782312" cy="1716149"/>
          </a:xfrm>
          <a:prstGeom prst="rect">
            <a:avLst/>
          </a:prstGeom>
          <a:effectLst>
            <a:softEdge rad="0"/>
          </a:effectLst>
        </p:spPr>
        <p:txBody>
          <a:bodyPr wrap="square">
            <a:noAutofit/>
          </a:bodyPr>
          <a:lstStyle>
            <a:lvl1pPr>
              <a:defRPr>
                <a:noFill/>
              </a:defRPr>
            </a:lvl1pPr>
          </a:lstStyle>
          <a:p>
            <a:r>
              <a:rPr lang="en-GB"/>
              <a:t>Click icon to add picture</a:t>
            </a:r>
            <a:endParaRPr lang="en-IN"/>
          </a:p>
        </p:txBody>
      </p:sp>
      <p:sp>
        <p:nvSpPr>
          <p:cNvPr id="39" name="Picture Placeholder 12">
            <a:extLst>
              <a:ext uri="{FF2B5EF4-FFF2-40B4-BE49-F238E27FC236}">
                <a16:creationId xmlns:a16="http://schemas.microsoft.com/office/drawing/2014/main" id="{7580A1D0-6D6E-1822-F5BB-0A884AA729AC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407709" y="3868754"/>
            <a:ext cx="1782312" cy="1716149"/>
          </a:xfrm>
          <a:prstGeom prst="rect">
            <a:avLst/>
          </a:prstGeom>
          <a:effectLst>
            <a:softEdge rad="0"/>
          </a:effectLst>
        </p:spPr>
        <p:txBody>
          <a:bodyPr wrap="square">
            <a:noAutofit/>
          </a:bodyPr>
          <a:lstStyle>
            <a:lvl1pPr>
              <a:defRPr>
                <a:noFill/>
              </a:defRPr>
            </a:lvl1pPr>
          </a:lstStyle>
          <a:p>
            <a:r>
              <a:rPr lang="en-GB"/>
              <a:t>Click icon to add picture</a:t>
            </a:r>
            <a:endParaRPr lang="en-IN"/>
          </a:p>
        </p:txBody>
      </p:sp>
      <p:sp>
        <p:nvSpPr>
          <p:cNvPr id="40" name="Picture Placeholder 24">
            <a:extLst>
              <a:ext uri="{FF2B5EF4-FFF2-40B4-BE49-F238E27FC236}">
                <a16:creationId xmlns:a16="http://schemas.microsoft.com/office/drawing/2014/main" id="{DF0FA1C5-0AAF-8F89-AB2A-81F41C18496D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8570405" y="2784474"/>
            <a:ext cx="1377026" cy="392277"/>
          </a:xfrm>
          <a:prstGeom prst="rect">
            <a:avLst/>
          </a:prstGeom>
        </p:spPr>
        <p:txBody>
          <a:bodyPr/>
          <a:lstStyle/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41" name="Text Placeholder 16">
            <a:extLst>
              <a:ext uri="{FF2B5EF4-FFF2-40B4-BE49-F238E27FC236}">
                <a16:creationId xmlns:a16="http://schemas.microsoft.com/office/drawing/2014/main" id="{C8294939-7A15-88DF-4E4E-E856CF572FCE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8528010" y="4194211"/>
            <a:ext cx="3211553" cy="264645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0000"/>
              </a:lnSpc>
              <a:buNone/>
              <a:defRPr lang="en-US" sz="1800" b="0" spc="0" dirty="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defRPr lang="en-US" sz="4800" b="1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2" name="Text Placeholder 16">
            <a:extLst>
              <a:ext uri="{FF2B5EF4-FFF2-40B4-BE49-F238E27FC236}">
                <a16:creationId xmlns:a16="http://schemas.microsoft.com/office/drawing/2014/main" id="{205EEB94-1C1C-9B0C-40ED-D4465B9A3325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8528010" y="4528746"/>
            <a:ext cx="3211553" cy="170987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0000"/>
              </a:lnSpc>
              <a:buNone/>
              <a:defRPr lang="en-US" sz="1400" b="0" i="0" spc="0" dirty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defRPr lang="en-US" sz="4800" b="1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3" name="Picture Placeholder 24">
            <a:extLst>
              <a:ext uri="{FF2B5EF4-FFF2-40B4-BE49-F238E27FC236}">
                <a16:creationId xmlns:a16="http://schemas.microsoft.com/office/drawing/2014/main" id="{2EF1BB51-66D1-42BF-D8E4-2D8A6FCA3D1C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8570405" y="4891367"/>
            <a:ext cx="1377026" cy="392277"/>
          </a:xfrm>
          <a:prstGeom prst="rect">
            <a:avLst/>
          </a:prstGeom>
        </p:spPr>
        <p:txBody>
          <a:bodyPr/>
          <a:lstStyle/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11" name="Text Placeholder 12">
            <a:extLst>
              <a:ext uri="{FF2B5EF4-FFF2-40B4-BE49-F238E27FC236}">
                <a16:creationId xmlns:a16="http://schemas.microsoft.com/office/drawing/2014/main" id="{4A6629F6-2101-C1D7-FB53-5B44E0A1706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95902D11-7F90-23BA-C45A-0BF9F19CCA5F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0F5B214B-7DB2-3607-273F-CD275977EB3D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0D816AC5-E505-6B87-68BC-CEB14B1536F2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5" name="Graphic 14">
            <a:extLst>
              <a:ext uri="{FF2B5EF4-FFF2-40B4-BE49-F238E27FC236}">
                <a16:creationId xmlns:a16="http://schemas.microsoft.com/office/drawing/2014/main" id="{8027BA17-C32B-7F95-BA0B-E975609AF7C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A76F55FE-50F5-6D31-8513-E6560B3900E9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8D268FC2-D21A-A298-4007-BC8C1DDB911F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BDE70C52-8B3E-3357-DAB4-6858A95676A7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5395692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_1">
    <p:bg>
      <p:bgPr>
        <a:solidFill>
          <a:srgbClr val="0B182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Graphic 24">
            <a:extLst>
              <a:ext uri="{FF2B5EF4-FFF2-40B4-BE49-F238E27FC236}">
                <a16:creationId xmlns:a16="http://schemas.microsoft.com/office/drawing/2014/main" id="{3195A5CB-63AC-D0DF-3AAE-9964C1F8A046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6445" r="25589"/>
          <a:stretch/>
        </p:blipFill>
        <p:spPr>
          <a:xfrm rot="5400000">
            <a:off x="-1388816" y="1595061"/>
            <a:ext cx="6858000" cy="3667879"/>
          </a:xfrm>
          <a:prstGeom prst="rect">
            <a:avLst/>
          </a:prstGeom>
        </p:spPr>
      </p:pic>
      <p:sp>
        <p:nvSpPr>
          <p:cNvPr id="31" name="Title 29">
            <a:extLst>
              <a:ext uri="{FF2B5EF4-FFF2-40B4-BE49-F238E27FC236}">
                <a16:creationId xmlns:a16="http://schemas.microsoft.com/office/drawing/2014/main" id="{7BA0561B-7695-A9AB-1DA5-A50B55755C6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433773" y="2054777"/>
            <a:ext cx="7443099" cy="1780848"/>
          </a:xfrm>
          <a:prstGeom prst="rect">
            <a:avLst/>
          </a:prstGeom>
        </p:spPr>
        <p:txBody>
          <a:bodyPr/>
          <a:lstStyle>
            <a:lvl1pPr>
              <a:defRPr kumimoji="0" lang="en-US" sz="6000" b="1" i="0" u="none" strike="noStrike" kern="1200" cap="none" spc="0" normalizeH="0" baseline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6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/>
              <a:t>Click to edit Master title style</a:t>
            </a:r>
          </a:p>
        </p:txBody>
      </p:sp>
      <p:sp>
        <p:nvSpPr>
          <p:cNvPr id="33" name="Text Placeholder 88">
            <a:extLst>
              <a:ext uri="{FF2B5EF4-FFF2-40B4-BE49-F238E27FC236}">
                <a16:creationId xmlns:a16="http://schemas.microsoft.com/office/drawing/2014/main" id="{4EA073C5-5EDF-BA86-06D9-729C4B7E8C7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463384" y="4156335"/>
            <a:ext cx="7413488" cy="517525"/>
          </a:xfrm>
          <a:prstGeom prst="rect">
            <a:avLst/>
          </a:prstGeom>
        </p:spPr>
        <p:txBody>
          <a:bodyPr/>
          <a:lstStyle>
            <a:lvl1pPr algn="l">
              <a:defRPr sz="26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pic>
        <p:nvPicPr>
          <p:cNvPr id="10" name="Graphic 9">
            <a:extLst>
              <a:ext uri="{FF2B5EF4-FFF2-40B4-BE49-F238E27FC236}">
                <a16:creationId xmlns:a16="http://schemas.microsoft.com/office/drawing/2014/main" id="{114AF401-78FA-DACB-97F9-DAE75898542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6445" r="25589"/>
          <a:stretch/>
        </p:blipFill>
        <p:spPr>
          <a:xfrm rot="5400000">
            <a:off x="-1388816" y="1595061"/>
            <a:ext cx="6858000" cy="3667879"/>
          </a:xfrm>
          <a:prstGeom prst="rect">
            <a:avLst/>
          </a:prstGeom>
        </p:spPr>
      </p:pic>
      <p:grpSp>
        <p:nvGrpSpPr>
          <p:cNvPr id="40" name="Group 39">
            <a:extLst>
              <a:ext uri="{FF2B5EF4-FFF2-40B4-BE49-F238E27FC236}">
                <a16:creationId xmlns:a16="http://schemas.microsoft.com/office/drawing/2014/main" id="{CCED710C-0ADA-2640-26E4-BF75CA43EA17}"/>
              </a:ext>
            </a:extLst>
          </p:cNvPr>
          <p:cNvGrpSpPr/>
          <p:nvPr userDrawn="1"/>
        </p:nvGrpSpPr>
        <p:grpSpPr>
          <a:xfrm>
            <a:off x="9682256" y="5967382"/>
            <a:ext cx="1878260" cy="407906"/>
            <a:chOff x="620958" y="1312748"/>
            <a:chExt cx="1571835" cy="341359"/>
          </a:xfrm>
          <a:solidFill>
            <a:schemeClr val="bg1"/>
          </a:solidFill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63E2174C-84DB-9067-BFAA-7EA1825FEA9A}"/>
                </a:ext>
              </a:extLst>
            </p:cNvPr>
            <p:cNvSpPr/>
            <p:nvPr/>
          </p:nvSpPr>
          <p:spPr>
            <a:xfrm>
              <a:off x="1140369" y="1371738"/>
              <a:ext cx="219785" cy="223389"/>
            </a:xfrm>
            <a:custGeom>
              <a:avLst/>
              <a:gdLst>
                <a:gd name="connsiteX0" fmla="*/ 657 w 219785"/>
                <a:gd name="connsiteY0" fmla="*/ 147010 h 223389"/>
                <a:gd name="connsiteX1" fmla="*/ 45280 w 219785"/>
                <a:gd name="connsiteY1" fmla="*/ 136614 h 223389"/>
                <a:gd name="connsiteX2" fmla="*/ 46286 w 219785"/>
                <a:gd name="connsiteY2" fmla="*/ 137220 h 223389"/>
                <a:gd name="connsiteX3" fmla="*/ 119388 w 219785"/>
                <a:gd name="connsiteY3" fmla="*/ 182700 h 223389"/>
                <a:gd name="connsiteX4" fmla="*/ 170380 w 219785"/>
                <a:gd name="connsiteY4" fmla="*/ 159166 h 223389"/>
                <a:gd name="connsiteX5" fmla="*/ 103844 w 219785"/>
                <a:gd name="connsiteY5" fmla="*/ 128852 h 223389"/>
                <a:gd name="connsiteX6" fmla="*/ 11011 w 219785"/>
                <a:gd name="connsiteY6" fmla="*/ 65423 h 223389"/>
                <a:gd name="connsiteX7" fmla="*/ 103445 w 219785"/>
                <a:gd name="connsiteY7" fmla="*/ 0 h 223389"/>
                <a:gd name="connsiteX8" fmla="*/ 214751 w 219785"/>
                <a:gd name="connsiteY8" fmla="*/ 64985 h 223389"/>
                <a:gd name="connsiteX9" fmla="*/ 214161 w 219785"/>
                <a:gd name="connsiteY9" fmla="*/ 66051 h 223389"/>
                <a:gd name="connsiteX10" fmla="*/ 170337 w 219785"/>
                <a:gd name="connsiteY10" fmla="*/ 77982 h 223389"/>
                <a:gd name="connsiteX11" fmla="*/ 169325 w 219785"/>
                <a:gd name="connsiteY11" fmla="*/ 77446 h 223389"/>
                <a:gd name="connsiteX12" fmla="*/ 103445 w 219785"/>
                <a:gd name="connsiteY12" fmla="*/ 40690 h 223389"/>
                <a:gd name="connsiteX13" fmla="*/ 60412 w 219785"/>
                <a:gd name="connsiteY13" fmla="*/ 64623 h 223389"/>
                <a:gd name="connsiteX14" fmla="*/ 123764 w 219785"/>
                <a:gd name="connsiteY14" fmla="*/ 90553 h 223389"/>
                <a:gd name="connsiteX15" fmla="*/ 219785 w 219785"/>
                <a:gd name="connsiteY15" fmla="*/ 159166 h 223389"/>
                <a:gd name="connsiteX16" fmla="*/ 119386 w 219785"/>
                <a:gd name="connsiteY16" fmla="*/ 223390 h 223389"/>
                <a:gd name="connsiteX17" fmla="*/ 16 w 219785"/>
                <a:gd name="connsiteY17" fmla="*/ 148009 h 223389"/>
                <a:gd name="connsiteX18" fmla="*/ 661 w 219785"/>
                <a:gd name="connsiteY18" fmla="*/ 147015 h 223389"/>
                <a:gd name="connsiteX19" fmla="*/ 655 w 219785"/>
                <a:gd name="connsiteY19" fmla="*/ 147010 h 223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9785" h="223389">
                  <a:moveTo>
                    <a:pt x="657" y="147010"/>
                  </a:moveTo>
                  <a:lnTo>
                    <a:pt x="45280" y="136614"/>
                  </a:lnTo>
                  <a:cubicBezTo>
                    <a:pt x="45726" y="136510"/>
                    <a:pt x="46163" y="136782"/>
                    <a:pt x="46286" y="137220"/>
                  </a:cubicBezTo>
                  <a:cubicBezTo>
                    <a:pt x="54462" y="167798"/>
                    <a:pt x="78703" y="182700"/>
                    <a:pt x="119388" y="182700"/>
                  </a:cubicBezTo>
                  <a:cubicBezTo>
                    <a:pt x="150862" y="182700"/>
                    <a:pt x="170380" y="173525"/>
                    <a:pt x="170380" y="159166"/>
                  </a:cubicBezTo>
                  <a:cubicBezTo>
                    <a:pt x="170380" y="145601"/>
                    <a:pt x="158828" y="137627"/>
                    <a:pt x="103844" y="128852"/>
                  </a:cubicBezTo>
                  <a:cubicBezTo>
                    <a:pt x="34123" y="117281"/>
                    <a:pt x="11011" y="97739"/>
                    <a:pt x="11011" y="65423"/>
                  </a:cubicBezTo>
                  <a:cubicBezTo>
                    <a:pt x="11011" y="28324"/>
                    <a:pt x="49258" y="0"/>
                    <a:pt x="103445" y="0"/>
                  </a:cubicBezTo>
                  <a:cubicBezTo>
                    <a:pt x="157633" y="0"/>
                    <a:pt x="203176" y="26349"/>
                    <a:pt x="214751" y="64985"/>
                  </a:cubicBezTo>
                  <a:cubicBezTo>
                    <a:pt x="214890" y="65442"/>
                    <a:pt x="214618" y="65927"/>
                    <a:pt x="214161" y="66051"/>
                  </a:cubicBezTo>
                  <a:lnTo>
                    <a:pt x="170337" y="77982"/>
                  </a:lnTo>
                  <a:cubicBezTo>
                    <a:pt x="169909" y="78097"/>
                    <a:pt x="169469" y="77867"/>
                    <a:pt x="169325" y="77446"/>
                  </a:cubicBezTo>
                  <a:cubicBezTo>
                    <a:pt x="161069" y="54358"/>
                    <a:pt x="135376" y="40690"/>
                    <a:pt x="103445" y="40690"/>
                  </a:cubicBezTo>
                  <a:cubicBezTo>
                    <a:pt x="78741" y="40690"/>
                    <a:pt x="60412" y="51058"/>
                    <a:pt x="60412" y="64623"/>
                  </a:cubicBezTo>
                  <a:cubicBezTo>
                    <a:pt x="60412" y="74598"/>
                    <a:pt x="70375" y="80977"/>
                    <a:pt x="123764" y="90553"/>
                  </a:cubicBezTo>
                  <a:cubicBezTo>
                    <a:pt x="197870" y="104518"/>
                    <a:pt x="219785" y="124862"/>
                    <a:pt x="219785" y="159166"/>
                  </a:cubicBezTo>
                  <a:cubicBezTo>
                    <a:pt x="219785" y="195465"/>
                    <a:pt x="178743" y="223390"/>
                    <a:pt x="119386" y="223390"/>
                  </a:cubicBezTo>
                  <a:cubicBezTo>
                    <a:pt x="55208" y="223390"/>
                    <a:pt x="9153" y="194600"/>
                    <a:pt x="16" y="148009"/>
                  </a:cubicBezTo>
                  <a:cubicBezTo>
                    <a:pt x="-73" y="147557"/>
                    <a:pt x="216" y="147119"/>
                    <a:pt x="661" y="147015"/>
                  </a:cubicBezTo>
                  <a:lnTo>
                    <a:pt x="655" y="14701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E7C9ACF6-0070-B8F0-1DFC-0B5AB2952F34}"/>
                </a:ext>
              </a:extLst>
            </p:cNvPr>
            <p:cNvSpPr/>
            <p:nvPr/>
          </p:nvSpPr>
          <p:spPr>
            <a:xfrm>
              <a:off x="1388770" y="1377721"/>
              <a:ext cx="49403" cy="211419"/>
            </a:xfrm>
            <a:custGeom>
              <a:avLst/>
              <a:gdLst>
                <a:gd name="connsiteX0" fmla="*/ 0 w 49403"/>
                <a:gd name="connsiteY0" fmla="*/ 210572 h 211419"/>
                <a:gd name="connsiteX1" fmla="*/ 0 w 49403"/>
                <a:gd name="connsiteY1" fmla="*/ 847 h 211419"/>
                <a:gd name="connsiteX2" fmla="*/ 844 w 49403"/>
                <a:gd name="connsiteY2" fmla="*/ 0 h 211419"/>
                <a:gd name="connsiteX3" fmla="*/ 48559 w 49403"/>
                <a:gd name="connsiteY3" fmla="*/ 0 h 211419"/>
                <a:gd name="connsiteX4" fmla="*/ 49403 w 49403"/>
                <a:gd name="connsiteY4" fmla="*/ 847 h 211419"/>
                <a:gd name="connsiteX5" fmla="*/ 49403 w 49403"/>
                <a:gd name="connsiteY5" fmla="*/ 210574 h 211419"/>
                <a:gd name="connsiteX6" fmla="*/ 48559 w 49403"/>
                <a:gd name="connsiteY6" fmla="*/ 211419 h 211419"/>
                <a:gd name="connsiteX7" fmla="*/ 844 w 49403"/>
                <a:gd name="connsiteY7" fmla="*/ 211419 h 211419"/>
                <a:gd name="connsiteX8" fmla="*/ 0 w 49403"/>
                <a:gd name="connsiteY8" fmla="*/ 210574 h 21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403" h="211419">
                  <a:moveTo>
                    <a:pt x="0" y="210572"/>
                  </a:moveTo>
                  <a:lnTo>
                    <a:pt x="0" y="847"/>
                  </a:lnTo>
                  <a:cubicBezTo>
                    <a:pt x="0" y="376"/>
                    <a:pt x="379" y="0"/>
                    <a:pt x="844" y="0"/>
                  </a:cubicBezTo>
                  <a:lnTo>
                    <a:pt x="48559" y="0"/>
                  </a:lnTo>
                  <a:cubicBezTo>
                    <a:pt x="49028" y="0"/>
                    <a:pt x="49403" y="381"/>
                    <a:pt x="49403" y="847"/>
                  </a:cubicBezTo>
                  <a:lnTo>
                    <a:pt x="49403" y="210574"/>
                  </a:lnTo>
                  <a:cubicBezTo>
                    <a:pt x="49403" y="211046"/>
                    <a:pt x="49024" y="211419"/>
                    <a:pt x="48559" y="211419"/>
                  </a:cubicBezTo>
                  <a:lnTo>
                    <a:pt x="844" y="211419"/>
                  </a:lnTo>
                  <a:cubicBezTo>
                    <a:pt x="375" y="211419"/>
                    <a:pt x="0" y="211038"/>
                    <a:pt x="0" y="210574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2F9FCBCC-ED98-6CD3-E1BF-2083CA5DEA28}"/>
                </a:ext>
              </a:extLst>
            </p:cNvPr>
            <p:cNvSpPr/>
            <p:nvPr/>
          </p:nvSpPr>
          <p:spPr>
            <a:xfrm>
              <a:off x="1475012" y="1373737"/>
              <a:ext cx="140875" cy="215407"/>
            </a:xfrm>
            <a:custGeom>
              <a:avLst/>
              <a:gdLst>
                <a:gd name="connsiteX0" fmla="*/ 0 w 140875"/>
                <a:gd name="connsiteY0" fmla="*/ 214561 h 215407"/>
                <a:gd name="connsiteX1" fmla="*/ 0 w 140875"/>
                <a:gd name="connsiteY1" fmla="*/ 4835 h 215407"/>
                <a:gd name="connsiteX2" fmla="*/ 850 w 140875"/>
                <a:gd name="connsiteY2" fmla="*/ 3988 h 215407"/>
                <a:gd name="connsiteX3" fmla="*/ 46168 w 140875"/>
                <a:gd name="connsiteY3" fmla="*/ 3988 h 215407"/>
                <a:gd name="connsiteX4" fmla="*/ 47012 w 140875"/>
                <a:gd name="connsiteY4" fmla="*/ 4835 h 215407"/>
                <a:gd name="connsiteX5" fmla="*/ 47012 w 140875"/>
                <a:gd name="connsiteY5" fmla="*/ 24334 h 215407"/>
                <a:gd name="connsiteX6" fmla="*/ 47807 w 140875"/>
                <a:gd name="connsiteY6" fmla="*/ 24334 h 215407"/>
                <a:gd name="connsiteX7" fmla="*/ 107176 w 140875"/>
                <a:gd name="connsiteY7" fmla="*/ 0 h 215407"/>
                <a:gd name="connsiteX8" fmla="*/ 140275 w 140875"/>
                <a:gd name="connsiteY8" fmla="*/ 5346 h 215407"/>
                <a:gd name="connsiteX9" fmla="*/ 140853 w 140875"/>
                <a:gd name="connsiteY9" fmla="*/ 6359 h 215407"/>
                <a:gd name="connsiteX10" fmla="*/ 130476 w 140875"/>
                <a:gd name="connsiteY10" fmla="*/ 49824 h 215407"/>
                <a:gd name="connsiteX11" fmla="*/ 129446 w 140875"/>
                <a:gd name="connsiteY11" fmla="*/ 50450 h 215407"/>
                <a:gd name="connsiteX12" fmla="*/ 100401 w 140875"/>
                <a:gd name="connsiteY12" fmla="*/ 46272 h 215407"/>
                <a:gd name="connsiteX13" fmla="*/ 49409 w 140875"/>
                <a:gd name="connsiteY13" fmla="*/ 108900 h 215407"/>
                <a:gd name="connsiteX14" fmla="*/ 49409 w 140875"/>
                <a:gd name="connsiteY14" fmla="*/ 214561 h 215407"/>
                <a:gd name="connsiteX15" fmla="*/ 48559 w 140875"/>
                <a:gd name="connsiteY15" fmla="*/ 215407 h 215407"/>
                <a:gd name="connsiteX16" fmla="*/ 850 w 140875"/>
                <a:gd name="connsiteY16" fmla="*/ 215407 h 215407"/>
                <a:gd name="connsiteX17" fmla="*/ 0 w 140875"/>
                <a:gd name="connsiteY17" fmla="*/ 214561 h 21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875" h="215407">
                  <a:moveTo>
                    <a:pt x="0" y="214561"/>
                  </a:moveTo>
                  <a:lnTo>
                    <a:pt x="0" y="4835"/>
                  </a:lnTo>
                  <a:cubicBezTo>
                    <a:pt x="0" y="4364"/>
                    <a:pt x="385" y="3988"/>
                    <a:pt x="850" y="3988"/>
                  </a:cubicBezTo>
                  <a:lnTo>
                    <a:pt x="46168" y="3988"/>
                  </a:lnTo>
                  <a:cubicBezTo>
                    <a:pt x="46637" y="3988"/>
                    <a:pt x="47012" y="4370"/>
                    <a:pt x="47012" y="4835"/>
                  </a:cubicBezTo>
                  <a:lnTo>
                    <a:pt x="47012" y="24334"/>
                  </a:lnTo>
                  <a:lnTo>
                    <a:pt x="47807" y="24334"/>
                  </a:lnTo>
                  <a:cubicBezTo>
                    <a:pt x="62146" y="9173"/>
                    <a:pt x="82465" y="0"/>
                    <a:pt x="107176" y="0"/>
                  </a:cubicBezTo>
                  <a:cubicBezTo>
                    <a:pt x="118860" y="0"/>
                    <a:pt x="129024" y="1905"/>
                    <a:pt x="140275" y="5346"/>
                  </a:cubicBezTo>
                  <a:cubicBezTo>
                    <a:pt x="140703" y="5475"/>
                    <a:pt x="140955" y="5921"/>
                    <a:pt x="140853" y="6359"/>
                  </a:cubicBezTo>
                  <a:lnTo>
                    <a:pt x="130476" y="49824"/>
                  </a:lnTo>
                  <a:cubicBezTo>
                    <a:pt x="130366" y="50282"/>
                    <a:pt x="129898" y="50559"/>
                    <a:pt x="129446" y="50450"/>
                  </a:cubicBezTo>
                  <a:cubicBezTo>
                    <a:pt x="118745" y="47790"/>
                    <a:pt x="111276" y="46272"/>
                    <a:pt x="100401" y="46272"/>
                  </a:cubicBezTo>
                  <a:cubicBezTo>
                    <a:pt x="69728" y="46272"/>
                    <a:pt x="49409" y="67017"/>
                    <a:pt x="49409" y="108900"/>
                  </a:cubicBezTo>
                  <a:lnTo>
                    <a:pt x="49409" y="214561"/>
                  </a:lnTo>
                  <a:cubicBezTo>
                    <a:pt x="49409" y="215032"/>
                    <a:pt x="49024" y="215407"/>
                    <a:pt x="48559" y="215407"/>
                  </a:cubicBezTo>
                  <a:lnTo>
                    <a:pt x="850" y="215407"/>
                  </a:lnTo>
                  <a:cubicBezTo>
                    <a:pt x="381" y="215407"/>
                    <a:pt x="0" y="215026"/>
                    <a:pt x="0" y="21456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05B97EC0-EAAC-71B0-3EA2-A310775C0E63}"/>
                </a:ext>
              </a:extLst>
            </p:cNvPr>
            <p:cNvSpPr/>
            <p:nvPr/>
          </p:nvSpPr>
          <p:spPr>
            <a:xfrm>
              <a:off x="1637162" y="1377721"/>
              <a:ext cx="49403" cy="211419"/>
            </a:xfrm>
            <a:custGeom>
              <a:avLst/>
              <a:gdLst>
                <a:gd name="connsiteX0" fmla="*/ 0 w 49403"/>
                <a:gd name="connsiteY0" fmla="*/ 210572 h 211419"/>
                <a:gd name="connsiteX1" fmla="*/ 0 w 49403"/>
                <a:gd name="connsiteY1" fmla="*/ 847 h 211419"/>
                <a:gd name="connsiteX2" fmla="*/ 850 w 49403"/>
                <a:gd name="connsiteY2" fmla="*/ 0 h 211419"/>
                <a:gd name="connsiteX3" fmla="*/ 48560 w 49403"/>
                <a:gd name="connsiteY3" fmla="*/ 0 h 211419"/>
                <a:gd name="connsiteX4" fmla="*/ 49403 w 49403"/>
                <a:gd name="connsiteY4" fmla="*/ 847 h 211419"/>
                <a:gd name="connsiteX5" fmla="*/ 49403 w 49403"/>
                <a:gd name="connsiteY5" fmla="*/ 210574 h 211419"/>
                <a:gd name="connsiteX6" fmla="*/ 48560 w 49403"/>
                <a:gd name="connsiteY6" fmla="*/ 211419 h 211419"/>
                <a:gd name="connsiteX7" fmla="*/ 850 w 49403"/>
                <a:gd name="connsiteY7" fmla="*/ 211419 h 211419"/>
                <a:gd name="connsiteX8" fmla="*/ 0 w 49403"/>
                <a:gd name="connsiteY8" fmla="*/ 210574 h 21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403" h="211419">
                  <a:moveTo>
                    <a:pt x="0" y="210572"/>
                  </a:moveTo>
                  <a:lnTo>
                    <a:pt x="0" y="847"/>
                  </a:lnTo>
                  <a:cubicBezTo>
                    <a:pt x="0" y="376"/>
                    <a:pt x="379" y="0"/>
                    <a:pt x="850" y="0"/>
                  </a:cubicBezTo>
                  <a:lnTo>
                    <a:pt x="48560" y="0"/>
                  </a:lnTo>
                  <a:cubicBezTo>
                    <a:pt x="49028" y="0"/>
                    <a:pt x="49403" y="381"/>
                    <a:pt x="49403" y="847"/>
                  </a:cubicBezTo>
                  <a:lnTo>
                    <a:pt x="49403" y="210574"/>
                  </a:lnTo>
                  <a:cubicBezTo>
                    <a:pt x="49403" y="211046"/>
                    <a:pt x="49024" y="211419"/>
                    <a:pt x="48560" y="211419"/>
                  </a:cubicBezTo>
                  <a:lnTo>
                    <a:pt x="850" y="211419"/>
                  </a:lnTo>
                  <a:cubicBezTo>
                    <a:pt x="373" y="211419"/>
                    <a:pt x="0" y="211038"/>
                    <a:pt x="0" y="210574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5E360970-1991-1ABD-AFC2-15C83AD2D491}"/>
                </a:ext>
              </a:extLst>
            </p:cNvPr>
            <p:cNvSpPr/>
            <p:nvPr/>
          </p:nvSpPr>
          <p:spPr>
            <a:xfrm>
              <a:off x="1710462" y="1371743"/>
              <a:ext cx="235065" cy="223381"/>
            </a:xfrm>
            <a:custGeom>
              <a:avLst/>
              <a:gdLst>
                <a:gd name="connsiteX0" fmla="*/ 0 w 235065"/>
                <a:gd name="connsiteY0" fmla="*/ 111691 h 223381"/>
                <a:gd name="connsiteX1" fmla="*/ 117531 w 235065"/>
                <a:gd name="connsiteY1" fmla="*/ 0 h 223381"/>
                <a:gd name="connsiteX2" fmla="*/ 235065 w 235065"/>
                <a:gd name="connsiteY2" fmla="*/ 111691 h 223381"/>
                <a:gd name="connsiteX3" fmla="*/ 117531 w 235065"/>
                <a:gd name="connsiteY3" fmla="*/ 223382 h 223381"/>
                <a:gd name="connsiteX4" fmla="*/ 0 w 235065"/>
                <a:gd name="connsiteY4" fmla="*/ 111691 h 223381"/>
                <a:gd name="connsiteX5" fmla="*/ 185664 w 235065"/>
                <a:gd name="connsiteY5" fmla="*/ 111691 h 223381"/>
                <a:gd name="connsiteX6" fmla="*/ 117534 w 235065"/>
                <a:gd name="connsiteY6" fmla="*/ 43477 h 223381"/>
                <a:gd name="connsiteX7" fmla="*/ 49403 w 235065"/>
                <a:gd name="connsiteY7" fmla="*/ 111691 h 223381"/>
                <a:gd name="connsiteX8" fmla="*/ 117534 w 235065"/>
                <a:gd name="connsiteY8" fmla="*/ 179905 h 223381"/>
                <a:gd name="connsiteX9" fmla="*/ 185664 w 235065"/>
                <a:gd name="connsiteY9" fmla="*/ 111691 h 22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065" h="223381">
                  <a:moveTo>
                    <a:pt x="0" y="111691"/>
                  </a:moveTo>
                  <a:cubicBezTo>
                    <a:pt x="0" y="48662"/>
                    <a:pt x="49401" y="0"/>
                    <a:pt x="117531" y="0"/>
                  </a:cubicBezTo>
                  <a:cubicBezTo>
                    <a:pt x="185662" y="0"/>
                    <a:pt x="235065" y="48668"/>
                    <a:pt x="235065" y="111691"/>
                  </a:cubicBezTo>
                  <a:cubicBezTo>
                    <a:pt x="235065" y="174714"/>
                    <a:pt x="186060" y="223382"/>
                    <a:pt x="117531" y="223382"/>
                  </a:cubicBezTo>
                  <a:cubicBezTo>
                    <a:pt x="49003" y="223382"/>
                    <a:pt x="0" y="175113"/>
                    <a:pt x="0" y="111691"/>
                  </a:cubicBezTo>
                  <a:close/>
                  <a:moveTo>
                    <a:pt x="185664" y="111691"/>
                  </a:moveTo>
                  <a:cubicBezTo>
                    <a:pt x="185664" y="71803"/>
                    <a:pt x="158171" y="43477"/>
                    <a:pt x="117534" y="43477"/>
                  </a:cubicBezTo>
                  <a:cubicBezTo>
                    <a:pt x="76896" y="43477"/>
                    <a:pt x="49403" y="71801"/>
                    <a:pt x="49403" y="111691"/>
                  </a:cubicBezTo>
                  <a:cubicBezTo>
                    <a:pt x="49403" y="151581"/>
                    <a:pt x="76896" y="179905"/>
                    <a:pt x="117534" y="179905"/>
                  </a:cubicBezTo>
                  <a:cubicBezTo>
                    <a:pt x="158171" y="179905"/>
                    <a:pt x="185664" y="151581"/>
                    <a:pt x="185664" y="11169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BBC9CF7D-F394-8C4F-FE94-F0BCE7C2B782}"/>
                </a:ext>
              </a:extLst>
            </p:cNvPr>
            <p:cNvSpPr/>
            <p:nvPr/>
          </p:nvSpPr>
          <p:spPr>
            <a:xfrm>
              <a:off x="1970473" y="1371738"/>
              <a:ext cx="222320" cy="217404"/>
            </a:xfrm>
            <a:custGeom>
              <a:avLst/>
              <a:gdLst>
                <a:gd name="connsiteX0" fmla="*/ 10 w 222320"/>
                <a:gd name="connsiteY0" fmla="*/ 216559 h 217404"/>
                <a:gd name="connsiteX1" fmla="*/ 10 w 222320"/>
                <a:gd name="connsiteY1" fmla="*/ 6832 h 217404"/>
                <a:gd name="connsiteX2" fmla="*/ 854 w 222320"/>
                <a:gd name="connsiteY2" fmla="*/ 5985 h 217404"/>
                <a:gd name="connsiteX3" fmla="*/ 46967 w 222320"/>
                <a:gd name="connsiteY3" fmla="*/ 5985 h 217404"/>
                <a:gd name="connsiteX4" fmla="*/ 47817 w 222320"/>
                <a:gd name="connsiteY4" fmla="*/ 6832 h 217404"/>
                <a:gd name="connsiteX5" fmla="*/ 47817 w 222320"/>
                <a:gd name="connsiteY5" fmla="*/ 27925 h 217404"/>
                <a:gd name="connsiteX6" fmla="*/ 48612 w 222320"/>
                <a:gd name="connsiteY6" fmla="*/ 27925 h 217404"/>
                <a:gd name="connsiteX7" fmla="*/ 121525 w 222320"/>
                <a:gd name="connsiteY7" fmla="*/ 0 h 217404"/>
                <a:gd name="connsiteX8" fmla="*/ 222320 w 222320"/>
                <a:gd name="connsiteY8" fmla="*/ 94142 h 217404"/>
                <a:gd name="connsiteX9" fmla="*/ 222320 w 222320"/>
                <a:gd name="connsiteY9" fmla="*/ 216558 h 217404"/>
                <a:gd name="connsiteX10" fmla="*/ 221470 w 222320"/>
                <a:gd name="connsiteY10" fmla="*/ 217404 h 217404"/>
                <a:gd name="connsiteX11" fmla="*/ 173761 w 222320"/>
                <a:gd name="connsiteY11" fmla="*/ 217404 h 217404"/>
                <a:gd name="connsiteX12" fmla="*/ 172917 w 222320"/>
                <a:gd name="connsiteY12" fmla="*/ 216558 h 217404"/>
                <a:gd name="connsiteX13" fmla="*/ 172917 w 222320"/>
                <a:gd name="connsiteY13" fmla="*/ 101721 h 217404"/>
                <a:gd name="connsiteX14" fmla="*/ 113548 w 222320"/>
                <a:gd name="connsiteY14" fmla="*/ 44277 h 217404"/>
                <a:gd name="connsiteX15" fmla="*/ 49403 w 222320"/>
                <a:gd name="connsiteY15" fmla="*/ 102120 h 217404"/>
                <a:gd name="connsiteX16" fmla="*/ 49403 w 222320"/>
                <a:gd name="connsiteY16" fmla="*/ 216556 h 217404"/>
                <a:gd name="connsiteX17" fmla="*/ 48559 w 222320"/>
                <a:gd name="connsiteY17" fmla="*/ 217403 h 217404"/>
                <a:gd name="connsiteX18" fmla="*/ 844 w 222320"/>
                <a:gd name="connsiteY18" fmla="*/ 217403 h 217404"/>
                <a:gd name="connsiteX19" fmla="*/ 0 w 222320"/>
                <a:gd name="connsiteY19" fmla="*/ 216556 h 217404"/>
                <a:gd name="connsiteX20" fmla="*/ 6 w 222320"/>
                <a:gd name="connsiteY20" fmla="*/ 216556 h 217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320" h="217404">
                  <a:moveTo>
                    <a:pt x="10" y="216559"/>
                  </a:moveTo>
                  <a:lnTo>
                    <a:pt x="10" y="6832"/>
                  </a:lnTo>
                  <a:cubicBezTo>
                    <a:pt x="10" y="6361"/>
                    <a:pt x="389" y="5985"/>
                    <a:pt x="854" y="5985"/>
                  </a:cubicBezTo>
                  <a:lnTo>
                    <a:pt x="46967" y="5985"/>
                  </a:lnTo>
                  <a:cubicBezTo>
                    <a:pt x="47444" y="5985"/>
                    <a:pt x="47817" y="6367"/>
                    <a:pt x="47817" y="6832"/>
                  </a:cubicBezTo>
                  <a:lnTo>
                    <a:pt x="47817" y="27925"/>
                  </a:lnTo>
                  <a:lnTo>
                    <a:pt x="48612" y="27925"/>
                  </a:lnTo>
                  <a:cubicBezTo>
                    <a:pt x="65747" y="9975"/>
                    <a:pt x="92841" y="0"/>
                    <a:pt x="121525" y="0"/>
                  </a:cubicBezTo>
                  <a:cubicBezTo>
                    <a:pt x="181682" y="0"/>
                    <a:pt x="222320" y="38294"/>
                    <a:pt x="222320" y="94142"/>
                  </a:cubicBezTo>
                  <a:lnTo>
                    <a:pt x="222320" y="216558"/>
                  </a:lnTo>
                  <a:cubicBezTo>
                    <a:pt x="222320" y="217029"/>
                    <a:pt x="221941" y="217404"/>
                    <a:pt x="221470" y="217404"/>
                  </a:cubicBezTo>
                  <a:lnTo>
                    <a:pt x="173761" y="217404"/>
                  </a:lnTo>
                  <a:cubicBezTo>
                    <a:pt x="173292" y="217404"/>
                    <a:pt x="172917" y="217023"/>
                    <a:pt x="172917" y="216558"/>
                  </a:cubicBezTo>
                  <a:lnTo>
                    <a:pt x="172917" y="101721"/>
                  </a:lnTo>
                  <a:cubicBezTo>
                    <a:pt x="172917" y="65824"/>
                    <a:pt x="150201" y="44277"/>
                    <a:pt x="113548" y="44277"/>
                  </a:cubicBezTo>
                  <a:cubicBezTo>
                    <a:pt x="76896" y="44277"/>
                    <a:pt x="49403" y="67811"/>
                    <a:pt x="49403" y="102120"/>
                  </a:cubicBezTo>
                  <a:lnTo>
                    <a:pt x="49403" y="216556"/>
                  </a:lnTo>
                  <a:cubicBezTo>
                    <a:pt x="49403" y="217027"/>
                    <a:pt x="49024" y="217403"/>
                    <a:pt x="48559" y="217403"/>
                  </a:cubicBezTo>
                  <a:lnTo>
                    <a:pt x="844" y="217403"/>
                  </a:lnTo>
                  <a:cubicBezTo>
                    <a:pt x="375" y="217403"/>
                    <a:pt x="0" y="217021"/>
                    <a:pt x="0" y="216556"/>
                  </a:cubicBezTo>
                  <a:lnTo>
                    <a:pt x="6" y="216556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B6D2161F-EA4D-10BC-0C5C-FF5521A633D3}"/>
                </a:ext>
              </a:extLst>
            </p:cNvPr>
            <p:cNvSpPr/>
            <p:nvPr/>
          </p:nvSpPr>
          <p:spPr>
            <a:xfrm>
              <a:off x="620958" y="1312748"/>
              <a:ext cx="394611" cy="341359"/>
            </a:xfrm>
            <a:custGeom>
              <a:avLst/>
              <a:gdLst>
                <a:gd name="connsiteX0" fmla="*/ 394599 w 394611"/>
                <a:gd name="connsiteY0" fmla="*/ 176899 h 341359"/>
                <a:gd name="connsiteX1" fmla="*/ 393359 w 394611"/>
                <a:gd name="connsiteY1" fmla="*/ 130955 h 341359"/>
                <a:gd name="connsiteX2" fmla="*/ 360326 w 394611"/>
                <a:gd name="connsiteY2" fmla="*/ 56382 h 341359"/>
                <a:gd name="connsiteX3" fmla="*/ 288449 w 394611"/>
                <a:gd name="connsiteY3" fmla="*/ 13743 h 341359"/>
                <a:gd name="connsiteX4" fmla="*/ 197306 w 394611"/>
                <a:gd name="connsiteY4" fmla="*/ 0 h 341359"/>
                <a:gd name="connsiteX5" fmla="*/ 106169 w 394611"/>
                <a:gd name="connsiteY5" fmla="*/ 13737 h 341359"/>
                <a:gd name="connsiteX6" fmla="*/ 51747 w 394611"/>
                <a:gd name="connsiteY6" fmla="*/ 41132 h 341359"/>
                <a:gd name="connsiteX7" fmla="*/ 34394 w 394611"/>
                <a:gd name="connsiteY7" fmla="*/ 56275 h 341359"/>
                <a:gd name="connsiteX8" fmla="*/ 19595 w 394611"/>
                <a:gd name="connsiteY8" fmla="*/ 75776 h 341359"/>
                <a:gd name="connsiteX9" fmla="*/ 24249 w 394611"/>
                <a:gd name="connsiteY9" fmla="*/ 122989 h 341359"/>
                <a:gd name="connsiteX10" fmla="*/ 110273 w 394611"/>
                <a:gd name="connsiteY10" fmla="*/ 161746 h 341359"/>
                <a:gd name="connsiteX11" fmla="*/ 195833 w 394611"/>
                <a:gd name="connsiteY11" fmla="*/ 178878 h 341359"/>
                <a:gd name="connsiteX12" fmla="*/ 283901 w 394611"/>
                <a:gd name="connsiteY12" fmla="*/ 196703 h 341359"/>
                <a:gd name="connsiteX13" fmla="*/ 281129 w 394611"/>
                <a:gd name="connsiteY13" fmla="*/ 208210 h 341359"/>
                <a:gd name="connsiteX14" fmla="*/ 267884 w 394611"/>
                <a:gd name="connsiteY14" fmla="*/ 217119 h 341359"/>
                <a:gd name="connsiteX15" fmla="*/ 197318 w 394611"/>
                <a:gd name="connsiteY15" fmla="*/ 230989 h 341359"/>
                <a:gd name="connsiteX16" fmla="*/ 113495 w 394611"/>
                <a:gd name="connsiteY16" fmla="*/ 208210 h 341359"/>
                <a:gd name="connsiteX17" fmla="*/ 110326 w 394611"/>
                <a:gd name="connsiteY17" fmla="*/ 185990 h 341359"/>
                <a:gd name="connsiteX18" fmla="*/ 93643 w 394611"/>
                <a:gd name="connsiteY18" fmla="*/ 181818 h 341359"/>
                <a:gd name="connsiteX19" fmla="*/ 101539 w 394611"/>
                <a:gd name="connsiteY19" fmla="*/ 219804 h 341359"/>
                <a:gd name="connsiteX20" fmla="*/ 135730 w 394611"/>
                <a:gd name="connsiteY20" fmla="*/ 238691 h 341359"/>
                <a:gd name="connsiteX21" fmla="*/ 197314 w 394611"/>
                <a:gd name="connsiteY21" fmla="*/ 247659 h 341359"/>
                <a:gd name="connsiteX22" fmla="*/ 258892 w 394611"/>
                <a:gd name="connsiteY22" fmla="*/ 238691 h 341359"/>
                <a:gd name="connsiteX23" fmla="*/ 289930 w 394611"/>
                <a:gd name="connsiteY23" fmla="*/ 222732 h 341359"/>
                <a:gd name="connsiteX24" fmla="*/ 293089 w 394611"/>
                <a:gd name="connsiteY24" fmla="*/ 219802 h 341359"/>
                <a:gd name="connsiteX25" fmla="*/ 300235 w 394611"/>
                <a:gd name="connsiteY25" fmla="*/ 201121 h 341359"/>
                <a:gd name="connsiteX26" fmla="*/ 314345 w 394611"/>
                <a:gd name="connsiteY26" fmla="*/ 205573 h 341359"/>
                <a:gd name="connsiteX27" fmla="*/ 305627 w 394611"/>
                <a:gd name="connsiteY27" fmla="*/ 227554 h 341359"/>
                <a:gd name="connsiteX28" fmla="*/ 303552 w 394611"/>
                <a:gd name="connsiteY28" fmla="*/ 229938 h 341359"/>
                <a:gd name="connsiteX29" fmla="*/ 197322 w 394611"/>
                <a:gd name="connsiteY29" fmla="*/ 262231 h 341359"/>
                <a:gd name="connsiteX30" fmla="*/ 91086 w 394611"/>
                <a:gd name="connsiteY30" fmla="*/ 229938 h 341359"/>
                <a:gd name="connsiteX31" fmla="*/ 79890 w 394611"/>
                <a:gd name="connsiteY31" fmla="*/ 202289 h 341359"/>
                <a:gd name="connsiteX32" fmla="*/ 79077 w 394611"/>
                <a:gd name="connsiteY32" fmla="*/ 177669 h 341359"/>
                <a:gd name="connsiteX33" fmla="*/ 62437 w 394611"/>
                <a:gd name="connsiteY33" fmla="*/ 172138 h 341359"/>
                <a:gd name="connsiteX34" fmla="*/ 63339 w 394611"/>
                <a:gd name="connsiteY34" fmla="*/ 203996 h 341359"/>
                <a:gd name="connsiteX35" fmla="*/ 79136 w 394611"/>
                <a:gd name="connsiteY35" fmla="*/ 241523 h 341359"/>
                <a:gd name="connsiteX36" fmla="*/ 122854 w 394611"/>
                <a:gd name="connsiteY36" fmla="*/ 267317 h 341359"/>
                <a:gd name="connsiteX37" fmla="*/ 197330 w 394611"/>
                <a:gd name="connsiteY37" fmla="*/ 278886 h 341359"/>
                <a:gd name="connsiteX38" fmla="*/ 271799 w 394611"/>
                <a:gd name="connsiteY38" fmla="*/ 267317 h 341359"/>
                <a:gd name="connsiteX39" fmla="*/ 315518 w 394611"/>
                <a:gd name="connsiteY39" fmla="*/ 241523 h 341359"/>
                <a:gd name="connsiteX40" fmla="*/ 321697 w 394611"/>
                <a:gd name="connsiteY40" fmla="*/ 233772 h 341359"/>
                <a:gd name="connsiteX41" fmla="*/ 330220 w 394611"/>
                <a:gd name="connsiteY41" fmla="*/ 211695 h 341359"/>
                <a:gd name="connsiteX42" fmla="*/ 343676 w 394611"/>
                <a:gd name="connsiteY42" fmla="*/ 218496 h 341359"/>
                <a:gd name="connsiteX43" fmla="*/ 334561 w 394611"/>
                <a:gd name="connsiteY43" fmla="*/ 240641 h 341359"/>
                <a:gd name="connsiteX44" fmla="*/ 325973 w 394611"/>
                <a:gd name="connsiteY44" fmla="*/ 251667 h 341359"/>
                <a:gd name="connsiteX45" fmla="*/ 197324 w 394611"/>
                <a:gd name="connsiteY45" fmla="*/ 293466 h 341359"/>
                <a:gd name="connsiteX46" fmla="*/ 68674 w 394611"/>
                <a:gd name="connsiteY46" fmla="*/ 251667 h 341359"/>
                <a:gd name="connsiteX47" fmla="*/ 48854 w 394611"/>
                <a:gd name="connsiteY47" fmla="*/ 205495 h 341359"/>
                <a:gd name="connsiteX48" fmla="*/ 47871 w 394611"/>
                <a:gd name="connsiteY48" fmla="*/ 166313 h 341359"/>
                <a:gd name="connsiteX49" fmla="*/ 31256 w 394611"/>
                <a:gd name="connsiteY49" fmla="*/ 157916 h 341359"/>
                <a:gd name="connsiteX50" fmla="*/ 32297 w 394611"/>
                <a:gd name="connsiteY50" fmla="*/ 207202 h 341359"/>
                <a:gd name="connsiteX51" fmla="*/ 56713 w 394611"/>
                <a:gd name="connsiteY51" fmla="*/ 263252 h 341359"/>
                <a:gd name="connsiteX52" fmla="*/ 197318 w 394611"/>
                <a:gd name="connsiteY52" fmla="*/ 310123 h 341359"/>
                <a:gd name="connsiteX53" fmla="*/ 337917 w 394611"/>
                <a:gd name="connsiteY53" fmla="*/ 263246 h 341359"/>
                <a:gd name="connsiteX54" fmla="*/ 342875 w 394611"/>
                <a:gd name="connsiteY54" fmla="*/ 257621 h 341359"/>
                <a:gd name="connsiteX55" fmla="*/ 357906 w 394611"/>
                <a:gd name="connsiteY55" fmla="*/ 229416 h 341359"/>
                <a:gd name="connsiteX56" fmla="*/ 360783 w 394611"/>
                <a:gd name="connsiteY56" fmla="*/ 257308 h 341359"/>
                <a:gd name="connsiteX57" fmla="*/ 348431 w 394611"/>
                <a:gd name="connsiteY57" fmla="*/ 273329 h 341359"/>
                <a:gd name="connsiteX58" fmla="*/ 348378 w 394611"/>
                <a:gd name="connsiteY58" fmla="*/ 273382 h 341359"/>
                <a:gd name="connsiteX59" fmla="*/ 342875 w 394611"/>
                <a:gd name="connsiteY59" fmla="*/ 278696 h 341359"/>
                <a:gd name="connsiteX60" fmla="*/ 283251 w 394611"/>
                <a:gd name="connsiteY60" fmla="*/ 311787 h 341359"/>
                <a:gd name="connsiteX61" fmla="*/ 197310 w 394611"/>
                <a:gd name="connsiteY61" fmla="*/ 324695 h 341359"/>
                <a:gd name="connsiteX62" fmla="*/ 111369 w 394611"/>
                <a:gd name="connsiteY62" fmla="*/ 311793 h 341359"/>
                <a:gd name="connsiteX63" fmla="*/ 46242 w 394611"/>
                <a:gd name="connsiteY63" fmla="*/ 273388 h 341359"/>
                <a:gd name="connsiteX64" fmla="*/ 17802 w 394611"/>
                <a:gd name="connsiteY64" fmla="*/ 208693 h 341359"/>
                <a:gd name="connsiteX65" fmla="*/ 16847 w 394611"/>
                <a:gd name="connsiteY65" fmla="*/ 148156 h 341359"/>
                <a:gd name="connsiteX66" fmla="*/ 1146 w 394611"/>
                <a:gd name="connsiteY66" fmla="*/ 132011 h 341359"/>
                <a:gd name="connsiteX67" fmla="*/ 27 w 394611"/>
                <a:gd name="connsiteY67" fmla="*/ 171864 h 341359"/>
                <a:gd name="connsiteX68" fmla="*/ 1263 w 394611"/>
                <a:gd name="connsiteY68" fmla="*/ 210406 h 341359"/>
                <a:gd name="connsiteX69" fmla="*/ 34298 w 394611"/>
                <a:gd name="connsiteY69" fmla="*/ 284977 h 341359"/>
                <a:gd name="connsiteX70" fmla="*/ 106179 w 394611"/>
                <a:gd name="connsiteY70" fmla="*/ 327623 h 341359"/>
                <a:gd name="connsiteX71" fmla="*/ 197320 w 394611"/>
                <a:gd name="connsiteY71" fmla="*/ 341359 h 341359"/>
                <a:gd name="connsiteX72" fmla="*/ 288457 w 394611"/>
                <a:gd name="connsiteY72" fmla="*/ 327623 h 341359"/>
                <a:gd name="connsiteX73" fmla="*/ 342879 w 394611"/>
                <a:gd name="connsiteY73" fmla="*/ 300227 h 341359"/>
                <a:gd name="connsiteX74" fmla="*/ 360307 w 394611"/>
                <a:gd name="connsiteY74" fmla="*/ 285004 h 341359"/>
                <a:gd name="connsiteX75" fmla="*/ 374898 w 394611"/>
                <a:gd name="connsiteY75" fmla="*/ 266133 h 341359"/>
                <a:gd name="connsiteX76" fmla="*/ 370526 w 394611"/>
                <a:gd name="connsiteY76" fmla="*/ 218529 h 341359"/>
                <a:gd name="connsiteX77" fmla="*/ 284349 w 394611"/>
                <a:gd name="connsiteY77" fmla="*/ 179611 h 341359"/>
                <a:gd name="connsiteX78" fmla="*/ 198789 w 394611"/>
                <a:gd name="connsiteY78" fmla="*/ 162479 h 341359"/>
                <a:gd name="connsiteX79" fmla="*/ 110721 w 394611"/>
                <a:gd name="connsiteY79" fmla="*/ 144655 h 341359"/>
                <a:gd name="connsiteX80" fmla="*/ 113493 w 394611"/>
                <a:gd name="connsiteY80" fmla="*/ 133150 h 341359"/>
                <a:gd name="connsiteX81" fmla="*/ 126738 w 394611"/>
                <a:gd name="connsiteY81" fmla="*/ 124240 h 341359"/>
                <a:gd name="connsiteX82" fmla="*/ 197310 w 394611"/>
                <a:gd name="connsiteY82" fmla="*/ 110371 h 341359"/>
                <a:gd name="connsiteX83" fmla="*/ 281127 w 394611"/>
                <a:gd name="connsiteY83" fmla="*/ 133150 h 341359"/>
                <a:gd name="connsiteX84" fmla="*/ 284296 w 394611"/>
                <a:gd name="connsiteY84" fmla="*/ 155367 h 341359"/>
                <a:gd name="connsiteX85" fmla="*/ 300979 w 394611"/>
                <a:gd name="connsiteY85" fmla="*/ 159539 h 341359"/>
                <a:gd name="connsiteX86" fmla="*/ 293083 w 394611"/>
                <a:gd name="connsiteY86" fmla="*/ 121553 h 341359"/>
                <a:gd name="connsiteX87" fmla="*/ 258892 w 394611"/>
                <a:gd name="connsiteY87" fmla="*/ 102666 h 341359"/>
                <a:gd name="connsiteX88" fmla="*/ 197308 w 394611"/>
                <a:gd name="connsiteY88" fmla="*/ 93698 h 341359"/>
                <a:gd name="connsiteX89" fmla="*/ 135730 w 394611"/>
                <a:gd name="connsiteY89" fmla="*/ 102666 h 341359"/>
                <a:gd name="connsiteX90" fmla="*/ 104692 w 394611"/>
                <a:gd name="connsiteY90" fmla="*/ 118625 h 341359"/>
                <a:gd name="connsiteX91" fmla="*/ 101533 w 394611"/>
                <a:gd name="connsiteY91" fmla="*/ 121555 h 341359"/>
                <a:gd name="connsiteX92" fmla="*/ 94389 w 394611"/>
                <a:gd name="connsiteY92" fmla="*/ 140230 h 341359"/>
                <a:gd name="connsiteX93" fmla="*/ 80277 w 394611"/>
                <a:gd name="connsiteY93" fmla="*/ 135773 h 341359"/>
                <a:gd name="connsiteX94" fmla="*/ 88995 w 394611"/>
                <a:gd name="connsiteY94" fmla="*/ 113792 h 341359"/>
                <a:gd name="connsiteX95" fmla="*/ 91072 w 394611"/>
                <a:gd name="connsiteY95" fmla="*/ 111407 h 341359"/>
                <a:gd name="connsiteX96" fmla="*/ 197302 w 394611"/>
                <a:gd name="connsiteY96" fmla="*/ 79116 h 341359"/>
                <a:gd name="connsiteX97" fmla="*/ 303538 w 394611"/>
                <a:gd name="connsiteY97" fmla="*/ 111407 h 341359"/>
                <a:gd name="connsiteX98" fmla="*/ 314734 w 394611"/>
                <a:gd name="connsiteY98" fmla="*/ 139057 h 341359"/>
                <a:gd name="connsiteX99" fmla="*/ 315547 w 394611"/>
                <a:gd name="connsiteY99" fmla="*/ 163676 h 341359"/>
                <a:gd name="connsiteX100" fmla="*/ 332187 w 394611"/>
                <a:gd name="connsiteY100" fmla="*/ 169208 h 341359"/>
                <a:gd name="connsiteX101" fmla="*/ 331285 w 394611"/>
                <a:gd name="connsiteY101" fmla="*/ 137349 h 341359"/>
                <a:gd name="connsiteX102" fmla="*/ 315488 w 394611"/>
                <a:gd name="connsiteY102" fmla="*/ 99822 h 341359"/>
                <a:gd name="connsiteX103" fmla="*/ 271770 w 394611"/>
                <a:gd name="connsiteY103" fmla="*/ 74029 h 341359"/>
                <a:gd name="connsiteX104" fmla="*/ 197300 w 394611"/>
                <a:gd name="connsiteY104" fmla="*/ 62460 h 341359"/>
                <a:gd name="connsiteX105" fmla="*/ 122831 w 394611"/>
                <a:gd name="connsiteY105" fmla="*/ 74029 h 341359"/>
                <a:gd name="connsiteX106" fmla="*/ 79112 w 394611"/>
                <a:gd name="connsiteY106" fmla="*/ 99822 h 341359"/>
                <a:gd name="connsiteX107" fmla="*/ 72933 w 394611"/>
                <a:gd name="connsiteY107" fmla="*/ 107574 h 341359"/>
                <a:gd name="connsiteX108" fmla="*/ 64410 w 394611"/>
                <a:gd name="connsiteY108" fmla="*/ 129649 h 341359"/>
                <a:gd name="connsiteX109" fmla="*/ 50954 w 394611"/>
                <a:gd name="connsiteY109" fmla="*/ 122854 h 341359"/>
                <a:gd name="connsiteX110" fmla="*/ 60069 w 394611"/>
                <a:gd name="connsiteY110" fmla="*/ 100708 h 341359"/>
                <a:gd name="connsiteX111" fmla="*/ 68657 w 394611"/>
                <a:gd name="connsiteY111" fmla="*/ 89684 h 341359"/>
                <a:gd name="connsiteX112" fmla="*/ 197306 w 394611"/>
                <a:gd name="connsiteY112" fmla="*/ 47886 h 341359"/>
                <a:gd name="connsiteX113" fmla="*/ 325955 w 394611"/>
                <a:gd name="connsiteY113" fmla="*/ 89684 h 341359"/>
                <a:gd name="connsiteX114" fmla="*/ 345774 w 394611"/>
                <a:gd name="connsiteY114" fmla="*/ 135855 h 341359"/>
                <a:gd name="connsiteX115" fmla="*/ 346757 w 394611"/>
                <a:gd name="connsiteY115" fmla="*/ 175037 h 341359"/>
                <a:gd name="connsiteX116" fmla="*/ 363370 w 394611"/>
                <a:gd name="connsiteY116" fmla="*/ 183433 h 341359"/>
                <a:gd name="connsiteX117" fmla="*/ 362330 w 394611"/>
                <a:gd name="connsiteY117" fmla="*/ 134147 h 341359"/>
                <a:gd name="connsiteX118" fmla="*/ 337915 w 394611"/>
                <a:gd name="connsiteY118" fmla="*/ 78097 h 341359"/>
                <a:gd name="connsiteX119" fmla="*/ 197310 w 394611"/>
                <a:gd name="connsiteY119" fmla="*/ 31227 h 341359"/>
                <a:gd name="connsiteX120" fmla="*/ 56711 w 394611"/>
                <a:gd name="connsiteY120" fmla="*/ 78101 h 341359"/>
                <a:gd name="connsiteX121" fmla="*/ 51753 w 394611"/>
                <a:gd name="connsiteY121" fmla="*/ 83727 h 341359"/>
                <a:gd name="connsiteX122" fmla="*/ 36722 w 394611"/>
                <a:gd name="connsiteY122" fmla="*/ 111932 h 341359"/>
                <a:gd name="connsiteX123" fmla="*/ 33786 w 394611"/>
                <a:gd name="connsiteY123" fmla="*/ 84484 h 341359"/>
                <a:gd name="connsiteX124" fmla="*/ 51759 w 394611"/>
                <a:gd name="connsiteY124" fmla="*/ 62651 h 341359"/>
                <a:gd name="connsiteX125" fmla="*/ 111377 w 394611"/>
                <a:gd name="connsiteY125" fmla="*/ 29560 h 341359"/>
                <a:gd name="connsiteX126" fmla="*/ 197324 w 394611"/>
                <a:gd name="connsiteY126" fmla="*/ 16653 h 341359"/>
                <a:gd name="connsiteX127" fmla="*/ 283259 w 394611"/>
                <a:gd name="connsiteY127" fmla="*/ 29554 h 341359"/>
                <a:gd name="connsiteX128" fmla="*/ 348380 w 394611"/>
                <a:gd name="connsiteY128" fmla="*/ 67960 h 341359"/>
                <a:gd name="connsiteX129" fmla="*/ 376820 w 394611"/>
                <a:gd name="connsiteY129" fmla="*/ 132653 h 341359"/>
                <a:gd name="connsiteX130" fmla="*/ 377865 w 394611"/>
                <a:gd name="connsiteY130" fmla="*/ 193260 h 341359"/>
                <a:gd name="connsiteX131" fmla="*/ 393492 w 394611"/>
                <a:gd name="connsiteY131" fmla="*/ 209356 h 341359"/>
                <a:gd name="connsiteX132" fmla="*/ 394611 w 394611"/>
                <a:gd name="connsiteY132" fmla="*/ 176889 h 341359"/>
                <a:gd name="connsiteX133" fmla="*/ 394601 w 394611"/>
                <a:gd name="connsiteY133" fmla="*/ 176889 h 34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394611" h="341359">
                  <a:moveTo>
                    <a:pt x="394599" y="176899"/>
                  </a:moveTo>
                  <a:cubicBezTo>
                    <a:pt x="394599" y="152412"/>
                    <a:pt x="394599" y="142931"/>
                    <a:pt x="393359" y="130955"/>
                  </a:cubicBezTo>
                  <a:cubicBezTo>
                    <a:pt x="390264" y="100941"/>
                    <a:pt x="379153" y="75852"/>
                    <a:pt x="360326" y="56382"/>
                  </a:cubicBezTo>
                  <a:cubicBezTo>
                    <a:pt x="342465" y="37912"/>
                    <a:pt x="318284" y="23567"/>
                    <a:pt x="288449" y="13743"/>
                  </a:cubicBezTo>
                  <a:cubicBezTo>
                    <a:pt x="261162" y="4749"/>
                    <a:pt x="229643" y="0"/>
                    <a:pt x="197306" y="0"/>
                  </a:cubicBezTo>
                  <a:cubicBezTo>
                    <a:pt x="164969" y="0"/>
                    <a:pt x="133456" y="4749"/>
                    <a:pt x="106169" y="13737"/>
                  </a:cubicBezTo>
                  <a:cubicBezTo>
                    <a:pt x="85133" y="20663"/>
                    <a:pt x="66924" y="29848"/>
                    <a:pt x="51747" y="41132"/>
                  </a:cubicBezTo>
                  <a:cubicBezTo>
                    <a:pt x="45435" y="45822"/>
                    <a:pt x="39631" y="50867"/>
                    <a:pt x="34394" y="56275"/>
                  </a:cubicBezTo>
                  <a:cubicBezTo>
                    <a:pt x="29746" y="60773"/>
                    <a:pt x="24766" y="67336"/>
                    <a:pt x="19595" y="75776"/>
                  </a:cubicBezTo>
                  <a:cubicBezTo>
                    <a:pt x="10406" y="90776"/>
                    <a:pt x="12303" y="110202"/>
                    <a:pt x="24249" y="122989"/>
                  </a:cubicBezTo>
                  <a:cubicBezTo>
                    <a:pt x="33802" y="133210"/>
                    <a:pt x="53560" y="148015"/>
                    <a:pt x="110273" y="161746"/>
                  </a:cubicBezTo>
                  <a:cubicBezTo>
                    <a:pt x="136435" y="168081"/>
                    <a:pt x="165789" y="173448"/>
                    <a:pt x="195833" y="178878"/>
                  </a:cubicBezTo>
                  <a:cubicBezTo>
                    <a:pt x="226168" y="184357"/>
                    <a:pt x="256958" y="189923"/>
                    <a:pt x="283901" y="196703"/>
                  </a:cubicBezTo>
                  <a:cubicBezTo>
                    <a:pt x="283483" y="202572"/>
                    <a:pt x="282676" y="206602"/>
                    <a:pt x="281129" y="208210"/>
                  </a:cubicBezTo>
                  <a:cubicBezTo>
                    <a:pt x="278717" y="210705"/>
                    <a:pt x="274311" y="213909"/>
                    <a:pt x="267884" y="217119"/>
                  </a:cubicBezTo>
                  <a:cubicBezTo>
                    <a:pt x="254022" y="224035"/>
                    <a:pt x="230763" y="230989"/>
                    <a:pt x="197318" y="230989"/>
                  </a:cubicBezTo>
                  <a:cubicBezTo>
                    <a:pt x="148725" y="230989"/>
                    <a:pt x="121116" y="216088"/>
                    <a:pt x="113495" y="208210"/>
                  </a:cubicBezTo>
                  <a:cubicBezTo>
                    <a:pt x="111129" y="205761"/>
                    <a:pt x="110494" y="197671"/>
                    <a:pt x="110326" y="185990"/>
                  </a:cubicBezTo>
                  <a:cubicBezTo>
                    <a:pt x="104649" y="184652"/>
                    <a:pt x="99078" y="183261"/>
                    <a:pt x="93643" y="181818"/>
                  </a:cubicBezTo>
                  <a:cubicBezTo>
                    <a:pt x="93758" y="202334"/>
                    <a:pt x="94657" y="212687"/>
                    <a:pt x="101539" y="219804"/>
                  </a:cubicBezTo>
                  <a:cubicBezTo>
                    <a:pt x="108537" y="227038"/>
                    <a:pt x="120678" y="233748"/>
                    <a:pt x="135730" y="238691"/>
                  </a:cubicBezTo>
                  <a:cubicBezTo>
                    <a:pt x="153591" y="244555"/>
                    <a:pt x="174801" y="247659"/>
                    <a:pt x="197314" y="247659"/>
                  </a:cubicBezTo>
                  <a:cubicBezTo>
                    <a:pt x="219827" y="247659"/>
                    <a:pt x="241032" y="244561"/>
                    <a:pt x="258892" y="238691"/>
                  </a:cubicBezTo>
                  <a:cubicBezTo>
                    <a:pt x="271889" y="234423"/>
                    <a:pt x="282710" y="228841"/>
                    <a:pt x="289930" y="222732"/>
                  </a:cubicBezTo>
                  <a:cubicBezTo>
                    <a:pt x="291071" y="221770"/>
                    <a:pt x="292132" y="220792"/>
                    <a:pt x="293089" y="219802"/>
                  </a:cubicBezTo>
                  <a:cubicBezTo>
                    <a:pt x="297367" y="215382"/>
                    <a:pt x="299330" y="209702"/>
                    <a:pt x="300235" y="201121"/>
                  </a:cubicBezTo>
                  <a:cubicBezTo>
                    <a:pt x="305130" y="202549"/>
                    <a:pt x="309846" y="204030"/>
                    <a:pt x="314345" y="205573"/>
                  </a:cubicBezTo>
                  <a:cubicBezTo>
                    <a:pt x="313400" y="212219"/>
                    <a:pt x="311282" y="220505"/>
                    <a:pt x="305627" y="227554"/>
                  </a:cubicBezTo>
                  <a:cubicBezTo>
                    <a:pt x="304976" y="228364"/>
                    <a:pt x="304296" y="229162"/>
                    <a:pt x="303552" y="229938"/>
                  </a:cubicBezTo>
                  <a:cubicBezTo>
                    <a:pt x="288459" y="245547"/>
                    <a:pt x="252779" y="262231"/>
                    <a:pt x="197322" y="262231"/>
                  </a:cubicBezTo>
                  <a:cubicBezTo>
                    <a:pt x="141864" y="262231"/>
                    <a:pt x="106181" y="245549"/>
                    <a:pt x="91086" y="229938"/>
                  </a:cubicBezTo>
                  <a:cubicBezTo>
                    <a:pt x="82709" y="221277"/>
                    <a:pt x="80681" y="210009"/>
                    <a:pt x="79890" y="202289"/>
                  </a:cubicBezTo>
                  <a:cubicBezTo>
                    <a:pt x="79198" y="195590"/>
                    <a:pt x="79093" y="187805"/>
                    <a:pt x="79077" y="177669"/>
                  </a:cubicBezTo>
                  <a:cubicBezTo>
                    <a:pt x="73426" y="176093"/>
                    <a:pt x="63181" y="172414"/>
                    <a:pt x="62437" y="172138"/>
                  </a:cubicBezTo>
                  <a:cubicBezTo>
                    <a:pt x="62437" y="185548"/>
                    <a:pt x="62443" y="195271"/>
                    <a:pt x="63339" y="203996"/>
                  </a:cubicBezTo>
                  <a:cubicBezTo>
                    <a:pt x="64390" y="214181"/>
                    <a:pt x="67168" y="229150"/>
                    <a:pt x="79136" y="241523"/>
                  </a:cubicBezTo>
                  <a:cubicBezTo>
                    <a:pt x="88986" y="251708"/>
                    <a:pt x="104507" y="260866"/>
                    <a:pt x="122854" y="267317"/>
                  </a:cubicBezTo>
                  <a:cubicBezTo>
                    <a:pt x="144691" y="274994"/>
                    <a:pt x="169296" y="278886"/>
                    <a:pt x="197330" y="278886"/>
                  </a:cubicBezTo>
                  <a:cubicBezTo>
                    <a:pt x="225363" y="278886"/>
                    <a:pt x="249962" y="274994"/>
                    <a:pt x="271799" y="267317"/>
                  </a:cubicBezTo>
                  <a:cubicBezTo>
                    <a:pt x="290147" y="260866"/>
                    <a:pt x="305672" y="251708"/>
                    <a:pt x="315518" y="241523"/>
                  </a:cubicBezTo>
                  <a:cubicBezTo>
                    <a:pt x="317932" y="239028"/>
                    <a:pt x="319970" y="236420"/>
                    <a:pt x="321697" y="233772"/>
                  </a:cubicBezTo>
                  <a:cubicBezTo>
                    <a:pt x="326561" y="226316"/>
                    <a:pt x="328948" y="218512"/>
                    <a:pt x="330220" y="211695"/>
                  </a:cubicBezTo>
                  <a:cubicBezTo>
                    <a:pt x="335119" y="213843"/>
                    <a:pt x="339626" y="216100"/>
                    <a:pt x="343676" y="218496"/>
                  </a:cubicBezTo>
                  <a:cubicBezTo>
                    <a:pt x="342123" y="224994"/>
                    <a:pt x="339413" y="232851"/>
                    <a:pt x="334561" y="240641"/>
                  </a:cubicBezTo>
                  <a:cubicBezTo>
                    <a:pt x="332232" y="244385"/>
                    <a:pt x="329411" y="248113"/>
                    <a:pt x="325973" y="251667"/>
                  </a:cubicBezTo>
                  <a:cubicBezTo>
                    <a:pt x="300661" y="277842"/>
                    <a:pt x="252402" y="293466"/>
                    <a:pt x="197324" y="293466"/>
                  </a:cubicBezTo>
                  <a:cubicBezTo>
                    <a:pt x="142245" y="293466"/>
                    <a:pt x="93983" y="277842"/>
                    <a:pt x="68674" y="251667"/>
                  </a:cubicBezTo>
                  <a:cubicBezTo>
                    <a:pt x="51817" y="234234"/>
                    <a:pt x="49588" y="212603"/>
                    <a:pt x="48854" y="205495"/>
                  </a:cubicBezTo>
                  <a:cubicBezTo>
                    <a:pt x="47871" y="195967"/>
                    <a:pt x="47871" y="182896"/>
                    <a:pt x="47871" y="166313"/>
                  </a:cubicBezTo>
                  <a:cubicBezTo>
                    <a:pt x="41835" y="163647"/>
                    <a:pt x="36306" y="160856"/>
                    <a:pt x="31256" y="157916"/>
                  </a:cubicBezTo>
                  <a:cubicBezTo>
                    <a:pt x="31256" y="188738"/>
                    <a:pt x="31229" y="196822"/>
                    <a:pt x="32297" y="207202"/>
                  </a:cubicBezTo>
                  <a:cubicBezTo>
                    <a:pt x="33175" y="215732"/>
                    <a:pt x="35851" y="241678"/>
                    <a:pt x="56713" y="263252"/>
                  </a:cubicBezTo>
                  <a:cubicBezTo>
                    <a:pt x="85094" y="292603"/>
                    <a:pt x="137652" y="310123"/>
                    <a:pt x="197318" y="310123"/>
                  </a:cubicBezTo>
                  <a:cubicBezTo>
                    <a:pt x="256983" y="310123"/>
                    <a:pt x="309538" y="292599"/>
                    <a:pt x="337917" y="263246"/>
                  </a:cubicBezTo>
                  <a:cubicBezTo>
                    <a:pt x="339703" y="261402"/>
                    <a:pt x="341343" y="259518"/>
                    <a:pt x="342875" y="257621"/>
                  </a:cubicBezTo>
                  <a:cubicBezTo>
                    <a:pt x="350549" y="248103"/>
                    <a:pt x="355128" y="238136"/>
                    <a:pt x="357906" y="229416"/>
                  </a:cubicBezTo>
                  <a:cubicBezTo>
                    <a:pt x="365378" y="237015"/>
                    <a:pt x="366218" y="248584"/>
                    <a:pt x="360783" y="257308"/>
                  </a:cubicBezTo>
                  <a:cubicBezTo>
                    <a:pt x="356864" y="263594"/>
                    <a:pt x="352709" y="268989"/>
                    <a:pt x="348431" y="273329"/>
                  </a:cubicBezTo>
                  <a:lnTo>
                    <a:pt x="348378" y="273382"/>
                  </a:lnTo>
                  <a:cubicBezTo>
                    <a:pt x="346620" y="275201"/>
                    <a:pt x="344776" y="276967"/>
                    <a:pt x="342875" y="278696"/>
                  </a:cubicBezTo>
                  <a:cubicBezTo>
                    <a:pt x="327506" y="292683"/>
                    <a:pt x="307502" y="303801"/>
                    <a:pt x="283251" y="311787"/>
                  </a:cubicBezTo>
                  <a:cubicBezTo>
                    <a:pt x="257616" y="320231"/>
                    <a:pt x="227899" y="324695"/>
                    <a:pt x="197310" y="324695"/>
                  </a:cubicBezTo>
                  <a:cubicBezTo>
                    <a:pt x="166721" y="324695"/>
                    <a:pt x="137006" y="320231"/>
                    <a:pt x="111369" y="311793"/>
                  </a:cubicBezTo>
                  <a:cubicBezTo>
                    <a:pt x="84123" y="302819"/>
                    <a:pt x="62212" y="289896"/>
                    <a:pt x="46242" y="273388"/>
                  </a:cubicBezTo>
                  <a:cubicBezTo>
                    <a:pt x="30070" y="256668"/>
                    <a:pt x="20508" y="234899"/>
                    <a:pt x="17802" y="208693"/>
                  </a:cubicBezTo>
                  <a:cubicBezTo>
                    <a:pt x="16655" y="197567"/>
                    <a:pt x="16317" y="176750"/>
                    <a:pt x="16847" y="148156"/>
                  </a:cubicBezTo>
                  <a:cubicBezTo>
                    <a:pt x="16028" y="147501"/>
                    <a:pt x="7954" y="141308"/>
                    <a:pt x="1146" y="132011"/>
                  </a:cubicBezTo>
                  <a:cubicBezTo>
                    <a:pt x="-274" y="143712"/>
                    <a:pt x="27" y="171864"/>
                    <a:pt x="27" y="171864"/>
                  </a:cubicBezTo>
                  <a:cubicBezTo>
                    <a:pt x="27" y="186706"/>
                    <a:pt x="27" y="198428"/>
                    <a:pt x="1263" y="210406"/>
                  </a:cubicBezTo>
                  <a:cubicBezTo>
                    <a:pt x="4358" y="240418"/>
                    <a:pt x="15469" y="265509"/>
                    <a:pt x="34298" y="284977"/>
                  </a:cubicBezTo>
                  <a:cubicBezTo>
                    <a:pt x="52159" y="303447"/>
                    <a:pt x="76342" y="317792"/>
                    <a:pt x="106179" y="327623"/>
                  </a:cubicBezTo>
                  <a:cubicBezTo>
                    <a:pt x="133472" y="336610"/>
                    <a:pt x="164985" y="341359"/>
                    <a:pt x="197320" y="341359"/>
                  </a:cubicBezTo>
                  <a:cubicBezTo>
                    <a:pt x="229655" y="341359"/>
                    <a:pt x="261170" y="336610"/>
                    <a:pt x="288457" y="327623"/>
                  </a:cubicBezTo>
                  <a:cubicBezTo>
                    <a:pt x="309493" y="320697"/>
                    <a:pt x="327702" y="311511"/>
                    <a:pt x="342879" y="300227"/>
                  </a:cubicBezTo>
                  <a:cubicBezTo>
                    <a:pt x="349222" y="295516"/>
                    <a:pt x="355046" y="290446"/>
                    <a:pt x="360307" y="285004"/>
                  </a:cubicBezTo>
                  <a:cubicBezTo>
                    <a:pt x="365429" y="279796"/>
                    <a:pt x="370340" y="273445"/>
                    <a:pt x="374898" y="266133"/>
                  </a:cubicBezTo>
                  <a:cubicBezTo>
                    <a:pt x="384298" y="251053"/>
                    <a:pt x="382519" y="231458"/>
                    <a:pt x="370526" y="218529"/>
                  </a:cubicBezTo>
                  <a:cubicBezTo>
                    <a:pt x="358660" y="205739"/>
                    <a:pt x="336213" y="192223"/>
                    <a:pt x="284349" y="179611"/>
                  </a:cubicBezTo>
                  <a:cubicBezTo>
                    <a:pt x="258191" y="173251"/>
                    <a:pt x="228833" y="167909"/>
                    <a:pt x="198789" y="162479"/>
                  </a:cubicBezTo>
                  <a:cubicBezTo>
                    <a:pt x="168454" y="157003"/>
                    <a:pt x="137664" y="151434"/>
                    <a:pt x="110721" y="144655"/>
                  </a:cubicBezTo>
                  <a:cubicBezTo>
                    <a:pt x="111139" y="138787"/>
                    <a:pt x="111946" y="134756"/>
                    <a:pt x="113493" y="133150"/>
                  </a:cubicBezTo>
                  <a:cubicBezTo>
                    <a:pt x="115907" y="130654"/>
                    <a:pt x="120311" y="127450"/>
                    <a:pt x="126738" y="124240"/>
                  </a:cubicBezTo>
                  <a:cubicBezTo>
                    <a:pt x="140600" y="117324"/>
                    <a:pt x="163922" y="110371"/>
                    <a:pt x="197310" y="110371"/>
                  </a:cubicBezTo>
                  <a:cubicBezTo>
                    <a:pt x="246182" y="110371"/>
                    <a:pt x="273506" y="125271"/>
                    <a:pt x="281127" y="133150"/>
                  </a:cubicBezTo>
                  <a:cubicBezTo>
                    <a:pt x="283493" y="135599"/>
                    <a:pt x="284128" y="143688"/>
                    <a:pt x="284296" y="155367"/>
                  </a:cubicBezTo>
                  <a:cubicBezTo>
                    <a:pt x="289973" y="156705"/>
                    <a:pt x="295544" y="158096"/>
                    <a:pt x="300979" y="159539"/>
                  </a:cubicBezTo>
                  <a:cubicBezTo>
                    <a:pt x="300864" y="139023"/>
                    <a:pt x="299965" y="128671"/>
                    <a:pt x="293083" y="121553"/>
                  </a:cubicBezTo>
                  <a:cubicBezTo>
                    <a:pt x="286085" y="114320"/>
                    <a:pt x="273944" y="107609"/>
                    <a:pt x="258892" y="102666"/>
                  </a:cubicBezTo>
                  <a:cubicBezTo>
                    <a:pt x="241031" y="96802"/>
                    <a:pt x="219737" y="93698"/>
                    <a:pt x="197308" y="93698"/>
                  </a:cubicBezTo>
                  <a:cubicBezTo>
                    <a:pt x="174879" y="93698"/>
                    <a:pt x="153591" y="96796"/>
                    <a:pt x="135730" y="102666"/>
                  </a:cubicBezTo>
                  <a:cubicBezTo>
                    <a:pt x="122733" y="106934"/>
                    <a:pt x="111912" y="112516"/>
                    <a:pt x="104692" y="118625"/>
                  </a:cubicBezTo>
                  <a:cubicBezTo>
                    <a:pt x="103551" y="119587"/>
                    <a:pt x="102490" y="120565"/>
                    <a:pt x="101533" y="121555"/>
                  </a:cubicBezTo>
                  <a:cubicBezTo>
                    <a:pt x="97255" y="125975"/>
                    <a:pt x="95292" y="131653"/>
                    <a:pt x="94389" y="140230"/>
                  </a:cubicBezTo>
                  <a:cubicBezTo>
                    <a:pt x="89493" y="138802"/>
                    <a:pt x="84778" y="137322"/>
                    <a:pt x="80277" y="135773"/>
                  </a:cubicBezTo>
                  <a:cubicBezTo>
                    <a:pt x="81222" y="129126"/>
                    <a:pt x="83340" y="120841"/>
                    <a:pt x="88995" y="113792"/>
                  </a:cubicBezTo>
                  <a:cubicBezTo>
                    <a:pt x="89646" y="112984"/>
                    <a:pt x="90326" y="112184"/>
                    <a:pt x="91072" y="111407"/>
                  </a:cubicBezTo>
                  <a:cubicBezTo>
                    <a:pt x="106165" y="95799"/>
                    <a:pt x="142003" y="79116"/>
                    <a:pt x="197302" y="79116"/>
                  </a:cubicBezTo>
                  <a:cubicBezTo>
                    <a:pt x="252601" y="79116"/>
                    <a:pt x="288443" y="95799"/>
                    <a:pt x="303538" y="111407"/>
                  </a:cubicBezTo>
                  <a:cubicBezTo>
                    <a:pt x="311915" y="120068"/>
                    <a:pt x="313943" y="131337"/>
                    <a:pt x="314734" y="139057"/>
                  </a:cubicBezTo>
                  <a:cubicBezTo>
                    <a:pt x="315426" y="145756"/>
                    <a:pt x="315531" y="153541"/>
                    <a:pt x="315547" y="163676"/>
                  </a:cubicBezTo>
                  <a:cubicBezTo>
                    <a:pt x="320939" y="165157"/>
                    <a:pt x="331443" y="168932"/>
                    <a:pt x="332187" y="169208"/>
                  </a:cubicBezTo>
                  <a:cubicBezTo>
                    <a:pt x="332187" y="155798"/>
                    <a:pt x="332181" y="146075"/>
                    <a:pt x="331285" y="137349"/>
                  </a:cubicBezTo>
                  <a:cubicBezTo>
                    <a:pt x="330234" y="127164"/>
                    <a:pt x="327456" y="112196"/>
                    <a:pt x="315488" y="99822"/>
                  </a:cubicBezTo>
                  <a:cubicBezTo>
                    <a:pt x="305638" y="89638"/>
                    <a:pt x="290117" y="80480"/>
                    <a:pt x="271770" y="74029"/>
                  </a:cubicBezTo>
                  <a:cubicBezTo>
                    <a:pt x="249933" y="66352"/>
                    <a:pt x="224873" y="62460"/>
                    <a:pt x="197300" y="62460"/>
                  </a:cubicBezTo>
                  <a:cubicBezTo>
                    <a:pt x="169728" y="62460"/>
                    <a:pt x="144668" y="66352"/>
                    <a:pt x="122831" y="74029"/>
                  </a:cubicBezTo>
                  <a:cubicBezTo>
                    <a:pt x="104483" y="80480"/>
                    <a:pt x="88958" y="89638"/>
                    <a:pt x="79112" y="99822"/>
                  </a:cubicBezTo>
                  <a:cubicBezTo>
                    <a:pt x="76700" y="102318"/>
                    <a:pt x="74660" y="104925"/>
                    <a:pt x="72933" y="107574"/>
                  </a:cubicBezTo>
                  <a:cubicBezTo>
                    <a:pt x="68069" y="115030"/>
                    <a:pt x="65682" y="122834"/>
                    <a:pt x="64410" y="129649"/>
                  </a:cubicBezTo>
                  <a:cubicBezTo>
                    <a:pt x="59514" y="127503"/>
                    <a:pt x="55004" y="125244"/>
                    <a:pt x="50954" y="122854"/>
                  </a:cubicBezTo>
                  <a:cubicBezTo>
                    <a:pt x="52507" y="116356"/>
                    <a:pt x="55216" y="108497"/>
                    <a:pt x="60069" y="100708"/>
                  </a:cubicBezTo>
                  <a:cubicBezTo>
                    <a:pt x="62398" y="96965"/>
                    <a:pt x="65219" y="93236"/>
                    <a:pt x="68657" y="89684"/>
                  </a:cubicBezTo>
                  <a:cubicBezTo>
                    <a:pt x="93969" y="63510"/>
                    <a:pt x="142060" y="47886"/>
                    <a:pt x="197306" y="47886"/>
                  </a:cubicBezTo>
                  <a:cubicBezTo>
                    <a:pt x="252553" y="47886"/>
                    <a:pt x="300647" y="63510"/>
                    <a:pt x="325955" y="89684"/>
                  </a:cubicBezTo>
                  <a:cubicBezTo>
                    <a:pt x="342813" y="107118"/>
                    <a:pt x="345042" y="128749"/>
                    <a:pt x="345774" y="135855"/>
                  </a:cubicBezTo>
                  <a:cubicBezTo>
                    <a:pt x="346757" y="145384"/>
                    <a:pt x="346757" y="155260"/>
                    <a:pt x="346757" y="175037"/>
                  </a:cubicBezTo>
                  <a:cubicBezTo>
                    <a:pt x="352793" y="177702"/>
                    <a:pt x="358322" y="180494"/>
                    <a:pt x="363370" y="183433"/>
                  </a:cubicBezTo>
                  <a:cubicBezTo>
                    <a:pt x="363370" y="151047"/>
                    <a:pt x="363397" y="144528"/>
                    <a:pt x="362330" y="134147"/>
                  </a:cubicBezTo>
                  <a:cubicBezTo>
                    <a:pt x="361453" y="125617"/>
                    <a:pt x="358777" y="99672"/>
                    <a:pt x="337915" y="78097"/>
                  </a:cubicBezTo>
                  <a:cubicBezTo>
                    <a:pt x="309534" y="48746"/>
                    <a:pt x="256972" y="31227"/>
                    <a:pt x="197310" y="31227"/>
                  </a:cubicBezTo>
                  <a:cubicBezTo>
                    <a:pt x="137649" y="31227"/>
                    <a:pt x="85090" y="48750"/>
                    <a:pt x="56711" y="78101"/>
                  </a:cubicBezTo>
                  <a:cubicBezTo>
                    <a:pt x="54925" y="79946"/>
                    <a:pt x="53284" y="81829"/>
                    <a:pt x="51753" y="83727"/>
                  </a:cubicBezTo>
                  <a:cubicBezTo>
                    <a:pt x="44079" y="93244"/>
                    <a:pt x="39500" y="103218"/>
                    <a:pt x="36722" y="111932"/>
                  </a:cubicBezTo>
                  <a:cubicBezTo>
                    <a:pt x="29445" y="104444"/>
                    <a:pt x="28488" y="93113"/>
                    <a:pt x="33786" y="84484"/>
                  </a:cubicBezTo>
                  <a:cubicBezTo>
                    <a:pt x="41438" y="72016"/>
                    <a:pt x="46566" y="67416"/>
                    <a:pt x="51759" y="62651"/>
                  </a:cubicBezTo>
                  <a:cubicBezTo>
                    <a:pt x="67063" y="48598"/>
                    <a:pt x="87132" y="37547"/>
                    <a:pt x="111377" y="29560"/>
                  </a:cubicBezTo>
                  <a:cubicBezTo>
                    <a:pt x="137012" y="21116"/>
                    <a:pt x="166729" y="16653"/>
                    <a:pt x="197324" y="16653"/>
                  </a:cubicBezTo>
                  <a:cubicBezTo>
                    <a:pt x="227918" y="16653"/>
                    <a:pt x="257628" y="21116"/>
                    <a:pt x="283259" y="29554"/>
                  </a:cubicBezTo>
                  <a:cubicBezTo>
                    <a:pt x="310505" y="38528"/>
                    <a:pt x="332416" y="51451"/>
                    <a:pt x="348380" y="67960"/>
                  </a:cubicBezTo>
                  <a:cubicBezTo>
                    <a:pt x="364552" y="84679"/>
                    <a:pt x="374114" y="106449"/>
                    <a:pt x="376820" y="132653"/>
                  </a:cubicBezTo>
                  <a:cubicBezTo>
                    <a:pt x="377967" y="143778"/>
                    <a:pt x="378051" y="149685"/>
                    <a:pt x="377865" y="193260"/>
                  </a:cubicBezTo>
                  <a:cubicBezTo>
                    <a:pt x="378658" y="193894"/>
                    <a:pt x="387297" y="200742"/>
                    <a:pt x="393492" y="209356"/>
                  </a:cubicBezTo>
                  <a:cubicBezTo>
                    <a:pt x="394648" y="199083"/>
                    <a:pt x="394611" y="188765"/>
                    <a:pt x="394611" y="176889"/>
                  </a:cubicBezTo>
                  <a:lnTo>
                    <a:pt x="394601" y="176889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48" name="Graphic 47">
            <a:extLst>
              <a:ext uri="{FF2B5EF4-FFF2-40B4-BE49-F238E27FC236}">
                <a16:creationId xmlns:a16="http://schemas.microsoft.com/office/drawing/2014/main" id="{A902C098-6C9F-D476-0D92-5C93202DEE1C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7081024" y="5945772"/>
            <a:ext cx="2105262" cy="4511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23653947"/>
      </p:ext>
    </p:extLst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meline and Milestones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>
            <a:extLst>
              <a:ext uri="{FF2B5EF4-FFF2-40B4-BE49-F238E27FC236}">
                <a16:creationId xmlns:a16="http://schemas.microsoft.com/office/drawing/2014/main" id="{E9D82067-BF30-B7E4-677B-44F87D741907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9" name="Group 68">
            <a:extLst>
              <a:ext uri="{FF2B5EF4-FFF2-40B4-BE49-F238E27FC236}">
                <a16:creationId xmlns:a16="http://schemas.microsoft.com/office/drawing/2014/main" id="{8F20DA5D-6EC5-7669-F87F-02ECE93DEFFD}"/>
              </a:ext>
            </a:extLst>
          </p:cNvPr>
          <p:cNvGrpSpPr/>
          <p:nvPr/>
        </p:nvGrpSpPr>
        <p:grpSpPr>
          <a:xfrm>
            <a:off x="10016931" y="194469"/>
            <a:ext cx="3028836" cy="1120031"/>
            <a:chOff x="7241828" y="856922"/>
            <a:chExt cx="4944479" cy="1828415"/>
          </a:xfrm>
        </p:grpSpPr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23BB221F-EF6E-E5A8-4111-F18D9548BFD8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5FD30DF5-8F4A-EB5C-E274-AE4E2DF17677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57170E00-A1C7-4F07-7311-125AD3628AAD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79AB3FDB-63BF-2F2E-3487-A663938FCD6A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75FB97E1-8D15-7E3B-2D68-7BCE38FA2FC5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571222" y="1939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7" name="Text Placeholder 17">
            <a:extLst>
              <a:ext uri="{FF2B5EF4-FFF2-40B4-BE49-F238E27FC236}">
                <a16:creationId xmlns:a16="http://schemas.microsoft.com/office/drawing/2014/main" id="{953185D2-D63B-F8D9-ADA7-C4B78B91C1D3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616798" y="3070713"/>
            <a:ext cx="1783180" cy="219850"/>
          </a:xfrm>
          <a:prstGeom prst="rect">
            <a:avLst/>
          </a:prstGeom>
        </p:spPr>
        <p:txBody>
          <a:bodyPr lIns="0" tIns="45720" rIns="0" bIns="0"/>
          <a:lstStyle>
            <a:lvl1pPr algn="l"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</a:t>
            </a:r>
          </a:p>
        </p:txBody>
      </p:sp>
      <p:sp>
        <p:nvSpPr>
          <p:cNvPr id="11" name="Text Placeholder 17">
            <a:extLst>
              <a:ext uri="{FF2B5EF4-FFF2-40B4-BE49-F238E27FC236}">
                <a16:creationId xmlns:a16="http://schemas.microsoft.com/office/drawing/2014/main" id="{E7A9A746-D61E-C670-8512-8086C376D86B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616798" y="3653913"/>
            <a:ext cx="1783180" cy="219850"/>
          </a:xfrm>
          <a:prstGeom prst="rect">
            <a:avLst/>
          </a:prstGeom>
        </p:spPr>
        <p:txBody>
          <a:bodyPr lIns="0" tIns="45720" rIns="0" bIns="0"/>
          <a:lstStyle>
            <a:lvl1pPr algn="l"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</a:t>
            </a:r>
          </a:p>
        </p:txBody>
      </p:sp>
      <p:sp>
        <p:nvSpPr>
          <p:cNvPr id="12" name="Text Placeholder 17">
            <a:extLst>
              <a:ext uri="{FF2B5EF4-FFF2-40B4-BE49-F238E27FC236}">
                <a16:creationId xmlns:a16="http://schemas.microsoft.com/office/drawing/2014/main" id="{CF11EDC8-8CF5-CBE5-A231-2205DC2E04C7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665493" y="3070713"/>
            <a:ext cx="1783180" cy="219850"/>
          </a:xfrm>
          <a:prstGeom prst="rect">
            <a:avLst/>
          </a:prstGeom>
        </p:spPr>
        <p:txBody>
          <a:bodyPr lIns="0" tIns="45720" rIns="0" bIns="0"/>
          <a:lstStyle>
            <a:lvl1pPr algn="l"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</a:t>
            </a:r>
          </a:p>
        </p:txBody>
      </p:sp>
      <p:sp>
        <p:nvSpPr>
          <p:cNvPr id="13" name="Text Placeholder 17">
            <a:extLst>
              <a:ext uri="{FF2B5EF4-FFF2-40B4-BE49-F238E27FC236}">
                <a16:creationId xmlns:a16="http://schemas.microsoft.com/office/drawing/2014/main" id="{568AA299-7663-3FB7-052E-A177C83993F8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665493" y="3653913"/>
            <a:ext cx="1783180" cy="219850"/>
          </a:xfrm>
          <a:prstGeom prst="rect">
            <a:avLst/>
          </a:prstGeom>
        </p:spPr>
        <p:txBody>
          <a:bodyPr lIns="0" tIns="45720" rIns="0" bIns="0"/>
          <a:lstStyle>
            <a:lvl1pPr algn="l"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</a:t>
            </a:r>
          </a:p>
        </p:txBody>
      </p:sp>
      <p:sp>
        <p:nvSpPr>
          <p:cNvPr id="14" name="Text Placeholder 17">
            <a:extLst>
              <a:ext uri="{FF2B5EF4-FFF2-40B4-BE49-F238E27FC236}">
                <a16:creationId xmlns:a16="http://schemas.microsoft.com/office/drawing/2014/main" id="{7687DF98-73C4-9BE9-C9DB-48D8149BE1D9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687172" y="3070713"/>
            <a:ext cx="1783180" cy="219850"/>
          </a:xfrm>
          <a:prstGeom prst="rect">
            <a:avLst/>
          </a:prstGeom>
        </p:spPr>
        <p:txBody>
          <a:bodyPr lIns="0" tIns="45720" rIns="0" bIns="0"/>
          <a:lstStyle>
            <a:lvl1pPr algn="l"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</a:t>
            </a:r>
          </a:p>
        </p:txBody>
      </p:sp>
      <p:sp>
        <p:nvSpPr>
          <p:cNvPr id="15" name="Text Placeholder 17">
            <a:extLst>
              <a:ext uri="{FF2B5EF4-FFF2-40B4-BE49-F238E27FC236}">
                <a16:creationId xmlns:a16="http://schemas.microsoft.com/office/drawing/2014/main" id="{20C74956-C435-5E6F-C6A3-18EC76FA78A6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6687172" y="3653913"/>
            <a:ext cx="1783180" cy="219850"/>
          </a:xfrm>
          <a:prstGeom prst="rect">
            <a:avLst/>
          </a:prstGeom>
        </p:spPr>
        <p:txBody>
          <a:bodyPr lIns="0" tIns="45720" rIns="0" bIns="0"/>
          <a:lstStyle>
            <a:lvl1pPr algn="l"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C76D95BA-3054-10BD-7DBA-BD8C763C7E1E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9720580" y="3070713"/>
            <a:ext cx="1783180" cy="219850"/>
          </a:xfrm>
          <a:prstGeom prst="rect">
            <a:avLst/>
          </a:prstGeom>
        </p:spPr>
        <p:txBody>
          <a:bodyPr lIns="0" tIns="45720" rIns="0" bIns="0"/>
          <a:lstStyle>
            <a:lvl1pPr algn="l"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</a:t>
            </a:r>
          </a:p>
        </p:txBody>
      </p:sp>
      <p:sp>
        <p:nvSpPr>
          <p:cNvPr id="19" name="Text Placeholder 17">
            <a:extLst>
              <a:ext uri="{FF2B5EF4-FFF2-40B4-BE49-F238E27FC236}">
                <a16:creationId xmlns:a16="http://schemas.microsoft.com/office/drawing/2014/main" id="{FEAE325D-F5D3-6879-B1AA-22A4656FA48C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9720580" y="3653913"/>
            <a:ext cx="1783180" cy="219850"/>
          </a:xfrm>
          <a:prstGeom prst="rect">
            <a:avLst/>
          </a:prstGeom>
        </p:spPr>
        <p:txBody>
          <a:bodyPr lIns="0" tIns="45720" rIns="0" bIns="0"/>
          <a:lstStyle>
            <a:lvl1pPr algn="l"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</a:t>
            </a:r>
          </a:p>
        </p:txBody>
      </p:sp>
      <p:sp>
        <p:nvSpPr>
          <p:cNvPr id="20" name="Text Placeholder 17">
            <a:extLst>
              <a:ext uri="{FF2B5EF4-FFF2-40B4-BE49-F238E27FC236}">
                <a16:creationId xmlns:a16="http://schemas.microsoft.com/office/drawing/2014/main" id="{1B64243E-CF12-9316-B523-D2712D12B89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16798" y="4275953"/>
            <a:ext cx="2142600" cy="877875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21" name="Text Placeholder 17">
            <a:extLst>
              <a:ext uri="{FF2B5EF4-FFF2-40B4-BE49-F238E27FC236}">
                <a16:creationId xmlns:a16="http://schemas.microsoft.com/office/drawing/2014/main" id="{AF474065-07D4-2348-2FE0-0313FB13CDE3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647381" y="4275953"/>
            <a:ext cx="2142600" cy="877875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22" name="Text Placeholder 17">
            <a:extLst>
              <a:ext uri="{FF2B5EF4-FFF2-40B4-BE49-F238E27FC236}">
                <a16:creationId xmlns:a16="http://schemas.microsoft.com/office/drawing/2014/main" id="{7A173924-F3AB-FC7F-AA6D-07710DC6F58D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677964" y="4275953"/>
            <a:ext cx="2142600" cy="877875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23" name="Text Placeholder 17">
            <a:extLst>
              <a:ext uri="{FF2B5EF4-FFF2-40B4-BE49-F238E27FC236}">
                <a16:creationId xmlns:a16="http://schemas.microsoft.com/office/drawing/2014/main" id="{AADEA5DF-C78C-0E7D-1AE2-42940DD519CF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708547" y="4275953"/>
            <a:ext cx="2142600" cy="877875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BE8A3DAA-73FF-F987-50DA-D5441A0CC90E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660651" y="597078"/>
            <a:ext cx="1926199" cy="225592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US"/>
              <a:t>This is the eyebrow</a:t>
            </a:r>
          </a:p>
        </p:txBody>
      </p:sp>
      <p:sp>
        <p:nvSpPr>
          <p:cNvPr id="24" name="Text Placeholder 12">
            <a:extLst>
              <a:ext uri="{FF2B5EF4-FFF2-40B4-BE49-F238E27FC236}">
                <a16:creationId xmlns:a16="http://schemas.microsoft.com/office/drawing/2014/main" id="{D668A70F-FB7B-5443-CADA-FA7F66C0A15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859644" y="585295"/>
            <a:ext cx="5704639" cy="442894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920E01BA-2B17-168F-AD11-DEB8540EA0F1}"/>
              </a:ext>
            </a:extLst>
          </p:cNvPr>
          <p:cNvGrpSpPr/>
          <p:nvPr userDrawn="1"/>
        </p:nvGrpSpPr>
        <p:grpSpPr>
          <a:xfrm>
            <a:off x="10016931" y="194469"/>
            <a:ext cx="3028836" cy="1120031"/>
            <a:chOff x="7241828" y="856922"/>
            <a:chExt cx="4944479" cy="1828415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34B496B0-BE27-1E6D-CD0C-0A862FB85BBB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BFA622DC-5BC7-B5B6-D1F1-2509E5F2AC9C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D41B18A8-C691-1516-9450-AA5ED14AC934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F6ACA915-A0E3-8A7E-305B-94B1797D17C9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0DDF1F87-FD14-9B0F-2127-AB466F7BB137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27" name="Graphic 26">
            <a:extLst>
              <a:ext uri="{FF2B5EF4-FFF2-40B4-BE49-F238E27FC236}">
                <a16:creationId xmlns:a16="http://schemas.microsoft.com/office/drawing/2014/main" id="{C2682D0D-B595-EB20-8EBC-2A54A88481E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5F592D02-1B37-B549-0959-F9AF687D523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C8F1CCE8-82B7-2860-E49A-73F370266798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E4F8725C-44F6-2420-A877-1B764E4E67DE}"/>
              </a:ext>
            </a:extLst>
          </p:cNvPr>
          <p:cNvSpPr/>
          <p:nvPr userDrawn="1"/>
        </p:nvSpPr>
        <p:spPr>
          <a:xfrm>
            <a:off x="-2571222" y="1939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08139878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meline and Milestones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>
            <a:extLst>
              <a:ext uri="{FF2B5EF4-FFF2-40B4-BE49-F238E27FC236}">
                <a16:creationId xmlns:a16="http://schemas.microsoft.com/office/drawing/2014/main" id="{A4EBA003-1250-FA83-4E07-FCA65BE838B8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8CB0DFC2-6E7A-2087-B2FF-C34E229FBC8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8931734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64373FA0-6B5A-7253-F752-2DCE8FB43AB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09599" y="1091338"/>
            <a:ext cx="6438899" cy="200055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US"/>
              <a:t>This is the eyebrow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D5D3E2E-FE38-AFBD-6336-02F42C8CFD94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E157EFF9-F3D2-F70F-E18E-7FE59A06375C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40983F83-4053-376E-D5B9-B883E8A293D0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4" name="Graphic 13">
            <a:extLst>
              <a:ext uri="{FF2B5EF4-FFF2-40B4-BE49-F238E27FC236}">
                <a16:creationId xmlns:a16="http://schemas.microsoft.com/office/drawing/2014/main" id="{02C743F6-4ED7-FE06-BA94-22E367F8172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943199BE-84ED-5FF7-8E60-207143423BA5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B022EEF7-D43E-DBEB-9B20-0FBF2E462733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47917422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meline and Milestones_3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>
            <a:extLst>
              <a:ext uri="{FF2B5EF4-FFF2-40B4-BE49-F238E27FC236}">
                <a16:creationId xmlns:a16="http://schemas.microsoft.com/office/drawing/2014/main" id="{38D8C999-05C8-4E49-0F5B-AAB73D5CE553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8CB0DFC2-6E7A-2087-B2FF-C34E229FBC8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8931734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9F3D7290-9128-D68D-F14C-46E6D8CE2F1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09599" y="1091338"/>
            <a:ext cx="6438899" cy="200055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US"/>
              <a:t>This is the eyebrow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0406718-39CF-350A-8F6E-C93421732D01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CE422023-87FA-51BB-905E-92FEDA561A79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AB6F5796-2737-07BA-248E-B41B9AE76EA8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4" name="Graphic 13">
            <a:extLst>
              <a:ext uri="{FF2B5EF4-FFF2-40B4-BE49-F238E27FC236}">
                <a16:creationId xmlns:a16="http://schemas.microsoft.com/office/drawing/2014/main" id="{6AC9D962-2C9B-AC10-5F97-DC0FD9FEE10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084E1ED5-3A77-8900-9345-90705F6A0BE5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91E0CCDE-0ED0-119D-82FE-8FA3D62C8A93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21295693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tatements &amp; Quote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5324CD9-0E10-C29E-B050-992F4C0C0E3B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96E662FA-71E8-91C9-9E2D-C02F2D54880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84125" y="944469"/>
            <a:ext cx="4625888" cy="2600569"/>
          </a:xfrm>
          <a:prstGeom prst="rect">
            <a:avLst/>
          </a:prstGeom>
        </p:spPr>
        <p:txBody>
          <a:bodyPr/>
          <a:lstStyle>
            <a:lvl1pPr marR="0" algn="l" rtl="0">
              <a:lnSpc>
                <a:spcPts val="4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200" b="1" i="0" u="none" strike="noStrike" kern="0" cap="none" spc="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9CAAE88-2A3A-5BE6-B4C7-F6ACC7BE7F07}"/>
              </a:ext>
            </a:extLst>
          </p:cNvPr>
          <p:cNvGrpSpPr/>
          <p:nvPr/>
        </p:nvGrpSpPr>
        <p:grpSpPr>
          <a:xfrm>
            <a:off x="5310013" y="6423966"/>
            <a:ext cx="2799343" cy="434034"/>
            <a:chOff x="7573955" y="3084660"/>
            <a:chExt cx="4515315" cy="700093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6EEAA60B-FEF0-0F51-B24D-E441EAE12442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B1CDAF82-C45F-C957-7672-CE6270C1A3B4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AED56033-79A1-81A5-8398-4BEE99A654C5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8AADE423-94E0-C0A0-10F4-54B2925A0D35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5" name="Freeform: Shape 25">
            <a:extLst>
              <a:ext uri="{FF2B5EF4-FFF2-40B4-BE49-F238E27FC236}">
                <a16:creationId xmlns:a16="http://schemas.microsoft.com/office/drawing/2014/main" id="{17A0DCD4-11AE-1102-80F3-450DDA7E20DE}"/>
              </a:ext>
            </a:extLst>
          </p:cNvPr>
          <p:cNvSpPr/>
          <p:nvPr/>
        </p:nvSpPr>
        <p:spPr>
          <a:xfrm>
            <a:off x="8737600" y="797044"/>
            <a:ext cx="3454400" cy="5400675"/>
          </a:xfrm>
          <a:custGeom>
            <a:avLst/>
            <a:gdLst>
              <a:gd name="connsiteX0" fmla="*/ 193369 w 3454400"/>
              <a:gd name="connsiteY0" fmla="*/ 0 h 5400675"/>
              <a:gd name="connsiteX1" fmla="*/ 3454400 w 3454400"/>
              <a:gd name="connsiteY1" fmla="*/ 0 h 5400675"/>
              <a:gd name="connsiteX2" fmla="*/ 3454400 w 3454400"/>
              <a:gd name="connsiteY2" fmla="*/ 5400675 h 5400675"/>
              <a:gd name="connsiteX3" fmla="*/ 193369 w 3454400"/>
              <a:gd name="connsiteY3" fmla="*/ 5400675 h 5400675"/>
              <a:gd name="connsiteX4" fmla="*/ 0 w 3454400"/>
              <a:gd name="connsiteY4" fmla="*/ 5207306 h 5400675"/>
              <a:gd name="connsiteX5" fmla="*/ 0 w 3454400"/>
              <a:gd name="connsiteY5" fmla="*/ 193369 h 5400675"/>
              <a:gd name="connsiteX6" fmla="*/ 193369 w 3454400"/>
              <a:gd name="connsiteY6" fmla="*/ 0 h 540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54400" h="5400675">
                <a:moveTo>
                  <a:pt x="193369" y="0"/>
                </a:moveTo>
                <a:lnTo>
                  <a:pt x="3454400" y="0"/>
                </a:lnTo>
                <a:lnTo>
                  <a:pt x="3454400" y="5400675"/>
                </a:lnTo>
                <a:lnTo>
                  <a:pt x="193369" y="5400675"/>
                </a:lnTo>
                <a:cubicBezTo>
                  <a:pt x="86574" y="5400675"/>
                  <a:pt x="0" y="5314101"/>
                  <a:pt x="0" y="5207306"/>
                </a:cubicBezTo>
                <a:lnTo>
                  <a:pt x="0" y="193369"/>
                </a:lnTo>
                <a:cubicBezTo>
                  <a:pt x="0" y="86574"/>
                  <a:pt x="86574" y="0"/>
                  <a:pt x="193369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ID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133F7F0E-499E-54A5-D0B0-43730C80F982}"/>
              </a:ext>
            </a:extLst>
          </p:cNvPr>
          <p:cNvCxnSpPr>
            <a:cxnSpLocks/>
          </p:cNvCxnSpPr>
          <p:nvPr/>
        </p:nvCxnSpPr>
        <p:spPr>
          <a:xfrm>
            <a:off x="684125" y="3716501"/>
            <a:ext cx="2204685" cy="0"/>
          </a:xfrm>
          <a:prstGeom prst="line">
            <a:avLst/>
          </a:prstGeom>
          <a:ln w="381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 Placeholder 34">
            <a:extLst>
              <a:ext uri="{FF2B5EF4-FFF2-40B4-BE49-F238E27FC236}">
                <a16:creationId xmlns:a16="http://schemas.microsoft.com/office/drawing/2014/main" id="{5D381F6B-6F2A-DBF2-7469-24F480EB5C9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84124" y="3848225"/>
            <a:ext cx="2668345" cy="414513"/>
          </a:xfrm>
          <a:prstGeom prst="rect">
            <a:avLst/>
          </a:prstGeom>
        </p:spPr>
        <p:txBody>
          <a:bodyPr/>
          <a:lstStyle>
            <a:lvl1pPr>
              <a:defRPr lang="en-GB" sz="2000" b="0" i="0" kern="1200" dirty="0" smtClean="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ts val="18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2000" b="0" i="0" kern="1200" dirty="0" smtClean="0">
                <a:solidFill>
                  <a:prstClr val="black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ts val="18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2000" kern="1200" dirty="0" smtClean="0">
                <a:solidFill>
                  <a:prstClr val="black"/>
                </a:solidFill>
                <a:latin typeface="Aptos" panose="02110004020202020204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18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2000" kern="1200" dirty="0" smtClean="0">
                <a:solidFill>
                  <a:prstClr val="black"/>
                </a:solidFill>
                <a:latin typeface="Aptos" panose="02110004020202020204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ts val="18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2000" kern="1200" dirty="0">
                <a:solidFill>
                  <a:prstClr val="black"/>
                </a:solidFill>
                <a:latin typeface="Aptos" panose="02110004020202020204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39" name="Picture Placeholder 37">
            <a:extLst>
              <a:ext uri="{FF2B5EF4-FFF2-40B4-BE49-F238E27FC236}">
                <a16:creationId xmlns:a16="http://schemas.microsoft.com/office/drawing/2014/main" id="{A676FE1D-9CBC-2316-015A-B6FF643CC6C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84125" y="5129694"/>
            <a:ext cx="1860200" cy="452438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42" name="Picture Placeholder 40">
            <a:extLst>
              <a:ext uri="{FF2B5EF4-FFF2-40B4-BE49-F238E27FC236}">
                <a16:creationId xmlns:a16="http://schemas.microsoft.com/office/drawing/2014/main" id="{376E406A-F4B3-624C-B40A-37A6E03A0B8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481194" y="1312863"/>
            <a:ext cx="4702430" cy="4365285"/>
          </a:xfrm>
          <a:prstGeom prst="rect">
            <a:avLst/>
          </a:prstGeom>
        </p:spPr>
        <p:txBody>
          <a:bodyPr/>
          <a:lstStyle/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11" name="Text Placeholder 34">
            <a:extLst>
              <a:ext uri="{FF2B5EF4-FFF2-40B4-BE49-F238E27FC236}">
                <a16:creationId xmlns:a16="http://schemas.microsoft.com/office/drawing/2014/main" id="{E28E4849-8F53-8DD1-3536-3D5F6F56A187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684124" y="4394634"/>
            <a:ext cx="2668345" cy="414513"/>
          </a:xfrm>
          <a:prstGeom prst="rect">
            <a:avLst/>
          </a:prstGeom>
        </p:spPr>
        <p:txBody>
          <a:bodyPr/>
          <a:lstStyle>
            <a:lvl1pPr>
              <a:defRPr lang="en-GB" sz="1600" b="0" i="0" kern="1200" dirty="0" smtClean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ts val="18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2000" b="0" i="0" kern="1200" dirty="0" smtClean="0">
                <a:solidFill>
                  <a:prstClr val="black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ts val="18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2000" kern="1200" dirty="0" smtClean="0">
                <a:solidFill>
                  <a:prstClr val="black"/>
                </a:solidFill>
                <a:latin typeface="Aptos" panose="02110004020202020204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18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2000" kern="1200" dirty="0" smtClean="0">
                <a:solidFill>
                  <a:prstClr val="black"/>
                </a:solidFill>
                <a:latin typeface="Aptos" panose="02110004020202020204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ts val="18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2000" kern="1200" dirty="0">
                <a:solidFill>
                  <a:prstClr val="black"/>
                </a:solidFill>
                <a:latin typeface="Aptos" panose="02110004020202020204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 Master text</a:t>
            </a:r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464725AA-94AE-B678-F823-6A57FD54772E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F3CF16F3-B3F8-677A-8C7E-7BBF9C8726D0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78B45665-6BC2-455D-94B6-CF333B67ACCD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87C94ABE-6DEC-9953-D45B-A996FE1AA2D4}"/>
              </a:ext>
            </a:extLst>
          </p:cNvPr>
          <p:cNvGrpSpPr/>
          <p:nvPr userDrawn="1"/>
        </p:nvGrpSpPr>
        <p:grpSpPr>
          <a:xfrm>
            <a:off x="5310013" y="6423966"/>
            <a:ext cx="2799343" cy="434034"/>
            <a:chOff x="7573955" y="3084660"/>
            <a:chExt cx="4515315" cy="700093"/>
          </a:xfrm>
        </p:grpSpPr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32A99A3B-630C-FC6E-7469-F8D1AFA04D20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0A98464B-ABFE-66CB-A3C7-771EF9863633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A3F1D48B-520F-D133-4FE2-89F0B0E162B5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4128A9C7-5AC8-ADB2-CB0B-8D914A035424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4" name="Freeform: Shape 25">
            <a:extLst>
              <a:ext uri="{FF2B5EF4-FFF2-40B4-BE49-F238E27FC236}">
                <a16:creationId xmlns:a16="http://schemas.microsoft.com/office/drawing/2014/main" id="{2A1691C3-3EC3-67B5-E2EF-6FDE8103A050}"/>
              </a:ext>
            </a:extLst>
          </p:cNvPr>
          <p:cNvSpPr/>
          <p:nvPr userDrawn="1"/>
        </p:nvSpPr>
        <p:spPr>
          <a:xfrm>
            <a:off x="8737600" y="797044"/>
            <a:ext cx="3454400" cy="5400675"/>
          </a:xfrm>
          <a:custGeom>
            <a:avLst/>
            <a:gdLst>
              <a:gd name="connsiteX0" fmla="*/ 193369 w 3454400"/>
              <a:gd name="connsiteY0" fmla="*/ 0 h 5400675"/>
              <a:gd name="connsiteX1" fmla="*/ 3454400 w 3454400"/>
              <a:gd name="connsiteY1" fmla="*/ 0 h 5400675"/>
              <a:gd name="connsiteX2" fmla="*/ 3454400 w 3454400"/>
              <a:gd name="connsiteY2" fmla="*/ 5400675 h 5400675"/>
              <a:gd name="connsiteX3" fmla="*/ 193369 w 3454400"/>
              <a:gd name="connsiteY3" fmla="*/ 5400675 h 5400675"/>
              <a:gd name="connsiteX4" fmla="*/ 0 w 3454400"/>
              <a:gd name="connsiteY4" fmla="*/ 5207306 h 5400675"/>
              <a:gd name="connsiteX5" fmla="*/ 0 w 3454400"/>
              <a:gd name="connsiteY5" fmla="*/ 193369 h 5400675"/>
              <a:gd name="connsiteX6" fmla="*/ 193369 w 3454400"/>
              <a:gd name="connsiteY6" fmla="*/ 0 h 540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54400" h="5400675">
                <a:moveTo>
                  <a:pt x="193369" y="0"/>
                </a:moveTo>
                <a:lnTo>
                  <a:pt x="3454400" y="0"/>
                </a:lnTo>
                <a:lnTo>
                  <a:pt x="3454400" y="5400675"/>
                </a:lnTo>
                <a:lnTo>
                  <a:pt x="193369" y="5400675"/>
                </a:lnTo>
                <a:cubicBezTo>
                  <a:pt x="86574" y="5400675"/>
                  <a:pt x="0" y="5314101"/>
                  <a:pt x="0" y="5207306"/>
                </a:cubicBezTo>
                <a:lnTo>
                  <a:pt x="0" y="193369"/>
                </a:lnTo>
                <a:cubicBezTo>
                  <a:pt x="0" y="86574"/>
                  <a:pt x="86574" y="0"/>
                  <a:pt x="193369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ID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4B6B2BD2-512F-79F1-3A5E-E0029141614A}"/>
              </a:ext>
            </a:extLst>
          </p:cNvPr>
          <p:cNvCxnSpPr>
            <a:cxnSpLocks/>
          </p:cNvCxnSpPr>
          <p:nvPr userDrawn="1"/>
        </p:nvCxnSpPr>
        <p:spPr>
          <a:xfrm>
            <a:off x="684125" y="3716501"/>
            <a:ext cx="2204685" cy="0"/>
          </a:xfrm>
          <a:prstGeom prst="line">
            <a:avLst/>
          </a:prstGeom>
          <a:ln w="381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14562258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tatements &amp; Quote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>
            <a:extLst>
              <a:ext uri="{FF2B5EF4-FFF2-40B4-BE49-F238E27FC236}">
                <a16:creationId xmlns:a16="http://schemas.microsoft.com/office/drawing/2014/main" id="{9C424D3A-4424-F8AB-FF93-DA8B37ED9043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: Shape 25">
            <a:extLst>
              <a:ext uri="{FF2B5EF4-FFF2-40B4-BE49-F238E27FC236}">
                <a16:creationId xmlns:a16="http://schemas.microsoft.com/office/drawing/2014/main" id="{42A7AF2A-2FCB-3E4A-8CC1-A3E1E2AC6B5A}"/>
              </a:ext>
            </a:extLst>
          </p:cNvPr>
          <p:cNvSpPr/>
          <p:nvPr/>
        </p:nvSpPr>
        <p:spPr>
          <a:xfrm>
            <a:off x="9518683" y="1512841"/>
            <a:ext cx="2722212" cy="5342943"/>
          </a:xfrm>
          <a:custGeom>
            <a:avLst/>
            <a:gdLst>
              <a:gd name="connsiteX0" fmla="*/ 193369 w 3454400"/>
              <a:gd name="connsiteY0" fmla="*/ 0 h 5400675"/>
              <a:gd name="connsiteX1" fmla="*/ 3454400 w 3454400"/>
              <a:gd name="connsiteY1" fmla="*/ 0 h 5400675"/>
              <a:gd name="connsiteX2" fmla="*/ 3454400 w 3454400"/>
              <a:gd name="connsiteY2" fmla="*/ 5400675 h 5400675"/>
              <a:gd name="connsiteX3" fmla="*/ 193369 w 3454400"/>
              <a:gd name="connsiteY3" fmla="*/ 5400675 h 5400675"/>
              <a:gd name="connsiteX4" fmla="*/ 0 w 3454400"/>
              <a:gd name="connsiteY4" fmla="*/ 5207306 h 5400675"/>
              <a:gd name="connsiteX5" fmla="*/ 0 w 3454400"/>
              <a:gd name="connsiteY5" fmla="*/ 193369 h 5400675"/>
              <a:gd name="connsiteX6" fmla="*/ 193369 w 3454400"/>
              <a:gd name="connsiteY6" fmla="*/ 0 h 540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54400" h="5400675">
                <a:moveTo>
                  <a:pt x="193369" y="0"/>
                </a:moveTo>
                <a:lnTo>
                  <a:pt x="3454400" y="0"/>
                </a:lnTo>
                <a:lnTo>
                  <a:pt x="3454400" y="5400675"/>
                </a:lnTo>
                <a:lnTo>
                  <a:pt x="193369" y="5400675"/>
                </a:lnTo>
                <a:cubicBezTo>
                  <a:pt x="86574" y="5400675"/>
                  <a:pt x="0" y="5314101"/>
                  <a:pt x="0" y="5207306"/>
                </a:cubicBezTo>
                <a:lnTo>
                  <a:pt x="0" y="193369"/>
                </a:lnTo>
                <a:cubicBezTo>
                  <a:pt x="0" y="86574"/>
                  <a:pt x="86574" y="0"/>
                  <a:pt x="1933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DB5FF35-7B8F-C0DD-9757-E2EEAF8FB487}"/>
              </a:ext>
            </a:extLst>
          </p:cNvPr>
          <p:cNvGrpSpPr/>
          <p:nvPr/>
        </p:nvGrpSpPr>
        <p:grpSpPr>
          <a:xfrm rot="10800000">
            <a:off x="-1089506" y="5372074"/>
            <a:ext cx="2799343" cy="434034"/>
            <a:chOff x="7573955" y="3084660"/>
            <a:chExt cx="4515315" cy="700093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E42BF50C-CC12-F35E-70EE-1C83BF8F3FB8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BBBBE14C-C9C7-AAC8-0818-F521E11C9A21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7E0EDE27-CFDB-48E5-882F-8AC0F2231B19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027C31F-B375-7FBD-CADA-6BFBB36C2490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5" name="Rectangle 34">
            <a:extLst>
              <a:ext uri="{FF2B5EF4-FFF2-40B4-BE49-F238E27FC236}">
                <a16:creationId xmlns:a16="http://schemas.microsoft.com/office/drawing/2014/main" id="{AECA61B6-739E-2505-75EC-E835771F84A1}"/>
              </a:ext>
            </a:extLst>
          </p:cNvPr>
          <p:cNvSpPr/>
          <p:nvPr/>
        </p:nvSpPr>
        <p:spPr>
          <a:xfrm>
            <a:off x="12192000" y="-2217"/>
            <a:ext cx="2668345" cy="7025899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B704CBFC-815C-E597-996A-EB1A2D654220}"/>
              </a:ext>
            </a:extLst>
          </p:cNvPr>
          <p:cNvSpPr/>
          <p:nvPr/>
        </p:nvSpPr>
        <p:spPr>
          <a:xfrm>
            <a:off x="-2657615" y="-2217"/>
            <a:ext cx="2668345" cy="7025899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8" name="Picture Placeholder 11">
            <a:extLst>
              <a:ext uri="{FF2B5EF4-FFF2-40B4-BE49-F238E27FC236}">
                <a16:creationId xmlns:a16="http://schemas.microsoft.com/office/drawing/2014/main" id="{E258D806-6100-C944-57ED-C6A7C37453B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9113480" y="2024660"/>
            <a:ext cx="3123269" cy="4319305"/>
          </a:xfrm>
          <a:prstGeom prst="roundRect">
            <a:avLst>
              <a:gd name="adj" fmla="val 4996"/>
            </a:avLst>
          </a:prstGeom>
        </p:spPr>
        <p:txBody>
          <a:bodyPr/>
          <a:lstStyle/>
          <a:p>
            <a:r>
              <a:rPr lang="en-GB"/>
              <a:t>Click icon to add picture</a:t>
            </a:r>
            <a:endParaRPr lang="en-US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A6291E20-B675-61E8-C990-4C24434E1792}"/>
              </a:ext>
            </a:extLst>
          </p:cNvPr>
          <p:cNvGrpSpPr/>
          <p:nvPr/>
        </p:nvGrpSpPr>
        <p:grpSpPr>
          <a:xfrm>
            <a:off x="9787376" y="495274"/>
            <a:ext cx="2404624" cy="560807"/>
            <a:chOff x="8200941" y="3816054"/>
            <a:chExt cx="3986871" cy="929819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A9427644-E3C9-1D47-CA3E-9633FF71BC6E}"/>
                </a:ext>
              </a:extLst>
            </p:cNvPr>
            <p:cNvSpPr/>
            <p:nvPr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5875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CEBA9E57-0482-AEA7-837B-59F585F754DD}"/>
                </a:ext>
              </a:extLst>
            </p:cNvPr>
            <p:cNvSpPr/>
            <p:nvPr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5875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8D406CB1-62F0-3628-E06C-AA9D32DA50CB}"/>
                </a:ext>
              </a:extLst>
            </p:cNvPr>
            <p:cNvSpPr/>
            <p:nvPr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5875" cap="flat">
              <a:solidFill>
                <a:srgbClr val="818BFB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3" name="Rectangle 32">
            <a:extLst>
              <a:ext uri="{FF2B5EF4-FFF2-40B4-BE49-F238E27FC236}">
                <a16:creationId xmlns:a16="http://schemas.microsoft.com/office/drawing/2014/main" id="{2D41FD3F-3765-0999-8F6E-8046549F4DAB}"/>
              </a:ext>
            </a:extLst>
          </p:cNvPr>
          <p:cNvSpPr/>
          <p:nvPr/>
        </p:nvSpPr>
        <p:spPr>
          <a:xfrm>
            <a:off x="-2663133" y="-2217"/>
            <a:ext cx="2668345" cy="7025899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4" name="Text Placeholder 17">
            <a:extLst>
              <a:ext uri="{FF2B5EF4-FFF2-40B4-BE49-F238E27FC236}">
                <a16:creationId xmlns:a16="http://schemas.microsoft.com/office/drawing/2014/main" id="{7FE3A877-EE80-D6C8-D5AD-028C6B39358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21838" y="1728788"/>
            <a:ext cx="5339225" cy="299878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id="{61376237-B945-25DE-7338-F3CDBB6BC74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pic>
        <p:nvPicPr>
          <p:cNvPr id="11" name="Graphic 10">
            <a:extLst>
              <a:ext uri="{FF2B5EF4-FFF2-40B4-BE49-F238E27FC236}">
                <a16:creationId xmlns:a16="http://schemas.microsoft.com/office/drawing/2014/main" id="{6A7A7EA0-B656-A84A-137C-5D9193D33CB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4F731D73-B801-432E-56AB-D7E0C4E69081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100B10D0-72F6-875A-853A-D68FEFD87B64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01923F3E-11CA-D3E0-6FFF-F778C1B8D6A3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8F904252-D8A0-2250-87D9-2277421A1828}"/>
              </a:ext>
            </a:extLst>
          </p:cNvPr>
          <p:cNvGrpSpPr/>
          <p:nvPr userDrawn="1"/>
        </p:nvGrpSpPr>
        <p:grpSpPr>
          <a:xfrm rot="10800000">
            <a:off x="-1089506" y="5372074"/>
            <a:ext cx="2799343" cy="434034"/>
            <a:chOff x="7573955" y="3084660"/>
            <a:chExt cx="4515315" cy="700093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E1EF15AE-DBB0-275C-F2AB-BA40AB54DD79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81E617A6-F344-A8AF-CE6E-DF2E5C421BD2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41B4D1BC-B5CF-2014-D89F-9DD0C7DA891F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F94C089D-02C7-7D36-C391-DAFA90C4FBF0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5" name="Rectangle 24">
            <a:extLst>
              <a:ext uri="{FF2B5EF4-FFF2-40B4-BE49-F238E27FC236}">
                <a16:creationId xmlns:a16="http://schemas.microsoft.com/office/drawing/2014/main" id="{9A7237AE-2D87-C181-8539-D2E9B554ED42}"/>
              </a:ext>
            </a:extLst>
          </p:cNvPr>
          <p:cNvSpPr/>
          <p:nvPr userDrawn="1"/>
        </p:nvSpPr>
        <p:spPr>
          <a:xfrm>
            <a:off x="12192000" y="-2217"/>
            <a:ext cx="2668345" cy="7025899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3D5F3F1C-ADEF-C750-241D-FE7BB13504E2}"/>
              </a:ext>
            </a:extLst>
          </p:cNvPr>
          <p:cNvSpPr/>
          <p:nvPr userDrawn="1"/>
        </p:nvSpPr>
        <p:spPr>
          <a:xfrm>
            <a:off x="-2657615" y="-2217"/>
            <a:ext cx="2668345" cy="7025899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9779AC7A-B5B4-EDB9-8AED-4DF820850DCE}"/>
              </a:ext>
            </a:extLst>
          </p:cNvPr>
          <p:cNvGrpSpPr/>
          <p:nvPr userDrawn="1"/>
        </p:nvGrpSpPr>
        <p:grpSpPr>
          <a:xfrm>
            <a:off x="9787376" y="495274"/>
            <a:ext cx="2404624" cy="560807"/>
            <a:chOff x="8200941" y="3816054"/>
            <a:chExt cx="3986871" cy="929819"/>
          </a:xfrm>
        </p:grpSpPr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883CA17B-E841-8922-FB4D-EC8B32522099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5875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6BE5A0F6-2C21-ED5A-BB7A-9ECB94107587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5875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F376200B-745B-8585-387E-550653C11753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5875" cap="flat">
              <a:solidFill>
                <a:srgbClr val="818BFB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9" name="Rectangle 38">
            <a:extLst>
              <a:ext uri="{FF2B5EF4-FFF2-40B4-BE49-F238E27FC236}">
                <a16:creationId xmlns:a16="http://schemas.microsoft.com/office/drawing/2014/main" id="{B45450D1-4DAE-AAC4-434D-10DB2B395988}"/>
              </a:ext>
            </a:extLst>
          </p:cNvPr>
          <p:cNvSpPr/>
          <p:nvPr userDrawn="1"/>
        </p:nvSpPr>
        <p:spPr>
          <a:xfrm>
            <a:off x="-2663133" y="-2217"/>
            <a:ext cx="2668345" cy="7025899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44552566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able Style_5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EC446457-A945-9E23-95A4-074569C5B170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TextBox 20">
            <a:extLst>
              <a:ext uri="{FF2B5EF4-FFF2-40B4-BE49-F238E27FC236}">
                <a16:creationId xmlns:a16="http://schemas.microsoft.com/office/drawing/2014/main" id="{7DDF464B-5BE1-793A-F8B3-292169906C11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40" name="Graphic 39">
            <a:extLst>
              <a:ext uri="{FF2B5EF4-FFF2-40B4-BE49-F238E27FC236}">
                <a16:creationId xmlns:a16="http://schemas.microsoft.com/office/drawing/2014/main" id="{C7552D44-4A88-36E0-92C7-A12F7C32BC1E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41" name="TextBox 40">
            <a:extLst>
              <a:ext uri="{FF2B5EF4-FFF2-40B4-BE49-F238E27FC236}">
                <a16:creationId xmlns:a16="http://schemas.microsoft.com/office/drawing/2014/main" id="{09543CFA-5B0B-3B4B-D3B1-B1F9A89FF4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id="{819B5177-A565-922A-68A2-B8C0D8D5D19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685127"/>
            <a:ext cx="3962399" cy="42242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4496AD4E-101A-B069-903A-541C4E9B555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09600" y="344033"/>
            <a:ext cx="3839852" cy="180849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eyebrow</a:t>
            </a:r>
          </a:p>
          <a:p>
            <a:pPr lvl="0"/>
            <a:endParaRPr lang="en-US"/>
          </a:p>
        </p:txBody>
      </p:sp>
      <p:sp>
        <p:nvSpPr>
          <p:cNvPr id="73" name="Text Placeholder 9">
            <a:extLst>
              <a:ext uri="{FF2B5EF4-FFF2-40B4-BE49-F238E27FC236}">
                <a16:creationId xmlns:a16="http://schemas.microsoft.com/office/drawing/2014/main" id="{64E0212E-79B4-99EE-EDFB-B60A9F1E88A7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606498" y="1247030"/>
            <a:ext cx="1660714" cy="331738"/>
          </a:xfrm>
          <a:prstGeom prst="rect">
            <a:avLst/>
          </a:prstGeom>
          <a:solidFill>
            <a:schemeClr val="accent1"/>
          </a:solidFill>
        </p:spPr>
        <p:txBody>
          <a:bodyPr lIns="144000" tIns="0" rIns="144000" bIns="0" anchor="ctr"/>
          <a:lstStyle>
            <a:lvl1pPr>
              <a:defRPr sz="1400" b="1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endParaRPr lang="en-GB"/>
          </a:p>
        </p:txBody>
      </p:sp>
      <p:grpSp>
        <p:nvGrpSpPr>
          <p:cNvPr id="79" name="Group 78">
            <a:extLst>
              <a:ext uri="{FF2B5EF4-FFF2-40B4-BE49-F238E27FC236}">
                <a16:creationId xmlns:a16="http://schemas.microsoft.com/office/drawing/2014/main" id="{6B1AEDF2-179E-DE2B-BCDD-F90D69203E8B}"/>
              </a:ext>
            </a:extLst>
          </p:cNvPr>
          <p:cNvGrpSpPr/>
          <p:nvPr/>
        </p:nvGrpSpPr>
        <p:grpSpPr>
          <a:xfrm>
            <a:off x="9535782" y="5062958"/>
            <a:ext cx="2656218" cy="982242"/>
            <a:chOff x="9535782" y="4462389"/>
            <a:chExt cx="2656218" cy="982242"/>
          </a:xfrm>
        </p:grpSpPr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DB8C2EB0-B0FB-E581-C5CD-788CA04159E4}"/>
                </a:ext>
              </a:extLst>
            </p:cNvPr>
            <p:cNvSpPr/>
            <p:nvPr/>
          </p:nvSpPr>
          <p:spPr>
            <a:xfrm>
              <a:off x="10283894" y="4462389"/>
              <a:ext cx="1908106" cy="388434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4A961AEC-A83E-F4FD-BD06-FD38343B382B}"/>
                </a:ext>
              </a:extLst>
            </p:cNvPr>
            <p:cNvSpPr/>
            <p:nvPr/>
          </p:nvSpPr>
          <p:spPr>
            <a:xfrm>
              <a:off x="10338957" y="4506901"/>
              <a:ext cx="1853042" cy="299344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01697730-BFA5-D15F-C57A-C38E6F336F84}"/>
                </a:ext>
              </a:extLst>
            </p:cNvPr>
            <p:cNvSpPr/>
            <p:nvPr/>
          </p:nvSpPr>
          <p:spPr>
            <a:xfrm>
              <a:off x="9535782" y="5056224"/>
              <a:ext cx="1468155" cy="388407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EDF31EA2-7984-0DFB-F749-9F041BBD205A}"/>
                </a:ext>
              </a:extLst>
            </p:cNvPr>
            <p:cNvSpPr/>
            <p:nvPr/>
          </p:nvSpPr>
          <p:spPr>
            <a:xfrm>
              <a:off x="11661285" y="5056237"/>
              <a:ext cx="530715" cy="388367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D19545D4-F05A-5E28-D948-1036B64ED6F4}"/>
                </a:ext>
              </a:extLst>
            </p:cNvPr>
            <p:cNvSpPr/>
            <p:nvPr/>
          </p:nvSpPr>
          <p:spPr>
            <a:xfrm>
              <a:off x="9590805" y="5100754"/>
              <a:ext cx="1357545" cy="299344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0E4E2BC9-BC35-AEE3-24DF-DC1F7B3BAD39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76DEF1B8-26EB-277C-477B-C0AC05368735}"/>
              </a:ext>
            </a:extLst>
          </p:cNvPr>
          <p:cNvGrpSpPr/>
          <p:nvPr userDrawn="1"/>
        </p:nvGrpSpPr>
        <p:grpSpPr>
          <a:xfrm>
            <a:off x="9535782" y="5062958"/>
            <a:ext cx="2656218" cy="982242"/>
            <a:chOff x="9535782" y="4462389"/>
            <a:chExt cx="2656218" cy="982242"/>
          </a:xfrm>
        </p:grpSpPr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1715A007-615E-A9DF-C5D0-31FAF4E6F718}"/>
                </a:ext>
              </a:extLst>
            </p:cNvPr>
            <p:cNvSpPr/>
            <p:nvPr/>
          </p:nvSpPr>
          <p:spPr>
            <a:xfrm>
              <a:off x="10283894" y="4462389"/>
              <a:ext cx="1908106" cy="388434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2377B845-2ECE-9AA4-9736-C4C1BCE4CF2B}"/>
                </a:ext>
              </a:extLst>
            </p:cNvPr>
            <p:cNvSpPr/>
            <p:nvPr/>
          </p:nvSpPr>
          <p:spPr>
            <a:xfrm>
              <a:off x="10338957" y="4506901"/>
              <a:ext cx="1853042" cy="299344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FAA5C8ED-34C9-C81C-2CF2-46759BE6F0EC}"/>
                </a:ext>
              </a:extLst>
            </p:cNvPr>
            <p:cNvSpPr/>
            <p:nvPr/>
          </p:nvSpPr>
          <p:spPr>
            <a:xfrm>
              <a:off x="9535782" y="5056224"/>
              <a:ext cx="1468155" cy="388407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16AD6357-7791-D52F-04F5-A20A8D570337}"/>
                </a:ext>
              </a:extLst>
            </p:cNvPr>
            <p:cNvSpPr/>
            <p:nvPr/>
          </p:nvSpPr>
          <p:spPr>
            <a:xfrm>
              <a:off x="11661285" y="5056237"/>
              <a:ext cx="530715" cy="388367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57F31ACA-4F16-7EDC-1357-765C53CAB20E}"/>
                </a:ext>
              </a:extLst>
            </p:cNvPr>
            <p:cNvSpPr/>
            <p:nvPr/>
          </p:nvSpPr>
          <p:spPr>
            <a:xfrm>
              <a:off x="9590805" y="5100754"/>
              <a:ext cx="1357545" cy="299344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0" name="Table Placeholder 14">
            <a:extLst>
              <a:ext uri="{FF2B5EF4-FFF2-40B4-BE49-F238E27FC236}">
                <a16:creationId xmlns:a16="http://schemas.microsoft.com/office/drawing/2014/main" id="{4B7BBC14-33C9-ABEB-841F-C53B05F2EDCA}"/>
              </a:ext>
            </a:extLst>
          </p:cNvPr>
          <p:cNvSpPr>
            <a:spLocks noGrp="1"/>
          </p:cNvSpPr>
          <p:nvPr>
            <p:ph type="tbl" sz="quarter" idx="13"/>
          </p:nvPr>
        </p:nvSpPr>
        <p:spPr>
          <a:xfrm>
            <a:off x="5499100" y="1365250"/>
            <a:ext cx="5112753" cy="3492013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36A103C-AE62-FB6E-3BC7-E21269640FE0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6496" y="1645003"/>
            <a:ext cx="3962399" cy="79495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05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Lorem Ipsum is simply dummy</a:t>
            </a:r>
          </a:p>
          <a:p>
            <a:endParaRPr lang="en-US"/>
          </a:p>
          <a:p>
            <a:pPr lvl="1"/>
            <a:endParaRPr lang="en-US"/>
          </a:p>
          <a:p>
            <a:pPr lvl="2"/>
            <a:endParaRPr lang="en-US"/>
          </a:p>
        </p:txBody>
      </p:sp>
      <p:sp>
        <p:nvSpPr>
          <p:cNvPr id="29" name="Text Placeholder 9">
            <a:extLst>
              <a:ext uri="{FF2B5EF4-FFF2-40B4-BE49-F238E27FC236}">
                <a16:creationId xmlns:a16="http://schemas.microsoft.com/office/drawing/2014/main" id="{92850745-882F-4CD6-3A9F-91AD155186A6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606498" y="2506192"/>
            <a:ext cx="1660714" cy="331738"/>
          </a:xfrm>
          <a:prstGeom prst="rect">
            <a:avLst/>
          </a:prstGeom>
          <a:solidFill>
            <a:schemeClr val="accent1"/>
          </a:solidFill>
        </p:spPr>
        <p:txBody>
          <a:bodyPr lIns="144000" tIns="0" rIns="144000" bIns="0" anchor="ctr"/>
          <a:lstStyle>
            <a:lvl1pPr>
              <a:defRPr sz="1400" b="1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endParaRPr lang="en-GB"/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BFC0D6E8-84BE-164A-D11E-407D7EFBF08A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06496" y="2904165"/>
            <a:ext cx="3962399" cy="79495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05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Lorem Ipsum is simply dummy</a:t>
            </a:r>
          </a:p>
          <a:p>
            <a:endParaRPr lang="en-US"/>
          </a:p>
          <a:p>
            <a:pPr lvl="1"/>
            <a:endParaRPr lang="en-US"/>
          </a:p>
          <a:p>
            <a:pPr lvl="2"/>
            <a:endParaRPr lang="en-US"/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AE8809CB-7A51-1B60-C35F-E9F257292740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606498" y="3765354"/>
            <a:ext cx="1660714" cy="331738"/>
          </a:xfrm>
          <a:prstGeom prst="rect">
            <a:avLst/>
          </a:prstGeom>
          <a:solidFill>
            <a:schemeClr val="accent1"/>
          </a:solidFill>
        </p:spPr>
        <p:txBody>
          <a:bodyPr lIns="144000" tIns="0" rIns="144000" bIns="0" anchor="ctr"/>
          <a:lstStyle>
            <a:lvl1pPr>
              <a:defRPr sz="1400" b="1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endParaRPr lang="en-GB"/>
          </a:p>
        </p:txBody>
      </p:sp>
      <p:sp>
        <p:nvSpPr>
          <p:cNvPr id="32" name="Text Placeholder 7">
            <a:extLst>
              <a:ext uri="{FF2B5EF4-FFF2-40B4-BE49-F238E27FC236}">
                <a16:creationId xmlns:a16="http://schemas.microsoft.com/office/drawing/2014/main" id="{24606977-4548-0F74-F00D-2AAF938C6C30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06496" y="4163327"/>
            <a:ext cx="3962399" cy="79495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05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Lorem Ipsum is simply dummy</a:t>
            </a:r>
          </a:p>
          <a:p>
            <a:endParaRPr lang="en-US"/>
          </a:p>
          <a:p>
            <a:pPr lvl="1"/>
            <a:endParaRPr lang="en-US"/>
          </a:p>
          <a:p>
            <a:pPr lvl="2"/>
            <a:endParaRPr lang="en-US"/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8722090F-F134-C98A-3FE8-47B71023B05D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606498" y="5024516"/>
            <a:ext cx="1660714" cy="331738"/>
          </a:xfrm>
          <a:prstGeom prst="rect">
            <a:avLst/>
          </a:prstGeom>
          <a:solidFill>
            <a:schemeClr val="accent1"/>
          </a:solidFill>
        </p:spPr>
        <p:txBody>
          <a:bodyPr lIns="144000" tIns="0" rIns="144000" bIns="0" anchor="ctr"/>
          <a:lstStyle>
            <a:lvl1pPr>
              <a:defRPr sz="1400" b="1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endParaRPr lang="en-GB"/>
          </a:p>
        </p:txBody>
      </p:sp>
      <p:sp>
        <p:nvSpPr>
          <p:cNvPr id="34" name="Text Placeholder 7">
            <a:extLst>
              <a:ext uri="{FF2B5EF4-FFF2-40B4-BE49-F238E27FC236}">
                <a16:creationId xmlns:a16="http://schemas.microsoft.com/office/drawing/2014/main" id="{8C9D510C-1EFA-ED92-698F-35AF45439B43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606496" y="5422492"/>
            <a:ext cx="3962399" cy="79495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05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914400" indent="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None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Lorem Ipsum is simply dummy</a:t>
            </a:r>
          </a:p>
          <a:p>
            <a:endParaRPr lang="en-US"/>
          </a:p>
          <a:p>
            <a:pPr lvl="1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6362787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peaker Slide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>
            <a:extLst>
              <a:ext uri="{FF2B5EF4-FFF2-40B4-BE49-F238E27FC236}">
                <a16:creationId xmlns:a16="http://schemas.microsoft.com/office/drawing/2014/main" id="{0B5559AD-BD55-EA0E-A88A-35758F3F70AE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C7977220-A962-4F65-AE66-FB09A519D32A}"/>
              </a:ext>
            </a:extLst>
          </p:cNvPr>
          <p:cNvGrpSpPr/>
          <p:nvPr/>
        </p:nvGrpSpPr>
        <p:grpSpPr>
          <a:xfrm rot="10800000">
            <a:off x="-1341059" y="5212079"/>
            <a:ext cx="3391274" cy="525812"/>
            <a:chOff x="7573955" y="3084660"/>
            <a:chExt cx="4515315" cy="700093"/>
          </a:xfrm>
        </p:grpSpPr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38A657CD-D45E-C7A6-FF13-9A347703DC4E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DE5FC5FA-3092-A105-95BA-EACCA3CFF58E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16834A73-32DE-4F0E-0D77-DCE620BC5566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83CA6FE9-4030-04DA-BE78-A33A2D652B64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9" name="Text Placeholder 17">
            <a:extLst>
              <a:ext uri="{FF2B5EF4-FFF2-40B4-BE49-F238E27FC236}">
                <a16:creationId xmlns:a16="http://schemas.microsoft.com/office/drawing/2014/main" id="{70BE56FB-E31C-0725-3891-DDC4FF8923CA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938956" y="2624813"/>
            <a:ext cx="1862143" cy="175811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2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20" name="Text Placeholder 17">
            <a:extLst>
              <a:ext uri="{FF2B5EF4-FFF2-40B4-BE49-F238E27FC236}">
                <a16:creationId xmlns:a16="http://schemas.microsoft.com/office/drawing/2014/main" id="{125DD96C-9DA2-5996-E671-C3DDA376DF0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938956" y="3054039"/>
            <a:ext cx="1862144" cy="104014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1" name="Text Placeholder 17">
            <a:extLst>
              <a:ext uri="{FF2B5EF4-FFF2-40B4-BE49-F238E27FC236}">
                <a16:creationId xmlns:a16="http://schemas.microsoft.com/office/drawing/2014/main" id="{218F3E14-2182-8EC7-EE89-E2EA30483CFC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5186358" y="2624813"/>
            <a:ext cx="1862143" cy="175811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2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22" name="Text Placeholder 17">
            <a:extLst>
              <a:ext uri="{FF2B5EF4-FFF2-40B4-BE49-F238E27FC236}">
                <a16:creationId xmlns:a16="http://schemas.microsoft.com/office/drawing/2014/main" id="{18DCE16B-C70A-CB7E-21F1-337602D05BCD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5186358" y="3054039"/>
            <a:ext cx="1862144" cy="104014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3" name="Text Placeholder 17">
            <a:extLst>
              <a:ext uri="{FF2B5EF4-FFF2-40B4-BE49-F238E27FC236}">
                <a16:creationId xmlns:a16="http://schemas.microsoft.com/office/drawing/2014/main" id="{1E81A8A2-5993-C6CC-77C3-DEFE72AC970D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8455298" y="2624813"/>
            <a:ext cx="1862143" cy="175811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2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24" name="Text Placeholder 17">
            <a:extLst>
              <a:ext uri="{FF2B5EF4-FFF2-40B4-BE49-F238E27FC236}">
                <a16:creationId xmlns:a16="http://schemas.microsoft.com/office/drawing/2014/main" id="{A71044A0-6F2F-F36A-C991-A9E6548BB228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8455298" y="3054039"/>
            <a:ext cx="1862144" cy="104014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" name="Text Placeholder 12">
            <a:extLst>
              <a:ext uri="{FF2B5EF4-FFF2-40B4-BE49-F238E27FC236}">
                <a16:creationId xmlns:a16="http://schemas.microsoft.com/office/drawing/2014/main" id="{E02D1B2D-1F65-86FB-4C23-5C42E763F0D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  <a:p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85AC93C5-66B9-6024-A30F-FE1863FA1F1C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30F6424A-555D-3B50-D8C2-726A567A300B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C5183168-2674-5F3C-8E2B-3B09AD57A706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06F7D070-D95F-A2C6-6725-E5F910D39DFD}"/>
              </a:ext>
            </a:extLst>
          </p:cNvPr>
          <p:cNvGrpSpPr/>
          <p:nvPr userDrawn="1"/>
        </p:nvGrpSpPr>
        <p:grpSpPr>
          <a:xfrm rot="10800000">
            <a:off x="-1341059" y="5212079"/>
            <a:ext cx="3391274" cy="525812"/>
            <a:chOff x="7573955" y="3084660"/>
            <a:chExt cx="4515315" cy="70009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4F22CD62-7572-F1F0-86EE-2D5E944117BA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4539D521-4560-75D8-7C2C-8EBDAA6211B8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CD520897-788F-6A3E-9093-056F8618527C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E4DF80FD-D636-1A49-6063-A4DC0F96A7D7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31" name="Graphic 30">
            <a:extLst>
              <a:ext uri="{FF2B5EF4-FFF2-40B4-BE49-F238E27FC236}">
                <a16:creationId xmlns:a16="http://schemas.microsoft.com/office/drawing/2014/main" id="{248853D9-44FA-1314-A83C-175482298C7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32" name="TextBox 31">
            <a:extLst>
              <a:ext uri="{FF2B5EF4-FFF2-40B4-BE49-F238E27FC236}">
                <a16:creationId xmlns:a16="http://schemas.microsoft.com/office/drawing/2014/main" id="{D25035B2-62C1-1477-5EF7-9452683F6CE3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D0818FD5-C91B-4E8C-9F6D-1B549E018A06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9BAF8CE8-5395-70D5-0696-694D3C563453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6150044"/>
      </p:ext>
    </p:extLst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peaker Slide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26">
            <a:extLst>
              <a:ext uri="{FF2B5EF4-FFF2-40B4-BE49-F238E27FC236}">
                <a16:creationId xmlns:a16="http://schemas.microsoft.com/office/drawing/2014/main" id="{83C6452E-2132-4F1A-6DAF-C0D948CC569A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40" name="Picture Placeholder 10">
            <a:extLst>
              <a:ext uri="{FF2B5EF4-FFF2-40B4-BE49-F238E27FC236}">
                <a16:creationId xmlns:a16="http://schemas.microsoft.com/office/drawing/2014/main" id="{48100A3C-9BCD-1387-4344-2286F5077D06}"/>
              </a:ext>
            </a:extLst>
          </p:cNvPr>
          <p:cNvSpPr txBox="1">
            <a:spLocks/>
          </p:cNvSpPr>
          <p:nvPr/>
        </p:nvSpPr>
        <p:spPr>
          <a:xfrm>
            <a:off x="609598" y="1486123"/>
            <a:ext cx="3473700" cy="3052493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 baseline="0">
                <a:solidFill>
                  <a:schemeClr val="tx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" name="Picture Placeholder 10">
            <a:extLst>
              <a:ext uri="{FF2B5EF4-FFF2-40B4-BE49-F238E27FC236}">
                <a16:creationId xmlns:a16="http://schemas.microsoft.com/office/drawing/2014/main" id="{E9FD3005-AAA7-05B9-1EA5-620C3D41EF7B}"/>
              </a:ext>
            </a:extLst>
          </p:cNvPr>
          <p:cNvSpPr txBox="1">
            <a:spLocks/>
          </p:cNvSpPr>
          <p:nvPr/>
        </p:nvSpPr>
        <p:spPr>
          <a:xfrm>
            <a:off x="8103576" y="1486123"/>
            <a:ext cx="3473700" cy="3052486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 baseline="0">
                <a:solidFill>
                  <a:schemeClr val="tx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" name="Picture Placeholder 49">
            <a:extLst>
              <a:ext uri="{FF2B5EF4-FFF2-40B4-BE49-F238E27FC236}">
                <a16:creationId xmlns:a16="http://schemas.microsoft.com/office/drawing/2014/main" id="{2ABE5905-7737-41F6-0F97-645B3CD3868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29472" y="1720850"/>
            <a:ext cx="3089611" cy="2817813"/>
          </a:xfrm>
          <a:prstGeom prst="rect">
            <a:avLst/>
          </a:prstGeom>
        </p:spPr>
        <p:txBody>
          <a:bodyPr/>
          <a:lstStyle/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51" name="Picture Placeholder 49">
            <a:extLst>
              <a:ext uri="{FF2B5EF4-FFF2-40B4-BE49-F238E27FC236}">
                <a16:creationId xmlns:a16="http://schemas.microsoft.com/office/drawing/2014/main" id="{D6FEE320-7B15-B290-10D4-5D587B42E88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412578" y="1720850"/>
            <a:ext cx="3089611" cy="2817813"/>
          </a:xfrm>
          <a:prstGeom prst="rect">
            <a:avLst/>
          </a:prstGeom>
        </p:spPr>
        <p:txBody>
          <a:bodyPr/>
          <a:lstStyle/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52" name="Picture Placeholder 49">
            <a:extLst>
              <a:ext uri="{FF2B5EF4-FFF2-40B4-BE49-F238E27FC236}">
                <a16:creationId xmlns:a16="http://schemas.microsoft.com/office/drawing/2014/main" id="{2B3AC7B5-8269-C93D-9C16-353D09F8E66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102826" y="1720850"/>
            <a:ext cx="3089611" cy="2817813"/>
          </a:xfrm>
          <a:prstGeom prst="rect">
            <a:avLst/>
          </a:prstGeom>
        </p:spPr>
        <p:txBody>
          <a:bodyPr/>
          <a:lstStyle/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E24D7961-548D-9547-56F0-8D9836CDA91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29472" y="4702351"/>
            <a:ext cx="3109913" cy="663575"/>
          </a:xfrm>
          <a:prstGeom prst="rect">
            <a:avLst/>
          </a:prstGeom>
        </p:spPr>
        <p:txBody>
          <a:bodyPr/>
          <a:lstStyle>
            <a:lvl1pPr>
              <a:defRPr kumimoji="0" lang="en-GB" sz="2000" b="0" i="0" u="none" strike="noStrike" kern="0" cap="none" spc="0" normalizeH="0" baseline="0" dirty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Second level</a:t>
            </a:r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3B6BF5ED-B1D7-F1DF-E86B-06D144DBE0C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412578" y="4702351"/>
            <a:ext cx="3109913" cy="663575"/>
          </a:xfrm>
          <a:prstGeom prst="rect">
            <a:avLst/>
          </a:prstGeom>
        </p:spPr>
        <p:txBody>
          <a:bodyPr/>
          <a:lstStyle>
            <a:lvl1pPr>
              <a:defRPr kumimoji="0" lang="en-GB" sz="2000" b="0" i="0" u="none" strike="noStrike" kern="0" cap="none" spc="0" normalizeH="0" baseline="0" dirty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Second level</a:t>
            </a:r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B3FFAD69-7333-7593-79FD-1BB63DAB5D96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102826" y="4702351"/>
            <a:ext cx="3109913" cy="663575"/>
          </a:xfrm>
          <a:prstGeom prst="rect">
            <a:avLst/>
          </a:prstGeom>
        </p:spPr>
        <p:txBody>
          <a:bodyPr/>
          <a:lstStyle>
            <a:lvl1pPr>
              <a:defRPr kumimoji="0" lang="en-GB" sz="2000" b="0" i="0" u="none" strike="noStrike" kern="0" cap="none" spc="0" normalizeH="0" baseline="0" dirty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Second level</a:t>
            </a:r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5296A9ED-4E37-686E-748E-145F36BF85A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29472" y="5536365"/>
            <a:ext cx="3109913" cy="328708"/>
          </a:xfrm>
          <a:prstGeom prst="rect">
            <a:avLst/>
          </a:prstGeom>
        </p:spPr>
        <p:txBody>
          <a:bodyPr/>
          <a:lstStyle>
            <a:lvl1pPr>
              <a:defRPr kumimoji="0" lang="en-GB" sz="1300" b="0" i="0" u="none" strike="noStrike" kern="0" cap="none" spc="0" normalizeH="0" baseline="0" dirty="0" smtClean="0">
                <a:ln>
                  <a:noFill/>
                </a:ln>
                <a:solidFill>
                  <a:srgbClr val="0D5E68"/>
                </a:solidFill>
                <a:effectLst/>
                <a:uLnTx/>
                <a:uFillTx/>
                <a:latin typeface="Arial" panose="020B0604020202020204" pitchFamily="34" charset="0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16F119E5-6A2C-2BCE-726C-F10B2C4D3DB3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4412578" y="5536365"/>
            <a:ext cx="3109913" cy="328708"/>
          </a:xfrm>
          <a:prstGeom prst="rect">
            <a:avLst/>
          </a:prstGeom>
        </p:spPr>
        <p:txBody>
          <a:bodyPr/>
          <a:lstStyle>
            <a:lvl1pPr>
              <a:defRPr kumimoji="0" lang="en-GB" sz="1300" b="0" i="0" u="none" strike="noStrike" kern="0" cap="none" spc="0" normalizeH="0" baseline="0" dirty="0" smtClean="0">
                <a:ln>
                  <a:noFill/>
                </a:ln>
                <a:solidFill>
                  <a:srgbClr val="0D5E68"/>
                </a:solidFill>
                <a:effectLst/>
                <a:uLnTx/>
                <a:uFillTx/>
                <a:latin typeface="Arial" panose="020B0604020202020204" pitchFamily="34" charset="0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18" name="Text Placeholder 6">
            <a:extLst>
              <a:ext uri="{FF2B5EF4-FFF2-40B4-BE49-F238E27FC236}">
                <a16:creationId xmlns:a16="http://schemas.microsoft.com/office/drawing/2014/main" id="{091BDC55-2FE8-A4C3-56CA-198BEB7AE961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8102826" y="5536365"/>
            <a:ext cx="3109913" cy="328708"/>
          </a:xfrm>
          <a:prstGeom prst="rect">
            <a:avLst/>
          </a:prstGeom>
        </p:spPr>
        <p:txBody>
          <a:bodyPr/>
          <a:lstStyle>
            <a:lvl1pPr>
              <a:defRPr kumimoji="0" lang="en-GB" sz="1300" b="0" i="0" u="none" strike="noStrike" kern="0" cap="none" spc="0" normalizeH="0" baseline="0" dirty="0" smtClean="0">
                <a:ln>
                  <a:noFill/>
                </a:ln>
                <a:solidFill>
                  <a:srgbClr val="0D5E68"/>
                </a:solidFill>
                <a:effectLst/>
                <a:uLnTx/>
                <a:uFillTx/>
                <a:latin typeface="Arial" panose="020B0604020202020204" pitchFamily="34" charset="0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3" name="Text Placeholder 12">
            <a:extLst>
              <a:ext uri="{FF2B5EF4-FFF2-40B4-BE49-F238E27FC236}">
                <a16:creationId xmlns:a16="http://schemas.microsoft.com/office/drawing/2014/main" id="{27EE7832-66C0-2463-EB20-8F1938EDAB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B6F7E7C5-9075-BF7F-18B9-FCE480F9F92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3C1AB6E7-AC01-607C-B6A3-F681692B8B01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D389F760-CF98-9DD8-EDA9-4AB1F917016E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94EBF8D0-F3A1-9B32-807A-4C3899523763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21" name="Graphic 20">
            <a:extLst>
              <a:ext uri="{FF2B5EF4-FFF2-40B4-BE49-F238E27FC236}">
                <a16:creationId xmlns:a16="http://schemas.microsoft.com/office/drawing/2014/main" id="{CEFE3B1B-6B0A-3586-B445-50DC1B77C21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4D588AE2-5BB1-F4D9-9CFB-881062708006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507EDEE0-2798-2D78-F1EC-8368F2F70E34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4" name="Picture Placeholder 10">
            <a:extLst>
              <a:ext uri="{FF2B5EF4-FFF2-40B4-BE49-F238E27FC236}">
                <a16:creationId xmlns:a16="http://schemas.microsoft.com/office/drawing/2014/main" id="{49706DF0-1707-1EC8-0A2A-21C72066D41A}"/>
              </a:ext>
            </a:extLst>
          </p:cNvPr>
          <p:cNvSpPr txBox="1">
            <a:spLocks/>
          </p:cNvSpPr>
          <p:nvPr userDrawn="1"/>
        </p:nvSpPr>
        <p:spPr>
          <a:xfrm>
            <a:off x="609598" y="1486123"/>
            <a:ext cx="3473700" cy="3052493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 baseline="0">
                <a:solidFill>
                  <a:schemeClr val="tx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" name="Picture Placeholder 10">
            <a:extLst>
              <a:ext uri="{FF2B5EF4-FFF2-40B4-BE49-F238E27FC236}">
                <a16:creationId xmlns:a16="http://schemas.microsoft.com/office/drawing/2014/main" id="{EEBDEED6-03B2-15CE-84DD-DDCDED0A2A9B}"/>
              </a:ext>
            </a:extLst>
          </p:cNvPr>
          <p:cNvSpPr txBox="1">
            <a:spLocks/>
          </p:cNvSpPr>
          <p:nvPr userDrawn="1"/>
        </p:nvSpPr>
        <p:spPr>
          <a:xfrm>
            <a:off x="8103576" y="1486123"/>
            <a:ext cx="3473700" cy="3052486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 baseline="0">
                <a:solidFill>
                  <a:schemeClr val="tx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EF8B9E51-E4DF-7A5B-5A8C-8CA09776B95C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31746666"/>
      </p:ext>
    </p:extLst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peaker Slide_3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>
            <a:extLst>
              <a:ext uri="{FF2B5EF4-FFF2-40B4-BE49-F238E27FC236}">
                <a16:creationId xmlns:a16="http://schemas.microsoft.com/office/drawing/2014/main" id="{5D355383-A39C-BC61-3659-D0C050518E27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" name="Text Placeholder 16">
            <a:extLst>
              <a:ext uri="{FF2B5EF4-FFF2-40B4-BE49-F238E27FC236}">
                <a16:creationId xmlns:a16="http://schemas.microsoft.com/office/drawing/2014/main" id="{3692ED62-7541-55AE-F927-4A61C2C3987F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2884447" y="2087318"/>
            <a:ext cx="3211553" cy="264645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0000"/>
              </a:lnSpc>
              <a:buNone/>
              <a:defRPr lang="en-US" sz="1800" b="0" spc="0" dirty="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defRPr lang="en-US" sz="4800" b="1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" name="Text Placeholder 16">
            <a:extLst>
              <a:ext uri="{FF2B5EF4-FFF2-40B4-BE49-F238E27FC236}">
                <a16:creationId xmlns:a16="http://schemas.microsoft.com/office/drawing/2014/main" id="{21AA1F7F-931B-F445-9596-6A0B324FE3C6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2884447" y="2421853"/>
            <a:ext cx="3211553" cy="170987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0000"/>
              </a:lnSpc>
              <a:buNone/>
              <a:defRPr lang="en-US" sz="1400" b="0" i="0" spc="0" dirty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defRPr lang="en-US" sz="4800" b="1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8" name="Picture Placeholder 12">
            <a:extLst>
              <a:ext uri="{FF2B5EF4-FFF2-40B4-BE49-F238E27FC236}">
                <a16:creationId xmlns:a16="http://schemas.microsoft.com/office/drawing/2014/main" id="{32102959-8D70-EDC5-B6A0-A5AD4FA0E1E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64146" y="1712851"/>
            <a:ext cx="1782312" cy="1716149"/>
          </a:xfrm>
          <a:prstGeom prst="rect">
            <a:avLst/>
          </a:prstGeom>
          <a:effectLst>
            <a:softEdge rad="0"/>
          </a:effectLst>
        </p:spPr>
        <p:txBody>
          <a:bodyPr wrap="square">
            <a:noAutofit/>
          </a:bodyPr>
          <a:lstStyle>
            <a:lvl1pPr>
              <a:defRPr>
                <a:noFill/>
              </a:defRPr>
            </a:lvl1pPr>
          </a:lstStyle>
          <a:p>
            <a:r>
              <a:rPr lang="en-GB"/>
              <a:t>Click icon to add picture</a:t>
            </a:r>
            <a:endParaRPr lang="en-IN"/>
          </a:p>
        </p:txBody>
      </p:sp>
      <p:sp>
        <p:nvSpPr>
          <p:cNvPr id="22" name="Picture Placeholder 12">
            <a:extLst>
              <a:ext uri="{FF2B5EF4-FFF2-40B4-BE49-F238E27FC236}">
                <a16:creationId xmlns:a16="http://schemas.microsoft.com/office/drawing/2014/main" id="{F7544498-D593-AAAC-B5A2-5F0AE8699205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764146" y="3868754"/>
            <a:ext cx="1782312" cy="1716149"/>
          </a:xfrm>
          <a:prstGeom prst="rect">
            <a:avLst/>
          </a:prstGeom>
          <a:effectLst>
            <a:softEdge rad="0"/>
          </a:effectLst>
        </p:spPr>
        <p:txBody>
          <a:bodyPr wrap="square">
            <a:noAutofit/>
          </a:bodyPr>
          <a:lstStyle>
            <a:lvl1pPr>
              <a:defRPr>
                <a:noFill/>
              </a:defRPr>
            </a:lvl1pPr>
          </a:lstStyle>
          <a:p>
            <a:r>
              <a:rPr lang="en-GB"/>
              <a:t>Click icon to add picture</a:t>
            </a:r>
            <a:endParaRPr lang="en-IN"/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000AB221-6566-3C2B-C542-0CFE03AD2794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2926842" y="2784474"/>
            <a:ext cx="1377026" cy="392277"/>
          </a:xfrm>
          <a:prstGeom prst="rect">
            <a:avLst/>
          </a:prstGeom>
        </p:spPr>
        <p:txBody>
          <a:bodyPr/>
          <a:lstStyle/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30" name="Text Placeholder 16">
            <a:extLst>
              <a:ext uri="{FF2B5EF4-FFF2-40B4-BE49-F238E27FC236}">
                <a16:creationId xmlns:a16="http://schemas.microsoft.com/office/drawing/2014/main" id="{D0D7A1F6-8465-8A2B-4ACF-1AA3828DF2D2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2884447" y="4194211"/>
            <a:ext cx="3211553" cy="264645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0000"/>
              </a:lnSpc>
              <a:buNone/>
              <a:defRPr lang="en-US" sz="1800" b="0" spc="0" dirty="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defRPr lang="en-US" sz="4800" b="1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1" name="Text Placeholder 16">
            <a:extLst>
              <a:ext uri="{FF2B5EF4-FFF2-40B4-BE49-F238E27FC236}">
                <a16:creationId xmlns:a16="http://schemas.microsoft.com/office/drawing/2014/main" id="{7C617D7E-4804-A822-9AA6-8A20815B01AA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2884447" y="4528746"/>
            <a:ext cx="3211553" cy="170987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0000"/>
              </a:lnSpc>
              <a:buNone/>
              <a:defRPr lang="en-US" sz="1400" b="0" i="0" spc="0" dirty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defRPr lang="en-US" sz="4800" b="1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5" name="Picture Placeholder 24">
            <a:extLst>
              <a:ext uri="{FF2B5EF4-FFF2-40B4-BE49-F238E27FC236}">
                <a16:creationId xmlns:a16="http://schemas.microsoft.com/office/drawing/2014/main" id="{F438AE66-A339-172A-E758-B4C96ED9324E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2926842" y="4891367"/>
            <a:ext cx="1377026" cy="392277"/>
          </a:xfrm>
          <a:prstGeom prst="rect">
            <a:avLst/>
          </a:prstGeom>
        </p:spPr>
        <p:txBody>
          <a:bodyPr/>
          <a:lstStyle/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36" name="Text Placeholder 16">
            <a:extLst>
              <a:ext uri="{FF2B5EF4-FFF2-40B4-BE49-F238E27FC236}">
                <a16:creationId xmlns:a16="http://schemas.microsoft.com/office/drawing/2014/main" id="{CDE929F4-ED83-BBD4-2AF4-99322A2E443A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8528010" y="2087318"/>
            <a:ext cx="3211553" cy="264645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0000"/>
              </a:lnSpc>
              <a:buNone/>
              <a:defRPr lang="en-US" sz="1800" b="0" spc="0" dirty="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defRPr lang="en-US" sz="4800" b="1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7" name="Text Placeholder 16">
            <a:extLst>
              <a:ext uri="{FF2B5EF4-FFF2-40B4-BE49-F238E27FC236}">
                <a16:creationId xmlns:a16="http://schemas.microsoft.com/office/drawing/2014/main" id="{7924D048-97BB-5888-F0A8-1B0F7D6B5AC5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8528010" y="2421853"/>
            <a:ext cx="3211553" cy="170987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0000"/>
              </a:lnSpc>
              <a:buNone/>
              <a:defRPr lang="en-US" sz="1400" b="0" i="0" spc="0" dirty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defRPr lang="en-US" sz="4800" b="1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8" name="Picture Placeholder 12">
            <a:extLst>
              <a:ext uri="{FF2B5EF4-FFF2-40B4-BE49-F238E27FC236}">
                <a16:creationId xmlns:a16="http://schemas.microsoft.com/office/drawing/2014/main" id="{B993DBAF-3BF2-4B05-0437-589C58F5E58B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407709" y="1712851"/>
            <a:ext cx="1782312" cy="1716149"/>
          </a:xfrm>
          <a:prstGeom prst="rect">
            <a:avLst/>
          </a:prstGeom>
          <a:effectLst>
            <a:softEdge rad="0"/>
          </a:effectLst>
        </p:spPr>
        <p:txBody>
          <a:bodyPr wrap="square">
            <a:noAutofit/>
          </a:bodyPr>
          <a:lstStyle>
            <a:lvl1pPr>
              <a:defRPr>
                <a:noFill/>
              </a:defRPr>
            </a:lvl1pPr>
          </a:lstStyle>
          <a:p>
            <a:r>
              <a:rPr lang="en-GB"/>
              <a:t>Click icon to add picture</a:t>
            </a:r>
            <a:endParaRPr lang="en-IN"/>
          </a:p>
        </p:txBody>
      </p:sp>
      <p:sp>
        <p:nvSpPr>
          <p:cNvPr id="39" name="Picture Placeholder 12">
            <a:extLst>
              <a:ext uri="{FF2B5EF4-FFF2-40B4-BE49-F238E27FC236}">
                <a16:creationId xmlns:a16="http://schemas.microsoft.com/office/drawing/2014/main" id="{7580A1D0-6D6E-1822-F5BB-0A884AA729AC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407709" y="3868754"/>
            <a:ext cx="1782312" cy="1716149"/>
          </a:xfrm>
          <a:prstGeom prst="rect">
            <a:avLst/>
          </a:prstGeom>
          <a:effectLst>
            <a:softEdge rad="0"/>
          </a:effectLst>
        </p:spPr>
        <p:txBody>
          <a:bodyPr wrap="square">
            <a:noAutofit/>
          </a:bodyPr>
          <a:lstStyle>
            <a:lvl1pPr>
              <a:defRPr>
                <a:noFill/>
              </a:defRPr>
            </a:lvl1pPr>
          </a:lstStyle>
          <a:p>
            <a:r>
              <a:rPr lang="en-GB"/>
              <a:t>Click icon to add picture</a:t>
            </a:r>
            <a:endParaRPr lang="en-IN"/>
          </a:p>
        </p:txBody>
      </p:sp>
      <p:sp>
        <p:nvSpPr>
          <p:cNvPr id="40" name="Picture Placeholder 24">
            <a:extLst>
              <a:ext uri="{FF2B5EF4-FFF2-40B4-BE49-F238E27FC236}">
                <a16:creationId xmlns:a16="http://schemas.microsoft.com/office/drawing/2014/main" id="{DF0FA1C5-0AAF-8F89-AB2A-81F41C18496D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8570405" y="2784474"/>
            <a:ext cx="1377026" cy="392277"/>
          </a:xfrm>
          <a:prstGeom prst="rect">
            <a:avLst/>
          </a:prstGeom>
        </p:spPr>
        <p:txBody>
          <a:bodyPr/>
          <a:lstStyle/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41" name="Text Placeholder 16">
            <a:extLst>
              <a:ext uri="{FF2B5EF4-FFF2-40B4-BE49-F238E27FC236}">
                <a16:creationId xmlns:a16="http://schemas.microsoft.com/office/drawing/2014/main" id="{C8294939-7A15-88DF-4E4E-E856CF572FCE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8528010" y="4194211"/>
            <a:ext cx="3211553" cy="264645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0000"/>
              </a:lnSpc>
              <a:buNone/>
              <a:defRPr lang="en-US" sz="1800" b="0" spc="0" dirty="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defRPr lang="en-US" sz="4800" b="1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2" name="Text Placeholder 16">
            <a:extLst>
              <a:ext uri="{FF2B5EF4-FFF2-40B4-BE49-F238E27FC236}">
                <a16:creationId xmlns:a16="http://schemas.microsoft.com/office/drawing/2014/main" id="{205EEB94-1C1C-9B0C-40ED-D4465B9A3325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8528010" y="4528746"/>
            <a:ext cx="3211553" cy="170987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0000"/>
              </a:lnSpc>
              <a:buNone/>
              <a:defRPr lang="en-US" sz="1400" b="0" i="0" spc="0" dirty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defRPr lang="en-US" sz="4800" b="1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3" name="Picture Placeholder 24">
            <a:extLst>
              <a:ext uri="{FF2B5EF4-FFF2-40B4-BE49-F238E27FC236}">
                <a16:creationId xmlns:a16="http://schemas.microsoft.com/office/drawing/2014/main" id="{2EF1BB51-66D1-42BF-D8E4-2D8A6FCA3D1C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8570405" y="4891367"/>
            <a:ext cx="1377026" cy="392277"/>
          </a:xfrm>
          <a:prstGeom prst="rect">
            <a:avLst/>
          </a:prstGeom>
        </p:spPr>
        <p:txBody>
          <a:bodyPr/>
          <a:lstStyle/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11" name="Text Placeholder 12">
            <a:extLst>
              <a:ext uri="{FF2B5EF4-FFF2-40B4-BE49-F238E27FC236}">
                <a16:creationId xmlns:a16="http://schemas.microsoft.com/office/drawing/2014/main" id="{4A6629F6-2101-C1D7-FB53-5B44E0A1706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95902D11-7F90-23BA-C45A-0BF9F19CCA5F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0F5B214B-7DB2-3607-273F-CD275977EB3D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0D816AC5-E505-6B87-68BC-CEB14B1536F2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5" name="Graphic 14">
            <a:extLst>
              <a:ext uri="{FF2B5EF4-FFF2-40B4-BE49-F238E27FC236}">
                <a16:creationId xmlns:a16="http://schemas.microsoft.com/office/drawing/2014/main" id="{8027BA17-C32B-7F95-BA0B-E975609AF7C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A76F55FE-50F5-6D31-8513-E6560B3900E9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8D268FC2-D21A-A298-4007-BC8C1DDB911F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BDE70C52-8B3E-3357-DAB4-6858A95676A7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53956925"/>
      </p:ext>
    </p:extLst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meline and Milestones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>
            <a:extLst>
              <a:ext uri="{FF2B5EF4-FFF2-40B4-BE49-F238E27FC236}">
                <a16:creationId xmlns:a16="http://schemas.microsoft.com/office/drawing/2014/main" id="{E9D82067-BF30-B7E4-677B-44F87D741907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9" name="Group 68">
            <a:extLst>
              <a:ext uri="{FF2B5EF4-FFF2-40B4-BE49-F238E27FC236}">
                <a16:creationId xmlns:a16="http://schemas.microsoft.com/office/drawing/2014/main" id="{8F20DA5D-6EC5-7669-F87F-02ECE93DEFFD}"/>
              </a:ext>
            </a:extLst>
          </p:cNvPr>
          <p:cNvGrpSpPr/>
          <p:nvPr/>
        </p:nvGrpSpPr>
        <p:grpSpPr>
          <a:xfrm>
            <a:off x="10016931" y="194469"/>
            <a:ext cx="3028836" cy="1120031"/>
            <a:chOff x="7241828" y="856922"/>
            <a:chExt cx="4944479" cy="1828415"/>
          </a:xfrm>
        </p:grpSpPr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23BB221F-EF6E-E5A8-4111-F18D9548BFD8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5FD30DF5-8F4A-EB5C-E274-AE4E2DF17677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57170E00-A1C7-4F07-7311-125AD3628AAD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79AB3FDB-63BF-2F2E-3487-A663938FCD6A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75FB97E1-8D15-7E3B-2D68-7BCE38FA2FC5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571222" y="1939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7" name="Text Placeholder 17">
            <a:extLst>
              <a:ext uri="{FF2B5EF4-FFF2-40B4-BE49-F238E27FC236}">
                <a16:creationId xmlns:a16="http://schemas.microsoft.com/office/drawing/2014/main" id="{953185D2-D63B-F8D9-ADA7-C4B78B91C1D3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616798" y="3070713"/>
            <a:ext cx="1783180" cy="219850"/>
          </a:xfrm>
          <a:prstGeom prst="rect">
            <a:avLst/>
          </a:prstGeom>
        </p:spPr>
        <p:txBody>
          <a:bodyPr lIns="0" tIns="45720" rIns="0" bIns="0"/>
          <a:lstStyle>
            <a:lvl1pPr algn="l"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</a:t>
            </a:r>
          </a:p>
        </p:txBody>
      </p:sp>
      <p:sp>
        <p:nvSpPr>
          <p:cNvPr id="11" name="Text Placeholder 17">
            <a:extLst>
              <a:ext uri="{FF2B5EF4-FFF2-40B4-BE49-F238E27FC236}">
                <a16:creationId xmlns:a16="http://schemas.microsoft.com/office/drawing/2014/main" id="{E7A9A746-D61E-C670-8512-8086C376D86B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616798" y="3653913"/>
            <a:ext cx="1783180" cy="219850"/>
          </a:xfrm>
          <a:prstGeom prst="rect">
            <a:avLst/>
          </a:prstGeom>
        </p:spPr>
        <p:txBody>
          <a:bodyPr lIns="0" tIns="45720" rIns="0" bIns="0"/>
          <a:lstStyle>
            <a:lvl1pPr algn="l"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</a:t>
            </a:r>
          </a:p>
        </p:txBody>
      </p:sp>
      <p:sp>
        <p:nvSpPr>
          <p:cNvPr id="12" name="Text Placeholder 17">
            <a:extLst>
              <a:ext uri="{FF2B5EF4-FFF2-40B4-BE49-F238E27FC236}">
                <a16:creationId xmlns:a16="http://schemas.microsoft.com/office/drawing/2014/main" id="{CF11EDC8-8CF5-CBE5-A231-2205DC2E04C7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665493" y="3070713"/>
            <a:ext cx="1783180" cy="219850"/>
          </a:xfrm>
          <a:prstGeom prst="rect">
            <a:avLst/>
          </a:prstGeom>
        </p:spPr>
        <p:txBody>
          <a:bodyPr lIns="0" tIns="45720" rIns="0" bIns="0"/>
          <a:lstStyle>
            <a:lvl1pPr algn="l"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</a:t>
            </a:r>
          </a:p>
        </p:txBody>
      </p:sp>
      <p:sp>
        <p:nvSpPr>
          <p:cNvPr id="13" name="Text Placeholder 17">
            <a:extLst>
              <a:ext uri="{FF2B5EF4-FFF2-40B4-BE49-F238E27FC236}">
                <a16:creationId xmlns:a16="http://schemas.microsoft.com/office/drawing/2014/main" id="{568AA299-7663-3FB7-052E-A177C83993F8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665493" y="3653913"/>
            <a:ext cx="1783180" cy="219850"/>
          </a:xfrm>
          <a:prstGeom prst="rect">
            <a:avLst/>
          </a:prstGeom>
        </p:spPr>
        <p:txBody>
          <a:bodyPr lIns="0" tIns="45720" rIns="0" bIns="0"/>
          <a:lstStyle>
            <a:lvl1pPr algn="l"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</a:t>
            </a:r>
          </a:p>
        </p:txBody>
      </p:sp>
      <p:sp>
        <p:nvSpPr>
          <p:cNvPr id="14" name="Text Placeholder 17">
            <a:extLst>
              <a:ext uri="{FF2B5EF4-FFF2-40B4-BE49-F238E27FC236}">
                <a16:creationId xmlns:a16="http://schemas.microsoft.com/office/drawing/2014/main" id="{7687DF98-73C4-9BE9-C9DB-48D8149BE1D9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687172" y="3070713"/>
            <a:ext cx="1783180" cy="219850"/>
          </a:xfrm>
          <a:prstGeom prst="rect">
            <a:avLst/>
          </a:prstGeom>
        </p:spPr>
        <p:txBody>
          <a:bodyPr lIns="0" tIns="45720" rIns="0" bIns="0"/>
          <a:lstStyle>
            <a:lvl1pPr algn="l"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</a:t>
            </a:r>
          </a:p>
        </p:txBody>
      </p:sp>
      <p:sp>
        <p:nvSpPr>
          <p:cNvPr id="15" name="Text Placeholder 17">
            <a:extLst>
              <a:ext uri="{FF2B5EF4-FFF2-40B4-BE49-F238E27FC236}">
                <a16:creationId xmlns:a16="http://schemas.microsoft.com/office/drawing/2014/main" id="{20C74956-C435-5E6F-C6A3-18EC76FA78A6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6687172" y="3653913"/>
            <a:ext cx="1783180" cy="219850"/>
          </a:xfrm>
          <a:prstGeom prst="rect">
            <a:avLst/>
          </a:prstGeom>
        </p:spPr>
        <p:txBody>
          <a:bodyPr lIns="0" tIns="45720" rIns="0" bIns="0"/>
          <a:lstStyle>
            <a:lvl1pPr algn="l"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C76D95BA-3054-10BD-7DBA-BD8C763C7E1E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9720580" y="3070713"/>
            <a:ext cx="1783180" cy="219850"/>
          </a:xfrm>
          <a:prstGeom prst="rect">
            <a:avLst/>
          </a:prstGeom>
        </p:spPr>
        <p:txBody>
          <a:bodyPr lIns="0" tIns="45720" rIns="0" bIns="0"/>
          <a:lstStyle>
            <a:lvl1pPr algn="l"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</a:t>
            </a:r>
          </a:p>
        </p:txBody>
      </p:sp>
      <p:sp>
        <p:nvSpPr>
          <p:cNvPr id="19" name="Text Placeholder 17">
            <a:extLst>
              <a:ext uri="{FF2B5EF4-FFF2-40B4-BE49-F238E27FC236}">
                <a16:creationId xmlns:a16="http://schemas.microsoft.com/office/drawing/2014/main" id="{FEAE325D-F5D3-6879-B1AA-22A4656FA48C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9720580" y="3653913"/>
            <a:ext cx="1783180" cy="219850"/>
          </a:xfrm>
          <a:prstGeom prst="rect">
            <a:avLst/>
          </a:prstGeom>
        </p:spPr>
        <p:txBody>
          <a:bodyPr lIns="0" tIns="45720" rIns="0" bIns="0"/>
          <a:lstStyle>
            <a:lvl1pPr algn="l"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</a:t>
            </a:r>
          </a:p>
        </p:txBody>
      </p:sp>
      <p:sp>
        <p:nvSpPr>
          <p:cNvPr id="20" name="Text Placeholder 17">
            <a:extLst>
              <a:ext uri="{FF2B5EF4-FFF2-40B4-BE49-F238E27FC236}">
                <a16:creationId xmlns:a16="http://schemas.microsoft.com/office/drawing/2014/main" id="{1B64243E-CF12-9316-B523-D2712D12B89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16798" y="4275953"/>
            <a:ext cx="2142600" cy="877875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21" name="Text Placeholder 17">
            <a:extLst>
              <a:ext uri="{FF2B5EF4-FFF2-40B4-BE49-F238E27FC236}">
                <a16:creationId xmlns:a16="http://schemas.microsoft.com/office/drawing/2014/main" id="{AF474065-07D4-2348-2FE0-0313FB13CDE3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647381" y="4275953"/>
            <a:ext cx="2142600" cy="877875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22" name="Text Placeholder 17">
            <a:extLst>
              <a:ext uri="{FF2B5EF4-FFF2-40B4-BE49-F238E27FC236}">
                <a16:creationId xmlns:a16="http://schemas.microsoft.com/office/drawing/2014/main" id="{7A173924-F3AB-FC7F-AA6D-07710DC6F58D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677964" y="4275953"/>
            <a:ext cx="2142600" cy="877875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23" name="Text Placeholder 17">
            <a:extLst>
              <a:ext uri="{FF2B5EF4-FFF2-40B4-BE49-F238E27FC236}">
                <a16:creationId xmlns:a16="http://schemas.microsoft.com/office/drawing/2014/main" id="{AADEA5DF-C78C-0E7D-1AE2-42940DD519CF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708547" y="4275953"/>
            <a:ext cx="2142600" cy="877875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BE8A3DAA-73FF-F987-50DA-D5441A0CC90E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660651" y="597078"/>
            <a:ext cx="1926199" cy="225592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US"/>
              <a:t>This is the eyebrow</a:t>
            </a:r>
          </a:p>
        </p:txBody>
      </p:sp>
      <p:sp>
        <p:nvSpPr>
          <p:cNvPr id="24" name="Text Placeholder 12">
            <a:extLst>
              <a:ext uri="{FF2B5EF4-FFF2-40B4-BE49-F238E27FC236}">
                <a16:creationId xmlns:a16="http://schemas.microsoft.com/office/drawing/2014/main" id="{D668A70F-FB7B-5443-CADA-FA7F66C0A15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859644" y="585295"/>
            <a:ext cx="5704639" cy="442894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920E01BA-2B17-168F-AD11-DEB8540EA0F1}"/>
              </a:ext>
            </a:extLst>
          </p:cNvPr>
          <p:cNvGrpSpPr/>
          <p:nvPr userDrawn="1"/>
        </p:nvGrpSpPr>
        <p:grpSpPr>
          <a:xfrm>
            <a:off x="10016931" y="194469"/>
            <a:ext cx="3028836" cy="1120031"/>
            <a:chOff x="7241828" y="856922"/>
            <a:chExt cx="4944479" cy="1828415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34B496B0-BE27-1E6D-CD0C-0A862FB85BBB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BFA622DC-5BC7-B5B6-D1F1-2509E5F2AC9C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D41B18A8-C691-1516-9450-AA5ED14AC934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F6ACA915-A0E3-8A7E-305B-94B1797D17C9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0DDF1F87-FD14-9B0F-2127-AB466F7BB137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27" name="Graphic 26">
            <a:extLst>
              <a:ext uri="{FF2B5EF4-FFF2-40B4-BE49-F238E27FC236}">
                <a16:creationId xmlns:a16="http://schemas.microsoft.com/office/drawing/2014/main" id="{C2682D0D-B595-EB20-8EBC-2A54A88481E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5F592D02-1B37-B549-0959-F9AF687D523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C8F1CCE8-82B7-2860-E49A-73F370266798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E4F8725C-44F6-2420-A877-1B764E4E67DE}"/>
              </a:ext>
            </a:extLst>
          </p:cNvPr>
          <p:cNvSpPr/>
          <p:nvPr userDrawn="1"/>
        </p:nvSpPr>
        <p:spPr>
          <a:xfrm>
            <a:off x="-2571222" y="1939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0813987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Agenda Slide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F7D84EC4-631A-0DE1-5608-34316BA774A4}"/>
              </a:ext>
            </a:extLst>
          </p:cNvPr>
          <p:cNvSpPr/>
          <p:nvPr/>
        </p:nvSpPr>
        <p:spPr>
          <a:xfrm>
            <a:off x="5300132" y="0"/>
            <a:ext cx="6891867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46D4AC69-D1C9-F941-F0FA-6C539D51A515}"/>
              </a:ext>
            </a:extLst>
          </p:cNvPr>
          <p:cNvSpPr/>
          <p:nvPr/>
        </p:nvSpPr>
        <p:spPr>
          <a:xfrm>
            <a:off x="0" y="0"/>
            <a:ext cx="5300133" cy="6858000"/>
          </a:xfrm>
          <a:prstGeom prst="roundRect">
            <a:avLst>
              <a:gd name="adj" fmla="val 4437"/>
            </a:avLst>
          </a:prstGeom>
          <a:solidFill>
            <a:srgbClr val="EFF5F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706CAF2-6D27-0236-5C2D-72C1D5CEA564}"/>
              </a:ext>
            </a:extLst>
          </p:cNvPr>
          <p:cNvGrpSpPr/>
          <p:nvPr/>
        </p:nvGrpSpPr>
        <p:grpSpPr>
          <a:xfrm flipH="1">
            <a:off x="-1457942" y="5081987"/>
            <a:ext cx="4918911" cy="760952"/>
            <a:chOff x="7512658" y="3067745"/>
            <a:chExt cx="4673649" cy="723010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C0C93016-198E-7976-E39F-52D36C863ADF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BD584059-2B73-A7F4-A708-E291463DF8E4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2012-24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0C70430-390C-3DDF-3B5C-1BD45082A7EB}"/>
              </a:ext>
            </a:extLst>
          </p:cNvPr>
          <p:cNvGrpSpPr/>
          <p:nvPr/>
        </p:nvGrpSpPr>
        <p:grpSpPr>
          <a:xfrm rot="10800000">
            <a:off x="-1479069" y="175390"/>
            <a:ext cx="3185148" cy="742841"/>
            <a:chOff x="8200941" y="3816054"/>
            <a:chExt cx="3986871" cy="929819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046DC269-215A-8E47-DDBD-2225384DF05F}"/>
                </a:ext>
              </a:extLst>
            </p:cNvPr>
            <p:cNvSpPr/>
            <p:nvPr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0D68676B-1784-BB38-B533-D209880CCC78}"/>
                </a:ext>
              </a:extLst>
            </p:cNvPr>
            <p:cNvSpPr/>
            <p:nvPr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0D738089-1510-DDC2-AD40-FF30D2C0D248}"/>
                </a:ext>
              </a:extLst>
            </p:cNvPr>
            <p:cNvSpPr/>
            <p:nvPr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5B8431D-4152-D9BA-EBB1-4EF1367A69F2}"/>
              </a:ext>
            </a:extLst>
          </p:cNvPr>
          <p:cNvSpPr/>
          <p:nvPr/>
        </p:nvSpPr>
        <p:spPr>
          <a:xfrm>
            <a:off x="6164263" y="1502298"/>
            <a:ext cx="4088590" cy="61912"/>
          </a:xfrm>
          <a:prstGeom prst="rect">
            <a:avLst/>
          </a:prstGeom>
          <a:solidFill>
            <a:schemeClr val="accent2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</a:pPr>
            <a:endParaRPr lang="en-ID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925BCF0E-473B-CE57-3A37-5DF41FA104A0}"/>
              </a:ext>
            </a:extLst>
          </p:cNvPr>
          <p:cNvSpPr/>
          <p:nvPr/>
        </p:nvSpPr>
        <p:spPr>
          <a:xfrm>
            <a:off x="6164263" y="2977178"/>
            <a:ext cx="4088590" cy="61912"/>
          </a:xfrm>
          <a:prstGeom prst="rect">
            <a:avLst/>
          </a:prstGeom>
          <a:solidFill>
            <a:schemeClr val="accent1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</a:pPr>
            <a:endParaRPr lang="en-ID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22CEB353-DF9C-81C8-4A90-E692DDA64812}"/>
              </a:ext>
            </a:extLst>
          </p:cNvPr>
          <p:cNvSpPr/>
          <p:nvPr/>
        </p:nvSpPr>
        <p:spPr>
          <a:xfrm>
            <a:off x="6164263" y="4452058"/>
            <a:ext cx="4088590" cy="61912"/>
          </a:xfrm>
          <a:prstGeom prst="rect">
            <a:avLst/>
          </a:prstGeom>
          <a:solidFill>
            <a:schemeClr val="accent3"/>
          </a:solidFill>
          <a:ln w="12476" cap="flat">
            <a:noFill/>
            <a:prstDash val="solid"/>
            <a:miter/>
          </a:ln>
        </p:spPr>
        <p:txBody>
          <a:bodyPr rtlCol="0" anchor="ctr"/>
          <a:lstStyle/>
          <a:p>
            <a:pPr>
              <a:buClr>
                <a:srgbClr val="000000"/>
              </a:buClr>
            </a:pPr>
            <a:endParaRPr lang="en-ID" ker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31" name="Text Placeholder 30">
            <a:extLst>
              <a:ext uri="{FF2B5EF4-FFF2-40B4-BE49-F238E27FC236}">
                <a16:creationId xmlns:a16="http://schemas.microsoft.com/office/drawing/2014/main" id="{1BA67C64-3603-0C63-964E-5BCF0A2D5A8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164263" y="1675823"/>
            <a:ext cx="4089400" cy="912812"/>
          </a:xfrm>
          <a:prstGeom prst="rect">
            <a:avLst/>
          </a:prstGeom>
        </p:spPr>
        <p:txBody>
          <a:bodyPr/>
          <a:lstStyle>
            <a:lvl1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2" name="Text Placeholder 30">
            <a:extLst>
              <a:ext uri="{FF2B5EF4-FFF2-40B4-BE49-F238E27FC236}">
                <a16:creationId xmlns:a16="http://schemas.microsoft.com/office/drawing/2014/main" id="{0FEA56F3-60EA-EDC3-5D62-523450B893E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64263" y="3150703"/>
            <a:ext cx="4089400" cy="912812"/>
          </a:xfrm>
          <a:prstGeom prst="rect">
            <a:avLst/>
          </a:prstGeom>
        </p:spPr>
        <p:txBody>
          <a:bodyPr/>
          <a:lstStyle>
            <a:lvl1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3" name="Text Placeholder 30">
            <a:extLst>
              <a:ext uri="{FF2B5EF4-FFF2-40B4-BE49-F238E27FC236}">
                <a16:creationId xmlns:a16="http://schemas.microsoft.com/office/drawing/2014/main" id="{F7E4F656-70EC-28F5-6930-1DF70ED4BB0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164263" y="4625581"/>
            <a:ext cx="4089400" cy="912812"/>
          </a:xfrm>
          <a:prstGeom prst="rect">
            <a:avLst/>
          </a:prstGeom>
        </p:spPr>
        <p:txBody>
          <a:bodyPr/>
          <a:lstStyle>
            <a:lvl1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Text Placeholder 12">
            <a:extLst>
              <a:ext uri="{FF2B5EF4-FFF2-40B4-BE49-F238E27FC236}">
                <a16:creationId xmlns:a16="http://schemas.microsoft.com/office/drawing/2014/main" id="{50CBD56B-5A7D-05DE-26D2-D5979314CCD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63528" y="2280861"/>
            <a:ext cx="3911601" cy="1825754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FE135505-B22F-1ECF-1297-58ABD056FA9A}"/>
              </a:ext>
            </a:extLst>
          </p:cNvPr>
          <p:cNvSpPr/>
          <p:nvPr userDrawn="1"/>
        </p:nvSpPr>
        <p:spPr>
          <a:xfrm>
            <a:off x="0" y="0"/>
            <a:ext cx="5300133" cy="6858000"/>
          </a:xfrm>
          <a:prstGeom prst="roundRect">
            <a:avLst>
              <a:gd name="adj" fmla="val 4437"/>
            </a:avLst>
          </a:prstGeom>
          <a:solidFill>
            <a:srgbClr val="EFF5F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61C4371-F7B7-8A99-824D-CD754FB413CA}"/>
              </a:ext>
            </a:extLst>
          </p:cNvPr>
          <p:cNvGrpSpPr/>
          <p:nvPr userDrawn="1"/>
        </p:nvGrpSpPr>
        <p:grpSpPr>
          <a:xfrm flipH="1">
            <a:off x="-1457942" y="5081987"/>
            <a:ext cx="4918911" cy="760952"/>
            <a:chOff x="7512658" y="3067745"/>
            <a:chExt cx="4673649" cy="723010"/>
          </a:xfrm>
        </p:grpSpPr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7489ECFD-E794-AA27-5105-DD9629C184A8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3C3DBEC8-240C-B4A0-8E20-ACA83600F562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5" name="TextBox 20">
            <a:extLst>
              <a:ext uri="{FF2B5EF4-FFF2-40B4-BE49-F238E27FC236}">
                <a16:creationId xmlns:a16="http://schemas.microsoft.com/office/drawing/2014/main" id="{77D46D37-BBE2-E49C-2628-8B9DF188CEF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26" name="Graphic 25">
            <a:extLst>
              <a:ext uri="{FF2B5EF4-FFF2-40B4-BE49-F238E27FC236}">
                <a16:creationId xmlns:a16="http://schemas.microsoft.com/office/drawing/2014/main" id="{ECAB71F0-6A7F-C71F-6DDE-CCA6C648F81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id="{5D179543-485F-5CC2-C130-CB0DEB443CCD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EACC2B48-D768-8981-6552-DDA908F5E6D1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BF975DE-8FDB-7CC7-9BAC-E490DCB07997}"/>
              </a:ext>
            </a:extLst>
          </p:cNvPr>
          <p:cNvGrpSpPr/>
          <p:nvPr userDrawn="1"/>
        </p:nvGrpSpPr>
        <p:grpSpPr>
          <a:xfrm rot="10800000">
            <a:off x="-1479069" y="175390"/>
            <a:ext cx="3185148" cy="742841"/>
            <a:chOff x="8200941" y="3816054"/>
            <a:chExt cx="3986871" cy="929819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15E068D8-257B-FF92-E3FC-E5EFA75568C5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A4E6035D-0C44-2AA2-F269-0322A059342C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CA2E91F5-13B3-F460-55A3-5BD3309E6F2F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6" name="Rectangle 35">
            <a:extLst>
              <a:ext uri="{FF2B5EF4-FFF2-40B4-BE49-F238E27FC236}">
                <a16:creationId xmlns:a16="http://schemas.microsoft.com/office/drawing/2014/main" id="{160751DB-A31E-4411-C938-45720638EF42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41798670"/>
      </p:ext>
    </p:extLst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meline and Milestones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>
            <a:extLst>
              <a:ext uri="{FF2B5EF4-FFF2-40B4-BE49-F238E27FC236}">
                <a16:creationId xmlns:a16="http://schemas.microsoft.com/office/drawing/2014/main" id="{A4EBA003-1250-FA83-4E07-FCA65BE838B8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8CB0DFC2-6E7A-2087-B2FF-C34E229FBC8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8931734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64373FA0-6B5A-7253-F752-2DCE8FB43AB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09599" y="1091338"/>
            <a:ext cx="6438899" cy="200055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US"/>
              <a:t>This is the eyebrow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D5D3E2E-FE38-AFBD-6336-02F42C8CFD94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E157EFF9-F3D2-F70F-E18E-7FE59A06375C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40983F83-4053-376E-D5B9-B883E8A293D0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4" name="Graphic 13">
            <a:extLst>
              <a:ext uri="{FF2B5EF4-FFF2-40B4-BE49-F238E27FC236}">
                <a16:creationId xmlns:a16="http://schemas.microsoft.com/office/drawing/2014/main" id="{02C743F6-4ED7-FE06-BA94-22E367F8172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943199BE-84ED-5FF7-8E60-207143423BA5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B022EEF7-D43E-DBEB-9B20-0FBF2E462733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47917422"/>
      </p:ext>
    </p:extLst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tatements &amp; Quote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5324CD9-0E10-C29E-B050-992F4C0C0E3B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96E662FA-71E8-91C9-9E2D-C02F2D54880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84125" y="944469"/>
            <a:ext cx="4625888" cy="2600569"/>
          </a:xfrm>
          <a:prstGeom prst="rect">
            <a:avLst/>
          </a:prstGeom>
        </p:spPr>
        <p:txBody>
          <a:bodyPr/>
          <a:lstStyle>
            <a:lvl1pPr marR="0" algn="l" rtl="0">
              <a:lnSpc>
                <a:spcPts val="4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200" b="1" i="0" u="none" strike="noStrike" kern="0" cap="none" spc="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9CAAE88-2A3A-5BE6-B4C7-F6ACC7BE7F07}"/>
              </a:ext>
            </a:extLst>
          </p:cNvPr>
          <p:cNvGrpSpPr/>
          <p:nvPr/>
        </p:nvGrpSpPr>
        <p:grpSpPr>
          <a:xfrm>
            <a:off x="5310013" y="6423966"/>
            <a:ext cx="2799343" cy="434034"/>
            <a:chOff x="7573955" y="3084660"/>
            <a:chExt cx="4515315" cy="700093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6EEAA60B-FEF0-0F51-B24D-E441EAE12442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B1CDAF82-C45F-C957-7672-CE6270C1A3B4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AED56033-79A1-81A5-8398-4BEE99A654C5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8AADE423-94E0-C0A0-10F4-54B2925A0D35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5" name="Freeform: Shape 25">
            <a:extLst>
              <a:ext uri="{FF2B5EF4-FFF2-40B4-BE49-F238E27FC236}">
                <a16:creationId xmlns:a16="http://schemas.microsoft.com/office/drawing/2014/main" id="{17A0DCD4-11AE-1102-80F3-450DDA7E20DE}"/>
              </a:ext>
            </a:extLst>
          </p:cNvPr>
          <p:cNvSpPr/>
          <p:nvPr/>
        </p:nvSpPr>
        <p:spPr>
          <a:xfrm>
            <a:off x="8737600" y="797044"/>
            <a:ext cx="3454400" cy="5400675"/>
          </a:xfrm>
          <a:custGeom>
            <a:avLst/>
            <a:gdLst>
              <a:gd name="connsiteX0" fmla="*/ 193369 w 3454400"/>
              <a:gd name="connsiteY0" fmla="*/ 0 h 5400675"/>
              <a:gd name="connsiteX1" fmla="*/ 3454400 w 3454400"/>
              <a:gd name="connsiteY1" fmla="*/ 0 h 5400675"/>
              <a:gd name="connsiteX2" fmla="*/ 3454400 w 3454400"/>
              <a:gd name="connsiteY2" fmla="*/ 5400675 h 5400675"/>
              <a:gd name="connsiteX3" fmla="*/ 193369 w 3454400"/>
              <a:gd name="connsiteY3" fmla="*/ 5400675 h 5400675"/>
              <a:gd name="connsiteX4" fmla="*/ 0 w 3454400"/>
              <a:gd name="connsiteY4" fmla="*/ 5207306 h 5400675"/>
              <a:gd name="connsiteX5" fmla="*/ 0 w 3454400"/>
              <a:gd name="connsiteY5" fmla="*/ 193369 h 5400675"/>
              <a:gd name="connsiteX6" fmla="*/ 193369 w 3454400"/>
              <a:gd name="connsiteY6" fmla="*/ 0 h 540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54400" h="5400675">
                <a:moveTo>
                  <a:pt x="193369" y="0"/>
                </a:moveTo>
                <a:lnTo>
                  <a:pt x="3454400" y="0"/>
                </a:lnTo>
                <a:lnTo>
                  <a:pt x="3454400" y="5400675"/>
                </a:lnTo>
                <a:lnTo>
                  <a:pt x="193369" y="5400675"/>
                </a:lnTo>
                <a:cubicBezTo>
                  <a:pt x="86574" y="5400675"/>
                  <a:pt x="0" y="5314101"/>
                  <a:pt x="0" y="5207306"/>
                </a:cubicBezTo>
                <a:lnTo>
                  <a:pt x="0" y="193369"/>
                </a:lnTo>
                <a:cubicBezTo>
                  <a:pt x="0" y="86574"/>
                  <a:pt x="86574" y="0"/>
                  <a:pt x="193369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ID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133F7F0E-499E-54A5-D0B0-43730C80F982}"/>
              </a:ext>
            </a:extLst>
          </p:cNvPr>
          <p:cNvCxnSpPr>
            <a:cxnSpLocks/>
          </p:cNvCxnSpPr>
          <p:nvPr/>
        </p:nvCxnSpPr>
        <p:spPr>
          <a:xfrm>
            <a:off x="684125" y="3716501"/>
            <a:ext cx="2204685" cy="0"/>
          </a:xfrm>
          <a:prstGeom prst="line">
            <a:avLst/>
          </a:prstGeom>
          <a:ln w="381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 Placeholder 34">
            <a:extLst>
              <a:ext uri="{FF2B5EF4-FFF2-40B4-BE49-F238E27FC236}">
                <a16:creationId xmlns:a16="http://schemas.microsoft.com/office/drawing/2014/main" id="{5D381F6B-6F2A-DBF2-7469-24F480EB5C9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84124" y="3848225"/>
            <a:ext cx="2668345" cy="414513"/>
          </a:xfrm>
          <a:prstGeom prst="rect">
            <a:avLst/>
          </a:prstGeom>
        </p:spPr>
        <p:txBody>
          <a:bodyPr/>
          <a:lstStyle>
            <a:lvl1pPr>
              <a:defRPr lang="en-GB" sz="2000" b="0" i="0" kern="1200" dirty="0" smtClean="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ts val="18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2000" b="0" i="0" kern="1200" dirty="0" smtClean="0">
                <a:solidFill>
                  <a:prstClr val="black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ts val="18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2000" kern="1200" dirty="0" smtClean="0">
                <a:solidFill>
                  <a:prstClr val="black"/>
                </a:solidFill>
                <a:latin typeface="Aptos" panose="02110004020202020204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18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2000" kern="1200" dirty="0" smtClean="0">
                <a:solidFill>
                  <a:prstClr val="black"/>
                </a:solidFill>
                <a:latin typeface="Aptos" panose="02110004020202020204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ts val="18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2000" kern="1200" dirty="0">
                <a:solidFill>
                  <a:prstClr val="black"/>
                </a:solidFill>
                <a:latin typeface="Aptos" panose="02110004020202020204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39" name="Picture Placeholder 37">
            <a:extLst>
              <a:ext uri="{FF2B5EF4-FFF2-40B4-BE49-F238E27FC236}">
                <a16:creationId xmlns:a16="http://schemas.microsoft.com/office/drawing/2014/main" id="{A676FE1D-9CBC-2316-015A-B6FF643CC6C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84125" y="5129694"/>
            <a:ext cx="1860200" cy="452438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42" name="Picture Placeholder 40">
            <a:extLst>
              <a:ext uri="{FF2B5EF4-FFF2-40B4-BE49-F238E27FC236}">
                <a16:creationId xmlns:a16="http://schemas.microsoft.com/office/drawing/2014/main" id="{376E406A-F4B3-624C-B40A-37A6E03A0B8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481194" y="1312863"/>
            <a:ext cx="4702430" cy="4365285"/>
          </a:xfrm>
          <a:prstGeom prst="rect">
            <a:avLst/>
          </a:prstGeom>
        </p:spPr>
        <p:txBody>
          <a:bodyPr/>
          <a:lstStyle/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11" name="Text Placeholder 34">
            <a:extLst>
              <a:ext uri="{FF2B5EF4-FFF2-40B4-BE49-F238E27FC236}">
                <a16:creationId xmlns:a16="http://schemas.microsoft.com/office/drawing/2014/main" id="{E28E4849-8F53-8DD1-3536-3D5F6F56A187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684124" y="4394634"/>
            <a:ext cx="2668345" cy="414513"/>
          </a:xfrm>
          <a:prstGeom prst="rect">
            <a:avLst/>
          </a:prstGeom>
        </p:spPr>
        <p:txBody>
          <a:bodyPr/>
          <a:lstStyle>
            <a:lvl1pPr>
              <a:defRPr lang="en-GB" sz="1600" b="0" i="0" kern="1200" dirty="0" smtClean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ts val="18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2000" b="0" i="0" kern="1200" dirty="0" smtClean="0">
                <a:solidFill>
                  <a:prstClr val="black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ts val="18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2000" kern="1200" dirty="0" smtClean="0">
                <a:solidFill>
                  <a:prstClr val="black"/>
                </a:solidFill>
                <a:latin typeface="Aptos" panose="02110004020202020204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18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2000" kern="1200" dirty="0" smtClean="0">
                <a:solidFill>
                  <a:prstClr val="black"/>
                </a:solidFill>
                <a:latin typeface="Aptos" panose="02110004020202020204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ts val="18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2000" kern="1200" dirty="0">
                <a:solidFill>
                  <a:prstClr val="black"/>
                </a:solidFill>
                <a:latin typeface="Aptos" panose="02110004020202020204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 Master text</a:t>
            </a:r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464725AA-94AE-B678-F823-6A57FD54772E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F3CF16F3-B3F8-677A-8C7E-7BBF9C8726D0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78B45665-6BC2-455D-94B6-CF333B67ACCD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87C94ABE-6DEC-9953-D45B-A996FE1AA2D4}"/>
              </a:ext>
            </a:extLst>
          </p:cNvPr>
          <p:cNvGrpSpPr/>
          <p:nvPr userDrawn="1"/>
        </p:nvGrpSpPr>
        <p:grpSpPr>
          <a:xfrm>
            <a:off x="5310013" y="6423966"/>
            <a:ext cx="2799343" cy="434034"/>
            <a:chOff x="7573955" y="3084660"/>
            <a:chExt cx="4515315" cy="700093"/>
          </a:xfrm>
        </p:grpSpPr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32A99A3B-630C-FC6E-7469-F8D1AFA04D20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0A98464B-ABFE-66CB-A3C7-771EF9863633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A3F1D48B-520F-D133-4FE2-89F0B0E162B5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4128A9C7-5AC8-ADB2-CB0B-8D914A035424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4" name="Freeform: Shape 25">
            <a:extLst>
              <a:ext uri="{FF2B5EF4-FFF2-40B4-BE49-F238E27FC236}">
                <a16:creationId xmlns:a16="http://schemas.microsoft.com/office/drawing/2014/main" id="{2A1691C3-3EC3-67B5-E2EF-6FDE8103A050}"/>
              </a:ext>
            </a:extLst>
          </p:cNvPr>
          <p:cNvSpPr/>
          <p:nvPr userDrawn="1"/>
        </p:nvSpPr>
        <p:spPr>
          <a:xfrm>
            <a:off x="8737600" y="797044"/>
            <a:ext cx="3454400" cy="5400675"/>
          </a:xfrm>
          <a:custGeom>
            <a:avLst/>
            <a:gdLst>
              <a:gd name="connsiteX0" fmla="*/ 193369 w 3454400"/>
              <a:gd name="connsiteY0" fmla="*/ 0 h 5400675"/>
              <a:gd name="connsiteX1" fmla="*/ 3454400 w 3454400"/>
              <a:gd name="connsiteY1" fmla="*/ 0 h 5400675"/>
              <a:gd name="connsiteX2" fmla="*/ 3454400 w 3454400"/>
              <a:gd name="connsiteY2" fmla="*/ 5400675 h 5400675"/>
              <a:gd name="connsiteX3" fmla="*/ 193369 w 3454400"/>
              <a:gd name="connsiteY3" fmla="*/ 5400675 h 5400675"/>
              <a:gd name="connsiteX4" fmla="*/ 0 w 3454400"/>
              <a:gd name="connsiteY4" fmla="*/ 5207306 h 5400675"/>
              <a:gd name="connsiteX5" fmla="*/ 0 w 3454400"/>
              <a:gd name="connsiteY5" fmla="*/ 193369 h 5400675"/>
              <a:gd name="connsiteX6" fmla="*/ 193369 w 3454400"/>
              <a:gd name="connsiteY6" fmla="*/ 0 h 540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54400" h="5400675">
                <a:moveTo>
                  <a:pt x="193369" y="0"/>
                </a:moveTo>
                <a:lnTo>
                  <a:pt x="3454400" y="0"/>
                </a:lnTo>
                <a:lnTo>
                  <a:pt x="3454400" y="5400675"/>
                </a:lnTo>
                <a:lnTo>
                  <a:pt x="193369" y="5400675"/>
                </a:lnTo>
                <a:cubicBezTo>
                  <a:pt x="86574" y="5400675"/>
                  <a:pt x="0" y="5314101"/>
                  <a:pt x="0" y="5207306"/>
                </a:cubicBezTo>
                <a:lnTo>
                  <a:pt x="0" y="193369"/>
                </a:lnTo>
                <a:cubicBezTo>
                  <a:pt x="0" y="86574"/>
                  <a:pt x="86574" y="0"/>
                  <a:pt x="193369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ID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4B6B2BD2-512F-79F1-3A5E-E0029141614A}"/>
              </a:ext>
            </a:extLst>
          </p:cNvPr>
          <p:cNvCxnSpPr>
            <a:cxnSpLocks/>
          </p:cNvCxnSpPr>
          <p:nvPr userDrawn="1"/>
        </p:nvCxnSpPr>
        <p:spPr>
          <a:xfrm>
            <a:off x="684125" y="3716501"/>
            <a:ext cx="2204685" cy="0"/>
          </a:xfrm>
          <a:prstGeom prst="line">
            <a:avLst/>
          </a:prstGeom>
          <a:ln w="381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14562258"/>
      </p:ext>
    </p:extLst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tatements &amp; Quote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>
            <a:extLst>
              <a:ext uri="{FF2B5EF4-FFF2-40B4-BE49-F238E27FC236}">
                <a16:creationId xmlns:a16="http://schemas.microsoft.com/office/drawing/2014/main" id="{9C424D3A-4424-F8AB-FF93-DA8B37ED9043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: Shape 25">
            <a:extLst>
              <a:ext uri="{FF2B5EF4-FFF2-40B4-BE49-F238E27FC236}">
                <a16:creationId xmlns:a16="http://schemas.microsoft.com/office/drawing/2014/main" id="{42A7AF2A-2FCB-3E4A-8CC1-A3E1E2AC6B5A}"/>
              </a:ext>
            </a:extLst>
          </p:cNvPr>
          <p:cNvSpPr/>
          <p:nvPr/>
        </p:nvSpPr>
        <p:spPr>
          <a:xfrm>
            <a:off x="9518683" y="1512841"/>
            <a:ext cx="2722212" cy="5342943"/>
          </a:xfrm>
          <a:custGeom>
            <a:avLst/>
            <a:gdLst>
              <a:gd name="connsiteX0" fmla="*/ 193369 w 3454400"/>
              <a:gd name="connsiteY0" fmla="*/ 0 h 5400675"/>
              <a:gd name="connsiteX1" fmla="*/ 3454400 w 3454400"/>
              <a:gd name="connsiteY1" fmla="*/ 0 h 5400675"/>
              <a:gd name="connsiteX2" fmla="*/ 3454400 w 3454400"/>
              <a:gd name="connsiteY2" fmla="*/ 5400675 h 5400675"/>
              <a:gd name="connsiteX3" fmla="*/ 193369 w 3454400"/>
              <a:gd name="connsiteY3" fmla="*/ 5400675 h 5400675"/>
              <a:gd name="connsiteX4" fmla="*/ 0 w 3454400"/>
              <a:gd name="connsiteY4" fmla="*/ 5207306 h 5400675"/>
              <a:gd name="connsiteX5" fmla="*/ 0 w 3454400"/>
              <a:gd name="connsiteY5" fmla="*/ 193369 h 5400675"/>
              <a:gd name="connsiteX6" fmla="*/ 193369 w 3454400"/>
              <a:gd name="connsiteY6" fmla="*/ 0 h 540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54400" h="5400675">
                <a:moveTo>
                  <a:pt x="193369" y="0"/>
                </a:moveTo>
                <a:lnTo>
                  <a:pt x="3454400" y="0"/>
                </a:lnTo>
                <a:lnTo>
                  <a:pt x="3454400" y="5400675"/>
                </a:lnTo>
                <a:lnTo>
                  <a:pt x="193369" y="5400675"/>
                </a:lnTo>
                <a:cubicBezTo>
                  <a:pt x="86574" y="5400675"/>
                  <a:pt x="0" y="5314101"/>
                  <a:pt x="0" y="5207306"/>
                </a:cubicBezTo>
                <a:lnTo>
                  <a:pt x="0" y="193369"/>
                </a:lnTo>
                <a:cubicBezTo>
                  <a:pt x="0" y="86574"/>
                  <a:pt x="86574" y="0"/>
                  <a:pt x="1933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DB5FF35-7B8F-C0DD-9757-E2EEAF8FB487}"/>
              </a:ext>
            </a:extLst>
          </p:cNvPr>
          <p:cNvGrpSpPr/>
          <p:nvPr/>
        </p:nvGrpSpPr>
        <p:grpSpPr>
          <a:xfrm rot="10800000">
            <a:off x="-1089506" y="5372074"/>
            <a:ext cx="2799343" cy="434034"/>
            <a:chOff x="7573955" y="3084660"/>
            <a:chExt cx="4515315" cy="700093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E42BF50C-CC12-F35E-70EE-1C83BF8F3FB8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BBBBE14C-C9C7-AAC8-0818-F521E11C9A21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7E0EDE27-CFDB-48E5-882F-8AC0F2231B19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027C31F-B375-7FBD-CADA-6BFBB36C2490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5" name="Rectangle 34">
            <a:extLst>
              <a:ext uri="{FF2B5EF4-FFF2-40B4-BE49-F238E27FC236}">
                <a16:creationId xmlns:a16="http://schemas.microsoft.com/office/drawing/2014/main" id="{AECA61B6-739E-2505-75EC-E835771F84A1}"/>
              </a:ext>
            </a:extLst>
          </p:cNvPr>
          <p:cNvSpPr/>
          <p:nvPr/>
        </p:nvSpPr>
        <p:spPr>
          <a:xfrm>
            <a:off x="12192000" y="-2217"/>
            <a:ext cx="2668345" cy="7025899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B704CBFC-815C-E597-996A-EB1A2D654220}"/>
              </a:ext>
            </a:extLst>
          </p:cNvPr>
          <p:cNvSpPr/>
          <p:nvPr/>
        </p:nvSpPr>
        <p:spPr>
          <a:xfrm>
            <a:off x="-2657615" y="-2217"/>
            <a:ext cx="2668345" cy="7025899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8" name="Picture Placeholder 11">
            <a:extLst>
              <a:ext uri="{FF2B5EF4-FFF2-40B4-BE49-F238E27FC236}">
                <a16:creationId xmlns:a16="http://schemas.microsoft.com/office/drawing/2014/main" id="{E258D806-6100-C944-57ED-C6A7C37453B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9113480" y="2024660"/>
            <a:ext cx="3123269" cy="4319305"/>
          </a:xfrm>
          <a:prstGeom prst="roundRect">
            <a:avLst>
              <a:gd name="adj" fmla="val 4996"/>
            </a:avLst>
          </a:prstGeom>
        </p:spPr>
        <p:txBody>
          <a:bodyPr/>
          <a:lstStyle/>
          <a:p>
            <a:r>
              <a:rPr lang="en-GB"/>
              <a:t>Click icon to add picture</a:t>
            </a:r>
            <a:endParaRPr lang="en-US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A6291E20-B675-61E8-C990-4C24434E1792}"/>
              </a:ext>
            </a:extLst>
          </p:cNvPr>
          <p:cNvGrpSpPr/>
          <p:nvPr/>
        </p:nvGrpSpPr>
        <p:grpSpPr>
          <a:xfrm>
            <a:off x="9787376" y="495274"/>
            <a:ext cx="2404624" cy="560807"/>
            <a:chOff x="8200941" y="3816054"/>
            <a:chExt cx="3986871" cy="929819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A9427644-E3C9-1D47-CA3E-9633FF71BC6E}"/>
                </a:ext>
              </a:extLst>
            </p:cNvPr>
            <p:cNvSpPr/>
            <p:nvPr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5875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CEBA9E57-0482-AEA7-837B-59F585F754DD}"/>
                </a:ext>
              </a:extLst>
            </p:cNvPr>
            <p:cNvSpPr/>
            <p:nvPr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5875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8D406CB1-62F0-3628-E06C-AA9D32DA50CB}"/>
                </a:ext>
              </a:extLst>
            </p:cNvPr>
            <p:cNvSpPr/>
            <p:nvPr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5875" cap="flat">
              <a:solidFill>
                <a:srgbClr val="818BFB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3" name="Rectangle 32">
            <a:extLst>
              <a:ext uri="{FF2B5EF4-FFF2-40B4-BE49-F238E27FC236}">
                <a16:creationId xmlns:a16="http://schemas.microsoft.com/office/drawing/2014/main" id="{2D41FD3F-3765-0999-8F6E-8046549F4DAB}"/>
              </a:ext>
            </a:extLst>
          </p:cNvPr>
          <p:cNvSpPr/>
          <p:nvPr/>
        </p:nvSpPr>
        <p:spPr>
          <a:xfrm>
            <a:off x="-2663133" y="-2217"/>
            <a:ext cx="2668345" cy="7025899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4" name="Text Placeholder 17">
            <a:extLst>
              <a:ext uri="{FF2B5EF4-FFF2-40B4-BE49-F238E27FC236}">
                <a16:creationId xmlns:a16="http://schemas.microsoft.com/office/drawing/2014/main" id="{7FE3A877-EE80-D6C8-D5AD-028C6B39358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21838" y="1728788"/>
            <a:ext cx="5339225" cy="299878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id="{61376237-B945-25DE-7338-F3CDBB6BC74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pic>
        <p:nvPicPr>
          <p:cNvPr id="11" name="Graphic 10">
            <a:extLst>
              <a:ext uri="{FF2B5EF4-FFF2-40B4-BE49-F238E27FC236}">
                <a16:creationId xmlns:a16="http://schemas.microsoft.com/office/drawing/2014/main" id="{6A7A7EA0-B656-A84A-137C-5D9193D33CB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4F731D73-B801-432E-56AB-D7E0C4E69081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100B10D0-72F6-875A-853A-D68FEFD87B64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01923F3E-11CA-D3E0-6FFF-F778C1B8D6A3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8F904252-D8A0-2250-87D9-2277421A1828}"/>
              </a:ext>
            </a:extLst>
          </p:cNvPr>
          <p:cNvGrpSpPr/>
          <p:nvPr userDrawn="1"/>
        </p:nvGrpSpPr>
        <p:grpSpPr>
          <a:xfrm rot="10800000">
            <a:off x="-1089506" y="5372074"/>
            <a:ext cx="2799343" cy="434034"/>
            <a:chOff x="7573955" y="3084660"/>
            <a:chExt cx="4515315" cy="700093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E1EF15AE-DBB0-275C-F2AB-BA40AB54DD79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81E617A6-F344-A8AF-CE6E-DF2E5C421BD2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41B4D1BC-B5CF-2014-D89F-9DD0C7DA891F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F94C089D-02C7-7D36-C391-DAFA90C4FBF0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5" name="Rectangle 24">
            <a:extLst>
              <a:ext uri="{FF2B5EF4-FFF2-40B4-BE49-F238E27FC236}">
                <a16:creationId xmlns:a16="http://schemas.microsoft.com/office/drawing/2014/main" id="{9A7237AE-2D87-C181-8539-D2E9B554ED42}"/>
              </a:ext>
            </a:extLst>
          </p:cNvPr>
          <p:cNvSpPr/>
          <p:nvPr userDrawn="1"/>
        </p:nvSpPr>
        <p:spPr>
          <a:xfrm>
            <a:off x="12192000" y="-2217"/>
            <a:ext cx="2668345" cy="7025899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3D5F3F1C-ADEF-C750-241D-FE7BB13504E2}"/>
              </a:ext>
            </a:extLst>
          </p:cNvPr>
          <p:cNvSpPr/>
          <p:nvPr userDrawn="1"/>
        </p:nvSpPr>
        <p:spPr>
          <a:xfrm>
            <a:off x="-2657615" y="-2217"/>
            <a:ext cx="2668345" cy="7025899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9779AC7A-B5B4-EDB9-8AED-4DF820850DCE}"/>
              </a:ext>
            </a:extLst>
          </p:cNvPr>
          <p:cNvGrpSpPr/>
          <p:nvPr userDrawn="1"/>
        </p:nvGrpSpPr>
        <p:grpSpPr>
          <a:xfrm>
            <a:off x="9787376" y="495274"/>
            <a:ext cx="2404624" cy="560807"/>
            <a:chOff x="8200941" y="3816054"/>
            <a:chExt cx="3986871" cy="929819"/>
          </a:xfrm>
        </p:grpSpPr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883CA17B-E841-8922-FB4D-EC8B32522099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5875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6BE5A0F6-2C21-ED5A-BB7A-9ECB94107587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5875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F376200B-745B-8585-387E-550653C11753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5875" cap="flat">
              <a:solidFill>
                <a:srgbClr val="818BFB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9" name="Rectangle 38">
            <a:extLst>
              <a:ext uri="{FF2B5EF4-FFF2-40B4-BE49-F238E27FC236}">
                <a16:creationId xmlns:a16="http://schemas.microsoft.com/office/drawing/2014/main" id="{B45450D1-4DAE-AAC4-434D-10DB2B395988}"/>
              </a:ext>
            </a:extLst>
          </p:cNvPr>
          <p:cNvSpPr/>
          <p:nvPr userDrawn="1"/>
        </p:nvSpPr>
        <p:spPr>
          <a:xfrm>
            <a:off x="-2663133" y="-2217"/>
            <a:ext cx="2668345" cy="7025899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44552566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peaker Slide_3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>
            <a:extLst>
              <a:ext uri="{FF2B5EF4-FFF2-40B4-BE49-F238E27FC236}">
                <a16:creationId xmlns:a16="http://schemas.microsoft.com/office/drawing/2014/main" id="{5D355383-A39C-BC61-3659-D0C050518E27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" name="Text Placeholder 16">
            <a:extLst>
              <a:ext uri="{FF2B5EF4-FFF2-40B4-BE49-F238E27FC236}">
                <a16:creationId xmlns:a16="http://schemas.microsoft.com/office/drawing/2014/main" id="{3692ED62-7541-55AE-F927-4A61C2C3987F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2884447" y="2087318"/>
            <a:ext cx="3211553" cy="264645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0000"/>
              </a:lnSpc>
              <a:buNone/>
              <a:defRPr lang="en-US" sz="1800" b="0" spc="0" dirty="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defRPr lang="en-US" sz="4800" b="1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" name="Text Placeholder 16">
            <a:extLst>
              <a:ext uri="{FF2B5EF4-FFF2-40B4-BE49-F238E27FC236}">
                <a16:creationId xmlns:a16="http://schemas.microsoft.com/office/drawing/2014/main" id="{21AA1F7F-931B-F445-9596-6A0B324FE3C6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2884447" y="2421853"/>
            <a:ext cx="3211553" cy="170987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0000"/>
              </a:lnSpc>
              <a:buNone/>
              <a:defRPr lang="en-US" sz="1400" b="0" i="0" spc="0" dirty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defRPr lang="en-US" sz="4800" b="1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8" name="Picture Placeholder 12">
            <a:extLst>
              <a:ext uri="{FF2B5EF4-FFF2-40B4-BE49-F238E27FC236}">
                <a16:creationId xmlns:a16="http://schemas.microsoft.com/office/drawing/2014/main" id="{32102959-8D70-EDC5-B6A0-A5AD4FA0E1E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64146" y="1712851"/>
            <a:ext cx="1782312" cy="1716149"/>
          </a:xfrm>
          <a:prstGeom prst="rect">
            <a:avLst/>
          </a:prstGeom>
          <a:effectLst>
            <a:softEdge rad="0"/>
          </a:effectLst>
        </p:spPr>
        <p:txBody>
          <a:bodyPr wrap="square">
            <a:noAutofit/>
          </a:bodyPr>
          <a:lstStyle>
            <a:lvl1pPr>
              <a:defRPr>
                <a:noFill/>
              </a:defRPr>
            </a:lvl1pPr>
          </a:lstStyle>
          <a:p>
            <a:r>
              <a:rPr lang="en-GB"/>
              <a:t>Click icon to add picture</a:t>
            </a:r>
            <a:endParaRPr lang="en-IN"/>
          </a:p>
        </p:txBody>
      </p:sp>
      <p:sp>
        <p:nvSpPr>
          <p:cNvPr id="22" name="Picture Placeholder 12">
            <a:extLst>
              <a:ext uri="{FF2B5EF4-FFF2-40B4-BE49-F238E27FC236}">
                <a16:creationId xmlns:a16="http://schemas.microsoft.com/office/drawing/2014/main" id="{F7544498-D593-AAAC-B5A2-5F0AE8699205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764146" y="3868754"/>
            <a:ext cx="1782312" cy="1716149"/>
          </a:xfrm>
          <a:prstGeom prst="rect">
            <a:avLst/>
          </a:prstGeom>
          <a:effectLst>
            <a:softEdge rad="0"/>
          </a:effectLst>
        </p:spPr>
        <p:txBody>
          <a:bodyPr wrap="square">
            <a:noAutofit/>
          </a:bodyPr>
          <a:lstStyle>
            <a:lvl1pPr>
              <a:defRPr>
                <a:noFill/>
              </a:defRPr>
            </a:lvl1pPr>
          </a:lstStyle>
          <a:p>
            <a:r>
              <a:rPr lang="en-GB"/>
              <a:t>Click icon to add picture</a:t>
            </a:r>
            <a:endParaRPr lang="en-IN"/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000AB221-6566-3C2B-C542-0CFE03AD2794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2926842" y="2784474"/>
            <a:ext cx="1377026" cy="392277"/>
          </a:xfrm>
          <a:prstGeom prst="rect">
            <a:avLst/>
          </a:prstGeom>
        </p:spPr>
        <p:txBody>
          <a:bodyPr/>
          <a:lstStyle/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30" name="Text Placeholder 16">
            <a:extLst>
              <a:ext uri="{FF2B5EF4-FFF2-40B4-BE49-F238E27FC236}">
                <a16:creationId xmlns:a16="http://schemas.microsoft.com/office/drawing/2014/main" id="{D0D7A1F6-8465-8A2B-4ACF-1AA3828DF2D2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2884447" y="4194211"/>
            <a:ext cx="3211553" cy="264645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0000"/>
              </a:lnSpc>
              <a:buNone/>
              <a:defRPr lang="en-US" sz="1800" b="0" spc="0" dirty="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defRPr lang="en-US" sz="4800" b="1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1" name="Text Placeholder 16">
            <a:extLst>
              <a:ext uri="{FF2B5EF4-FFF2-40B4-BE49-F238E27FC236}">
                <a16:creationId xmlns:a16="http://schemas.microsoft.com/office/drawing/2014/main" id="{7C617D7E-4804-A822-9AA6-8A20815B01AA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2884447" y="4528746"/>
            <a:ext cx="3211553" cy="170987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0000"/>
              </a:lnSpc>
              <a:buNone/>
              <a:defRPr lang="en-US" sz="1400" b="0" i="0" spc="0" dirty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defRPr lang="en-US" sz="4800" b="1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5" name="Picture Placeholder 24">
            <a:extLst>
              <a:ext uri="{FF2B5EF4-FFF2-40B4-BE49-F238E27FC236}">
                <a16:creationId xmlns:a16="http://schemas.microsoft.com/office/drawing/2014/main" id="{F438AE66-A339-172A-E758-B4C96ED9324E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2926842" y="4891367"/>
            <a:ext cx="1377026" cy="392277"/>
          </a:xfrm>
          <a:prstGeom prst="rect">
            <a:avLst/>
          </a:prstGeom>
        </p:spPr>
        <p:txBody>
          <a:bodyPr/>
          <a:lstStyle/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36" name="Text Placeholder 16">
            <a:extLst>
              <a:ext uri="{FF2B5EF4-FFF2-40B4-BE49-F238E27FC236}">
                <a16:creationId xmlns:a16="http://schemas.microsoft.com/office/drawing/2014/main" id="{CDE929F4-ED83-BBD4-2AF4-99322A2E443A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8528010" y="2087318"/>
            <a:ext cx="3211553" cy="264645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0000"/>
              </a:lnSpc>
              <a:buNone/>
              <a:defRPr lang="en-US" sz="1800" b="0" spc="0" dirty="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defRPr lang="en-US" sz="4800" b="1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7" name="Text Placeholder 16">
            <a:extLst>
              <a:ext uri="{FF2B5EF4-FFF2-40B4-BE49-F238E27FC236}">
                <a16:creationId xmlns:a16="http://schemas.microsoft.com/office/drawing/2014/main" id="{7924D048-97BB-5888-F0A8-1B0F7D6B5AC5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8528010" y="2421853"/>
            <a:ext cx="3211553" cy="170987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0000"/>
              </a:lnSpc>
              <a:buNone/>
              <a:defRPr lang="en-US" sz="1400" b="0" i="0" spc="0" dirty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defRPr lang="en-US" sz="4800" b="1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8" name="Picture Placeholder 12">
            <a:extLst>
              <a:ext uri="{FF2B5EF4-FFF2-40B4-BE49-F238E27FC236}">
                <a16:creationId xmlns:a16="http://schemas.microsoft.com/office/drawing/2014/main" id="{B993DBAF-3BF2-4B05-0437-589C58F5E58B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407709" y="1712851"/>
            <a:ext cx="1782312" cy="1716149"/>
          </a:xfrm>
          <a:prstGeom prst="rect">
            <a:avLst/>
          </a:prstGeom>
          <a:effectLst>
            <a:softEdge rad="0"/>
          </a:effectLst>
        </p:spPr>
        <p:txBody>
          <a:bodyPr wrap="square">
            <a:noAutofit/>
          </a:bodyPr>
          <a:lstStyle>
            <a:lvl1pPr>
              <a:defRPr>
                <a:noFill/>
              </a:defRPr>
            </a:lvl1pPr>
          </a:lstStyle>
          <a:p>
            <a:r>
              <a:rPr lang="en-GB"/>
              <a:t>Click icon to add picture</a:t>
            </a:r>
            <a:endParaRPr lang="en-IN"/>
          </a:p>
        </p:txBody>
      </p:sp>
      <p:sp>
        <p:nvSpPr>
          <p:cNvPr id="39" name="Picture Placeholder 12">
            <a:extLst>
              <a:ext uri="{FF2B5EF4-FFF2-40B4-BE49-F238E27FC236}">
                <a16:creationId xmlns:a16="http://schemas.microsoft.com/office/drawing/2014/main" id="{7580A1D0-6D6E-1822-F5BB-0A884AA729AC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407709" y="3868754"/>
            <a:ext cx="1782312" cy="1716149"/>
          </a:xfrm>
          <a:prstGeom prst="rect">
            <a:avLst/>
          </a:prstGeom>
          <a:effectLst>
            <a:softEdge rad="0"/>
          </a:effectLst>
        </p:spPr>
        <p:txBody>
          <a:bodyPr wrap="square">
            <a:noAutofit/>
          </a:bodyPr>
          <a:lstStyle>
            <a:lvl1pPr>
              <a:defRPr>
                <a:noFill/>
              </a:defRPr>
            </a:lvl1pPr>
          </a:lstStyle>
          <a:p>
            <a:r>
              <a:rPr lang="en-GB"/>
              <a:t>Click icon to add picture</a:t>
            </a:r>
            <a:endParaRPr lang="en-IN"/>
          </a:p>
        </p:txBody>
      </p:sp>
      <p:sp>
        <p:nvSpPr>
          <p:cNvPr id="40" name="Picture Placeholder 24">
            <a:extLst>
              <a:ext uri="{FF2B5EF4-FFF2-40B4-BE49-F238E27FC236}">
                <a16:creationId xmlns:a16="http://schemas.microsoft.com/office/drawing/2014/main" id="{DF0FA1C5-0AAF-8F89-AB2A-81F41C18496D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8570405" y="2784474"/>
            <a:ext cx="1377026" cy="392277"/>
          </a:xfrm>
          <a:prstGeom prst="rect">
            <a:avLst/>
          </a:prstGeom>
        </p:spPr>
        <p:txBody>
          <a:bodyPr/>
          <a:lstStyle/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41" name="Text Placeholder 16">
            <a:extLst>
              <a:ext uri="{FF2B5EF4-FFF2-40B4-BE49-F238E27FC236}">
                <a16:creationId xmlns:a16="http://schemas.microsoft.com/office/drawing/2014/main" id="{C8294939-7A15-88DF-4E4E-E856CF572FCE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8528010" y="4194211"/>
            <a:ext cx="3211553" cy="264645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0000"/>
              </a:lnSpc>
              <a:buNone/>
              <a:defRPr lang="en-US" sz="1800" b="0" spc="0" dirty="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defRPr lang="en-US" sz="4800" b="1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2" name="Text Placeholder 16">
            <a:extLst>
              <a:ext uri="{FF2B5EF4-FFF2-40B4-BE49-F238E27FC236}">
                <a16:creationId xmlns:a16="http://schemas.microsoft.com/office/drawing/2014/main" id="{205EEB94-1C1C-9B0C-40ED-D4465B9A3325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8528010" y="4528746"/>
            <a:ext cx="3211553" cy="170987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0000"/>
              </a:lnSpc>
              <a:buNone/>
              <a:defRPr lang="en-US" sz="1400" b="0" i="0" spc="0" dirty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defRPr lang="en-GB" sz="4800" b="1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defRPr lang="en-US" sz="4800" b="1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3" name="Picture Placeholder 24">
            <a:extLst>
              <a:ext uri="{FF2B5EF4-FFF2-40B4-BE49-F238E27FC236}">
                <a16:creationId xmlns:a16="http://schemas.microsoft.com/office/drawing/2014/main" id="{2EF1BB51-66D1-42BF-D8E4-2D8A6FCA3D1C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8570405" y="4891367"/>
            <a:ext cx="1377026" cy="392277"/>
          </a:xfrm>
          <a:prstGeom prst="rect">
            <a:avLst/>
          </a:prstGeom>
        </p:spPr>
        <p:txBody>
          <a:bodyPr/>
          <a:lstStyle/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11" name="Text Placeholder 12">
            <a:extLst>
              <a:ext uri="{FF2B5EF4-FFF2-40B4-BE49-F238E27FC236}">
                <a16:creationId xmlns:a16="http://schemas.microsoft.com/office/drawing/2014/main" id="{4A6629F6-2101-C1D7-FB53-5B44E0A1706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95902D11-7F90-23BA-C45A-0BF9F19CCA5F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0F5B214B-7DB2-3607-273F-CD275977EB3D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0D816AC5-E505-6B87-68BC-CEB14B1536F2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5" name="Graphic 14">
            <a:extLst>
              <a:ext uri="{FF2B5EF4-FFF2-40B4-BE49-F238E27FC236}">
                <a16:creationId xmlns:a16="http://schemas.microsoft.com/office/drawing/2014/main" id="{8027BA17-C32B-7F95-BA0B-E975609AF7C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A76F55FE-50F5-6D31-8513-E6560B3900E9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8D268FC2-D21A-A298-4007-BC8C1DDB911F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BDE70C52-8B3E-3357-DAB4-6858A95676A7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53956925"/>
      </p:ext>
    </p:extLst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Mockup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05CC6316-A49E-A624-B13E-B968FC92C5A7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CFA0F457-9066-2217-157C-74288C50AF8E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>
            <a:extLst>
              <a:ext uri="{FF2B5EF4-FFF2-40B4-BE49-F238E27FC236}">
                <a16:creationId xmlns:a16="http://schemas.microsoft.com/office/drawing/2014/main" id="{FE05A1AF-50E0-94AE-998B-87FE65F2385D}"/>
              </a:ext>
            </a:extLst>
          </p:cNvPr>
          <p:cNvSpPr/>
          <p:nvPr/>
        </p:nvSpPr>
        <p:spPr>
          <a:xfrm>
            <a:off x="1494926" y="751968"/>
            <a:ext cx="9248135" cy="5354779"/>
          </a:xfrm>
          <a:custGeom>
            <a:avLst/>
            <a:gdLst>
              <a:gd name="connsiteX0" fmla="*/ 0 w 9248135"/>
              <a:gd name="connsiteY0" fmla="*/ 4966026 h 5354778"/>
              <a:gd name="connsiteX1" fmla="*/ 0 w 9248135"/>
              <a:gd name="connsiteY1" fmla="*/ 366187 h 5354778"/>
              <a:gd name="connsiteX2" fmla="*/ 107247 w 9248135"/>
              <a:gd name="connsiteY2" fmla="*/ 107295 h 5354778"/>
              <a:gd name="connsiteX3" fmla="*/ 366023 w 9248135"/>
              <a:gd name="connsiteY3" fmla="*/ 0 h 5354778"/>
              <a:gd name="connsiteX4" fmla="*/ 8859694 w 9248135"/>
              <a:gd name="connsiteY4" fmla="*/ 0 h 5354778"/>
              <a:gd name="connsiteX5" fmla="*/ 9118471 w 9248135"/>
              <a:gd name="connsiteY5" fmla="*/ 107295 h 5354778"/>
              <a:gd name="connsiteX6" fmla="*/ 9225717 w 9248135"/>
              <a:gd name="connsiteY6" fmla="*/ 366187 h 5354778"/>
              <a:gd name="connsiteX7" fmla="*/ 9225717 w 9248135"/>
              <a:gd name="connsiteY7" fmla="*/ 4576856 h 5354778"/>
              <a:gd name="connsiteX8" fmla="*/ 9248135 w 9248135"/>
              <a:gd name="connsiteY8" fmla="*/ 4602330 h 5354778"/>
              <a:gd name="connsiteX9" fmla="*/ 9248135 w 9248135"/>
              <a:gd name="connsiteY9" fmla="*/ 4909402 h 5354778"/>
              <a:gd name="connsiteX10" fmla="*/ 9225717 w 9248135"/>
              <a:gd name="connsiteY10" fmla="*/ 4934875 h 5354778"/>
              <a:gd name="connsiteX11" fmla="*/ 9225717 w 9248135"/>
              <a:gd name="connsiteY11" fmla="*/ 4966164 h 5354778"/>
              <a:gd name="connsiteX12" fmla="*/ 9118471 w 9248135"/>
              <a:gd name="connsiteY12" fmla="*/ 5225056 h 5354778"/>
              <a:gd name="connsiteX13" fmla="*/ 8859556 w 9248135"/>
              <a:gd name="connsiteY13" fmla="*/ 5332351 h 5354778"/>
              <a:gd name="connsiteX14" fmla="*/ 8622644 w 9248135"/>
              <a:gd name="connsiteY14" fmla="*/ 5332351 h 5354778"/>
              <a:gd name="connsiteX15" fmla="*/ 8597320 w 9248135"/>
              <a:gd name="connsiteY15" fmla="*/ 5354779 h 5354778"/>
              <a:gd name="connsiteX16" fmla="*/ 8290387 w 9248135"/>
              <a:gd name="connsiteY16" fmla="*/ 5354779 h 5354778"/>
              <a:gd name="connsiteX17" fmla="*/ 8265062 w 9248135"/>
              <a:gd name="connsiteY17" fmla="*/ 5332351 h 5354778"/>
              <a:gd name="connsiteX18" fmla="*/ 8235725 w 9248135"/>
              <a:gd name="connsiteY18" fmla="*/ 5332351 h 5354778"/>
              <a:gd name="connsiteX19" fmla="*/ 8210263 w 9248135"/>
              <a:gd name="connsiteY19" fmla="*/ 5354779 h 5354778"/>
              <a:gd name="connsiteX20" fmla="*/ 7903329 w 9248135"/>
              <a:gd name="connsiteY20" fmla="*/ 5354779 h 5354778"/>
              <a:gd name="connsiteX21" fmla="*/ 7877867 w 9248135"/>
              <a:gd name="connsiteY21" fmla="*/ 5332351 h 5354778"/>
              <a:gd name="connsiteX22" fmla="*/ 366023 w 9248135"/>
              <a:gd name="connsiteY22" fmla="*/ 5332351 h 5354778"/>
              <a:gd name="connsiteX23" fmla="*/ 107247 w 9248135"/>
              <a:gd name="connsiteY23" fmla="*/ 5225056 h 5354778"/>
              <a:gd name="connsiteX24" fmla="*/ 0 w 9248135"/>
              <a:gd name="connsiteY24" fmla="*/ 4966026 h 5354778"/>
              <a:gd name="connsiteX25" fmla="*/ 9194027 w 9248135"/>
              <a:gd name="connsiteY25" fmla="*/ 366187 h 5354778"/>
              <a:gd name="connsiteX26" fmla="*/ 9096052 w 9248135"/>
              <a:gd name="connsiteY26" fmla="*/ 129723 h 5354778"/>
              <a:gd name="connsiteX27" fmla="*/ 8859694 w 9248135"/>
              <a:gd name="connsiteY27" fmla="*/ 31704 h 5354778"/>
              <a:gd name="connsiteX28" fmla="*/ 366023 w 9248135"/>
              <a:gd name="connsiteY28" fmla="*/ 31704 h 5354778"/>
              <a:gd name="connsiteX29" fmla="*/ 129665 w 9248135"/>
              <a:gd name="connsiteY29" fmla="*/ 129723 h 5354778"/>
              <a:gd name="connsiteX30" fmla="*/ 31690 w 9248135"/>
              <a:gd name="connsiteY30" fmla="*/ 366187 h 5354778"/>
              <a:gd name="connsiteX31" fmla="*/ 31690 w 9248135"/>
              <a:gd name="connsiteY31" fmla="*/ 4966026 h 5354778"/>
              <a:gd name="connsiteX32" fmla="*/ 129665 w 9248135"/>
              <a:gd name="connsiteY32" fmla="*/ 5202490 h 5354778"/>
              <a:gd name="connsiteX33" fmla="*/ 366023 w 9248135"/>
              <a:gd name="connsiteY33" fmla="*/ 5300370 h 5354778"/>
              <a:gd name="connsiteX34" fmla="*/ 7909418 w 9248135"/>
              <a:gd name="connsiteY34" fmla="*/ 5300370 h 5354778"/>
              <a:gd name="connsiteX35" fmla="*/ 7909418 w 9248135"/>
              <a:gd name="connsiteY35" fmla="*/ 5322798 h 5354778"/>
              <a:gd name="connsiteX36" fmla="*/ 8204728 w 9248135"/>
              <a:gd name="connsiteY36" fmla="*/ 5322798 h 5354778"/>
              <a:gd name="connsiteX37" fmla="*/ 8204728 w 9248135"/>
              <a:gd name="connsiteY37" fmla="*/ 5300370 h 5354778"/>
              <a:gd name="connsiteX38" fmla="*/ 8296476 w 9248135"/>
              <a:gd name="connsiteY38" fmla="*/ 5300370 h 5354778"/>
              <a:gd name="connsiteX39" fmla="*/ 8296476 w 9248135"/>
              <a:gd name="connsiteY39" fmla="*/ 5322798 h 5354778"/>
              <a:gd name="connsiteX40" fmla="*/ 8591784 w 9248135"/>
              <a:gd name="connsiteY40" fmla="*/ 5322798 h 5354778"/>
              <a:gd name="connsiteX41" fmla="*/ 8591784 w 9248135"/>
              <a:gd name="connsiteY41" fmla="*/ 5300370 h 5354778"/>
              <a:gd name="connsiteX42" fmla="*/ 8859833 w 9248135"/>
              <a:gd name="connsiteY42" fmla="*/ 5300370 h 5354778"/>
              <a:gd name="connsiteX43" fmla="*/ 9096190 w 9248135"/>
              <a:gd name="connsiteY43" fmla="*/ 5202490 h 5354778"/>
              <a:gd name="connsiteX44" fmla="*/ 9194166 w 9248135"/>
              <a:gd name="connsiteY44" fmla="*/ 4966026 h 5354778"/>
              <a:gd name="connsiteX45" fmla="*/ 9194166 w 9248135"/>
              <a:gd name="connsiteY45" fmla="*/ 4903448 h 5354778"/>
              <a:gd name="connsiteX46" fmla="*/ 9216584 w 9248135"/>
              <a:gd name="connsiteY46" fmla="*/ 4903448 h 5354778"/>
              <a:gd name="connsiteX47" fmla="*/ 9216584 w 9248135"/>
              <a:gd name="connsiteY47" fmla="*/ 4608006 h 5354778"/>
              <a:gd name="connsiteX48" fmla="*/ 9194166 w 9248135"/>
              <a:gd name="connsiteY48" fmla="*/ 4608006 h 5354778"/>
              <a:gd name="connsiteX49" fmla="*/ 9194166 w 9248135"/>
              <a:gd name="connsiteY49" fmla="*/ 366187 h 5354778"/>
              <a:gd name="connsiteX50" fmla="*/ 220444 w 9248135"/>
              <a:gd name="connsiteY50" fmla="*/ 5006451 h 5354778"/>
              <a:gd name="connsiteX51" fmla="*/ 230684 w 9248135"/>
              <a:gd name="connsiteY51" fmla="*/ 5004098 h 5354778"/>
              <a:gd name="connsiteX52" fmla="*/ 227502 w 9248135"/>
              <a:gd name="connsiteY52" fmla="*/ 4975301 h 5354778"/>
              <a:gd name="connsiteX53" fmla="*/ 227502 w 9248135"/>
              <a:gd name="connsiteY53" fmla="*/ 356219 h 5354778"/>
              <a:gd name="connsiteX54" fmla="*/ 355644 w 9248135"/>
              <a:gd name="connsiteY54" fmla="*/ 227604 h 5354778"/>
              <a:gd name="connsiteX55" fmla="*/ 8871179 w 9248135"/>
              <a:gd name="connsiteY55" fmla="*/ 227604 h 5354778"/>
              <a:gd name="connsiteX56" fmla="*/ 8999322 w 9248135"/>
              <a:gd name="connsiteY56" fmla="*/ 356219 h 5354778"/>
              <a:gd name="connsiteX57" fmla="*/ 8999322 w 9248135"/>
              <a:gd name="connsiteY57" fmla="*/ 4975301 h 5354778"/>
              <a:gd name="connsiteX58" fmla="*/ 8871179 w 9248135"/>
              <a:gd name="connsiteY58" fmla="*/ 5103917 h 5354778"/>
              <a:gd name="connsiteX59" fmla="*/ 355644 w 9248135"/>
              <a:gd name="connsiteY59" fmla="*/ 5103917 h 5354778"/>
              <a:gd name="connsiteX60" fmla="*/ 355644 w 9248135"/>
              <a:gd name="connsiteY60" fmla="*/ 5114439 h 5354778"/>
              <a:gd name="connsiteX61" fmla="*/ 220582 w 9248135"/>
              <a:gd name="connsiteY61" fmla="*/ 5006313 h 5354778"/>
              <a:gd name="connsiteX62" fmla="*/ 8967494 w 9248135"/>
              <a:gd name="connsiteY62" fmla="*/ 356219 h 5354778"/>
              <a:gd name="connsiteX63" fmla="*/ 8871042 w 9248135"/>
              <a:gd name="connsiteY63" fmla="*/ 259308 h 5354778"/>
              <a:gd name="connsiteX64" fmla="*/ 355644 w 9248135"/>
              <a:gd name="connsiteY64" fmla="*/ 259308 h 5354778"/>
              <a:gd name="connsiteX65" fmla="*/ 259191 w 9248135"/>
              <a:gd name="connsiteY65" fmla="*/ 356219 h 5354778"/>
              <a:gd name="connsiteX66" fmla="*/ 259191 w 9248135"/>
              <a:gd name="connsiteY66" fmla="*/ 4975301 h 5354778"/>
              <a:gd name="connsiteX67" fmla="*/ 355644 w 9248135"/>
              <a:gd name="connsiteY67" fmla="*/ 5072213 h 5354778"/>
              <a:gd name="connsiteX68" fmla="*/ 8871179 w 9248135"/>
              <a:gd name="connsiteY68" fmla="*/ 5072213 h 5354778"/>
              <a:gd name="connsiteX69" fmla="*/ 8967633 w 9248135"/>
              <a:gd name="connsiteY69" fmla="*/ 4975301 h 5354778"/>
              <a:gd name="connsiteX70" fmla="*/ 8967633 w 9248135"/>
              <a:gd name="connsiteY70" fmla="*/ 356219 h 5354778"/>
              <a:gd name="connsiteX0" fmla="*/ 0 w 9248135"/>
              <a:gd name="connsiteY0" fmla="*/ 4966026 h 5354779"/>
              <a:gd name="connsiteX1" fmla="*/ 0 w 9248135"/>
              <a:gd name="connsiteY1" fmla="*/ 366187 h 5354779"/>
              <a:gd name="connsiteX2" fmla="*/ 107247 w 9248135"/>
              <a:gd name="connsiteY2" fmla="*/ 107295 h 5354779"/>
              <a:gd name="connsiteX3" fmla="*/ 366023 w 9248135"/>
              <a:gd name="connsiteY3" fmla="*/ 0 h 5354779"/>
              <a:gd name="connsiteX4" fmla="*/ 8859694 w 9248135"/>
              <a:gd name="connsiteY4" fmla="*/ 0 h 5354779"/>
              <a:gd name="connsiteX5" fmla="*/ 9118471 w 9248135"/>
              <a:gd name="connsiteY5" fmla="*/ 107295 h 5354779"/>
              <a:gd name="connsiteX6" fmla="*/ 9225717 w 9248135"/>
              <a:gd name="connsiteY6" fmla="*/ 366187 h 5354779"/>
              <a:gd name="connsiteX7" fmla="*/ 9225717 w 9248135"/>
              <a:gd name="connsiteY7" fmla="*/ 4576856 h 5354779"/>
              <a:gd name="connsiteX8" fmla="*/ 9248135 w 9248135"/>
              <a:gd name="connsiteY8" fmla="*/ 4602330 h 5354779"/>
              <a:gd name="connsiteX9" fmla="*/ 9248135 w 9248135"/>
              <a:gd name="connsiteY9" fmla="*/ 4909402 h 5354779"/>
              <a:gd name="connsiteX10" fmla="*/ 9225717 w 9248135"/>
              <a:gd name="connsiteY10" fmla="*/ 4934875 h 5354779"/>
              <a:gd name="connsiteX11" fmla="*/ 9225717 w 9248135"/>
              <a:gd name="connsiteY11" fmla="*/ 4966164 h 5354779"/>
              <a:gd name="connsiteX12" fmla="*/ 9118471 w 9248135"/>
              <a:gd name="connsiteY12" fmla="*/ 5225056 h 5354779"/>
              <a:gd name="connsiteX13" fmla="*/ 8859556 w 9248135"/>
              <a:gd name="connsiteY13" fmla="*/ 5332351 h 5354779"/>
              <a:gd name="connsiteX14" fmla="*/ 8622644 w 9248135"/>
              <a:gd name="connsiteY14" fmla="*/ 5332351 h 5354779"/>
              <a:gd name="connsiteX15" fmla="*/ 8597320 w 9248135"/>
              <a:gd name="connsiteY15" fmla="*/ 5354779 h 5354779"/>
              <a:gd name="connsiteX16" fmla="*/ 8290387 w 9248135"/>
              <a:gd name="connsiteY16" fmla="*/ 5354779 h 5354779"/>
              <a:gd name="connsiteX17" fmla="*/ 8265062 w 9248135"/>
              <a:gd name="connsiteY17" fmla="*/ 5332351 h 5354779"/>
              <a:gd name="connsiteX18" fmla="*/ 8235725 w 9248135"/>
              <a:gd name="connsiteY18" fmla="*/ 5332351 h 5354779"/>
              <a:gd name="connsiteX19" fmla="*/ 8210263 w 9248135"/>
              <a:gd name="connsiteY19" fmla="*/ 5354779 h 5354779"/>
              <a:gd name="connsiteX20" fmla="*/ 7903329 w 9248135"/>
              <a:gd name="connsiteY20" fmla="*/ 5354779 h 5354779"/>
              <a:gd name="connsiteX21" fmla="*/ 7877867 w 9248135"/>
              <a:gd name="connsiteY21" fmla="*/ 5332351 h 5354779"/>
              <a:gd name="connsiteX22" fmla="*/ 366023 w 9248135"/>
              <a:gd name="connsiteY22" fmla="*/ 5332351 h 5354779"/>
              <a:gd name="connsiteX23" fmla="*/ 107247 w 9248135"/>
              <a:gd name="connsiteY23" fmla="*/ 5225056 h 5354779"/>
              <a:gd name="connsiteX24" fmla="*/ 0 w 9248135"/>
              <a:gd name="connsiteY24" fmla="*/ 4966026 h 5354779"/>
              <a:gd name="connsiteX25" fmla="*/ 9194027 w 9248135"/>
              <a:gd name="connsiteY25" fmla="*/ 366187 h 5354779"/>
              <a:gd name="connsiteX26" fmla="*/ 9096052 w 9248135"/>
              <a:gd name="connsiteY26" fmla="*/ 129723 h 5354779"/>
              <a:gd name="connsiteX27" fmla="*/ 8859694 w 9248135"/>
              <a:gd name="connsiteY27" fmla="*/ 31704 h 5354779"/>
              <a:gd name="connsiteX28" fmla="*/ 366023 w 9248135"/>
              <a:gd name="connsiteY28" fmla="*/ 31704 h 5354779"/>
              <a:gd name="connsiteX29" fmla="*/ 129665 w 9248135"/>
              <a:gd name="connsiteY29" fmla="*/ 129723 h 5354779"/>
              <a:gd name="connsiteX30" fmla="*/ 31690 w 9248135"/>
              <a:gd name="connsiteY30" fmla="*/ 366187 h 5354779"/>
              <a:gd name="connsiteX31" fmla="*/ 31690 w 9248135"/>
              <a:gd name="connsiteY31" fmla="*/ 4966026 h 5354779"/>
              <a:gd name="connsiteX32" fmla="*/ 129665 w 9248135"/>
              <a:gd name="connsiteY32" fmla="*/ 5202490 h 5354779"/>
              <a:gd name="connsiteX33" fmla="*/ 366023 w 9248135"/>
              <a:gd name="connsiteY33" fmla="*/ 5300370 h 5354779"/>
              <a:gd name="connsiteX34" fmla="*/ 7909418 w 9248135"/>
              <a:gd name="connsiteY34" fmla="*/ 5300370 h 5354779"/>
              <a:gd name="connsiteX35" fmla="*/ 7909418 w 9248135"/>
              <a:gd name="connsiteY35" fmla="*/ 5322798 h 5354779"/>
              <a:gd name="connsiteX36" fmla="*/ 8204728 w 9248135"/>
              <a:gd name="connsiteY36" fmla="*/ 5322798 h 5354779"/>
              <a:gd name="connsiteX37" fmla="*/ 8204728 w 9248135"/>
              <a:gd name="connsiteY37" fmla="*/ 5300370 h 5354779"/>
              <a:gd name="connsiteX38" fmla="*/ 8296476 w 9248135"/>
              <a:gd name="connsiteY38" fmla="*/ 5300370 h 5354779"/>
              <a:gd name="connsiteX39" fmla="*/ 8296476 w 9248135"/>
              <a:gd name="connsiteY39" fmla="*/ 5322798 h 5354779"/>
              <a:gd name="connsiteX40" fmla="*/ 8591784 w 9248135"/>
              <a:gd name="connsiteY40" fmla="*/ 5322798 h 5354779"/>
              <a:gd name="connsiteX41" fmla="*/ 8591784 w 9248135"/>
              <a:gd name="connsiteY41" fmla="*/ 5300370 h 5354779"/>
              <a:gd name="connsiteX42" fmla="*/ 8859833 w 9248135"/>
              <a:gd name="connsiteY42" fmla="*/ 5300370 h 5354779"/>
              <a:gd name="connsiteX43" fmla="*/ 9096190 w 9248135"/>
              <a:gd name="connsiteY43" fmla="*/ 5202490 h 5354779"/>
              <a:gd name="connsiteX44" fmla="*/ 9194166 w 9248135"/>
              <a:gd name="connsiteY44" fmla="*/ 4966026 h 5354779"/>
              <a:gd name="connsiteX45" fmla="*/ 9194166 w 9248135"/>
              <a:gd name="connsiteY45" fmla="*/ 4903448 h 5354779"/>
              <a:gd name="connsiteX46" fmla="*/ 9216584 w 9248135"/>
              <a:gd name="connsiteY46" fmla="*/ 4903448 h 5354779"/>
              <a:gd name="connsiteX47" fmla="*/ 9216584 w 9248135"/>
              <a:gd name="connsiteY47" fmla="*/ 4608006 h 5354779"/>
              <a:gd name="connsiteX48" fmla="*/ 9194166 w 9248135"/>
              <a:gd name="connsiteY48" fmla="*/ 4608006 h 5354779"/>
              <a:gd name="connsiteX49" fmla="*/ 9194166 w 9248135"/>
              <a:gd name="connsiteY49" fmla="*/ 366187 h 5354779"/>
              <a:gd name="connsiteX50" fmla="*/ 9194027 w 9248135"/>
              <a:gd name="connsiteY50" fmla="*/ 366187 h 5354779"/>
              <a:gd name="connsiteX51" fmla="*/ 220444 w 9248135"/>
              <a:gd name="connsiteY51" fmla="*/ 5006451 h 5354779"/>
              <a:gd name="connsiteX52" fmla="*/ 230684 w 9248135"/>
              <a:gd name="connsiteY52" fmla="*/ 5004098 h 5354779"/>
              <a:gd name="connsiteX53" fmla="*/ 227502 w 9248135"/>
              <a:gd name="connsiteY53" fmla="*/ 4975301 h 5354779"/>
              <a:gd name="connsiteX54" fmla="*/ 227502 w 9248135"/>
              <a:gd name="connsiteY54" fmla="*/ 356219 h 5354779"/>
              <a:gd name="connsiteX55" fmla="*/ 355644 w 9248135"/>
              <a:gd name="connsiteY55" fmla="*/ 227604 h 5354779"/>
              <a:gd name="connsiteX56" fmla="*/ 8871179 w 9248135"/>
              <a:gd name="connsiteY56" fmla="*/ 227604 h 5354779"/>
              <a:gd name="connsiteX57" fmla="*/ 8999322 w 9248135"/>
              <a:gd name="connsiteY57" fmla="*/ 356219 h 5354779"/>
              <a:gd name="connsiteX58" fmla="*/ 8999322 w 9248135"/>
              <a:gd name="connsiteY58" fmla="*/ 4975301 h 5354779"/>
              <a:gd name="connsiteX59" fmla="*/ 8871179 w 9248135"/>
              <a:gd name="connsiteY59" fmla="*/ 5103917 h 5354779"/>
              <a:gd name="connsiteX60" fmla="*/ 355644 w 9248135"/>
              <a:gd name="connsiteY60" fmla="*/ 5103917 h 5354779"/>
              <a:gd name="connsiteX61" fmla="*/ 355644 w 9248135"/>
              <a:gd name="connsiteY61" fmla="*/ 5114439 h 5354779"/>
              <a:gd name="connsiteX62" fmla="*/ 220582 w 9248135"/>
              <a:gd name="connsiteY62" fmla="*/ 5006313 h 5354779"/>
              <a:gd name="connsiteX63" fmla="*/ 220444 w 9248135"/>
              <a:gd name="connsiteY63" fmla="*/ 5006451 h 5354779"/>
              <a:gd name="connsiteX64" fmla="*/ 8967494 w 9248135"/>
              <a:gd name="connsiteY64" fmla="*/ 356219 h 5354779"/>
              <a:gd name="connsiteX65" fmla="*/ 8871042 w 9248135"/>
              <a:gd name="connsiteY65" fmla="*/ 259308 h 5354779"/>
              <a:gd name="connsiteX66" fmla="*/ 561832 w 9248135"/>
              <a:gd name="connsiteY66" fmla="*/ 546179 h 5354779"/>
              <a:gd name="connsiteX67" fmla="*/ 259191 w 9248135"/>
              <a:gd name="connsiteY67" fmla="*/ 356219 h 5354779"/>
              <a:gd name="connsiteX68" fmla="*/ 259191 w 9248135"/>
              <a:gd name="connsiteY68" fmla="*/ 4975301 h 5354779"/>
              <a:gd name="connsiteX69" fmla="*/ 355644 w 9248135"/>
              <a:gd name="connsiteY69" fmla="*/ 5072213 h 5354779"/>
              <a:gd name="connsiteX70" fmla="*/ 8871179 w 9248135"/>
              <a:gd name="connsiteY70" fmla="*/ 5072213 h 5354779"/>
              <a:gd name="connsiteX71" fmla="*/ 8967633 w 9248135"/>
              <a:gd name="connsiteY71" fmla="*/ 4975301 h 5354779"/>
              <a:gd name="connsiteX72" fmla="*/ 8967633 w 9248135"/>
              <a:gd name="connsiteY72" fmla="*/ 356219 h 5354779"/>
              <a:gd name="connsiteX73" fmla="*/ 8967494 w 9248135"/>
              <a:gd name="connsiteY73" fmla="*/ 356219 h 5354779"/>
              <a:gd name="connsiteX0" fmla="*/ 0 w 9248135"/>
              <a:gd name="connsiteY0" fmla="*/ 4986164 h 5374917"/>
              <a:gd name="connsiteX1" fmla="*/ 0 w 9248135"/>
              <a:gd name="connsiteY1" fmla="*/ 386325 h 5374917"/>
              <a:gd name="connsiteX2" fmla="*/ 107247 w 9248135"/>
              <a:gd name="connsiteY2" fmla="*/ 127433 h 5374917"/>
              <a:gd name="connsiteX3" fmla="*/ 366023 w 9248135"/>
              <a:gd name="connsiteY3" fmla="*/ 20138 h 5374917"/>
              <a:gd name="connsiteX4" fmla="*/ 8859694 w 9248135"/>
              <a:gd name="connsiteY4" fmla="*/ 20138 h 5374917"/>
              <a:gd name="connsiteX5" fmla="*/ 9118471 w 9248135"/>
              <a:gd name="connsiteY5" fmla="*/ 127433 h 5374917"/>
              <a:gd name="connsiteX6" fmla="*/ 9225717 w 9248135"/>
              <a:gd name="connsiteY6" fmla="*/ 386325 h 5374917"/>
              <a:gd name="connsiteX7" fmla="*/ 9225717 w 9248135"/>
              <a:gd name="connsiteY7" fmla="*/ 4596994 h 5374917"/>
              <a:gd name="connsiteX8" fmla="*/ 9248135 w 9248135"/>
              <a:gd name="connsiteY8" fmla="*/ 4622468 h 5374917"/>
              <a:gd name="connsiteX9" fmla="*/ 9248135 w 9248135"/>
              <a:gd name="connsiteY9" fmla="*/ 4929540 h 5374917"/>
              <a:gd name="connsiteX10" fmla="*/ 9225717 w 9248135"/>
              <a:gd name="connsiteY10" fmla="*/ 4955013 h 5374917"/>
              <a:gd name="connsiteX11" fmla="*/ 9225717 w 9248135"/>
              <a:gd name="connsiteY11" fmla="*/ 4986302 h 5374917"/>
              <a:gd name="connsiteX12" fmla="*/ 9118471 w 9248135"/>
              <a:gd name="connsiteY12" fmla="*/ 5245194 h 5374917"/>
              <a:gd name="connsiteX13" fmla="*/ 8859556 w 9248135"/>
              <a:gd name="connsiteY13" fmla="*/ 5352489 h 5374917"/>
              <a:gd name="connsiteX14" fmla="*/ 8622644 w 9248135"/>
              <a:gd name="connsiteY14" fmla="*/ 5352489 h 5374917"/>
              <a:gd name="connsiteX15" fmla="*/ 8597320 w 9248135"/>
              <a:gd name="connsiteY15" fmla="*/ 5374917 h 5374917"/>
              <a:gd name="connsiteX16" fmla="*/ 8290387 w 9248135"/>
              <a:gd name="connsiteY16" fmla="*/ 5374917 h 5374917"/>
              <a:gd name="connsiteX17" fmla="*/ 8265062 w 9248135"/>
              <a:gd name="connsiteY17" fmla="*/ 5352489 h 5374917"/>
              <a:gd name="connsiteX18" fmla="*/ 8235725 w 9248135"/>
              <a:gd name="connsiteY18" fmla="*/ 5352489 h 5374917"/>
              <a:gd name="connsiteX19" fmla="*/ 8210263 w 9248135"/>
              <a:gd name="connsiteY19" fmla="*/ 5374917 h 5374917"/>
              <a:gd name="connsiteX20" fmla="*/ 7903329 w 9248135"/>
              <a:gd name="connsiteY20" fmla="*/ 5374917 h 5374917"/>
              <a:gd name="connsiteX21" fmla="*/ 7877867 w 9248135"/>
              <a:gd name="connsiteY21" fmla="*/ 5352489 h 5374917"/>
              <a:gd name="connsiteX22" fmla="*/ 366023 w 9248135"/>
              <a:gd name="connsiteY22" fmla="*/ 5352489 h 5374917"/>
              <a:gd name="connsiteX23" fmla="*/ 107247 w 9248135"/>
              <a:gd name="connsiteY23" fmla="*/ 5245194 h 5374917"/>
              <a:gd name="connsiteX24" fmla="*/ 0 w 9248135"/>
              <a:gd name="connsiteY24" fmla="*/ 4986164 h 5374917"/>
              <a:gd name="connsiteX25" fmla="*/ 9194027 w 9248135"/>
              <a:gd name="connsiteY25" fmla="*/ 386325 h 5374917"/>
              <a:gd name="connsiteX26" fmla="*/ 9096052 w 9248135"/>
              <a:gd name="connsiteY26" fmla="*/ 149861 h 5374917"/>
              <a:gd name="connsiteX27" fmla="*/ 8859694 w 9248135"/>
              <a:gd name="connsiteY27" fmla="*/ 51842 h 5374917"/>
              <a:gd name="connsiteX28" fmla="*/ 366023 w 9248135"/>
              <a:gd name="connsiteY28" fmla="*/ 51842 h 5374917"/>
              <a:gd name="connsiteX29" fmla="*/ 129665 w 9248135"/>
              <a:gd name="connsiteY29" fmla="*/ 149861 h 5374917"/>
              <a:gd name="connsiteX30" fmla="*/ 31690 w 9248135"/>
              <a:gd name="connsiteY30" fmla="*/ 386325 h 5374917"/>
              <a:gd name="connsiteX31" fmla="*/ 31690 w 9248135"/>
              <a:gd name="connsiteY31" fmla="*/ 4986164 h 5374917"/>
              <a:gd name="connsiteX32" fmla="*/ 129665 w 9248135"/>
              <a:gd name="connsiteY32" fmla="*/ 5222628 h 5374917"/>
              <a:gd name="connsiteX33" fmla="*/ 366023 w 9248135"/>
              <a:gd name="connsiteY33" fmla="*/ 5320508 h 5374917"/>
              <a:gd name="connsiteX34" fmla="*/ 7909418 w 9248135"/>
              <a:gd name="connsiteY34" fmla="*/ 5320508 h 5374917"/>
              <a:gd name="connsiteX35" fmla="*/ 7909418 w 9248135"/>
              <a:gd name="connsiteY35" fmla="*/ 5342936 h 5374917"/>
              <a:gd name="connsiteX36" fmla="*/ 8204728 w 9248135"/>
              <a:gd name="connsiteY36" fmla="*/ 5342936 h 5374917"/>
              <a:gd name="connsiteX37" fmla="*/ 8204728 w 9248135"/>
              <a:gd name="connsiteY37" fmla="*/ 5320508 h 5374917"/>
              <a:gd name="connsiteX38" fmla="*/ 8296476 w 9248135"/>
              <a:gd name="connsiteY38" fmla="*/ 5320508 h 5374917"/>
              <a:gd name="connsiteX39" fmla="*/ 8296476 w 9248135"/>
              <a:gd name="connsiteY39" fmla="*/ 5342936 h 5374917"/>
              <a:gd name="connsiteX40" fmla="*/ 8591784 w 9248135"/>
              <a:gd name="connsiteY40" fmla="*/ 5342936 h 5374917"/>
              <a:gd name="connsiteX41" fmla="*/ 8591784 w 9248135"/>
              <a:gd name="connsiteY41" fmla="*/ 5320508 h 5374917"/>
              <a:gd name="connsiteX42" fmla="*/ 8859833 w 9248135"/>
              <a:gd name="connsiteY42" fmla="*/ 5320508 h 5374917"/>
              <a:gd name="connsiteX43" fmla="*/ 9096190 w 9248135"/>
              <a:gd name="connsiteY43" fmla="*/ 5222628 h 5374917"/>
              <a:gd name="connsiteX44" fmla="*/ 9194166 w 9248135"/>
              <a:gd name="connsiteY44" fmla="*/ 4986164 h 5374917"/>
              <a:gd name="connsiteX45" fmla="*/ 9194166 w 9248135"/>
              <a:gd name="connsiteY45" fmla="*/ 4923586 h 5374917"/>
              <a:gd name="connsiteX46" fmla="*/ 9216584 w 9248135"/>
              <a:gd name="connsiteY46" fmla="*/ 4923586 h 5374917"/>
              <a:gd name="connsiteX47" fmla="*/ 9216584 w 9248135"/>
              <a:gd name="connsiteY47" fmla="*/ 4628144 h 5374917"/>
              <a:gd name="connsiteX48" fmla="*/ 9194166 w 9248135"/>
              <a:gd name="connsiteY48" fmla="*/ 4628144 h 5374917"/>
              <a:gd name="connsiteX49" fmla="*/ 9194166 w 9248135"/>
              <a:gd name="connsiteY49" fmla="*/ 386325 h 5374917"/>
              <a:gd name="connsiteX50" fmla="*/ 9194027 w 9248135"/>
              <a:gd name="connsiteY50" fmla="*/ 386325 h 5374917"/>
              <a:gd name="connsiteX51" fmla="*/ 220444 w 9248135"/>
              <a:gd name="connsiteY51" fmla="*/ 5026589 h 5374917"/>
              <a:gd name="connsiteX52" fmla="*/ 230684 w 9248135"/>
              <a:gd name="connsiteY52" fmla="*/ 5024236 h 5374917"/>
              <a:gd name="connsiteX53" fmla="*/ 227502 w 9248135"/>
              <a:gd name="connsiteY53" fmla="*/ 4995439 h 5374917"/>
              <a:gd name="connsiteX54" fmla="*/ 227502 w 9248135"/>
              <a:gd name="connsiteY54" fmla="*/ 376357 h 5374917"/>
              <a:gd name="connsiteX55" fmla="*/ 355644 w 9248135"/>
              <a:gd name="connsiteY55" fmla="*/ 247742 h 5374917"/>
              <a:gd name="connsiteX56" fmla="*/ 8871179 w 9248135"/>
              <a:gd name="connsiteY56" fmla="*/ 247742 h 5374917"/>
              <a:gd name="connsiteX57" fmla="*/ 8999322 w 9248135"/>
              <a:gd name="connsiteY57" fmla="*/ 376357 h 5374917"/>
              <a:gd name="connsiteX58" fmla="*/ 8999322 w 9248135"/>
              <a:gd name="connsiteY58" fmla="*/ 4995439 h 5374917"/>
              <a:gd name="connsiteX59" fmla="*/ 8871179 w 9248135"/>
              <a:gd name="connsiteY59" fmla="*/ 5124055 h 5374917"/>
              <a:gd name="connsiteX60" fmla="*/ 355644 w 9248135"/>
              <a:gd name="connsiteY60" fmla="*/ 5124055 h 5374917"/>
              <a:gd name="connsiteX61" fmla="*/ 355644 w 9248135"/>
              <a:gd name="connsiteY61" fmla="*/ 5134577 h 5374917"/>
              <a:gd name="connsiteX62" fmla="*/ 220582 w 9248135"/>
              <a:gd name="connsiteY62" fmla="*/ 5026451 h 5374917"/>
              <a:gd name="connsiteX63" fmla="*/ 220444 w 9248135"/>
              <a:gd name="connsiteY63" fmla="*/ 5026589 h 5374917"/>
              <a:gd name="connsiteX64" fmla="*/ 8967494 w 9248135"/>
              <a:gd name="connsiteY64" fmla="*/ 376357 h 5374917"/>
              <a:gd name="connsiteX65" fmla="*/ 8871042 w 9248135"/>
              <a:gd name="connsiteY65" fmla="*/ 279446 h 5374917"/>
              <a:gd name="connsiteX66" fmla="*/ 259191 w 9248135"/>
              <a:gd name="connsiteY66" fmla="*/ 376357 h 5374917"/>
              <a:gd name="connsiteX67" fmla="*/ 259191 w 9248135"/>
              <a:gd name="connsiteY67" fmla="*/ 4995439 h 5374917"/>
              <a:gd name="connsiteX68" fmla="*/ 355644 w 9248135"/>
              <a:gd name="connsiteY68" fmla="*/ 5092351 h 5374917"/>
              <a:gd name="connsiteX69" fmla="*/ 8871179 w 9248135"/>
              <a:gd name="connsiteY69" fmla="*/ 5092351 h 5374917"/>
              <a:gd name="connsiteX70" fmla="*/ 8967633 w 9248135"/>
              <a:gd name="connsiteY70" fmla="*/ 4995439 h 5374917"/>
              <a:gd name="connsiteX71" fmla="*/ 8967633 w 9248135"/>
              <a:gd name="connsiteY71" fmla="*/ 376357 h 5374917"/>
              <a:gd name="connsiteX72" fmla="*/ 8967494 w 9248135"/>
              <a:gd name="connsiteY72" fmla="*/ 376357 h 5374917"/>
              <a:gd name="connsiteX0" fmla="*/ 0 w 9248135"/>
              <a:gd name="connsiteY0" fmla="*/ 4998236 h 5386989"/>
              <a:gd name="connsiteX1" fmla="*/ 0 w 9248135"/>
              <a:gd name="connsiteY1" fmla="*/ 398397 h 5386989"/>
              <a:gd name="connsiteX2" fmla="*/ 107247 w 9248135"/>
              <a:gd name="connsiteY2" fmla="*/ 139505 h 5386989"/>
              <a:gd name="connsiteX3" fmla="*/ 366023 w 9248135"/>
              <a:gd name="connsiteY3" fmla="*/ 32210 h 5386989"/>
              <a:gd name="connsiteX4" fmla="*/ 8859694 w 9248135"/>
              <a:gd name="connsiteY4" fmla="*/ 32210 h 5386989"/>
              <a:gd name="connsiteX5" fmla="*/ 9118471 w 9248135"/>
              <a:gd name="connsiteY5" fmla="*/ 139505 h 5386989"/>
              <a:gd name="connsiteX6" fmla="*/ 9225717 w 9248135"/>
              <a:gd name="connsiteY6" fmla="*/ 398397 h 5386989"/>
              <a:gd name="connsiteX7" fmla="*/ 9225717 w 9248135"/>
              <a:gd name="connsiteY7" fmla="*/ 4609066 h 5386989"/>
              <a:gd name="connsiteX8" fmla="*/ 9248135 w 9248135"/>
              <a:gd name="connsiteY8" fmla="*/ 4634540 h 5386989"/>
              <a:gd name="connsiteX9" fmla="*/ 9248135 w 9248135"/>
              <a:gd name="connsiteY9" fmla="*/ 4941612 h 5386989"/>
              <a:gd name="connsiteX10" fmla="*/ 9225717 w 9248135"/>
              <a:gd name="connsiteY10" fmla="*/ 4967085 h 5386989"/>
              <a:gd name="connsiteX11" fmla="*/ 9225717 w 9248135"/>
              <a:gd name="connsiteY11" fmla="*/ 4998374 h 5386989"/>
              <a:gd name="connsiteX12" fmla="*/ 9118471 w 9248135"/>
              <a:gd name="connsiteY12" fmla="*/ 5257266 h 5386989"/>
              <a:gd name="connsiteX13" fmla="*/ 8859556 w 9248135"/>
              <a:gd name="connsiteY13" fmla="*/ 5364561 h 5386989"/>
              <a:gd name="connsiteX14" fmla="*/ 8622644 w 9248135"/>
              <a:gd name="connsiteY14" fmla="*/ 5364561 h 5386989"/>
              <a:gd name="connsiteX15" fmla="*/ 8597320 w 9248135"/>
              <a:gd name="connsiteY15" fmla="*/ 5386989 h 5386989"/>
              <a:gd name="connsiteX16" fmla="*/ 8290387 w 9248135"/>
              <a:gd name="connsiteY16" fmla="*/ 5386989 h 5386989"/>
              <a:gd name="connsiteX17" fmla="*/ 8265062 w 9248135"/>
              <a:gd name="connsiteY17" fmla="*/ 5364561 h 5386989"/>
              <a:gd name="connsiteX18" fmla="*/ 8235725 w 9248135"/>
              <a:gd name="connsiteY18" fmla="*/ 5364561 h 5386989"/>
              <a:gd name="connsiteX19" fmla="*/ 8210263 w 9248135"/>
              <a:gd name="connsiteY19" fmla="*/ 5386989 h 5386989"/>
              <a:gd name="connsiteX20" fmla="*/ 7903329 w 9248135"/>
              <a:gd name="connsiteY20" fmla="*/ 5386989 h 5386989"/>
              <a:gd name="connsiteX21" fmla="*/ 7877867 w 9248135"/>
              <a:gd name="connsiteY21" fmla="*/ 5364561 h 5386989"/>
              <a:gd name="connsiteX22" fmla="*/ 366023 w 9248135"/>
              <a:gd name="connsiteY22" fmla="*/ 5364561 h 5386989"/>
              <a:gd name="connsiteX23" fmla="*/ 107247 w 9248135"/>
              <a:gd name="connsiteY23" fmla="*/ 5257266 h 5386989"/>
              <a:gd name="connsiteX24" fmla="*/ 0 w 9248135"/>
              <a:gd name="connsiteY24" fmla="*/ 4998236 h 5386989"/>
              <a:gd name="connsiteX25" fmla="*/ 9194027 w 9248135"/>
              <a:gd name="connsiteY25" fmla="*/ 398397 h 5386989"/>
              <a:gd name="connsiteX26" fmla="*/ 9096052 w 9248135"/>
              <a:gd name="connsiteY26" fmla="*/ 161933 h 5386989"/>
              <a:gd name="connsiteX27" fmla="*/ 8859694 w 9248135"/>
              <a:gd name="connsiteY27" fmla="*/ 63914 h 5386989"/>
              <a:gd name="connsiteX28" fmla="*/ 366023 w 9248135"/>
              <a:gd name="connsiteY28" fmla="*/ 63914 h 5386989"/>
              <a:gd name="connsiteX29" fmla="*/ 129665 w 9248135"/>
              <a:gd name="connsiteY29" fmla="*/ 161933 h 5386989"/>
              <a:gd name="connsiteX30" fmla="*/ 31690 w 9248135"/>
              <a:gd name="connsiteY30" fmla="*/ 398397 h 5386989"/>
              <a:gd name="connsiteX31" fmla="*/ 31690 w 9248135"/>
              <a:gd name="connsiteY31" fmla="*/ 4998236 h 5386989"/>
              <a:gd name="connsiteX32" fmla="*/ 129665 w 9248135"/>
              <a:gd name="connsiteY32" fmla="*/ 5234700 h 5386989"/>
              <a:gd name="connsiteX33" fmla="*/ 366023 w 9248135"/>
              <a:gd name="connsiteY33" fmla="*/ 5332580 h 5386989"/>
              <a:gd name="connsiteX34" fmla="*/ 7909418 w 9248135"/>
              <a:gd name="connsiteY34" fmla="*/ 5332580 h 5386989"/>
              <a:gd name="connsiteX35" fmla="*/ 7909418 w 9248135"/>
              <a:gd name="connsiteY35" fmla="*/ 5355008 h 5386989"/>
              <a:gd name="connsiteX36" fmla="*/ 8204728 w 9248135"/>
              <a:gd name="connsiteY36" fmla="*/ 5355008 h 5386989"/>
              <a:gd name="connsiteX37" fmla="*/ 8204728 w 9248135"/>
              <a:gd name="connsiteY37" fmla="*/ 5332580 h 5386989"/>
              <a:gd name="connsiteX38" fmla="*/ 8296476 w 9248135"/>
              <a:gd name="connsiteY38" fmla="*/ 5332580 h 5386989"/>
              <a:gd name="connsiteX39" fmla="*/ 8296476 w 9248135"/>
              <a:gd name="connsiteY39" fmla="*/ 5355008 h 5386989"/>
              <a:gd name="connsiteX40" fmla="*/ 8591784 w 9248135"/>
              <a:gd name="connsiteY40" fmla="*/ 5355008 h 5386989"/>
              <a:gd name="connsiteX41" fmla="*/ 8591784 w 9248135"/>
              <a:gd name="connsiteY41" fmla="*/ 5332580 h 5386989"/>
              <a:gd name="connsiteX42" fmla="*/ 8859833 w 9248135"/>
              <a:gd name="connsiteY42" fmla="*/ 5332580 h 5386989"/>
              <a:gd name="connsiteX43" fmla="*/ 9096190 w 9248135"/>
              <a:gd name="connsiteY43" fmla="*/ 5234700 h 5386989"/>
              <a:gd name="connsiteX44" fmla="*/ 9194166 w 9248135"/>
              <a:gd name="connsiteY44" fmla="*/ 4998236 h 5386989"/>
              <a:gd name="connsiteX45" fmla="*/ 9194166 w 9248135"/>
              <a:gd name="connsiteY45" fmla="*/ 4935658 h 5386989"/>
              <a:gd name="connsiteX46" fmla="*/ 9216584 w 9248135"/>
              <a:gd name="connsiteY46" fmla="*/ 4935658 h 5386989"/>
              <a:gd name="connsiteX47" fmla="*/ 9216584 w 9248135"/>
              <a:gd name="connsiteY47" fmla="*/ 4640216 h 5386989"/>
              <a:gd name="connsiteX48" fmla="*/ 9194166 w 9248135"/>
              <a:gd name="connsiteY48" fmla="*/ 4640216 h 5386989"/>
              <a:gd name="connsiteX49" fmla="*/ 9194166 w 9248135"/>
              <a:gd name="connsiteY49" fmla="*/ 398397 h 5386989"/>
              <a:gd name="connsiteX50" fmla="*/ 9194027 w 9248135"/>
              <a:gd name="connsiteY50" fmla="*/ 398397 h 5386989"/>
              <a:gd name="connsiteX51" fmla="*/ 220444 w 9248135"/>
              <a:gd name="connsiteY51" fmla="*/ 5038661 h 5386989"/>
              <a:gd name="connsiteX52" fmla="*/ 230684 w 9248135"/>
              <a:gd name="connsiteY52" fmla="*/ 5036308 h 5386989"/>
              <a:gd name="connsiteX53" fmla="*/ 227502 w 9248135"/>
              <a:gd name="connsiteY53" fmla="*/ 5007511 h 5386989"/>
              <a:gd name="connsiteX54" fmla="*/ 227502 w 9248135"/>
              <a:gd name="connsiteY54" fmla="*/ 388429 h 5386989"/>
              <a:gd name="connsiteX55" fmla="*/ 8871179 w 9248135"/>
              <a:gd name="connsiteY55" fmla="*/ 259814 h 5386989"/>
              <a:gd name="connsiteX56" fmla="*/ 8999322 w 9248135"/>
              <a:gd name="connsiteY56" fmla="*/ 388429 h 5386989"/>
              <a:gd name="connsiteX57" fmla="*/ 8999322 w 9248135"/>
              <a:gd name="connsiteY57" fmla="*/ 5007511 h 5386989"/>
              <a:gd name="connsiteX58" fmla="*/ 8871179 w 9248135"/>
              <a:gd name="connsiteY58" fmla="*/ 5136127 h 5386989"/>
              <a:gd name="connsiteX59" fmla="*/ 355644 w 9248135"/>
              <a:gd name="connsiteY59" fmla="*/ 5136127 h 5386989"/>
              <a:gd name="connsiteX60" fmla="*/ 355644 w 9248135"/>
              <a:gd name="connsiteY60" fmla="*/ 5146649 h 5386989"/>
              <a:gd name="connsiteX61" fmla="*/ 220582 w 9248135"/>
              <a:gd name="connsiteY61" fmla="*/ 5038523 h 5386989"/>
              <a:gd name="connsiteX62" fmla="*/ 220444 w 9248135"/>
              <a:gd name="connsiteY62" fmla="*/ 5038661 h 5386989"/>
              <a:gd name="connsiteX63" fmla="*/ 8967494 w 9248135"/>
              <a:gd name="connsiteY63" fmla="*/ 388429 h 5386989"/>
              <a:gd name="connsiteX64" fmla="*/ 8871042 w 9248135"/>
              <a:gd name="connsiteY64" fmla="*/ 291518 h 5386989"/>
              <a:gd name="connsiteX65" fmla="*/ 259191 w 9248135"/>
              <a:gd name="connsiteY65" fmla="*/ 388429 h 5386989"/>
              <a:gd name="connsiteX66" fmla="*/ 259191 w 9248135"/>
              <a:gd name="connsiteY66" fmla="*/ 5007511 h 5386989"/>
              <a:gd name="connsiteX67" fmla="*/ 355644 w 9248135"/>
              <a:gd name="connsiteY67" fmla="*/ 5104423 h 5386989"/>
              <a:gd name="connsiteX68" fmla="*/ 8871179 w 9248135"/>
              <a:gd name="connsiteY68" fmla="*/ 5104423 h 5386989"/>
              <a:gd name="connsiteX69" fmla="*/ 8967633 w 9248135"/>
              <a:gd name="connsiteY69" fmla="*/ 5007511 h 5386989"/>
              <a:gd name="connsiteX70" fmla="*/ 8967633 w 9248135"/>
              <a:gd name="connsiteY70" fmla="*/ 388429 h 5386989"/>
              <a:gd name="connsiteX71" fmla="*/ 8967494 w 9248135"/>
              <a:gd name="connsiteY71" fmla="*/ 388429 h 5386989"/>
              <a:gd name="connsiteX0" fmla="*/ 0 w 9248135"/>
              <a:gd name="connsiteY0" fmla="*/ 4998236 h 5386989"/>
              <a:gd name="connsiteX1" fmla="*/ 0 w 9248135"/>
              <a:gd name="connsiteY1" fmla="*/ 398397 h 5386989"/>
              <a:gd name="connsiteX2" fmla="*/ 107247 w 9248135"/>
              <a:gd name="connsiteY2" fmla="*/ 139505 h 5386989"/>
              <a:gd name="connsiteX3" fmla="*/ 366023 w 9248135"/>
              <a:gd name="connsiteY3" fmla="*/ 32210 h 5386989"/>
              <a:gd name="connsiteX4" fmla="*/ 8859694 w 9248135"/>
              <a:gd name="connsiteY4" fmla="*/ 32210 h 5386989"/>
              <a:gd name="connsiteX5" fmla="*/ 9118471 w 9248135"/>
              <a:gd name="connsiteY5" fmla="*/ 139505 h 5386989"/>
              <a:gd name="connsiteX6" fmla="*/ 9225717 w 9248135"/>
              <a:gd name="connsiteY6" fmla="*/ 398397 h 5386989"/>
              <a:gd name="connsiteX7" fmla="*/ 9225717 w 9248135"/>
              <a:gd name="connsiteY7" fmla="*/ 4609066 h 5386989"/>
              <a:gd name="connsiteX8" fmla="*/ 9248135 w 9248135"/>
              <a:gd name="connsiteY8" fmla="*/ 4634540 h 5386989"/>
              <a:gd name="connsiteX9" fmla="*/ 9248135 w 9248135"/>
              <a:gd name="connsiteY9" fmla="*/ 4941612 h 5386989"/>
              <a:gd name="connsiteX10" fmla="*/ 9225717 w 9248135"/>
              <a:gd name="connsiteY10" fmla="*/ 4967085 h 5386989"/>
              <a:gd name="connsiteX11" fmla="*/ 9225717 w 9248135"/>
              <a:gd name="connsiteY11" fmla="*/ 4998374 h 5386989"/>
              <a:gd name="connsiteX12" fmla="*/ 9118471 w 9248135"/>
              <a:gd name="connsiteY12" fmla="*/ 5257266 h 5386989"/>
              <a:gd name="connsiteX13" fmla="*/ 8859556 w 9248135"/>
              <a:gd name="connsiteY13" fmla="*/ 5364561 h 5386989"/>
              <a:gd name="connsiteX14" fmla="*/ 8622644 w 9248135"/>
              <a:gd name="connsiteY14" fmla="*/ 5364561 h 5386989"/>
              <a:gd name="connsiteX15" fmla="*/ 8597320 w 9248135"/>
              <a:gd name="connsiteY15" fmla="*/ 5386989 h 5386989"/>
              <a:gd name="connsiteX16" fmla="*/ 8290387 w 9248135"/>
              <a:gd name="connsiteY16" fmla="*/ 5386989 h 5386989"/>
              <a:gd name="connsiteX17" fmla="*/ 8265062 w 9248135"/>
              <a:gd name="connsiteY17" fmla="*/ 5364561 h 5386989"/>
              <a:gd name="connsiteX18" fmla="*/ 8235725 w 9248135"/>
              <a:gd name="connsiteY18" fmla="*/ 5364561 h 5386989"/>
              <a:gd name="connsiteX19" fmla="*/ 8210263 w 9248135"/>
              <a:gd name="connsiteY19" fmla="*/ 5386989 h 5386989"/>
              <a:gd name="connsiteX20" fmla="*/ 7903329 w 9248135"/>
              <a:gd name="connsiteY20" fmla="*/ 5386989 h 5386989"/>
              <a:gd name="connsiteX21" fmla="*/ 7877867 w 9248135"/>
              <a:gd name="connsiteY21" fmla="*/ 5364561 h 5386989"/>
              <a:gd name="connsiteX22" fmla="*/ 366023 w 9248135"/>
              <a:gd name="connsiteY22" fmla="*/ 5364561 h 5386989"/>
              <a:gd name="connsiteX23" fmla="*/ 107247 w 9248135"/>
              <a:gd name="connsiteY23" fmla="*/ 5257266 h 5386989"/>
              <a:gd name="connsiteX24" fmla="*/ 0 w 9248135"/>
              <a:gd name="connsiteY24" fmla="*/ 4998236 h 5386989"/>
              <a:gd name="connsiteX25" fmla="*/ 9194027 w 9248135"/>
              <a:gd name="connsiteY25" fmla="*/ 398397 h 5386989"/>
              <a:gd name="connsiteX26" fmla="*/ 9096052 w 9248135"/>
              <a:gd name="connsiteY26" fmla="*/ 161933 h 5386989"/>
              <a:gd name="connsiteX27" fmla="*/ 8859694 w 9248135"/>
              <a:gd name="connsiteY27" fmla="*/ 63914 h 5386989"/>
              <a:gd name="connsiteX28" fmla="*/ 366023 w 9248135"/>
              <a:gd name="connsiteY28" fmla="*/ 63914 h 5386989"/>
              <a:gd name="connsiteX29" fmla="*/ 129665 w 9248135"/>
              <a:gd name="connsiteY29" fmla="*/ 161933 h 5386989"/>
              <a:gd name="connsiteX30" fmla="*/ 31690 w 9248135"/>
              <a:gd name="connsiteY30" fmla="*/ 398397 h 5386989"/>
              <a:gd name="connsiteX31" fmla="*/ 31690 w 9248135"/>
              <a:gd name="connsiteY31" fmla="*/ 4998236 h 5386989"/>
              <a:gd name="connsiteX32" fmla="*/ 129665 w 9248135"/>
              <a:gd name="connsiteY32" fmla="*/ 5234700 h 5386989"/>
              <a:gd name="connsiteX33" fmla="*/ 366023 w 9248135"/>
              <a:gd name="connsiteY33" fmla="*/ 5332580 h 5386989"/>
              <a:gd name="connsiteX34" fmla="*/ 7909418 w 9248135"/>
              <a:gd name="connsiteY34" fmla="*/ 5332580 h 5386989"/>
              <a:gd name="connsiteX35" fmla="*/ 7909418 w 9248135"/>
              <a:gd name="connsiteY35" fmla="*/ 5355008 h 5386989"/>
              <a:gd name="connsiteX36" fmla="*/ 8204728 w 9248135"/>
              <a:gd name="connsiteY36" fmla="*/ 5355008 h 5386989"/>
              <a:gd name="connsiteX37" fmla="*/ 8204728 w 9248135"/>
              <a:gd name="connsiteY37" fmla="*/ 5332580 h 5386989"/>
              <a:gd name="connsiteX38" fmla="*/ 8296476 w 9248135"/>
              <a:gd name="connsiteY38" fmla="*/ 5332580 h 5386989"/>
              <a:gd name="connsiteX39" fmla="*/ 8296476 w 9248135"/>
              <a:gd name="connsiteY39" fmla="*/ 5355008 h 5386989"/>
              <a:gd name="connsiteX40" fmla="*/ 8591784 w 9248135"/>
              <a:gd name="connsiteY40" fmla="*/ 5355008 h 5386989"/>
              <a:gd name="connsiteX41" fmla="*/ 8591784 w 9248135"/>
              <a:gd name="connsiteY41" fmla="*/ 5332580 h 5386989"/>
              <a:gd name="connsiteX42" fmla="*/ 8859833 w 9248135"/>
              <a:gd name="connsiteY42" fmla="*/ 5332580 h 5386989"/>
              <a:gd name="connsiteX43" fmla="*/ 9096190 w 9248135"/>
              <a:gd name="connsiteY43" fmla="*/ 5234700 h 5386989"/>
              <a:gd name="connsiteX44" fmla="*/ 9194166 w 9248135"/>
              <a:gd name="connsiteY44" fmla="*/ 4998236 h 5386989"/>
              <a:gd name="connsiteX45" fmla="*/ 9194166 w 9248135"/>
              <a:gd name="connsiteY45" fmla="*/ 4935658 h 5386989"/>
              <a:gd name="connsiteX46" fmla="*/ 9216584 w 9248135"/>
              <a:gd name="connsiteY46" fmla="*/ 4935658 h 5386989"/>
              <a:gd name="connsiteX47" fmla="*/ 9216584 w 9248135"/>
              <a:gd name="connsiteY47" fmla="*/ 4640216 h 5386989"/>
              <a:gd name="connsiteX48" fmla="*/ 9194166 w 9248135"/>
              <a:gd name="connsiteY48" fmla="*/ 4640216 h 5386989"/>
              <a:gd name="connsiteX49" fmla="*/ 9194166 w 9248135"/>
              <a:gd name="connsiteY49" fmla="*/ 398397 h 5386989"/>
              <a:gd name="connsiteX50" fmla="*/ 9194027 w 9248135"/>
              <a:gd name="connsiteY50" fmla="*/ 398397 h 5386989"/>
              <a:gd name="connsiteX51" fmla="*/ 220444 w 9248135"/>
              <a:gd name="connsiteY51" fmla="*/ 5038661 h 5386989"/>
              <a:gd name="connsiteX52" fmla="*/ 230684 w 9248135"/>
              <a:gd name="connsiteY52" fmla="*/ 5036308 h 5386989"/>
              <a:gd name="connsiteX53" fmla="*/ 227502 w 9248135"/>
              <a:gd name="connsiteY53" fmla="*/ 5007511 h 5386989"/>
              <a:gd name="connsiteX54" fmla="*/ 227502 w 9248135"/>
              <a:gd name="connsiteY54" fmla="*/ 388429 h 5386989"/>
              <a:gd name="connsiteX55" fmla="*/ 8871179 w 9248135"/>
              <a:gd name="connsiteY55" fmla="*/ 259814 h 5386989"/>
              <a:gd name="connsiteX56" fmla="*/ 8999322 w 9248135"/>
              <a:gd name="connsiteY56" fmla="*/ 388429 h 5386989"/>
              <a:gd name="connsiteX57" fmla="*/ 8999322 w 9248135"/>
              <a:gd name="connsiteY57" fmla="*/ 5007511 h 5386989"/>
              <a:gd name="connsiteX58" fmla="*/ 8871179 w 9248135"/>
              <a:gd name="connsiteY58" fmla="*/ 5136127 h 5386989"/>
              <a:gd name="connsiteX59" fmla="*/ 355644 w 9248135"/>
              <a:gd name="connsiteY59" fmla="*/ 5136127 h 5386989"/>
              <a:gd name="connsiteX60" fmla="*/ 355644 w 9248135"/>
              <a:gd name="connsiteY60" fmla="*/ 5146649 h 5386989"/>
              <a:gd name="connsiteX61" fmla="*/ 220582 w 9248135"/>
              <a:gd name="connsiteY61" fmla="*/ 5038523 h 5386989"/>
              <a:gd name="connsiteX62" fmla="*/ 220444 w 9248135"/>
              <a:gd name="connsiteY62" fmla="*/ 5038661 h 5386989"/>
              <a:gd name="connsiteX63" fmla="*/ 8967494 w 9248135"/>
              <a:gd name="connsiteY63" fmla="*/ 388429 h 5386989"/>
              <a:gd name="connsiteX64" fmla="*/ 8871042 w 9248135"/>
              <a:gd name="connsiteY64" fmla="*/ 291518 h 5386989"/>
              <a:gd name="connsiteX65" fmla="*/ 259191 w 9248135"/>
              <a:gd name="connsiteY65" fmla="*/ 5007511 h 5386989"/>
              <a:gd name="connsiteX66" fmla="*/ 355644 w 9248135"/>
              <a:gd name="connsiteY66" fmla="*/ 5104423 h 5386989"/>
              <a:gd name="connsiteX67" fmla="*/ 8871179 w 9248135"/>
              <a:gd name="connsiteY67" fmla="*/ 5104423 h 5386989"/>
              <a:gd name="connsiteX68" fmla="*/ 8967633 w 9248135"/>
              <a:gd name="connsiteY68" fmla="*/ 5007511 h 5386989"/>
              <a:gd name="connsiteX69" fmla="*/ 8967633 w 9248135"/>
              <a:gd name="connsiteY69" fmla="*/ 388429 h 5386989"/>
              <a:gd name="connsiteX70" fmla="*/ 8967494 w 9248135"/>
              <a:gd name="connsiteY70" fmla="*/ 388429 h 5386989"/>
              <a:gd name="connsiteX0" fmla="*/ 0 w 9248135"/>
              <a:gd name="connsiteY0" fmla="*/ 4966026 h 5354779"/>
              <a:gd name="connsiteX1" fmla="*/ 0 w 9248135"/>
              <a:gd name="connsiteY1" fmla="*/ 366187 h 5354779"/>
              <a:gd name="connsiteX2" fmla="*/ 107247 w 9248135"/>
              <a:gd name="connsiteY2" fmla="*/ 107295 h 5354779"/>
              <a:gd name="connsiteX3" fmla="*/ 366023 w 9248135"/>
              <a:gd name="connsiteY3" fmla="*/ 0 h 5354779"/>
              <a:gd name="connsiteX4" fmla="*/ 8859694 w 9248135"/>
              <a:gd name="connsiteY4" fmla="*/ 0 h 5354779"/>
              <a:gd name="connsiteX5" fmla="*/ 9118471 w 9248135"/>
              <a:gd name="connsiteY5" fmla="*/ 107295 h 5354779"/>
              <a:gd name="connsiteX6" fmla="*/ 9225717 w 9248135"/>
              <a:gd name="connsiteY6" fmla="*/ 366187 h 5354779"/>
              <a:gd name="connsiteX7" fmla="*/ 9225717 w 9248135"/>
              <a:gd name="connsiteY7" fmla="*/ 4576856 h 5354779"/>
              <a:gd name="connsiteX8" fmla="*/ 9248135 w 9248135"/>
              <a:gd name="connsiteY8" fmla="*/ 4602330 h 5354779"/>
              <a:gd name="connsiteX9" fmla="*/ 9248135 w 9248135"/>
              <a:gd name="connsiteY9" fmla="*/ 4909402 h 5354779"/>
              <a:gd name="connsiteX10" fmla="*/ 9225717 w 9248135"/>
              <a:gd name="connsiteY10" fmla="*/ 4934875 h 5354779"/>
              <a:gd name="connsiteX11" fmla="*/ 9225717 w 9248135"/>
              <a:gd name="connsiteY11" fmla="*/ 4966164 h 5354779"/>
              <a:gd name="connsiteX12" fmla="*/ 9118471 w 9248135"/>
              <a:gd name="connsiteY12" fmla="*/ 5225056 h 5354779"/>
              <a:gd name="connsiteX13" fmla="*/ 8859556 w 9248135"/>
              <a:gd name="connsiteY13" fmla="*/ 5332351 h 5354779"/>
              <a:gd name="connsiteX14" fmla="*/ 8622644 w 9248135"/>
              <a:gd name="connsiteY14" fmla="*/ 5332351 h 5354779"/>
              <a:gd name="connsiteX15" fmla="*/ 8597320 w 9248135"/>
              <a:gd name="connsiteY15" fmla="*/ 5354779 h 5354779"/>
              <a:gd name="connsiteX16" fmla="*/ 8290387 w 9248135"/>
              <a:gd name="connsiteY16" fmla="*/ 5354779 h 5354779"/>
              <a:gd name="connsiteX17" fmla="*/ 8265062 w 9248135"/>
              <a:gd name="connsiteY17" fmla="*/ 5332351 h 5354779"/>
              <a:gd name="connsiteX18" fmla="*/ 8235725 w 9248135"/>
              <a:gd name="connsiteY18" fmla="*/ 5332351 h 5354779"/>
              <a:gd name="connsiteX19" fmla="*/ 8210263 w 9248135"/>
              <a:gd name="connsiteY19" fmla="*/ 5354779 h 5354779"/>
              <a:gd name="connsiteX20" fmla="*/ 7903329 w 9248135"/>
              <a:gd name="connsiteY20" fmla="*/ 5354779 h 5354779"/>
              <a:gd name="connsiteX21" fmla="*/ 7877867 w 9248135"/>
              <a:gd name="connsiteY21" fmla="*/ 5332351 h 5354779"/>
              <a:gd name="connsiteX22" fmla="*/ 366023 w 9248135"/>
              <a:gd name="connsiteY22" fmla="*/ 5332351 h 5354779"/>
              <a:gd name="connsiteX23" fmla="*/ 107247 w 9248135"/>
              <a:gd name="connsiteY23" fmla="*/ 5225056 h 5354779"/>
              <a:gd name="connsiteX24" fmla="*/ 0 w 9248135"/>
              <a:gd name="connsiteY24" fmla="*/ 4966026 h 5354779"/>
              <a:gd name="connsiteX25" fmla="*/ 9194027 w 9248135"/>
              <a:gd name="connsiteY25" fmla="*/ 366187 h 5354779"/>
              <a:gd name="connsiteX26" fmla="*/ 9096052 w 9248135"/>
              <a:gd name="connsiteY26" fmla="*/ 129723 h 5354779"/>
              <a:gd name="connsiteX27" fmla="*/ 8859694 w 9248135"/>
              <a:gd name="connsiteY27" fmla="*/ 31704 h 5354779"/>
              <a:gd name="connsiteX28" fmla="*/ 366023 w 9248135"/>
              <a:gd name="connsiteY28" fmla="*/ 31704 h 5354779"/>
              <a:gd name="connsiteX29" fmla="*/ 129665 w 9248135"/>
              <a:gd name="connsiteY29" fmla="*/ 129723 h 5354779"/>
              <a:gd name="connsiteX30" fmla="*/ 31690 w 9248135"/>
              <a:gd name="connsiteY30" fmla="*/ 366187 h 5354779"/>
              <a:gd name="connsiteX31" fmla="*/ 31690 w 9248135"/>
              <a:gd name="connsiteY31" fmla="*/ 4966026 h 5354779"/>
              <a:gd name="connsiteX32" fmla="*/ 129665 w 9248135"/>
              <a:gd name="connsiteY32" fmla="*/ 5202490 h 5354779"/>
              <a:gd name="connsiteX33" fmla="*/ 366023 w 9248135"/>
              <a:gd name="connsiteY33" fmla="*/ 5300370 h 5354779"/>
              <a:gd name="connsiteX34" fmla="*/ 7909418 w 9248135"/>
              <a:gd name="connsiteY34" fmla="*/ 5300370 h 5354779"/>
              <a:gd name="connsiteX35" fmla="*/ 7909418 w 9248135"/>
              <a:gd name="connsiteY35" fmla="*/ 5322798 h 5354779"/>
              <a:gd name="connsiteX36" fmla="*/ 8204728 w 9248135"/>
              <a:gd name="connsiteY36" fmla="*/ 5322798 h 5354779"/>
              <a:gd name="connsiteX37" fmla="*/ 8204728 w 9248135"/>
              <a:gd name="connsiteY37" fmla="*/ 5300370 h 5354779"/>
              <a:gd name="connsiteX38" fmla="*/ 8296476 w 9248135"/>
              <a:gd name="connsiteY38" fmla="*/ 5300370 h 5354779"/>
              <a:gd name="connsiteX39" fmla="*/ 8296476 w 9248135"/>
              <a:gd name="connsiteY39" fmla="*/ 5322798 h 5354779"/>
              <a:gd name="connsiteX40" fmla="*/ 8591784 w 9248135"/>
              <a:gd name="connsiteY40" fmla="*/ 5322798 h 5354779"/>
              <a:gd name="connsiteX41" fmla="*/ 8591784 w 9248135"/>
              <a:gd name="connsiteY41" fmla="*/ 5300370 h 5354779"/>
              <a:gd name="connsiteX42" fmla="*/ 8859833 w 9248135"/>
              <a:gd name="connsiteY42" fmla="*/ 5300370 h 5354779"/>
              <a:gd name="connsiteX43" fmla="*/ 9096190 w 9248135"/>
              <a:gd name="connsiteY43" fmla="*/ 5202490 h 5354779"/>
              <a:gd name="connsiteX44" fmla="*/ 9194166 w 9248135"/>
              <a:gd name="connsiteY44" fmla="*/ 4966026 h 5354779"/>
              <a:gd name="connsiteX45" fmla="*/ 9194166 w 9248135"/>
              <a:gd name="connsiteY45" fmla="*/ 4903448 h 5354779"/>
              <a:gd name="connsiteX46" fmla="*/ 9216584 w 9248135"/>
              <a:gd name="connsiteY46" fmla="*/ 4903448 h 5354779"/>
              <a:gd name="connsiteX47" fmla="*/ 9216584 w 9248135"/>
              <a:gd name="connsiteY47" fmla="*/ 4608006 h 5354779"/>
              <a:gd name="connsiteX48" fmla="*/ 9194166 w 9248135"/>
              <a:gd name="connsiteY48" fmla="*/ 4608006 h 5354779"/>
              <a:gd name="connsiteX49" fmla="*/ 9194166 w 9248135"/>
              <a:gd name="connsiteY49" fmla="*/ 366187 h 5354779"/>
              <a:gd name="connsiteX50" fmla="*/ 9194027 w 9248135"/>
              <a:gd name="connsiteY50" fmla="*/ 366187 h 5354779"/>
              <a:gd name="connsiteX51" fmla="*/ 220444 w 9248135"/>
              <a:gd name="connsiteY51" fmla="*/ 5006451 h 5354779"/>
              <a:gd name="connsiteX52" fmla="*/ 230684 w 9248135"/>
              <a:gd name="connsiteY52" fmla="*/ 5004098 h 5354779"/>
              <a:gd name="connsiteX53" fmla="*/ 227502 w 9248135"/>
              <a:gd name="connsiteY53" fmla="*/ 4975301 h 5354779"/>
              <a:gd name="connsiteX54" fmla="*/ 8871179 w 9248135"/>
              <a:gd name="connsiteY54" fmla="*/ 227604 h 5354779"/>
              <a:gd name="connsiteX55" fmla="*/ 8999322 w 9248135"/>
              <a:gd name="connsiteY55" fmla="*/ 356219 h 5354779"/>
              <a:gd name="connsiteX56" fmla="*/ 8999322 w 9248135"/>
              <a:gd name="connsiteY56" fmla="*/ 4975301 h 5354779"/>
              <a:gd name="connsiteX57" fmla="*/ 8871179 w 9248135"/>
              <a:gd name="connsiteY57" fmla="*/ 5103917 h 5354779"/>
              <a:gd name="connsiteX58" fmla="*/ 355644 w 9248135"/>
              <a:gd name="connsiteY58" fmla="*/ 5103917 h 5354779"/>
              <a:gd name="connsiteX59" fmla="*/ 355644 w 9248135"/>
              <a:gd name="connsiteY59" fmla="*/ 5114439 h 5354779"/>
              <a:gd name="connsiteX60" fmla="*/ 220582 w 9248135"/>
              <a:gd name="connsiteY60" fmla="*/ 5006313 h 5354779"/>
              <a:gd name="connsiteX61" fmla="*/ 220444 w 9248135"/>
              <a:gd name="connsiteY61" fmla="*/ 5006451 h 5354779"/>
              <a:gd name="connsiteX62" fmla="*/ 8967494 w 9248135"/>
              <a:gd name="connsiteY62" fmla="*/ 356219 h 5354779"/>
              <a:gd name="connsiteX63" fmla="*/ 8871042 w 9248135"/>
              <a:gd name="connsiteY63" fmla="*/ 259308 h 5354779"/>
              <a:gd name="connsiteX64" fmla="*/ 259191 w 9248135"/>
              <a:gd name="connsiteY64" fmla="*/ 4975301 h 5354779"/>
              <a:gd name="connsiteX65" fmla="*/ 355644 w 9248135"/>
              <a:gd name="connsiteY65" fmla="*/ 5072213 h 5354779"/>
              <a:gd name="connsiteX66" fmla="*/ 8871179 w 9248135"/>
              <a:gd name="connsiteY66" fmla="*/ 5072213 h 5354779"/>
              <a:gd name="connsiteX67" fmla="*/ 8967633 w 9248135"/>
              <a:gd name="connsiteY67" fmla="*/ 4975301 h 5354779"/>
              <a:gd name="connsiteX68" fmla="*/ 8967633 w 9248135"/>
              <a:gd name="connsiteY68" fmla="*/ 356219 h 5354779"/>
              <a:gd name="connsiteX69" fmla="*/ 8967494 w 9248135"/>
              <a:gd name="connsiteY69" fmla="*/ 356219 h 5354779"/>
              <a:gd name="connsiteX0" fmla="*/ 0 w 9248135"/>
              <a:gd name="connsiteY0" fmla="*/ 4966026 h 5354779"/>
              <a:gd name="connsiteX1" fmla="*/ 0 w 9248135"/>
              <a:gd name="connsiteY1" fmla="*/ 366187 h 5354779"/>
              <a:gd name="connsiteX2" fmla="*/ 107247 w 9248135"/>
              <a:gd name="connsiteY2" fmla="*/ 107295 h 5354779"/>
              <a:gd name="connsiteX3" fmla="*/ 366023 w 9248135"/>
              <a:gd name="connsiteY3" fmla="*/ 0 h 5354779"/>
              <a:gd name="connsiteX4" fmla="*/ 8859694 w 9248135"/>
              <a:gd name="connsiteY4" fmla="*/ 0 h 5354779"/>
              <a:gd name="connsiteX5" fmla="*/ 9118471 w 9248135"/>
              <a:gd name="connsiteY5" fmla="*/ 107295 h 5354779"/>
              <a:gd name="connsiteX6" fmla="*/ 9225717 w 9248135"/>
              <a:gd name="connsiteY6" fmla="*/ 366187 h 5354779"/>
              <a:gd name="connsiteX7" fmla="*/ 9225717 w 9248135"/>
              <a:gd name="connsiteY7" fmla="*/ 4576856 h 5354779"/>
              <a:gd name="connsiteX8" fmla="*/ 9248135 w 9248135"/>
              <a:gd name="connsiteY8" fmla="*/ 4602330 h 5354779"/>
              <a:gd name="connsiteX9" fmla="*/ 9248135 w 9248135"/>
              <a:gd name="connsiteY9" fmla="*/ 4909402 h 5354779"/>
              <a:gd name="connsiteX10" fmla="*/ 9225717 w 9248135"/>
              <a:gd name="connsiteY10" fmla="*/ 4934875 h 5354779"/>
              <a:gd name="connsiteX11" fmla="*/ 9225717 w 9248135"/>
              <a:gd name="connsiteY11" fmla="*/ 4966164 h 5354779"/>
              <a:gd name="connsiteX12" fmla="*/ 9118471 w 9248135"/>
              <a:gd name="connsiteY12" fmla="*/ 5225056 h 5354779"/>
              <a:gd name="connsiteX13" fmla="*/ 8859556 w 9248135"/>
              <a:gd name="connsiteY13" fmla="*/ 5332351 h 5354779"/>
              <a:gd name="connsiteX14" fmla="*/ 8622644 w 9248135"/>
              <a:gd name="connsiteY14" fmla="*/ 5332351 h 5354779"/>
              <a:gd name="connsiteX15" fmla="*/ 8597320 w 9248135"/>
              <a:gd name="connsiteY15" fmla="*/ 5354779 h 5354779"/>
              <a:gd name="connsiteX16" fmla="*/ 8290387 w 9248135"/>
              <a:gd name="connsiteY16" fmla="*/ 5354779 h 5354779"/>
              <a:gd name="connsiteX17" fmla="*/ 8265062 w 9248135"/>
              <a:gd name="connsiteY17" fmla="*/ 5332351 h 5354779"/>
              <a:gd name="connsiteX18" fmla="*/ 8235725 w 9248135"/>
              <a:gd name="connsiteY18" fmla="*/ 5332351 h 5354779"/>
              <a:gd name="connsiteX19" fmla="*/ 8210263 w 9248135"/>
              <a:gd name="connsiteY19" fmla="*/ 5354779 h 5354779"/>
              <a:gd name="connsiteX20" fmla="*/ 7903329 w 9248135"/>
              <a:gd name="connsiteY20" fmla="*/ 5354779 h 5354779"/>
              <a:gd name="connsiteX21" fmla="*/ 7877867 w 9248135"/>
              <a:gd name="connsiteY21" fmla="*/ 5332351 h 5354779"/>
              <a:gd name="connsiteX22" fmla="*/ 366023 w 9248135"/>
              <a:gd name="connsiteY22" fmla="*/ 5332351 h 5354779"/>
              <a:gd name="connsiteX23" fmla="*/ 107247 w 9248135"/>
              <a:gd name="connsiteY23" fmla="*/ 5225056 h 5354779"/>
              <a:gd name="connsiteX24" fmla="*/ 0 w 9248135"/>
              <a:gd name="connsiteY24" fmla="*/ 4966026 h 5354779"/>
              <a:gd name="connsiteX25" fmla="*/ 9194027 w 9248135"/>
              <a:gd name="connsiteY25" fmla="*/ 366187 h 5354779"/>
              <a:gd name="connsiteX26" fmla="*/ 9096052 w 9248135"/>
              <a:gd name="connsiteY26" fmla="*/ 129723 h 5354779"/>
              <a:gd name="connsiteX27" fmla="*/ 8859694 w 9248135"/>
              <a:gd name="connsiteY27" fmla="*/ 31704 h 5354779"/>
              <a:gd name="connsiteX28" fmla="*/ 366023 w 9248135"/>
              <a:gd name="connsiteY28" fmla="*/ 31704 h 5354779"/>
              <a:gd name="connsiteX29" fmla="*/ 129665 w 9248135"/>
              <a:gd name="connsiteY29" fmla="*/ 129723 h 5354779"/>
              <a:gd name="connsiteX30" fmla="*/ 31690 w 9248135"/>
              <a:gd name="connsiteY30" fmla="*/ 366187 h 5354779"/>
              <a:gd name="connsiteX31" fmla="*/ 31690 w 9248135"/>
              <a:gd name="connsiteY31" fmla="*/ 4966026 h 5354779"/>
              <a:gd name="connsiteX32" fmla="*/ 129665 w 9248135"/>
              <a:gd name="connsiteY32" fmla="*/ 5202490 h 5354779"/>
              <a:gd name="connsiteX33" fmla="*/ 366023 w 9248135"/>
              <a:gd name="connsiteY33" fmla="*/ 5300370 h 5354779"/>
              <a:gd name="connsiteX34" fmla="*/ 7909418 w 9248135"/>
              <a:gd name="connsiteY34" fmla="*/ 5300370 h 5354779"/>
              <a:gd name="connsiteX35" fmla="*/ 7909418 w 9248135"/>
              <a:gd name="connsiteY35" fmla="*/ 5322798 h 5354779"/>
              <a:gd name="connsiteX36" fmla="*/ 8204728 w 9248135"/>
              <a:gd name="connsiteY36" fmla="*/ 5322798 h 5354779"/>
              <a:gd name="connsiteX37" fmla="*/ 8204728 w 9248135"/>
              <a:gd name="connsiteY37" fmla="*/ 5300370 h 5354779"/>
              <a:gd name="connsiteX38" fmla="*/ 8296476 w 9248135"/>
              <a:gd name="connsiteY38" fmla="*/ 5300370 h 5354779"/>
              <a:gd name="connsiteX39" fmla="*/ 8296476 w 9248135"/>
              <a:gd name="connsiteY39" fmla="*/ 5322798 h 5354779"/>
              <a:gd name="connsiteX40" fmla="*/ 8591784 w 9248135"/>
              <a:gd name="connsiteY40" fmla="*/ 5322798 h 5354779"/>
              <a:gd name="connsiteX41" fmla="*/ 8591784 w 9248135"/>
              <a:gd name="connsiteY41" fmla="*/ 5300370 h 5354779"/>
              <a:gd name="connsiteX42" fmla="*/ 8859833 w 9248135"/>
              <a:gd name="connsiteY42" fmla="*/ 5300370 h 5354779"/>
              <a:gd name="connsiteX43" fmla="*/ 9096190 w 9248135"/>
              <a:gd name="connsiteY43" fmla="*/ 5202490 h 5354779"/>
              <a:gd name="connsiteX44" fmla="*/ 9194166 w 9248135"/>
              <a:gd name="connsiteY44" fmla="*/ 4966026 h 5354779"/>
              <a:gd name="connsiteX45" fmla="*/ 9194166 w 9248135"/>
              <a:gd name="connsiteY45" fmla="*/ 4903448 h 5354779"/>
              <a:gd name="connsiteX46" fmla="*/ 9216584 w 9248135"/>
              <a:gd name="connsiteY46" fmla="*/ 4903448 h 5354779"/>
              <a:gd name="connsiteX47" fmla="*/ 9216584 w 9248135"/>
              <a:gd name="connsiteY47" fmla="*/ 4608006 h 5354779"/>
              <a:gd name="connsiteX48" fmla="*/ 9194166 w 9248135"/>
              <a:gd name="connsiteY48" fmla="*/ 4608006 h 5354779"/>
              <a:gd name="connsiteX49" fmla="*/ 9194166 w 9248135"/>
              <a:gd name="connsiteY49" fmla="*/ 366187 h 5354779"/>
              <a:gd name="connsiteX50" fmla="*/ 9194027 w 9248135"/>
              <a:gd name="connsiteY50" fmla="*/ 366187 h 5354779"/>
              <a:gd name="connsiteX51" fmla="*/ 220444 w 9248135"/>
              <a:gd name="connsiteY51" fmla="*/ 5006451 h 5354779"/>
              <a:gd name="connsiteX52" fmla="*/ 230684 w 9248135"/>
              <a:gd name="connsiteY52" fmla="*/ 5004098 h 5354779"/>
              <a:gd name="connsiteX53" fmla="*/ 227502 w 9248135"/>
              <a:gd name="connsiteY53" fmla="*/ 4975301 h 5354779"/>
              <a:gd name="connsiteX54" fmla="*/ 8871179 w 9248135"/>
              <a:gd name="connsiteY54" fmla="*/ 227604 h 5354779"/>
              <a:gd name="connsiteX55" fmla="*/ 8999322 w 9248135"/>
              <a:gd name="connsiteY55" fmla="*/ 356219 h 5354779"/>
              <a:gd name="connsiteX56" fmla="*/ 8999322 w 9248135"/>
              <a:gd name="connsiteY56" fmla="*/ 4975301 h 5354779"/>
              <a:gd name="connsiteX57" fmla="*/ 8871179 w 9248135"/>
              <a:gd name="connsiteY57" fmla="*/ 5103917 h 5354779"/>
              <a:gd name="connsiteX58" fmla="*/ 355644 w 9248135"/>
              <a:gd name="connsiteY58" fmla="*/ 5103917 h 5354779"/>
              <a:gd name="connsiteX59" fmla="*/ 355644 w 9248135"/>
              <a:gd name="connsiteY59" fmla="*/ 5114439 h 5354779"/>
              <a:gd name="connsiteX60" fmla="*/ 220582 w 9248135"/>
              <a:gd name="connsiteY60" fmla="*/ 5006313 h 5354779"/>
              <a:gd name="connsiteX61" fmla="*/ 220444 w 9248135"/>
              <a:gd name="connsiteY61" fmla="*/ 5006451 h 5354779"/>
              <a:gd name="connsiteX62" fmla="*/ 8967494 w 9248135"/>
              <a:gd name="connsiteY62" fmla="*/ 356219 h 5354779"/>
              <a:gd name="connsiteX63" fmla="*/ 259191 w 9248135"/>
              <a:gd name="connsiteY63" fmla="*/ 4975301 h 5354779"/>
              <a:gd name="connsiteX64" fmla="*/ 355644 w 9248135"/>
              <a:gd name="connsiteY64" fmla="*/ 5072213 h 5354779"/>
              <a:gd name="connsiteX65" fmla="*/ 8871179 w 9248135"/>
              <a:gd name="connsiteY65" fmla="*/ 5072213 h 5354779"/>
              <a:gd name="connsiteX66" fmla="*/ 8967633 w 9248135"/>
              <a:gd name="connsiteY66" fmla="*/ 4975301 h 5354779"/>
              <a:gd name="connsiteX67" fmla="*/ 8967633 w 9248135"/>
              <a:gd name="connsiteY67" fmla="*/ 356219 h 5354779"/>
              <a:gd name="connsiteX68" fmla="*/ 8967494 w 9248135"/>
              <a:gd name="connsiteY68" fmla="*/ 356219 h 5354779"/>
              <a:gd name="connsiteX0" fmla="*/ 0 w 9248135"/>
              <a:gd name="connsiteY0" fmla="*/ 4966026 h 5354779"/>
              <a:gd name="connsiteX1" fmla="*/ 0 w 9248135"/>
              <a:gd name="connsiteY1" fmla="*/ 366187 h 5354779"/>
              <a:gd name="connsiteX2" fmla="*/ 107247 w 9248135"/>
              <a:gd name="connsiteY2" fmla="*/ 107295 h 5354779"/>
              <a:gd name="connsiteX3" fmla="*/ 366023 w 9248135"/>
              <a:gd name="connsiteY3" fmla="*/ 0 h 5354779"/>
              <a:gd name="connsiteX4" fmla="*/ 8859694 w 9248135"/>
              <a:gd name="connsiteY4" fmla="*/ 0 h 5354779"/>
              <a:gd name="connsiteX5" fmla="*/ 9118471 w 9248135"/>
              <a:gd name="connsiteY5" fmla="*/ 107295 h 5354779"/>
              <a:gd name="connsiteX6" fmla="*/ 9225717 w 9248135"/>
              <a:gd name="connsiteY6" fmla="*/ 366187 h 5354779"/>
              <a:gd name="connsiteX7" fmla="*/ 9225717 w 9248135"/>
              <a:gd name="connsiteY7" fmla="*/ 4576856 h 5354779"/>
              <a:gd name="connsiteX8" fmla="*/ 9248135 w 9248135"/>
              <a:gd name="connsiteY8" fmla="*/ 4602330 h 5354779"/>
              <a:gd name="connsiteX9" fmla="*/ 9248135 w 9248135"/>
              <a:gd name="connsiteY9" fmla="*/ 4909402 h 5354779"/>
              <a:gd name="connsiteX10" fmla="*/ 9225717 w 9248135"/>
              <a:gd name="connsiteY10" fmla="*/ 4934875 h 5354779"/>
              <a:gd name="connsiteX11" fmla="*/ 9225717 w 9248135"/>
              <a:gd name="connsiteY11" fmla="*/ 4966164 h 5354779"/>
              <a:gd name="connsiteX12" fmla="*/ 9118471 w 9248135"/>
              <a:gd name="connsiteY12" fmla="*/ 5225056 h 5354779"/>
              <a:gd name="connsiteX13" fmla="*/ 8859556 w 9248135"/>
              <a:gd name="connsiteY13" fmla="*/ 5332351 h 5354779"/>
              <a:gd name="connsiteX14" fmla="*/ 8622644 w 9248135"/>
              <a:gd name="connsiteY14" fmla="*/ 5332351 h 5354779"/>
              <a:gd name="connsiteX15" fmla="*/ 8597320 w 9248135"/>
              <a:gd name="connsiteY15" fmla="*/ 5354779 h 5354779"/>
              <a:gd name="connsiteX16" fmla="*/ 8290387 w 9248135"/>
              <a:gd name="connsiteY16" fmla="*/ 5354779 h 5354779"/>
              <a:gd name="connsiteX17" fmla="*/ 8265062 w 9248135"/>
              <a:gd name="connsiteY17" fmla="*/ 5332351 h 5354779"/>
              <a:gd name="connsiteX18" fmla="*/ 8235725 w 9248135"/>
              <a:gd name="connsiteY18" fmla="*/ 5332351 h 5354779"/>
              <a:gd name="connsiteX19" fmla="*/ 8210263 w 9248135"/>
              <a:gd name="connsiteY19" fmla="*/ 5354779 h 5354779"/>
              <a:gd name="connsiteX20" fmla="*/ 7903329 w 9248135"/>
              <a:gd name="connsiteY20" fmla="*/ 5354779 h 5354779"/>
              <a:gd name="connsiteX21" fmla="*/ 7877867 w 9248135"/>
              <a:gd name="connsiteY21" fmla="*/ 5332351 h 5354779"/>
              <a:gd name="connsiteX22" fmla="*/ 366023 w 9248135"/>
              <a:gd name="connsiteY22" fmla="*/ 5332351 h 5354779"/>
              <a:gd name="connsiteX23" fmla="*/ 107247 w 9248135"/>
              <a:gd name="connsiteY23" fmla="*/ 5225056 h 5354779"/>
              <a:gd name="connsiteX24" fmla="*/ 0 w 9248135"/>
              <a:gd name="connsiteY24" fmla="*/ 4966026 h 5354779"/>
              <a:gd name="connsiteX25" fmla="*/ 9194027 w 9248135"/>
              <a:gd name="connsiteY25" fmla="*/ 366187 h 5354779"/>
              <a:gd name="connsiteX26" fmla="*/ 9096052 w 9248135"/>
              <a:gd name="connsiteY26" fmla="*/ 129723 h 5354779"/>
              <a:gd name="connsiteX27" fmla="*/ 8859694 w 9248135"/>
              <a:gd name="connsiteY27" fmla="*/ 31704 h 5354779"/>
              <a:gd name="connsiteX28" fmla="*/ 366023 w 9248135"/>
              <a:gd name="connsiteY28" fmla="*/ 31704 h 5354779"/>
              <a:gd name="connsiteX29" fmla="*/ 129665 w 9248135"/>
              <a:gd name="connsiteY29" fmla="*/ 129723 h 5354779"/>
              <a:gd name="connsiteX30" fmla="*/ 31690 w 9248135"/>
              <a:gd name="connsiteY30" fmla="*/ 366187 h 5354779"/>
              <a:gd name="connsiteX31" fmla="*/ 31690 w 9248135"/>
              <a:gd name="connsiteY31" fmla="*/ 4966026 h 5354779"/>
              <a:gd name="connsiteX32" fmla="*/ 129665 w 9248135"/>
              <a:gd name="connsiteY32" fmla="*/ 5202490 h 5354779"/>
              <a:gd name="connsiteX33" fmla="*/ 366023 w 9248135"/>
              <a:gd name="connsiteY33" fmla="*/ 5300370 h 5354779"/>
              <a:gd name="connsiteX34" fmla="*/ 7909418 w 9248135"/>
              <a:gd name="connsiteY34" fmla="*/ 5300370 h 5354779"/>
              <a:gd name="connsiteX35" fmla="*/ 7909418 w 9248135"/>
              <a:gd name="connsiteY35" fmla="*/ 5322798 h 5354779"/>
              <a:gd name="connsiteX36" fmla="*/ 8204728 w 9248135"/>
              <a:gd name="connsiteY36" fmla="*/ 5322798 h 5354779"/>
              <a:gd name="connsiteX37" fmla="*/ 8204728 w 9248135"/>
              <a:gd name="connsiteY37" fmla="*/ 5300370 h 5354779"/>
              <a:gd name="connsiteX38" fmla="*/ 8296476 w 9248135"/>
              <a:gd name="connsiteY38" fmla="*/ 5300370 h 5354779"/>
              <a:gd name="connsiteX39" fmla="*/ 8296476 w 9248135"/>
              <a:gd name="connsiteY39" fmla="*/ 5322798 h 5354779"/>
              <a:gd name="connsiteX40" fmla="*/ 8591784 w 9248135"/>
              <a:gd name="connsiteY40" fmla="*/ 5322798 h 5354779"/>
              <a:gd name="connsiteX41" fmla="*/ 8591784 w 9248135"/>
              <a:gd name="connsiteY41" fmla="*/ 5300370 h 5354779"/>
              <a:gd name="connsiteX42" fmla="*/ 8859833 w 9248135"/>
              <a:gd name="connsiteY42" fmla="*/ 5300370 h 5354779"/>
              <a:gd name="connsiteX43" fmla="*/ 9096190 w 9248135"/>
              <a:gd name="connsiteY43" fmla="*/ 5202490 h 5354779"/>
              <a:gd name="connsiteX44" fmla="*/ 9194166 w 9248135"/>
              <a:gd name="connsiteY44" fmla="*/ 4966026 h 5354779"/>
              <a:gd name="connsiteX45" fmla="*/ 9194166 w 9248135"/>
              <a:gd name="connsiteY45" fmla="*/ 4903448 h 5354779"/>
              <a:gd name="connsiteX46" fmla="*/ 9216584 w 9248135"/>
              <a:gd name="connsiteY46" fmla="*/ 4903448 h 5354779"/>
              <a:gd name="connsiteX47" fmla="*/ 9216584 w 9248135"/>
              <a:gd name="connsiteY47" fmla="*/ 4608006 h 5354779"/>
              <a:gd name="connsiteX48" fmla="*/ 9194166 w 9248135"/>
              <a:gd name="connsiteY48" fmla="*/ 4608006 h 5354779"/>
              <a:gd name="connsiteX49" fmla="*/ 9194166 w 9248135"/>
              <a:gd name="connsiteY49" fmla="*/ 366187 h 5354779"/>
              <a:gd name="connsiteX50" fmla="*/ 9194027 w 9248135"/>
              <a:gd name="connsiteY50" fmla="*/ 366187 h 5354779"/>
              <a:gd name="connsiteX51" fmla="*/ 220444 w 9248135"/>
              <a:gd name="connsiteY51" fmla="*/ 5006451 h 5354779"/>
              <a:gd name="connsiteX52" fmla="*/ 230684 w 9248135"/>
              <a:gd name="connsiteY52" fmla="*/ 5004098 h 5354779"/>
              <a:gd name="connsiteX53" fmla="*/ 227502 w 9248135"/>
              <a:gd name="connsiteY53" fmla="*/ 4975301 h 5354779"/>
              <a:gd name="connsiteX54" fmla="*/ 8999322 w 9248135"/>
              <a:gd name="connsiteY54" fmla="*/ 356219 h 5354779"/>
              <a:gd name="connsiteX55" fmla="*/ 8999322 w 9248135"/>
              <a:gd name="connsiteY55" fmla="*/ 4975301 h 5354779"/>
              <a:gd name="connsiteX56" fmla="*/ 8871179 w 9248135"/>
              <a:gd name="connsiteY56" fmla="*/ 5103917 h 5354779"/>
              <a:gd name="connsiteX57" fmla="*/ 355644 w 9248135"/>
              <a:gd name="connsiteY57" fmla="*/ 5103917 h 5354779"/>
              <a:gd name="connsiteX58" fmla="*/ 355644 w 9248135"/>
              <a:gd name="connsiteY58" fmla="*/ 5114439 h 5354779"/>
              <a:gd name="connsiteX59" fmla="*/ 220582 w 9248135"/>
              <a:gd name="connsiteY59" fmla="*/ 5006313 h 5354779"/>
              <a:gd name="connsiteX60" fmla="*/ 220444 w 9248135"/>
              <a:gd name="connsiteY60" fmla="*/ 5006451 h 5354779"/>
              <a:gd name="connsiteX61" fmla="*/ 8967494 w 9248135"/>
              <a:gd name="connsiteY61" fmla="*/ 356219 h 5354779"/>
              <a:gd name="connsiteX62" fmla="*/ 259191 w 9248135"/>
              <a:gd name="connsiteY62" fmla="*/ 4975301 h 5354779"/>
              <a:gd name="connsiteX63" fmla="*/ 355644 w 9248135"/>
              <a:gd name="connsiteY63" fmla="*/ 5072213 h 5354779"/>
              <a:gd name="connsiteX64" fmla="*/ 8871179 w 9248135"/>
              <a:gd name="connsiteY64" fmla="*/ 5072213 h 5354779"/>
              <a:gd name="connsiteX65" fmla="*/ 8967633 w 9248135"/>
              <a:gd name="connsiteY65" fmla="*/ 4975301 h 5354779"/>
              <a:gd name="connsiteX66" fmla="*/ 8967633 w 9248135"/>
              <a:gd name="connsiteY66" fmla="*/ 356219 h 5354779"/>
              <a:gd name="connsiteX67" fmla="*/ 8967494 w 9248135"/>
              <a:gd name="connsiteY67" fmla="*/ 356219 h 5354779"/>
              <a:gd name="connsiteX0" fmla="*/ 0 w 9248135"/>
              <a:gd name="connsiteY0" fmla="*/ 4966026 h 5354779"/>
              <a:gd name="connsiteX1" fmla="*/ 0 w 9248135"/>
              <a:gd name="connsiteY1" fmla="*/ 366187 h 5354779"/>
              <a:gd name="connsiteX2" fmla="*/ 107247 w 9248135"/>
              <a:gd name="connsiteY2" fmla="*/ 107295 h 5354779"/>
              <a:gd name="connsiteX3" fmla="*/ 366023 w 9248135"/>
              <a:gd name="connsiteY3" fmla="*/ 0 h 5354779"/>
              <a:gd name="connsiteX4" fmla="*/ 8859694 w 9248135"/>
              <a:gd name="connsiteY4" fmla="*/ 0 h 5354779"/>
              <a:gd name="connsiteX5" fmla="*/ 9118471 w 9248135"/>
              <a:gd name="connsiteY5" fmla="*/ 107295 h 5354779"/>
              <a:gd name="connsiteX6" fmla="*/ 9225717 w 9248135"/>
              <a:gd name="connsiteY6" fmla="*/ 366187 h 5354779"/>
              <a:gd name="connsiteX7" fmla="*/ 9225717 w 9248135"/>
              <a:gd name="connsiteY7" fmla="*/ 4576856 h 5354779"/>
              <a:gd name="connsiteX8" fmla="*/ 9248135 w 9248135"/>
              <a:gd name="connsiteY8" fmla="*/ 4602330 h 5354779"/>
              <a:gd name="connsiteX9" fmla="*/ 9248135 w 9248135"/>
              <a:gd name="connsiteY9" fmla="*/ 4909402 h 5354779"/>
              <a:gd name="connsiteX10" fmla="*/ 9225717 w 9248135"/>
              <a:gd name="connsiteY10" fmla="*/ 4934875 h 5354779"/>
              <a:gd name="connsiteX11" fmla="*/ 9225717 w 9248135"/>
              <a:gd name="connsiteY11" fmla="*/ 4966164 h 5354779"/>
              <a:gd name="connsiteX12" fmla="*/ 9118471 w 9248135"/>
              <a:gd name="connsiteY12" fmla="*/ 5225056 h 5354779"/>
              <a:gd name="connsiteX13" fmla="*/ 8859556 w 9248135"/>
              <a:gd name="connsiteY13" fmla="*/ 5332351 h 5354779"/>
              <a:gd name="connsiteX14" fmla="*/ 8622644 w 9248135"/>
              <a:gd name="connsiteY14" fmla="*/ 5332351 h 5354779"/>
              <a:gd name="connsiteX15" fmla="*/ 8597320 w 9248135"/>
              <a:gd name="connsiteY15" fmla="*/ 5354779 h 5354779"/>
              <a:gd name="connsiteX16" fmla="*/ 8290387 w 9248135"/>
              <a:gd name="connsiteY16" fmla="*/ 5354779 h 5354779"/>
              <a:gd name="connsiteX17" fmla="*/ 8265062 w 9248135"/>
              <a:gd name="connsiteY17" fmla="*/ 5332351 h 5354779"/>
              <a:gd name="connsiteX18" fmla="*/ 8235725 w 9248135"/>
              <a:gd name="connsiteY18" fmla="*/ 5332351 h 5354779"/>
              <a:gd name="connsiteX19" fmla="*/ 8210263 w 9248135"/>
              <a:gd name="connsiteY19" fmla="*/ 5354779 h 5354779"/>
              <a:gd name="connsiteX20" fmla="*/ 7903329 w 9248135"/>
              <a:gd name="connsiteY20" fmla="*/ 5354779 h 5354779"/>
              <a:gd name="connsiteX21" fmla="*/ 7877867 w 9248135"/>
              <a:gd name="connsiteY21" fmla="*/ 5332351 h 5354779"/>
              <a:gd name="connsiteX22" fmla="*/ 366023 w 9248135"/>
              <a:gd name="connsiteY22" fmla="*/ 5332351 h 5354779"/>
              <a:gd name="connsiteX23" fmla="*/ 107247 w 9248135"/>
              <a:gd name="connsiteY23" fmla="*/ 5225056 h 5354779"/>
              <a:gd name="connsiteX24" fmla="*/ 0 w 9248135"/>
              <a:gd name="connsiteY24" fmla="*/ 4966026 h 5354779"/>
              <a:gd name="connsiteX25" fmla="*/ 9194027 w 9248135"/>
              <a:gd name="connsiteY25" fmla="*/ 366187 h 5354779"/>
              <a:gd name="connsiteX26" fmla="*/ 9096052 w 9248135"/>
              <a:gd name="connsiteY26" fmla="*/ 129723 h 5354779"/>
              <a:gd name="connsiteX27" fmla="*/ 8859694 w 9248135"/>
              <a:gd name="connsiteY27" fmla="*/ 31704 h 5354779"/>
              <a:gd name="connsiteX28" fmla="*/ 366023 w 9248135"/>
              <a:gd name="connsiteY28" fmla="*/ 31704 h 5354779"/>
              <a:gd name="connsiteX29" fmla="*/ 129665 w 9248135"/>
              <a:gd name="connsiteY29" fmla="*/ 129723 h 5354779"/>
              <a:gd name="connsiteX30" fmla="*/ 31690 w 9248135"/>
              <a:gd name="connsiteY30" fmla="*/ 366187 h 5354779"/>
              <a:gd name="connsiteX31" fmla="*/ 31690 w 9248135"/>
              <a:gd name="connsiteY31" fmla="*/ 4966026 h 5354779"/>
              <a:gd name="connsiteX32" fmla="*/ 129665 w 9248135"/>
              <a:gd name="connsiteY32" fmla="*/ 5202490 h 5354779"/>
              <a:gd name="connsiteX33" fmla="*/ 366023 w 9248135"/>
              <a:gd name="connsiteY33" fmla="*/ 5300370 h 5354779"/>
              <a:gd name="connsiteX34" fmla="*/ 7909418 w 9248135"/>
              <a:gd name="connsiteY34" fmla="*/ 5300370 h 5354779"/>
              <a:gd name="connsiteX35" fmla="*/ 7909418 w 9248135"/>
              <a:gd name="connsiteY35" fmla="*/ 5322798 h 5354779"/>
              <a:gd name="connsiteX36" fmla="*/ 8204728 w 9248135"/>
              <a:gd name="connsiteY36" fmla="*/ 5322798 h 5354779"/>
              <a:gd name="connsiteX37" fmla="*/ 8204728 w 9248135"/>
              <a:gd name="connsiteY37" fmla="*/ 5300370 h 5354779"/>
              <a:gd name="connsiteX38" fmla="*/ 8296476 w 9248135"/>
              <a:gd name="connsiteY38" fmla="*/ 5300370 h 5354779"/>
              <a:gd name="connsiteX39" fmla="*/ 8296476 w 9248135"/>
              <a:gd name="connsiteY39" fmla="*/ 5322798 h 5354779"/>
              <a:gd name="connsiteX40" fmla="*/ 8591784 w 9248135"/>
              <a:gd name="connsiteY40" fmla="*/ 5322798 h 5354779"/>
              <a:gd name="connsiteX41" fmla="*/ 8591784 w 9248135"/>
              <a:gd name="connsiteY41" fmla="*/ 5300370 h 5354779"/>
              <a:gd name="connsiteX42" fmla="*/ 8859833 w 9248135"/>
              <a:gd name="connsiteY42" fmla="*/ 5300370 h 5354779"/>
              <a:gd name="connsiteX43" fmla="*/ 9096190 w 9248135"/>
              <a:gd name="connsiteY43" fmla="*/ 5202490 h 5354779"/>
              <a:gd name="connsiteX44" fmla="*/ 9194166 w 9248135"/>
              <a:gd name="connsiteY44" fmla="*/ 4966026 h 5354779"/>
              <a:gd name="connsiteX45" fmla="*/ 9194166 w 9248135"/>
              <a:gd name="connsiteY45" fmla="*/ 4903448 h 5354779"/>
              <a:gd name="connsiteX46" fmla="*/ 9216584 w 9248135"/>
              <a:gd name="connsiteY46" fmla="*/ 4903448 h 5354779"/>
              <a:gd name="connsiteX47" fmla="*/ 9216584 w 9248135"/>
              <a:gd name="connsiteY47" fmla="*/ 4608006 h 5354779"/>
              <a:gd name="connsiteX48" fmla="*/ 9194166 w 9248135"/>
              <a:gd name="connsiteY48" fmla="*/ 4608006 h 5354779"/>
              <a:gd name="connsiteX49" fmla="*/ 9194166 w 9248135"/>
              <a:gd name="connsiteY49" fmla="*/ 366187 h 5354779"/>
              <a:gd name="connsiteX50" fmla="*/ 9194027 w 9248135"/>
              <a:gd name="connsiteY50" fmla="*/ 366187 h 5354779"/>
              <a:gd name="connsiteX51" fmla="*/ 220444 w 9248135"/>
              <a:gd name="connsiteY51" fmla="*/ 5006451 h 5354779"/>
              <a:gd name="connsiteX52" fmla="*/ 230684 w 9248135"/>
              <a:gd name="connsiteY52" fmla="*/ 5004098 h 5354779"/>
              <a:gd name="connsiteX53" fmla="*/ 227502 w 9248135"/>
              <a:gd name="connsiteY53" fmla="*/ 4975301 h 5354779"/>
              <a:gd name="connsiteX54" fmla="*/ 8999322 w 9248135"/>
              <a:gd name="connsiteY54" fmla="*/ 356219 h 5354779"/>
              <a:gd name="connsiteX55" fmla="*/ 8999322 w 9248135"/>
              <a:gd name="connsiteY55" fmla="*/ 4975301 h 5354779"/>
              <a:gd name="connsiteX56" fmla="*/ 8871179 w 9248135"/>
              <a:gd name="connsiteY56" fmla="*/ 5103917 h 5354779"/>
              <a:gd name="connsiteX57" fmla="*/ 355644 w 9248135"/>
              <a:gd name="connsiteY57" fmla="*/ 5103917 h 5354779"/>
              <a:gd name="connsiteX58" fmla="*/ 355644 w 9248135"/>
              <a:gd name="connsiteY58" fmla="*/ 5114439 h 5354779"/>
              <a:gd name="connsiteX59" fmla="*/ 220582 w 9248135"/>
              <a:gd name="connsiteY59" fmla="*/ 5006313 h 5354779"/>
              <a:gd name="connsiteX60" fmla="*/ 220444 w 9248135"/>
              <a:gd name="connsiteY60" fmla="*/ 5006451 h 5354779"/>
              <a:gd name="connsiteX61" fmla="*/ 8967633 w 9248135"/>
              <a:gd name="connsiteY61" fmla="*/ 356219 h 5354779"/>
              <a:gd name="connsiteX62" fmla="*/ 259191 w 9248135"/>
              <a:gd name="connsiteY62" fmla="*/ 4975301 h 5354779"/>
              <a:gd name="connsiteX63" fmla="*/ 355644 w 9248135"/>
              <a:gd name="connsiteY63" fmla="*/ 5072213 h 5354779"/>
              <a:gd name="connsiteX64" fmla="*/ 8871179 w 9248135"/>
              <a:gd name="connsiteY64" fmla="*/ 5072213 h 5354779"/>
              <a:gd name="connsiteX65" fmla="*/ 8967633 w 9248135"/>
              <a:gd name="connsiteY65" fmla="*/ 4975301 h 5354779"/>
              <a:gd name="connsiteX66" fmla="*/ 8967633 w 9248135"/>
              <a:gd name="connsiteY66" fmla="*/ 356219 h 5354779"/>
              <a:gd name="connsiteX0" fmla="*/ 0 w 9248135"/>
              <a:gd name="connsiteY0" fmla="*/ 4966026 h 5354779"/>
              <a:gd name="connsiteX1" fmla="*/ 0 w 9248135"/>
              <a:gd name="connsiteY1" fmla="*/ 366187 h 5354779"/>
              <a:gd name="connsiteX2" fmla="*/ 107247 w 9248135"/>
              <a:gd name="connsiteY2" fmla="*/ 107295 h 5354779"/>
              <a:gd name="connsiteX3" fmla="*/ 366023 w 9248135"/>
              <a:gd name="connsiteY3" fmla="*/ 0 h 5354779"/>
              <a:gd name="connsiteX4" fmla="*/ 8859694 w 9248135"/>
              <a:gd name="connsiteY4" fmla="*/ 0 h 5354779"/>
              <a:gd name="connsiteX5" fmla="*/ 9118471 w 9248135"/>
              <a:gd name="connsiteY5" fmla="*/ 107295 h 5354779"/>
              <a:gd name="connsiteX6" fmla="*/ 9225717 w 9248135"/>
              <a:gd name="connsiteY6" fmla="*/ 366187 h 5354779"/>
              <a:gd name="connsiteX7" fmla="*/ 9225717 w 9248135"/>
              <a:gd name="connsiteY7" fmla="*/ 4576856 h 5354779"/>
              <a:gd name="connsiteX8" fmla="*/ 9248135 w 9248135"/>
              <a:gd name="connsiteY8" fmla="*/ 4602330 h 5354779"/>
              <a:gd name="connsiteX9" fmla="*/ 9248135 w 9248135"/>
              <a:gd name="connsiteY9" fmla="*/ 4909402 h 5354779"/>
              <a:gd name="connsiteX10" fmla="*/ 9225717 w 9248135"/>
              <a:gd name="connsiteY10" fmla="*/ 4934875 h 5354779"/>
              <a:gd name="connsiteX11" fmla="*/ 9225717 w 9248135"/>
              <a:gd name="connsiteY11" fmla="*/ 4966164 h 5354779"/>
              <a:gd name="connsiteX12" fmla="*/ 9118471 w 9248135"/>
              <a:gd name="connsiteY12" fmla="*/ 5225056 h 5354779"/>
              <a:gd name="connsiteX13" fmla="*/ 8859556 w 9248135"/>
              <a:gd name="connsiteY13" fmla="*/ 5332351 h 5354779"/>
              <a:gd name="connsiteX14" fmla="*/ 8622644 w 9248135"/>
              <a:gd name="connsiteY14" fmla="*/ 5332351 h 5354779"/>
              <a:gd name="connsiteX15" fmla="*/ 8597320 w 9248135"/>
              <a:gd name="connsiteY15" fmla="*/ 5354779 h 5354779"/>
              <a:gd name="connsiteX16" fmla="*/ 8290387 w 9248135"/>
              <a:gd name="connsiteY16" fmla="*/ 5354779 h 5354779"/>
              <a:gd name="connsiteX17" fmla="*/ 8265062 w 9248135"/>
              <a:gd name="connsiteY17" fmla="*/ 5332351 h 5354779"/>
              <a:gd name="connsiteX18" fmla="*/ 8235725 w 9248135"/>
              <a:gd name="connsiteY18" fmla="*/ 5332351 h 5354779"/>
              <a:gd name="connsiteX19" fmla="*/ 8210263 w 9248135"/>
              <a:gd name="connsiteY19" fmla="*/ 5354779 h 5354779"/>
              <a:gd name="connsiteX20" fmla="*/ 7903329 w 9248135"/>
              <a:gd name="connsiteY20" fmla="*/ 5354779 h 5354779"/>
              <a:gd name="connsiteX21" fmla="*/ 7877867 w 9248135"/>
              <a:gd name="connsiteY21" fmla="*/ 5332351 h 5354779"/>
              <a:gd name="connsiteX22" fmla="*/ 366023 w 9248135"/>
              <a:gd name="connsiteY22" fmla="*/ 5332351 h 5354779"/>
              <a:gd name="connsiteX23" fmla="*/ 107247 w 9248135"/>
              <a:gd name="connsiteY23" fmla="*/ 5225056 h 5354779"/>
              <a:gd name="connsiteX24" fmla="*/ 0 w 9248135"/>
              <a:gd name="connsiteY24" fmla="*/ 4966026 h 5354779"/>
              <a:gd name="connsiteX25" fmla="*/ 9194027 w 9248135"/>
              <a:gd name="connsiteY25" fmla="*/ 366187 h 5354779"/>
              <a:gd name="connsiteX26" fmla="*/ 9096052 w 9248135"/>
              <a:gd name="connsiteY26" fmla="*/ 129723 h 5354779"/>
              <a:gd name="connsiteX27" fmla="*/ 8859694 w 9248135"/>
              <a:gd name="connsiteY27" fmla="*/ 31704 h 5354779"/>
              <a:gd name="connsiteX28" fmla="*/ 366023 w 9248135"/>
              <a:gd name="connsiteY28" fmla="*/ 31704 h 5354779"/>
              <a:gd name="connsiteX29" fmla="*/ 129665 w 9248135"/>
              <a:gd name="connsiteY29" fmla="*/ 129723 h 5354779"/>
              <a:gd name="connsiteX30" fmla="*/ 31690 w 9248135"/>
              <a:gd name="connsiteY30" fmla="*/ 366187 h 5354779"/>
              <a:gd name="connsiteX31" fmla="*/ 31690 w 9248135"/>
              <a:gd name="connsiteY31" fmla="*/ 4966026 h 5354779"/>
              <a:gd name="connsiteX32" fmla="*/ 129665 w 9248135"/>
              <a:gd name="connsiteY32" fmla="*/ 5202490 h 5354779"/>
              <a:gd name="connsiteX33" fmla="*/ 366023 w 9248135"/>
              <a:gd name="connsiteY33" fmla="*/ 5300370 h 5354779"/>
              <a:gd name="connsiteX34" fmla="*/ 7909418 w 9248135"/>
              <a:gd name="connsiteY34" fmla="*/ 5300370 h 5354779"/>
              <a:gd name="connsiteX35" fmla="*/ 7909418 w 9248135"/>
              <a:gd name="connsiteY35" fmla="*/ 5322798 h 5354779"/>
              <a:gd name="connsiteX36" fmla="*/ 8204728 w 9248135"/>
              <a:gd name="connsiteY36" fmla="*/ 5322798 h 5354779"/>
              <a:gd name="connsiteX37" fmla="*/ 8204728 w 9248135"/>
              <a:gd name="connsiteY37" fmla="*/ 5300370 h 5354779"/>
              <a:gd name="connsiteX38" fmla="*/ 8296476 w 9248135"/>
              <a:gd name="connsiteY38" fmla="*/ 5300370 h 5354779"/>
              <a:gd name="connsiteX39" fmla="*/ 8296476 w 9248135"/>
              <a:gd name="connsiteY39" fmla="*/ 5322798 h 5354779"/>
              <a:gd name="connsiteX40" fmla="*/ 8591784 w 9248135"/>
              <a:gd name="connsiteY40" fmla="*/ 5322798 h 5354779"/>
              <a:gd name="connsiteX41" fmla="*/ 8591784 w 9248135"/>
              <a:gd name="connsiteY41" fmla="*/ 5300370 h 5354779"/>
              <a:gd name="connsiteX42" fmla="*/ 8859833 w 9248135"/>
              <a:gd name="connsiteY42" fmla="*/ 5300370 h 5354779"/>
              <a:gd name="connsiteX43" fmla="*/ 9096190 w 9248135"/>
              <a:gd name="connsiteY43" fmla="*/ 5202490 h 5354779"/>
              <a:gd name="connsiteX44" fmla="*/ 9194166 w 9248135"/>
              <a:gd name="connsiteY44" fmla="*/ 4966026 h 5354779"/>
              <a:gd name="connsiteX45" fmla="*/ 9194166 w 9248135"/>
              <a:gd name="connsiteY45" fmla="*/ 4903448 h 5354779"/>
              <a:gd name="connsiteX46" fmla="*/ 9216584 w 9248135"/>
              <a:gd name="connsiteY46" fmla="*/ 4903448 h 5354779"/>
              <a:gd name="connsiteX47" fmla="*/ 9216584 w 9248135"/>
              <a:gd name="connsiteY47" fmla="*/ 4608006 h 5354779"/>
              <a:gd name="connsiteX48" fmla="*/ 9194166 w 9248135"/>
              <a:gd name="connsiteY48" fmla="*/ 4608006 h 5354779"/>
              <a:gd name="connsiteX49" fmla="*/ 9194166 w 9248135"/>
              <a:gd name="connsiteY49" fmla="*/ 366187 h 5354779"/>
              <a:gd name="connsiteX50" fmla="*/ 9194027 w 9248135"/>
              <a:gd name="connsiteY50" fmla="*/ 366187 h 5354779"/>
              <a:gd name="connsiteX51" fmla="*/ 220444 w 9248135"/>
              <a:gd name="connsiteY51" fmla="*/ 5006451 h 5354779"/>
              <a:gd name="connsiteX52" fmla="*/ 230684 w 9248135"/>
              <a:gd name="connsiteY52" fmla="*/ 5004098 h 5354779"/>
              <a:gd name="connsiteX53" fmla="*/ 227502 w 9248135"/>
              <a:gd name="connsiteY53" fmla="*/ 4975301 h 5354779"/>
              <a:gd name="connsiteX54" fmla="*/ 8999322 w 9248135"/>
              <a:gd name="connsiteY54" fmla="*/ 356219 h 5354779"/>
              <a:gd name="connsiteX55" fmla="*/ 8999322 w 9248135"/>
              <a:gd name="connsiteY55" fmla="*/ 4975301 h 5354779"/>
              <a:gd name="connsiteX56" fmla="*/ 8871179 w 9248135"/>
              <a:gd name="connsiteY56" fmla="*/ 5103917 h 5354779"/>
              <a:gd name="connsiteX57" fmla="*/ 355644 w 9248135"/>
              <a:gd name="connsiteY57" fmla="*/ 5103917 h 5354779"/>
              <a:gd name="connsiteX58" fmla="*/ 355644 w 9248135"/>
              <a:gd name="connsiteY58" fmla="*/ 5114439 h 5354779"/>
              <a:gd name="connsiteX59" fmla="*/ 220582 w 9248135"/>
              <a:gd name="connsiteY59" fmla="*/ 5006313 h 5354779"/>
              <a:gd name="connsiteX60" fmla="*/ 220444 w 9248135"/>
              <a:gd name="connsiteY60" fmla="*/ 5006451 h 5354779"/>
              <a:gd name="connsiteX61" fmla="*/ 8967633 w 9248135"/>
              <a:gd name="connsiteY61" fmla="*/ 4975301 h 5354779"/>
              <a:gd name="connsiteX62" fmla="*/ 259191 w 9248135"/>
              <a:gd name="connsiteY62" fmla="*/ 4975301 h 5354779"/>
              <a:gd name="connsiteX63" fmla="*/ 355644 w 9248135"/>
              <a:gd name="connsiteY63" fmla="*/ 5072213 h 5354779"/>
              <a:gd name="connsiteX64" fmla="*/ 8871179 w 9248135"/>
              <a:gd name="connsiteY64" fmla="*/ 5072213 h 5354779"/>
              <a:gd name="connsiteX65" fmla="*/ 8967633 w 9248135"/>
              <a:gd name="connsiteY65" fmla="*/ 4975301 h 5354779"/>
              <a:gd name="connsiteX0" fmla="*/ 0 w 9248135"/>
              <a:gd name="connsiteY0" fmla="*/ 4966026 h 5354779"/>
              <a:gd name="connsiteX1" fmla="*/ 0 w 9248135"/>
              <a:gd name="connsiteY1" fmla="*/ 366187 h 5354779"/>
              <a:gd name="connsiteX2" fmla="*/ 107247 w 9248135"/>
              <a:gd name="connsiteY2" fmla="*/ 107295 h 5354779"/>
              <a:gd name="connsiteX3" fmla="*/ 366023 w 9248135"/>
              <a:gd name="connsiteY3" fmla="*/ 0 h 5354779"/>
              <a:gd name="connsiteX4" fmla="*/ 8859694 w 9248135"/>
              <a:gd name="connsiteY4" fmla="*/ 0 h 5354779"/>
              <a:gd name="connsiteX5" fmla="*/ 9118471 w 9248135"/>
              <a:gd name="connsiteY5" fmla="*/ 107295 h 5354779"/>
              <a:gd name="connsiteX6" fmla="*/ 9225717 w 9248135"/>
              <a:gd name="connsiteY6" fmla="*/ 366187 h 5354779"/>
              <a:gd name="connsiteX7" fmla="*/ 9225717 w 9248135"/>
              <a:gd name="connsiteY7" fmla="*/ 4576856 h 5354779"/>
              <a:gd name="connsiteX8" fmla="*/ 9248135 w 9248135"/>
              <a:gd name="connsiteY8" fmla="*/ 4602330 h 5354779"/>
              <a:gd name="connsiteX9" fmla="*/ 9248135 w 9248135"/>
              <a:gd name="connsiteY9" fmla="*/ 4909402 h 5354779"/>
              <a:gd name="connsiteX10" fmla="*/ 9225717 w 9248135"/>
              <a:gd name="connsiteY10" fmla="*/ 4934875 h 5354779"/>
              <a:gd name="connsiteX11" fmla="*/ 9225717 w 9248135"/>
              <a:gd name="connsiteY11" fmla="*/ 4966164 h 5354779"/>
              <a:gd name="connsiteX12" fmla="*/ 9118471 w 9248135"/>
              <a:gd name="connsiteY12" fmla="*/ 5225056 h 5354779"/>
              <a:gd name="connsiteX13" fmla="*/ 8859556 w 9248135"/>
              <a:gd name="connsiteY13" fmla="*/ 5332351 h 5354779"/>
              <a:gd name="connsiteX14" fmla="*/ 8622644 w 9248135"/>
              <a:gd name="connsiteY14" fmla="*/ 5332351 h 5354779"/>
              <a:gd name="connsiteX15" fmla="*/ 8597320 w 9248135"/>
              <a:gd name="connsiteY15" fmla="*/ 5354779 h 5354779"/>
              <a:gd name="connsiteX16" fmla="*/ 8290387 w 9248135"/>
              <a:gd name="connsiteY16" fmla="*/ 5354779 h 5354779"/>
              <a:gd name="connsiteX17" fmla="*/ 8265062 w 9248135"/>
              <a:gd name="connsiteY17" fmla="*/ 5332351 h 5354779"/>
              <a:gd name="connsiteX18" fmla="*/ 8235725 w 9248135"/>
              <a:gd name="connsiteY18" fmla="*/ 5332351 h 5354779"/>
              <a:gd name="connsiteX19" fmla="*/ 8210263 w 9248135"/>
              <a:gd name="connsiteY19" fmla="*/ 5354779 h 5354779"/>
              <a:gd name="connsiteX20" fmla="*/ 7903329 w 9248135"/>
              <a:gd name="connsiteY20" fmla="*/ 5354779 h 5354779"/>
              <a:gd name="connsiteX21" fmla="*/ 7877867 w 9248135"/>
              <a:gd name="connsiteY21" fmla="*/ 5332351 h 5354779"/>
              <a:gd name="connsiteX22" fmla="*/ 366023 w 9248135"/>
              <a:gd name="connsiteY22" fmla="*/ 5332351 h 5354779"/>
              <a:gd name="connsiteX23" fmla="*/ 107247 w 9248135"/>
              <a:gd name="connsiteY23" fmla="*/ 5225056 h 5354779"/>
              <a:gd name="connsiteX24" fmla="*/ 0 w 9248135"/>
              <a:gd name="connsiteY24" fmla="*/ 4966026 h 5354779"/>
              <a:gd name="connsiteX25" fmla="*/ 9194027 w 9248135"/>
              <a:gd name="connsiteY25" fmla="*/ 366187 h 5354779"/>
              <a:gd name="connsiteX26" fmla="*/ 9096052 w 9248135"/>
              <a:gd name="connsiteY26" fmla="*/ 129723 h 5354779"/>
              <a:gd name="connsiteX27" fmla="*/ 8859694 w 9248135"/>
              <a:gd name="connsiteY27" fmla="*/ 31704 h 5354779"/>
              <a:gd name="connsiteX28" fmla="*/ 366023 w 9248135"/>
              <a:gd name="connsiteY28" fmla="*/ 31704 h 5354779"/>
              <a:gd name="connsiteX29" fmla="*/ 129665 w 9248135"/>
              <a:gd name="connsiteY29" fmla="*/ 129723 h 5354779"/>
              <a:gd name="connsiteX30" fmla="*/ 31690 w 9248135"/>
              <a:gd name="connsiteY30" fmla="*/ 366187 h 5354779"/>
              <a:gd name="connsiteX31" fmla="*/ 31690 w 9248135"/>
              <a:gd name="connsiteY31" fmla="*/ 4966026 h 5354779"/>
              <a:gd name="connsiteX32" fmla="*/ 129665 w 9248135"/>
              <a:gd name="connsiteY32" fmla="*/ 5202490 h 5354779"/>
              <a:gd name="connsiteX33" fmla="*/ 366023 w 9248135"/>
              <a:gd name="connsiteY33" fmla="*/ 5300370 h 5354779"/>
              <a:gd name="connsiteX34" fmla="*/ 7909418 w 9248135"/>
              <a:gd name="connsiteY34" fmla="*/ 5300370 h 5354779"/>
              <a:gd name="connsiteX35" fmla="*/ 7909418 w 9248135"/>
              <a:gd name="connsiteY35" fmla="*/ 5322798 h 5354779"/>
              <a:gd name="connsiteX36" fmla="*/ 8204728 w 9248135"/>
              <a:gd name="connsiteY36" fmla="*/ 5322798 h 5354779"/>
              <a:gd name="connsiteX37" fmla="*/ 8204728 w 9248135"/>
              <a:gd name="connsiteY37" fmla="*/ 5300370 h 5354779"/>
              <a:gd name="connsiteX38" fmla="*/ 8296476 w 9248135"/>
              <a:gd name="connsiteY38" fmla="*/ 5300370 h 5354779"/>
              <a:gd name="connsiteX39" fmla="*/ 8296476 w 9248135"/>
              <a:gd name="connsiteY39" fmla="*/ 5322798 h 5354779"/>
              <a:gd name="connsiteX40" fmla="*/ 8591784 w 9248135"/>
              <a:gd name="connsiteY40" fmla="*/ 5322798 h 5354779"/>
              <a:gd name="connsiteX41" fmla="*/ 8591784 w 9248135"/>
              <a:gd name="connsiteY41" fmla="*/ 5300370 h 5354779"/>
              <a:gd name="connsiteX42" fmla="*/ 8859833 w 9248135"/>
              <a:gd name="connsiteY42" fmla="*/ 5300370 h 5354779"/>
              <a:gd name="connsiteX43" fmla="*/ 9096190 w 9248135"/>
              <a:gd name="connsiteY43" fmla="*/ 5202490 h 5354779"/>
              <a:gd name="connsiteX44" fmla="*/ 9194166 w 9248135"/>
              <a:gd name="connsiteY44" fmla="*/ 4966026 h 5354779"/>
              <a:gd name="connsiteX45" fmla="*/ 9194166 w 9248135"/>
              <a:gd name="connsiteY45" fmla="*/ 4903448 h 5354779"/>
              <a:gd name="connsiteX46" fmla="*/ 9216584 w 9248135"/>
              <a:gd name="connsiteY46" fmla="*/ 4903448 h 5354779"/>
              <a:gd name="connsiteX47" fmla="*/ 9216584 w 9248135"/>
              <a:gd name="connsiteY47" fmla="*/ 4608006 h 5354779"/>
              <a:gd name="connsiteX48" fmla="*/ 9194166 w 9248135"/>
              <a:gd name="connsiteY48" fmla="*/ 4608006 h 5354779"/>
              <a:gd name="connsiteX49" fmla="*/ 9194166 w 9248135"/>
              <a:gd name="connsiteY49" fmla="*/ 366187 h 5354779"/>
              <a:gd name="connsiteX50" fmla="*/ 9194027 w 9248135"/>
              <a:gd name="connsiteY50" fmla="*/ 366187 h 5354779"/>
              <a:gd name="connsiteX51" fmla="*/ 220444 w 9248135"/>
              <a:gd name="connsiteY51" fmla="*/ 5006451 h 5354779"/>
              <a:gd name="connsiteX52" fmla="*/ 230684 w 9248135"/>
              <a:gd name="connsiteY52" fmla="*/ 5004098 h 5354779"/>
              <a:gd name="connsiteX53" fmla="*/ 227502 w 9248135"/>
              <a:gd name="connsiteY53" fmla="*/ 4975301 h 5354779"/>
              <a:gd name="connsiteX54" fmla="*/ 8999322 w 9248135"/>
              <a:gd name="connsiteY54" fmla="*/ 4975301 h 5354779"/>
              <a:gd name="connsiteX55" fmla="*/ 8871179 w 9248135"/>
              <a:gd name="connsiteY55" fmla="*/ 5103917 h 5354779"/>
              <a:gd name="connsiteX56" fmla="*/ 355644 w 9248135"/>
              <a:gd name="connsiteY56" fmla="*/ 5103917 h 5354779"/>
              <a:gd name="connsiteX57" fmla="*/ 355644 w 9248135"/>
              <a:gd name="connsiteY57" fmla="*/ 5114439 h 5354779"/>
              <a:gd name="connsiteX58" fmla="*/ 220582 w 9248135"/>
              <a:gd name="connsiteY58" fmla="*/ 5006313 h 5354779"/>
              <a:gd name="connsiteX59" fmla="*/ 220444 w 9248135"/>
              <a:gd name="connsiteY59" fmla="*/ 5006451 h 5354779"/>
              <a:gd name="connsiteX60" fmla="*/ 8967633 w 9248135"/>
              <a:gd name="connsiteY60" fmla="*/ 4975301 h 5354779"/>
              <a:gd name="connsiteX61" fmla="*/ 259191 w 9248135"/>
              <a:gd name="connsiteY61" fmla="*/ 4975301 h 5354779"/>
              <a:gd name="connsiteX62" fmla="*/ 355644 w 9248135"/>
              <a:gd name="connsiteY62" fmla="*/ 5072213 h 5354779"/>
              <a:gd name="connsiteX63" fmla="*/ 8871179 w 9248135"/>
              <a:gd name="connsiteY63" fmla="*/ 5072213 h 5354779"/>
              <a:gd name="connsiteX64" fmla="*/ 8967633 w 9248135"/>
              <a:gd name="connsiteY64" fmla="*/ 4975301 h 5354779"/>
              <a:gd name="connsiteX0" fmla="*/ 0 w 9248135"/>
              <a:gd name="connsiteY0" fmla="*/ 4966026 h 5354779"/>
              <a:gd name="connsiteX1" fmla="*/ 0 w 9248135"/>
              <a:gd name="connsiteY1" fmla="*/ 366187 h 5354779"/>
              <a:gd name="connsiteX2" fmla="*/ 107247 w 9248135"/>
              <a:gd name="connsiteY2" fmla="*/ 107295 h 5354779"/>
              <a:gd name="connsiteX3" fmla="*/ 366023 w 9248135"/>
              <a:gd name="connsiteY3" fmla="*/ 0 h 5354779"/>
              <a:gd name="connsiteX4" fmla="*/ 8859694 w 9248135"/>
              <a:gd name="connsiteY4" fmla="*/ 0 h 5354779"/>
              <a:gd name="connsiteX5" fmla="*/ 9118471 w 9248135"/>
              <a:gd name="connsiteY5" fmla="*/ 107295 h 5354779"/>
              <a:gd name="connsiteX6" fmla="*/ 9225717 w 9248135"/>
              <a:gd name="connsiteY6" fmla="*/ 366187 h 5354779"/>
              <a:gd name="connsiteX7" fmla="*/ 9225717 w 9248135"/>
              <a:gd name="connsiteY7" fmla="*/ 4576856 h 5354779"/>
              <a:gd name="connsiteX8" fmla="*/ 9248135 w 9248135"/>
              <a:gd name="connsiteY8" fmla="*/ 4602330 h 5354779"/>
              <a:gd name="connsiteX9" fmla="*/ 9248135 w 9248135"/>
              <a:gd name="connsiteY9" fmla="*/ 4909402 h 5354779"/>
              <a:gd name="connsiteX10" fmla="*/ 9225717 w 9248135"/>
              <a:gd name="connsiteY10" fmla="*/ 4934875 h 5354779"/>
              <a:gd name="connsiteX11" fmla="*/ 9225717 w 9248135"/>
              <a:gd name="connsiteY11" fmla="*/ 4966164 h 5354779"/>
              <a:gd name="connsiteX12" fmla="*/ 9118471 w 9248135"/>
              <a:gd name="connsiteY12" fmla="*/ 5225056 h 5354779"/>
              <a:gd name="connsiteX13" fmla="*/ 8859556 w 9248135"/>
              <a:gd name="connsiteY13" fmla="*/ 5332351 h 5354779"/>
              <a:gd name="connsiteX14" fmla="*/ 8622644 w 9248135"/>
              <a:gd name="connsiteY14" fmla="*/ 5332351 h 5354779"/>
              <a:gd name="connsiteX15" fmla="*/ 8597320 w 9248135"/>
              <a:gd name="connsiteY15" fmla="*/ 5354779 h 5354779"/>
              <a:gd name="connsiteX16" fmla="*/ 8290387 w 9248135"/>
              <a:gd name="connsiteY16" fmla="*/ 5354779 h 5354779"/>
              <a:gd name="connsiteX17" fmla="*/ 8265062 w 9248135"/>
              <a:gd name="connsiteY17" fmla="*/ 5332351 h 5354779"/>
              <a:gd name="connsiteX18" fmla="*/ 8235725 w 9248135"/>
              <a:gd name="connsiteY18" fmla="*/ 5332351 h 5354779"/>
              <a:gd name="connsiteX19" fmla="*/ 8210263 w 9248135"/>
              <a:gd name="connsiteY19" fmla="*/ 5354779 h 5354779"/>
              <a:gd name="connsiteX20" fmla="*/ 7903329 w 9248135"/>
              <a:gd name="connsiteY20" fmla="*/ 5354779 h 5354779"/>
              <a:gd name="connsiteX21" fmla="*/ 7877867 w 9248135"/>
              <a:gd name="connsiteY21" fmla="*/ 5332351 h 5354779"/>
              <a:gd name="connsiteX22" fmla="*/ 366023 w 9248135"/>
              <a:gd name="connsiteY22" fmla="*/ 5332351 h 5354779"/>
              <a:gd name="connsiteX23" fmla="*/ 107247 w 9248135"/>
              <a:gd name="connsiteY23" fmla="*/ 5225056 h 5354779"/>
              <a:gd name="connsiteX24" fmla="*/ 0 w 9248135"/>
              <a:gd name="connsiteY24" fmla="*/ 4966026 h 5354779"/>
              <a:gd name="connsiteX25" fmla="*/ 9194027 w 9248135"/>
              <a:gd name="connsiteY25" fmla="*/ 366187 h 5354779"/>
              <a:gd name="connsiteX26" fmla="*/ 9096052 w 9248135"/>
              <a:gd name="connsiteY26" fmla="*/ 129723 h 5354779"/>
              <a:gd name="connsiteX27" fmla="*/ 8859694 w 9248135"/>
              <a:gd name="connsiteY27" fmla="*/ 31704 h 5354779"/>
              <a:gd name="connsiteX28" fmla="*/ 366023 w 9248135"/>
              <a:gd name="connsiteY28" fmla="*/ 31704 h 5354779"/>
              <a:gd name="connsiteX29" fmla="*/ 129665 w 9248135"/>
              <a:gd name="connsiteY29" fmla="*/ 129723 h 5354779"/>
              <a:gd name="connsiteX30" fmla="*/ 31690 w 9248135"/>
              <a:gd name="connsiteY30" fmla="*/ 366187 h 5354779"/>
              <a:gd name="connsiteX31" fmla="*/ 31690 w 9248135"/>
              <a:gd name="connsiteY31" fmla="*/ 4966026 h 5354779"/>
              <a:gd name="connsiteX32" fmla="*/ 129665 w 9248135"/>
              <a:gd name="connsiteY32" fmla="*/ 5202490 h 5354779"/>
              <a:gd name="connsiteX33" fmla="*/ 366023 w 9248135"/>
              <a:gd name="connsiteY33" fmla="*/ 5300370 h 5354779"/>
              <a:gd name="connsiteX34" fmla="*/ 7909418 w 9248135"/>
              <a:gd name="connsiteY34" fmla="*/ 5300370 h 5354779"/>
              <a:gd name="connsiteX35" fmla="*/ 7909418 w 9248135"/>
              <a:gd name="connsiteY35" fmla="*/ 5322798 h 5354779"/>
              <a:gd name="connsiteX36" fmla="*/ 8204728 w 9248135"/>
              <a:gd name="connsiteY36" fmla="*/ 5322798 h 5354779"/>
              <a:gd name="connsiteX37" fmla="*/ 8204728 w 9248135"/>
              <a:gd name="connsiteY37" fmla="*/ 5300370 h 5354779"/>
              <a:gd name="connsiteX38" fmla="*/ 8296476 w 9248135"/>
              <a:gd name="connsiteY38" fmla="*/ 5300370 h 5354779"/>
              <a:gd name="connsiteX39" fmla="*/ 8296476 w 9248135"/>
              <a:gd name="connsiteY39" fmla="*/ 5322798 h 5354779"/>
              <a:gd name="connsiteX40" fmla="*/ 8591784 w 9248135"/>
              <a:gd name="connsiteY40" fmla="*/ 5322798 h 5354779"/>
              <a:gd name="connsiteX41" fmla="*/ 8591784 w 9248135"/>
              <a:gd name="connsiteY41" fmla="*/ 5300370 h 5354779"/>
              <a:gd name="connsiteX42" fmla="*/ 8859833 w 9248135"/>
              <a:gd name="connsiteY42" fmla="*/ 5300370 h 5354779"/>
              <a:gd name="connsiteX43" fmla="*/ 9096190 w 9248135"/>
              <a:gd name="connsiteY43" fmla="*/ 5202490 h 5354779"/>
              <a:gd name="connsiteX44" fmla="*/ 9194166 w 9248135"/>
              <a:gd name="connsiteY44" fmla="*/ 4966026 h 5354779"/>
              <a:gd name="connsiteX45" fmla="*/ 9194166 w 9248135"/>
              <a:gd name="connsiteY45" fmla="*/ 4903448 h 5354779"/>
              <a:gd name="connsiteX46" fmla="*/ 9216584 w 9248135"/>
              <a:gd name="connsiteY46" fmla="*/ 4903448 h 5354779"/>
              <a:gd name="connsiteX47" fmla="*/ 9216584 w 9248135"/>
              <a:gd name="connsiteY47" fmla="*/ 4608006 h 5354779"/>
              <a:gd name="connsiteX48" fmla="*/ 9194166 w 9248135"/>
              <a:gd name="connsiteY48" fmla="*/ 4608006 h 5354779"/>
              <a:gd name="connsiteX49" fmla="*/ 9194166 w 9248135"/>
              <a:gd name="connsiteY49" fmla="*/ 366187 h 5354779"/>
              <a:gd name="connsiteX50" fmla="*/ 9194027 w 9248135"/>
              <a:gd name="connsiteY50" fmla="*/ 366187 h 5354779"/>
              <a:gd name="connsiteX51" fmla="*/ 220444 w 9248135"/>
              <a:gd name="connsiteY51" fmla="*/ 5006451 h 5354779"/>
              <a:gd name="connsiteX52" fmla="*/ 230684 w 9248135"/>
              <a:gd name="connsiteY52" fmla="*/ 5004098 h 5354779"/>
              <a:gd name="connsiteX53" fmla="*/ 227502 w 9248135"/>
              <a:gd name="connsiteY53" fmla="*/ 4975301 h 5354779"/>
              <a:gd name="connsiteX54" fmla="*/ 8999322 w 9248135"/>
              <a:gd name="connsiteY54" fmla="*/ 4975301 h 5354779"/>
              <a:gd name="connsiteX55" fmla="*/ 8871179 w 9248135"/>
              <a:gd name="connsiteY55" fmla="*/ 5103917 h 5354779"/>
              <a:gd name="connsiteX56" fmla="*/ 355644 w 9248135"/>
              <a:gd name="connsiteY56" fmla="*/ 5103917 h 5354779"/>
              <a:gd name="connsiteX57" fmla="*/ 355644 w 9248135"/>
              <a:gd name="connsiteY57" fmla="*/ 5114439 h 5354779"/>
              <a:gd name="connsiteX58" fmla="*/ 220582 w 9248135"/>
              <a:gd name="connsiteY58" fmla="*/ 5006313 h 5354779"/>
              <a:gd name="connsiteX59" fmla="*/ 220444 w 9248135"/>
              <a:gd name="connsiteY59" fmla="*/ 5006451 h 5354779"/>
              <a:gd name="connsiteX60" fmla="*/ 8871179 w 9248135"/>
              <a:gd name="connsiteY60" fmla="*/ 5072213 h 5354779"/>
              <a:gd name="connsiteX61" fmla="*/ 259191 w 9248135"/>
              <a:gd name="connsiteY61" fmla="*/ 4975301 h 5354779"/>
              <a:gd name="connsiteX62" fmla="*/ 355644 w 9248135"/>
              <a:gd name="connsiteY62" fmla="*/ 5072213 h 5354779"/>
              <a:gd name="connsiteX63" fmla="*/ 8871179 w 9248135"/>
              <a:gd name="connsiteY63" fmla="*/ 5072213 h 5354779"/>
              <a:gd name="connsiteX0" fmla="*/ 0 w 9248135"/>
              <a:gd name="connsiteY0" fmla="*/ 4966026 h 5354779"/>
              <a:gd name="connsiteX1" fmla="*/ 0 w 9248135"/>
              <a:gd name="connsiteY1" fmla="*/ 366187 h 5354779"/>
              <a:gd name="connsiteX2" fmla="*/ 107247 w 9248135"/>
              <a:gd name="connsiteY2" fmla="*/ 107295 h 5354779"/>
              <a:gd name="connsiteX3" fmla="*/ 366023 w 9248135"/>
              <a:gd name="connsiteY3" fmla="*/ 0 h 5354779"/>
              <a:gd name="connsiteX4" fmla="*/ 8859694 w 9248135"/>
              <a:gd name="connsiteY4" fmla="*/ 0 h 5354779"/>
              <a:gd name="connsiteX5" fmla="*/ 9118471 w 9248135"/>
              <a:gd name="connsiteY5" fmla="*/ 107295 h 5354779"/>
              <a:gd name="connsiteX6" fmla="*/ 9225717 w 9248135"/>
              <a:gd name="connsiteY6" fmla="*/ 366187 h 5354779"/>
              <a:gd name="connsiteX7" fmla="*/ 9225717 w 9248135"/>
              <a:gd name="connsiteY7" fmla="*/ 4576856 h 5354779"/>
              <a:gd name="connsiteX8" fmla="*/ 9248135 w 9248135"/>
              <a:gd name="connsiteY8" fmla="*/ 4602330 h 5354779"/>
              <a:gd name="connsiteX9" fmla="*/ 9248135 w 9248135"/>
              <a:gd name="connsiteY9" fmla="*/ 4909402 h 5354779"/>
              <a:gd name="connsiteX10" fmla="*/ 9225717 w 9248135"/>
              <a:gd name="connsiteY10" fmla="*/ 4934875 h 5354779"/>
              <a:gd name="connsiteX11" fmla="*/ 9225717 w 9248135"/>
              <a:gd name="connsiteY11" fmla="*/ 4966164 h 5354779"/>
              <a:gd name="connsiteX12" fmla="*/ 9118471 w 9248135"/>
              <a:gd name="connsiteY12" fmla="*/ 5225056 h 5354779"/>
              <a:gd name="connsiteX13" fmla="*/ 8859556 w 9248135"/>
              <a:gd name="connsiteY13" fmla="*/ 5332351 h 5354779"/>
              <a:gd name="connsiteX14" fmla="*/ 8622644 w 9248135"/>
              <a:gd name="connsiteY14" fmla="*/ 5332351 h 5354779"/>
              <a:gd name="connsiteX15" fmla="*/ 8597320 w 9248135"/>
              <a:gd name="connsiteY15" fmla="*/ 5354779 h 5354779"/>
              <a:gd name="connsiteX16" fmla="*/ 8290387 w 9248135"/>
              <a:gd name="connsiteY16" fmla="*/ 5354779 h 5354779"/>
              <a:gd name="connsiteX17" fmla="*/ 8265062 w 9248135"/>
              <a:gd name="connsiteY17" fmla="*/ 5332351 h 5354779"/>
              <a:gd name="connsiteX18" fmla="*/ 8235725 w 9248135"/>
              <a:gd name="connsiteY18" fmla="*/ 5332351 h 5354779"/>
              <a:gd name="connsiteX19" fmla="*/ 8210263 w 9248135"/>
              <a:gd name="connsiteY19" fmla="*/ 5354779 h 5354779"/>
              <a:gd name="connsiteX20" fmla="*/ 7903329 w 9248135"/>
              <a:gd name="connsiteY20" fmla="*/ 5354779 h 5354779"/>
              <a:gd name="connsiteX21" fmla="*/ 7877867 w 9248135"/>
              <a:gd name="connsiteY21" fmla="*/ 5332351 h 5354779"/>
              <a:gd name="connsiteX22" fmla="*/ 366023 w 9248135"/>
              <a:gd name="connsiteY22" fmla="*/ 5332351 h 5354779"/>
              <a:gd name="connsiteX23" fmla="*/ 107247 w 9248135"/>
              <a:gd name="connsiteY23" fmla="*/ 5225056 h 5354779"/>
              <a:gd name="connsiteX24" fmla="*/ 0 w 9248135"/>
              <a:gd name="connsiteY24" fmla="*/ 4966026 h 5354779"/>
              <a:gd name="connsiteX25" fmla="*/ 9194027 w 9248135"/>
              <a:gd name="connsiteY25" fmla="*/ 366187 h 5354779"/>
              <a:gd name="connsiteX26" fmla="*/ 9096052 w 9248135"/>
              <a:gd name="connsiteY26" fmla="*/ 129723 h 5354779"/>
              <a:gd name="connsiteX27" fmla="*/ 8859694 w 9248135"/>
              <a:gd name="connsiteY27" fmla="*/ 31704 h 5354779"/>
              <a:gd name="connsiteX28" fmla="*/ 366023 w 9248135"/>
              <a:gd name="connsiteY28" fmla="*/ 31704 h 5354779"/>
              <a:gd name="connsiteX29" fmla="*/ 129665 w 9248135"/>
              <a:gd name="connsiteY29" fmla="*/ 129723 h 5354779"/>
              <a:gd name="connsiteX30" fmla="*/ 31690 w 9248135"/>
              <a:gd name="connsiteY30" fmla="*/ 366187 h 5354779"/>
              <a:gd name="connsiteX31" fmla="*/ 31690 w 9248135"/>
              <a:gd name="connsiteY31" fmla="*/ 4966026 h 5354779"/>
              <a:gd name="connsiteX32" fmla="*/ 129665 w 9248135"/>
              <a:gd name="connsiteY32" fmla="*/ 5202490 h 5354779"/>
              <a:gd name="connsiteX33" fmla="*/ 366023 w 9248135"/>
              <a:gd name="connsiteY33" fmla="*/ 5300370 h 5354779"/>
              <a:gd name="connsiteX34" fmla="*/ 7909418 w 9248135"/>
              <a:gd name="connsiteY34" fmla="*/ 5300370 h 5354779"/>
              <a:gd name="connsiteX35" fmla="*/ 7909418 w 9248135"/>
              <a:gd name="connsiteY35" fmla="*/ 5322798 h 5354779"/>
              <a:gd name="connsiteX36" fmla="*/ 8204728 w 9248135"/>
              <a:gd name="connsiteY36" fmla="*/ 5322798 h 5354779"/>
              <a:gd name="connsiteX37" fmla="*/ 8204728 w 9248135"/>
              <a:gd name="connsiteY37" fmla="*/ 5300370 h 5354779"/>
              <a:gd name="connsiteX38" fmla="*/ 8296476 w 9248135"/>
              <a:gd name="connsiteY38" fmla="*/ 5300370 h 5354779"/>
              <a:gd name="connsiteX39" fmla="*/ 8296476 w 9248135"/>
              <a:gd name="connsiteY39" fmla="*/ 5322798 h 5354779"/>
              <a:gd name="connsiteX40" fmla="*/ 8591784 w 9248135"/>
              <a:gd name="connsiteY40" fmla="*/ 5322798 h 5354779"/>
              <a:gd name="connsiteX41" fmla="*/ 8591784 w 9248135"/>
              <a:gd name="connsiteY41" fmla="*/ 5300370 h 5354779"/>
              <a:gd name="connsiteX42" fmla="*/ 8859833 w 9248135"/>
              <a:gd name="connsiteY42" fmla="*/ 5300370 h 5354779"/>
              <a:gd name="connsiteX43" fmla="*/ 9096190 w 9248135"/>
              <a:gd name="connsiteY43" fmla="*/ 5202490 h 5354779"/>
              <a:gd name="connsiteX44" fmla="*/ 9194166 w 9248135"/>
              <a:gd name="connsiteY44" fmla="*/ 4966026 h 5354779"/>
              <a:gd name="connsiteX45" fmla="*/ 9194166 w 9248135"/>
              <a:gd name="connsiteY45" fmla="*/ 4903448 h 5354779"/>
              <a:gd name="connsiteX46" fmla="*/ 9216584 w 9248135"/>
              <a:gd name="connsiteY46" fmla="*/ 4903448 h 5354779"/>
              <a:gd name="connsiteX47" fmla="*/ 9216584 w 9248135"/>
              <a:gd name="connsiteY47" fmla="*/ 4608006 h 5354779"/>
              <a:gd name="connsiteX48" fmla="*/ 9194166 w 9248135"/>
              <a:gd name="connsiteY48" fmla="*/ 4608006 h 5354779"/>
              <a:gd name="connsiteX49" fmla="*/ 9194166 w 9248135"/>
              <a:gd name="connsiteY49" fmla="*/ 366187 h 5354779"/>
              <a:gd name="connsiteX50" fmla="*/ 9194027 w 9248135"/>
              <a:gd name="connsiteY50" fmla="*/ 366187 h 5354779"/>
              <a:gd name="connsiteX51" fmla="*/ 220444 w 9248135"/>
              <a:gd name="connsiteY51" fmla="*/ 5006451 h 5354779"/>
              <a:gd name="connsiteX52" fmla="*/ 230684 w 9248135"/>
              <a:gd name="connsiteY52" fmla="*/ 5004098 h 5354779"/>
              <a:gd name="connsiteX53" fmla="*/ 227502 w 9248135"/>
              <a:gd name="connsiteY53" fmla="*/ 4975301 h 5354779"/>
              <a:gd name="connsiteX54" fmla="*/ 8871179 w 9248135"/>
              <a:gd name="connsiteY54" fmla="*/ 5103917 h 5354779"/>
              <a:gd name="connsiteX55" fmla="*/ 355644 w 9248135"/>
              <a:gd name="connsiteY55" fmla="*/ 5103917 h 5354779"/>
              <a:gd name="connsiteX56" fmla="*/ 355644 w 9248135"/>
              <a:gd name="connsiteY56" fmla="*/ 5114439 h 5354779"/>
              <a:gd name="connsiteX57" fmla="*/ 220582 w 9248135"/>
              <a:gd name="connsiteY57" fmla="*/ 5006313 h 5354779"/>
              <a:gd name="connsiteX58" fmla="*/ 220444 w 9248135"/>
              <a:gd name="connsiteY58" fmla="*/ 5006451 h 5354779"/>
              <a:gd name="connsiteX59" fmla="*/ 8871179 w 9248135"/>
              <a:gd name="connsiteY59" fmla="*/ 5072213 h 5354779"/>
              <a:gd name="connsiteX60" fmla="*/ 259191 w 9248135"/>
              <a:gd name="connsiteY60" fmla="*/ 4975301 h 5354779"/>
              <a:gd name="connsiteX61" fmla="*/ 355644 w 9248135"/>
              <a:gd name="connsiteY61" fmla="*/ 5072213 h 5354779"/>
              <a:gd name="connsiteX62" fmla="*/ 8871179 w 9248135"/>
              <a:gd name="connsiteY62" fmla="*/ 5072213 h 5354779"/>
              <a:gd name="connsiteX0" fmla="*/ 0 w 9248135"/>
              <a:gd name="connsiteY0" fmla="*/ 4966026 h 5354779"/>
              <a:gd name="connsiteX1" fmla="*/ 0 w 9248135"/>
              <a:gd name="connsiteY1" fmla="*/ 366187 h 5354779"/>
              <a:gd name="connsiteX2" fmla="*/ 107247 w 9248135"/>
              <a:gd name="connsiteY2" fmla="*/ 107295 h 5354779"/>
              <a:gd name="connsiteX3" fmla="*/ 366023 w 9248135"/>
              <a:gd name="connsiteY3" fmla="*/ 0 h 5354779"/>
              <a:gd name="connsiteX4" fmla="*/ 8859694 w 9248135"/>
              <a:gd name="connsiteY4" fmla="*/ 0 h 5354779"/>
              <a:gd name="connsiteX5" fmla="*/ 9118471 w 9248135"/>
              <a:gd name="connsiteY5" fmla="*/ 107295 h 5354779"/>
              <a:gd name="connsiteX6" fmla="*/ 9225717 w 9248135"/>
              <a:gd name="connsiteY6" fmla="*/ 366187 h 5354779"/>
              <a:gd name="connsiteX7" fmla="*/ 9225717 w 9248135"/>
              <a:gd name="connsiteY7" fmla="*/ 4576856 h 5354779"/>
              <a:gd name="connsiteX8" fmla="*/ 9248135 w 9248135"/>
              <a:gd name="connsiteY8" fmla="*/ 4602330 h 5354779"/>
              <a:gd name="connsiteX9" fmla="*/ 9248135 w 9248135"/>
              <a:gd name="connsiteY9" fmla="*/ 4909402 h 5354779"/>
              <a:gd name="connsiteX10" fmla="*/ 9225717 w 9248135"/>
              <a:gd name="connsiteY10" fmla="*/ 4934875 h 5354779"/>
              <a:gd name="connsiteX11" fmla="*/ 9225717 w 9248135"/>
              <a:gd name="connsiteY11" fmla="*/ 4966164 h 5354779"/>
              <a:gd name="connsiteX12" fmla="*/ 9118471 w 9248135"/>
              <a:gd name="connsiteY12" fmla="*/ 5225056 h 5354779"/>
              <a:gd name="connsiteX13" fmla="*/ 8859556 w 9248135"/>
              <a:gd name="connsiteY13" fmla="*/ 5332351 h 5354779"/>
              <a:gd name="connsiteX14" fmla="*/ 8622644 w 9248135"/>
              <a:gd name="connsiteY14" fmla="*/ 5332351 h 5354779"/>
              <a:gd name="connsiteX15" fmla="*/ 8597320 w 9248135"/>
              <a:gd name="connsiteY15" fmla="*/ 5354779 h 5354779"/>
              <a:gd name="connsiteX16" fmla="*/ 8290387 w 9248135"/>
              <a:gd name="connsiteY16" fmla="*/ 5354779 h 5354779"/>
              <a:gd name="connsiteX17" fmla="*/ 8265062 w 9248135"/>
              <a:gd name="connsiteY17" fmla="*/ 5332351 h 5354779"/>
              <a:gd name="connsiteX18" fmla="*/ 8235725 w 9248135"/>
              <a:gd name="connsiteY18" fmla="*/ 5332351 h 5354779"/>
              <a:gd name="connsiteX19" fmla="*/ 8210263 w 9248135"/>
              <a:gd name="connsiteY19" fmla="*/ 5354779 h 5354779"/>
              <a:gd name="connsiteX20" fmla="*/ 7903329 w 9248135"/>
              <a:gd name="connsiteY20" fmla="*/ 5354779 h 5354779"/>
              <a:gd name="connsiteX21" fmla="*/ 7877867 w 9248135"/>
              <a:gd name="connsiteY21" fmla="*/ 5332351 h 5354779"/>
              <a:gd name="connsiteX22" fmla="*/ 366023 w 9248135"/>
              <a:gd name="connsiteY22" fmla="*/ 5332351 h 5354779"/>
              <a:gd name="connsiteX23" fmla="*/ 107247 w 9248135"/>
              <a:gd name="connsiteY23" fmla="*/ 5225056 h 5354779"/>
              <a:gd name="connsiteX24" fmla="*/ 0 w 9248135"/>
              <a:gd name="connsiteY24" fmla="*/ 4966026 h 5354779"/>
              <a:gd name="connsiteX25" fmla="*/ 9194027 w 9248135"/>
              <a:gd name="connsiteY25" fmla="*/ 366187 h 5354779"/>
              <a:gd name="connsiteX26" fmla="*/ 9096052 w 9248135"/>
              <a:gd name="connsiteY26" fmla="*/ 129723 h 5354779"/>
              <a:gd name="connsiteX27" fmla="*/ 8859694 w 9248135"/>
              <a:gd name="connsiteY27" fmla="*/ 31704 h 5354779"/>
              <a:gd name="connsiteX28" fmla="*/ 366023 w 9248135"/>
              <a:gd name="connsiteY28" fmla="*/ 31704 h 5354779"/>
              <a:gd name="connsiteX29" fmla="*/ 129665 w 9248135"/>
              <a:gd name="connsiteY29" fmla="*/ 129723 h 5354779"/>
              <a:gd name="connsiteX30" fmla="*/ 31690 w 9248135"/>
              <a:gd name="connsiteY30" fmla="*/ 366187 h 5354779"/>
              <a:gd name="connsiteX31" fmla="*/ 31690 w 9248135"/>
              <a:gd name="connsiteY31" fmla="*/ 4966026 h 5354779"/>
              <a:gd name="connsiteX32" fmla="*/ 129665 w 9248135"/>
              <a:gd name="connsiteY32" fmla="*/ 5202490 h 5354779"/>
              <a:gd name="connsiteX33" fmla="*/ 366023 w 9248135"/>
              <a:gd name="connsiteY33" fmla="*/ 5300370 h 5354779"/>
              <a:gd name="connsiteX34" fmla="*/ 7909418 w 9248135"/>
              <a:gd name="connsiteY34" fmla="*/ 5300370 h 5354779"/>
              <a:gd name="connsiteX35" fmla="*/ 7909418 w 9248135"/>
              <a:gd name="connsiteY35" fmla="*/ 5322798 h 5354779"/>
              <a:gd name="connsiteX36" fmla="*/ 8204728 w 9248135"/>
              <a:gd name="connsiteY36" fmla="*/ 5322798 h 5354779"/>
              <a:gd name="connsiteX37" fmla="*/ 8204728 w 9248135"/>
              <a:gd name="connsiteY37" fmla="*/ 5300370 h 5354779"/>
              <a:gd name="connsiteX38" fmla="*/ 8296476 w 9248135"/>
              <a:gd name="connsiteY38" fmla="*/ 5300370 h 5354779"/>
              <a:gd name="connsiteX39" fmla="*/ 8296476 w 9248135"/>
              <a:gd name="connsiteY39" fmla="*/ 5322798 h 5354779"/>
              <a:gd name="connsiteX40" fmla="*/ 8591784 w 9248135"/>
              <a:gd name="connsiteY40" fmla="*/ 5322798 h 5354779"/>
              <a:gd name="connsiteX41" fmla="*/ 8591784 w 9248135"/>
              <a:gd name="connsiteY41" fmla="*/ 5300370 h 5354779"/>
              <a:gd name="connsiteX42" fmla="*/ 8859833 w 9248135"/>
              <a:gd name="connsiteY42" fmla="*/ 5300370 h 5354779"/>
              <a:gd name="connsiteX43" fmla="*/ 9096190 w 9248135"/>
              <a:gd name="connsiteY43" fmla="*/ 5202490 h 5354779"/>
              <a:gd name="connsiteX44" fmla="*/ 9194166 w 9248135"/>
              <a:gd name="connsiteY44" fmla="*/ 4966026 h 5354779"/>
              <a:gd name="connsiteX45" fmla="*/ 9194166 w 9248135"/>
              <a:gd name="connsiteY45" fmla="*/ 4903448 h 5354779"/>
              <a:gd name="connsiteX46" fmla="*/ 9216584 w 9248135"/>
              <a:gd name="connsiteY46" fmla="*/ 4903448 h 5354779"/>
              <a:gd name="connsiteX47" fmla="*/ 9216584 w 9248135"/>
              <a:gd name="connsiteY47" fmla="*/ 4608006 h 5354779"/>
              <a:gd name="connsiteX48" fmla="*/ 9194166 w 9248135"/>
              <a:gd name="connsiteY48" fmla="*/ 4608006 h 5354779"/>
              <a:gd name="connsiteX49" fmla="*/ 9194166 w 9248135"/>
              <a:gd name="connsiteY49" fmla="*/ 366187 h 5354779"/>
              <a:gd name="connsiteX50" fmla="*/ 9194027 w 9248135"/>
              <a:gd name="connsiteY50" fmla="*/ 366187 h 5354779"/>
              <a:gd name="connsiteX51" fmla="*/ 220444 w 9248135"/>
              <a:gd name="connsiteY51" fmla="*/ 5006451 h 5354779"/>
              <a:gd name="connsiteX52" fmla="*/ 230684 w 9248135"/>
              <a:gd name="connsiteY52" fmla="*/ 5004098 h 5354779"/>
              <a:gd name="connsiteX53" fmla="*/ 227502 w 9248135"/>
              <a:gd name="connsiteY53" fmla="*/ 4975301 h 5354779"/>
              <a:gd name="connsiteX54" fmla="*/ 8871179 w 9248135"/>
              <a:gd name="connsiteY54" fmla="*/ 5103917 h 5354779"/>
              <a:gd name="connsiteX55" fmla="*/ 355644 w 9248135"/>
              <a:gd name="connsiteY55" fmla="*/ 5103917 h 5354779"/>
              <a:gd name="connsiteX56" fmla="*/ 355644 w 9248135"/>
              <a:gd name="connsiteY56" fmla="*/ 5114439 h 5354779"/>
              <a:gd name="connsiteX57" fmla="*/ 220582 w 9248135"/>
              <a:gd name="connsiteY57" fmla="*/ 5006313 h 5354779"/>
              <a:gd name="connsiteX58" fmla="*/ 220444 w 9248135"/>
              <a:gd name="connsiteY58" fmla="*/ 5006451 h 5354779"/>
              <a:gd name="connsiteX59" fmla="*/ 355644 w 9248135"/>
              <a:gd name="connsiteY59" fmla="*/ 5072213 h 5354779"/>
              <a:gd name="connsiteX60" fmla="*/ 259191 w 9248135"/>
              <a:gd name="connsiteY60" fmla="*/ 4975301 h 5354779"/>
              <a:gd name="connsiteX61" fmla="*/ 355644 w 9248135"/>
              <a:gd name="connsiteY61" fmla="*/ 5072213 h 5354779"/>
              <a:gd name="connsiteX0" fmla="*/ 0 w 9248135"/>
              <a:gd name="connsiteY0" fmla="*/ 4966026 h 5354779"/>
              <a:gd name="connsiteX1" fmla="*/ 0 w 9248135"/>
              <a:gd name="connsiteY1" fmla="*/ 366187 h 5354779"/>
              <a:gd name="connsiteX2" fmla="*/ 107247 w 9248135"/>
              <a:gd name="connsiteY2" fmla="*/ 107295 h 5354779"/>
              <a:gd name="connsiteX3" fmla="*/ 366023 w 9248135"/>
              <a:gd name="connsiteY3" fmla="*/ 0 h 5354779"/>
              <a:gd name="connsiteX4" fmla="*/ 8859694 w 9248135"/>
              <a:gd name="connsiteY4" fmla="*/ 0 h 5354779"/>
              <a:gd name="connsiteX5" fmla="*/ 9118471 w 9248135"/>
              <a:gd name="connsiteY5" fmla="*/ 107295 h 5354779"/>
              <a:gd name="connsiteX6" fmla="*/ 9225717 w 9248135"/>
              <a:gd name="connsiteY6" fmla="*/ 366187 h 5354779"/>
              <a:gd name="connsiteX7" fmla="*/ 9225717 w 9248135"/>
              <a:gd name="connsiteY7" fmla="*/ 4576856 h 5354779"/>
              <a:gd name="connsiteX8" fmla="*/ 9248135 w 9248135"/>
              <a:gd name="connsiteY8" fmla="*/ 4602330 h 5354779"/>
              <a:gd name="connsiteX9" fmla="*/ 9248135 w 9248135"/>
              <a:gd name="connsiteY9" fmla="*/ 4909402 h 5354779"/>
              <a:gd name="connsiteX10" fmla="*/ 9225717 w 9248135"/>
              <a:gd name="connsiteY10" fmla="*/ 4934875 h 5354779"/>
              <a:gd name="connsiteX11" fmla="*/ 9225717 w 9248135"/>
              <a:gd name="connsiteY11" fmla="*/ 4966164 h 5354779"/>
              <a:gd name="connsiteX12" fmla="*/ 9118471 w 9248135"/>
              <a:gd name="connsiteY12" fmla="*/ 5225056 h 5354779"/>
              <a:gd name="connsiteX13" fmla="*/ 8859556 w 9248135"/>
              <a:gd name="connsiteY13" fmla="*/ 5332351 h 5354779"/>
              <a:gd name="connsiteX14" fmla="*/ 8622644 w 9248135"/>
              <a:gd name="connsiteY14" fmla="*/ 5332351 h 5354779"/>
              <a:gd name="connsiteX15" fmla="*/ 8597320 w 9248135"/>
              <a:gd name="connsiteY15" fmla="*/ 5354779 h 5354779"/>
              <a:gd name="connsiteX16" fmla="*/ 8290387 w 9248135"/>
              <a:gd name="connsiteY16" fmla="*/ 5354779 h 5354779"/>
              <a:gd name="connsiteX17" fmla="*/ 8265062 w 9248135"/>
              <a:gd name="connsiteY17" fmla="*/ 5332351 h 5354779"/>
              <a:gd name="connsiteX18" fmla="*/ 8235725 w 9248135"/>
              <a:gd name="connsiteY18" fmla="*/ 5332351 h 5354779"/>
              <a:gd name="connsiteX19" fmla="*/ 8210263 w 9248135"/>
              <a:gd name="connsiteY19" fmla="*/ 5354779 h 5354779"/>
              <a:gd name="connsiteX20" fmla="*/ 7903329 w 9248135"/>
              <a:gd name="connsiteY20" fmla="*/ 5354779 h 5354779"/>
              <a:gd name="connsiteX21" fmla="*/ 7877867 w 9248135"/>
              <a:gd name="connsiteY21" fmla="*/ 5332351 h 5354779"/>
              <a:gd name="connsiteX22" fmla="*/ 366023 w 9248135"/>
              <a:gd name="connsiteY22" fmla="*/ 5332351 h 5354779"/>
              <a:gd name="connsiteX23" fmla="*/ 107247 w 9248135"/>
              <a:gd name="connsiteY23" fmla="*/ 5225056 h 5354779"/>
              <a:gd name="connsiteX24" fmla="*/ 0 w 9248135"/>
              <a:gd name="connsiteY24" fmla="*/ 4966026 h 5354779"/>
              <a:gd name="connsiteX25" fmla="*/ 9194027 w 9248135"/>
              <a:gd name="connsiteY25" fmla="*/ 366187 h 5354779"/>
              <a:gd name="connsiteX26" fmla="*/ 9096052 w 9248135"/>
              <a:gd name="connsiteY26" fmla="*/ 129723 h 5354779"/>
              <a:gd name="connsiteX27" fmla="*/ 8859694 w 9248135"/>
              <a:gd name="connsiteY27" fmla="*/ 31704 h 5354779"/>
              <a:gd name="connsiteX28" fmla="*/ 366023 w 9248135"/>
              <a:gd name="connsiteY28" fmla="*/ 31704 h 5354779"/>
              <a:gd name="connsiteX29" fmla="*/ 129665 w 9248135"/>
              <a:gd name="connsiteY29" fmla="*/ 129723 h 5354779"/>
              <a:gd name="connsiteX30" fmla="*/ 31690 w 9248135"/>
              <a:gd name="connsiteY30" fmla="*/ 366187 h 5354779"/>
              <a:gd name="connsiteX31" fmla="*/ 31690 w 9248135"/>
              <a:gd name="connsiteY31" fmla="*/ 4966026 h 5354779"/>
              <a:gd name="connsiteX32" fmla="*/ 129665 w 9248135"/>
              <a:gd name="connsiteY32" fmla="*/ 5202490 h 5354779"/>
              <a:gd name="connsiteX33" fmla="*/ 366023 w 9248135"/>
              <a:gd name="connsiteY33" fmla="*/ 5300370 h 5354779"/>
              <a:gd name="connsiteX34" fmla="*/ 7909418 w 9248135"/>
              <a:gd name="connsiteY34" fmla="*/ 5300370 h 5354779"/>
              <a:gd name="connsiteX35" fmla="*/ 7909418 w 9248135"/>
              <a:gd name="connsiteY35" fmla="*/ 5322798 h 5354779"/>
              <a:gd name="connsiteX36" fmla="*/ 8204728 w 9248135"/>
              <a:gd name="connsiteY36" fmla="*/ 5322798 h 5354779"/>
              <a:gd name="connsiteX37" fmla="*/ 8204728 w 9248135"/>
              <a:gd name="connsiteY37" fmla="*/ 5300370 h 5354779"/>
              <a:gd name="connsiteX38" fmla="*/ 8296476 w 9248135"/>
              <a:gd name="connsiteY38" fmla="*/ 5300370 h 5354779"/>
              <a:gd name="connsiteX39" fmla="*/ 8296476 w 9248135"/>
              <a:gd name="connsiteY39" fmla="*/ 5322798 h 5354779"/>
              <a:gd name="connsiteX40" fmla="*/ 8591784 w 9248135"/>
              <a:gd name="connsiteY40" fmla="*/ 5322798 h 5354779"/>
              <a:gd name="connsiteX41" fmla="*/ 8591784 w 9248135"/>
              <a:gd name="connsiteY41" fmla="*/ 5300370 h 5354779"/>
              <a:gd name="connsiteX42" fmla="*/ 8859833 w 9248135"/>
              <a:gd name="connsiteY42" fmla="*/ 5300370 h 5354779"/>
              <a:gd name="connsiteX43" fmla="*/ 9096190 w 9248135"/>
              <a:gd name="connsiteY43" fmla="*/ 5202490 h 5354779"/>
              <a:gd name="connsiteX44" fmla="*/ 9194166 w 9248135"/>
              <a:gd name="connsiteY44" fmla="*/ 4966026 h 5354779"/>
              <a:gd name="connsiteX45" fmla="*/ 9194166 w 9248135"/>
              <a:gd name="connsiteY45" fmla="*/ 4903448 h 5354779"/>
              <a:gd name="connsiteX46" fmla="*/ 9216584 w 9248135"/>
              <a:gd name="connsiteY46" fmla="*/ 4903448 h 5354779"/>
              <a:gd name="connsiteX47" fmla="*/ 9216584 w 9248135"/>
              <a:gd name="connsiteY47" fmla="*/ 4608006 h 5354779"/>
              <a:gd name="connsiteX48" fmla="*/ 9194166 w 9248135"/>
              <a:gd name="connsiteY48" fmla="*/ 4608006 h 5354779"/>
              <a:gd name="connsiteX49" fmla="*/ 9194166 w 9248135"/>
              <a:gd name="connsiteY49" fmla="*/ 366187 h 5354779"/>
              <a:gd name="connsiteX50" fmla="*/ 9194027 w 9248135"/>
              <a:gd name="connsiteY50" fmla="*/ 366187 h 5354779"/>
              <a:gd name="connsiteX51" fmla="*/ 220444 w 9248135"/>
              <a:gd name="connsiteY51" fmla="*/ 5006451 h 5354779"/>
              <a:gd name="connsiteX52" fmla="*/ 230684 w 9248135"/>
              <a:gd name="connsiteY52" fmla="*/ 5004098 h 5354779"/>
              <a:gd name="connsiteX53" fmla="*/ 227502 w 9248135"/>
              <a:gd name="connsiteY53" fmla="*/ 4975301 h 5354779"/>
              <a:gd name="connsiteX54" fmla="*/ 355644 w 9248135"/>
              <a:gd name="connsiteY54" fmla="*/ 5103917 h 5354779"/>
              <a:gd name="connsiteX55" fmla="*/ 355644 w 9248135"/>
              <a:gd name="connsiteY55" fmla="*/ 5114439 h 5354779"/>
              <a:gd name="connsiteX56" fmla="*/ 220582 w 9248135"/>
              <a:gd name="connsiteY56" fmla="*/ 5006313 h 5354779"/>
              <a:gd name="connsiteX57" fmla="*/ 220444 w 9248135"/>
              <a:gd name="connsiteY57" fmla="*/ 5006451 h 5354779"/>
              <a:gd name="connsiteX58" fmla="*/ 355644 w 9248135"/>
              <a:gd name="connsiteY58" fmla="*/ 5072213 h 5354779"/>
              <a:gd name="connsiteX59" fmla="*/ 259191 w 9248135"/>
              <a:gd name="connsiteY59" fmla="*/ 4975301 h 5354779"/>
              <a:gd name="connsiteX60" fmla="*/ 355644 w 9248135"/>
              <a:gd name="connsiteY60" fmla="*/ 5072213 h 5354779"/>
              <a:gd name="connsiteX0" fmla="*/ 0 w 9248135"/>
              <a:gd name="connsiteY0" fmla="*/ 4966026 h 5354779"/>
              <a:gd name="connsiteX1" fmla="*/ 0 w 9248135"/>
              <a:gd name="connsiteY1" fmla="*/ 366187 h 5354779"/>
              <a:gd name="connsiteX2" fmla="*/ 107247 w 9248135"/>
              <a:gd name="connsiteY2" fmla="*/ 107295 h 5354779"/>
              <a:gd name="connsiteX3" fmla="*/ 366023 w 9248135"/>
              <a:gd name="connsiteY3" fmla="*/ 0 h 5354779"/>
              <a:gd name="connsiteX4" fmla="*/ 8859694 w 9248135"/>
              <a:gd name="connsiteY4" fmla="*/ 0 h 5354779"/>
              <a:gd name="connsiteX5" fmla="*/ 9118471 w 9248135"/>
              <a:gd name="connsiteY5" fmla="*/ 107295 h 5354779"/>
              <a:gd name="connsiteX6" fmla="*/ 9225717 w 9248135"/>
              <a:gd name="connsiteY6" fmla="*/ 366187 h 5354779"/>
              <a:gd name="connsiteX7" fmla="*/ 9225717 w 9248135"/>
              <a:gd name="connsiteY7" fmla="*/ 4576856 h 5354779"/>
              <a:gd name="connsiteX8" fmla="*/ 9248135 w 9248135"/>
              <a:gd name="connsiteY8" fmla="*/ 4602330 h 5354779"/>
              <a:gd name="connsiteX9" fmla="*/ 9248135 w 9248135"/>
              <a:gd name="connsiteY9" fmla="*/ 4909402 h 5354779"/>
              <a:gd name="connsiteX10" fmla="*/ 9225717 w 9248135"/>
              <a:gd name="connsiteY10" fmla="*/ 4934875 h 5354779"/>
              <a:gd name="connsiteX11" fmla="*/ 9225717 w 9248135"/>
              <a:gd name="connsiteY11" fmla="*/ 4966164 h 5354779"/>
              <a:gd name="connsiteX12" fmla="*/ 9118471 w 9248135"/>
              <a:gd name="connsiteY12" fmla="*/ 5225056 h 5354779"/>
              <a:gd name="connsiteX13" fmla="*/ 8859556 w 9248135"/>
              <a:gd name="connsiteY13" fmla="*/ 5332351 h 5354779"/>
              <a:gd name="connsiteX14" fmla="*/ 8622644 w 9248135"/>
              <a:gd name="connsiteY14" fmla="*/ 5332351 h 5354779"/>
              <a:gd name="connsiteX15" fmla="*/ 8597320 w 9248135"/>
              <a:gd name="connsiteY15" fmla="*/ 5354779 h 5354779"/>
              <a:gd name="connsiteX16" fmla="*/ 8290387 w 9248135"/>
              <a:gd name="connsiteY16" fmla="*/ 5354779 h 5354779"/>
              <a:gd name="connsiteX17" fmla="*/ 8265062 w 9248135"/>
              <a:gd name="connsiteY17" fmla="*/ 5332351 h 5354779"/>
              <a:gd name="connsiteX18" fmla="*/ 8235725 w 9248135"/>
              <a:gd name="connsiteY18" fmla="*/ 5332351 h 5354779"/>
              <a:gd name="connsiteX19" fmla="*/ 8210263 w 9248135"/>
              <a:gd name="connsiteY19" fmla="*/ 5354779 h 5354779"/>
              <a:gd name="connsiteX20" fmla="*/ 7903329 w 9248135"/>
              <a:gd name="connsiteY20" fmla="*/ 5354779 h 5354779"/>
              <a:gd name="connsiteX21" fmla="*/ 7877867 w 9248135"/>
              <a:gd name="connsiteY21" fmla="*/ 5332351 h 5354779"/>
              <a:gd name="connsiteX22" fmla="*/ 366023 w 9248135"/>
              <a:gd name="connsiteY22" fmla="*/ 5332351 h 5354779"/>
              <a:gd name="connsiteX23" fmla="*/ 107247 w 9248135"/>
              <a:gd name="connsiteY23" fmla="*/ 5225056 h 5354779"/>
              <a:gd name="connsiteX24" fmla="*/ 0 w 9248135"/>
              <a:gd name="connsiteY24" fmla="*/ 4966026 h 5354779"/>
              <a:gd name="connsiteX25" fmla="*/ 9194027 w 9248135"/>
              <a:gd name="connsiteY25" fmla="*/ 366187 h 5354779"/>
              <a:gd name="connsiteX26" fmla="*/ 9096052 w 9248135"/>
              <a:gd name="connsiteY26" fmla="*/ 129723 h 5354779"/>
              <a:gd name="connsiteX27" fmla="*/ 8859694 w 9248135"/>
              <a:gd name="connsiteY27" fmla="*/ 31704 h 5354779"/>
              <a:gd name="connsiteX28" fmla="*/ 366023 w 9248135"/>
              <a:gd name="connsiteY28" fmla="*/ 31704 h 5354779"/>
              <a:gd name="connsiteX29" fmla="*/ 129665 w 9248135"/>
              <a:gd name="connsiteY29" fmla="*/ 129723 h 5354779"/>
              <a:gd name="connsiteX30" fmla="*/ 31690 w 9248135"/>
              <a:gd name="connsiteY30" fmla="*/ 366187 h 5354779"/>
              <a:gd name="connsiteX31" fmla="*/ 31690 w 9248135"/>
              <a:gd name="connsiteY31" fmla="*/ 4966026 h 5354779"/>
              <a:gd name="connsiteX32" fmla="*/ 129665 w 9248135"/>
              <a:gd name="connsiteY32" fmla="*/ 5202490 h 5354779"/>
              <a:gd name="connsiteX33" fmla="*/ 366023 w 9248135"/>
              <a:gd name="connsiteY33" fmla="*/ 5300370 h 5354779"/>
              <a:gd name="connsiteX34" fmla="*/ 7909418 w 9248135"/>
              <a:gd name="connsiteY34" fmla="*/ 5300370 h 5354779"/>
              <a:gd name="connsiteX35" fmla="*/ 7909418 w 9248135"/>
              <a:gd name="connsiteY35" fmla="*/ 5322798 h 5354779"/>
              <a:gd name="connsiteX36" fmla="*/ 8204728 w 9248135"/>
              <a:gd name="connsiteY36" fmla="*/ 5322798 h 5354779"/>
              <a:gd name="connsiteX37" fmla="*/ 8204728 w 9248135"/>
              <a:gd name="connsiteY37" fmla="*/ 5300370 h 5354779"/>
              <a:gd name="connsiteX38" fmla="*/ 8296476 w 9248135"/>
              <a:gd name="connsiteY38" fmla="*/ 5300370 h 5354779"/>
              <a:gd name="connsiteX39" fmla="*/ 8296476 w 9248135"/>
              <a:gd name="connsiteY39" fmla="*/ 5322798 h 5354779"/>
              <a:gd name="connsiteX40" fmla="*/ 8591784 w 9248135"/>
              <a:gd name="connsiteY40" fmla="*/ 5322798 h 5354779"/>
              <a:gd name="connsiteX41" fmla="*/ 8591784 w 9248135"/>
              <a:gd name="connsiteY41" fmla="*/ 5300370 h 5354779"/>
              <a:gd name="connsiteX42" fmla="*/ 8859833 w 9248135"/>
              <a:gd name="connsiteY42" fmla="*/ 5300370 h 5354779"/>
              <a:gd name="connsiteX43" fmla="*/ 9096190 w 9248135"/>
              <a:gd name="connsiteY43" fmla="*/ 5202490 h 5354779"/>
              <a:gd name="connsiteX44" fmla="*/ 9194166 w 9248135"/>
              <a:gd name="connsiteY44" fmla="*/ 4966026 h 5354779"/>
              <a:gd name="connsiteX45" fmla="*/ 9194166 w 9248135"/>
              <a:gd name="connsiteY45" fmla="*/ 4903448 h 5354779"/>
              <a:gd name="connsiteX46" fmla="*/ 9216584 w 9248135"/>
              <a:gd name="connsiteY46" fmla="*/ 4903448 h 5354779"/>
              <a:gd name="connsiteX47" fmla="*/ 9216584 w 9248135"/>
              <a:gd name="connsiteY47" fmla="*/ 4608006 h 5354779"/>
              <a:gd name="connsiteX48" fmla="*/ 9194166 w 9248135"/>
              <a:gd name="connsiteY48" fmla="*/ 4608006 h 5354779"/>
              <a:gd name="connsiteX49" fmla="*/ 9194166 w 9248135"/>
              <a:gd name="connsiteY49" fmla="*/ 366187 h 5354779"/>
              <a:gd name="connsiteX50" fmla="*/ 9194027 w 9248135"/>
              <a:gd name="connsiteY50" fmla="*/ 366187 h 5354779"/>
              <a:gd name="connsiteX51" fmla="*/ 220444 w 9248135"/>
              <a:gd name="connsiteY51" fmla="*/ 5006451 h 5354779"/>
              <a:gd name="connsiteX52" fmla="*/ 230684 w 9248135"/>
              <a:gd name="connsiteY52" fmla="*/ 5004098 h 5354779"/>
              <a:gd name="connsiteX53" fmla="*/ 227502 w 9248135"/>
              <a:gd name="connsiteY53" fmla="*/ 4975301 h 5354779"/>
              <a:gd name="connsiteX54" fmla="*/ 355644 w 9248135"/>
              <a:gd name="connsiteY54" fmla="*/ 5103917 h 5354779"/>
              <a:gd name="connsiteX55" fmla="*/ 355644 w 9248135"/>
              <a:gd name="connsiteY55" fmla="*/ 5114439 h 5354779"/>
              <a:gd name="connsiteX56" fmla="*/ 220582 w 9248135"/>
              <a:gd name="connsiteY56" fmla="*/ 5006313 h 5354779"/>
              <a:gd name="connsiteX57" fmla="*/ 220444 w 9248135"/>
              <a:gd name="connsiteY57" fmla="*/ 5006451 h 5354779"/>
              <a:gd name="connsiteX0" fmla="*/ 0 w 9248135"/>
              <a:gd name="connsiteY0" fmla="*/ 4966026 h 5354779"/>
              <a:gd name="connsiteX1" fmla="*/ 0 w 9248135"/>
              <a:gd name="connsiteY1" fmla="*/ 366187 h 5354779"/>
              <a:gd name="connsiteX2" fmla="*/ 107247 w 9248135"/>
              <a:gd name="connsiteY2" fmla="*/ 107295 h 5354779"/>
              <a:gd name="connsiteX3" fmla="*/ 366023 w 9248135"/>
              <a:gd name="connsiteY3" fmla="*/ 0 h 5354779"/>
              <a:gd name="connsiteX4" fmla="*/ 8859694 w 9248135"/>
              <a:gd name="connsiteY4" fmla="*/ 0 h 5354779"/>
              <a:gd name="connsiteX5" fmla="*/ 9118471 w 9248135"/>
              <a:gd name="connsiteY5" fmla="*/ 107295 h 5354779"/>
              <a:gd name="connsiteX6" fmla="*/ 9225717 w 9248135"/>
              <a:gd name="connsiteY6" fmla="*/ 366187 h 5354779"/>
              <a:gd name="connsiteX7" fmla="*/ 9225717 w 9248135"/>
              <a:gd name="connsiteY7" fmla="*/ 4576856 h 5354779"/>
              <a:gd name="connsiteX8" fmla="*/ 9248135 w 9248135"/>
              <a:gd name="connsiteY8" fmla="*/ 4602330 h 5354779"/>
              <a:gd name="connsiteX9" fmla="*/ 9248135 w 9248135"/>
              <a:gd name="connsiteY9" fmla="*/ 4909402 h 5354779"/>
              <a:gd name="connsiteX10" fmla="*/ 9225717 w 9248135"/>
              <a:gd name="connsiteY10" fmla="*/ 4934875 h 5354779"/>
              <a:gd name="connsiteX11" fmla="*/ 9225717 w 9248135"/>
              <a:gd name="connsiteY11" fmla="*/ 4966164 h 5354779"/>
              <a:gd name="connsiteX12" fmla="*/ 9118471 w 9248135"/>
              <a:gd name="connsiteY12" fmla="*/ 5225056 h 5354779"/>
              <a:gd name="connsiteX13" fmla="*/ 8859556 w 9248135"/>
              <a:gd name="connsiteY13" fmla="*/ 5332351 h 5354779"/>
              <a:gd name="connsiteX14" fmla="*/ 8622644 w 9248135"/>
              <a:gd name="connsiteY14" fmla="*/ 5332351 h 5354779"/>
              <a:gd name="connsiteX15" fmla="*/ 8597320 w 9248135"/>
              <a:gd name="connsiteY15" fmla="*/ 5354779 h 5354779"/>
              <a:gd name="connsiteX16" fmla="*/ 8290387 w 9248135"/>
              <a:gd name="connsiteY16" fmla="*/ 5354779 h 5354779"/>
              <a:gd name="connsiteX17" fmla="*/ 8265062 w 9248135"/>
              <a:gd name="connsiteY17" fmla="*/ 5332351 h 5354779"/>
              <a:gd name="connsiteX18" fmla="*/ 8235725 w 9248135"/>
              <a:gd name="connsiteY18" fmla="*/ 5332351 h 5354779"/>
              <a:gd name="connsiteX19" fmla="*/ 8210263 w 9248135"/>
              <a:gd name="connsiteY19" fmla="*/ 5354779 h 5354779"/>
              <a:gd name="connsiteX20" fmla="*/ 7903329 w 9248135"/>
              <a:gd name="connsiteY20" fmla="*/ 5354779 h 5354779"/>
              <a:gd name="connsiteX21" fmla="*/ 7877867 w 9248135"/>
              <a:gd name="connsiteY21" fmla="*/ 5332351 h 5354779"/>
              <a:gd name="connsiteX22" fmla="*/ 366023 w 9248135"/>
              <a:gd name="connsiteY22" fmla="*/ 5332351 h 5354779"/>
              <a:gd name="connsiteX23" fmla="*/ 107247 w 9248135"/>
              <a:gd name="connsiteY23" fmla="*/ 5225056 h 5354779"/>
              <a:gd name="connsiteX24" fmla="*/ 0 w 9248135"/>
              <a:gd name="connsiteY24" fmla="*/ 4966026 h 5354779"/>
              <a:gd name="connsiteX25" fmla="*/ 9194027 w 9248135"/>
              <a:gd name="connsiteY25" fmla="*/ 366187 h 5354779"/>
              <a:gd name="connsiteX26" fmla="*/ 9096052 w 9248135"/>
              <a:gd name="connsiteY26" fmla="*/ 129723 h 5354779"/>
              <a:gd name="connsiteX27" fmla="*/ 8859694 w 9248135"/>
              <a:gd name="connsiteY27" fmla="*/ 31704 h 5354779"/>
              <a:gd name="connsiteX28" fmla="*/ 366023 w 9248135"/>
              <a:gd name="connsiteY28" fmla="*/ 31704 h 5354779"/>
              <a:gd name="connsiteX29" fmla="*/ 129665 w 9248135"/>
              <a:gd name="connsiteY29" fmla="*/ 129723 h 5354779"/>
              <a:gd name="connsiteX30" fmla="*/ 31690 w 9248135"/>
              <a:gd name="connsiteY30" fmla="*/ 366187 h 5354779"/>
              <a:gd name="connsiteX31" fmla="*/ 31690 w 9248135"/>
              <a:gd name="connsiteY31" fmla="*/ 4966026 h 5354779"/>
              <a:gd name="connsiteX32" fmla="*/ 129665 w 9248135"/>
              <a:gd name="connsiteY32" fmla="*/ 5202490 h 5354779"/>
              <a:gd name="connsiteX33" fmla="*/ 366023 w 9248135"/>
              <a:gd name="connsiteY33" fmla="*/ 5300370 h 5354779"/>
              <a:gd name="connsiteX34" fmla="*/ 7909418 w 9248135"/>
              <a:gd name="connsiteY34" fmla="*/ 5300370 h 5354779"/>
              <a:gd name="connsiteX35" fmla="*/ 7909418 w 9248135"/>
              <a:gd name="connsiteY35" fmla="*/ 5322798 h 5354779"/>
              <a:gd name="connsiteX36" fmla="*/ 8204728 w 9248135"/>
              <a:gd name="connsiteY36" fmla="*/ 5322798 h 5354779"/>
              <a:gd name="connsiteX37" fmla="*/ 8204728 w 9248135"/>
              <a:gd name="connsiteY37" fmla="*/ 5300370 h 5354779"/>
              <a:gd name="connsiteX38" fmla="*/ 8296476 w 9248135"/>
              <a:gd name="connsiteY38" fmla="*/ 5300370 h 5354779"/>
              <a:gd name="connsiteX39" fmla="*/ 8296476 w 9248135"/>
              <a:gd name="connsiteY39" fmla="*/ 5322798 h 5354779"/>
              <a:gd name="connsiteX40" fmla="*/ 8591784 w 9248135"/>
              <a:gd name="connsiteY40" fmla="*/ 5322798 h 5354779"/>
              <a:gd name="connsiteX41" fmla="*/ 8591784 w 9248135"/>
              <a:gd name="connsiteY41" fmla="*/ 5300370 h 5354779"/>
              <a:gd name="connsiteX42" fmla="*/ 8859833 w 9248135"/>
              <a:gd name="connsiteY42" fmla="*/ 5300370 h 5354779"/>
              <a:gd name="connsiteX43" fmla="*/ 9096190 w 9248135"/>
              <a:gd name="connsiteY43" fmla="*/ 5202490 h 5354779"/>
              <a:gd name="connsiteX44" fmla="*/ 9194166 w 9248135"/>
              <a:gd name="connsiteY44" fmla="*/ 4966026 h 5354779"/>
              <a:gd name="connsiteX45" fmla="*/ 9194166 w 9248135"/>
              <a:gd name="connsiteY45" fmla="*/ 4903448 h 5354779"/>
              <a:gd name="connsiteX46" fmla="*/ 9216584 w 9248135"/>
              <a:gd name="connsiteY46" fmla="*/ 4903448 h 5354779"/>
              <a:gd name="connsiteX47" fmla="*/ 9216584 w 9248135"/>
              <a:gd name="connsiteY47" fmla="*/ 4608006 h 5354779"/>
              <a:gd name="connsiteX48" fmla="*/ 9194166 w 9248135"/>
              <a:gd name="connsiteY48" fmla="*/ 4608006 h 5354779"/>
              <a:gd name="connsiteX49" fmla="*/ 9194166 w 9248135"/>
              <a:gd name="connsiteY49" fmla="*/ 366187 h 5354779"/>
              <a:gd name="connsiteX50" fmla="*/ 9194027 w 9248135"/>
              <a:gd name="connsiteY50" fmla="*/ 366187 h 5354779"/>
              <a:gd name="connsiteX51" fmla="*/ 220444 w 9248135"/>
              <a:gd name="connsiteY51" fmla="*/ 5006451 h 5354779"/>
              <a:gd name="connsiteX52" fmla="*/ 230684 w 9248135"/>
              <a:gd name="connsiteY52" fmla="*/ 5004098 h 5354779"/>
              <a:gd name="connsiteX53" fmla="*/ 227502 w 9248135"/>
              <a:gd name="connsiteY53" fmla="*/ 4975301 h 5354779"/>
              <a:gd name="connsiteX54" fmla="*/ 355644 w 9248135"/>
              <a:gd name="connsiteY54" fmla="*/ 5103917 h 5354779"/>
              <a:gd name="connsiteX55" fmla="*/ 220582 w 9248135"/>
              <a:gd name="connsiteY55" fmla="*/ 5006313 h 5354779"/>
              <a:gd name="connsiteX56" fmla="*/ 220444 w 9248135"/>
              <a:gd name="connsiteY56" fmla="*/ 5006451 h 5354779"/>
              <a:gd name="connsiteX0" fmla="*/ 0 w 9248135"/>
              <a:gd name="connsiteY0" fmla="*/ 4966026 h 5354779"/>
              <a:gd name="connsiteX1" fmla="*/ 0 w 9248135"/>
              <a:gd name="connsiteY1" fmla="*/ 366187 h 5354779"/>
              <a:gd name="connsiteX2" fmla="*/ 107247 w 9248135"/>
              <a:gd name="connsiteY2" fmla="*/ 107295 h 5354779"/>
              <a:gd name="connsiteX3" fmla="*/ 366023 w 9248135"/>
              <a:gd name="connsiteY3" fmla="*/ 0 h 5354779"/>
              <a:gd name="connsiteX4" fmla="*/ 8859694 w 9248135"/>
              <a:gd name="connsiteY4" fmla="*/ 0 h 5354779"/>
              <a:gd name="connsiteX5" fmla="*/ 9118471 w 9248135"/>
              <a:gd name="connsiteY5" fmla="*/ 107295 h 5354779"/>
              <a:gd name="connsiteX6" fmla="*/ 9225717 w 9248135"/>
              <a:gd name="connsiteY6" fmla="*/ 366187 h 5354779"/>
              <a:gd name="connsiteX7" fmla="*/ 9225717 w 9248135"/>
              <a:gd name="connsiteY7" fmla="*/ 4576856 h 5354779"/>
              <a:gd name="connsiteX8" fmla="*/ 9248135 w 9248135"/>
              <a:gd name="connsiteY8" fmla="*/ 4602330 h 5354779"/>
              <a:gd name="connsiteX9" fmla="*/ 9248135 w 9248135"/>
              <a:gd name="connsiteY9" fmla="*/ 4909402 h 5354779"/>
              <a:gd name="connsiteX10" fmla="*/ 9225717 w 9248135"/>
              <a:gd name="connsiteY10" fmla="*/ 4934875 h 5354779"/>
              <a:gd name="connsiteX11" fmla="*/ 9225717 w 9248135"/>
              <a:gd name="connsiteY11" fmla="*/ 4966164 h 5354779"/>
              <a:gd name="connsiteX12" fmla="*/ 9118471 w 9248135"/>
              <a:gd name="connsiteY12" fmla="*/ 5225056 h 5354779"/>
              <a:gd name="connsiteX13" fmla="*/ 8859556 w 9248135"/>
              <a:gd name="connsiteY13" fmla="*/ 5332351 h 5354779"/>
              <a:gd name="connsiteX14" fmla="*/ 8622644 w 9248135"/>
              <a:gd name="connsiteY14" fmla="*/ 5332351 h 5354779"/>
              <a:gd name="connsiteX15" fmla="*/ 8597320 w 9248135"/>
              <a:gd name="connsiteY15" fmla="*/ 5354779 h 5354779"/>
              <a:gd name="connsiteX16" fmla="*/ 8290387 w 9248135"/>
              <a:gd name="connsiteY16" fmla="*/ 5354779 h 5354779"/>
              <a:gd name="connsiteX17" fmla="*/ 8265062 w 9248135"/>
              <a:gd name="connsiteY17" fmla="*/ 5332351 h 5354779"/>
              <a:gd name="connsiteX18" fmla="*/ 8235725 w 9248135"/>
              <a:gd name="connsiteY18" fmla="*/ 5332351 h 5354779"/>
              <a:gd name="connsiteX19" fmla="*/ 8210263 w 9248135"/>
              <a:gd name="connsiteY19" fmla="*/ 5354779 h 5354779"/>
              <a:gd name="connsiteX20" fmla="*/ 7903329 w 9248135"/>
              <a:gd name="connsiteY20" fmla="*/ 5354779 h 5354779"/>
              <a:gd name="connsiteX21" fmla="*/ 7877867 w 9248135"/>
              <a:gd name="connsiteY21" fmla="*/ 5332351 h 5354779"/>
              <a:gd name="connsiteX22" fmla="*/ 366023 w 9248135"/>
              <a:gd name="connsiteY22" fmla="*/ 5332351 h 5354779"/>
              <a:gd name="connsiteX23" fmla="*/ 107247 w 9248135"/>
              <a:gd name="connsiteY23" fmla="*/ 5225056 h 5354779"/>
              <a:gd name="connsiteX24" fmla="*/ 0 w 9248135"/>
              <a:gd name="connsiteY24" fmla="*/ 4966026 h 5354779"/>
              <a:gd name="connsiteX25" fmla="*/ 9194027 w 9248135"/>
              <a:gd name="connsiteY25" fmla="*/ 366187 h 5354779"/>
              <a:gd name="connsiteX26" fmla="*/ 9096052 w 9248135"/>
              <a:gd name="connsiteY26" fmla="*/ 129723 h 5354779"/>
              <a:gd name="connsiteX27" fmla="*/ 8859694 w 9248135"/>
              <a:gd name="connsiteY27" fmla="*/ 31704 h 5354779"/>
              <a:gd name="connsiteX28" fmla="*/ 366023 w 9248135"/>
              <a:gd name="connsiteY28" fmla="*/ 31704 h 5354779"/>
              <a:gd name="connsiteX29" fmla="*/ 129665 w 9248135"/>
              <a:gd name="connsiteY29" fmla="*/ 129723 h 5354779"/>
              <a:gd name="connsiteX30" fmla="*/ 31690 w 9248135"/>
              <a:gd name="connsiteY30" fmla="*/ 366187 h 5354779"/>
              <a:gd name="connsiteX31" fmla="*/ 31690 w 9248135"/>
              <a:gd name="connsiteY31" fmla="*/ 4966026 h 5354779"/>
              <a:gd name="connsiteX32" fmla="*/ 129665 w 9248135"/>
              <a:gd name="connsiteY32" fmla="*/ 5202490 h 5354779"/>
              <a:gd name="connsiteX33" fmla="*/ 366023 w 9248135"/>
              <a:gd name="connsiteY33" fmla="*/ 5300370 h 5354779"/>
              <a:gd name="connsiteX34" fmla="*/ 7909418 w 9248135"/>
              <a:gd name="connsiteY34" fmla="*/ 5300370 h 5354779"/>
              <a:gd name="connsiteX35" fmla="*/ 7909418 w 9248135"/>
              <a:gd name="connsiteY35" fmla="*/ 5322798 h 5354779"/>
              <a:gd name="connsiteX36" fmla="*/ 8204728 w 9248135"/>
              <a:gd name="connsiteY36" fmla="*/ 5322798 h 5354779"/>
              <a:gd name="connsiteX37" fmla="*/ 8204728 w 9248135"/>
              <a:gd name="connsiteY37" fmla="*/ 5300370 h 5354779"/>
              <a:gd name="connsiteX38" fmla="*/ 8296476 w 9248135"/>
              <a:gd name="connsiteY38" fmla="*/ 5300370 h 5354779"/>
              <a:gd name="connsiteX39" fmla="*/ 8296476 w 9248135"/>
              <a:gd name="connsiteY39" fmla="*/ 5322798 h 5354779"/>
              <a:gd name="connsiteX40" fmla="*/ 8591784 w 9248135"/>
              <a:gd name="connsiteY40" fmla="*/ 5322798 h 5354779"/>
              <a:gd name="connsiteX41" fmla="*/ 8591784 w 9248135"/>
              <a:gd name="connsiteY41" fmla="*/ 5300370 h 5354779"/>
              <a:gd name="connsiteX42" fmla="*/ 8859833 w 9248135"/>
              <a:gd name="connsiteY42" fmla="*/ 5300370 h 5354779"/>
              <a:gd name="connsiteX43" fmla="*/ 9096190 w 9248135"/>
              <a:gd name="connsiteY43" fmla="*/ 5202490 h 5354779"/>
              <a:gd name="connsiteX44" fmla="*/ 9194166 w 9248135"/>
              <a:gd name="connsiteY44" fmla="*/ 4966026 h 5354779"/>
              <a:gd name="connsiteX45" fmla="*/ 9194166 w 9248135"/>
              <a:gd name="connsiteY45" fmla="*/ 4903448 h 5354779"/>
              <a:gd name="connsiteX46" fmla="*/ 9216584 w 9248135"/>
              <a:gd name="connsiteY46" fmla="*/ 4903448 h 5354779"/>
              <a:gd name="connsiteX47" fmla="*/ 9216584 w 9248135"/>
              <a:gd name="connsiteY47" fmla="*/ 4608006 h 5354779"/>
              <a:gd name="connsiteX48" fmla="*/ 9194166 w 9248135"/>
              <a:gd name="connsiteY48" fmla="*/ 4608006 h 5354779"/>
              <a:gd name="connsiteX49" fmla="*/ 9194166 w 9248135"/>
              <a:gd name="connsiteY49" fmla="*/ 366187 h 5354779"/>
              <a:gd name="connsiteX50" fmla="*/ 9194027 w 9248135"/>
              <a:gd name="connsiteY50" fmla="*/ 366187 h 5354779"/>
              <a:gd name="connsiteX51" fmla="*/ 220444 w 9248135"/>
              <a:gd name="connsiteY51" fmla="*/ 5006451 h 5354779"/>
              <a:gd name="connsiteX52" fmla="*/ 230684 w 9248135"/>
              <a:gd name="connsiteY52" fmla="*/ 5004098 h 5354779"/>
              <a:gd name="connsiteX53" fmla="*/ 227502 w 9248135"/>
              <a:gd name="connsiteY53" fmla="*/ 4975301 h 5354779"/>
              <a:gd name="connsiteX54" fmla="*/ 220582 w 9248135"/>
              <a:gd name="connsiteY54" fmla="*/ 5006313 h 5354779"/>
              <a:gd name="connsiteX55" fmla="*/ 220444 w 9248135"/>
              <a:gd name="connsiteY55" fmla="*/ 5006451 h 5354779"/>
              <a:gd name="connsiteX0" fmla="*/ 0 w 9248135"/>
              <a:gd name="connsiteY0" fmla="*/ 4966026 h 5354779"/>
              <a:gd name="connsiteX1" fmla="*/ 0 w 9248135"/>
              <a:gd name="connsiteY1" fmla="*/ 366187 h 5354779"/>
              <a:gd name="connsiteX2" fmla="*/ 107247 w 9248135"/>
              <a:gd name="connsiteY2" fmla="*/ 107295 h 5354779"/>
              <a:gd name="connsiteX3" fmla="*/ 366023 w 9248135"/>
              <a:gd name="connsiteY3" fmla="*/ 0 h 5354779"/>
              <a:gd name="connsiteX4" fmla="*/ 8859694 w 9248135"/>
              <a:gd name="connsiteY4" fmla="*/ 0 h 5354779"/>
              <a:gd name="connsiteX5" fmla="*/ 9118471 w 9248135"/>
              <a:gd name="connsiteY5" fmla="*/ 107295 h 5354779"/>
              <a:gd name="connsiteX6" fmla="*/ 9225717 w 9248135"/>
              <a:gd name="connsiteY6" fmla="*/ 366187 h 5354779"/>
              <a:gd name="connsiteX7" fmla="*/ 9225717 w 9248135"/>
              <a:gd name="connsiteY7" fmla="*/ 4576856 h 5354779"/>
              <a:gd name="connsiteX8" fmla="*/ 9248135 w 9248135"/>
              <a:gd name="connsiteY8" fmla="*/ 4602330 h 5354779"/>
              <a:gd name="connsiteX9" fmla="*/ 9248135 w 9248135"/>
              <a:gd name="connsiteY9" fmla="*/ 4909402 h 5354779"/>
              <a:gd name="connsiteX10" fmla="*/ 9225717 w 9248135"/>
              <a:gd name="connsiteY10" fmla="*/ 4934875 h 5354779"/>
              <a:gd name="connsiteX11" fmla="*/ 9225717 w 9248135"/>
              <a:gd name="connsiteY11" fmla="*/ 4966164 h 5354779"/>
              <a:gd name="connsiteX12" fmla="*/ 9118471 w 9248135"/>
              <a:gd name="connsiteY12" fmla="*/ 5225056 h 5354779"/>
              <a:gd name="connsiteX13" fmla="*/ 8859556 w 9248135"/>
              <a:gd name="connsiteY13" fmla="*/ 5332351 h 5354779"/>
              <a:gd name="connsiteX14" fmla="*/ 8622644 w 9248135"/>
              <a:gd name="connsiteY14" fmla="*/ 5332351 h 5354779"/>
              <a:gd name="connsiteX15" fmla="*/ 8597320 w 9248135"/>
              <a:gd name="connsiteY15" fmla="*/ 5354779 h 5354779"/>
              <a:gd name="connsiteX16" fmla="*/ 8290387 w 9248135"/>
              <a:gd name="connsiteY16" fmla="*/ 5354779 h 5354779"/>
              <a:gd name="connsiteX17" fmla="*/ 8265062 w 9248135"/>
              <a:gd name="connsiteY17" fmla="*/ 5332351 h 5354779"/>
              <a:gd name="connsiteX18" fmla="*/ 8235725 w 9248135"/>
              <a:gd name="connsiteY18" fmla="*/ 5332351 h 5354779"/>
              <a:gd name="connsiteX19" fmla="*/ 8210263 w 9248135"/>
              <a:gd name="connsiteY19" fmla="*/ 5354779 h 5354779"/>
              <a:gd name="connsiteX20" fmla="*/ 7903329 w 9248135"/>
              <a:gd name="connsiteY20" fmla="*/ 5354779 h 5354779"/>
              <a:gd name="connsiteX21" fmla="*/ 7877867 w 9248135"/>
              <a:gd name="connsiteY21" fmla="*/ 5332351 h 5354779"/>
              <a:gd name="connsiteX22" fmla="*/ 366023 w 9248135"/>
              <a:gd name="connsiteY22" fmla="*/ 5332351 h 5354779"/>
              <a:gd name="connsiteX23" fmla="*/ 107247 w 9248135"/>
              <a:gd name="connsiteY23" fmla="*/ 5225056 h 5354779"/>
              <a:gd name="connsiteX24" fmla="*/ 0 w 9248135"/>
              <a:gd name="connsiteY24" fmla="*/ 4966026 h 5354779"/>
              <a:gd name="connsiteX25" fmla="*/ 9194027 w 9248135"/>
              <a:gd name="connsiteY25" fmla="*/ 366187 h 5354779"/>
              <a:gd name="connsiteX26" fmla="*/ 9096052 w 9248135"/>
              <a:gd name="connsiteY26" fmla="*/ 129723 h 5354779"/>
              <a:gd name="connsiteX27" fmla="*/ 8859694 w 9248135"/>
              <a:gd name="connsiteY27" fmla="*/ 31704 h 5354779"/>
              <a:gd name="connsiteX28" fmla="*/ 366023 w 9248135"/>
              <a:gd name="connsiteY28" fmla="*/ 31704 h 5354779"/>
              <a:gd name="connsiteX29" fmla="*/ 129665 w 9248135"/>
              <a:gd name="connsiteY29" fmla="*/ 129723 h 5354779"/>
              <a:gd name="connsiteX30" fmla="*/ 31690 w 9248135"/>
              <a:gd name="connsiteY30" fmla="*/ 366187 h 5354779"/>
              <a:gd name="connsiteX31" fmla="*/ 31690 w 9248135"/>
              <a:gd name="connsiteY31" fmla="*/ 4966026 h 5354779"/>
              <a:gd name="connsiteX32" fmla="*/ 129665 w 9248135"/>
              <a:gd name="connsiteY32" fmla="*/ 5202490 h 5354779"/>
              <a:gd name="connsiteX33" fmla="*/ 366023 w 9248135"/>
              <a:gd name="connsiteY33" fmla="*/ 5300370 h 5354779"/>
              <a:gd name="connsiteX34" fmla="*/ 7909418 w 9248135"/>
              <a:gd name="connsiteY34" fmla="*/ 5300370 h 5354779"/>
              <a:gd name="connsiteX35" fmla="*/ 7909418 w 9248135"/>
              <a:gd name="connsiteY35" fmla="*/ 5322798 h 5354779"/>
              <a:gd name="connsiteX36" fmla="*/ 8204728 w 9248135"/>
              <a:gd name="connsiteY36" fmla="*/ 5322798 h 5354779"/>
              <a:gd name="connsiteX37" fmla="*/ 8204728 w 9248135"/>
              <a:gd name="connsiteY37" fmla="*/ 5300370 h 5354779"/>
              <a:gd name="connsiteX38" fmla="*/ 8296476 w 9248135"/>
              <a:gd name="connsiteY38" fmla="*/ 5300370 h 5354779"/>
              <a:gd name="connsiteX39" fmla="*/ 8296476 w 9248135"/>
              <a:gd name="connsiteY39" fmla="*/ 5322798 h 5354779"/>
              <a:gd name="connsiteX40" fmla="*/ 8591784 w 9248135"/>
              <a:gd name="connsiteY40" fmla="*/ 5322798 h 5354779"/>
              <a:gd name="connsiteX41" fmla="*/ 8591784 w 9248135"/>
              <a:gd name="connsiteY41" fmla="*/ 5300370 h 5354779"/>
              <a:gd name="connsiteX42" fmla="*/ 8859833 w 9248135"/>
              <a:gd name="connsiteY42" fmla="*/ 5300370 h 5354779"/>
              <a:gd name="connsiteX43" fmla="*/ 9096190 w 9248135"/>
              <a:gd name="connsiteY43" fmla="*/ 5202490 h 5354779"/>
              <a:gd name="connsiteX44" fmla="*/ 9194166 w 9248135"/>
              <a:gd name="connsiteY44" fmla="*/ 4966026 h 5354779"/>
              <a:gd name="connsiteX45" fmla="*/ 9194166 w 9248135"/>
              <a:gd name="connsiteY45" fmla="*/ 4903448 h 5354779"/>
              <a:gd name="connsiteX46" fmla="*/ 9216584 w 9248135"/>
              <a:gd name="connsiteY46" fmla="*/ 4903448 h 5354779"/>
              <a:gd name="connsiteX47" fmla="*/ 9216584 w 9248135"/>
              <a:gd name="connsiteY47" fmla="*/ 4608006 h 5354779"/>
              <a:gd name="connsiteX48" fmla="*/ 9194166 w 9248135"/>
              <a:gd name="connsiteY48" fmla="*/ 4608006 h 5354779"/>
              <a:gd name="connsiteX49" fmla="*/ 9194166 w 9248135"/>
              <a:gd name="connsiteY49" fmla="*/ 366187 h 5354779"/>
              <a:gd name="connsiteX50" fmla="*/ 9194027 w 9248135"/>
              <a:gd name="connsiteY50" fmla="*/ 366187 h 5354779"/>
              <a:gd name="connsiteX51" fmla="*/ 220582 w 9248135"/>
              <a:gd name="connsiteY51" fmla="*/ 5006313 h 5354779"/>
              <a:gd name="connsiteX52" fmla="*/ 230684 w 9248135"/>
              <a:gd name="connsiteY52" fmla="*/ 5004098 h 5354779"/>
              <a:gd name="connsiteX53" fmla="*/ 227502 w 9248135"/>
              <a:gd name="connsiteY53" fmla="*/ 4975301 h 5354779"/>
              <a:gd name="connsiteX54" fmla="*/ 220582 w 9248135"/>
              <a:gd name="connsiteY54" fmla="*/ 5006313 h 5354779"/>
              <a:gd name="connsiteX0" fmla="*/ 0 w 9248135"/>
              <a:gd name="connsiteY0" fmla="*/ 4966026 h 5354779"/>
              <a:gd name="connsiteX1" fmla="*/ 0 w 9248135"/>
              <a:gd name="connsiteY1" fmla="*/ 366187 h 5354779"/>
              <a:gd name="connsiteX2" fmla="*/ 107247 w 9248135"/>
              <a:gd name="connsiteY2" fmla="*/ 107295 h 5354779"/>
              <a:gd name="connsiteX3" fmla="*/ 366023 w 9248135"/>
              <a:gd name="connsiteY3" fmla="*/ 0 h 5354779"/>
              <a:gd name="connsiteX4" fmla="*/ 8859694 w 9248135"/>
              <a:gd name="connsiteY4" fmla="*/ 0 h 5354779"/>
              <a:gd name="connsiteX5" fmla="*/ 9118471 w 9248135"/>
              <a:gd name="connsiteY5" fmla="*/ 107295 h 5354779"/>
              <a:gd name="connsiteX6" fmla="*/ 9225717 w 9248135"/>
              <a:gd name="connsiteY6" fmla="*/ 366187 h 5354779"/>
              <a:gd name="connsiteX7" fmla="*/ 9225717 w 9248135"/>
              <a:gd name="connsiteY7" fmla="*/ 4576856 h 5354779"/>
              <a:gd name="connsiteX8" fmla="*/ 9248135 w 9248135"/>
              <a:gd name="connsiteY8" fmla="*/ 4602330 h 5354779"/>
              <a:gd name="connsiteX9" fmla="*/ 9248135 w 9248135"/>
              <a:gd name="connsiteY9" fmla="*/ 4909402 h 5354779"/>
              <a:gd name="connsiteX10" fmla="*/ 9225717 w 9248135"/>
              <a:gd name="connsiteY10" fmla="*/ 4934875 h 5354779"/>
              <a:gd name="connsiteX11" fmla="*/ 9225717 w 9248135"/>
              <a:gd name="connsiteY11" fmla="*/ 4966164 h 5354779"/>
              <a:gd name="connsiteX12" fmla="*/ 9118471 w 9248135"/>
              <a:gd name="connsiteY12" fmla="*/ 5225056 h 5354779"/>
              <a:gd name="connsiteX13" fmla="*/ 8859556 w 9248135"/>
              <a:gd name="connsiteY13" fmla="*/ 5332351 h 5354779"/>
              <a:gd name="connsiteX14" fmla="*/ 8622644 w 9248135"/>
              <a:gd name="connsiteY14" fmla="*/ 5332351 h 5354779"/>
              <a:gd name="connsiteX15" fmla="*/ 8597320 w 9248135"/>
              <a:gd name="connsiteY15" fmla="*/ 5354779 h 5354779"/>
              <a:gd name="connsiteX16" fmla="*/ 8290387 w 9248135"/>
              <a:gd name="connsiteY16" fmla="*/ 5354779 h 5354779"/>
              <a:gd name="connsiteX17" fmla="*/ 8265062 w 9248135"/>
              <a:gd name="connsiteY17" fmla="*/ 5332351 h 5354779"/>
              <a:gd name="connsiteX18" fmla="*/ 8235725 w 9248135"/>
              <a:gd name="connsiteY18" fmla="*/ 5332351 h 5354779"/>
              <a:gd name="connsiteX19" fmla="*/ 8210263 w 9248135"/>
              <a:gd name="connsiteY19" fmla="*/ 5354779 h 5354779"/>
              <a:gd name="connsiteX20" fmla="*/ 7903329 w 9248135"/>
              <a:gd name="connsiteY20" fmla="*/ 5354779 h 5354779"/>
              <a:gd name="connsiteX21" fmla="*/ 7877867 w 9248135"/>
              <a:gd name="connsiteY21" fmla="*/ 5332351 h 5354779"/>
              <a:gd name="connsiteX22" fmla="*/ 366023 w 9248135"/>
              <a:gd name="connsiteY22" fmla="*/ 5332351 h 5354779"/>
              <a:gd name="connsiteX23" fmla="*/ 107247 w 9248135"/>
              <a:gd name="connsiteY23" fmla="*/ 5225056 h 5354779"/>
              <a:gd name="connsiteX24" fmla="*/ 0 w 9248135"/>
              <a:gd name="connsiteY24" fmla="*/ 4966026 h 5354779"/>
              <a:gd name="connsiteX25" fmla="*/ 9194027 w 9248135"/>
              <a:gd name="connsiteY25" fmla="*/ 366187 h 5354779"/>
              <a:gd name="connsiteX26" fmla="*/ 9096052 w 9248135"/>
              <a:gd name="connsiteY26" fmla="*/ 129723 h 5354779"/>
              <a:gd name="connsiteX27" fmla="*/ 8859694 w 9248135"/>
              <a:gd name="connsiteY27" fmla="*/ 31704 h 5354779"/>
              <a:gd name="connsiteX28" fmla="*/ 366023 w 9248135"/>
              <a:gd name="connsiteY28" fmla="*/ 31704 h 5354779"/>
              <a:gd name="connsiteX29" fmla="*/ 129665 w 9248135"/>
              <a:gd name="connsiteY29" fmla="*/ 129723 h 5354779"/>
              <a:gd name="connsiteX30" fmla="*/ 31690 w 9248135"/>
              <a:gd name="connsiteY30" fmla="*/ 366187 h 5354779"/>
              <a:gd name="connsiteX31" fmla="*/ 31690 w 9248135"/>
              <a:gd name="connsiteY31" fmla="*/ 4966026 h 5354779"/>
              <a:gd name="connsiteX32" fmla="*/ 129665 w 9248135"/>
              <a:gd name="connsiteY32" fmla="*/ 5202490 h 5354779"/>
              <a:gd name="connsiteX33" fmla="*/ 366023 w 9248135"/>
              <a:gd name="connsiteY33" fmla="*/ 5300370 h 5354779"/>
              <a:gd name="connsiteX34" fmla="*/ 7909418 w 9248135"/>
              <a:gd name="connsiteY34" fmla="*/ 5300370 h 5354779"/>
              <a:gd name="connsiteX35" fmla="*/ 7909418 w 9248135"/>
              <a:gd name="connsiteY35" fmla="*/ 5322798 h 5354779"/>
              <a:gd name="connsiteX36" fmla="*/ 8204728 w 9248135"/>
              <a:gd name="connsiteY36" fmla="*/ 5322798 h 5354779"/>
              <a:gd name="connsiteX37" fmla="*/ 8204728 w 9248135"/>
              <a:gd name="connsiteY37" fmla="*/ 5300370 h 5354779"/>
              <a:gd name="connsiteX38" fmla="*/ 8296476 w 9248135"/>
              <a:gd name="connsiteY38" fmla="*/ 5300370 h 5354779"/>
              <a:gd name="connsiteX39" fmla="*/ 8296476 w 9248135"/>
              <a:gd name="connsiteY39" fmla="*/ 5322798 h 5354779"/>
              <a:gd name="connsiteX40" fmla="*/ 8591784 w 9248135"/>
              <a:gd name="connsiteY40" fmla="*/ 5322798 h 5354779"/>
              <a:gd name="connsiteX41" fmla="*/ 8591784 w 9248135"/>
              <a:gd name="connsiteY41" fmla="*/ 5300370 h 5354779"/>
              <a:gd name="connsiteX42" fmla="*/ 8859833 w 9248135"/>
              <a:gd name="connsiteY42" fmla="*/ 5300370 h 5354779"/>
              <a:gd name="connsiteX43" fmla="*/ 9096190 w 9248135"/>
              <a:gd name="connsiteY43" fmla="*/ 5202490 h 5354779"/>
              <a:gd name="connsiteX44" fmla="*/ 9194166 w 9248135"/>
              <a:gd name="connsiteY44" fmla="*/ 4966026 h 5354779"/>
              <a:gd name="connsiteX45" fmla="*/ 9194166 w 9248135"/>
              <a:gd name="connsiteY45" fmla="*/ 4903448 h 5354779"/>
              <a:gd name="connsiteX46" fmla="*/ 9216584 w 9248135"/>
              <a:gd name="connsiteY46" fmla="*/ 4903448 h 5354779"/>
              <a:gd name="connsiteX47" fmla="*/ 9216584 w 9248135"/>
              <a:gd name="connsiteY47" fmla="*/ 4608006 h 5354779"/>
              <a:gd name="connsiteX48" fmla="*/ 9194166 w 9248135"/>
              <a:gd name="connsiteY48" fmla="*/ 4608006 h 5354779"/>
              <a:gd name="connsiteX49" fmla="*/ 9194166 w 9248135"/>
              <a:gd name="connsiteY49" fmla="*/ 366187 h 5354779"/>
              <a:gd name="connsiteX50" fmla="*/ 9194027 w 9248135"/>
              <a:gd name="connsiteY50" fmla="*/ 366187 h 5354779"/>
              <a:gd name="connsiteX51" fmla="*/ 227502 w 9248135"/>
              <a:gd name="connsiteY51" fmla="*/ 4975301 h 5354779"/>
              <a:gd name="connsiteX52" fmla="*/ 230684 w 9248135"/>
              <a:gd name="connsiteY52" fmla="*/ 5004098 h 5354779"/>
              <a:gd name="connsiteX53" fmla="*/ 227502 w 9248135"/>
              <a:gd name="connsiteY53" fmla="*/ 4975301 h 5354779"/>
              <a:gd name="connsiteX0" fmla="*/ 0 w 9248135"/>
              <a:gd name="connsiteY0" fmla="*/ 4966026 h 5354779"/>
              <a:gd name="connsiteX1" fmla="*/ 0 w 9248135"/>
              <a:gd name="connsiteY1" fmla="*/ 366187 h 5354779"/>
              <a:gd name="connsiteX2" fmla="*/ 107247 w 9248135"/>
              <a:gd name="connsiteY2" fmla="*/ 107295 h 5354779"/>
              <a:gd name="connsiteX3" fmla="*/ 366023 w 9248135"/>
              <a:gd name="connsiteY3" fmla="*/ 0 h 5354779"/>
              <a:gd name="connsiteX4" fmla="*/ 8859694 w 9248135"/>
              <a:gd name="connsiteY4" fmla="*/ 0 h 5354779"/>
              <a:gd name="connsiteX5" fmla="*/ 9118471 w 9248135"/>
              <a:gd name="connsiteY5" fmla="*/ 107295 h 5354779"/>
              <a:gd name="connsiteX6" fmla="*/ 9225717 w 9248135"/>
              <a:gd name="connsiteY6" fmla="*/ 366187 h 5354779"/>
              <a:gd name="connsiteX7" fmla="*/ 9225717 w 9248135"/>
              <a:gd name="connsiteY7" fmla="*/ 4576856 h 5354779"/>
              <a:gd name="connsiteX8" fmla="*/ 9248135 w 9248135"/>
              <a:gd name="connsiteY8" fmla="*/ 4602330 h 5354779"/>
              <a:gd name="connsiteX9" fmla="*/ 9248135 w 9248135"/>
              <a:gd name="connsiteY9" fmla="*/ 4909402 h 5354779"/>
              <a:gd name="connsiteX10" fmla="*/ 9225717 w 9248135"/>
              <a:gd name="connsiteY10" fmla="*/ 4934875 h 5354779"/>
              <a:gd name="connsiteX11" fmla="*/ 9225717 w 9248135"/>
              <a:gd name="connsiteY11" fmla="*/ 4966164 h 5354779"/>
              <a:gd name="connsiteX12" fmla="*/ 9118471 w 9248135"/>
              <a:gd name="connsiteY12" fmla="*/ 5225056 h 5354779"/>
              <a:gd name="connsiteX13" fmla="*/ 8859556 w 9248135"/>
              <a:gd name="connsiteY13" fmla="*/ 5332351 h 5354779"/>
              <a:gd name="connsiteX14" fmla="*/ 8622644 w 9248135"/>
              <a:gd name="connsiteY14" fmla="*/ 5332351 h 5354779"/>
              <a:gd name="connsiteX15" fmla="*/ 8597320 w 9248135"/>
              <a:gd name="connsiteY15" fmla="*/ 5354779 h 5354779"/>
              <a:gd name="connsiteX16" fmla="*/ 8290387 w 9248135"/>
              <a:gd name="connsiteY16" fmla="*/ 5354779 h 5354779"/>
              <a:gd name="connsiteX17" fmla="*/ 8265062 w 9248135"/>
              <a:gd name="connsiteY17" fmla="*/ 5332351 h 5354779"/>
              <a:gd name="connsiteX18" fmla="*/ 8235725 w 9248135"/>
              <a:gd name="connsiteY18" fmla="*/ 5332351 h 5354779"/>
              <a:gd name="connsiteX19" fmla="*/ 8210263 w 9248135"/>
              <a:gd name="connsiteY19" fmla="*/ 5354779 h 5354779"/>
              <a:gd name="connsiteX20" fmla="*/ 7903329 w 9248135"/>
              <a:gd name="connsiteY20" fmla="*/ 5354779 h 5354779"/>
              <a:gd name="connsiteX21" fmla="*/ 7877867 w 9248135"/>
              <a:gd name="connsiteY21" fmla="*/ 5332351 h 5354779"/>
              <a:gd name="connsiteX22" fmla="*/ 366023 w 9248135"/>
              <a:gd name="connsiteY22" fmla="*/ 5332351 h 5354779"/>
              <a:gd name="connsiteX23" fmla="*/ 107247 w 9248135"/>
              <a:gd name="connsiteY23" fmla="*/ 5225056 h 5354779"/>
              <a:gd name="connsiteX24" fmla="*/ 0 w 9248135"/>
              <a:gd name="connsiteY24" fmla="*/ 4966026 h 5354779"/>
              <a:gd name="connsiteX25" fmla="*/ 9194027 w 9248135"/>
              <a:gd name="connsiteY25" fmla="*/ 366187 h 5354779"/>
              <a:gd name="connsiteX26" fmla="*/ 9096052 w 9248135"/>
              <a:gd name="connsiteY26" fmla="*/ 129723 h 5354779"/>
              <a:gd name="connsiteX27" fmla="*/ 8859694 w 9248135"/>
              <a:gd name="connsiteY27" fmla="*/ 31704 h 5354779"/>
              <a:gd name="connsiteX28" fmla="*/ 366023 w 9248135"/>
              <a:gd name="connsiteY28" fmla="*/ 31704 h 5354779"/>
              <a:gd name="connsiteX29" fmla="*/ 129665 w 9248135"/>
              <a:gd name="connsiteY29" fmla="*/ 129723 h 5354779"/>
              <a:gd name="connsiteX30" fmla="*/ 31690 w 9248135"/>
              <a:gd name="connsiteY30" fmla="*/ 366187 h 5354779"/>
              <a:gd name="connsiteX31" fmla="*/ 31690 w 9248135"/>
              <a:gd name="connsiteY31" fmla="*/ 4966026 h 5354779"/>
              <a:gd name="connsiteX32" fmla="*/ 129665 w 9248135"/>
              <a:gd name="connsiteY32" fmla="*/ 5202490 h 5354779"/>
              <a:gd name="connsiteX33" fmla="*/ 366023 w 9248135"/>
              <a:gd name="connsiteY33" fmla="*/ 5300370 h 5354779"/>
              <a:gd name="connsiteX34" fmla="*/ 7909418 w 9248135"/>
              <a:gd name="connsiteY34" fmla="*/ 5300370 h 5354779"/>
              <a:gd name="connsiteX35" fmla="*/ 7909418 w 9248135"/>
              <a:gd name="connsiteY35" fmla="*/ 5322798 h 5354779"/>
              <a:gd name="connsiteX36" fmla="*/ 8204728 w 9248135"/>
              <a:gd name="connsiteY36" fmla="*/ 5322798 h 5354779"/>
              <a:gd name="connsiteX37" fmla="*/ 8204728 w 9248135"/>
              <a:gd name="connsiteY37" fmla="*/ 5300370 h 5354779"/>
              <a:gd name="connsiteX38" fmla="*/ 8296476 w 9248135"/>
              <a:gd name="connsiteY38" fmla="*/ 5300370 h 5354779"/>
              <a:gd name="connsiteX39" fmla="*/ 8296476 w 9248135"/>
              <a:gd name="connsiteY39" fmla="*/ 5322798 h 5354779"/>
              <a:gd name="connsiteX40" fmla="*/ 8591784 w 9248135"/>
              <a:gd name="connsiteY40" fmla="*/ 5322798 h 5354779"/>
              <a:gd name="connsiteX41" fmla="*/ 8591784 w 9248135"/>
              <a:gd name="connsiteY41" fmla="*/ 5300370 h 5354779"/>
              <a:gd name="connsiteX42" fmla="*/ 8859833 w 9248135"/>
              <a:gd name="connsiteY42" fmla="*/ 5300370 h 5354779"/>
              <a:gd name="connsiteX43" fmla="*/ 9096190 w 9248135"/>
              <a:gd name="connsiteY43" fmla="*/ 5202490 h 5354779"/>
              <a:gd name="connsiteX44" fmla="*/ 9194166 w 9248135"/>
              <a:gd name="connsiteY44" fmla="*/ 4966026 h 5354779"/>
              <a:gd name="connsiteX45" fmla="*/ 9194166 w 9248135"/>
              <a:gd name="connsiteY45" fmla="*/ 4903448 h 5354779"/>
              <a:gd name="connsiteX46" fmla="*/ 9216584 w 9248135"/>
              <a:gd name="connsiteY46" fmla="*/ 4903448 h 5354779"/>
              <a:gd name="connsiteX47" fmla="*/ 9216584 w 9248135"/>
              <a:gd name="connsiteY47" fmla="*/ 4608006 h 5354779"/>
              <a:gd name="connsiteX48" fmla="*/ 9194166 w 9248135"/>
              <a:gd name="connsiteY48" fmla="*/ 4608006 h 5354779"/>
              <a:gd name="connsiteX49" fmla="*/ 9194166 w 9248135"/>
              <a:gd name="connsiteY49" fmla="*/ 366187 h 5354779"/>
              <a:gd name="connsiteX50" fmla="*/ 9194027 w 9248135"/>
              <a:gd name="connsiteY50" fmla="*/ 366187 h 5354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9248135" h="5354779">
                <a:moveTo>
                  <a:pt x="0" y="4966026"/>
                </a:moveTo>
                <a:lnTo>
                  <a:pt x="0" y="366187"/>
                </a:lnTo>
                <a:cubicBezTo>
                  <a:pt x="0" y="268445"/>
                  <a:pt x="38055" y="176379"/>
                  <a:pt x="107247" y="107295"/>
                </a:cubicBezTo>
                <a:cubicBezTo>
                  <a:pt x="176438" y="38072"/>
                  <a:pt x="268325" y="0"/>
                  <a:pt x="366023" y="0"/>
                </a:cubicBezTo>
                <a:lnTo>
                  <a:pt x="8859694" y="0"/>
                </a:lnTo>
                <a:cubicBezTo>
                  <a:pt x="8957531" y="0"/>
                  <a:pt x="9049417" y="38072"/>
                  <a:pt x="9118471" y="107295"/>
                </a:cubicBezTo>
                <a:cubicBezTo>
                  <a:pt x="9187662" y="176517"/>
                  <a:pt x="9225717" y="268445"/>
                  <a:pt x="9225717" y="366187"/>
                </a:cubicBezTo>
                <a:lnTo>
                  <a:pt x="9225717" y="4576856"/>
                </a:lnTo>
                <a:cubicBezTo>
                  <a:pt x="9238448" y="4579071"/>
                  <a:pt x="9248135" y="4589731"/>
                  <a:pt x="9248135" y="4602330"/>
                </a:cubicBezTo>
                <a:lnTo>
                  <a:pt x="9248135" y="4909402"/>
                </a:lnTo>
                <a:cubicBezTo>
                  <a:pt x="9248135" y="4922000"/>
                  <a:pt x="9238448" y="4932660"/>
                  <a:pt x="9225717" y="4934875"/>
                </a:cubicBezTo>
                <a:lnTo>
                  <a:pt x="9225717" y="4966164"/>
                </a:lnTo>
                <a:cubicBezTo>
                  <a:pt x="9225717" y="5063906"/>
                  <a:pt x="9187662" y="5155972"/>
                  <a:pt x="9118471" y="5225056"/>
                </a:cubicBezTo>
                <a:cubicBezTo>
                  <a:pt x="9049279" y="5294279"/>
                  <a:pt x="8957393" y="5332351"/>
                  <a:pt x="8859556" y="5332351"/>
                </a:cubicBezTo>
                <a:lnTo>
                  <a:pt x="8622644" y="5332351"/>
                </a:lnTo>
                <a:cubicBezTo>
                  <a:pt x="8620153" y="5345088"/>
                  <a:pt x="8609775" y="5354779"/>
                  <a:pt x="8597320" y="5354779"/>
                </a:cubicBezTo>
                <a:lnTo>
                  <a:pt x="8290387" y="5354779"/>
                </a:lnTo>
                <a:cubicBezTo>
                  <a:pt x="8277932" y="5354779"/>
                  <a:pt x="8267415" y="5345088"/>
                  <a:pt x="8265062" y="5332351"/>
                </a:cubicBezTo>
                <a:lnTo>
                  <a:pt x="8235725" y="5332351"/>
                </a:lnTo>
                <a:cubicBezTo>
                  <a:pt x="8233234" y="5345088"/>
                  <a:pt x="8222856" y="5354779"/>
                  <a:pt x="8210263" y="5354779"/>
                </a:cubicBezTo>
                <a:lnTo>
                  <a:pt x="7903329" y="5354779"/>
                </a:lnTo>
                <a:cubicBezTo>
                  <a:pt x="7890875" y="5354779"/>
                  <a:pt x="7880358" y="5345088"/>
                  <a:pt x="7877867" y="5332351"/>
                </a:cubicBezTo>
                <a:lnTo>
                  <a:pt x="366023" y="5332351"/>
                </a:lnTo>
                <a:cubicBezTo>
                  <a:pt x="268186" y="5332351"/>
                  <a:pt x="176300" y="5294279"/>
                  <a:pt x="107247" y="5225056"/>
                </a:cubicBezTo>
                <a:cubicBezTo>
                  <a:pt x="38055" y="5155834"/>
                  <a:pt x="0" y="5063906"/>
                  <a:pt x="0" y="4966026"/>
                </a:cubicBezTo>
                <a:close/>
                <a:moveTo>
                  <a:pt x="9194027" y="366187"/>
                </a:moveTo>
                <a:cubicBezTo>
                  <a:pt x="9194027" y="276890"/>
                  <a:pt x="9159293" y="192854"/>
                  <a:pt x="9096052" y="129723"/>
                </a:cubicBezTo>
                <a:cubicBezTo>
                  <a:pt x="9032949" y="66592"/>
                  <a:pt x="8948951" y="31704"/>
                  <a:pt x="8859694" y="31704"/>
                </a:cubicBezTo>
                <a:lnTo>
                  <a:pt x="366023" y="31704"/>
                </a:lnTo>
                <a:cubicBezTo>
                  <a:pt x="276766" y="31704"/>
                  <a:pt x="192767" y="66454"/>
                  <a:pt x="129665" y="129723"/>
                </a:cubicBezTo>
                <a:cubicBezTo>
                  <a:pt x="66562" y="192854"/>
                  <a:pt x="31690" y="276890"/>
                  <a:pt x="31690" y="366187"/>
                </a:cubicBezTo>
                <a:lnTo>
                  <a:pt x="31690" y="4966026"/>
                </a:lnTo>
                <a:cubicBezTo>
                  <a:pt x="31690" y="5055322"/>
                  <a:pt x="66424" y="5139359"/>
                  <a:pt x="129665" y="5202490"/>
                </a:cubicBezTo>
                <a:cubicBezTo>
                  <a:pt x="192767" y="5265620"/>
                  <a:pt x="276766" y="5300370"/>
                  <a:pt x="366023" y="5300370"/>
                </a:cubicBezTo>
                <a:lnTo>
                  <a:pt x="7909418" y="5300370"/>
                </a:lnTo>
                <a:lnTo>
                  <a:pt x="7909418" y="5322798"/>
                </a:lnTo>
                <a:lnTo>
                  <a:pt x="8204728" y="5322798"/>
                </a:lnTo>
                <a:lnTo>
                  <a:pt x="8204728" y="5300370"/>
                </a:lnTo>
                <a:lnTo>
                  <a:pt x="8296476" y="5300370"/>
                </a:lnTo>
                <a:lnTo>
                  <a:pt x="8296476" y="5322798"/>
                </a:lnTo>
                <a:lnTo>
                  <a:pt x="8591784" y="5322798"/>
                </a:lnTo>
                <a:lnTo>
                  <a:pt x="8591784" y="5300370"/>
                </a:lnTo>
                <a:lnTo>
                  <a:pt x="8859833" y="5300370"/>
                </a:lnTo>
                <a:cubicBezTo>
                  <a:pt x="8949089" y="5300370"/>
                  <a:pt x="9033088" y="5265620"/>
                  <a:pt x="9096190" y="5202490"/>
                </a:cubicBezTo>
                <a:cubicBezTo>
                  <a:pt x="9159293" y="5139359"/>
                  <a:pt x="9194166" y="5055322"/>
                  <a:pt x="9194166" y="4966026"/>
                </a:cubicBezTo>
                <a:lnTo>
                  <a:pt x="9194166" y="4903448"/>
                </a:lnTo>
                <a:lnTo>
                  <a:pt x="9216584" y="4903448"/>
                </a:lnTo>
                <a:lnTo>
                  <a:pt x="9216584" y="4608006"/>
                </a:lnTo>
                <a:lnTo>
                  <a:pt x="9194166" y="4608006"/>
                </a:lnTo>
                <a:lnTo>
                  <a:pt x="9194166" y="366187"/>
                </a:lnTo>
                <a:lnTo>
                  <a:pt x="9194027" y="366187"/>
                </a:lnTo>
                <a:close/>
              </a:path>
            </a:pathLst>
          </a:custGeom>
          <a:solidFill>
            <a:srgbClr val="000000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BF318C6-5271-A375-372B-881D2E3B5ED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494926" y="751252"/>
            <a:ext cx="9202148" cy="5354779"/>
          </a:xfrm>
          <a:prstGeom prst="rect">
            <a:avLst/>
          </a:prstGeom>
        </p:spPr>
        <p:txBody>
          <a:bodyPr/>
          <a:lstStyle/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25757CA6-4519-E015-2551-9BB2840864BD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 3">
            <a:extLst>
              <a:ext uri="{FF2B5EF4-FFF2-40B4-BE49-F238E27FC236}">
                <a16:creationId xmlns:a16="http://schemas.microsoft.com/office/drawing/2014/main" id="{0AC3741C-EF48-5795-3448-CA2B80689C65}"/>
              </a:ext>
            </a:extLst>
          </p:cNvPr>
          <p:cNvSpPr/>
          <p:nvPr userDrawn="1"/>
        </p:nvSpPr>
        <p:spPr>
          <a:xfrm>
            <a:off x="1494926" y="751968"/>
            <a:ext cx="9248135" cy="5354779"/>
          </a:xfrm>
          <a:custGeom>
            <a:avLst/>
            <a:gdLst>
              <a:gd name="connsiteX0" fmla="*/ 0 w 9248135"/>
              <a:gd name="connsiteY0" fmla="*/ 4966026 h 5354778"/>
              <a:gd name="connsiteX1" fmla="*/ 0 w 9248135"/>
              <a:gd name="connsiteY1" fmla="*/ 366187 h 5354778"/>
              <a:gd name="connsiteX2" fmla="*/ 107247 w 9248135"/>
              <a:gd name="connsiteY2" fmla="*/ 107295 h 5354778"/>
              <a:gd name="connsiteX3" fmla="*/ 366023 w 9248135"/>
              <a:gd name="connsiteY3" fmla="*/ 0 h 5354778"/>
              <a:gd name="connsiteX4" fmla="*/ 8859694 w 9248135"/>
              <a:gd name="connsiteY4" fmla="*/ 0 h 5354778"/>
              <a:gd name="connsiteX5" fmla="*/ 9118471 w 9248135"/>
              <a:gd name="connsiteY5" fmla="*/ 107295 h 5354778"/>
              <a:gd name="connsiteX6" fmla="*/ 9225717 w 9248135"/>
              <a:gd name="connsiteY6" fmla="*/ 366187 h 5354778"/>
              <a:gd name="connsiteX7" fmla="*/ 9225717 w 9248135"/>
              <a:gd name="connsiteY7" fmla="*/ 4576856 h 5354778"/>
              <a:gd name="connsiteX8" fmla="*/ 9248135 w 9248135"/>
              <a:gd name="connsiteY8" fmla="*/ 4602330 h 5354778"/>
              <a:gd name="connsiteX9" fmla="*/ 9248135 w 9248135"/>
              <a:gd name="connsiteY9" fmla="*/ 4909402 h 5354778"/>
              <a:gd name="connsiteX10" fmla="*/ 9225717 w 9248135"/>
              <a:gd name="connsiteY10" fmla="*/ 4934875 h 5354778"/>
              <a:gd name="connsiteX11" fmla="*/ 9225717 w 9248135"/>
              <a:gd name="connsiteY11" fmla="*/ 4966164 h 5354778"/>
              <a:gd name="connsiteX12" fmla="*/ 9118471 w 9248135"/>
              <a:gd name="connsiteY12" fmla="*/ 5225056 h 5354778"/>
              <a:gd name="connsiteX13" fmla="*/ 8859556 w 9248135"/>
              <a:gd name="connsiteY13" fmla="*/ 5332351 h 5354778"/>
              <a:gd name="connsiteX14" fmla="*/ 8622644 w 9248135"/>
              <a:gd name="connsiteY14" fmla="*/ 5332351 h 5354778"/>
              <a:gd name="connsiteX15" fmla="*/ 8597320 w 9248135"/>
              <a:gd name="connsiteY15" fmla="*/ 5354779 h 5354778"/>
              <a:gd name="connsiteX16" fmla="*/ 8290387 w 9248135"/>
              <a:gd name="connsiteY16" fmla="*/ 5354779 h 5354778"/>
              <a:gd name="connsiteX17" fmla="*/ 8265062 w 9248135"/>
              <a:gd name="connsiteY17" fmla="*/ 5332351 h 5354778"/>
              <a:gd name="connsiteX18" fmla="*/ 8235725 w 9248135"/>
              <a:gd name="connsiteY18" fmla="*/ 5332351 h 5354778"/>
              <a:gd name="connsiteX19" fmla="*/ 8210263 w 9248135"/>
              <a:gd name="connsiteY19" fmla="*/ 5354779 h 5354778"/>
              <a:gd name="connsiteX20" fmla="*/ 7903329 w 9248135"/>
              <a:gd name="connsiteY20" fmla="*/ 5354779 h 5354778"/>
              <a:gd name="connsiteX21" fmla="*/ 7877867 w 9248135"/>
              <a:gd name="connsiteY21" fmla="*/ 5332351 h 5354778"/>
              <a:gd name="connsiteX22" fmla="*/ 366023 w 9248135"/>
              <a:gd name="connsiteY22" fmla="*/ 5332351 h 5354778"/>
              <a:gd name="connsiteX23" fmla="*/ 107247 w 9248135"/>
              <a:gd name="connsiteY23" fmla="*/ 5225056 h 5354778"/>
              <a:gd name="connsiteX24" fmla="*/ 0 w 9248135"/>
              <a:gd name="connsiteY24" fmla="*/ 4966026 h 5354778"/>
              <a:gd name="connsiteX25" fmla="*/ 9194027 w 9248135"/>
              <a:gd name="connsiteY25" fmla="*/ 366187 h 5354778"/>
              <a:gd name="connsiteX26" fmla="*/ 9096052 w 9248135"/>
              <a:gd name="connsiteY26" fmla="*/ 129723 h 5354778"/>
              <a:gd name="connsiteX27" fmla="*/ 8859694 w 9248135"/>
              <a:gd name="connsiteY27" fmla="*/ 31704 h 5354778"/>
              <a:gd name="connsiteX28" fmla="*/ 366023 w 9248135"/>
              <a:gd name="connsiteY28" fmla="*/ 31704 h 5354778"/>
              <a:gd name="connsiteX29" fmla="*/ 129665 w 9248135"/>
              <a:gd name="connsiteY29" fmla="*/ 129723 h 5354778"/>
              <a:gd name="connsiteX30" fmla="*/ 31690 w 9248135"/>
              <a:gd name="connsiteY30" fmla="*/ 366187 h 5354778"/>
              <a:gd name="connsiteX31" fmla="*/ 31690 w 9248135"/>
              <a:gd name="connsiteY31" fmla="*/ 4966026 h 5354778"/>
              <a:gd name="connsiteX32" fmla="*/ 129665 w 9248135"/>
              <a:gd name="connsiteY32" fmla="*/ 5202490 h 5354778"/>
              <a:gd name="connsiteX33" fmla="*/ 366023 w 9248135"/>
              <a:gd name="connsiteY33" fmla="*/ 5300370 h 5354778"/>
              <a:gd name="connsiteX34" fmla="*/ 7909418 w 9248135"/>
              <a:gd name="connsiteY34" fmla="*/ 5300370 h 5354778"/>
              <a:gd name="connsiteX35" fmla="*/ 7909418 w 9248135"/>
              <a:gd name="connsiteY35" fmla="*/ 5322798 h 5354778"/>
              <a:gd name="connsiteX36" fmla="*/ 8204728 w 9248135"/>
              <a:gd name="connsiteY36" fmla="*/ 5322798 h 5354778"/>
              <a:gd name="connsiteX37" fmla="*/ 8204728 w 9248135"/>
              <a:gd name="connsiteY37" fmla="*/ 5300370 h 5354778"/>
              <a:gd name="connsiteX38" fmla="*/ 8296476 w 9248135"/>
              <a:gd name="connsiteY38" fmla="*/ 5300370 h 5354778"/>
              <a:gd name="connsiteX39" fmla="*/ 8296476 w 9248135"/>
              <a:gd name="connsiteY39" fmla="*/ 5322798 h 5354778"/>
              <a:gd name="connsiteX40" fmla="*/ 8591784 w 9248135"/>
              <a:gd name="connsiteY40" fmla="*/ 5322798 h 5354778"/>
              <a:gd name="connsiteX41" fmla="*/ 8591784 w 9248135"/>
              <a:gd name="connsiteY41" fmla="*/ 5300370 h 5354778"/>
              <a:gd name="connsiteX42" fmla="*/ 8859833 w 9248135"/>
              <a:gd name="connsiteY42" fmla="*/ 5300370 h 5354778"/>
              <a:gd name="connsiteX43" fmla="*/ 9096190 w 9248135"/>
              <a:gd name="connsiteY43" fmla="*/ 5202490 h 5354778"/>
              <a:gd name="connsiteX44" fmla="*/ 9194166 w 9248135"/>
              <a:gd name="connsiteY44" fmla="*/ 4966026 h 5354778"/>
              <a:gd name="connsiteX45" fmla="*/ 9194166 w 9248135"/>
              <a:gd name="connsiteY45" fmla="*/ 4903448 h 5354778"/>
              <a:gd name="connsiteX46" fmla="*/ 9216584 w 9248135"/>
              <a:gd name="connsiteY46" fmla="*/ 4903448 h 5354778"/>
              <a:gd name="connsiteX47" fmla="*/ 9216584 w 9248135"/>
              <a:gd name="connsiteY47" fmla="*/ 4608006 h 5354778"/>
              <a:gd name="connsiteX48" fmla="*/ 9194166 w 9248135"/>
              <a:gd name="connsiteY48" fmla="*/ 4608006 h 5354778"/>
              <a:gd name="connsiteX49" fmla="*/ 9194166 w 9248135"/>
              <a:gd name="connsiteY49" fmla="*/ 366187 h 5354778"/>
              <a:gd name="connsiteX50" fmla="*/ 220444 w 9248135"/>
              <a:gd name="connsiteY50" fmla="*/ 5006451 h 5354778"/>
              <a:gd name="connsiteX51" fmla="*/ 230684 w 9248135"/>
              <a:gd name="connsiteY51" fmla="*/ 5004098 h 5354778"/>
              <a:gd name="connsiteX52" fmla="*/ 227502 w 9248135"/>
              <a:gd name="connsiteY52" fmla="*/ 4975301 h 5354778"/>
              <a:gd name="connsiteX53" fmla="*/ 227502 w 9248135"/>
              <a:gd name="connsiteY53" fmla="*/ 356219 h 5354778"/>
              <a:gd name="connsiteX54" fmla="*/ 355644 w 9248135"/>
              <a:gd name="connsiteY54" fmla="*/ 227604 h 5354778"/>
              <a:gd name="connsiteX55" fmla="*/ 8871179 w 9248135"/>
              <a:gd name="connsiteY55" fmla="*/ 227604 h 5354778"/>
              <a:gd name="connsiteX56" fmla="*/ 8999322 w 9248135"/>
              <a:gd name="connsiteY56" fmla="*/ 356219 h 5354778"/>
              <a:gd name="connsiteX57" fmla="*/ 8999322 w 9248135"/>
              <a:gd name="connsiteY57" fmla="*/ 4975301 h 5354778"/>
              <a:gd name="connsiteX58" fmla="*/ 8871179 w 9248135"/>
              <a:gd name="connsiteY58" fmla="*/ 5103917 h 5354778"/>
              <a:gd name="connsiteX59" fmla="*/ 355644 w 9248135"/>
              <a:gd name="connsiteY59" fmla="*/ 5103917 h 5354778"/>
              <a:gd name="connsiteX60" fmla="*/ 355644 w 9248135"/>
              <a:gd name="connsiteY60" fmla="*/ 5114439 h 5354778"/>
              <a:gd name="connsiteX61" fmla="*/ 220582 w 9248135"/>
              <a:gd name="connsiteY61" fmla="*/ 5006313 h 5354778"/>
              <a:gd name="connsiteX62" fmla="*/ 8967494 w 9248135"/>
              <a:gd name="connsiteY62" fmla="*/ 356219 h 5354778"/>
              <a:gd name="connsiteX63" fmla="*/ 8871042 w 9248135"/>
              <a:gd name="connsiteY63" fmla="*/ 259308 h 5354778"/>
              <a:gd name="connsiteX64" fmla="*/ 355644 w 9248135"/>
              <a:gd name="connsiteY64" fmla="*/ 259308 h 5354778"/>
              <a:gd name="connsiteX65" fmla="*/ 259191 w 9248135"/>
              <a:gd name="connsiteY65" fmla="*/ 356219 h 5354778"/>
              <a:gd name="connsiteX66" fmla="*/ 259191 w 9248135"/>
              <a:gd name="connsiteY66" fmla="*/ 4975301 h 5354778"/>
              <a:gd name="connsiteX67" fmla="*/ 355644 w 9248135"/>
              <a:gd name="connsiteY67" fmla="*/ 5072213 h 5354778"/>
              <a:gd name="connsiteX68" fmla="*/ 8871179 w 9248135"/>
              <a:gd name="connsiteY68" fmla="*/ 5072213 h 5354778"/>
              <a:gd name="connsiteX69" fmla="*/ 8967633 w 9248135"/>
              <a:gd name="connsiteY69" fmla="*/ 4975301 h 5354778"/>
              <a:gd name="connsiteX70" fmla="*/ 8967633 w 9248135"/>
              <a:gd name="connsiteY70" fmla="*/ 356219 h 5354778"/>
              <a:gd name="connsiteX0" fmla="*/ 0 w 9248135"/>
              <a:gd name="connsiteY0" fmla="*/ 4966026 h 5354779"/>
              <a:gd name="connsiteX1" fmla="*/ 0 w 9248135"/>
              <a:gd name="connsiteY1" fmla="*/ 366187 h 5354779"/>
              <a:gd name="connsiteX2" fmla="*/ 107247 w 9248135"/>
              <a:gd name="connsiteY2" fmla="*/ 107295 h 5354779"/>
              <a:gd name="connsiteX3" fmla="*/ 366023 w 9248135"/>
              <a:gd name="connsiteY3" fmla="*/ 0 h 5354779"/>
              <a:gd name="connsiteX4" fmla="*/ 8859694 w 9248135"/>
              <a:gd name="connsiteY4" fmla="*/ 0 h 5354779"/>
              <a:gd name="connsiteX5" fmla="*/ 9118471 w 9248135"/>
              <a:gd name="connsiteY5" fmla="*/ 107295 h 5354779"/>
              <a:gd name="connsiteX6" fmla="*/ 9225717 w 9248135"/>
              <a:gd name="connsiteY6" fmla="*/ 366187 h 5354779"/>
              <a:gd name="connsiteX7" fmla="*/ 9225717 w 9248135"/>
              <a:gd name="connsiteY7" fmla="*/ 4576856 h 5354779"/>
              <a:gd name="connsiteX8" fmla="*/ 9248135 w 9248135"/>
              <a:gd name="connsiteY8" fmla="*/ 4602330 h 5354779"/>
              <a:gd name="connsiteX9" fmla="*/ 9248135 w 9248135"/>
              <a:gd name="connsiteY9" fmla="*/ 4909402 h 5354779"/>
              <a:gd name="connsiteX10" fmla="*/ 9225717 w 9248135"/>
              <a:gd name="connsiteY10" fmla="*/ 4934875 h 5354779"/>
              <a:gd name="connsiteX11" fmla="*/ 9225717 w 9248135"/>
              <a:gd name="connsiteY11" fmla="*/ 4966164 h 5354779"/>
              <a:gd name="connsiteX12" fmla="*/ 9118471 w 9248135"/>
              <a:gd name="connsiteY12" fmla="*/ 5225056 h 5354779"/>
              <a:gd name="connsiteX13" fmla="*/ 8859556 w 9248135"/>
              <a:gd name="connsiteY13" fmla="*/ 5332351 h 5354779"/>
              <a:gd name="connsiteX14" fmla="*/ 8622644 w 9248135"/>
              <a:gd name="connsiteY14" fmla="*/ 5332351 h 5354779"/>
              <a:gd name="connsiteX15" fmla="*/ 8597320 w 9248135"/>
              <a:gd name="connsiteY15" fmla="*/ 5354779 h 5354779"/>
              <a:gd name="connsiteX16" fmla="*/ 8290387 w 9248135"/>
              <a:gd name="connsiteY16" fmla="*/ 5354779 h 5354779"/>
              <a:gd name="connsiteX17" fmla="*/ 8265062 w 9248135"/>
              <a:gd name="connsiteY17" fmla="*/ 5332351 h 5354779"/>
              <a:gd name="connsiteX18" fmla="*/ 8235725 w 9248135"/>
              <a:gd name="connsiteY18" fmla="*/ 5332351 h 5354779"/>
              <a:gd name="connsiteX19" fmla="*/ 8210263 w 9248135"/>
              <a:gd name="connsiteY19" fmla="*/ 5354779 h 5354779"/>
              <a:gd name="connsiteX20" fmla="*/ 7903329 w 9248135"/>
              <a:gd name="connsiteY20" fmla="*/ 5354779 h 5354779"/>
              <a:gd name="connsiteX21" fmla="*/ 7877867 w 9248135"/>
              <a:gd name="connsiteY21" fmla="*/ 5332351 h 5354779"/>
              <a:gd name="connsiteX22" fmla="*/ 366023 w 9248135"/>
              <a:gd name="connsiteY22" fmla="*/ 5332351 h 5354779"/>
              <a:gd name="connsiteX23" fmla="*/ 107247 w 9248135"/>
              <a:gd name="connsiteY23" fmla="*/ 5225056 h 5354779"/>
              <a:gd name="connsiteX24" fmla="*/ 0 w 9248135"/>
              <a:gd name="connsiteY24" fmla="*/ 4966026 h 5354779"/>
              <a:gd name="connsiteX25" fmla="*/ 9194027 w 9248135"/>
              <a:gd name="connsiteY25" fmla="*/ 366187 h 5354779"/>
              <a:gd name="connsiteX26" fmla="*/ 9096052 w 9248135"/>
              <a:gd name="connsiteY26" fmla="*/ 129723 h 5354779"/>
              <a:gd name="connsiteX27" fmla="*/ 8859694 w 9248135"/>
              <a:gd name="connsiteY27" fmla="*/ 31704 h 5354779"/>
              <a:gd name="connsiteX28" fmla="*/ 366023 w 9248135"/>
              <a:gd name="connsiteY28" fmla="*/ 31704 h 5354779"/>
              <a:gd name="connsiteX29" fmla="*/ 129665 w 9248135"/>
              <a:gd name="connsiteY29" fmla="*/ 129723 h 5354779"/>
              <a:gd name="connsiteX30" fmla="*/ 31690 w 9248135"/>
              <a:gd name="connsiteY30" fmla="*/ 366187 h 5354779"/>
              <a:gd name="connsiteX31" fmla="*/ 31690 w 9248135"/>
              <a:gd name="connsiteY31" fmla="*/ 4966026 h 5354779"/>
              <a:gd name="connsiteX32" fmla="*/ 129665 w 9248135"/>
              <a:gd name="connsiteY32" fmla="*/ 5202490 h 5354779"/>
              <a:gd name="connsiteX33" fmla="*/ 366023 w 9248135"/>
              <a:gd name="connsiteY33" fmla="*/ 5300370 h 5354779"/>
              <a:gd name="connsiteX34" fmla="*/ 7909418 w 9248135"/>
              <a:gd name="connsiteY34" fmla="*/ 5300370 h 5354779"/>
              <a:gd name="connsiteX35" fmla="*/ 7909418 w 9248135"/>
              <a:gd name="connsiteY35" fmla="*/ 5322798 h 5354779"/>
              <a:gd name="connsiteX36" fmla="*/ 8204728 w 9248135"/>
              <a:gd name="connsiteY36" fmla="*/ 5322798 h 5354779"/>
              <a:gd name="connsiteX37" fmla="*/ 8204728 w 9248135"/>
              <a:gd name="connsiteY37" fmla="*/ 5300370 h 5354779"/>
              <a:gd name="connsiteX38" fmla="*/ 8296476 w 9248135"/>
              <a:gd name="connsiteY38" fmla="*/ 5300370 h 5354779"/>
              <a:gd name="connsiteX39" fmla="*/ 8296476 w 9248135"/>
              <a:gd name="connsiteY39" fmla="*/ 5322798 h 5354779"/>
              <a:gd name="connsiteX40" fmla="*/ 8591784 w 9248135"/>
              <a:gd name="connsiteY40" fmla="*/ 5322798 h 5354779"/>
              <a:gd name="connsiteX41" fmla="*/ 8591784 w 9248135"/>
              <a:gd name="connsiteY41" fmla="*/ 5300370 h 5354779"/>
              <a:gd name="connsiteX42" fmla="*/ 8859833 w 9248135"/>
              <a:gd name="connsiteY42" fmla="*/ 5300370 h 5354779"/>
              <a:gd name="connsiteX43" fmla="*/ 9096190 w 9248135"/>
              <a:gd name="connsiteY43" fmla="*/ 5202490 h 5354779"/>
              <a:gd name="connsiteX44" fmla="*/ 9194166 w 9248135"/>
              <a:gd name="connsiteY44" fmla="*/ 4966026 h 5354779"/>
              <a:gd name="connsiteX45" fmla="*/ 9194166 w 9248135"/>
              <a:gd name="connsiteY45" fmla="*/ 4903448 h 5354779"/>
              <a:gd name="connsiteX46" fmla="*/ 9216584 w 9248135"/>
              <a:gd name="connsiteY46" fmla="*/ 4903448 h 5354779"/>
              <a:gd name="connsiteX47" fmla="*/ 9216584 w 9248135"/>
              <a:gd name="connsiteY47" fmla="*/ 4608006 h 5354779"/>
              <a:gd name="connsiteX48" fmla="*/ 9194166 w 9248135"/>
              <a:gd name="connsiteY48" fmla="*/ 4608006 h 5354779"/>
              <a:gd name="connsiteX49" fmla="*/ 9194166 w 9248135"/>
              <a:gd name="connsiteY49" fmla="*/ 366187 h 5354779"/>
              <a:gd name="connsiteX50" fmla="*/ 9194027 w 9248135"/>
              <a:gd name="connsiteY50" fmla="*/ 366187 h 5354779"/>
              <a:gd name="connsiteX51" fmla="*/ 220444 w 9248135"/>
              <a:gd name="connsiteY51" fmla="*/ 5006451 h 5354779"/>
              <a:gd name="connsiteX52" fmla="*/ 230684 w 9248135"/>
              <a:gd name="connsiteY52" fmla="*/ 5004098 h 5354779"/>
              <a:gd name="connsiteX53" fmla="*/ 227502 w 9248135"/>
              <a:gd name="connsiteY53" fmla="*/ 4975301 h 5354779"/>
              <a:gd name="connsiteX54" fmla="*/ 227502 w 9248135"/>
              <a:gd name="connsiteY54" fmla="*/ 356219 h 5354779"/>
              <a:gd name="connsiteX55" fmla="*/ 355644 w 9248135"/>
              <a:gd name="connsiteY55" fmla="*/ 227604 h 5354779"/>
              <a:gd name="connsiteX56" fmla="*/ 8871179 w 9248135"/>
              <a:gd name="connsiteY56" fmla="*/ 227604 h 5354779"/>
              <a:gd name="connsiteX57" fmla="*/ 8999322 w 9248135"/>
              <a:gd name="connsiteY57" fmla="*/ 356219 h 5354779"/>
              <a:gd name="connsiteX58" fmla="*/ 8999322 w 9248135"/>
              <a:gd name="connsiteY58" fmla="*/ 4975301 h 5354779"/>
              <a:gd name="connsiteX59" fmla="*/ 8871179 w 9248135"/>
              <a:gd name="connsiteY59" fmla="*/ 5103917 h 5354779"/>
              <a:gd name="connsiteX60" fmla="*/ 355644 w 9248135"/>
              <a:gd name="connsiteY60" fmla="*/ 5103917 h 5354779"/>
              <a:gd name="connsiteX61" fmla="*/ 355644 w 9248135"/>
              <a:gd name="connsiteY61" fmla="*/ 5114439 h 5354779"/>
              <a:gd name="connsiteX62" fmla="*/ 220582 w 9248135"/>
              <a:gd name="connsiteY62" fmla="*/ 5006313 h 5354779"/>
              <a:gd name="connsiteX63" fmla="*/ 220444 w 9248135"/>
              <a:gd name="connsiteY63" fmla="*/ 5006451 h 5354779"/>
              <a:gd name="connsiteX64" fmla="*/ 8967494 w 9248135"/>
              <a:gd name="connsiteY64" fmla="*/ 356219 h 5354779"/>
              <a:gd name="connsiteX65" fmla="*/ 8871042 w 9248135"/>
              <a:gd name="connsiteY65" fmla="*/ 259308 h 5354779"/>
              <a:gd name="connsiteX66" fmla="*/ 561832 w 9248135"/>
              <a:gd name="connsiteY66" fmla="*/ 546179 h 5354779"/>
              <a:gd name="connsiteX67" fmla="*/ 259191 w 9248135"/>
              <a:gd name="connsiteY67" fmla="*/ 356219 h 5354779"/>
              <a:gd name="connsiteX68" fmla="*/ 259191 w 9248135"/>
              <a:gd name="connsiteY68" fmla="*/ 4975301 h 5354779"/>
              <a:gd name="connsiteX69" fmla="*/ 355644 w 9248135"/>
              <a:gd name="connsiteY69" fmla="*/ 5072213 h 5354779"/>
              <a:gd name="connsiteX70" fmla="*/ 8871179 w 9248135"/>
              <a:gd name="connsiteY70" fmla="*/ 5072213 h 5354779"/>
              <a:gd name="connsiteX71" fmla="*/ 8967633 w 9248135"/>
              <a:gd name="connsiteY71" fmla="*/ 4975301 h 5354779"/>
              <a:gd name="connsiteX72" fmla="*/ 8967633 w 9248135"/>
              <a:gd name="connsiteY72" fmla="*/ 356219 h 5354779"/>
              <a:gd name="connsiteX73" fmla="*/ 8967494 w 9248135"/>
              <a:gd name="connsiteY73" fmla="*/ 356219 h 5354779"/>
              <a:gd name="connsiteX0" fmla="*/ 0 w 9248135"/>
              <a:gd name="connsiteY0" fmla="*/ 4986164 h 5374917"/>
              <a:gd name="connsiteX1" fmla="*/ 0 w 9248135"/>
              <a:gd name="connsiteY1" fmla="*/ 386325 h 5374917"/>
              <a:gd name="connsiteX2" fmla="*/ 107247 w 9248135"/>
              <a:gd name="connsiteY2" fmla="*/ 127433 h 5374917"/>
              <a:gd name="connsiteX3" fmla="*/ 366023 w 9248135"/>
              <a:gd name="connsiteY3" fmla="*/ 20138 h 5374917"/>
              <a:gd name="connsiteX4" fmla="*/ 8859694 w 9248135"/>
              <a:gd name="connsiteY4" fmla="*/ 20138 h 5374917"/>
              <a:gd name="connsiteX5" fmla="*/ 9118471 w 9248135"/>
              <a:gd name="connsiteY5" fmla="*/ 127433 h 5374917"/>
              <a:gd name="connsiteX6" fmla="*/ 9225717 w 9248135"/>
              <a:gd name="connsiteY6" fmla="*/ 386325 h 5374917"/>
              <a:gd name="connsiteX7" fmla="*/ 9225717 w 9248135"/>
              <a:gd name="connsiteY7" fmla="*/ 4596994 h 5374917"/>
              <a:gd name="connsiteX8" fmla="*/ 9248135 w 9248135"/>
              <a:gd name="connsiteY8" fmla="*/ 4622468 h 5374917"/>
              <a:gd name="connsiteX9" fmla="*/ 9248135 w 9248135"/>
              <a:gd name="connsiteY9" fmla="*/ 4929540 h 5374917"/>
              <a:gd name="connsiteX10" fmla="*/ 9225717 w 9248135"/>
              <a:gd name="connsiteY10" fmla="*/ 4955013 h 5374917"/>
              <a:gd name="connsiteX11" fmla="*/ 9225717 w 9248135"/>
              <a:gd name="connsiteY11" fmla="*/ 4986302 h 5374917"/>
              <a:gd name="connsiteX12" fmla="*/ 9118471 w 9248135"/>
              <a:gd name="connsiteY12" fmla="*/ 5245194 h 5374917"/>
              <a:gd name="connsiteX13" fmla="*/ 8859556 w 9248135"/>
              <a:gd name="connsiteY13" fmla="*/ 5352489 h 5374917"/>
              <a:gd name="connsiteX14" fmla="*/ 8622644 w 9248135"/>
              <a:gd name="connsiteY14" fmla="*/ 5352489 h 5374917"/>
              <a:gd name="connsiteX15" fmla="*/ 8597320 w 9248135"/>
              <a:gd name="connsiteY15" fmla="*/ 5374917 h 5374917"/>
              <a:gd name="connsiteX16" fmla="*/ 8290387 w 9248135"/>
              <a:gd name="connsiteY16" fmla="*/ 5374917 h 5374917"/>
              <a:gd name="connsiteX17" fmla="*/ 8265062 w 9248135"/>
              <a:gd name="connsiteY17" fmla="*/ 5352489 h 5374917"/>
              <a:gd name="connsiteX18" fmla="*/ 8235725 w 9248135"/>
              <a:gd name="connsiteY18" fmla="*/ 5352489 h 5374917"/>
              <a:gd name="connsiteX19" fmla="*/ 8210263 w 9248135"/>
              <a:gd name="connsiteY19" fmla="*/ 5374917 h 5374917"/>
              <a:gd name="connsiteX20" fmla="*/ 7903329 w 9248135"/>
              <a:gd name="connsiteY20" fmla="*/ 5374917 h 5374917"/>
              <a:gd name="connsiteX21" fmla="*/ 7877867 w 9248135"/>
              <a:gd name="connsiteY21" fmla="*/ 5352489 h 5374917"/>
              <a:gd name="connsiteX22" fmla="*/ 366023 w 9248135"/>
              <a:gd name="connsiteY22" fmla="*/ 5352489 h 5374917"/>
              <a:gd name="connsiteX23" fmla="*/ 107247 w 9248135"/>
              <a:gd name="connsiteY23" fmla="*/ 5245194 h 5374917"/>
              <a:gd name="connsiteX24" fmla="*/ 0 w 9248135"/>
              <a:gd name="connsiteY24" fmla="*/ 4986164 h 5374917"/>
              <a:gd name="connsiteX25" fmla="*/ 9194027 w 9248135"/>
              <a:gd name="connsiteY25" fmla="*/ 386325 h 5374917"/>
              <a:gd name="connsiteX26" fmla="*/ 9096052 w 9248135"/>
              <a:gd name="connsiteY26" fmla="*/ 149861 h 5374917"/>
              <a:gd name="connsiteX27" fmla="*/ 8859694 w 9248135"/>
              <a:gd name="connsiteY27" fmla="*/ 51842 h 5374917"/>
              <a:gd name="connsiteX28" fmla="*/ 366023 w 9248135"/>
              <a:gd name="connsiteY28" fmla="*/ 51842 h 5374917"/>
              <a:gd name="connsiteX29" fmla="*/ 129665 w 9248135"/>
              <a:gd name="connsiteY29" fmla="*/ 149861 h 5374917"/>
              <a:gd name="connsiteX30" fmla="*/ 31690 w 9248135"/>
              <a:gd name="connsiteY30" fmla="*/ 386325 h 5374917"/>
              <a:gd name="connsiteX31" fmla="*/ 31690 w 9248135"/>
              <a:gd name="connsiteY31" fmla="*/ 4986164 h 5374917"/>
              <a:gd name="connsiteX32" fmla="*/ 129665 w 9248135"/>
              <a:gd name="connsiteY32" fmla="*/ 5222628 h 5374917"/>
              <a:gd name="connsiteX33" fmla="*/ 366023 w 9248135"/>
              <a:gd name="connsiteY33" fmla="*/ 5320508 h 5374917"/>
              <a:gd name="connsiteX34" fmla="*/ 7909418 w 9248135"/>
              <a:gd name="connsiteY34" fmla="*/ 5320508 h 5374917"/>
              <a:gd name="connsiteX35" fmla="*/ 7909418 w 9248135"/>
              <a:gd name="connsiteY35" fmla="*/ 5342936 h 5374917"/>
              <a:gd name="connsiteX36" fmla="*/ 8204728 w 9248135"/>
              <a:gd name="connsiteY36" fmla="*/ 5342936 h 5374917"/>
              <a:gd name="connsiteX37" fmla="*/ 8204728 w 9248135"/>
              <a:gd name="connsiteY37" fmla="*/ 5320508 h 5374917"/>
              <a:gd name="connsiteX38" fmla="*/ 8296476 w 9248135"/>
              <a:gd name="connsiteY38" fmla="*/ 5320508 h 5374917"/>
              <a:gd name="connsiteX39" fmla="*/ 8296476 w 9248135"/>
              <a:gd name="connsiteY39" fmla="*/ 5342936 h 5374917"/>
              <a:gd name="connsiteX40" fmla="*/ 8591784 w 9248135"/>
              <a:gd name="connsiteY40" fmla="*/ 5342936 h 5374917"/>
              <a:gd name="connsiteX41" fmla="*/ 8591784 w 9248135"/>
              <a:gd name="connsiteY41" fmla="*/ 5320508 h 5374917"/>
              <a:gd name="connsiteX42" fmla="*/ 8859833 w 9248135"/>
              <a:gd name="connsiteY42" fmla="*/ 5320508 h 5374917"/>
              <a:gd name="connsiteX43" fmla="*/ 9096190 w 9248135"/>
              <a:gd name="connsiteY43" fmla="*/ 5222628 h 5374917"/>
              <a:gd name="connsiteX44" fmla="*/ 9194166 w 9248135"/>
              <a:gd name="connsiteY44" fmla="*/ 4986164 h 5374917"/>
              <a:gd name="connsiteX45" fmla="*/ 9194166 w 9248135"/>
              <a:gd name="connsiteY45" fmla="*/ 4923586 h 5374917"/>
              <a:gd name="connsiteX46" fmla="*/ 9216584 w 9248135"/>
              <a:gd name="connsiteY46" fmla="*/ 4923586 h 5374917"/>
              <a:gd name="connsiteX47" fmla="*/ 9216584 w 9248135"/>
              <a:gd name="connsiteY47" fmla="*/ 4628144 h 5374917"/>
              <a:gd name="connsiteX48" fmla="*/ 9194166 w 9248135"/>
              <a:gd name="connsiteY48" fmla="*/ 4628144 h 5374917"/>
              <a:gd name="connsiteX49" fmla="*/ 9194166 w 9248135"/>
              <a:gd name="connsiteY49" fmla="*/ 386325 h 5374917"/>
              <a:gd name="connsiteX50" fmla="*/ 9194027 w 9248135"/>
              <a:gd name="connsiteY50" fmla="*/ 386325 h 5374917"/>
              <a:gd name="connsiteX51" fmla="*/ 220444 w 9248135"/>
              <a:gd name="connsiteY51" fmla="*/ 5026589 h 5374917"/>
              <a:gd name="connsiteX52" fmla="*/ 230684 w 9248135"/>
              <a:gd name="connsiteY52" fmla="*/ 5024236 h 5374917"/>
              <a:gd name="connsiteX53" fmla="*/ 227502 w 9248135"/>
              <a:gd name="connsiteY53" fmla="*/ 4995439 h 5374917"/>
              <a:gd name="connsiteX54" fmla="*/ 227502 w 9248135"/>
              <a:gd name="connsiteY54" fmla="*/ 376357 h 5374917"/>
              <a:gd name="connsiteX55" fmla="*/ 355644 w 9248135"/>
              <a:gd name="connsiteY55" fmla="*/ 247742 h 5374917"/>
              <a:gd name="connsiteX56" fmla="*/ 8871179 w 9248135"/>
              <a:gd name="connsiteY56" fmla="*/ 247742 h 5374917"/>
              <a:gd name="connsiteX57" fmla="*/ 8999322 w 9248135"/>
              <a:gd name="connsiteY57" fmla="*/ 376357 h 5374917"/>
              <a:gd name="connsiteX58" fmla="*/ 8999322 w 9248135"/>
              <a:gd name="connsiteY58" fmla="*/ 4995439 h 5374917"/>
              <a:gd name="connsiteX59" fmla="*/ 8871179 w 9248135"/>
              <a:gd name="connsiteY59" fmla="*/ 5124055 h 5374917"/>
              <a:gd name="connsiteX60" fmla="*/ 355644 w 9248135"/>
              <a:gd name="connsiteY60" fmla="*/ 5124055 h 5374917"/>
              <a:gd name="connsiteX61" fmla="*/ 355644 w 9248135"/>
              <a:gd name="connsiteY61" fmla="*/ 5134577 h 5374917"/>
              <a:gd name="connsiteX62" fmla="*/ 220582 w 9248135"/>
              <a:gd name="connsiteY62" fmla="*/ 5026451 h 5374917"/>
              <a:gd name="connsiteX63" fmla="*/ 220444 w 9248135"/>
              <a:gd name="connsiteY63" fmla="*/ 5026589 h 5374917"/>
              <a:gd name="connsiteX64" fmla="*/ 8967494 w 9248135"/>
              <a:gd name="connsiteY64" fmla="*/ 376357 h 5374917"/>
              <a:gd name="connsiteX65" fmla="*/ 8871042 w 9248135"/>
              <a:gd name="connsiteY65" fmla="*/ 279446 h 5374917"/>
              <a:gd name="connsiteX66" fmla="*/ 259191 w 9248135"/>
              <a:gd name="connsiteY66" fmla="*/ 376357 h 5374917"/>
              <a:gd name="connsiteX67" fmla="*/ 259191 w 9248135"/>
              <a:gd name="connsiteY67" fmla="*/ 4995439 h 5374917"/>
              <a:gd name="connsiteX68" fmla="*/ 355644 w 9248135"/>
              <a:gd name="connsiteY68" fmla="*/ 5092351 h 5374917"/>
              <a:gd name="connsiteX69" fmla="*/ 8871179 w 9248135"/>
              <a:gd name="connsiteY69" fmla="*/ 5092351 h 5374917"/>
              <a:gd name="connsiteX70" fmla="*/ 8967633 w 9248135"/>
              <a:gd name="connsiteY70" fmla="*/ 4995439 h 5374917"/>
              <a:gd name="connsiteX71" fmla="*/ 8967633 w 9248135"/>
              <a:gd name="connsiteY71" fmla="*/ 376357 h 5374917"/>
              <a:gd name="connsiteX72" fmla="*/ 8967494 w 9248135"/>
              <a:gd name="connsiteY72" fmla="*/ 376357 h 5374917"/>
              <a:gd name="connsiteX0" fmla="*/ 0 w 9248135"/>
              <a:gd name="connsiteY0" fmla="*/ 4998236 h 5386989"/>
              <a:gd name="connsiteX1" fmla="*/ 0 w 9248135"/>
              <a:gd name="connsiteY1" fmla="*/ 398397 h 5386989"/>
              <a:gd name="connsiteX2" fmla="*/ 107247 w 9248135"/>
              <a:gd name="connsiteY2" fmla="*/ 139505 h 5386989"/>
              <a:gd name="connsiteX3" fmla="*/ 366023 w 9248135"/>
              <a:gd name="connsiteY3" fmla="*/ 32210 h 5386989"/>
              <a:gd name="connsiteX4" fmla="*/ 8859694 w 9248135"/>
              <a:gd name="connsiteY4" fmla="*/ 32210 h 5386989"/>
              <a:gd name="connsiteX5" fmla="*/ 9118471 w 9248135"/>
              <a:gd name="connsiteY5" fmla="*/ 139505 h 5386989"/>
              <a:gd name="connsiteX6" fmla="*/ 9225717 w 9248135"/>
              <a:gd name="connsiteY6" fmla="*/ 398397 h 5386989"/>
              <a:gd name="connsiteX7" fmla="*/ 9225717 w 9248135"/>
              <a:gd name="connsiteY7" fmla="*/ 4609066 h 5386989"/>
              <a:gd name="connsiteX8" fmla="*/ 9248135 w 9248135"/>
              <a:gd name="connsiteY8" fmla="*/ 4634540 h 5386989"/>
              <a:gd name="connsiteX9" fmla="*/ 9248135 w 9248135"/>
              <a:gd name="connsiteY9" fmla="*/ 4941612 h 5386989"/>
              <a:gd name="connsiteX10" fmla="*/ 9225717 w 9248135"/>
              <a:gd name="connsiteY10" fmla="*/ 4967085 h 5386989"/>
              <a:gd name="connsiteX11" fmla="*/ 9225717 w 9248135"/>
              <a:gd name="connsiteY11" fmla="*/ 4998374 h 5386989"/>
              <a:gd name="connsiteX12" fmla="*/ 9118471 w 9248135"/>
              <a:gd name="connsiteY12" fmla="*/ 5257266 h 5386989"/>
              <a:gd name="connsiteX13" fmla="*/ 8859556 w 9248135"/>
              <a:gd name="connsiteY13" fmla="*/ 5364561 h 5386989"/>
              <a:gd name="connsiteX14" fmla="*/ 8622644 w 9248135"/>
              <a:gd name="connsiteY14" fmla="*/ 5364561 h 5386989"/>
              <a:gd name="connsiteX15" fmla="*/ 8597320 w 9248135"/>
              <a:gd name="connsiteY15" fmla="*/ 5386989 h 5386989"/>
              <a:gd name="connsiteX16" fmla="*/ 8290387 w 9248135"/>
              <a:gd name="connsiteY16" fmla="*/ 5386989 h 5386989"/>
              <a:gd name="connsiteX17" fmla="*/ 8265062 w 9248135"/>
              <a:gd name="connsiteY17" fmla="*/ 5364561 h 5386989"/>
              <a:gd name="connsiteX18" fmla="*/ 8235725 w 9248135"/>
              <a:gd name="connsiteY18" fmla="*/ 5364561 h 5386989"/>
              <a:gd name="connsiteX19" fmla="*/ 8210263 w 9248135"/>
              <a:gd name="connsiteY19" fmla="*/ 5386989 h 5386989"/>
              <a:gd name="connsiteX20" fmla="*/ 7903329 w 9248135"/>
              <a:gd name="connsiteY20" fmla="*/ 5386989 h 5386989"/>
              <a:gd name="connsiteX21" fmla="*/ 7877867 w 9248135"/>
              <a:gd name="connsiteY21" fmla="*/ 5364561 h 5386989"/>
              <a:gd name="connsiteX22" fmla="*/ 366023 w 9248135"/>
              <a:gd name="connsiteY22" fmla="*/ 5364561 h 5386989"/>
              <a:gd name="connsiteX23" fmla="*/ 107247 w 9248135"/>
              <a:gd name="connsiteY23" fmla="*/ 5257266 h 5386989"/>
              <a:gd name="connsiteX24" fmla="*/ 0 w 9248135"/>
              <a:gd name="connsiteY24" fmla="*/ 4998236 h 5386989"/>
              <a:gd name="connsiteX25" fmla="*/ 9194027 w 9248135"/>
              <a:gd name="connsiteY25" fmla="*/ 398397 h 5386989"/>
              <a:gd name="connsiteX26" fmla="*/ 9096052 w 9248135"/>
              <a:gd name="connsiteY26" fmla="*/ 161933 h 5386989"/>
              <a:gd name="connsiteX27" fmla="*/ 8859694 w 9248135"/>
              <a:gd name="connsiteY27" fmla="*/ 63914 h 5386989"/>
              <a:gd name="connsiteX28" fmla="*/ 366023 w 9248135"/>
              <a:gd name="connsiteY28" fmla="*/ 63914 h 5386989"/>
              <a:gd name="connsiteX29" fmla="*/ 129665 w 9248135"/>
              <a:gd name="connsiteY29" fmla="*/ 161933 h 5386989"/>
              <a:gd name="connsiteX30" fmla="*/ 31690 w 9248135"/>
              <a:gd name="connsiteY30" fmla="*/ 398397 h 5386989"/>
              <a:gd name="connsiteX31" fmla="*/ 31690 w 9248135"/>
              <a:gd name="connsiteY31" fmla="*/ 4998236 h 5386989"/>
              <a:gd name="connsiteX32" fmla="*/ 129665 w 9248135"/>
              <a:gd name="connsiteY32" fmla="*/ 5234700 h 5386989"/>
              <a:gd name="connsiteX33" fmla="*/ 366023 w 9248135"/>
              <a:gd name="connsiteY33" fmla="*/ 5332580 h 5386989"/>
              <a:gd name="connsiteX34" fmla="*/ 7909418 w 9248135"/>
              <a:gd name="connsiteY34" fmla="*/ 5332580 h 5386989"/>
              <a:gd name="connsiteX35" fmla="*/ 7909418 w 9248135"/>
              <a:gd name="connsiteY35" fmla="*/ 5355008 h 5386989"/>
              <a:gd name="connsiteX36" fmla="*/ 8204728 w 9248135"/>
              <a:gd name="connsiteY36" fmla="*/ 5355008 h 5386989"/>
              <a:gd name="connsiteX37" fmla="*/ 8204728 w 9248135"/>
              <a:gd name="connsiteY37" fmla="*/ 5332580 h 5386989"/>
              <a:gd name="connsiteX38" fmla="*/ 8296476 w 9248135"/>
              <a:gd name="connsiteY38" fmla="*/ 5332580 h 5386989"/>
              <a:gd name="connsiteX39" fmla="*/ 8296476 w 9248135"/>
              <a:gd name="connsiteY39" fmla="*/ 5355008 h 5386989"/>
              <a:gd name="connsiteX40" fmla="*/ 8591784 w 9248135"/>
              <a:gd name="connsiteY40" fmla="*/ 5355008 h 5386989"/>
              <a:gd name="connsiteX41" fmla="*/ 8591784 w 9248135"/>
              <a:gd name="connsiteY41" fmla="*/ 5332580 h 5386989"/>
              <a:gd name="connsiteX42" fmla="*/ 8859833 w 9248135"/>
              <a:gd name="connsiteY42" fmla="*/ 5332580 h 5386989"/>
              <a:gd name="connsiteX43" fmla="*/ 9096190 w 9248135"/>
              <a:gd name="connsiteY43" fmla="*/ 5234700 h 5386989"/>
              <a:gd name="connsiteX44" fmla="*/ 9194166 w 9248135"/>
              <a:gd name="connsiteY44" fmla="*/ 4998236 h 5386989"/>
              <a:gd name="connsiteX45" fmla="*/ 9194166 w 9248135"/>
              <a:gd name="connsiteY45" fmla="*/ 4935658 h 5386989"/>
              <a:gd name="connsiteX46" fmla="*/ 9216584 w 9248135"/>
              <a:gd name="connsiteY46" fmla="*/ 4935658 h 5386989"/>
              <a:gd name="connsiteX47" fmla="*/ 9216584 w 9248135"/>
              <a:gd name="connsiteY47" fmla="*/ 4640216 h 5386989"/>
              <a:gd name="connsiteX48" fmla="*/ 9194166 w 9248135"/>
              <a:gd name="connsiteY48" fmla="*/ 4640216 h 5386989"/>
              <a:gd name="connsiteX49" fmla="*/ 9194166 w 9248135"/>
              <a:gd name="connsiteY49" fmla="*/ 398397 h 5386989"/>
              <a:gd name="connsiteX50" fmla="*/ 9194027 w 9248135"/>
              <a:gd name="connsiteY50" fmla="*/ 398397 h 5386989"/>
              <a:gd name="connsiteX51" fmla="*/ 220444 w 9248135"/>
              <a:gd name="connsiteY51" fmla="*/ 5038661 h 5386989"/>
              <a:gd name="connsiteX52" fmla="*/ 230684 w 9248135"/>
              <a:gd name="connsiteY52" fmla="*/ 5036308 h 5386989"/>
              <a:gd name="connsiteX53" fmla="*/ 227502 w 9248135"/>
              <a:gd name="connsiteY53" fmla="*/ 5007511 h 5386989"/>
              <a:gd name="connsiteX54" fmla="*/ 227502 w 9248135"/>
              <a:gd name="connsiteY54" fmla="*/ 388429 h 5386989"/>
              <a:gd name="connsiteX55" fmla="*/ 8871179 w 9248135"/>
              <a:gd name="connsiteY55" fmla="*/ 259814 h 5386989"/>
              <a:gd name="connsiteX56" fmla="*/ 8999322 w 9248135"/>
              <a:gd name="connsiteY56" fmla="*/ 388429 h 5386989"/>
              <a:gd name="connsiteX57" fmla="*/ 8999322 w 9248135"/>
              <a:gd name="connsiteY57" fmla="*/ 5007511 h 5386989"/>
              <a:gd name="connsiteX58" fmla="*/ 8871179 w 9248135"/>
              <a:gd name="connsiteY58" fmla="*/ 5136127 h 5386989"/>
              <a:gd name="connsiteX59" fmla="*/ 355644 w 9248135"/>
              <a:gd name="connsiteY59" fmla="*/ 5136127 h 5386989"/>
              <a:gd name="connsiteX60" fmla="*/ 355644 w 9248135"/>
              <a:gd name="connsiteY60" fmla="*/ 5146649 h 5386989"/>
              <a:gd name="connsiteX61" fmla="*/ 220582 w 9248135"/>
              <a:gd name="connsiteY61" fmla="*/ 5038523 h 5386989"/>
              <a:gd name="connsiteX62" fmla="*/ 220444 w 9248135"/>
              <a:gd name="connsiteY62" fmla="*/ 5038661 h 5386989"/>
              <a:gd name="connsiteX63" fmla="*/ 8967494 w 9248135"/>
              <a:gd name="connsiteY63" fmla="*/ 388429 h 5386989"/>
              <a:gd name="connsiteX64" fmla="*/ 8871042 w 9248135"/>
              <a:gd name="connsiteY64" fmla="*/ 291518 h 5386989"/>
              <a:gd name="connsiteX65" fmla="*/ 259191 w 9248135"/>
              <a:gd name="connsiteY65" fmla="*/ 388429 h 5386989"/>
              <a:gd name="connsiteX66" fmla="*/ 259191 w 9248135"/>
              <a:gd name="connsiteY66" fmla="*/ 5007511 h 5386989"/>
              <a:gd name="connsiteX67" fmla="*/ 355644 w 9248135"/>
              <a:gd name="connsiteY67" fmla="*/ 5104423 h 5386989"/>
              <a:gd name="connsiteX68" fmla="*/ 8871179 w 9248135"/>
              <a:gd name="connsiteY68" fmla="*/ 5104423 h 5386989"/>
              <a:gd name="connsiteX69" fmla="*/ 8967633 w 9248135"/>
              <a:gd name="connsiteY69" fmla="*/ 5007511 h 5386989"/>
              <a:gd name="connsiteX70" fmla="*/ 8967633 w 9248135"/>
              <a:gd name="connsiteY70" fmla="*/ 388429 h 5386989"/>
              <a:gd name="connsiteX71" fmla="*/ 8967494 w 9248135"/>
              <a:gd name="connsiteY71" fmla="*/ 388429 h 5386989"/>
              <a:gd name="connsiteX0" fmla="*/ 0 w 9248135"/>
              <a:gd name="connsiteY0" fmla="*/ 4998236 h 5386989"/>
              <a:gd name="connsiteX1" fmla="*/ 0 w 9248135"/>
              <a:gd name="connsiteY1" fmla="*/ 398397 h 5386989"/>
              <a:gd name="connsiteX2" fmla="*/ 107247 w 9248135"/>
              <a:gd name="connsiteY2" fmla="*/ 139505 h 5386989"/>
              <a:gd name="connsiteX3" fmla="*/ 366023 w 9248135"/>
              <a:gd name="connsiteY3" fmla="*/ 32210 h 5386989"/>
              <a:gd name="connsiteX4" fmla="*/ 8859694 w 9248135"/>
              <a:gd name="connsiteY4" fmla="*/ 32210 h 5386989"/>
              <a:gd name="connsiteX5" fmla="*/ 9118471 w 9248135"/>
              <a:gd name="connsiteY5" fmla="*/ 139505 h 5386989"/>
              <a:gd name="connsiteX6" fmla="*/ 9225717 w 9248135"/>
              <a:gd name="connsiteY6" fmla="*/ 398397 h 5386989"/>
              <a:gd name="connsiteX7" fmla="*/ 9225717 w 9248135"/>
              <a:gd name="connsiteY7" fmla="*/ 4609066 h 5386989"/>
              <a:gd name="connsiteX8" fmla="*/ 9248135 w 9248135"/>
              <a:gd name="connsiteY8" fmla="*/ 4634540 h 5386989"/>
              <a:gd name="connsiteX9" fmla="*/ 9248135 w 9248135"/>
              <a:gd name="connsiteY9" fmla="*/ 4941612 h 5386989"/>
              <a:gd name="connsiteX10" fmla="*/ 9225717 w 9248135"/>
              <a:gd name="connsiteY10" fmla="*/ 4967085 h 5386989"/>
              <a:gd name="connsiteX11" fmla="*/ 9225717 w 9248135"/>
              <a:gd name="connsiteY11" fmla="*/ 4998374 h 5386989"/>
              <a:gd name="connsiteX12" fmla="*/ 9118471 w 9248135"/>
              <a:gd name="connsiteY12" fmla="*/ 5257266 h 5386989"/>
              <a:gd name="connsiteX13" fmla="*/ 8859556 w 9248135"/>
              <a:gd name="connsiteY13" fmla="*/ 5364561 h 5386989"/>
              <a:gd name="connsiteX14" fmla="*/ 8622644 w 9248135"/>
              <a:gd name="connsiteY14" fmla="*/ 5364561 h 5386989"/>
              <a:gd name="connsiteX15" fmla="*/ 8597320 w 9248135"/>
              <a:gd name="connsiteY15" fmla="*/ 5386989 h 5386989"/>
              <a:gd name="connsiteX16" fmla="*/ 8290387 w 9248135"/>
              <a:gd name="connsiteY16" fmla="*/ 5386989 h 5386989"/>
              <a:gd name="connsiteX17" fmla="*/ 8265062 w 9248135"/>
              <a:gd name="connsiteY17" fmla="*/ 5364561 h 5386989"/>
              <a:gd name="connsiteX18" fmla="*/ 8235725 w 9248135"/>
              <a:gd name="connsiteY18" fmla="*/ 5364561 h 5386989"/>
              <a:gd name="connsiteX19" fmla="*/ 8210263 w 9248135"/>
              <a:gd name="connsiteY19" fmla="*/ 5386989 h 5386989"/>
              <a:gd name="connsiteX20" fmla="*/ 7903329 w 9248135"/>
              <a:gd name="connsiteY20" fmla="*/ 5386989 h 5386989"/>
              <a:gd name="connsiteX21" fmla="*/ 7877867 w 9248135"/>
              <a:gd name="connsiteY21" fmla="*/ 5364561 h 5386989"/>
              <a:gd name="connsiteX22" fmla="*/ 366023 w 9248135"/>
              <a:gd name="connsiteY22" fmla="*/ 5364561 h 5386989"/>
              <a:gd name="connsiteX23" fmla="*/ 107247 w 9248135"/>
              <a:gd name="connsiteY23" fmla="*/ 5257266 h 5386989"/>
              <a:gd name="connsiteX24" fmla="*/ 0 w 9248135"/>
              <a:gd name="connsiteY24" fmla="*/ 4998236 h 5386989"/>
              <a:gd name="connsiteX25" fmla="*/ 9194027 w 9248135"/>
              <a:gd name="connsiteY25" fmla="*/ 398397 h 5386989"/>
              <a:gd name="connsiteX26" fmla="*/ 9096052 w 9248135"/>
              <a:gd name="connsiteY26" fmla="*/ 161933 h 5386989"/>
              <a:gd name="connsiteX27" fmla="*/ 8859694 w 9248135"/>
              <a:gd name="connsiteY27" fmla="*/ 63914 h 5386989"/>
              <a:gd name="connsiteX28" fmla="*/ 366023 w 9248135"/>
              <a:gd name="connsiteY28" fmla="*/ 63914 h 5386989"/>
              <a:gd name="connsiteX29" fmla="*/ 129665 w 9248135"/>
              <a:gd name="connsiteY29" fmla="*/ 161933 h 5386989"/>
              <a:gd name="connsiteX30" fmla="*/ 31690 w 9248135"/>
              <a:gd name="connsiteY30" fmla="*/ 398397 h 5386989"/>
              <a:gd name="connsiteX31" fmla="*/ 31690 w 9248135"/>
              <a:gd name="connsiteY31" fmla="*/ 4998236 h 5386989"/>
              <a:gd name="connsiteX32" fmla="*/ 129665 w 9248135"/>
              <a:gd name="connsiteY32" fmla="*/ 5234700 h 5386989"/>
              <a:gd name="connsiteX33" fmla="*/ 366023 w 9248135"/>
              <a:gd name="connsiteY33" fmla="*/ 5332580 h 5386989"/>
              <a:gd name="connsiteX34" fmla="*/ 7909418 w 9248135"/>
              <a:gd name="connsiteY34" fmla="*/ 5332580 h 5386989"/>
              <a:gd name="connsiteX35" fmla="*/ 7909418 w 9248135"/>
              <a:gd name="connsiteY35" fmla="*/ 5355008 h 5386989"/>
              <a:gd name="connsiteX36" fmla="*/ 8204728 w 9248135"/>
              <a:gd name="connsiteY36" fmla="*/ 5355008 h 5386989"/>
              <a:gd name="connsiteX37" fmla="*/ 8204728 w 9248135"/>
              <a:gd name="connsiteY37" fmla="*/ 5332580 h 5386989"/>
              <a:gd name="connsiteX38" fmla="*/ 8296476 w 9248135"/>
              <a:gd name="connsiteY38" fmla="*/ 5332580 h 5386989"/>
              <a:gd name="connsiteX39" fmla="*/ 8296476 w 9248135"/>
              <a:gd name="connsiteY39" fmla="*/ 5355008 h 5386989"/>
              <a:gd name="connsiteX40" fmla="*/ 8591784 w 9248135"/>
              <a:gd name="connsiteY40" fmla="*/ 5355008 h 5386989"/>
              <a:gd name="connsiteX41" fmla="*/ 8591784 w 9248135"/>
              <a:gd name="connsiteY41" fmla="*/ 5332580 h 5386989"/>
              <a:gd name="connsiteX42" fmla="*/ 8859833 w 9248135"/>
              <a:gd name="connsiteY42" fmla="*/ 5332580 h 5386989"/>
              <a:gd name="connsiteX43" fmla="*/ 9096190 w 9248135"/>
              <a:gd name="connsiteY43" fmla="*/ 5234700 h 5386989"/>
              <a:gd name="connsiteX44" fmla="*/ 9194166 w 9248135"/>
              <a:gd name="connsiteY44" fmla="*/ 4998236 h 5386989"/>
              <a:gd name="connsiteX45" fmla="*/ 9194166 w 9248135"/>
              <a:gd name="connsiteY45" fmla="*/ 4935658 h 5386989"/>
              <a:gd name="connsiteX46" fmla="*/ 9216584 w 9248135"/>
              <a:gd name="connsiteY46" fmla="*/ 4935658 h 5386989"/>
              <a:gd name="connsiteX47" fmla="*/ 9216584 w 9248135"/>
              <a:gd name="connsiteY47" fmla="*/ 4640216 h 5386989"/>
              <a:gd name="connsiteX48" fmla="*/ 9194166 w 9248135"/>
              <a:gd name="connsiteY48" fmla="*/ 4640216 h 5386989"/>
              <a:gd name="connsiteX49" fmla="*/ 9194166 w 9248135"/>
              <a:gd name="connsiteY49" fmla="*/ 398397 h 5386989"/>
              <a:gd name="connsiteX50" fmla="*/ 9194027 w 9248135"/>
              <a:gd name="connsiteY50" fmla="*/ 398397 h 5386989"/>
              <a:gd name="connsiteX51" fmla="*/ 220444 w 9248135"/>
              <a:gd name="connsiteY51" fmla="*/ 5038661 h 5386989"/>
              <a:gd name="connsiteX52" fmla="*/ 230684 w 9248135"/>
              <a:gd name="connsiteY52" fmla="*/ 5036308 h 5386989"/>
              <a:gd name="connsiteX53" fmla="*/ 227502 w 9248135"/>
              <a:gd name="connsiteY53" fmla="*/ 5007511 h 5386989"/>
              <a:gd name="connsiteX54" fmla="*/ 227502 w 9248135"/>
              <a:gd name="connsiteY54" fmla="*/ 388429 h 5386989"/>
              <a:gd name="connsiteX55" fmla="*/ 8871179 w 9248135"/>
              <a:gd name="connsiteY55" fmla="*/ 259814 h 5386989"/>
              <a:gd name="connsiteX56" fmla="*/ 8999322 w 9248135"/>
              <a:gd name="connsiteY56" fmla="*/ 388429 h 5386989"/>
              <a:gd name="connsiteX57" fmla="*/ 8999322 w 9248135"/>
              <a:gd name="connsiteY57" fmla="*/ 5007511 h 5386989"/>
              <a:gd name="connsiteX58" fmla="*/ 8871179 w 9248135"/>
              <a:gd name="connsiteY58" fmla="*/ 5136127 h 5386989"/>
              <a:gd name="connsiteX59" fmla="*/ 355644 w 9248135"/>
              <a:gd name="connsiteY59" fmla="*/ 5136127 h 5386989"/>
              <a:gd name="connsiteX60" fmla="*/ 355644 w 9248135"/>
              <a:gd name="connsiteY60" fmla="*/ 5146649 h 5386989"/>
              <a:gd name="connsiteX61" fmla="*/ 220582 w 9248135"/>
              <a:gd name="connsiteY61" fmla="*/ 5038523 h 5386989"/>
              <a:gd name="connsiteX62" fmla="*/ 220444 w 9248135"/>
              <a:gd name="connsiteY62" fmla="*/ 5038661 h 5386989"/>
              <a:gd name="connsiteX63" fmla="*/ 8967494 w 9248135"/>
              <a:gd name="connsiteY63" fmla="*/ 388429 h 5386989"/>
              <a:gd name="connsiteX64" fmla="*/ 8871042 w 9248135"/>
              <a:gd name="connsiteY64" fmla="*/ 291518 h 5386989"/>
              <a:gd name="connsiteX65" fmla="*/ 259191 w 9248135"/>
              <a:gd name="connsiteY65" fmla="*/ 5007511 h 5386989"/>
              <a:gd name="connsiteX66" fmla="*/ 355644 w 9248135"/>
              <a:gd name="connsiteY66" fmla="*/ 5104423 h 5386989"/>
              <a:gd name="connsiteX67" fmla="*/ 8871179 w 9248135"/>
              <a:gd name="connsiteY67" fmla="*/ 5104423 h 5386989"/>
              <a:gd name="connsiteX68" fmla="*/ 8967633 w 9248135"/>
              <a:gd name="connsiteY68" fmla="*/ 5007511 h 5386989"/>
              <a:gd name="connsiteX69" fmla="*/ 8967633 w 9248135"/>
              <a:gd name="connsiteY69" fmla="*/ 388429 h 5386989"/>
              <a:gd name="connsiteX70" fmla="*/ 8967494 w 9248135"/>
              <a:gd name="connsiteY70" fmla="*/ 388429 h 5386989"/>
              <a:gd name="connsiteX0" fmla="*/ 0 w 9248135"/>
              <a:gd name="connsiteY0" fmla="*/ 4966026 h 5354779"/>
              <a:gd name="connsiteX1" fmla="*/ 0 w 9248135"/>
              <a:gd name="connsiteY1" fmla="*/ 366187 h 5354779"/>
              <a:gd name="connsiteX2" fmla="*/ 107247 w 9248135"/>
              <a:gd name="connsiteY2" fmla="*/ 107295 h 5354779"/>
              <a:gd name="connsiteX3" fmla="*/ 366023 w 9248135"/>
              <a:gd name="connsiteY3" fmla="*/ 0 h 5354779"/>
              <a:gd name="connsiteX4" fmla="*/ 8859694 w 9248135"/>
              <a:gd name="connsiteY4" fmla="*/ 0 h 5354779"/>
              <a:gd name="connsiteX5" fmla="*/ 9118471 w 9248135"/>
              <a:gd name="connsiteY5" fmla="*/ 107295 h 5354779"/>
              <a:gd name="connsiteX6" fmla="*/ 9225717 w 9248135"/>
              <a:gd name="connsiteY6" fmla="*/ 366187 h 5354779"/>
              <a:gd name="connsiteX7" fmla="*/ 9225717 w 9248135"/>
              <a:gd name="connsiteY7" fmla="*/ 4576856 h 5354779"/>
              <a:gd name="connsiteX8" fmla="*/ 9248135 w 9248135"/>
              <a:gd name="connsiteY8" fmla="*/ 4602330 h 5354779"/>
              <a:gd name="connsiteX9" fmla="*/ 9248135 w 9248135"/>
              <a:gd name="connsiteY9" fmla="*/ 4909402 h 5354779"/>
              <a:gd name="connsiteX10" fmla="*/ 9225717 w 9248135"/>
              <a:gd name="connsiteY10" fmla="*/ 4934875 h 5354779"/>
              <a:gd name="connsiteX11" fmla="*/ 9225717 w 9248135"/>
              <a:gd name="connsiteY11" fmla="*/ 4966164 h 5354779"/>
              <a:gd name="connsiteX12" fmla="*/ 9118471 w 9248135"/>
              <a:gd name="connsiteY12" fmla="*/ 5225056 h 5354779"/>
              <a:gd name="connsiteX13" fmla="*/ 8859556 w 9248135"/>
              <a:gd name="connsiteY13" fmla="*/ 5332351 h 5354779"/>
              <a:gd name="connsiteX14" fmla="*/ 8622644 w 9248135"/>
              <a:gd name="connsiteY14" fmla="*/ 5332351 h 5354779"/>
              <a:gd name="connsiteX15" fmla="*/ 8597320 w 9248135"/>
              <a:gd name="connsiteY15" fmla="*/ 5354779 h 5354779"/>
              <a:gd name="connsiteX16" fmla="*/ 8290387 w 9248135"/>
              <a:gd name="connsiteY16" fmla="*/ 5354779 h 5354779"/>
              <a:gd name="connsiteX17" fmla="*/ 8265062 w 9248135"/>
              <a:gd name="connsiteY17" fmla="*/ 5332351 h 5354779"/>
              <a:gd name="connsiteX18" fmla="*/ 8235725 w 9248135"/>
              <a:gd name="connsiteY18" fmla="*/ 5332351 h 5354779"/>
              <a:gd name="connsiteX19" fmla="*/ 8210263 w 9248135"/>
              <a:gd name="connsiteY19" fmla="*/ 5354779 h 5354779"/>
              <a:gd name="connsiteX20" fmla="*/ 7903329 w 9248135"/>
              <a:gd name="connsiteY20" fmla="*/ 5354779 h 5354779"/>
              <a:gd name="connsiteX21" fmla="*/ 7877867 w 9248135"/>
              <a:gd name="connsiteY21" fmla="*/ 5332351 h 5354779"/>
              <a:gd name="connsiteX22" fmla="*/ 366023 w 9248135"/>
              <a:gd name="connsiteY22" fmla="*/ 5332351 h 5354779"/>
              <a:gd name="connsiteX23" fmla="*/ 107247 w 9248135"/>
              <a:gd name="connsiteY23" fmla="*/ 5225056 h 5354779"/>
              <a:gd name="connsiteX24" fmla="*/ 0 w 9248135"/>
              <a:gd name="connsiteY24" fmla="*/ 4966026 h 5354779"/>
              <a:gd name="connsiteX25" fmla="*/ 9194027 w 9248135"/>
              <a:gd name="connsiteY25" fmla="*/ 366187 h 5354779"/>
              <a:gd name="connsiteX26" fmla="*/ 9096052 w 9248135"/>
              <a:gd name="connsiteY26" fmla="*/ 129723 h 5354779"/>
              <a:gd name="connsiteX27" fmla="*/ 8859694 w 9248135"/>
              <a:gd name="connsiteY27" fmla="*/ 31704 h 5354779"/>
              <a:gd name="connsiteX28" fmla="*/ 366023 w 9248135"/>
              <a:gd name="connsiteY28" fmla="*/ 31704 h 5354779"/>
              <a:gd name="connsiteX29" fmla="*/ 129665 w 9248135"/>
              <a:gd name="connsiteY29" fmla="*/ 129723 h 5354779"/>
              <a:gd name="connsiteX30" fmla="*/ 31690 w 9248135"/>
              <a:gd name="connsiteY30" fmla="*/ 366187 h 5354779"/>
              <a:gd name="connsiteX31" fmla="*/ 31690 w 9248135"/>
              <a:gd name="connsiteY31" fmla="*/ 4966026 h 5354779"/>
              <a:gd name="connsiteX32" fmla="*/ 129665 w 9248135"/>
              <a:gd name="connsiteY32" fmla="*/ 5202490 h 5354779"/>
              <a:gd name="connsiteX33" fmla="*/ 366023 w 9248135"/>
              <a:gd name="connsiteY33" fmla="*/ 5300370 h 5354779"/>
              <a:gd name="connsiteX34" fmla="*/ 7909418 w 9248135"/>
              <a:gd name="connsiteY34" fmla="*/ 5300370 h 5354779"/>
              <a:gd name="connsiteX35" fmla="*/ 7909418 w 9248135"/>
              <a:gd name="connsiteY35" fmla="*/ 5322798 h 5354779"/>
              <a:gd name="connsiteX36" fmla="*/ 8204728 w 9248135"/>
              <a:gd name="connsiteY36" fmla="*/ 5322798 h 5354779"/>
              <a:gd name="connsiteX37" fmla="*/ 8204728 w 9248135"/>
              <a:gd name="connsiteY37" fmla="*/ 5300370 h 5354779"/>
              <a:gd name="connsiteX38" fmla="*/ 8296476 w 9248135"/>
              <a:gd name="connsiteY38" fmla="*/ 5300370 h 5354779"/>
              <a:gd name="connsiteX39" fmla="*/ 8296476 w 9248135"/>
              <a:gd name="connsiteY39" fmla="*/ 5322798 h 5354779"/>
              <a:gd name="connsiteX40" fmla="*/ 8591784 w 9248135"/>
              <a:gd name="connsiteY40" fmla="*/ 5322798 h 5354779"/>
              <a:gd name="connsiteX41" fmla="*/ 8591784 w 9248135"/>
              <a:gd name="connsiteY41" fmla="*/ 5300370 h 5354779"/>
              <a:gd name="connsiteX42" fmla="*/ 8859833 w 9248135"/>
              <a:gd name="connsiteY42" fmla="*/ 5300370 h 5354779"/>
              <a:gd name="connsiteX43" fmla="*/ 9096190 w 9248135"/>
              <a:gd name="connsiteY43" fmla="*/ 5202490 h 5354779"/>
              <a:gd name="connsiteX44" fmla="*/ 9194166 w 9248135"/>
              <a:gd name="connsiteY44" fmla="*/ 4966026 h 5354779"/>
              <a:gd name="connsiteX45" fmla="*/ 9194166 w 9248135"/>
              <a:gd name="connsiteY45" fmla="*/ 4903448 h 5354779"/>
              <a:gd name="connsiteX46" fmla="*/ 9216584 w 9248135"/>
              <a:gd name="connsiteY46" fmla="*/ 4903448 h 5354779"/>
              <a:gd name="connsiteX47" fmla="*/ 9216584 w 9248135"/>
              <a:gd name="connsiteY47" fmla="*/ 4608006 h 5354779"/>
              <a:gd name="connsiteX48" fmla="*/ 9194166 w 9248135"/>
              <a:gd name="connsiteY48" fmla="*/ 4608006 h 5354779"/>
              <a:gd name="connsiteX49" fmla="*/ 9194166 w 9248135"/>
              <a:gd name="connsiteY49" fmla="*/ 366187 h 5354779"/>
              <a:gd name="connsiteX50" fmla="*/ 9194027 w 9248135"/>
              <a:gd name="connsiteY50" fmla="*/ 366187 h 5354779"/>
              <a:gd name="connsiteX51" fmla="*/ 220444 w 9248135"/>
              <a:gd name="connsiteY51" fmla="*/ 5006451 h 5354779"/>
              <a:gd name="connsiteX52" fmla="*/ 230684 w 9248135"/>
              <a:gd name="connsiteY52" fmla="*/ 5004098 h 5354779"/>
              <a:gd name="connsiteX53" fmla="*/ 227502 w 9248135"/>
              <a:gd name="connsiteY53" fmla="*/ 4975301 h 5354779"/>
              <a:gd name="connsiteX54" fmla="*/ 8871179 w 9248135"/>
              <a:gd name="connsiteY54" fmla="*/ 227604 h 5354779"/>
              <a:gd name="connsiteX55" fmla="*/ 8999322 w 9248135"/>
              <a:gd name="connsiteY55" fmla="*/ 356219 h 5354779"/>
              <a:gd name="connsiteX56" fmla="*/ 8999322 w 9248135"/>
              <a:gd name="connsiteY56" fmla="*/ 4975301 h 5354779"/>
              <a:gd name="connsiteX57" fmla="*/ 8871179 w 9248135"/>
              <a:gd name="connsiteY57" fmla="*/ 5103917 h 5354779"/>
              <a:gd name="connsiteX58" fmla="*/ 355644 w 9248135"/>
              <a:gd name="connsiteY58" fmla="*/ 5103917 h 5354779"/>
              <a:gd name="connsiteX59" fmla="*/ 355644 w 9248135"/>
              <a:gd name="connsiteY59" fmla="*/ 5114439 h 5354779"/>
              <a:gd name="connsiteX60" fmla="*/ 220582 w 9248135"/>
              <a:gd name="connsiteY60" fmla="*/ 5006313 h 5354779"/>
              <a:gd name="connsiteX61" fmla="*/ 220444 w 9248135"/>
              <a:gd name="connsiteY61" fmla="*/ 5006451 h 5354779"/>
              <a:gd name="connsiteX62" fmla="*/ 8967494 w 9248135"/>
              <a:gd name="connsiteY62" fmla="*/ 356219 h 5354779"/>
              <a:gd name="connsiteX63" fmla="*/ 8871042 w 9248135"/>
              <a:gd name="connsiteY63" fmla="*/ 259308 h 5354779"/>
              <a:gd name="connsiteX64" fmla="*/ 259191 w 9248135"/>
              <a:gd name="connsiteY64" fmla="*/ 4975301 h 5354779"/>
              <a:gd name="connsiteX65" fmla="*/ 355644 w 9248135"/>
              <a:gd name="connsiteY65" fmla="*/ 5072213 h 5354779"/>
              <a:gd name="connsiteX66" fmla="*/ 8871179 w 9248135"/>
              <a:gd name="connsiteY66" fmla="*/ 5072213 h 5354779"/>
              <a:gd name="connsiteX67" fmla="*/ 8967633 w 9248135"/>
              <a:gd name="connsiteY67" fmla="*/ 4975301 h 5354779"/>
              <a:gd name="connsiteX68" fmla="*/ 8967633 w 9248135"/>
              <a:gd name="connsiteY68" fmla="*/ 356219 h 5354779"/>
              <a:gd name="connsiteX69" fmla="*/ 8967494 w 9248135"/>
              <a:gd name="connsiteY69" fmla="*/ 356219 h 5354779"/>
              <a:gd name="connsiteX0" fmla="*/ 0 w 9248135"/>
              <a:gd name="connsiteY0" fmla="*/ 4966026 h 5354779"/>
              <a:gd name="connsiteX1" fmla="*/ 0 w 9248135"/>
              <a:gd name="connsiteY1" fmla="*/ 366187 h 5354779"/>
              <a:gd name="connsiteX2" fmla="*/ 107247 w 9248135"/>
              <a:gd name="connsiteY2" fmla="*/ 107295 h 5354779"/>
              <a:gd name="connsiteX3" fmla="*/ 366023 w 9248135"/>
              <a:gd name="connsiteY3" fmla="*/ 0 h 5354779"/>
              <a:gd name="connsiteX4" fmla="*/ 8859694 w 9248135"/>
              <a:gd name="connsiteY4" fmla="*/ 0 h 5354779"/>
              <a:gd name="connsiteX5" fmla="*/ 9118471 w 9248135"/>
              <a:gd name="connsiteY5" fmla="*/ 107295 h 5354779"/>
              <a:gd name="connsiteX6" fmla="*/ 9225717 w 9248135"/>
              <a:gd name="connsiteY6" fmla="*/ 366187 h 5354779"/>
              <a:gd name="connsiteX7" fmla="*/ 9225717 w 9248135"/>
              <a:gd name="connsiteY7" fmla="*/ 4576856 h 5354779"/>
              <a:gd name="connsiteX8" fmla="*/ 9248135 w 9248135"/>
              <a:gd name="connsiteY8" fmla="*/ 4602330 h 5354779"/>
              <a:gd name="connsiteX9" fmla="*/ 9248135 w 9248135"/>
              <a:gd name="connsiteY9" fmla="*/ 4909402 h 5354779"/>
              <a:gd name="connsiteX10" fmla="*/ 9225717 w 9248135"/>
              <a:gd name="connsiteY10" fmla="*/ 4934875 h 5354779"/>
              <a:gd name="connsiteX11" fmla="*/ 9225717 w 9248135"/>
              <a:gd name="connsiteY11" fmla="*/ 4966164 h 5354779"/>
              <a:gd name="connsiteX12" fmla="*/ 9118471 w 9248135"/>
              <a:gd name="connsiteY12" fmla="*/ 5225056 h 5354779"/>
              <a:gd name="connsiteX13" fmla="*/ 8859556 w 9248135"/>
              <a:gd name="connsiteY13" fmla="*/ 5332351 h 5354779"/>
              <a:gd name="connsiteX14" fmla="*/ 8622644 w 9248135"/>
              <a:gd name="connsiteY14" fmla="*/ 5332351 h 5354779"/>
              <a:gd name="connsiteX15" fmla="*/ 8597320 w 9248135"/>
              <a:gd name="connsiteY15" fmla="*/ 5354779 h 5354779"/>
              <a:gd name="connsiteX16" fmla="*/ 8290387 w 9248135"/>
              <a:gd name="connsiteY16" fmla="*/ 5354779 h 5354779"/>
              <a:gd name="connsiteX17" fmla="*/ 8265062 w 9248135"/>
              <a:gd name="connsiteY17" fmla="*/ 5332351 h 5354779"/>
              <a:gd name="connsiteX18" fmla="*/ 8235725 w 9248135"/>
              <a:gd name="connsiteY18" fmla="*/ 5332351 h 5354779"/>
              <a:gd name="connsiteX19" fmla="*/ 8210263 w 9248135"/>
              <a:gd name="connsiteY19" fmla="*/ 5354779 h 5354779"/>
              <a:gd name="connsiteX20" fmla="*/ 7903329 w 9248135"/>
              <a:gd name="connsiteY20" fmla="*/ 5354779 h 5354779"/>
              <a:gd name="connsiteX21" fmla="*/ 7877867 w 9248135"/>
              <a:gd name="connsiteY21" fmla="*/ 5332351 h 5354779"/>
              <a:gd name="connsiteX22" fmla="*/ 366023 w 9248135"/>
              <a:gd name="connsiteY22" fmla="*/ 5332351 h 5354779"/>
              <a:gd name="connsiteX23" fmla="*/ 107247 w 9248135"/>
              <a:gd name="connsiteY23" fmla="*/ 5225056 h 5354779"/>
              <a:gd name="connsiteX24" fmla="*/ 0 w 9248135"/>
              <a:gd name="connsiteY24" fmla="*/ 4966026 h 5354779"/>
              <a:gd name="connsiteX25" fmla="*/ 9194027 w 9248135"/>
              <a:gd name="connsiteY25" fmla="*/ 366187 h 5354779"/>
              <a:gd name="connsiteX26" fmla="*/ 9096052 w 9248135"/>
              <a:gd name="connsiteY26" fmla="*/ 129723 h 5354779"/>
              <a:gd name="connsiteX27" fmla="*/ 8859694 w 9248135"/>
              <a:gd name="connsiteY27" fmla="*/ 31704 h 5354779"/>
              <a:gd name="connsiteX28" fmla="*/ 366023 w 9248135"/>
              <a:gd name="connsiteY28" fmla="*/ 31704 h 5354779"/>
              <a:gd name="connsiteX29" fmla="*/ 129665 w 9248135"/>
              <a:gd name="connsiteY29" fmla="*/ 129723 h 5354779"/>
              <a:gd name="connsiteX30" fmla="*/ 31690 w 9248135"/>
              <a:gd name="connsiteY30" fmla="*/ 366187 h 5354779"/>
              <a:gd name="connsiteX31" fmla="*/ 31690 w 9248135"/>
              <a:gd name="connsiteY31" fmla="*/ 4966026 h 5354779"/>
              <a:gd name="connsiteX32" fmla="*/ 129665 w 9248135"/>
              <a:gd name="connsiteY32" fmla="*/ 5202490 h 5354779"/>
              <a:gd name="connsiteX33" fmla="*/ 366023 w 9248135"/>
              <a:gd name="connsiteY33" fmla="*/ 5300370 h 5354779"/>
              <a:gd name="connsiteX34" fmla="*/ 7909418 w 9248135"/>
              <a:gd name="connsiteY34" fmla="*/ 5300370 h 5354779"/>
              <a:gd name="connsiteX35" fmla="*/ 7909418 w 9248135"/>
              <a:gd name="connsiteY35" fmla="*/ 5322798 h 5354779"/>
              <a:gd name="connsiteX36" fmla="*/ 8204728 w 9248135"/>
              <a:gd name="connsiteY36" fmla="*/ 5322798 h 5354779"/>
              <a:gd name="connsiteX37" fmla="*/ 8204728 w 9248135"/>
              <a:gd name="connsiteY37" fmla="*/ 5300370 h 5354779"/>
              <a:gd name="connsiteX38" fmla="*/ 8296476 w 9248135"/>
              <a:gd name="connsiteY38" fmla="*/ 5300370 h 5354779"/>
              <a:gd name="connsiteX39" fmla="*/ 8296476 w 9248135"/>
              <a:gd name="connsiteY39" fmla="*/ 5322798 h 5354779"/>
              <a:gd name="connsiteX40" fmla="*/ 8591784 w 9248135"/>
              <a:gd name="connsiteY40" fmla="*/ 5322798 h 5354779"/>
              <a:gd name="connsiteX41" fmla="*/ 8591784 w 9248135"/>
              <a:gd name="connsiteY41" fmla="*/ 5300370 h 5354779"/>
              <a:gd name="connsiteX42" fmla="*/ 8859833 w 9248135"/>
              <a:gd name="connsiteY42" fmla="*/ 5300370 h 5354779"/>
              <a:gd name="connsiteX43" fmla="*/ 9096190 w 9248135"/>
              <a:gd name="connsiteY43" fmla="*/ 5202490 h 5354779"/>
              <a:gd name="connsiteX44" fmla="*/ 9194166 w 9248135"/>
              <a:gd name="connsiteY44" fmla="*/ 4966026 h 5354779"/>
              <a:gd name="connsiteX45" fmla="*/ 9194166 w 9248135"/>
              <a:gd name="connsiteY45" fmla="*/ 4903448 h 5354779"/>
              <a:gd name="connsiteX46" fmla="*/ 9216584 w 9248135"/>
              <a:gd name="connsiteY46" fmla="*/ 4903448 h 5354779"/>
              <a:gd name="connsiteX47" fmla="*/ 9216584 w 9248135"/>
              <a:gd name="connsiteY47" fmla="*/ 4608006 h 5354779"/>
              <a:gd name="connsiteX48" fmla="*/ 9194166 w 9248135"/>
              <a:gd name="connsiteY48" fmla="*/ 4608006 h 5354779"/>
              <a:gd name="connsiteX49" fmla="*/ 9194166 w 9248135"/>
              <a:gd name="connsiteY49" fmla="*/ 366187 h 5354779"/>
              <a:gd name="connsiteX50" fmla="*/ 9194027 w 9248135"/>
              <a:gd name="connsiteY50" fmla="*/ 366187 h 5354779"/>
              <a:gd name="connsiteX51" fmla="*/ 220444 w 9248135"/>
              <a:gd name="connsiteY51" fmla="*/ 5006451 h 5354779"/>
              <a:gd name="connsiteX52" fmla="*/ 230684 w 9248135"/>
              <a:gd name="connsiteY52" fmla="*/ 5004098 h 5354779"/>
              <a:gd name="connsiteX53" fmla="*/ 227502 w 9248135"/>
              <a:gd name="connsiteY53" fmla="*/ 4975301 h 5354779"/>
              <a:gd name="connsiteX54" fmla="*/ 8871179 w 9248135"/>
              <a:gd name="connsiteY54" fmla="*/ 227604 h 5354779"/>
              <a:gd name="connsiteX55" fmla="*/ 8999322 w 9248135"/>
              <a:gd name="connsiteY55" fmla="*/ 356219 h 5354779"/>
              <a:gd name="connsiteX56" fmla="*/ 8999322 w 9248135"/>
              <a:gd name="connsiteY56" fmla="*/ 4975301 h 5354779"/>
              <a:gd name="connsiteX57" fmla="*/ 8871179 w 9248135"/>
              <a:gd name="connsiteY57" fmla="*/ 5103917 h 5354779"/>
              <a:gd name="connsiteX58" fmla="*/ 355644 w 9248135"/>
              <a:gd name="connsiteY58" fmla="*/ 5103917 h 5354779"/>
              <a:gd name="connsiteX59" fmla="*/ 355644 w 9248135"/>
              <a:gd name="connsiteY59" fmla="*/ 5114439 h 5354779"/>
              <a:gd name="connsiteX60" fmla="*/ 220582 w 9248135"/>
              <a:gd name="connsiteY60" fmla="*/ 5006313 h 5354779"/>
              <a:gd name="connsiteX61" fmla="*/ 220444 w 9248135"/>
              <a:gd name="connsiteY61" fmla="*/ 5006451 h 5354779"/>
              <a:gd name="connsiteX62" fmla="*/ 8967494 w 9248135"/>
              <a:gd name="connsiteY62" fmla="*/ 356219 h 5354779"/>
              <a:gd name="connsiteX63" fmla="*/ 259191 w 9248135"/>
              <a:gd name="connsiteY63" fmla="*/ 4975301 h 5354779"/>
              <a:gd name="connsiteX64" fmla="*/ 355644 w 9248135"/>
              <a:gd name="connsiteY64" fmla="*/ 5072213 h 5354779"/>
              <a:gd name="connsiteX65" fmla="*/ 8871179 w 9248135"/>
              <a:gd name="connsiteY65" fmla="*/ 5072213 h 5354779"/>
              <a:gd name="connsiteX66" fmla="*/ 8967633 w 9248135"/>
              <a:gd name="connsiteY66" fmla="*/ 4975301 h 5354779"/>
              <a:gd name="connsiteX67" fmla="*/ 8967633 w 9248135"/>
              <a:gd name="connsiteY67" fmla="*/ 356219 h 5354779"/>
              <a:gd name="connsiteX68" fmla="*/ 8967494 w 9248135"/>
              <a:gd name="connsiteY68" fmla="*/ 356219 h 5354779"/>
              <a:gd name="connsiteX0" fmla="*/ 0 w 9248135"/>
              <a:gd name="connsiteY0" fmla="*/ 4966026 h 5354779"/>
              <a:gd name="connsiteX1" fmla="*/ 0 w 9248135"/>
              <a:gd name="connsiteY1" fmla="*/ 366187 h 5354779"/>
              <a:gd name="connsiteX2" fmla="*/ 107247 w 9248135"/>
              <a:gd name="connsiteY2" fmla="*/ 107295 h 5354779"/>
              <a:gd name="connsiteX3" fmla="*/ 366023 w 9248135"/>
              <a:gd name="connsiteY3" fmla="*/ 0 h 5354779"/>
              <a:gd name="connsiteX4" fmla="*/ 8859694 w 9248135"/>
              <a:gd name="connsiteY4" fmla="*/ 0 h 5354779"/>
              <a:gd name="connsiteX5" fmla="*/ 9118471 w 9248135"/>
              <a:gd name="connsiteY5" fmla="*/ 107295 h 5354779"/>
              <a:gd name="connsiteX6" fmla="*/ 9225717 w 9248135"/>
              <a:gd name="connsiteY6" fmla="*/ 366187 h 5354779"/>
              <a:gd name="connsiteX7" fmla="*/ 9225717 w 9248135"/>
              <a:gd name="connsiteY7" fmla="*/ 4576856 h 5354779"/>
              <a:gd name="connsiteX8" fmla="*/ 9248135 w 9248135"/>
              <a:gd name="connsiteY8" fmla="*/ 4602330 h 5354779"/>
              <a:gd name="connsiteX9" fmla="*/ 9248135 w 9248135"/>
              <a:gd name="connsiteY9" fmla="*/ 4909402 h 5354779"/>
              <a:gd name="connsiteX10" fmla="*/ 9225717 w 9248135"/>
              <a:gd name="connsiteY10" fmla="*/ 4934875 h 5354779"/>
              <a:gd name="connsiteX11" fmla="*/ 9225717 w 9248135"/>
              <a:gd name="connsiteY11" fmla="*/ 4966164 h 5354779"/>
              <a:gd name="connsiteX12" fmla="*/ 9118471 w 9248135"/>
              <a:gd name="connsiteY12" fmla="*/ 5225056 h 5354779"/>
              <a:gd name="connsiteX13" fmla="*/ 8859556 w 9248135"/>
              <a:gd name="connsiteY13" fmla="*/ 5332351 h 5354779"/>
              <a:gd name="connsiteX14" fmla="*/ 8622644 w 9248135"/>
              <a:gd name="connsiteY14" fmla="*/ 5332351 h 5354779"/>
              <a:gd name="connsiteX15" fmla="*/ 8597320 w 9248135"/>
              <a:gd name="connsiteY15" fmla="*/ 5354779 h 5354779"/>
              <a:gd name="connsiteX16" fmla="*/ 8290387 w 9248135"/>
              <a:gd name="connsiteY16" fmla="*/ 5354779 h 5354779"/>
              <a:gd name="connsiteX17" fmla="*/ 8265062 w 9248135"/>
              <a:gd name="connsiteY17" fmla="*/ 5332351 h 5354779"/>
              <a:gd name="connsiteX18" fmla="*/ 8235725 w 9248135"/>
              <a:gd name="connsiteY18" fmla="*/ 5332351 h 5354779"/>
              <a:gd name="connsiteX19" fmla="*/ 8210263 w 9248135"/>
              <a:gd name="connsiteY19" fmla="*/ 5354779 h 5354779"/>
              <a:gd name="connsiteX20" fmla="*/ 7903329 w 9248135"/>
              <a:gd name="connsiteY20" fmla="*/ 5354779 h 5354779"/>
              <a:gd name="connsiteX21" fmla="*/ 7877867 w 9248135"/>
              <a:gd name="connsiteY21" fmla="*/ 5332351 h 5354779"/>
              <a:gd name="connsiteX22" fmla="*/ 366023 w 9248135"/>
              <a:gd name="connsiteY22" fmla="*/ 5332351 h 5354779"/>
              <a:gd name="connsiteX23" fmla="*/ 107247 w 9248135"/>
              <a:gd name="connsiteY23" fmla="*/ 5225056 h 5354779"/>
              <a:gd name="connsiteX24" fmla="*/ 0 w 9248135"/>
              <a:gd name="connsiteY24" fmla="*/ 4966026 h 5354779"/>
              <a:gd name="connsiteX25" fmla="*/ 9194027 w 9248135"/>
              <a:gd name="connsiteY25" fmla="*/ 366187 h 5354779"/>
              <a:gd name="connsiteX26" fmla="*/ 9096052 w 9248135"/>
              <a:gd name="connsiteY26" fmla="*/ 129723 h 5354779"/>
              <a:gd name="connsiteX27" fmla="*/ 8859694 w 9248135"/>
              <a:gd name="connsiteY27" fmla="*/ 31704 h 5354779"/>
              <a:gd name="connsiteX28" fmla="*/ 366023 w 9248135"/>
              <a:gd name="connsiteY28" fmla="*/ 31704 h 5354779"/>
              <a:gd name="connsiteX29" fmla="*/ 129665 w 9248135"/>
              <a:gd name="connsiteY29" fmla="*/ 129723 h 5354779"/>
              <a:gd name="connsiteX30" fmla="*/ 31690 w 9248135"/>
              <a:gd name="connsiteY30" fmla="*/ 366187 h 5354779"/>
              <a:gd name="connsiteX31" fmla="*/ 31690 w 9248135"/>
              <a:gd name="connsiteY31" fmla="*/ 4966026 h 5354779"/>
              <a:gd name="connsiteX32" fmla="*/ 129665 w 9248135"/>
              <a:gd name="connsiteY32" fmla="*/ 5202490 h 5354779"/>
              <a:gd name="connsiteX33" fmla="*/ 366023 w 9248135"/>
              <a:gd name="connsiteY33" fmla="*/ 5300370 h 5354779"/>
              <a:gd name="connsiteX34" fmla="*/ 7909418 w 9248135"/>
              <a:gd name="connsiteY34" fmla="*/ 5300370 h 5354779"/>
              <a:gd name="connsiteX35" fmla="*/ 7909418 w 9248135"/>
              <a:gd name="connsiteY35" fmla="*/ 5322798 h 5354779"/>
              <a:gd name="connsiteX36" fmla="*/ 8204728 w 9248135"/>
              <a:gd name="connsiteY36" fmla="*/ 5322798 h 5354779"/>
              <a:gd name="connsiteX37" fmla="*/ 8204728 w 9248135"/>
              <a:gd name="connsiteY37" fmla="*/ 5300370 h 5354779"/>
              <a:gd name="connsiteX38" fmla="*/ 8296476 w 9248135"/>
              <a:gd name="connsiteY38" fmla="*/ 5300370 h 5354779"/>
              <a:gd name="connsiteX39" fmla="*/ 8296476 w 9248135"/>
              <a:gd name="connsiteY39" fmla="*/ 5322798 h 5354779"/>
              <a:gd name="connsiteX40" fmla="*/ 8591784 w 9248135"/>
              <a:gd name="connsiteY40" fmla="*/ 5322798 h 5354779"/>
              <a:gd name="connsiteX41" fmla="*/ 8591784 w 9248135"/>
              <a:gd name="connsiteY41" fmla="*/ 5300370 h 5354779"/>
              <a:gd name="connsiteX42" fmla="*/ 8859833 w 9248135"/>
              <a:gd name="connsiteY42" fmla="*/ 5300370 h 5354779"/>
              <a:gd name="connsiteX43" fmla="*/ 9096190 w 9248135"/>
              <a:gd name="connsiteY43" fmla="*/ 5202490 h 5354779"/>
              <a:gd name="connsiteX44" fmla="*/ 9194166 w 9248135"/>
              <a:gd name="connsiteY44" fmla="*/ 4966026 h 5354779"/>
              <a:gd name="connsiteX45" fmla="*/ 9194166 w 9248135"/>
              <a:gd name="connsiteY45" fmla="*/ 4903448 h 5354779"/>
              <a:gd name="connsiteX46" fmla="*/ 9216584 w 9248135"/>
              <a:gd name="connsiteY46" fmla="*/ 4903448 h 5354779"/>
              <a:gd name="connsiteX47" fmla="*/ 9216584 w 9248135"/>
              <a:gd name="connsiteY47" fmla="*/ 4608006 h 5354779"/>
              <a:gd name="connsiteX48" fmla="*/ 9194166 w 9248135"/>
              <a:gd name="connsiteY48" fmla="*/ 4608006 h 5354779"/>
              <a:gd name="connsiteX49" fmla="*/ 9194166 w 9248135"/>
              <a:gd name="connsiteY49" fmla="*/ 366187 h 5354779"/>
              <a:gd name="connsiteX50" fmla="*/ 9194027 w 9248135"/>
              <a:gd name="connsiteY50" fmla="*/ 366187 h 5354779"/>
              <a:gd name="connsiteX51" fmla="*/ 220444 w 9248135"/>
              <a:gd name="connsiteY51" fmla="*/ 5006451 h 5354779"/>
              <a:gd name="connsiteX52" fmla="*/ 230684 w 9248135"/>
              <a:gd name="connsiteY52" fmla="*/ 5004098 h 5354779"/>
              <a:gd name="connsiteX53" fmla="*/ 227502 w 9248135"/>
              <a:gd name="connsiteY53" fmla="*/ 4975301 h 5354779"/>
              <a:gd name="connsiteX54" fmla="*/ 8999322 w 9248135"/>
              <a:gd name="connsiteY54" fmla="*/ 356219 h 5354779"/>
              <a:gd name="connsiteX55" fmla="*/ 8999322 w 9248135"/>
              <a:gd name="connsiteY55" fmla="*/ 4975301 h 5354779"/>
              <a:gd name="connsiteX56" fmla="*/ 8871179 w 9248135"/>
              <a:gd name="connsiteY56" fmla="*/ 5103917 h 5354779"/>
              <a:gd name="connsiteX57" fmla="*/ 355644 w 9248135"/>
              <a:gd name="connsiteY57" fmla="*/ 5103917 h 5354779"/>
              <a:gd name="connsiteX58" fmla="*/ 355644 w 9248135"/>
              <a:gd name="connsiteY58" fmla="*/ 5114439 h 5354779"/>
              <a:gd name="connsiteX59" fmla="*/ 220582 w 9248135"/>
              <a:gd name="connsiteY59" fmla="*/ 5006313 h 5354779"/>
              <a:gd name="connsiteX60" fmla="*/ 220444 w 9248135"/>
              <a:gd name="connsiteY60" fmla="*/ 5006451 h 5354779"/>
              <a:gd name="connsiteX61" fmla="*/ 8967494 w 9248135"/>
              <a:gd name="connsiteY61" fmla="*/ 356219 h 5354779"/>
              <a:gd name="connsiteX62" fmla="*/ 259191 w 9248135"/>
              <a:gd name="connsiteY62" fmla="*/ 4975301 h 5354779"/>
              <a:gd name="connsiteX63" fmla="*/ 355644 w 9248135"/>
              <a:gd name="connsiteY63" fmla="*/ 5072213 h 5354779"/>
              <a:gd name="connsiteX64" fmla="*/ 8871179 w 9248135"/>
              <a:gd name="connsiteY64" fmla="*/ 5072213 h 5354779"/>
              <a:gd name="connsiteX65" fmla="*/ 8967633 w 9248135"/>
              <a:gd name="connsiteY65" fmla="*/ 4975301 h 5354779"/>
              <a:gd name="connsiteX66" fmla="*/ 8967633 w 9248135"/>
              <a:gd name="connsiteY66" fmla="*/ 356219 h 5354779"/>
              <a:gd name="connsiteX67" fmla="*/ 8967494 w 9248135"/>
              <a:gd name="connsiteY67" fmla="*/ 356219 h 5354779"/>
              <a:gd name="connsiteX0" fmla="*/ 0 w 9248135"/>
              <a:gd name="connsiteY0" fmla="*/ 4966026 h 5354779"/>
              <a:gd name="connsiteX1" fmla="*/ 0 w 9248135"/>
              <a:gd name="connsiteY1" fmla="*/ 366187 h 5354779"/>
              <a:gd name="connsiteX2" fmla="*/ 107247 w 9248135"/>
              <a:gd name="connsiteY2" fmla="*/ 107295 h 5354779"/>
              <a:gd name="connsiteX3" fmla="*/ 366023 w 9248135"/>
              <a:gd name="connsiteY3" fmla="*/ 0 h 5354779"/>
              <a:gd name="connsiteX4" fmla="*/ 8859694 w 9248135"/>
              <a:gd name="connsiteY4" fmla="*/ 0 h 5354779"/>
              <a:gd name="connsiteX5" fmla="*/ 9118471 w 9248135"/>
              <a:gd name="connsiteY5" fmla="*/ 107295 h 5354779"/>
              <a:gd name="connsiteX6" fmla="*/ 9225717 w 9248135"/>
              <a:gd name="connsiteY6" fmla="*/ 366187 h 5354779"/>
              <a:gd name="connsiteX7" fmla="*/ 9225717 w 9248135"/>
              <a:gd name="connsiteY7" fmla="*/ 4576856 h 5354779"/>
              <a:gd name="connsiteX8" fmla="*/ 9248135 w 9248135"/>
              <a:gd name="connsiteY8" fmla="*/ 4602330 h 5354779"/>
              <a:gd name="connsiteX9" fmla="*/ 9248135 w 9248135"/>
              <a:gd name="connsiteY9" fmla="*/ 4909402 h 5354779"/>
              <a:gd name="connsiteX10" fmla="*/ 9225717 w 9248135"/>
              <a:gd name="connsiteY10" fmla="*/ 4934875 h 5354779"/>
              <a:gd name="connsiteX11" fmla="*/ 9225717 w 9248135"/>
              <a:gd name="connsiteY11" fmla="*/ 4966164 h 5354779"/>
              <a:gd name="connsiteX12" fmla="*/ 9118471 w 9248135"/>
              <a:gd name="connsiteY12" fmla="*/ 5225056 h 5354779"/>
              <a:gd name="connsiteX13" fmla="*/ 8859556 w 9248135"/>
              <a:gd name="connsiteY13" fmla="*/ 5332351 h 5354779"/>
              <a:gd name="connsiteX14" fmla="*/ 8622644 w 9248135"/>
              <a:gd name="connsiteY14" fmla="*/ 5332351 h 5354779"/>
              <a:gd name="connsiteX15" fmla="*/ 8597320 w 9248135"/>
              <a:gd name="connsiteY15" fmla="*/ 5354779 h 5354779"/>
              <a:gd name="connsiteX16" fmla="*/ 8290387 w 9248135"/>
              <a:gd name="connsiteY16" fmla="*/ 5354779 h 5354779"/>
              <a:gd name="connsiteX17" fmla="*/ 8265062 w 9248135"/>
              <a:gd name="connsiteY17" fmla="*/ 5332351 h 5354779"/>
              <a:gd name="connsiteX18" fmla="*/ 8235725 w 9248135"/>
              <a:gd name="connsiteY18" fmla="*/ 5332351 h 5354779"/>
              <a:gd name="connsiteX19" fmla="*/ 8210263 w 9248135"/>
              <a:gd name="connsiteY19" fmla="*/ 5354779 h 5354779"/>
              <a:gd name="connsiteX20" fmla="*/ 7903329 w 9248135"/>
              <a:gd name="connsiteY20" fmla="*/ 5354779 h 5354779"/>
              <a:gd name="connsiteX21" fmla="*/ 7877867 w 9248135"/>
              <a:gd name="connsiteY21" fmla="*/ 5332351 h 5354779"/>
              <a:gd name="connsiteX22" fmla="*/ 366023 w 9248135"/>
              <a:gd name="connsiteY22" fmla="*/ 5332351 h 5354779"/>
              <a:gd name="connsiteX23" fmla="*/ 107247 w 9248135"/>
              <a:gd name="connsiteY23" fmla="*/ 5225056 h 5354779"/>
              <a:gd name="connsiteX24" fmla="*/ 0 w 9248135"/>
              <a:gd name="connsiteY24" fmla="*/ 4966026 h 5354779"/>
              <a:gd name="connsiteX25" fmla="*/ 9194027 w 9248135"/>
              <a:gd name="connsiteY25" fmla="*/ 366187 h 5354779"/>
              <a:gd name="connsiteX26" fmla="*/ 9096052 w 9248135"/>
              <a:gd name="connsiteY26" fmla="*/ 129723 h 5354779"/>
              <a:gd name="connsiteX27" fmla="*/ 8859694 w 9248135"/>
              <a:gd name="connsiteY27" fmla="*/ 31704 h 5354779"/>
              <a:gd name="connsiteX28" fmla="*/ 366023 w 9248135"/>
              <a:gd name="connsiteY28" fmla="*/ 31704 h 5354779"/>
              <a:gd name="connsiteX29" fmla="*/ 129665 w 9248135"/>
              <a:gd name="connsiteY29" fmla="*/ 129723 h 5354779"/>
              <a:gd name="connsiteX30" fmla="*/ 31690 w 9248135"/>
              <a:gd name="connsiteY30" fmla="*/ 366187 h 5354779"/>
              <a:gd name="connsiteX31" fmla="*/ 31690 w 9248135"/>
              <a:gd name="connsiteY31" fmla="*/ 4966026 h 5354779"/>
              <a:gd name="connsiteX32" fmla="*/ 129665 w 9248135"/>
              <a:gd name="connsiteY32" fmla="*/ 5202490 h 5354779"/>
              <a:gd name="connsiteX33" fmla="*/ 366023 w 9248135"/>
              <a:gd name="connsiteY33" fmla="*/ 5300370 h 5354779"/>
              <a:gd name="connsiteX34" fmla="*/ 7909418 w 9248135"/>
              <a:gd name="connsiteY34" fmla="*/ 5300370 h 5354779"/>
              <a:gd name="connsiteX35" fmla="*/ 7909418 w 9248135"/>
              <a:gd name="connsiteY35" fmla="*/ 5322798 h 5354779"/>
              <a:gd name="connsiteX36" fmla="*/ 8204728 w 9248135"/>
              <a:gd name="connsiteY36" fmla="*/ 5322798 h 5354779"/>
              <a:gd name="connsiteX37" fmla="*/ 8204728 w 9248135"/>
              <a:gd name="connsiteY37" fmla="*/ 5300370 h 5354779"/>
              <a:gd name="connsiteX38" fmla="*/ 8296476 w 9248135"/>
              <a:gd name="connsiteY38" fmla="*/ 5300370 h 5354779"/>
              <a:gd name="connsiteX39" fmla="*/ 8296476 w 9248135"/>
              <a:gd name="connsiteY39" fmla="*/ 5322798 h 5354779"/>
              <a:gd name="connsiteX40" fmla="*/ 8591784 w 9248135"/>
              <a:gd name="connsiteY40" fmla="*/ 5322798 h 5354779"/>
              <a:gd name="connsiteX41" fmla="*/ 8591784 w 9248135"/>
              <a:gd name="connsiteY41" fmla="*/ 5300370 h 5354779"/>
              <a:gd name="connsiteX42" fmla="*/ 8859833 w 9248135"/>
              <a:gd name="connsiteY42" fmla="*/ 5300370 h 5354779"/>
              <a:gd name="connsiteX43" fmla="*/ 9096190 w 9248135"/>
              <a:gd name="connsiteY43" fmla="*/ 5202490 h 5354779"/>
              <a:gd name="connsiteX44" fmla="*/ 9194166 w 9248135"/>
              <a:gd name="connsiteY44" fmla="*/ 4966026 h 5354779"/>
              <a:gd name="connsiteX45" fmla="*/ 9194166 w 9248135"/>
              <a:gd name="connsiteY45" fmla="*/ 4903448 h 5354779"/>
              <a:gd name="connsiteX46" fmla="*/ 9216584 w 9248135"/>
              <a:gd name="connsiteY46" fmla="*/ 4903448 h 5354779"/>
              <a:gd name="connsiteX47" fmla="*/ 9216584 w 9248135"/>
              <a:gd name="connsiteY47" fmla="*/ 4608006 h 5354779"/>
              <a:gd name="connsiteX48" fmla="*/ 9194166 w 9248135"/>
              <a:gd name="connsiteY48" fmla="*/ 4608006 h 5354779"/>
              <a:gd name="connsiteX49" fmla="*/ 9194166 w 9248135"/>
              <a:gd name="connsiteY49" fmla="*/ 366187 h 5354779"/>
              <a:gd name="connsiteX50" fmla="*/ 9194027 w 9248135"/>
              <a:gd name="connsiteY50" fmla="*/ 366187 h 5354779"/>
              <a:gd name="connsiteX51" fmla="*/ 220444 w 9248135"/>
              <a:gd name="connsiteY51" fmla="*/ 5006451 h 5354779"/>
              <a:gd name="connsiteX52" fmla="*/ 230684 w 9248135"/>
              <a:gd name="connsiteY52" fmla="*/ 5004098 h 5354779"/>
              <a:gd name="connsiteX53" fmla="*/ 227502 w 9248135"/>
              <a:gd name="connsiteY53" fmla="*/ 4975301 h 5354779"/>
              <a:gd name="connsiteX54" fmla="*/ 8999322 w 9248135"/>
              <a:gd name="connsiteY54" fmla="*/ 356219 h 5354779"/>
              <a:gd name="connsiteX55" fmla="*/ 8999322 w 9248135"/>
              <a:gd name="connsiteY55" fmla="*/ 4975301 h 5354779"/>
              <a:gd name="connsiteX56" fmla="*/ 8871179 w 9248135"/>
              <a:gd name="connsiteY56" fmla="*/ 5103917 h 5354779"/>
              <a:gd name="connsiteX57" fmla="*/ 355644 w 9248135"/>
              <a:gd name="connsiteY57" fmla="*/ 5103917 h 5354779"/>
              <a:gd name="connsiteX58" fmla="*/ 355644 w 9248135"/>
              <a:gd name="connsiteY58" fmla="*/ 5114439 h 5354779"/>
              <a:gd name="connsiteX59" fmla="*/ 220582 w 9248135"/>
              <a:gd name="connsiteY59" fmla="*/ 5006313 h 5354779"/>
              <a:gd name="connsiteX60" fmla="*/ 220444 w 9248135"/>
              <a:gd name="connsiteY60" fmla="*/ 5006451 h 5354779"/>
              <a:gd name="connsiteX61" fmla="*/ 8967633 w 9248135"/>
              <a:gd name="connsiteY61" fmla="*/ 356219 h 5354779"/>
              <a:gd name="connsiteX62" fmla="*/ 259191 w 9248135"/>
              <a:gd name="connsiteY62" fmla="*/ 4975301 h 5354779"/>
              <a:gd name="connsiteX63" fmla="*/ 355644 w 9248135"/>
              <a:gd name="connsiteY63" fmla="*/ 5072213 h 5354779"/>
              <a:gd name="connsiteX64" fmla="*/ 8871179 w 9248135"/>
              <a:gd name="connsiteY64" fmla="*/ 5072213 h 5354779"/>
              <a:gd name="connsiteX65" fmla="*/ 8967633 w 9248135"/>
              <a:gd name="connsiteY65" fmla="*/ 4975301 h 5354779"/>
              <a:gd name="connsiteX66" fmla="*/ 8967633 w 9248135"/>
              <a:gd name="connsiteY66" fmla="*/ 356219 h 5354779"/>
              <a:gd name="connsiteX0" fmla="*/ 0 w 9248135"/>
              <a:gd name="connsiteY0" fmla="*/ 4966026 h 5354779"/>
              <a:gd name="connsiteX1" fmla="*/ 0 w 9248135"/>
              <a:gd name="connsiteY1" fmla="*/ 366187 h 5354779"/>
              <a:gd name="connsiteX2" fmla="*/ 107247 w 9248135"/>
              <a:gd name="connsiteY2" fmla="*/ 107295 h 5354779"/>
              <a:gd name="connsiteX3" fmla="*/ 366023 w 9248135"/>
              <a:gd name="connsiteY3" fmla="*/ 0 h 5354779"/>
              <a:gd name="connsiteX4" fmla="*/ 8859694 w 9248135"/>
              <a:gd name="connsiteY4" fmla="*/ 0 h 5354779"/>
              <a:gd name="connsiteX5" fmla="*/ 9118471 w 9248135"/>
              <a:gd name="connsiteY5" fmla="*/ 107295 h 5354779"/>
              <a:gd name="connsiteX6" fmla="*/ 9225717 w 9248135"/>
              <a:gd name="connsiteY6" fmla="*/ 366187 h 5354779"/>
              <a:gd name="connsiteX7" fmla="*/ 9225717 w 9248135"/>
              <a:gd name="connsiteY7" fmla="*/ 4576856 h 5354779"/>
              <a:gd name="connsiteX8" fmla="*/ 9248135 w 9248135"/>
              <a:gd name="connsiteY8" fmla="*/ 4602330 h 5354779"/>
              <a:gd name="connsiteX9" fmla="*/ 9248135 w 9248135"/>
              <a:gd name="connsiteY9" fmla="*/ 4909402 h 5354779"/>
              <a:gd name="connsiteX10" fmla="*/ 9225717 w 9248135"/>
              <a:gd name="connsiteY10" fmla="*/ 4934875 h 5354779"/>
              <a:gd name="connsiteX11" fmla="*/ 9225717 w 9248135"/>
              <a:gd name="connsiteY11" fmla="*/ 4966164 h 5354779"/>
              <a:gd name="connsiteX12" fmla="*/ 9118471 w 9248135"/>
              <a:gd name="connsiteY12" fmla="*/ 5225056 h 5354779"/>
              <a:gd name="connsiteX13" fmla="*/ 8859556 w 9248135"/>
              <a:gd name="connsiteY13" fmla="*/ 5332351 h 5354779"/>
              <a:gd name="connsiteX14" fmla="*/ 8622644 w 9248135"/>
              <a:gd name="connsiteY14" fmla="*/ 5332351 h 5354779"/>
              <a:gd name="connsiteX15" fmla="*/ 8597320 w 9248135"/>
              <a:gd name="connsiteY15" fmla="*/ 5354779 h 5354779"/>
              <a:gd name="connsiteX16" fmla="*/ 8290387 w 9248135"/>
              <a:gd name="connsiteY16" fmla="*/ 5354779 h 5354779"/>
              <a:gd name="connsiteX17" fmla="*/ 8265062 w 9248135"/>
              <a:gd name="connsiteY17" fmla="*/ 5332351 h 5354779"/>
              <a:gd name="connsiteX18" fmla="*/ 8235725 w 9248135"/>
              <a:gd name="connsiteY18" fmla="*/ 5332351 h 5354779"/>
              <a:gd name="connsiteX19" fmla="*/ 8210263 w 9248135"/>
              <a:gd name="connsiteY19" fmla="*/ 5354779 h 5354779"/>
              <a:gd name="connsiteX20" fmla="*/ 7903329 w 9248135"/>
              <a:gd name="connsiteY20" fmla="*/ 5354779 h 5354779"/>
              <a:gd name="connsiteX21" fmla="*/ 7877867 w 9248135"/>
              <a:gd name="connsiteY21" fmla="*/ 5332351 h 5354779"/>
              <a:gd name="connsiteX22" fmla="*/ 366023 w 9248135"/>
              <a:gd name="connsiteY22" fmla="*/ 5332351 h 5354779"/>
              <a:gd name="connsiteX23" fmla="*/ 107247 w 9248135"/>
              <a:gd name="connsiteY23" fmla="*/ 5225056 h 5354779"/>
              <a:gd name="connsiteX24" fmla="*/ 0 w 9248135"/>
              <a:gd name="connsiteY24" fmla="*/ 4966026 h 5354779"/>
              <a:gd name="connsiteX25" fmla="*/ 9194027 w 9248135"/>
              <a:gd name="connsiteY25" fmla="*/ 366187 h 5354779"/>
              <a:gd name="connsiteX26" fmla="*/ 9096052 w 9248135"/>
              <a:gd name="connsiteY26" fmla="*/ 129723 h 5354779"/>
              <a:gd name="connsiteX27" fmla="*/ 8859694 w 9248135"/>
              <a:gd name="connsiteY27" fmla="*/ 31704 h 5354779"/>
              <a:gd name="connsiteX28" fmla="*/ 366023 w 9248135"/>
              <a:gd name="connsiteY28" fmla="*/ 31704 h 5354779"/>
              <a:gd name="connsiteX29" fmla="*/ 129665 w 9248135"/>
              <a:gd name="connsiteY29" fmla="*/ 129723 h 5354779"/>
              <a:gd name="connsiteX30" fmla="*/ 31690 w 9248135"/>
              <a:gd name="connsiteY30" fmla="*/ 366187 h 5354779"/>
              <a:gd name="connsiteX31" fmla="*/ 31690 w 9248135"/>
              <a:gd name="connsiteY31" fmla="*/ 4966026 h 5354779"/>
              <a:gd name="connsiteX32" fmla="*/ 129665 w 9248135"/>
              <a:gd name="connsiteY32" fmla="*/ 5202490 h 5354779"/>
              <a:gd name="connsiteX33" fmla="*/ 366023 w 9248135"/>
              <a:gd name="connsiteY33" fmla="*/ 5300370 h 5354779"/>
              <a:gd name="connsiteX34" fmla="*/ 7909418 w 9248135"/>
              <a:gd name="connsiteY34" fmla="*/ 5300370 h 5354779"/>
              <a:gd name="connsiteX35" fmla="*/ 7909418 w 9248135"/>
              <a:gd name="connsiteY35" fmla="*/ 5322798 h 5354779"/>
              <a:gd name="connsiteX36" fmla="*/ 8204728 w 9248135"/>
              <a:gd name="connsiteY36" fmla="*/ 5322798 h 5354779"/>
              <a:gd name="connsiteX37" fmla="*/ 8204728 w 9248135"/>
              <a:gd name="connsiteY37" fmla="*/ 5300370 h 5354779"/>
              <a:gd name="connsiteX38" fmla="*/ 8296476 w 9248135"/>
              <a:gd name="connsiteY38" fmla="*/ 5300370 h 5354779"/>
              <a:gd name="connsiteX39" fmla="*/ 8296476 w 9248135"/>
              <a:gd name="connsiteY39" fmla="*/ 5322798 h 5354779"/>
              <a:gd name="connsiteX40" fmla="*/ 8591784 w 9248135"/>
              <a:gd name="connsiteY40" fmla="*/ 5322798 h 5354779"/>
              <a:gd name="connsiteX41" fmla="*/ 8591784 w 9248135"/>
              <a:gd name="connsiteY41" fmla="*/ 5300370 h 5354779"/>
              <a:gd name="connsiteX42" fmla="*/ 8859833 w 9248135"/>
              <a:gd name="connsiteY42" fmla="*/ 5300370 h 5354779"/>
              <a:gd name="connsiteX43" fmla="*/ 9096190 w 9248135"/>
              <a:gd name="connsiteY43" fmla="*/ 5202490 h 5354779"/>
              <a:gd name="connsiteX44" fmla="*/ 9194166 w 9248135"/>
              <a:gd name="connsiteY44" fmla="*/ 4966026 h 5354779"/>
              <a:gd name="connsiteX45" fmla="*/ 9194166 w 9248135"/>
              <a:gd name="connsiteY45" fmla="*/ 4903448 h 5354779"/>
              <a:gd name="connsiteX46" fmla="*/ 9216584 w 9248135"/>
              <a:gd name="connsiteY46" fmla="*/ 4903448 h 5354779"/>
              <a:gd name="connsiteX47" fmla="*/ 9216584 w 9248135"/>
              <a:gd name="connsiteY47" fmla="*/ 4608006 h 5354779"/>
              <a:gd name="connsiteX48" fmla="*/ 9194166 w 9248135"/>
              <a:gd name="connsiteY48" fmla="*/ 4608006 h 5354779"/>
              <a:gd name="connsiteX49" fmla="*/ 9194166 w 9248135"/>
              <a:gd name="connsiteY49" fmla="*/ 366187 h 5354779"/>
              <a:gd name="connsiteX50" fmla="*/ 9194027 w 9248135"/>
              <a:gd name="connsiteY50" fmla="*/ 366187 h 5354779"/>
              <a:gd name="connsiteX51" fmla="*/ 220444 w 9248135"/>
              <a:gd name="connsiteY51" fmla="*/ 5006451 h 5354779"/>
              <a:gd name="connsiteX52" fmla="*/ 230684 w 9248135"/>
              <a:gd name="connsiteY52" fmla="*/ 5004098 h 5354779"/>
              <a:gd name="connsiteX53" fmla="*/ 227502 w 9248135"/>
              <a:gd name="connsiteY53" fmla="*/ 4975301 h 5354779"/>
              <a:gd name="connsiteX54" fmla="*/ 8999322 w 9248135"/>
              <a:gd name="connsiteY54" fmla="*/ 356219 h 5354779"/>
              <a:gd name="connsiteX55" fmla="*/ 8999322 w 9248135"/>
              <a:gd name="connsiteY55" fmla="*/ 4975301 h 5354779"/>
              <a:gd name="connsiteX56" fmla="*/ 8871179 w 9248135"/>
              <a:gd name="connsiteY56" fmla="*/ 5103917 h 5354779"/>
              <a:gd name="connsiteX57" fmla="*/ 355644 w 9248135"/>
              <a:gd name="connsiteY57" fmla="*/ 5103917 h 5354779"/>
              <a:gd name="connsiteX58" fmla="*/ 355644 w 9248135"/>
              <a:gd name="connsiteY58" fmla="*/ 5114439 h 5354779"/>
              <a:gd name="connsiteX59" fmla="*/ 220582 w 9248135"/>
              <a:gd name="connsiteY59" fmla="*/ 5006313 h 5354779"/>
              <a:gd name="connsiteX60" fmla="*/ 220444 w 9248135"/>
              <a:gd name="connsiteY60" fmla="*/ 5006451 h 5354779"/>
              <a:gd name="connsiteX61" fmla="*/ 8967633 w 9248135"/>
              <a:gd name="connsiteY61" fmla="*/ 4975301 h 5354779"/>
              <a:gd name="connsiteX62" fmla="*/ 259191 w 9248135"/>
              <a:gd name="connsiteY62" fmla="*/ 4975301 h 5354779"/>
              <a:gd name="connsiteX63" fmla="*/ 355644 w 9248135"/>
              <a:gd name="connsiteY63" fmla="*/ 5072213 h 5354779"/>
              <a:gd name="connsiteX64" fmla="*/ 8871179 w 9248135"/>
              <a:gd name="connsiteY64" fmla="*/ 5072213 h 5354779"/>
              <a:gd name="connsiteX65" fmla="*/ 8967633 w 9248135"/>
              <a:gd name="connsiteY65" fmla="*/ 4975301 h 5354779"/>
              <a:gd name="connsiteX0" fmla="*/ 0 w 9248135"/>
              <a:gd name="connsiteY0" fmla="*/ 4966026 h 5354779"/>
              <a:gd name="connsiteX1" fmla="*/ 0 w 9248135"/>
              <a:gd name="connsiteY1" fmla="*/ 366187 h 5354779"/>
              <a:gd name="connsiteX2" fmla="*/ 107247 w 9248135"/>
              <a:gd name="connsiteY2" fmla="*/ 107295 h 5354779"/>
              <a:gd name="connsiteX3" fmla="*/ 366023 w 9248135"/>
              <a:gd name="connsiteY3" fmla="*/ 0 h 5354779"/>
              <a:gd name="connsiteX4" fmla="*/ 8859694 w 9248135"/>
              <a:gd name="connsiteY4" fmla="*/ 0 h 5354779"/>
              <a:gd name="connsiteX5" fmla="*/ 9118471 w 9248135"/>
              <a:gd name="connsiteY5" fmla="*/ 107295 h 5354779"/>
              <a:gd name="connsiteX6" fmla="*/ 9225717 w 9248135"/>
              <a:gd name="connsiteY6" fmla="*/ 366187 h 5354779"/>
              <a:gd name="connsiteX7" fmla="*/ 9225717 w 9248135"/>
              <a:gd name="connsiteY7" fmla="*/ 4576856 h 5354779"/>
              <a:gd name="connsiteX8" fmla="*/ 9248135 w 9248135"/>
              <a:gd name="connsiteY8" fmla="*/ 4602330 h 5354779"/>
              <a:gd name="connsiteX9" fmla="*/ 9248135 w 9248135"/>
              <a:gd name="connsiteY9" fmla="*/ 4909402 h 5354779"/>
              <a:gd name="connsiteX10" fmla="*/ 9225717 w 9248135"/>
              <a:gd name="connsiteY10" fmla="*/ 4934875 h 5354779"/>
              <a:gd name="connsiteX11" fmla="*/ 9225717 w 9248135"/>
              <a:gd name="connsiteY11" fmla="*/ 4966164 h 5354779"/>
              <a:gd name="connsiteX12" fmla="*/ 9118471 w 9248135"/>
              <a:gd name="connsiteY12" fmla="*/ 5225056 h 5354779"/>
              <a:gd name="connsiteX13" fmla="*/ 8859556 w 9248135"/>
              <a:gd name="connsiteY13" fmla="*/ 5332351 h 5354779"/>
              <a:gd name="connsiteX14" fmla="*/ 8622644 w 9248135"/>
              <a:gd name="connsiteY14" fmla="*/ 5332351 h 5354779"/>
              <a:gd name="connsiteX15" fmla="*/ 8597320 w 9248135"/>
              <a:gd name="connsiteY15" fmla="*/ 5354779 h 5354779"/>
              <a:gd name="connsiteX16" fmla="*/ 8290387 w 9248135"/>
              <a:gd name="connsiteY16" fmla="*/ 5354779 h 5354779"/>
              <a:gd name="connsiteX17" fmla="*/ 8265062 w 9248135"/>
              <a:gd name="connsiteY17" fmla="*/ 5332351 h 5354779"/>
              <a:gd name="connsiteX18" fmla="*/ 8235725 w 9248135"/>
              <a:gd name="connsiteY18" fmla="*/ 5332351 h 5354779"/>
              <a:gd name="connsiteX19" fmla="*/ 8210263 w 9248135"/>
              <a:gd name="connsiteY19" fmla="*/ 5354779 h 5354779"/>
              <a:gd name="connsiteX20" fmla="*/ 7903329 w 9248135"/>
              <a:gd name="connsiteY20" fmla="*/ 5354779 h 5354779"/>
              <a:gd name="connsiteX21" fmla="*/ 7877867 w 9248135"/>
              <a:gd name="connsiteY21" fmla="*/ 5332351 h 5354779"/>
              <a:gd name="connsiteX22" fmla="*/ 366023 w 9248135"/>
              <a:gd name="connsiteY22" fmla="*/ 5332351 h 5354779"/>
              <a:gd name="connsiteX23" fmla="*/ 107247 w 9248135"/>
              <a:gd name="connsiteY23" fmla="*/ 5225056 h 5354779"/>
              <a:gd name="connsiteX24" fmla="*/ 0 w 9248135"/>
              <a:gd name="connsiteY24" fmla="*/ 4966026 h 5354779"/>
              <a:gd name="connsiteX25" fmla="*/ 9194027 w 9248135"/>
              <a:gd name="connsiteY25" fmla="*/ 366187 h 5354779"/>
              <a:gd name="connsiteX26" fmla="*/ 9096052 w 9248135"/>
              <a:gd name="connsiteY26" fmla="*/ 129723 h 5354779"/>
              <a:gd name="connsiteX27" fmla="*/ 8859694 w 9248135"/>
              <a:gd name="connsiteY27" fmla="*/ 31704 h 5354779"/>
              <a:gd name="connsiteX28" fmla="*/ 366023 w 9248135"/>
              <a:gd name="connsiteY28" fmla="*/ 31704 h 5354779"/>
              <a:gd name="connsiteX29" fmla="*/ 129665 w 9248135"/>
              <a:gd name="connsiteY29" fmla="*/ 129723 h 5354779"/>
              <a:gd name="connsiteX30" fmla="*/ 31690 w 9248135"/>
              <a:gd name="connsiteY30" fmla="*/ 366187 h 5354779"/>
              <a:gd name="connsiteX31" fmla="*/ 31690 w 9248135"/>
              <a:gd name="connsiteY31" fmla="*/ 4966026 h 5354779"/>
              <a:gd name="connsiteX32" fmla="*/ 129665 w 9248135"/>
              <a:gd name="connsiteY32" fmla="*/ 5202490 h 5354779"/>
              <a:gd name="connsiteX33" fmla="*/ 366023 w 9248135"/>
              <a:gd name="connsiteY33" fmla="*/ 5300370 h 5354779"/>
              <a:gd name="connsiteX34" fmla="*/ 7909418 w 9248135"/>
              <a:gd name="connsiteY34" fmla="*/ 5300370 h 5354779"/>
              <a:gd name="connsiteX35" fmla="*/ 7909418 w 9248135"/>
              <a:gd name="connsiteY35" fmla="*/ 5322798 h 5354779"/>
              <a:gd name="connsiteX36" fmla="*/ 8204728 w 9248135"/>
              <a:gd name="connsiteY36" fmla="*/ 5322798 h 5354779"/>
              <a:gd name="connsiteX37" fmla="*/ 8204728 w 9248135"/>
              <a:gd name="connsiteY37" fmla="*/ 5300370 h 5354779"/>
              <a:gd name="connsiteX38" fmla="*/ 8296476 w 9248135"/>
              <a:gd name="connsiteY38" fmla="*/ 5300370 h 5354779"/>
              <a:gd name="connsiteX39" fmla="*/ 8296476 w 9248135"/>
              <a:gd name="connsiteY39" fmla="*/ 5322798 h 5354779"/>
              <a:gd name="connsiteX40" fmla="*/ 8591784 w 9248135"/>
              <a:gd name="connsiteY40" fmla="*/ 5322798 h 5354779"/>
              <a:gd name="connsiteX41" fmla="*/ 8591784 w 9248135"/>
              <a:gd name="connsiteY41" fmla="*/ 5300370 h 5354779"/>
              <a:gd name="connsiteX42" fmla="*/ 8859833 w 9248135"/>
              <a:gd name="connsiteY42" fmla="*/ 5300370 h 5354779"/>
              <a:gd name="connsiteX43" fmla="*/ 9096190 w 9248135"/>
              <a:gd name="connsiteY43" fmla="*/ 5202490 h 5354779"/>
              <a:gd name="connsiteX44" fmla="*/ 9194166 w 9248135"/>
              <a:gd name="connsiteY44" fmla="*/ 4966026 h 5354779"/>
              <a:gd name="connsiteX45" fmla="*/ 9194166 w 9248135"/>
              <a:gd name="connsiteY45" fmla="*/ 4903448 h 5354779"/>
              <a:gd name="connsiteX46" fmla="*/ 9216584 w 9248135"/>
              <a:gd name="connsiteY46" fmla="*/ 4903448 h 5354779"/>
              <a:gd name="connsiteX47" fmla="*/ 9216584 w 9248135"/>
              <a:gd name="connsiteY47" fmla="*/ 4608006 h 5354779"/>
              <a:gd name="connsiteX48" fmla="*/ 9194166 w 9248135"/>
              <a:gd name="connsiteY48" fmla="*/ 4608006 h 5354779"/>
              <a:gd name="connsiteX49" fmla="*/ 9194166 w 9248135"/>
              <a:gd name="connsiteY49" fmla="*/ 366187 h 5354779"/>
              <a:gd name="connsiteX50" fmla="*/ 9194027 w 9248135"/>
              <a:gd name="connsiteY50" fmla="*/ 366187 h 5354779"/>
              <a:gd name="connsiteX51" fmla="*/ 220444 w 9248135"/>
              <a:gd name="connsiteY51" fmla="*/ 5006451 h 5354779"/>
              <a:gd name="connsiteX52" fmla="*/ 230684 w 9248135"/>
              <a:gd name="connsiteY52" fmla="*/ 5004098 h 5354779"/>
              <a:gd name="connsiteX53" fmla="*/ 227502 w 9248135"/>
              <a:gd name="connsiteY53" fmla="*/ 4975301 h 5354779"/>
              <a:gd name="connsiteX54" fmla="*/ 8999322 w 9248135"/>
              <a:gd name="connsiteY54" fmla="*/ 4975301 h 5354779"/>
              <a:gd name="connsiteX55" fmla="*/ 8871179 w 9248135"/>
              <a:gd name="connsiteY55" fmla="*/ 5103917 h 5354779"/>
              <a:gd name="connsiteX56" fmla="*/ 355644 w 9248135"/>
              <a:gd name="connsiteY56" fmla="*/ 5103917 h 5354779"/>
              <a:gd name="connsiteX57" fmla="*/ 355644 w 9248135"/>
              <a:gd name="connsiteY57" fmla="*/ 5114439 h 5354779"/>
              <a:gd name="connsiteX58" fmla="*/ 220582 w 9248135"/>
              <a:gd name="connsiteY58" fmla="*/ 5006313 h 5354779"/>
              <a:gd name="connsiteX59" fmla="*/ 220444 w 9248135"/>
              <a:gd name="connsiteY59" fmla="*/ 5006451 h 5354779"/>
              <a:gd name="connsiteX60" fmla="*/ 8967633 w 9248135"/>
              <a:gd name="connsiteY60" fmla="*/ 4975301 h 5354779"/>
              <a:gd name="connsiteX61" fmla="*/ 259191 w 9248135"/>
              <a:gd name="connsiteY61" fmla="*/ 4975301 h 5354779"/>
              <a:gd name="connsiteX62" fmla="*/ 355644 w 9248135"/>
              <a:gd name="connsiteY62" fmla="*/ 5072213 h 5354779"/>
              <a:gd name="connsiteX63" fmla="*/ 8871179 w 9248135"/>
              <a:gd name="connsiteY63" fmla="*/ 5072213 h 5354779"/>
              <a:gd name="connsiteX64" fmla="*/ 8967633 w 9248135"/>
              <a:gd name="connsiteY64" fmla="*/ 4975301 h 5354779"/>
              <a:gd name="connsiteX0" fmla="*/ 0 w 9248135"/>
              <a:gd name="connsiteY0" fmla="*/ 4966026 h 5354779"/>
              <a:gd name="connsiteX1" fmla="*/ 0 w 9248135"/>
              <a:gd name="connsiteY1" fmla="*/ 366187 h 5354779"/>
              <a:gd name="connsiteX2" fmla="*/ 107247 w 9248135"/>
              <a:gd name="connsiteY2" fmla="*/ 107295 h 5354779"/>
              <a:gd name="connsiteX3" fmla="*/ 366023 w 9248135"/>
              <a:gd name="connsiteY3" fmla="*/ 0 h 5354779"/>
              <a:gd name="connsiteX4" fmla="*/ 8859694 w 9248135"/>
              <a:gd name="connsiteY4" fmla="*/ 0 h 5354779"/>
              <a:gd name="connsiteX5" fmla="*/ 9118471 w 9248135"/>
              <a:gd name="connsiteY5" fmla="*/ 107295 h 5354779"/>
              <a:gd name="connsiteX6" fmla="*/ 9225717 w 9248135"/>
              <a:gd name="connsiteY6" fmla="*/ 366187 h 5354779"/>
              <a:gd name="connsiteX7" fmla="*/ 9225717 w 9248135"/>
              <a:gd name="connsiteY7" fmla="*/ 4576856 h 5354779"/>
              <a:gd name="connsiteX8" fmla="*/ 9248135 w 9248135"/>
              <a:gd name="connsiteY8" fmla="*/ 4602330 h 5354779"/>
              <a:gd name="connsiteX9" fmla="*/ 9248135 w 9248135"/>
              <a:gd name="connsiteY9" fmla="*/ 4909402 h 5354779"/>
              <a:gd name="connsiteX10" fmla="*/ 9225717 w 9248135"/>
              <a:gd name="connsiteY10" fmla="*/ 4934875 h 5354779"/>
              <a:gd name="connsiteX11" fmla="*/ 9225717 w 9248135"/>
              <a:gd name="connsiteY11" fmla="*/ 4966164 h 5354779"/>
              <a:gd name="connsiteX12" fmla="*/ 9118471 w 9248135"/>
              <a:gd name="connsiteY12" fmla="*/ 5225056 h 5354779"/>
              <a:gd name="connsiteX13" fmla="*/ 8859556 w 9248135"/>
              <a:gd name="connsiteY13" fmla="*/ 5332351 h 5354779"/>
              <a:gd name="connsiteX14" fmla="*/ 8622644 w 9248135"/>
              <a:gd name="connsiteY14" fmla="*/ 5332351 h 5354779"/>
              <a:gd name="connsiteX15" fmla="*/ 8597320 w 9248135"/>
              <a:gd name="connsiteY15" fmla="*/ 5354779 h 5354779"/>
              <a:gd name="connsiteX16" fmla="*/ 8290387 w 9248135"/>
              <a:gd name="connsiteY16" fmla="*/ 5354779 h 5354779"/>
              <a:gd name="connsiteX17" fmla="*/ 8265062 w 9248135"/>
              <a:gd name="connsiteY17" fmla="*/ 5332351 h 5354779"/>
              <a:gd name="connsiteX18" fmla="*/ 8235725 w 9248135"/>
              <a:gd name="connsiteY18" fmla="*/ 5332351 h 5354779"/>
              <a:gd name="connsiteX19" fmla="*/ 8210263 w 9248135"/>
              <a:gd name="connsiteY19" fmla="*/ 5354779 h 5354779"/>
              <a:gd name="connsiteX20" fmla="*/ 7903329 w 9248135"/>
              <a:gd name="connsiteY20" fmla="*/ 5354779 h 5354779"/>
              <a:gd name="connsiteX21" fmla="*/ 7877867 w 9248135"/>
              <a:gd name="connsiteY21" fmla="*/ 5332351 h 5354779"/>
              <a:gd name="connsiteX22" fmla="*/ 366023 w 9248135"/>
              <a:gd name="connsiteY22" fmla="*/ 5332351 h 5354779"/>
              <a:gd name="connsiteX23" fmla="*/ 107247 w 9248135"/>
              <a:gd name="connsiteY23" fmla="*/ 5225056 h 5354779"/>
              <a:gd name="connsiteX24" fmla="*/ 0 w 9248135"/>
              <a:gd name="connsiteY24" fmla="*/ 4966026 h 5354779"/>
              <a:gd name="connsiteX25" fmla="*/ 9194027 w 9248135"/>
              <a:gd name="connsiteY25" fmla="*/ 366187 h 5354779"/>
              <a:gd name="connsiteX26" fmla="*/ 9096052 w 9248135"/>
              <a:gd name="connsiteY26" fmla="*/ 129723 h 5354779"/>
              <a:gd name="connsiteX27" fmla="*/ 8859694 w 9248135"/>
              <a:gd name="connsiteY27" fmla="*/ 31704 h 5354779"/>
              <a:gd name="connsiteX28" fmla="*/ 366023 w 9248135"/>
              <a:gd name="connsiteY28" fmla="*/ 31704 h 5354779"/>
              <a:gd name="connsiteX29" fmla="*/ 129665 w 9248135"/>
              <a:gd name="connsiteY29" fmla="*/ 129723 h 5354779"/>
              <a:gd name="connsiteX30" fmla="*/ 31690 w 9248135"/>
              <a:gd name="connsiteY30" fmla="*/ 366187 h 5354779"/>
              <a:gd name="connsiteX31" fmla="*/ 31690 w 9248135"/>
              <a:gd name="connsiteY31" fmla="*/ 4966026 h 5354779"/>
              <a:gd name="connsiteX32" fmla="*/ 129665 w 9248135"/>
              <a:gd name="connsiteY32" fmla="*/ 5202490 h 5354779"/>
              <a:gd name="connsiteX33" fmla="*/ 366023 w 9248135"/>
              <a:gd name="connsiteY33" fmla="*/ 5300370 h 5354779"/>
              <a:gd name="connsiteX34" fmla="*/ 7909418 w 9248135"/>
              <a:gd name="connsiteY34" fmla="*/ 5300370 h 5354779"/>
              <a:gd name="connsiteX35" fmla="*/ 7909418 w 9248135"/>
              <a:gd name="connsiteY35" fmla="*/ 5322798 h 5354779"/>
              <a:gd name="connsiteX36" fmla="*/ 8204728 w 9248135"/>
              <a:gd name="connsiteY36" fmla="*/ 5322798 h 5354779"/>
              <a:gd name="connsiteX37" fmla="*/ 8204728 w 9248135"/>
              <a:gd name="connsiteY37" fmla="*/ 5300370 h 5354779"/>
              <a:gd name="connsiteX38" fmla="*/ 8296476 w 9248135"/>
              <a:gd name="connsiteY38" fmla="*/ 5300370 h 5354779"/>
              <a:gd name="connsiteX39" fmla="*/ 8296476 w 9248135"/>
              <a:gd name="connsiteY39" fmla="*/ 5322798 h 5354779"/>
              <a:gd name="connsiteX40" fmla="*/ 8591784 w 9248135"/>
              <a:gd name="connsiteY40" fmla="*/ 5322798 h 5354779"/>
              <a:gd name="connsiteX41" fmla="*/ 8591784 w 9248135"/>
              <a:gd name="connsiteY41" fmla="*/ 5300370 h 5354779"/>
              <a:gd name="connsiteX42" fmla="*/ 8859833 w 9248135"/>
              <a:gd name="connsiteY42" fmla="*/ 5300370 h 5354779"/>
              <a:gd name="connsiteX43" fmla="*/ 9096190 w 9248135"/>
              <a:gd name="connsiteY43" fmla="*/ 5202490 h 5354779"/>
              <a:gd name="connsiteX44" fmla="*/ 9194166 w 9248135"/>
              <a:gd name="connsiteY44" fmla="*/ 4966026 h 5354779"/>
              <a:gd name="connsiteX45" fmla="*/ 9194166 w 9248135"/>
              <a:gd name="connsiteY45" fmla="*/ 4903448 h 5354779"/>
              <a:gd name="connsiteX46" fmla="*/ 9216584 w 9248135"/>
              <a:gd name="connsiteY46" fmla="*/ 4903448 h 5354779"/>
              <a:gd name="connsiteX47" fmla="*/ 9216584 w 9248135"/>
              <a:gd name="connsiteY47" fmla="*/ 4608006 h 5354779"/>
              <a:gd name="connsiteX48" fmla="*/ 9194166 w 9248135"/>
              <a:gd name="connsiteY48" fmla="*/ 4608006 h 5354779"/>
              <a:gd name="connsiteX49" fmla="*/ 9194166 w 9248135"/>
              <a:gd name="connsiteY49" fmla="*/ 366187 h 5354779"/>
              <a:gd name="connsiteX50" fmla="*/ 9194027 w 9248135"/>
              <a:gd name="connsiteY50" fmla="*/ 366187 h 5354779"/>
              <a:gd name="connsiteX51" fmla="*/ 220444 w 9248135"/>
              <a:gd name="connsiteY51" fmla="*/ 5006451 h 5354779"/>
              <a:gd name="connsiteX52" fmla="*/ 230684 w 9248135"/>
              <a:gd name="connsiteY52" fmla="*/ 5004098 h 5354779"/>
              <a:gd name="connsiteX53" fmla="*/ 227502 w 9248135"/>
              <a:gd name="connsiteY53" fmla="*/ 4975301 h 5354779"/>
              <a:gd name="connsiteX54" fmla="*/ 8999322 w 9248135"/>
              <a:gd name="connsiteY54" fmla="*/ 4975301 h 5354779"/>
              <a:gd name="connsiteX55" fmla="*/ 8871179 w 9248135"/>
              <a:gd name="connsiteY55" fmla="*/ 5103917 h 5354779"/>
              <a:gd name="connsiteX56" fmla="*/ 355644 w 9248135"/>
              <a:gd name="connsiteY56" fmla="*/ 5103917 h 5354779"/>
              <a:gd name="connsiteX57" fmla="*/ 355644 w 9248135"/>
              <a:gd name="connsiteY57" fmla="*/ 5114439 h 5354779"/>
              <a:gd name="connsiteX58" fmla="*/ 220582 w 9248135"/>
              <a:gd name="connsiteY58" fmla="*/ 5006313 h 5354779"/>
              <a:gd name="connsiteX59" fmla="*/ 220444 w 9248135"/>
              <a:gd name="connsiteY59" fmla="*/ 5006451 h 5354779"/>
              <a:gd name="connsiteX60" fmla="*/ 8871179 w 9248135"/>
              <a:gd name="connsiteY60" fmla="*/ 5072213 h 5354779"/>
              <a:gd name="connsiteX61" fmla="*/ 259191 w 9248135"/>
              <a:gd name="connsiteY61" fmla="*/ 4975301 h 5354779"/>
              <a:gd name="connsiteX62" fmla="*/ 355644 w 9248135"/>
              <a:gd name="connsiteY62" fmla="*/ 5072213 h 5354779"/>
              <a:gd name="connsiteX63" fmla="*/ 8871179 w 9248135"/>
              <a:gd name="connsiteY63" fmla="*/ 5072213 h 5354779"/>
              <a:gd name="connsiteX0" fmla="*/ 0 w 9248135"/>
              <a:gd name="connsiteY0" fmla="*/ 4966026 h 5354779"/>
              <a:gd name="connsiteX1" fmla="*/ 0 w 9248135"/>
              <a:gd name="connsiteY1" fmla="*/ 366187 h 5354779"/>
              <a:gd name="connsiteX2" fmla="*/ 107247 w 9248135"/>
              <a:gd name="connsiteY2" fmla="*/ 107295 h 5354779"/>
              <a:gd name="connsiteX3" fmla="*/ 366023 w 9248135"/>
              <a:gd name="connsiteY3" fmla="*/ 0 h 5354779"/>
              <a:gd name="connsiteX4" fmla="*/ 8859694 w 9248135"/>
              <a:gd name="connsiteY4" fmla="*/ 0 h 5354779"/>
              <a:gd name="connsiteX5" fmla="*/ 9118471 w 9248135"/>
              <a:gd name="connsiteY5" fmla="*/ 107295 h 5354779"/>
              <a:gd name="connsiteX6" fmla="*/ 9225717 w 9248135"/>
              <a:gd name="connsiteY6" fmla="*/ 366187 h 5354779"/>
              <a:gd name="connsiteX7" fmla="*/ 9225717 w 9248135"/>
              <a:gd name="connsiteY7" fmla="*/ 4576856 h 5354779"/>
              <a:gd name="connsiteX8" fmla="*/ 9248135 w 9248135"/>
              <a:gd name="connsiteY8" fmla="*/ 4602330 h 5354779"/>
              <a:gd name="connsiteX9" fmla="*/ 9248135 w 9248135"/>
              <a:gd name="connsiteY9" fmla="*/ 4909402 h 5354779"/>
              <a:gd name="connsiteX10" fmla="*/ 9225717 w 9248135"/>
              <a:gd name="connsiteY10" fmla="*/ 4934875 h 5354779"/>
              <a:gd name="connsiteX11" fmla="*/ 9225717 w 9248135"/>
              <a:gd name="connsiteY11" fmla="*/ 4966164 h 5354779"/>
              <a:gd name="connsiteX12" fmla="*/ 9118471 w 9248135"/>
              <a:gd name="connsiteY12" fmla="*/ 5225056 h 5354779"/>
              <a:gd name="connsiteX13" fmla="*/ 8859556 w 9248135"/>
              <a:gd name="connsiteY13" fmla="*/ 5332351 h 5354779"/>
              <a:gd name="connsiteX14" fmla="*/ 8622644 w 9248135"/>
              <a:gd name="connsiteY14" fmla="*/ 5332351 h 5354779"/>
              <a:gd name="connsiteX15" fmla="*/ 8597320 w 9248135"/>
              <a:gd name="connsiteY15" fmla="*/ 5354779 h 5354779"/>
              <a:gd name="connsiteX16" fmla="*/ 8290387 w 9248135"/>
              <a:gd name="connsiteY16" fmla="*/ 5354779 h 5354779"/>
              <a:gd name="connsiteX17" fmla="*/ 8265062 w 9248135"/>
              <a:gd name="connsiteY17" fmla="*/ 5332351 h 5354779"/>
              <a:gd name="connsiteX18" fmla="*/ 8235725 w 9248135"/>
              <a:gd name="connsiteY18" fmla="*/ 5332351 h 5354779"/>
              <a:gd name="connsiteX19" fmla="*/ 8210263 w 9248135"/>
              <a:gd name="connsiteY19" fmla="*/ 5354779 h 5354779"/>
              <a:gd name="connsiteX20" fmla="*/ 7903329 w 9248135"/>
              <a:gd name="connsiteY20" fmla="*/ 5354779 h 5354779"/>
              <a:gd name="connsiteX21" fmla="*/ 7877867 w 9248135"/>
              <a:gd name="connsiteY21" fmla="*/ 5332351 h 5354779"/>
              <a:gd name="connsiteX22" fmla="*/ 366023 w 9248135"/>
              <a:gd name="connsiteY22" fmla="*/ 5332351 h 5354779"/>
              <a:gd name="connsiteX23" fmla="*/ 107247 w 9248135"/>
              <a:gd name="connsiteY23" fmla="*/ 5225056 h 5354779"/>
              <a:gd name="connsiteX24" fmla="*/ 0 w 9248135"/>
              <a:gd name="connsiteY24" fmla="*/ 4966026 h 5354779"/>
              <a:gd name="connsiteX25" fmla="*/ 9194027 w 9248135"/>
              <a:gd name="connsiteY25" fmla="*/ 366187 h 5354779"/>
              <a:gd name="connsiteX26" fmla="*/ 9096052 w 9248135"/>
              <a:gd name="connsiteY26" fmla="*/ 129723 h 5354779"/>
              <a:gd name="connsiteX27" fmla="*/ 8859694 w 9248135"/>
              <a:gd name="connsiteY27" fmla="*/ 31704 h 5354779"/>
              <a:gd name="connsiteX28" fmla="*/ 366023 w 9248135"/>
              <a:gd name="connsiteY28" fmla="*/ 31704 h 5354779"/>
              <a:gd name="connsiteX29" fmla="*/ 129665 w 9248135"/>
              <a:gd name="connsiteY29" fmla="*/ 129723 h 5354779"/>
              <a:gd name="connsiteX30" fmla="*/ 31690 w 9248135"/>
              <a:gd name="connsiteY30" fmla="*/ 366187 h 5354779"/>
              <a:gd name="connsiteX31" fmla="*/ 31690 w 9248135"/>
              <a:gd name="connsiteY31" fmla="*/ 4966026 h 5354779"/>
              <a:gd name="connsiteX32" fmla="*/ 129665 w 9248135"/>
              <a:gd name="connsiteY32" fmla="*/ 5202490 h 5354779"/>
              <a:gd name="connsiteX33" fmla="*/ 366023 w 9248135"/>
              <a:gd name="connsiteY33" fmla="*/ 5300370 h 5354779"/>
              <a:gd name="connsiteX34" fmla="*/ 7909418 w 9248135"/>
              <a:gd name="connsiteY34" fmla="*/ 5300370 h 5354779"/>
              <a:gd name="connsiteX35" fmla="*/ 7909418 w 9248135"/>
              <a:gd name="connsiteY35" fmla="*/ 5322798 h 5354779"/>
              <a:gd name="connsiteX36" fmla="*/ 8204728 w 9248135"/>
              <a:gd name="connsiteY36" fmla="*/ 5322798 h 5354779"/>
              <a:gd name="connsiteX37" fmla="*/ 8204728 w 9248135"/>
              <a:gd name="connsiteY37" fmla="*/ 5300370 h 5354779"/>
              <a:gd name="connsiteX38" fmla="*/ 8296476 w 9248135"/>
              <a:gd name="connsiteY38" fmla="*/ 5300370 h 5354779"/>
              <a:gd name="connsiteX39" fmla="*/ 8296476 w 9248135"/>
              <a:gd name="connsiteY39" fmla="*/ 5322798 h 5354779"/>
              <a:gd name="connsiteX40" fmla="*/ 8591784 w 9248135"/>
              <a:gd name="connsiteY40" fmla="*/ 5322798 h 5354779"/>
              <a:gd name="connsiteX41" fmla="*/ 8591784 w 9248135"/>
              <a:gd name="connsiteY41" fmla="*/ 5300370 h 5354779"/>
              <a:gd name="connsiteX42" fmla="*/ 8859833 w 9248135"/>
              <a:gd name="connsiteY42" fmla="*/ 5300370 h 5354779"/>
              <a:gd name="connsiteX43" fmla="*/ 9096190 w 9248135"/>
              <a:gd name="connsiteY43" fmla="*/ 5202490 h 5354779"/>
              <a:gd name="connsiteX44" fmla="*/ 9194166 w 9248135"/>
              <a:gd name="connsiteY44" fmla="*/ 4966026 h 5354779"/>
              <a:gd name="connsiteX45" fmla="*/ 9194166 w 9248135"/>
              <a:gd name="connsiteY45" fmla="*/ 4903448 h 5354779"/>
              <a:gd name="connsiteX46" fmla="*/ 9216584 w 9248135"/>
              <a:gd name="connsiteY46" fmla="*/ 4903448 h 5354779"/>
              <a:gd name="connsiteX47" fmla="*/ 9216584 w 9248135"/>
              <a:gd name="connsiteY47" fmla="*/ 4608006 h 5354779"/>
              <a:gd name="connsiteX48" fmla="*/ 9194166 w 9248135"/>
              <a:gd name="connsiteY48" fmla="*/ 4608006 h 5354779"/>
              <a:gd name="connsiteX49" fmla="*/ 9194166 w 9248135"/>
              <a:gd name="connsiteY49" fmla="*/ 366187 h 5354779"/>
              <a:gd name="connsiteX50" fmla="*/ 9194027 w 9248135"/>
              <a:gd name="connsiteY50" fmla="*/ 366187 h 5354779"/>
              <a:gd name="connsiteX51" fmla="*/ 220444 w 9248135"/>
              <a:gd name="connsiteY51" fmla="*/ 5006451 h 5354779"/>
              <a:gd name="connsiteX52" fmla="*/ 230684 w 9248135"/>
              <a:gd name="connsiteY52" fmla="*/ 5004098 h 5354779"/>
              <a:gd name="connsiteX53" fmla="*/ 227502 w 9248135"/>
              <a:gd name="connsiteY53" fmla="*/ 4975301 h 5354779"/>
              <a:gd name="connsiteX54" fmla="*/ 8871179 w 9248135"/>
              <a:gd name="connsiteY54" fmla="*/ 5103917 h 5354779"/>
              <a:gd name="connsiteX55" fmla="*/ 355644 w 9248135"/>
              <a:gd name="connsiteY55" fmla="*/ 5103917 h 5354779"/>
              <a:gd name="connsiteX56" fmla="*/ 355644 w 9248135"/>
              <a:gd name="connsiteY56" fmla="*/ 5114439 h 5354779"/>
              <a:gd name="connsiteX57" fmla="*/ 220582 w 9248135"/>
              <a:gd name="connsiteY57" fmla="*/ 5006313 h 5354779"/>
              <a:gd name="connsiteX58" fmla="*/ 220444 w 9248135"/>
              <a:gd name="connsiteY58" fmla="*/ 5006451 h 5354779"/>
              <a:gd name="connsiteX59" fmla="*/ 8871179 w 9248135"/>
              <a:gd name="connsiteY59" fmla="*/ 5072213 h 5354779"/>
              <a:gd name="connsiteX60" fmla="*/ 259191 w 9248135"/>
              <a:gd name="connsiteY60" fmla="*/ 4975301 h 5354779"/>
              <a:gd name="connsiteX61" fmla="*/ 355644 w 9248135"/>
              <a:gd name="connsiteY61" fmla="*/ 5072213 h 5354779"/>
              <a:gd name="connsiteX62" fmla="*/ 8871179 w 9248135"/>
              <a:gd name="connsiteY62" fmla="*/ 5072213 h 5354779"/>
              <a:gd name="connsiteX0" fmla="*/ 0 w 9248135"/>
              <a:gd name="connsiteY0" fmla="*/ 4966026 h 5354779"/>
              <a:gd name="connsiteX1" fmla="*/ 0 w 9248135"/>
              <a:gd name="connsiteY1" fmla="*/ 366187 h 5354779"/>
              <a:gd name="connsiteX2" fmla="*/ 107247 w 9248135"/>
              <a:gd name="connsiteY2" fmla="*/ 107295 h 5354779"/>
              <a:gd name="connsiteX3" fmla="*/ 366023 w 9248135"/>
              <a:gd name="connsiteY3" fmla="*/ 0 h 5354779"/>
              <a:gd name="connsiteX4" fmla="*/ 8859694 w 9248135"/>
              <a:gd name="connsiteY4" fmla="*/ 0 h 5354779"/>
              <a:gd name="connsiteX5" fmla="*/ 9118471 w 9248135"/>
              <a:gd name="connsiteY5" fmla="*/ 107295 h 5354779"/>
              <a:gd name="connsiteX6" fmla="*/ 9225717 w 9248135"/>
              <a:gd name="connsiteY6" fmla="*/ 366187 h 5354779"/>
              <a:gd name="connsiteX7" fmla="*/ 9225717 w 9248135"/>
              <a:gd name="connsiteY7" fmla="*/ 4576856 h 5354779"/>
              <a:gd name="connsiteX8" fmla="*/ 9248135 w 9248135"/>
              <a:gd name="connsiteY8" fmla="*/ 4602330 h 5354779"/>
              <a:gd name="connsiteX9" fmla="*/ 9248135 w 9248135"/>
              <a:gd name="connsiteY9" fmla="*/ 4909402 h 5354779"/>
              <a:gd name="connsiteX10" fmla="*/ 9225717 w 9248135"/>
              <a:gd name="connsiteY10" fmla="*/ 4934875 h 5354779"/>
              <a:gd name="connsiteX11" fmla="*/ 9225717 w 9248135"/>
              <a:gd name="connsiteY11" fmla="*/ 4966164 h 5354779"/>
              <a:gd name="connsiteX12" fmla="*/ 9118471 w 9248135"/>
              <a:gd name="connsiteY12" fmla="*/ 5225056 h 5354779"/>
              <a:gd name="connsiteX13" fmla="*/ 8859556 w 9248135"/>
              <a:gd name="connsiteY13" fmla="*/ 5332351 h 5354779"/>
              <a:gd name="connsiteX14" fmla="*/ 8622644 w 9248135"/>
              <a:gd name="connsiteY14" fmla="*/ 5332351 h 5354779"/>
              <a:gd name="connsiteX15" fmla="*/ 8597320 w 9248135"/>
              <a:gd name="connsiteY15" fmla="*/ 5354779 h 5354779"/>
              <a:gd name="connsiteX16" fmla="*/ 8290387 w 9248135"/>
              <a:gd name="connsiteY16" fmla="*/ 5354779 h 5354779"/>
              <a:gd name="connsiteX17" fmla="*/ 8265062 w 9248135"/>
              <a:gd name="connsiteY17" fmla="*/ 5332351 h 5354779"/>
              <a:gd name="connsiteX18" fmla="*/ 8235725 w 9248135"/>
              <a:gd name="connsiteY18" fmla="*/ 5332351 h 5354779"/>
              <a:gd name="connsiteX19" fmla="*/ 8210263 w 9248135"/>
              <a:gd name="connsiteY19" fmla="*/ 5354779 h 5354779"/>
              <a:gd name="connsiteX20" fmla="*/ 7903329 w 9248135"/>
              <a:gd name="connsiteY20" fmla="*/ 5354779 h 5354779"/>
              <a:gd name="connsiteX21" fmla="*/ 7877867 w 9248135"/>
              <a:gd name="connsiteY21" fmla="*/ 5332351 h 5354779"/>
              <a:gd name="connsiteX22" fmla="*/ 366023 w 9248135"/>
              <a:gd name="connsiteY22" fmla="*/ 5332351 h 5354779"/>
              <a:gd name="connsiteX23" fmla="*/ 107247 w 9248135"/>
              <a:gd name="connsiteY23" fmla="*/ 5225056 h 5354779"/>
              <a:gd name="connsiteX24" fmla="*/ 0 w 9248135"/>
              <a:gd name="connsiteY24" fmla="*/ 4966026 h 5354779"/>
              <a:gd name="connsiteX25" fmla="*/ 9194027 w 9248135"/>
              <a:gd name="connsiteY25" fmla="*/ 366187 h 5354779"/>
              <a:gd name="connsiteX26" fmla="*/ 9096052 w 9248135"/>
              <a:gd name="connsiteY26" fmla="*/ 129723 h 5354779"/>
              <a:gd name="connsiteX27" fmla="*/ 8859694 w 9248135"/>
              <a:gd name="connsiteY27" fmla="*/ 31704 h 5354779"/>
              <a:gd name="connsiteX28" fmla="*/ 366023 w 9248135"/>
              <a:gd name="connsiteY28" fmla="*/ 31704 h 5354779"/>
              <a:gd name="connsiteX29" fmla="*/ 129665 w 9248135"/>
              <a:gd name="connsiteY29" fmla="*/ 129723 h 5354779"/>
              <a:gd name="connsiteX30" fmla="*/ 31690 w 9248135"/>
              <a:gd name="connsiteY30" fmla="*/ 366187 h 5354779"/>
              <a:gd name="connsiteX31" fmla="*/ 31690 w 9248135"/>
              <a:gd name="connsiteY31" fmla="*/ 4966026 h 5354779"/>
              <a:gd name="connsiteX32" fmla="*/ 129665 w 9248135"/>
              <a:gd name="connsiteY32" fmla="*/ 5202490 h 5354779"/>
              <a:gd name="connsiteX33" fmla="*/ 366023 w 9248135"/>
              <a:gd name="connsiteY33" fmla="*/ 5300370 h 5354779"/>
              <a:gd name="connsiteX34" fmla="*/ 7909418 w 9248135"/>
              <a:gd name="connsiteY34" fmla="*/ 5300370 h 5354779"/>
              <a:gd name="connsiteX35" fmla="*/ 7909418 w 9248135"/>
              <a:gd name="connsiteY35" fmla="*/ 5322798 h 5354779"/>
              <a:gd name="connsiteX36" fmla="*/ 8204728 w 9248135"/>
              <a:gd name="connsiteY36" fmla="*/ 5322798 h 5354779"/>
              <a:gd name="connsiteX37" fmla="*/ 8204728 w 9248135"/>
              <a:gd name="connsiteY37" fmla="*/ 5300370 h 5354779"/>
              <a:gd name="connsiteX38" fmla="*/ 8296476 w 9248135"/>
              <a:gd name="connsiteY38" fmla="*/ 5300370 h 5354779"/>
              <a:gd name="connsiteX39" fmla="*/ 8296476 w 9248135"/>
              <a:gd name="connsiteY39" fmla="*/ 5322798 h 5354779"/>
              <a:gd name="connsiteX40" fmla="*/ 8591784 w 9248135"/>
              <a:gd name="connsiteY40" fmla="*/ 5322798 h 5354779"/>
              <a:gd name="connsiteX41" fmla="*/ 8591784 w 9248135"/>
              <a:gd name="connsiteY41" fmla="*/ 5300370 h 5354779"/>
              <a:gd name="connsiteX42" fmla="*/ 8859833 w 9248135"/>
              <a:gd name="connsiteY42" fmla="*/ 5300370 h 5354779"/>
              <a:gd name="connsiteX43" fmla="*/ 9096190 w 9248135"/>
              <a:gd name="connsiteY43" fmla="*/ 5202490 h 5354779"/>
              <a:gd name="connsiteX44" fmla="*/ 9194166 w 9248135"/>
              <a:gd name="connsiteY44" fmla="*/ 4966026 h 5354779"/>
              <a:gd name="connsiteX45" fmla="*/ 9194166 w 9248135"/>
              <a:gd name="connsiteY45" fmla="*/ 4903448 h 5354779"/>
              <a:gd name="connsiteX46" fmla="*/ 9216584 w 9248135"/>
              <a:gd name="connsiteY46" fmla="*/ 4903448 h 5354779"/>
              <a:gd name="connsiteX47" fmla="*/ 9216584 w 9248135"/>
              <a:gd name="connsiteY47" fmla="*/ 4608006 h 5354779"/>
              <a:gd name="connsiteX48" fmla="*/ 9194166 w 9248135"/>
              <a:gd name="connsiteY48" fmla="*/ 4608006 h 5354779"/>
              <a:gd name="connsiteX49" fmla="*/ 9194166 w 9248135"/>
              <a:gd name="connsiteY49" fmla="*/ 366187 h 5354779"/>
              <a:gd name="connsiteX50" fmla="*/ 9194027 w 9248135"/>
              <a:gd name="connsiteY50" fmla="*/ 366187 h 5354779"/>
              <a:gd name="connsiteX51" fmla="*/ 220444 w 9248135"/>
              <a:gd name="connsiteY51" fmla="*/ 5006451 h 5354779"/>
              <a:gd name="connsiteX52" fmla="*/ 230684 w 9248135"/>
              <a:gd name="connsiteY52" fmla="*/ 5004098 h 5354779"/>
              <a:gd name="connsiteX53" fmla="*/ 227502 w 9248135"/>
              <a:gd name="connsiteY53" fmla="*/ 4975301 h 5354779"/>
              <a:gd name="connsiteX54" fmla="*/ 8871179 w 9248135"/>
              <a:gd name="connsiteY54" fmla="*/ 5103917 h 5354779"/>
              <a:gd name="connsiteX55" fmla="*/ 355644 w 9248135"/>
              <a:gd name="connsiteY55" fmla="*/ 5103917 h 5354779"/>
              <a:gd name="connsiteX56" fmla="*/ 355644 w 9248135"/>
              <a:gd name="connsiteY56" fmla="*/ 5114439 h 5354779"/>
              <a:gd name="connsiteX57" fmla="*/ 220582 w 9248135"/>
              <a:gd name="connsiteY57" fmla="*/ 5006313 h 5354779"/>
              <a:gd name="connsiteX58" fmla="*/ 220444 w 9248135"/>
              <a:gd name="connsiteY58" fmla="*/ 5006451 h 5354779"/>
              <a:gd name="connsiteX59" fmla="*/ 355644 w 9248135"/>
              <a:gd name="connsiteY59" fmla="*/ 5072213 h 5354779"/>
              <a:gd name="connsiteX60" fmla="*/ 259191 w 9248135"/>
              <a:gd name="connsiteY60" fmla="*/ 4975301 h 5354779"/>
              <a:gd name="connsiteX61" fmla="*/ 355644 w 9248135"/>
              <a:gd name="connsiteY61" fmla="*/ 5072213 h 5354779"/>
              <a:gd name="connsiteX0" fmla="*/ 0 w 9248135"/>
              <a:gd name="connsiteY0" fmla="*/ 4966026 h 5354779"/>
              <a:gd name="connsiteX1" fmla="*/ 0 w 9248135"/>
              <a:gd name="connsiteY1" fmla="*/ 366187 h 5354779"/>
              <a:gd name="connsiteX2" fmla="*/ 107247 w 9248135"/>
              <a:gd name="connsiteY2" fmla="*/ 107295 h 5354779"/>
              <a:gd name="connsiteX3" fmla="*/ 366023 w 9248135"/>
              <a:gd name="connsiteY3" fmla="*/ 0 h 5354779"/>
              <a:gd name="connsiteX4" fmla="*/ 8859694 w 9248135"/>
              <a:gd name="connsiteY4" fmla="*/ 0 h 5354779"/>
              <a:gd name="connsiteX5" fmla="*/ 9118471 w 9248135"/>
              <a:gd name="connsiteY5" fmla="*/ 107295 h 5354779"/>
              <a:gd name="connsiteX6" fmla="*/ 9225717 w 9248135"/>
              <a:gd name="connsiteY6" fmla="*/ 366187 h 5354779"/>
              <a:gd name="connsiteX7" fmla="*/ 9225717 w 9248135"/>
              <a:gd name="connsiteY7" fmla="*/ 4576856 h 5354779"/>
              <a:gd name="connsiteX8" fmla="*/ 9248135 w 9248135"/>
              <a:gd name="connsiteY8" fmla="*/ 4602330 h 5354779"/>
              <a:gd name="connsiteX9" fmla="*/ 9248135 w 9248135"/>
              <a:gd name="connsiteY9" fmla="*/ 4909402 h 5354779"/>
              <a:gd name="connsiteX10" fmla="*/ 9225717 w 9248135"/>
              <a:gd name="connsiteY10" fmla="*/ 4934875 h 5354779"/>
              <a:gd name="connsiteX11" fmla="*/ 9225717 w 9248135"/>
              <a:gd name="connsiteY11" fmla="*/ 4966164 h 5354779"/>
              <a:gd name="connsiteX12" fmla="*/ 9118471 w 9248135"/>
              <a:gd name="connsiteY12" fmla="*/ 5225056 h 5354779"/>
              <a:gd name="connsiteX13" fmla="*/ 8859556 w 9248135"/>
              <a:gd name="connsiteY13" fmla="*/ 5332351 h 5354779"/>
              <a:gd name="connsiteX14" fmla="*/ 8622644 w 9248135"/>
              <a:gd name="connsiteY14" fmla="*/ 5332351 h 5354779"/>
              <a:gd name="connsiteX15" fmla="*/ 8597320 w 9248135"/>
              <a:gd name="connsiteY15" fmla="*/ 5354779 h 5354779"/>
              <a:gd name="connsiteX16" fmla="*/ 8290387 w 9248135"/>
              <a:gd name="connsiteY16" fmla="*/ 5354779 h 5354779"/>
              <a:gd name="connsiteX17" fmla="*/ 8265062 w 9248135"/>
              <a:gd name="connsiteY17" fmla="*/ 5332351 h 5354779"/>
              <a:gd name="connsiteX18" fmla="*/ 8235725 w 9248135"/>
              <a:gd name="connsiteY18" fmla="*/ 5332351 h 5354779"/>
              <a:gd name="connsiteX19" fmla="*/ 8210263 w 9248135"/>
              <a:gd name="connsiteY19" fmla="*/ 5354779 h 5354779"/>
              <a:gd name="connsiteX20" fmla="*/ 7903329 w 9248135"/>
              <a:gd name="connsiteY20" fmla="*/ 5354779 h 5354779"/>
              <a:gd name="connsiteX21" fmla="*/ 7877867 w 9248135"/>
              <a:gd name="connsiteY21" fmla="*/ 5332351 h 5354779"/>
              <a:gd name="connsiteX22" fmla="*/ 366023 w 9248135"/>
              <a:gd name="connsiteY22" fmla="*/ 5332351 h 5354779"/>
              <a:gd name="connsiteX23" fmla="*/ 107247 w 9248135"/>
              <a:gd name="connsiteY23" fmla="*/ 5225056 h 5354779"/>
              <a:gd name="connsiteX24" fmla="*/ 0 w 9248135"/>
              <a:gd name="connsiteY24" fmla="*/ 4966026 h 5354779"/>
              <a:gd name="connsiteX25" fmla="*/ 9194027 w 9248135"/>
              <a:gd name="connsiteY25" fmla="*/ 366187 h 5354779"/>
              <a:gd name="connsiteX26" fmla="*/ 9096052 w 9248135"/>
              <a:gd name="connsiteY26" fmla="*/ 129723 h 5354779"/>
              <a:gd name="connsiteX27" fmla="*/ 8859694 w 9248135"/>
              <a:gd name="connsiteY27" fmla="*/ 31704 h 5354779"/>
              <a:gd name="connsiteX28" fmla="*/ 366023 w 9248135"/>
              <a:gd name="connsiteY28" fmla="*/ 31704 h 5354779"/>
              <a:gd name="connsiteX29" fmla="*/ 129665 w 9248135"/>
              <a:gd name="connsiteY29" fmla="*/ 129723 h 5354779"/>
              <a:gd name="connsiteX30" fmla="*/ 31690 w 9248135"/>
              <a:gd name="connsiteY30" fmla="*/ 366187 h 5354779"/>
              <a:gd name="connsiteX31" fmla="*/ 31690 w 9248135"/>
              <a:gd name="connsiteY31" fmla="*/ 4966026 h 5354779"/>
              <a:gd name="connsiteX32" fmla="*/ 129665 w 9248135"/>
              <a:gd name="connsiteY32" fmla="*/ 5202490 h 5354779"/>
              <a:gd name="connsiteX33" fmla="*/ 366023 w 9248135"/>
              <a:gd name="connsiteY33" fmla="*/ 5300370 h 5354779"/>
              <a:gd name="connsiteX34" fmla="*/ 7909418 w 9248135"/>
              <a:gd name="connsiteY34" fmla="*/ 5300370 h 5354779"/>
              <a:gd name="connsiteX35" fmla="*/ 7909418 w 9248135"/>
              <a:gd name="connsiteY35" fmla="*/ 5322798 h 5354779"/>
              <a:gd name="connsiteX36" fmla="*/ 8204728 w 9248135"/>
              <a:gd name="connsiteY36" fmla="*/ 5322798 h 5354779"/>
              <a:gd name="connsiteX37" fmla="*/ 8204728 w 9248135"/>
              <a:gd name="connsiteY37" fmla="*/ 5300370 h 5354779"/>
              <a:gd name="connsiteX38" fmla="*/ 8296476 w 9248135"/>
              <a:gd name="connsiteY38" fmla="*/ 5300370 h 5354779"/>
              <a:gd name="connsiteX39" fmla="*/ 8296476 w 9248135"/>
              <a:gd name="connsiteY39" fmla="*/ 5322798 h 5354779"/>
              <a:gd name="connsiteX40" fmla="*/ 8591784 w 9248135"/>
              <a:gd name="connsiteY40" fmla="*/ 5322798 h 5354779"/>
              <a:gd name="connsiteX41" fmla="*/ 8591784 w 9248135"/>
              <a:gd name="connsiteY41" fmla="*/ 5300370 h 5354779"/>
              <a:gd name="connsiteX42" fmla="*/ 8859833 w 9248135"/>
              <a:gd name="connsiteY42" fmla="*/ 5300370 h 5354779"/>
              <a:gd name="connsiteX43" fmla="*/ 9096190 w 9248135"/>
              <a:gd name="connsiteY43" fmla="*/ 5202490 h 5354779"/>
              <a:gd name="connsiteX44" fmla="*/ 9194166 w 9248135"/>
              <a:gd name="connsiteY44" fmla="*/ 4966026 h 5354779"/>
              <a:gd name="connsiteX45" fmla="*/ 9194166 w 9248135"/>
              <a:gd name="connsiteY45" fmla="*/ 4903448 h 5354779"/>
              <a:gd name="connsiteX46" fmla="*/ 9216584 w 9248135"/>
              <a:gd name="connsiteY46" fmla="*/ 4903448 h 5354779"/>
              <a:gd name="connsiteX47" fmla="*/ 9216584 w 9248135"/>
              <a:gd name="connsiteY47" fmla="*/ 4608006 h 5354779"/>
              <a:gd name="connsiteX48" fmla="*/ 9194166 w 9248135"/>
              <a:gd name="connsiteY48" fmla="*/ 4608006 h 5354779"/>
              <a:gd name="connsiteX49" fmla="*/ 9194166 w 9248135"/>
              <a:gd name="connsiteY49" fmla="*/ 366187 h 5354779"/>
              <a:gd name="connsiteX50" fmla="*/ 9194027 w 9248135"/>
              <a:gd name="connsiteY50" fmla="*/ 366187 h 5354779"/>
              <a:gd name="connsiteX51" fmla="*/ 220444 w 9248135"/>
              <a:gd name="connsiteY51" fmla="*/ 5006451 h 5354779"/>
              <a:gd name="connsiteX52" fmla="*/ 230684 w 9248135"/>
              <a:gd name="connsiteY52" fmla="*/ 5004098 h 5354779"/>
              <a:gd name="connsiteX53" fmla="*/ 227502 w 9248135"/>
              <a:gd name="connsiteY53" fmla="*/ 4975301 h 5354779"/>
              <a:gd name="connsiteX54" fmla="*/ 355644 w 9248135"/>
              <a:gd name="connsiteY54" fmla="*/ 5103917 h 5354779"/>
              <a:gd name="connsiteX55" fmla="*/ 355644 w 9248135"/>
              <a:gd name="connsiteY55" fmla="*/ 5114439 h 5354779"/>
              <a:gd name="connsiteX56" fmla="*/ 220582 w 9248135"/>
              <a:gd name="connsiteY56" fmla="*/ 5006313 h 5354779"/>
              <a:gd name="connsiteX57" fmla="*/ 220444 w 9248135"/>
              <a:gd name="connsiteY57" fmla="*/ 5006451 h 5354779"/>
              <a:gd name="connsiteX58" fmla="*/ 355644 w 9248135"/>
              <a:gd name="connsiteY58" fmla="*/ 5072213 h 5354779"/>
              <a:gd name="connsiteX59" fmla="*/ 259191 w 9248135"/>
              <a:gd name="connsiteY59" fmla="*/ 4975301 h 5354779"/>
              <a:gd name="connsiteX60" fmla="*/ 355644 w 9248135"/>
              <a:gd name="connsiteY60" fmla="*/ 5072213 h 5354779"/>
              <a:gd name="connsiteX0" fmla="*/ 0 w 9248135"/>
              <a:gd name="connsiteY0" fmla="*/ 4966026 h 5354779"/>
              <a:gd name="connsiteX1" fmla="*/ 0 w 9248135"/>
              <a:gd name="connsiteY1" fmla="*/ 366187 h 5354779"/>
              <a:gd name="connsiteX2" fmla="*/ 107247 w 9248135"/>
              <a:gd name="connsiteY2" fmla="*/ 107295 h 5354779"/>
              <a:gd name="connsiteX3" fmla="*/ 366023 w 9248135"/>
              <a:gd name="connsiteY3" fmla="*/ 0 h 5354779"/>
              <a:gd name="connsiteX4" fmla="*/ 8859694 w 9248135"/>
              <a:gd name="connsiteY4" fmla="*/ 0 h 5354779"/>
              <a:gd name="connsiteX5" fmla="*/ 9118471 w 9248135"/>
              <a:gd name="connsiteY5" fmla="*/ 107295 h 5354779"/>
              <a:gd name="connsiteX6" fmla="*/ 9225717 w 9248135"/>
              <a:gd name="connsiteY6" fmla="*/ 366187 h 5354779"/>
              <a:gd name="connsiteX7" fmla="*/ 9225717 w 9248135"/>
              <a:gd name="connsiteY7" fmla="*/ 4576856 h 5354779"/>
              <a:gd name="connsiteX8" fmla="*/ 9248135 w 9248135"/>
              <a:gd name="connsiteY8" fmla="*/ 4602330 h 5354779"/>
              <a:gd name="connsiteX9" fmla="*/ 9248135 w 9248135"/>
              <a:gd name="connsiteY9" fmla="*/ 4909402 h 5354779"/>
              <a:gd name="connsiteX10" fmla="*/ 9225717 w 9248135"/>
              <a:gd name="connsiteY10" fmla="*/ 4934875 h 5354779"/>
              <a:gd name="connsiteX11" fmla="*/ 9225717 w 9248135"/>
              <a:gd name="connsiteY11" fmla="*/ 4966164 h 5354779"/>
              <a:gd name="connsiteX12" fmla="*/ 9118471 w 9248135"/>
              <a:gd name="connsiteY12" fmla="*/ 5225056 h 5354779"/>
              <a:gd name="connsiteX13" fmla="*/ 8859556 w 9248135"/>
              <a:gd name="connsiteY13" fmla="*/ 5332351 h 5354779"/>
              <a:gd name="connsiteX14" fmla="*/ 8622644 w 9248135"/>
              <a:gd name="connsiteY14" fmla="*/ 5332351 h 5354779"/>
              <a:gd name="connsiteX15" fmla="*/ 8597320 w 9248135"/>
              <a:gd name="connsiteY15" fmla="*/ 5354779 h 5354779"/>
              <a:gd name="connsiteX16" fmla="*/ 8290387 w 9248135"/>
              <a:gd name="connsiteY16" fmla="*/ 5354779 h 5354779"/>
              <a:gd name="connsiteX17" fmla="*/ 8265062 w 9248135"/>
              <a:gd name="connsiteY17" fmla="*/ 5332351 h 5354779"/>
              <a:gd name="connsiteX18" fmla="*/ 8235725 w 9248135"/>
              <a:gd name="connsiteY18" fmla="*/ 5332351 h 5354779"/>
              <a:gd name="connsiteX19" fmla="*/ 8210263 w 9248135"/>
              <a:gd name="connsiteY19" fmla="*/ 5354779 h 5354779"/>
              <a:gd name="connsiteX20" fmla="*/ 7903329 w 9248135"/>
              <a:gd name="connsiteY20" fmla="*/ 5354779 h 5354779"/>
              <a:gd name="connsiteX21" fmla="*/ 7877867 w 9248135"/>
              <a:gd name="connsiteY21" fmla="*/ 5332351 h 5354779"/>
              <a:gd name="connsiteX22" fmla="*/ 366023 w 9248135"/>
              <a:gd name="connsiteY22" fmla="*/ 5332351 h 5354779"/>
              <a:gd name="connsiteX23" fmla="*/ 107247 w 9248135"/>
              <a:gd name="connsiteY23" fmla="*/ 5225056 h 5354779"/>
              <a:gd name="connsiteX24" fmla="*/ 0 w 9248135"/>
              <a:gd name="connsiteY24" fmla="*/ 4966026 h 5354779"/>
              <a:gd name="connsiteX25" fmla="*/ 9194027 w 9248135"/>
              <a:gd name="connsiteY25" fmla="*/ 366187 h 5354779"/>
              <a:gd name="connsiteX26" fmla="*/ 9096052 w 9248135"/>
              <a:gd name="connsiteY26" fmla="*/ 129723 h 5354779"/>
              <a:gd name="connsiteX27" fmla="*/ 8859694 w 9248135"/>
              <a:gd name="connsiteY27" fmla="*/ 31704 h 5354779"/>
              <a:gd name="connsiteX28" fmla="*/ 366023 w 9248135"/>
              <a:gd name="connsiteY28" fmla="*/ 31704 h 5354779"/>
              <a:gd name="connsiteX29" fmla="*/ 129665 w 9248135"/>
              <a:gd name="connsiteY29" fmla="*/ 129723 h 5354779"/>
              <a:gd name="connsiteX30" fmla="*/ 31690 w 9248135"/>
              <a:gd name="connsiteY30" fmla="*/ 366187 h 5354779"/>
              <a:gd name="connsiteX31" fmla="*/ 31690 w 9248135"/>
              <a:gd name="connsiteY31" fmla="*/ 4966026 h 5354779"/>
              <a:gd name="connsiteX32" fmla="*/ 129665 w 9248135"/>
              <a:gd name="connsiteY32" fmla="*/ 5202490 h 5354779"/>
              <a:gd name="connsiteX33" fmla="*/ 366023 w 9248135"/>
              <a:gd name="connsiteY33" fmla="*/ 5300370 h 5354779"/>
              <a:gd name="connsiteX34" fmla="*/ 7909418 w 9248135"/>
              <a:gd name="connsiteY34" fmla="*/ 5300370 h 5354779"/>
              <a:gd name="connsiteX35" fmla="*/ 7909418 w 9248135"/>
              <a:gd name="connsiteY35" fmla="*/ 5322798 h 5354779"/>
              <a:gd name="connsiteX36" fmla="*/ 8204728 w 9248135"/>
              <a:gd name="connsiteY36" fmla="*/ 5322798 h 5354779"/>
              <a:gd name="connsiteX37" fmla="*/ 8204728 w 9248135"/>
              <a:gd name="connsiteY37" fmla="*/ 5300370 h 5354779"/>
              <a:gd name="connsiteX38" fmla="*/ 8296476 w 9248135"/>
              <a:gd name="connsiteY38" fmla="*/ 5300370 h 5354779"/>
              <a:gd name="connsiteX39" fmla="*/ 8296476 w 9248135"/>
              <a:gd name="connsiteY39" fmla="*/ 5322798 h 5354779"/>
              <a:gd name="connsiteX40" fmla="*/ 8591784 w 9248135"/>
              <a:gd name="connsiteY40" fmla="*/ 5322798 h 5354779"/>
              <a:gd name="connsiteX41" fmla="*/ 8591784 w 9248135"/>
              <a:gd name="connsiteY41" fmla="*/ 5300370 h 5354779"/>
              <a:gd name="connsiteX42" fmla="*/ 8859833 w 9248135"/>
              <a:gd name="connsiteY42" fmla="*/ 5300370 h 5354779"/>
              <a:gd name="connsiteX43" fmla="*/ 9096190 w 9248135"/>
              <a:gd name="connsiteY43" fmla="*/ 5202490 h 5354779"/>
              <a:gd name="connsiteX44" fmla="*/ 9194166 w 9248135"/>
              <a:gd name="connsiteY44" fmla="*/ 4966026 h 5354779"/>
              <a:gd name="connsiteX45" fmla="*/ 9194166 w 9248135"/>
              <a:gd name="connsiteY45" fmla="*/ 4903448 h 5354779"/>
              <a:gd name="connsiteX46" fmla="*/ 9216584 w 9248135"/>
              <a:gd name="connsiteY46" fmla="*/ 4903448 h 5354779"/>
              <a:gd name="connsiteX47" fmla="*/ 9216584 w 9248135"/>
              <a:gd name="connsiteY47" fmla="*/ 4608006 h 5354779"/>
              <a:gd name="connsiteX48" fmla="*/ 9194166 w 9248135"/>
              <a:gd name="connsiteY48" fmla="*/ 4608006 h 5354779"/>
              <a:gd name="connsiteX49" fmla="*/ 9194166 w 9248135"/>
              <a:gd name="connsiteY49" fmla="*/ 366187 h 5354779"/>
              <a:gd name="connsiteX50" fmla="*/ 9194027 w 9248135"/>
              <a:gd name="connsiteY50" fmla="*/ 366187 h 5354779"/>
              <a:gd name="connsiteX51" fmla="*/ 220444 w 9248135"/>
              <a:gd name="connsiteY51" fmla="*/ 5006451 h 5354779"/>
              <a:gd name="connsiteX52" fmla="*/ 230684 w 9248135"/>
              <a:gd name="connsiteY52" fmla="*/ 5004098 h 5354779"/>
              <a:gd name="connsiteX53" fmla="*/ 227502 w 9248135"/>
              <a:gd name="connsiteY53" fmla="*/ 4975301 h 5354779"/>
              <a:gd name="connsiteX54" fmla="*/ 355644 w 9248135"/>
              <a:gd name="connsiteY54" fmla="*/ 5103917 h 5354779"/>
              <a:gd name="connsiteX55" fmla="*/ 355644 w 9248135"/>
              <a:gd name="connsiteY55" fmla="*/ 5114439 h 5354779"/>
              <a:gd name="connsiteX56" fmla="*/ 220582 w 9248135"/>
              <a:gd name="connsiteY56" fmla="*/ 5006313 h 5354779"/>
              <a:gd name="connsiteX57" fmla="*/ 220444 w 9248135"/>
              <a:gd name="connsiteY57" fmla="*/ 5006451 h 5354779"/>
              <a:gd name="connsiteX0" fmla="*/ 0 w 9248135"/>
              <a:gd name="connsiteY0" fmla="*/ 4966026 h 5354779"/>
              <a:gd name="connsiteX1" fmla="*/ 0 w 9248135"/>
              <a:gd name="connsiteY1" fmla="*/ 366187 h 5354779"/>
              <a:gd name="connsiteX2" fmla="*/ 107247 w 9248135"/>
              <a:gd name="connsiteY2" fmla="*/ 107295 h 5354779"/>
              <a:gd name="connsiteX3" fmla="*/ 366023 w 9248135"/>
              <a:gd name="connsiteY3" fmla="*/ 0 h 5354779"/>
              <a:gd name="connsiteX4" fmla="*/ 8859694 w 9248135"/>
              <a:gd name="connsiteY4" fmla="*/ 0 h 5354779"/>
              <a:gd name="connsiteX5" fmla="*/ 9118471 w 9248135"/>
              <a:gd name="connsiteY5" fmla="*/ 107295 h 5354779"/>
              <a:gd name="connsiteX6" fmla="*/ 9225717 w 9248135"/>
              <a:gd name="connsiteY6" fmla="*/ 366187 h 5354779"/>
              <a:gd name="connsiteX7" fmla="*/ 9225717 w 9248135"/>
              <a:gd name="connsiteY7" fmla="*/ 4576856 h 5354779"/>
              <a:gd name="connsiteX8" fmla="*/ 9248135 w 9248135"/>
              <a:gd name="connsiteY8" fmla="*/ 4602330 h 5354779"/>
              <a:gd name="connsiteX9" fmla="*/ 9248135 w 9248135"/>
              <a:gd name="connsiteY9" fmla="*/ 4909402 h 5354779"/>
              <a:gd name="connsiteX10" fmla="*/ 9225717 w 9248135"/>
              <a:gd name="connsiteY10" fmla="*/ 4934875 h 5354779"/>
              <a:gd name="connsiteX11" fmla="*/ 9225717 w 9248135"/>
              <a:gd name="connsiteY11" fmla="*/ 4966164 h 5354779"/>
              <a:gd name="connsiteX12" fmla="*/ 9118471 w 9248135"/>
              <a:gd name="connsiteY12" fmla="*/ 5225056 h 5354779"/>
              <a:gd name="connsiteX13" fmla="*/ 8859556 w 9248135"/>
              <a:gd name="connsiteY13" fmla="*/ 5332351 h 5354779"/>
              <a:gd name="connsiteX14" fmla="*/ 8622644 w 9248135"/>
              <a:gd name="connsiteY14" fmla="*/ 5332351 h 5354779"/>
              <a:gd name="connsiteX15" fmla="*/ 8597320 w 9248135"/>
              <a:gd name="connsiteY15" fmla="*/ 5354779 h 5354779"/>
              <a:gd name="connsiteX16" fmla="*/ 8290387 w 9248135"/>
              <a:gd name="connsiteY16" fmla="*/ 5354779 h 5354779"/>
              <a:gd name="connsiteX17" fmla="*/ 8265062 w 9248135"/>
              <a:gd name="connsiteY17" fmla="*/ 5332351 h 5354779"/>
              <a:gd name="connsiteX18" fmla="*/ 8235725 w 9248135"/>
              <a:gd name="connsiteY18" fmla="*/ 5332351 h 5354779"/>
              <a:gd name="connsiteX19" fmla="*/ 8210263 w 9248135"/>
              <a:gd name="connsiteY19" fmla="*/ 5354779 h 5354779"/>
              <a:gd name="connsiteX20" fmla="*/ 7903329 w 9248135"/>
              <a:gd name="connsiteY20" fmla="*/ 5354779 h 5354779"/>
              <a:gd name="connsiteX21" fmla="*/ 7877867 w 9248135"/>
              <a:gd name="connsiteY21" fmla="*/ 5332351 h 5354779"/>
              <a:gd name="connsiteX22" fmla="*/ 366023 w 9248135"/>
              <a:gd name="connsiteY22" fmla="*/ 5332351 h 5354779"/>
              <a:gd name="connsiteX23" fmla="*/ 107247 w 9248135"/>
              <a:gd name="connsiteY23" fmla="*/ 5225056 h 5354779"/>
              <a:gd name="connsiteX24" fmla="*/ 0 w 9248135"/>
              <a:gd name="connsiteY24" fmla="*/ 4966026 h 5354779"/>
              <a:gd name="connsiteX25" fmla="*/ 9194027 w 9248135"/>
              <a:gd name="connsiteY25" fmla="*/ 366187 h 5354779"/>
              <a:gd name="connsiteX26" fmla="*/ 9096052 w 9248135"/>
              <a:gd name="connsiteY26" fmla="*/ 129723 h 5354779"/>
              <a:gd name="connsiteX27" fmla="*/ 8859694 w 9248135"/>
              <a:gd name="connsiteY27" fmla="*/ 31704 h 5354779"/>
              <a:gd name="connsiteX28" fmla="*/ 366023 w 9248135"/>
              <a:gd name="connsiteY28" fmla="*/ 31704 h 5354779"/>
              <a:gd name="connsiteX29" fmla="*/ 129665 w 9248135"/>
              <a:gd name="connsiteY29" fmla="*/ 129723 h 5354779"/>
              <a:gd name="connsiteX30" fmla="*/ 31690 w 9248135"/>
              <a:gd name="connsiteY30" fmla="*/ 366187 h 5354779"/>
              <a:gd name="connsiteX31" fmla="*/ 31690 w 9248135"/>
              <a:gd name="connsiteY31" fmla="*/ 4966026 h 5354779"/>
              <a:gd name="connsiteX32" fmla="*/ 129665 w 9248135"/>
              <a:gd name="connsiteY32" fmla="*/ 5202490 h 5354779"/>
              <a:gd name="connsiteX33" fmla="*/ 366023 w 9248135"/>
              <a:gd name="connsiteY33" fmla="*/ 5300370 h 5354779"/>
              <a:gd name="connsiteX34" fmla="*/ 7909418 w 9248135"/>
              <a:gd name="connsiteY34" fmla="*/ 5300370 h 5354779"/>
              <a:gd name="connsiteX35" fmla="*/ 7909418 w 9248135"/>
              <a:gd name="connsiteY35" fmla="*/ 5322798 h 5354779"/>
              <a:gd name="connsiteX36" fmla="*/ 8204728 w 9248135"/>
              <a:gd name="connsiteY36" fmla="*/ 5322798 h 5354779"/>
              <a:gd name="connsiteX37" fmla="*/ 8204728 w 9248135"/>
              <a:gd name="connsiteY37" fmla="*/ 5300370 h 5354779"/>
              <a:gd name="connsiteX38" fmla="*/ 8296476 w 9248135"/>
              <a:gd name="connsiteY38" fmla="*/ 5300370 h 5354779"/>
              <a:gd name="connsiteX39" fmla="*/ 8296476 w 9248135"/>
              <a:gd name="connsiteY39" fmla="*/ 5322798 h 5354779"/>
              <a:gd name="connsiteX40" fmla="*/ 8591784 w 9248135"/>
              <a:gd name="connsiteY40" fmla="*/ 5322798 h 5354779"/>
              <a:gd name="connsiteX41" fmla="*/ 8591784 w 9248135"/>
              <a:gd name="connsiteY41" fmla="*/ 5300370 h 5354779"/>
              <a:gd name="connsiteX42" fmla="*/ 8859833 w 9248135"/>
              <a:gd name="connsiteY42" fmla="*/ 5300370 h 5354779"/>
              <a:gd name="connsiteX43" fmla="*/ 9096190 w 9248135"/>
              <a:gd name="connsiteY43" fmla="*/ 5202490 h 5354779"/>
              <a:gd name="connsiteX44" fmla="*/ 9194166 w 9248135"/>
              <a:gd name="connsiteY44" fmla="*/ 4966026 h 5354779"/>
              <a:gd name="connsiteX45" fmla="*/ 9194166 w 9248135"/>
              <a:gd name="connsiteY45" fmla="*/ 4903448 h 5354779"/>
              <a:gd name="connsiteX46" fmla="*/ 9216584 w 9248135"/>
              <a:gd name="connsiteY46" fmla="*/ 4903448 h 5354779"/>
              <a:gd name="connsiteX47" fmla="*/ 9216584 w 9248135"/>
              <a:gd name="connsiteY47" fmla="*/ 4608006 h 5354779"/>
              <a:gd name="connsiteX48" fmla="*/ 9194166 w 9248135"/>
              <a:gd name="connsiteY48" fmla="*/ 4608006 h 5354779"/>
              <a:gd name="connsiteX49" fmla="*/ 9194166 w 9248135"/>
              <a:gd name="connsiteY49" fmla="*/ 366187 h 5354779"/>
              <a:gd name="connsiteX50" fmla="*/ 9194027 w 9248135"/>
              <a:gd name="connsiteY50" fmla="*/ 366187 h 5354779"/>
              <a:gd name="connsiteX51" fmla="*/ 220444 w 9248135"/>
              <a:gd name="connsiteY51" fmla="*/ 5006451 h 5354779"/>
              <a:gd name="connsiteX52" fmla="*/ 230684 w 9248135"/>
              <a:gd name="connsiteY52" fmla="*/ 5004098 h 5354779"/>
              <a:gd name="connsiteX53" fmla="*/ 227502 w 9248135"/>
              <a:gd name="connsiteY53" fmla="*/ 4975301 h 5354779"/>
              <a:gd name="connsiteX54" fmla="*/ 355644 w 9248135"/>
              <a:gd name="connsiteY54" fmla="*/ 5103917 h 5354779"/>
              <a:gd name="connsiteX55" fmla="*/ 220582 w 9248135"/>
              <a:gd name="connsiteY55" fmla="*/ 5006313 h 5354779"/>
              <a:gd name="connsiteX56" fmla="*/ 220444 w 9248135"/>
              <a:gd name="connsiteY56" fmla="*/ 5006451 h 5354779"/>
              <a:gd name="connsiteX0" fmla="*/ 0 w 9248135"/>
              <a:gd name="connsiteY0" fmla="*/ 4966026 h 5354779"/>
              <a:gd name="connsiteX1" fmla="*/ 0 w 9248135"/>
              <a:gd name="connsiteY1" fmla="*/ 366187 h 5354779"/>
              <a:gd name="connsiteX2" fmla="*/ 107247 w 9248135"/>
              <a:gd name="connsiteY2" fmla="*/ 107295 h 5354779"/>
              <a:gd name="connsiteX3" fmla="*/ 366023 w 9248135"/>
              <a:gd name="connsiteY3" fmla="*/ 0 h 5354779"/>
              <a:gd name="connsiteX4" fmla="*/ 8859694 w 9248135"/>
              <a:gd name="connsiteY4" fmla="*/ 0 h 5354779"/>
              <a:gd name="connsiteX5" fmla="*/ 9118471 w 9248135"/>
              <a:gd name="connsiteY5" fmla="*/ 107295 h 5354779"/>
              <a:gd name="connsiteX6" fmla="*/ 9225717 w 9248135"/>
              <a:gd name="connsiteY6" fmla="*/ 366187 h 5354779"/>
              <a:gd name="connsiteX7" fmla="*/ 9225717 w 9248135"/>
              <a:gd name="connsiteY7" fmla="*/ 4576856 h 5354779"/>
              <a:gd name="connsiteX8" fmla="*/ 9248135 w 9248135"/>
              <a:gd name="connsiteY8" fmla="*/ 4602330 h 5354779"/>
              <a:gd name="connsiteX9" fmla="*/ 9248135 w 9248135"/>
              <a:gd name="connsiteY9" fmla="*/ 4909402 h 5354779"/>
              <a:gd name="connsiteX10" fmla="*/ 9225717 w 9248135"/>
              <a:gd name="connsiteY10" fmla="*/ 4934875 h 5354779"/>
              <a:gd name="connsiteX11" fmla="*/ 9225717 w 9248135"/>
              <a:gd name="connsiteY11" fmla="*/ 4966164 h 5354779"/>
              <a:gd name="connsiteX12" fmla="*/ 9118471 w 9248135"/>
              <a:gd name="connsiteY12" fmla="*/ 5225056 h 5354779"/>
              <a:gd name="connsiteX13" fmla="*/ 8859556 w 9248135"/>
              <a:gd name="connsiteY13" fmla="*/ 5332351 h 5354779"/>
              <a:gd name="connsiteX14" fmla="*/ 8622644 w 9248135"/>
              <a:gd name="connsiteY14" fmla="*/ 5332351 h 5354779"/>
              <a:gd name="connsiteX15" fmla="*/ 8597320 w 9248135"/>
              <a:gd name="connsiteY15" fmla="*/ 5354779 h 5354779"/>
              <a:gd name="connsiteX16" fmla="*/ 8290387 w 9248135"/>
              <a:gd name="connsiteY16" fmla="*/ 5354779 h 5354779"/>
              <a:gd name="connsiteX17" fmla="*/ 8265062 w 9248135"/>
              <a:gd name="connsiteY17" fmla="*/ 5332351 h 5354779"/>
              <a:gd name="connsiteX18" fmla="*/ 8235725 w 9248135"/>
              <a:gd name="connsiteY18" fmla="*/ 5332351 h 5354779"/>
              <a:gd name="connsiteX19" fmla="*/ 8210263 w 9248135"/>
              <a:gd name="connsiteY19" fmla="*/ 5354779 h 5354779"/>
              <a:gd name="connsiteX20" fmla="*/ 7903329 w 9248135"/>
              <a:gd name="connsiteY20" fmla="*/ 5354779 h 5354779"/>
              <a:gd name="connsiteX21" fmla="*/ 7877867 w 9248135"/>
              <a:gd name="connsiteY21" fmla="*/ 5332351 h 5354779"/>
              <a:gd name="connsiteX22" fmla="*/ 366023 w 9248135"/>
              <a:gd name="connsiteY22" fmla="*/ 5332351 h 5354779"/>
              <a:gd name="connsiteX23" fmla="*/ 107247 w 9248135"/>
              <a:gd name="connsiteY23" fmla="*/ 5225056 h 5354779"/>
              <a:gd name="connsiteX24" fmla="*/ 0 w 9248135"/>
              <a:gd name="connsiteY24" fmla="*/ 4966026 h 5354779"/>
              <a:gd name="connsiteX25" fmla="*/ 9194027 w 9248135"/>
              <a:gd name="connsiteY25" fmla="*/ 366187 h 5354779"/>
              <a:gd name="connsiteX26" fmla="*/ 9096052 w 9248135"/>
              <a:gd name="connsiteY26" fmla="*/ 129723 h 5354779"/>
              <a:gd name="connsiteX27" fmla="*/ 8859694 w 9248135"/>
              <a:gd name="connsiteY27" fmla="*/ 31704 h 5354779"/>
              <a:gd name="connsiteX28" fmla="*/ 366023 w 9248135"/>
              <a:gd name="connsiteY28" fmla="*/ 31704 h 5354779"/>
              <a:gd name="connsiteX29" fmla="*/ 129665 w 9248135"/>
              <a:gd name="connsiteY29" fmla="*/ 129723 h 5354779"/>
              <a:gd name="connsiteX30" fmla="*/ 31690 w 9248135"/>
              <a:gd name="connsiteY30" fmla="*/ 366187 h 5354779"/>
              <a:gd name="connsiteX31" fmla="*/ 31690 w 9248135"/>
              <a:gd name="connsiteY31" fmla="*/ 4966026 h 5354779"/>
              <a:gd name="connsiteX32" fmla="*/ 129665 w 9248135"/>
              <a:gd name="connsiteY32" fmla="*/ 5202490 h 5354779"/>
              <a:gd name="connsiteX33" fmla="*/ 366023 w 9248135"/>
              <a:gd name="connsiteY33" fmla="*/ 5300370 h 5354779"/>
              <a:gd name="connsiteX34" fmla="*/ 7909418 w 9248135"/>
              <a:gd name="connsiteY34" fmla="*/ 5300370 h 5354779"/>
              <a:gd name="connsiteX35" fmla="*/ 7909418 w 9248135"/>
              <a:gd name="connsiteY35" fmla="*/ 5322798 h 5354779"/>
              <a:gd name="connsiteX36" fmla="*/ 8204728 w 9248135"/>
              <a:gd name="connsiteY36" fmla="*/ 5322798 h 5354779"/>
              <a:gd name="connsiteX37" fmla="*/ 8204728 w 9248135"/>
              <a:gd name="connsiteY37" fmla="*/ 5300370 h 5354779"/>
              <a:gd name="connsiteX38" fmla="*/ 8296476 w 9248135"/>
              <a:gd name="connsiteY38" fmla="*/ 5300370 h 5354779"/>
              <a:gd name="connsiteX39" fmla="*/ 8296476 w 9248135"/>
              <a:gd name="connsiteY39" fmla="*/ 5322798 h 5354779"/>
              <a:gd name="connsiteX40" fmla="*/ 8591784 w 9248135"/>
              <a:gd name="connsiteY40" fmla="*/ 5322798 h 5354779"/>
              <a:gd name="connsiteX41" fmla="*/ 8591784 w 9248135"/>
              <a:gd name="connsiteY41" fmla="*/ 5300370 h 5354779"/>
              <a:gd name="connsiteX42" fmla="*/ 8859833 w 9248135"/>
              <a:gd name="connsiteY42" fmla="*/ 5300370 h 5354779"/>
              <a:gd name="connsiteX43" fmla="*/ 9096190 w 9248135"/>
              <a:gd name="connsiteY43" fmla="*/ 5202490 h 5354779"/>
              <a:gd name="connsiteX44" fmla="*/ 9194166 w 9248135"/>
              <a:gd name="connsiteY44" fmla="*/ 4966026 h 5354779"/>
              <a:gd name="connsiteX45" fmla="*/ 9194166 w 9248135"/>
              <a:gd name="connsiteY45" fmla="*/ 4903448 h 5354779"/>
              <a:gd name="connsiteX46" fmla="*/ 9216584 w 9248135"/>
              <a:gd name="connsiteY46" fmla="*/ 4903448 h 5354779"/>
              <a:gd name="connsiteX47" fmla="*/ 9216584 w 9248135"/>
              <a:gd name="connsiteY47" fmla="*/ 4608006 h 5354779"/>
              <a:gd name="connsiteX48" fmla="*/ 9194166 w 9248135"/>
              <a:gd name="connsiteY48" fmla="*/ 4608006 h 5354779"/>
              <a:gd name="connsiteX49" fmla="*/ 9194166 w 9248135"/>
              <a:gd name="connsiteY49" fmla="*/ 366187 h 5354779"/>
              <a:gd name="connsiteX50" fmla="*/ 9194027 w 9248135"/>
              <a:gd name="connsiteY50" fmla="*/ 366187 h 5354779"/>
              <a:gd name="connsiteX51" fmla="*/ 220444 w 9248135"/>
              <a:gd name="connsiteY51" fmla="*/ 5006451 h 5354779"/>
              <a:gd name="connsiteX52" fmla="*/ 230684 w 9248135"/>
              <a:gd name="connsiteY52" fmla="*/ 5004098 h 5354779"/>
              <a:gd name="connsiteX53" fmla="*/ 227502 w 9248135"/>
              <a:gd name="connsiteY53" fmla="*/ 4975301 h 5354779"/>
              <a:gd name="connsiteX54" fmla="*/ 220582 w 9248135"/>
              <a:gd name="connsiteY54" fmla="*/ 5006313 h 5354779"/>
              <a:gd name="connsiteX55" fmla="*/ 220444 w 9248135"/>
              <a:gd name="connsiteY55" fmla="*/ 5006451 h 5354779"/>
              <a:gd name="connsiteX0" fmla="*/ 0 w 9248135"/>
              <a:gd name="connsiteY0" fmla="*/ 4966026 h 5354779"/>
              <a:gd name="connsiteX1" fmla="*/ 0 w 9248135"/>
              <a:gd name="connsiteY1" fmla="*/ 366187 h 5354779"/>
              <a:gd name="connsiteX2" fmla="*/ 107247 w 9248135"/>
              <a:gd name="connsiteY2" fmla="*/ 107295 h 5354779"/>
              <a:gd name="connsiteX3" fmla="*/ 366023 w 9248135"/>
              <a:gd name="connsiteY3" fmla="*/ 0 h 5354779"/>
              <a:gd name="connsiteX4" fmla="*/ 8859694 w 9248135"/>
              <a:gd name="connsiteY4" fmla="*/ 0 h 5354779"/>
              <a:gd name="connsiteX5" fmla="*/ 9118471 w 9248135"/>
              <a:gd name="connsiteY5" fmla="*/ 107295 h 5354779"/>
              <a:gd name="connsiteX6" fmla="*/ 9225717 w 9248135"/>
              <a:gd name="connsiteY6" fmla="*/ 366187 h 5354779"/>
              <a:gd name="connsiteX7" fmla="*/ 9225717 w 9248135"/>
              <a:gd name="connsiteY7" fmla="*/ 4576856 h 5354779"/>
              <a:gd name="connsiteX8" fmla="*/ 9248135 w 9248135"/>
              <a:gd name="connsiteY8" fmla="*/ 4602330 h 5354779"/>
              <a:gd name="connsiteX9" fmla="*/ 9248135 w 9248135"/>
              <a:gd name="connsiteY9" fmla="*/ 4909402 h 5354779"/>
              <a:gd name="connsiteX10" fmla="*/ 9225717 w 9248135"/>
              <a:gd name="connsiteY10" fmla="*/ 4934875 h 5354779"/>
              <a:gd name="connsiteX11" fmla="*/ 9225717 w 9248135"/>
              <a:gd name="connsiteY11" fmla="*/ 4966164 h 5354779"/>
              <a:gd name="connsiteX12" fmla="*/ 9118471 w 9248135"/>
              <a:gd name="connsiteY12" fmla="*/ 5225056 h 5354779"/>
              <a:gd name="connsiteX13" fmla="*/ 8859556 w 9248135"/>
              <a:gd name="connsiteY13" fmla="*/ 5332351 h 5354779"/>
              <a:gd name="connsiteX14" fmla="*/ 8622644 w 9248135"/>
              <a:gd name="connsiteY14" fmla="*/ 5332351 h 5354779"/>
              <a:gd name="connsiteX15" fmla="*/ 8597320 w 9248135"/>
              <a:gd name="connsiteY15" fmla="*/ 5354779 h 5354779"/>
              <a:gd name="connsiteX16" fmla="*/ 8290387 w 9248135"/>
              <a:gd name="connsiteY16" fmla="*/ 5354779 h 5354779"/>
              <a:gd name="connsiteX17" fmla="*/ 8265062 w 9248135"/>
              <a:gd name="connsiteY17" fmla="*/ 5332351 h 5354779"/>
              <a:gd name="connsiteX18" fmla="*/ 8235725 w 9248135"/>
              <a:gd name="connsiteY18" fmla="*/ 5332351 h 5354779"/>
              <a:gd name="connsiteX19" fmla="*/ 8210263 w 9248135"/>
              <a:gd name="connsiteY19" fmla="*/ 5354779 h 5354779"/>
              <a:gd name="connsiteX20" fmla="*/ 7903329 w 9248135"/>
              <a:gd name="connsiteY20" fmla="*/ 5354779 h 5354779"/>
              <a:gd name="connsiteX21" fmla="*/ 7877867 w 9248135"/>
              <a:gd name="connsiteY21" fmla="*/ 5332351 h 5354779"/>
              <a:gd name="connsiteX22" fmla="*/ 366023 w 9248135"/>
              <a:gd name="connsiteY22" fmla="*/ 5332351 h 5354779"/>
              <a:gd name="connsiteX23" fmla="*/ 107247 w 9248135"/>
              <a:gd name="connsiteY23" fmla="*/ 5225056 h 5354779"/>
              <a:gd name="connsiteX24" fmla="*/ 0 w 9248135"/>
              <a:gd name="connsiteY24" fmla="*/ 4966026 h 5354779"/>
              <a:gd name="connsiteX25" fmla="*/ 9194027 w 9248135"/>
              <a:gd name="connsiteY25" fmla="*/ 366187 h 5354779"/>
              <a:gd name="connsiteX26" fmla="*/ 9096052 w 9248135"/>
              <a:gd name="connsiteY26" fmla="*/ 129723 h 5354779"/>
              <a:gd name="connsiteX27" fmla="*/ 8859694 w 9248135"/>
              <a:gd name="connsiteY27" fmla="*/ 31704 h 5354779"/>
              <a:gd name="connsiteX28" fmla="*/ 366023 w 9248135"/>
              <a:gd name="connsiteY28" fmla="*/ 31704 h 5354779"/>
              <a:gd name="connsiteX29" fmla="*/ 129665 w 9248135"/>
              <a:gd name="connsiteY29" fmla="*/ 129723 h 5354779"/>
              <a:gd name="connsiteX30" fmla="*/ 31690 w 9248135"/>
              <a:gd name="connsiteY30" fmla="*/ 366187 h 5354779"/>
              <a:gd name="connsiteX31" fmla="*/ 31690 w 9248135"/>
              <a:gd name="connsiteY31" fmla="*/ 4966026 h 5354779"/>
              <a:gd name="connsiteX32" fmla="*/ 129665 w 9248135"/>
              <a:gd name="connsiteY32" fmla="*/ 5202490 h 5354779"/>
              <a:gd name="connsiteX33" fmla="*/ 366023 w 9248135"/>
              <a:gd name="connsiteY33" fmla="*/ 5300370 h 5354779"/>
              <a:gd name="connsiteX34" fmla="*/ 7909418 w 9248135"/>
              <a:gd name="connsiteY34" fmla="*/ 5300370 h 5354779"/>
              <a:gd name="connsiteX35" fmla="*/ 7909418 w 9248135"/>
              <a:gd name="connsiteY35" fmla="*/ 5322798 h 5354779"/>
              <a:gd name="connsiteX36" fmla="*/ 8204728 w 9248135"/>
              <a:gd name="connsiteY36" fmla="*/ 5322798 h 5354779"/>
              <a:gd name="connsiteX37" fmla="*/ 8204728 w 9248135"/>
              <a:gd name="connsiteY37" fmla="*/ 5300370 h 5354779"/>
              <a:gd name="connsiteX38" fmla="*/ 8296476 w 9248135"/>
              <a:gd name="connsiteY38" fmla="*/ 5300370 h 5354779"/>
              <a:gd name="connsiteX39" fmla="*/ 8296476 w 9248135"/>
              <a:gd name="connsiteY39" fmla="*/ 5322798 h 5354779"/>
              <a:gd name="connsiteX40" fmla="*/ 8591784 w 9248135"/>
              <a:gd name="connsiteY40" fmla="*/ 5322798 h 5354779"/>
              <a:gd name="connsiteX41" fmla="*/ 8591784 w 9248135"/>
              <a:gd name="connsiteY41" fmla="*/ 5300370 h 5354779"/>
              <a:gd name="connsiteX42" fmla="*/ 8859833 w 9248135"/>
              <a:gd name="connsiteY42" fmla="*/ 5300370 h 5354779"/>
              <a:gd name="connsiteX43" fmla="*/ 9096190 w 9248135"/>
              <a:gd name="connsiteY43" fmla="*/ 5202490 h 5354779"/>
              <a:gd name="connsiteX44" fmla="*/ 9194166 w 9248135"/>
              <a:gd name="connsiteY44" fmla="*/ 4966026 h 5354779"/>
              <a:gd name="connsiteX45" fmla="*/ 9194166 w 9248135"/>
              <a:gd name="connsiteY45" fmla="*/ 4903448 h 5354779"/>
              <a:gd name="connsiteX46" fmla="*/ 9216584 w 9248135"/>
              <a:gd name="connsiteY46" fmla="*/ 4903448 h 5354779"/>
              <a:gd name="connsiteX47" fmla="*/ 9216584 w 9248135"/>
              <a:gd name="connsiteY47" fmla="*/ 4608006 h 5354779"/>
              <a:gd name="connsiteX48" fmla="*/ 9194166 w 9248135"/>
              <a:gd name="connsiteY48" fmla="*/ 4608006 h 5354779"/>
              <a:gd name="connsiteX49" fmla="*/ 9194166 w 9248135"/>
              <a:gd name="connsiteY49" fmla="*/ 366187 h 5354779"/>
              <a:gd name="connsiteX50" fmla="*/ 9194027 w 9248135"/>
              <a:gd name="connsiteY50" fmla="*/ 366187 h 5354779"/>
              <a:gd name="connsiteX51" fmla="*/ 220582 w 9248135"/>
              <a:gd name="connsiteY51" fmla="*/ 5006313 h 5354779"/>
              <a:gd name="connsiteX52" fmla="*/ 230684 w 9248135"/>
              <a:gd name="connsiteY52" fmla="*/ 5004098 h 5354779"/>
              <a:gd name="connsiteX53" fmla="*/ 227502 w 9248135"/>
              <a:gd name="connsiteY53" fmla="*/ 4975301 h 5354779"/>
              <a:gd name="connsiteX54" fmla="*/ 220582 w 9248135"/>
              <a:gd name="connsiteY54" fmla="*/ 5006313 h 5354779"/>
              <a:gd name="connsiteX0" fmla="*/ 0 w 9248135"/>
              <a:gd name="connsiteY0" fmla="*/ 4966026 h 5354779"/>
              <a:gd name="connsiteX1" fmla="*/ 0 w 9248135"/>
              <a:gd name="connsiteY1" fmla="*/ 366187 h 5354779"/>
              <a:gd name="connsiteX2" fmla="*/ 107247 w 9248135"/>
              <a:gd name="connsiteY2" fmla="*/ 107295 h 5354779"/>
              <a:gd name="connsiteX3" fmla="*/ 366023 w 9248135"/>
              <a:gd name="connsiteY3" fmla="*/ 0 h 5354779"/>
              <a:gd name="connsiteX4" fmla="*/ 8859694 w 9248135"/>
              <a:gd name="connsiteY4" fmla="*/ 0 h 5354779"/>
              <a:gd name="connsiteX5" fmla="*/ 9118471 w 9248135"/>
              <a:gd name="connsiteY5" fmla="*/ 107295 h 5354779"/>
              <a:gd name="connsiteX6" fmla="*/ 9225717 w 9248135"/>
              <a:gd name="connsiteY6" fmla="*/ 366187 h 5354779"/>
              <a:gd name="connsiteX7" fmla="*/ 9225717 w 9248135"/>
              <a:gd name="connsiteY7" fmla="*/ 4576856 h 5354779"/>
              <a:gd name="connsiteX8" fmla="*/ 9248135 w 9248135"/>
              <a:gd name="connsiteY8" fmla="*/ 4602330 h 5354779"/>
              <a:gd name="connsiteX9" fmla="*/ 9248135 w 9248135"/>
              <a:gd name="connsiteY9" fmla="*/ 4909402 h 5354779"/>
              <a:gd name="connsiteX10" fmla="*/ 9225717 w 9248135"/>
              <a:gd name="connsiteY10" fmla="*/ 4934875 h 5354779"/>
              <a:gd name="connsiteX11" fmla="*/ 9225717 w 9248135"/>
              <a:gd name="connsiteY11" fmla="*/ 4966164 h 5354779"/>
              <a:gd name="connsiteX12" fmla="*/ 9118471 w 9248135"/>
              <a:gd name="connsiteY12" fmla="*/ 5225056 h 5354779"/>
              <a:gd name="connsiteX13" fmla="*/ 8859556 w 9248135"/>
              <a:gd name="connsiteY13" fmla="*/ 5332351 h 5354779"/>
              <a:gd name="connsiteX14" fmla="*/ 8622644 w 9248135"/>
              <a:gd name="connsiteY14" fmla="*/ 5332351 h 5354779"/>
              <a:gd name="connsiteX15" fmla="*/ 8597320 w 9248135"/>
              <a:gd name="connsiteY15" fmla="*/ 5354779 h 5354779"/>
              <a:gd name="connsiteX16" fmla="*/ 8290387 w 9248135"/>
              <a:gd name="connsiteY16" fmla="*/ 5354779 h 5354779"/>
              <a:gd name="connsiteX17" fmla="*/ 8265062 w 9248135"/>
              <a:gd name="connsiteY17" fmla="*/ 5332351 h 5354779"/>
              <a:gd name="connsiteX18" fmla="*/ 8235725 w 9248135"/>
              <a:gd name="connsiteY18" fmla="*/ 5332351 h 5354779"/>
              <a:gd name="connsiteX19" fmla="*/ 8210263 w 9248135"/>
              <a:gd name="connsiteY19" fmla="*/ 5354779 h 5354779"/>
              <a:gd name="connsiteX20" fmla="*/ 7903329 w 9248135"/>
              <a:gd name="connsiteY20" fmla="*/ 5354779 h 5354779"/>
              <a:gd name="connsiteX21" fmla="*/ 7877867 w 9248135"/>
              <a:gd name="connsiteY21" fmla="*/ 5332351 h 5354779"/>
              <a:gd name="connsiteX22" fmla="*/ 366023 w 9248135"/>
              <a:gd name="connsiteY22" fmla="*/ 5332351 h 5354779"/>
              <a:gd name="connsiteX23" fmla="*/ 107247 w 9248135"/>
              <a:gd name="connsiteY23" fmla="*/ 5225056 h 5354779"/>
              <a:gd name="connsiteX24" fmla="*/ 0 w 9248135"/>
              <a:gd name="connsiteY24" fmla="*/ 4966026 h 5354779"/>
              <a:gd name="connsiteX25" fmla="*/ 9194027 w 9248135"/>
              <a:gd name="connsiteY25" fmla="*/ 366187 h 5354779"/>
              <a:gd name="connsiteX26" fmla="*/ 9096052 w 9248135"/>
              <a:gd name="connsiteY26" fmla="*/ 129723 h 5354779"/>
              <a:gd name="connsiteX27" fmla="*/ 8859694 w 9248135"/>
              <a:gd name="connsiteY27" fmla="*/ 31704 h 5354779"/>
              <a:gd name="connsiteX28" fmla="*/ 366023 w 9248135"/>
              <a:gd name="connsiteY28" fmla="*/ 31704 h 5354779"/>
              <a:gd name="connsiteX29" fmla="*/ 129665 w 9248135"/>
              <a:gd name="connsiteY29" fmla="*/ 129723 h 5354779"/>
              <a:gd name="connsiteX30" fmla="*/ 31690 w 9248135"/>
              <a:gd name="connsiteY30" fmla="*/ 366187 h 5354779"/>
              <a:gd name="connsiteX31" fmla="*/ 31690 w 9248135"/>
              <a:gd name="connsiteY31" fmla="*/ 4966026 h 5354779"/>
              <a:gd name="connsiteX32" fmla="*/ 129665 w 9248135"/>
              <a:gd name="connsiteY32" fmla="*/ 5202490 h 5354779"/>
              <a:gd name="connsiteX33" fmla="*/ 366023 w 9248135"/>
              <a:gd name="connsiteY33" fmla="*/ 5300370 h 5354779"/>
              <a:gd name="connsiteX34" fmla="*/ 7909418 w 9248135"/>
              <a:gd name="connsiteY34" fmla="*/ 5300370 h 5354779"/>
              <a:gd name="connsiteX35" fmla="*/ 7909418 w 9248135"/>
              <a:gd name="connsiteY35" fmla="*/ 5322798 h 5354779"/>
              <a:gd name="connsiteX36" fmla="*/ 8204728 w 9248135"/>
              <a:gd name="connsiteY36" fmla="*/ 5322798 h 5354779"/>
              <a:gd name="connsiteX37" fmla="*/ 8204728 w 9248135"/>
              <a:gd name="connsiteY37" fmla="*/ 5300370 h 5354779"/>
              <a:gd name="connsiteX38" fmla="*/ 8296476 w 9248135"/>
              <a:gd name="connsiteY38" fmla="*/ 5300370 h 5354779"/>
              <a:gd name="connsiteX39" fmla="*/ 8296476 w 9248135"/>
              <a:gd name="connsiteY39" fmla="*/ 5322798 h 5354779"/>
              <a:gd name="connsiteX40" fmla="*/ 8591784 w 9248135"/>
              <a:gd name="connsiteY40" fmla="*/ 5322798 h 5354779"/>
              <a:gd name="connsiteX41" fmla="*/ 8591784 w 9248135"/>
              <a:gd name="connsiteY41" fmla="*/ 5300370 h 5354779"/>
              <a:gd name="connsiteX42" fmla="*/ 8859833 w 9248135"/>
              <a:gd name="connsiteY42" fmla="*/ 5300370 h 5354779"/>
              <a:gd name="connsiteX43" fmla="*/ 9096190 w 9248135"/>
              <a:gd name="connsiteY43" fmla="*/ 5202490 h 5354779"/>
              <a:gd name="connsiteX44" fmla="*/ 9194166 w 9248135"/>
              <a:gd name="connsiteY44" fmla="*/ 4966026 h 5354779"/>
              <a:gd name="connsiteX45" fmla="*/ 9194166 w 9248135"/>
              <a:gd name="connsiteY45" fmla="*/ 4903448 h 5354779"/>
              <a:gd name="connsiteX46" fmla="*/ 9216584 w 9248135"/>
              <a:gd name="connsiteY46" fmla="*/ 4903448 h 5354779"/>
              <a:gd name="connsiteX47" fmla="*/ 9216584 w 9248135"/>
              <a:gd name="connsiteY47" fmla="*/ 4608006 h 5354779"/>
              <a:gd name="connsiteX48" fmla="*/ 9194166 w 9248135"/>
              <a:gd name="connsiteY48" fmla="*/ 4608006 h 5354779"/>
              <a:gd name="connsiteX49" fmla="*/ 9194166 w 9248135"/>
              <a:gd name="connsiteY49" fmla="*/ 366187 h 5354779"/>
              <a:gd name="connsiteX50" fmla="*/ 9194027 w 9248135"/>
              <a:gd name="connsiteY50" fmla="*/ 366187 h 5354779"/>
              <a:gd name="connsiteX51" fmla="*/ 227502 w 9248135"/>
              <a:gd name="connsiteY51" fmla="*/ 4975301 h 5354779"/>
              <a:gd name="connsiteX52" fmla="*/ 230684 w 9248135"/>
              <a:gd name="connsiteY52" fmla="*/ 5004098 h 5354779"/>
              <a:gd name="connsiteX53" fmla="*/ 227502 w 9248135"/>
              <a:gd name="connsiteY53" fmla="*/ 4975301 h 5354779"/>
              <a:gd name="connsiteX0" fmla="*/ 0 w 9248135"/>
              <a:gd name="connsiteY0" fmla="*/ 4966026 h 5354779"/>
              <a:gd name="connsiteX1" fmla="*/ 0 w 9248135"/>
              <a:gd name="connsiteY1" fmla="*/ 366187 h 5354779"/>
              <a:gd name="connsiteX2" fmla="*/ 107247 w 9248135"/>
              <a:gd name="connsiteY2" fmla="*/ 107295 h 5354779"/>
              <a:gd name="connsiteX3" fmla="*/ 366023 w 9248135"/>
              <a:gd name="connsiteY3" fmla="*/ 0 h 5354779"/>
              <a:gd name="connsiteX4" fmla="*/ 8859694 w 9248135"/>
              <a:gd name="connsiteY4" fmla="*/ 0 h 5354779"/>
              <a:gd name="connsiteX5" fmla="*/ 9118471 w 9248135"/>
              <a:gd name="connsiteY5" fmla="*/ 107295 h 5354779"/>
              <a:gd name="connsiteX6" fmla="*/ 9225717 w 9248135"/>
              <a:gd name="connsiteY6" fmla="*/ 366187 h 5354779"/>
              <a:gd name="connsiteX7" fmla="*/ 9225717 w 9248135"/>
              <a:gd name="connsiteY7" fmla="*/ 4576856 h 5354779"/>
              <a:gd name="connsiteX8" fmla="*/ 9248135 w 9248135"/>
              <a:gd name="connsiteY8" fmla="*/ 4602330 h 5354779"/>
              <a:gd name="connsiteX9" fmla="*/ 9248135 w 9248135"/>
              <a:gd name="connsiteY9" fmla="*/ 4909402 h 5354779"/>
              <a:gd name="connsiteX10" fmla="*/ 9225717 w 9248135"/>
              <a:gd name="connsiteY10" fmla="*/ 4934875 h 5354779"/>
              <a:gd name="connsiteX11" fmla="*/ 9225717 w 9248135"/>
              <a:gd name="connsiteY11" fmla="*/ 4966164 h 5354779"/>
              <a:gd name="connsiteX12" fmla="*/ 9118471 w 9248135"/>
              <a:gd name="connsiteY12" fmla="*/ 5225056 h 5354779"/>
              <a:gd name="connsiteX13" fmla="*/ 8859556 w 9248135"/>
              <a:gd name="connsiteY13" fmla="*/ 5332351 h 5354779"/>
              <a:gd name="connsiteX14" fmla="*/ 8622644 w 9248135"/>
              <a:gd name="connsiteY14" fmla="*/ 5332351 h 5354779"/>
              <a:gd name="connsiteX15" fmla="*/ 8597320 w 9248135"/>
              <a:gd name="connsiteY15" fmla="*/ 5354779 h 5354779"/>
              <a:gd name="connsiteX16" fmla="*/ 8290387 w 9248135"/>
              <a:gd name="connsiteY16" fmla="*/ 5354779 h 5354779"/>
              <a:gd name="connsiteX17" fmla="*/ 8265062 w 9248135"/>
              <a:gd name="connsiteY17" fmla="*/ 5332351 h 5354779"/>
              <a:gd name="connsiteX18" fmla="*/ 8235725 w 9248135"/>
              <a:gd name="connsiteY18" fmla="*/ 5332351 h 5354779"/>
              <a:gd name="connsiteX19" fmla="*/ 8210263 w 9248135"/>
              <a:gd name="connsiteY19" fmla="*/ 5354779 h 5354779"/>
              <a:gd name="connsiteX20" fmla="*/ 7903329 w 9248135"/>
              <a:gd name="connsiteY20" fmla="*/ 5354779 h 5354779"/>
              <a:gd name="connsiteX21" fmla="*/ 7877867 w 9248135"/>
              <a:gd name="connsiteY21" fmla="*/ 5332351 h 5354779"/>
              <a:gd name="connsiteX22" fmla="*/ 366023 w 9248135"/>
              <a:gd name="connsiteY22" fmla="*/ 5332351 h 5354779"/>
              <a:gd name="connsiteX23" fmla="*/ 107247 w 9248135"/>
              <a:gd name="connsiteY23" fmla="*/ 5225056 h 5354779"/>
              <a:gd name="connsiteX24" fmla="*/ 0 w 9248135"/>
              <a:gd name="connsiteY24" fmla="*/ 4966026 h 5354779"/>
              <a:gd name="connsiteX25" fmla="*/ 9194027 w 9248135"/>
              <a:gd name="connsiteY25" fmla="*/ 366187 h 5354779"/>
              <a:gd name="connsiteX26" fmla="*/ 9096052 w 9248135"/>
              <a:gd name="connsiteY26" fmla="*/ 129723 h 5354779"/>
              <a:gd name="connsiteX27" fmla="*/ 8859694 w 9248135"/>
              <a:gd name="connsiteY27" fmla="*/ 31704 h 5354779"/>
              <a:gd name="connsiteX28" fmla="*/ 366023 w 9248135"/>
              <a:gd name="connsiteY28" fmla="*/ 31704 h 5354779"/>
              <a:gd name="connsiteX29" fmla="*/ 129665 w 9248135"/>
              <a:gd name="connsiteY29" fmla="*/ 129723 h 5354779"/>
              <a:gd name="connsiteX30" fmla="*/ 31690 w 9248135"/>
              <a:gd name="connsiteY30" fmla="*/ 366187 h 5354779"/>
              <a:gd name="connsiteX31" fmla="*/ 31690 w 9248135"/>
              <a:gd name="connsiteY31" fmla="*/ 4966026 h 5354779"/>
              <a:gd name="connsiteX32" fmla="*/ 129665 w 9248135"/>
              <a:gd name="connsiteY32" fmla="*/ 5202490 h 5354779"/>
              <a:gd name="connsiteX33" fmla="*/ 366023 w 9248135"/>
              <a:gd name="connsiteY33" fmla="*/ 5300370 h 5354779"/>
              <a:gd name="connsiteX34" fmla="*/ 7909418 w 9248135"/>
              <a:gd name="connsiteY34" fmla="*/ 5300370 h 5354779"/>
              <a:gd name="connsiteX35" fmla="*/ 7909418 w 9248135"/>
              <a:gd name="connsiteY35" fmla="*/ 5322798 h 5354779"/>
              <a:gd name="connsiteX36" fmla="*/ 8204728 w 9248135"/>
              <a:gd name="connsiteY36" fmla="*/ 5322798 h 5354779"/>
              <a:gd name="connsiteX37" fmla="*/ 8204728 w 9248135"/>
              <a:gd name="connsiteY37" fmla="*/ 5300370 h 5354779"/>
              <a:gd name="connsiteX38" fmla="*/ 8296476 w 9248135"/>
              <a:gd name="connsiteY38" fmla="*/ 5300370 h 5354779"/>
              <a:gd name="connsiteX39" fmla="*/ 8296476 w 9248135"/>
              <a:gd name="connsiteY39" fmla="*/ 5322798 h 5354779"/>
              <a:gd name="connsiteX40" fmla="*/ 8591784 w 9248135"/>
              <a:gd name="connsiteY40" fmla="*/ 5322798 h 5354779"/>
              <a:gd name="connsiteX41" fmla="*/ 8591784 w 9248135"/>
              <a:gd name="connsiteY41" fmla="*/ 5300370 h 5354779"/>
              <a:gd name="connsiteX42" fmla="*/ 8859833 w 9248135"/>
              <a:gd name="connsiteY42" fmla="*/ 5300370 h 5354779"/>
              <a:gd name="connsiteX43" fmla="*/ 9096190 w 9248135"/>
              <a:gd name="connsiteY43" fmla="*/ 5202490 h 5354779"/>
              <a:gd name="connsiteX44" fmla="*/ 9194166 w 9248135"/>
              <a:gd name="connsiteY44" fmla="*/ 4966026 h 5354779"/>
              <a:gd name="connsiteX45" fmla="*/ 9194166 w 9248135"/>
              <a:gd name="connsiteY45" fmla="*/ 4903448 h 5354779"/>
              <a:gd name="connsiteX46" fmla="*/ 9216584 w 9248135"/>
              <a:gd name="connsiteY46" fmla="*/ 4903448 h 5354779"/>
              <a:gd name="connsiteX47" fmla="*/ 9216584 w 9248135"/>
              <a:gd name="connsiteY47" fmla="*/ 4608006 h 5354779"/>
              <a:gd name="connsiteX48" fmla="*/ 9194166 w 9248135"/>
              <a:gd name="connsiteY48" fmla="*/ 4608006 h 5354779"/>
              <a:gd name="connsiteX49" fmla="*/ 9194166 w 9248135"/>
              <a:gd name="connsiteY49" fmla="*/ 366187 h 5354779"/>
              <a:gd name="connsiteX50" fmla="*/ 9194027 w 9248135"/>
              <a:gd name="connsiteY50" fmla="*/ 366187 h 5354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9248135" h="5354779">
                <a:moveTo>
                  <a:pt x="0" y="4966026"/>
                </a:moveTo>
                <a:lnTo>
                  <a:pt x="0" y="366187"/>
                </a:lnTo>
                <a:cubicBezTo>
                  <a:pt x="0" y="268445"/>
                  <a:pt x="38055" y="176379"/>
                  <a:pt x="107247" y="107295"/>
                </a:cubicBezTo>
                <a:cubicBezTo>
                  <a:pt x="176438" y="38072"/>
                  <a:pt x="268325" y="0"/>
                  <a:pt x="366023" y="0"/>
                </a:cubicBezTo>
                <a:lnTo>
                  <a:pt x="8859694" y="0"/>
                </a:lnTo>
                <a:cubicBezTo>
                  <a:pt x="8957531" y="0"/>
                  <a:pt x="9049417" y="38072"/>
                  <a:pt x="9118471" y="107295"/>
                </a:cubicBezTo>
                <a:cubicBezTo>
                  <a:pt x="9187662" y="176517"/>
                  <a:pt x="9225717" y="268445"/>
                  <a:pt x="9225717" y="366187"/>
                </a:cubicBezTo>
                <a:lnTo>
                  <a:pt x="9225717" y="4576856"/>
                </a:lnTo>
                <a:cubicBezTo>
                  <a:pt x="9238448" y="4579071"/>
                  <a:pt x="9248135" y="4589731"/>
                  <a:pt x="9248135" y="4602330"/>
                </a:cubicBezTo>
                <a:lnTo>
                  <a:pt x="9248135" y="4909402"/>
                </a:lnTo>
                <a:cubicBezTo>
                  <a:pt x="9248135" y="4922000"/>
                  <a:pt x="9238448" y="4932660"/>
                  <a:pt x="9225717" y="4934875"/>
                </a:cubicBezTo>
                <a:lnTo>
                  <a:pt x="9225717" y="4966164"/>
                </a:lnTo>
                <a:cubicBezTo>
                  <a:pt x="9225717" y="5063906"/>
                  <a:pt x="9187662" y="5155972"/>
                  <a:pt x="9118471" y="5225056"/>
                </a:cubicBezTo>
                <a:cubicBezTo>
                  <a:pt x="9049279" y="5294279"/>
                  <a:pt x="8957393" y="5332351"/>
                  <a:pt x="8859556" y="5332351"/>
                </a:cubicBezTo>
                <a:lnTo>
                  <a:pt x="8622644" y="5332351"/>
                </a:lnTo>
                <a:cubicBezTo>
                  <a:pt x="8620153" y="5345088"/>
                  <a:pt x="8609775" y="5354779"/>
                  <a:pt x="8597320" y="5354779"/>
                </a:cubicBezTo>
                <a:lnTo>
                  <a:pt x="8290387" y="5354779"/>
                </a:lnTo>
                <a:cubicBezTo>
                  <a:pt x="8277932" y="5354779"/>
                  <a:pt x="8267415" y="5345088"/>
                  <a:pt x="8265062" y="5332351"/>
                </a:cubicBezTo>
                <a:lnTo>
                  <a:pt x="8235725" y="5332351"/>
                </a:lnTo>
                <a:cubicBezTo>
                  <a:pt x="8233234" y="5345088"/>
                  <a:pt x="8222856" y="5354779"/>
                  <a:pt x="8210263" y="5354779"/>
                </a:cubicBezTo>
                <a:lnTo>
                  <a:pt x="7903329" y="5354779"/>
                </a:lnTo>
                <a:cubicBezTo>
                  <a:pt x="7890875" y="5354779"/>
                  <a:pt x="7880358" y="5345088"/>
                  <a:pt x="7877867" y="5332351"/>
                </a:cubicBezTo>
                <a:lnTo>
                  <a:pt x="366023" y="5332351"/>
                </a:lnTo>
                <a:cubicBezTo>
                  <a:pt x="268186" y="5332351"/>
                  <a:pt x="176300" y="5294279"/>
                  <a:pt x="107247" y="5225056"/>
                </a:cubicBezTo>
                <a:cubicBezTo>
                  <a:pt x="38055" y="5155834"/>
                  <a:pt x="0" y="5063906"/>
                  <a:pt x="0" y="4966026"/>
                </a:cubicBezTo>
                <a:close/>
                <a:moveTo>
                  <a:pt x="9194027" y="366187"/>
                </a:moveTo>
                <a:cubicBezTo>
                  <a:pt x="9194027" y="276890"/>
                  <a:pt x="9159293" y="192854"/>
                  <a:pt x="9096052" y="129723"/>
                </a:cubicBezTo>
                <a:cubicBezTo>
                  <a:pt x="9032949" y="66592"/>
                  <a:pt x="8948951" y="31704"/>
                  <a:pt x="8859694" y="31704"/>
                </a:cubicBezTo>
                <a:lnTo>
                  <a:pt x="366023" y="31704"/>
                </a:lnTo>
                <a:cubicBezTo>
                  <a:pt x="276766" y="31704"/>
                  <a:pt x="192767" y="66454"/>
                  <a:pt x="129665" y="129723"/>
                </a:cubicBezTo>
                <a:cubicBezTo>
                  <a:pt x="66562" y="192854"/>
                  <a:pt x="31690" y="276890"/>
                  <a:pt x="31690" y="366187"/>
                </a:cubicBezTo>
                <a:lnTo>
                  <a:pt x="31690" y="4966026"/>
                </a:lnTo>
                <a:cubicBezTo>
                  <a:pt x="31690" y="5055322"/>
                  <a:pt x="66424" y="5139359"/>
                  <a:pt x="129665" y="5202490"/>
                </a:cubicBezTo>
                <a:cubicBezTo>
                  <a:pt x="192767" y="5265620"/>
                  <a:pt x="276766" y="5300370"/>
                  <a:pt x="366023" y="5300370"/>
                </a:cubicBezTo>
                <a:lnTo>
                  <a:pt x="7909418" y="5300370"/>
                </a:lnTo>
                <a:lnTo>
                  <a:pt x="7909418" y="5322798"/>
                </a:lnTo>
                <a:lnTo>
                  <a:pt x="8204728" y="5322798"/>
                </a:lnTo>
                <a:lnTo>
                  <a:pt x="8204728" y="5300370"/>
                </a:lnTo>
                <a:lnTo>
                  <a:pt x="8296476" y="5300370"/>
                </a:lnTo>
                <a:lnTo>
                  <a:pt x="8296476" y="5322798"/>
                </a:lnTo>
                <a:lnTo>
                  <a:pt x="8591784" y="5322798"/>
                </a:lnTo>
                <a:lnTo>
                  <a:pt x="8591784" y="5300370"/>
                </a:lnTo>
                <a:lnTo>
                  <a:pt x="8859833" y="5300370"/>
                </a:lnTo>
                <a:cubicBezTo>
                  <a:pt x="8949089" y="5300370"/>
                  <a:pt x="9033088" y="5265620"/>
                  <a:pt x="9096190" y="5202490"/>
                </a:cubicBezTo>
                <a:cubicBezTo>
                  <a:pt x="9159293" y="5139359"/>
                  <a:pt x="9194166" y="5055322"/>
                  <a:pt x="9194166" y="4966026"/>
                </a:cubicBezTo>
                <a:lnTo>
                  <a:pt x="9194166" y="4903448"/>
                </a:lnTo>
                <a:lnTo>
                  <a:pt x="9216584" y="4903448"/>
                </a:lnTo>
                <a:lnTo>
                  <a:pt x="9216584" y="4608006"/>
                </a:lnTo>
                <a:lnTo>
                  <a:pt x="9194166" y="4608006"/>
                </a:lnTo>
                <a:lnTo>
                  <a:pt x="9194166" y="366187"/>
                </a:lnTo>
                <a:lnTo>
                  <a:pt x="9194027" y="366187"/>
                </a:lnTo>
                <a:close/>
              </a:path>
            </a:pathLst>
          </a:custGeom>
          <a:solidFill>
            <a:srgbClr val="000000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19230412"/>
      </p:ext>
    </p:extLst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tats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27">
            <a:extLst>
              <a:ext uri="{FF2B5EF4-FFF2-40B4-BE49-F238E27FC236}">
                <a16:creationId xmlns:a16="http://schemas.microsoft.com/office/drawing/2014/main" id="{DDEE56C3-F547-B985-83FD-57CAF983FD77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2E134C77-0904-3B37-5C2C-FD5E9B13161B}"/>
              </a:ext>
            </a:extLst>
          </p:cNvPr>
          <p:cNvGrpSpPr/>
          <p:nvPr/>
        </p:nvGrpSpPr>
        <p:grpSpPr>
          <a:xfrm>
            <a:off x="10016931" y="194469"/>
            <a:ext cx="3028836" cy="1120031"/>
            <a:chOff x="7241828" y="856922"/>
            <a:chExt cx="4944479" cy="1828415"/>
          </a:xfrm>
        </p:grpSpPr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447F8206-92BD-A4FD-791E-1136C0026F5F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CA18746B-142F-D45E-1C07-64EB8141F8C9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4CC816AE-39E3-197F-6097-563E6FB567FE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787325B2-5B4E-C639-0DA3-941DC560EE93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67DC0D4B-F61A-76D8-DCB3-E16B60009A1E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42" name="Rectangle 41">
            <a:extLst>
              <a:ext uri="{FF2B5EF4-FFF2-40B4-BE49-F238E27FC236}">
                <a16:creationId xmlns:a16="http://schemas.microsoft.com/office/drawing/2014/main" id="{E3220CB9-45EB-ADE5-14B1-2158BCD18B56}"/>
              </a:ext>
            </a:extLst>
          </p:cNvPr>
          <p:cNvSpPr/>
          <p:nvPr/>
        </p:nvSpPr>
        <p:spPr>
          <a:xfrm>
            <a:off x="12209677" y="150183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6" name="Text Placeholder 17">
            <a:extLst>
              <a:ext uri="{FF2B5EF4-FFF2-40B4-BE49-F238E27FC236}">
                <a16:creationId xmlns:a16="http://schemas.microsoft.com/office/drawing/2014/main" id="{4827B31A-F59C-7923-CE90-09188546EB6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948974" y="2911433"/>
            <a:ext cx="2869145" cy="563473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7" name="Text Placeholder 17">
            <a:extLst>
              <a:ext uri="{FF2B5EF4-FFF2-40B4-BE49-F238E27FC236}">
                <a16:creationId xmlns:a16="http://schemas.microsoft.com/office/drawing/2014/main" id="{0F9BBD50-B06F-F032-C6F6-DC8707371D5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948974" y="2560146"/>
            <a:ext cx="2869145" cy="174384"/>
          </a:xfrm>
          <a:prstGeom prst="rect">
            <a:avLst/>
          </a:prstGeom>
        </p:spPr>
        <p:txBody>
          <a:bodyPr lIns="0" tIns="27432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11" name="Text Placeholder 17">
            <a:extLst>
              <a:ext uri="{FF2B5EF4-FFF2-40B4-BE49-F238E27FC236}">
                <a16:creationId xmlns:a16="http://schemas.microsoft.com/office/drawing/2014/main" id="{BC77D4FA-EE86-F074-4B6D-707032D704EC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446624" y="2911423"/>
            <a:ext cx="2869145" cy="563473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12" name="Text Placeholder 17">
            <a:extLst>
              <a:ext uri="{FF2B5EF4-FFF2-40B4-BE49-F238E27FC236}">
                <a16:creationId xmlns:a16="http://schemas.microsoft.com/office/drawing/2014/main" id="{9196A0CC-E010-4339-BCFE-878EDFCA84F2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446624" y="2560136"/>
            <a:ext cx="2869145" cy="174384"/>
          </a:xfrm>
          <a:prstGeom prst="rect">
            <a:avLst/>
          </a:prstGeom>
        </p:spPr>
        <p:txBody>
          <a:bodyPr lIns="0" tIns="27432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13" name="Text Placeholder 17">
            <a:extLst>
              <a:ext uri="{FF2B5EF4-FFF2-40B4-BE49-F238E27FC236}">
                <a16:creationId xmlns:a16="http://schemas.microsoft.com/office/drawing/2014/main" id="{063E7678-ABB1-D417-E284-381F5CDF6F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48974" y="4705390"/>
            <a:ext cx="2869145" cy="563473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15" name="Text Placeholder 17">
            <a:extLst>
              <a:ext uri="{FF2B5EF4-FFF2-40B4-BE49-F238E27FC236}">
                <a16:creationId xmlns:a16="http://schemas.microsoft.com/office/drawing/2014/main" id="{D9B5963D-F47E-9C6B-4DF3-B4A563BCEF45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4948974" y="4354103"/>
            <a:ext cx="2869145" cy="174384"/>
          </a:xfrm>
          <a:prstGeom prst="rect">
            <a:avLst/>
          </a:prstGeom>
        </p:spPr>
        <p:txBody>
          <a:bodyPr lIns="0" tIns="27432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43913F65-5D9C-C826-BDD2-C22C883B8630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446624" y="4705380"/>
            <a:ext cx="2869145" cy="563473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19" name="Text Placeholder 17">
            <a:extLst>
              <a:ext uri="{FF2B5EF4-FFF2-40B4-BE49-F238E27FC236}">
                <a16:creationId xmlns:a16="http://schemas.microsoft.com/office/drawing/2014/main" id="{BE32AB01-ECDA-0565-2C14-7EE6960570E6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8446624" y="4354093"/>
            <a:ext cx="2869145" cy="174384"/>
          </a:xfrm>
          <a:prstGeom prst="rect">
            <a:avLst/>
          </a:prstGeom>
        </p:spPr>
        <p:txBody>
          <a:bodyPr lIns="0" tIns="27432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30" name="Text Placeholder 17">
            <a:extLst>
              <a:ext uri="{FF2B5EF4-FFF2-40B4-BE49-F238E27FC236}">
                <a16:creationId xmlns:a16="http://schemas.microsoft.com/office/drawing/2014/main" id="{D5AFC1EE-F8A5-3637-9575-ADB38F01FF8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247626" y="484188"/>
            <a:ext cx="3585143" cy="756789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0A2ECB58-E704-4667-6A41-054B034E54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C529E941-7941-79A5-20A9-3F7C7668BC5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CFB09E8A-3E2A-74F4-04CC-547EF6896326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F464956-63F3-1A89-93CF-AC953D29E62C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E850E207-BF99-0EC3-D2BE-9488E5CA6FE7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7024B7A6-21D2-7F3B-5184-7E5090BB86B5}"/>
              </a:ext>
            </a:extLst>
          </p:cNvPr>
          <p:cNvGrpSpPr/>
          <p:nvPr userDrawn="1"/>
        </p:nvGrpSpPr>
        <p:grpSpPr>
          <a:xfrm>
            <a:off x="10016931" y="194469"/>
            <a:ext cx="3028836" cy="1120031"/>
            <a:chOff x="7241828" y="856922"/>
            <a:chExt cx="4944479" cy="1828415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8847A5C0-5A4C-78FF-E741-3F13FA476031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BE3E5FF7-9FEA-82A0-1E63-996D66A3377D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A6ECF64A-B95D-5649-80F1-A6327B15BEF2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96181413-63CD-E2C8-156A-2C75DD3F0299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D8C5B3E1-1CF9-363C-06EE-A3F0235DAADF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5117E741-D011-AF34-16B3-35895124A2F5}"/>
              </a:ext>
            </a:extLst>
          </p:cNvPr>
          <p:cNvSpPr/>
          <p:nvPr userDrawn="1"/>
        </p:nvSpPr>
        <p:spPr>
          <a:xfrm>
            <a:off x="12209677" y="150183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44572181"/>
      </p:ext>
    </p:extLst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tats_3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>
            <a:extLst>
              <a:ext uri="{FF2B5EF4-FFF2-40B4-BE49-F238E27FC236}">
                <a16:creationId xmlns:a16="http://schemas.microsoft.com/office/drawing/2014/main" id="{E125469F-F42A-F6B8-771B-2475AC4D8D2A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591533" y="0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4" name="Text Placeholder 17">
            <a:extLst>
              <a:ext uri="{FF2B5EF4-FFF2-40B4-BE49-F238E27FC236}">
                <a16:creationId xmlns:a16="http://schemas.microsoft.com/office/drawing/2014/main" id="{A49BAFDF-1E14-1E7F-C6BF-CE621A94A675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5059464" y="1943055"/>
            <a:ext cx="2618991" cy="594360"/>
          </a:xfrm>
          <a:prstGeom prst="rect">
            <a:avLst/>
          </a:prstGeom>
        </p:spPr>
        <p:txBody>
          <a:bodyPr lIns="0" tIns="365760" rIns="0" bIns="182880"/>
          <a:lstStyle>
            <a:lvl1pPr algn="r">
              <a:lnSpc>
                <a:spcPts val="1700"/>
              </a:lnSpc>
              <a:defRPr sz="5000" b="0" i="0" spc="-15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Enter %</a:t>
            </a:r>
          </a:p>
        </p:txBody>
      </p:sp>
      <p:sp>
        <p:nvSpPr>
          <p:cNvPr id="25" name="Text Placeholder 17">
            <a:extLst>
              <a:ext uri="{FF2B5EF4-FFF2-40B4-BE49-F238E27FC236}">
                <a16:creationId xmlns:a16="http://schemas.microsoft.com/office/drawing/2014/main" id="{5A5EF32B-4BDE-DFAB-0498-3BE06F75631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75358" y="2137882"/>
            <a:ext cx="2188880" cy="20470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Enter graph name</a:t>
            </a:r>
          </a:p>
        </p:txBody>
      </p:sp>
      <p:sp>
        <p:nvSpPr>
          <p:cNvPr id="26" name="Text Placeholder 17">
            <a:extLst>
              <a:ext uri="{FF2B5EF4-FFF2-40B4-BE49-F238E27FC236}">
                <a16:creationId xmlns:a16="http://schemas.microsoft.com/office/drawing/2014/main" id="{CC91B9CA-E1A5-7373-DBA5-23AB0FC7A745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75358" y="3466777"/>
            <a:ext cx="2188880" cy="20470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Enter graph name</a:t>
            </a:r>
          </a:p>
        </p:txBody>
      </p:sp>
      <p:sp>
        <p:nvSpPr>
          <p:cNvPr id="27" name="Text Placeholder 17">
            <a:extLst>
              <a:ext uri="{FF2B5EF4-FFF2-40B4-BE49-F238E27FC236}">
                <a16:creationId xmlns:a16="http://schemas.microsoft.com/office/drawing/2014/main" id="{F83AAA60-DD5C-CABC-BEE4-A382C1F4621D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975358" y="4795672"/>
            <a:ext cx="2188880" cy="20470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Enter graph name</a:t>
            </a:r>
          </a:p>
        </p:txBody>
      </p:sp>
      <p:sp>
        <p:nvSpPr>
          <p:cNvPr id="28" name="Text Placeholder 17">
            <a:extLst>
              <a:ext uri="{FF2B5EF4-FFF2-40B4-BE49-F238E27FC236}">
                <a16:creationId xmlns:a16="http://schemas.microsoft.com/office/drawing/2014/main" id="{71636566-5334-FA1E-D715-6EEEECF0C71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5059464" y="3263999"/>
            <a:ext cx="2618991" cy="594360"/>
          </a:xfrm>
          <a:prstGeom prst="rect">
            <a:avLst/>
          </a:prstGeom>
        </p:spPr>
        <p:txBody>
          <a:bodyPr lIns="0" tIns="365760" rIns="0" bIns="182880"/>
          <a:lstStyle>
            <a:lvl1pPr algn="r">
              <a:lnSpc>
                <a:spcPts val="1700"/>
              </a:lnSpc>
              <a:defRPr sz="5000" b="0" i="0" spc="-15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Enter %</a:t>
            </a:r>
          </a:p>
        </p:txBody>
      </p:sp>
      <p:sp>
        <p:nvSpPr>
          <p:cNvPr id="29" name="Text Placeholder 17">
            <a:extLst>
              <a:ext uri="{FF2B5EF4-FFF2-40B4-BE49-F238E27FC236}">
                <a16:creationId xmlns:a16="http://schemas.microsoft.com/office/drawing/2014/main" id="{DED0E8A6-376D-B5B9-406C-1DB58FA2BB83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5059464" y="4584944"/>
            <a:ext cx="2618991" cy="594360"/>
          </a:xfrm>
          <a:prstGeom prst="rect">
            <a:avLst/>
          </a:prstGeom>
        </p:spPr>
        <p:txBody>
          <a:bodyPr lIns="0" tIns="365760" rIns="0" bIns="182880"/>
          <a:lstStyle>
            <a:lvl1pPr algn="r">
              <a:lnSpc>
                <a:spcPts val="1700"/>
              </a:lnSpc>
              <a:defRPr sz="5000" b="0" i="0" spc="-15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Enter %</a:t>
            </a: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2E134C77-0904-3B37-5C2C-FD5E9B13161B}"/>
              </a:ext>
            </a:extLst>
          </p:cNvPr>
          <p:cNvGrpSpPr/>
          <p:nvPr/>
        </p:nvGrpSpPr>
        <p:grpSpPr>
          <a:xfrm>
            <a:off x="10016931" y="194469"/>
            <a:ext cx="3028836" cy="1120031"/>
            <a:chOff x="7241828" y="856922"/>
            <a:chExt cx="4944479" cy="1828415"/>
          </a:xfrm>
        </p:grpSpPr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447F8206-92BD-A4FD-791E-1136C0026F5F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CA18746B-142F-D45E-1C07-64EB8141F8C9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4CC816AE-39E3-197F-6097-563E6FB567FE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787325B2-5B4E-C639-0DA3-941DC560EE93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67DC0D4B-F61A-76D8-DCB3-E16B60009A1E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42" name="Rectangle 41">
            <a:extLst>
              <a:ext uri="{FF2B5EF4-FFF2-40B4-BE49-F238E27FC236}">
                <a16:creationId xmlns:a16="http://schemas.microsoft.com/office/drawing/2014/main" id="{E3220CB9-45EB-ADE5-14B1-2158BCD18B56}"/>
              </a:ext>
            </a:extLst>
          </p:cNvPr>
          <p:cNvSpPr/>
          <p:nvPr/>
        </p:nvSpPr>
        <p:spPr>
          <a:xfrm>
            <a:off x="12209677" y="150183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" name="Text Placeholder 12">
            <a:extLst>
              <a:ext uri="{FF2B5EF4-FFF2-40B4-BE49-F238E27FC236}">
                <a16:creationId xmlns:a16="http://schemas.microsoft.com/office/drawing/2014/main" id="{85006424-1647-7EF4-6487-BB16B4FC78C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21D57084-3A60-E6D4-39EE-B8DAF7B73CD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D071E7E0-DFD6-63BE-9015-3A2B736D29AD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B0C4DB7-ADA0-52FD-1C0E-D62CC75ACE92}"/>
              </a:ext>
            </a:extLst>
          </p:cNvPr>
          <p:cNvSpPr/>
          <p:nvPr userDrawn="1"/>
        </p:nvSpPr>
        <p:spPr>
          <a:xfrm>
            <a:off x="-2591533" y="0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1C047B3-BA53-229F-F3B2-57AA103B00BD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2DFB989-86EA-27EC-D0CC-C7BA3F384D9D}"/>
              </a:ext>
            </a:extLst>
          </p:cNvPr>
          <p:cNvGrpSpPr/>
          <p:nvPr userDrawn="1"/>
        </p:nvGrpSpPr>
        <p:grpSpPr>
          <a:xfrm>
            <a:off x="10016931" y="194469"/>
            <a:ext cx="3028836" cy="1120031"/>
            <a:chOff x="7241828" y="856922"/>
            <a:chExt cx="4944479" cy="1828415"/>
          </a:xfrm>
        </p:grpSpPr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39442072-6EAE-E47A-7E4F-F6CC553DAFAC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3A0C8FAB-B31F-8D55-A845-410C07723742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54820453-B4D0-C980-7274-B79FC05D741F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4B59D4C8-57DE-E6E3-ED01-4E7974704053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74FA7103-B8C0-CA5D-AA8B-72DB3C7F1A57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9" name="Rectangle 18">
            <a:extLst>
              <a:ext uri="{FF2B5EF4-FFF2-40B4-BE49-F238E27FC236}">
                <a16:creationId xmlns:a16="http://schemas.microsoft.com/office/drawing/2014/main" id="{968B7821-2783-A31E-FBE1-0E413DDDE387}"/>
              </a:ext>
            </a:extLst>
          </p:cNvPr>
          <p:cNvSpPr/>
          <p:nvPr userDrawn="1"/>
        </p:nvSpPr>
        <p:spPr>
          <a:xfrm>
            <a:off x="12209677" y="150183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39555780"/>
      </p:ext>
    </p:extLst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Content Slide_8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>
            <a:extLst>
              <a:ext uri="{FF2B5EF4-FFF2-40B4-BE49-F238E27FC236}">
                <a16:creationId xmlns:a16="http://schemas.microsoft.com/office/drawing/2014/main" id="{A96C8699-9D55-5491-26F9-893007902E94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9" name="Group 68">
            <a:extLst>
              <a:ext uri="{FF2B5EF4-FFF2-40B4-BE49-F238E27FC236}">
                <a16:creationId xmlns:a16="http://schemas.microsoft.com/office/drawing/2014/main" id="{8F20DA5D-6EC5-7669-F87F-02ECE93DEFFD}"/>
              </a:ext>
            </a:extLst>
          </p:cNvPr>
          <p:cNvGrpSpPr/>
          <p:nvPr/>
        </p:nvGrpSpPr>
        <p:grpSpPr>
          <a:xfrm>
            <a:off x="10016931" y="194469"/>
            <a:ext cx="3028836" cy="1120031"/>
            <a:chOff x="7241828" y="856922"/>
            <a:chExt cx="4944479" cy="1828415"/>
          </a:xfrm>
        </p:grpSpPr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23BB221F-EF6E-E5A8-4111-F18D9548BFD8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5FD30DF5-8F4A-EB5C-E274-AE4E2DF17677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57170E00-A1C7-4F07-7311-125AD3628AAD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79AB3FDB-63BF-2F2E-3487-A663938FCD6A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75FB97E1-8D15-7E3B-2D68-7BCE38FA2FC5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571222" y="1939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50" name="Google Shape;1254;p79">
            <a:extLst>
              <a:ext uri="{FF2B5EF4-FFF2-40B4-BE49-F238E27FC236}">
                <a16:creationId xmlns:a16="http://schemas.microsoft.com/office/drawing/2014/main" id="{410DE5F9-CBE7-5C58-BE9D-A1FE26FE63D8}"/>
              </a:ext>
            </a:extLst>
          </p:cNvPr>
          <p:cNvSpPr txBox="1"/>
          <p:nvPr/>
        </p:nvSpPr>
        <p:spPr>
          <a:xfrm>
            <a:off x="982375" y="3280575"/>
            <a:ext cx="3001500" cy="36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0" i="0">
                <a:solidFill>
                  <a:schemeClr val="dk1"/>
                </a:solidFill>
                <a:latin typeface="Arial" panose="020B0604020202020204" pitchFamily="34" charset="0"/>
                <a:ea typeface="Inter"/>
                <a:cs typeface="Arial" panose="020B0604020202020204" pitchFamily="34" charset="0"/>
                <a:sym typeface="Inter"/>
              </a:rPr>
              <a:t>PHOTO PLACEHOLDER</a:t>
            </a:r>
            <a:endParaRPr sz="1200" b="0" i="0">
              <a:solidFill>
                <a:schemeClr val="dk1"/>
              </a:solidFill>
              <a:latin typeface="Arial" panose="020B0604020202020204" pitchFamily="34" charset="0"/>
              <a:ea typeface="Inter"/>
              <a:cs typeface="Arial" panose="020B0604020202020204" pitchFamily="34" charset="0"/>
              <a:sym typeface="Inter"/>
            </a:endParaRPr>
          </a:p>
        </p:txBody>
      </p:sp>
      <p:sp>
        <p:nvSpPr>
          <p:cNvPr id="52" name="Google Shape;1263;p79">
            <a:extLst>
              <a:ext uri="{FF2B5EF4-FFF2-40B4-BE49-F238E27FC236}">
                <a16:creationId xmlns:a16="http://schemas.microsoft.com/office/drawing/2014/main" id="{BF90CE5E-8522-EDC1-F7DE-475E2285CCF9}"/>
              </a:ext>
            </a:extLst>
          </p:cNvPr>
          <p:cNvSpPr txBox="1"/>
          <p:nvPr/>
        </p:nvSpPr>
        <p:spPr>
          <a:xfrm>
            <a:off x="4702925" y="3280575"/>
            <a:ext cx="3001500" cy="36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0" i="0">
                <a:solidFill>
                  <a:schemeClr val="dk1"/>
                </a:solidFill>
                <a:latin typeface="Arial" panose="020B0604020202020204" pitchFamily="34" charset="0"/>
                <a:ea typeface="Inter"/>
                <a:cs typeface="Arial" panose="020B0604020202020204" pitchFamily="34" charset="0"/>
                <a:sym typeface="Inter"/>
              </a:rPr>
              <a:t>PHOTO PLACEHOLDER</a:t>
            </a:r>
            <a:endParaRPr sz="1200" b="0" i="0">
              <a:solidFill>
                <a:schemeClr val="dk1"/>
              </a:solidFill>
              <a:latin typeface="Arial" panose="020B0604020202020204" pitchFamily="34" charset="0"/>
              <a:ea typeface="Inter"/>
              <a:cs typeface="Arial" panose="020B0604020202020204" pitchFamily="34" charset="0"/>
              <a:sym typeface="Inter"/>
            </a:endParaRPr>
          </a:p>
        </p:txBody>
      </p:sp>
      <p:sp>
        <p:nvSpPr>
          <p:cNvPr id="53" name="Text Placeholder 17">
            <a:extLst>
              <a:ext uri="{FF2B5EF4-FFF2-40B4-BE49-F238E27FC236}">
                <a16:creationId xmlns:a16="http://schemas.microsoft.com/office/drawing/2014/main" id="{B68A4DB0-42FB-9EC3-CE9E-95A87E221FC3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81088" y="2042196"/>
            <a:ext cx="2763425" cy="174384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54" name="Picture Placeholder 10">
            <a:extLst>
              <a:ext uri="{FF2B5EF4-FFF2-40B4-BE49-F238E27FC236}">
                <a16:creationId xmlns:a16="http://schemas.microsoft.com/office/drawing/2014/main" id="{E0591CFB-C19D-B2E0-E787-A37A2CD9BD84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625851" y="2588325"/>
            <a:ext cx="3462450" cy="1706101"/>
          </a:xfrm>
          <a:prstGeom prst="rect">
            <a:avLst/>
          </a:prstGeom>
        </p:spPr>
        <p:txBody>
          <a:bodyPr/>
          <a:lstStyle>
            <a:lvl1pPr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55" name="Text Placeholder 17">
            <a:extLst>
              <a:ext uri="{FF2B5EF4-FFF2-40B4-BE49-F238E27FC236}">
                <a16:creationId xmlns:a16="http://schemas.microsoft.com/office/drawing/2014/main" id="{FE44A36E-D66D-B6B1-53FB-E7621C899143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879375" y="4655145"/>
            <a:ext cx="2417600" cy="594360"/>
          </a:xfrm>
          <a:prstGeom prst="rect">
            <a:avLst/>
          </a:prstGeom>
        </p:spPr>
        <p:txBody>
          <a:bodyPr lIns="0" tIns="365760" rIns="0" bIns="182880"/>
          <a:lstStyle>
            <a:lvl1pPr algn="l">
              <a:lnSpc>
                <a:spcPts val="1700"/>
              </a:lnSpc>
              <a:defRPr sz="5000" b="0" i="0" spc="-15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Enter %</a:t>
            </a:r>
          </a:p>
        </p:txBody>
      </p:sp>
      <p:sp>
        <p:nvSpPr>
          <p:cNvPr id="58" name="Text Placeholder 17">
            <a:extLst>
              <a:ext uri="{FF2B5EF4-FFF2-40B4-BE49-F238E27FC236}">
                <a16:creationId xmlns:a16="http://schemas.microsoft.com/office/drawing/2014/main" id="{4885D0F0-8395-0C55-C217-F79DED3E8631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4625870" y="2044371"/>
            <a:ext cx="2763425" cy="174384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59" name="Picture Placeholder 10">
            <a:extLst>
              <a:ext uri="{FF2B5EF4-FFF2-40B4-BE49-F238E27FC236}">
                <a16:creationId xmlns:a16="http://schemas.microsoft.com/office/drawing/2014/main" id="{DDBCE042-206D-7C92-D5D2-8BEA7C16868E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4370633" y="2590500"/>
            <a:ext cx="3462450" cy="1706101"/>
          </a:xfrm>
          <a:prstGeom prst="rect">
            <a:avLst/>
          </a:prstGeom>
        </p:spPr>
        <p:txBody>
          <a:bodyPr/>
          <a:lstStyle>
            <a:lvl1pPr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60" name="Text Placeholder 17">
            <a:extLst>
              <a:ext uri="{FF2B5EF4-FFF2-40B4-BE49-F238E27FC236}">
                <a16:creationId xmlns:a16="http://schemas.microsoft.com/office/drawing/2014/main" id="{8708764F-877D-E3DB-6319-6032839E4A09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624157" y="4657320"/>
            <a:ext cx="2417600" cy="594360"/>
          </a:xfrm>
          <a:prstGeom prst="rect">
            <a:avLst/>
          </a:prstGeom>
        </p:spPr>
        <p:txBody>
          <a:bodyPr lIns="0" tIns="365760" rIns="0" bIns="182880"/>
          <a:lstStyle>
            <a:lvl1pPr algn="l">
              <a:lnSpc>
                <a:spcPts val="1700"/>
              </a:lnSpc>
              <a:defRPr sz="5000" b="0" i="0" spc="-15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Enter %</a:t>
            </a:r>
          </a:p>
        </p:txBody>
      </p:sp>
      <p:sp>
        <p:nvSpPr>
          <p:cNvPr id="63" name="Text Placeholder 17">
            <a:extLst>
              <a:ext uri="{FF2B5EF4-FFF2-40B4-BE49-F238E27FC236}">
                <a16:creationId xmlns:a16="http://schemas.microsoft.com/office/drawing/2014/main" id="{5C751093-C220-495B-8F13-883ECA0DD770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8365249" y="2046337"/>
            <a:ext cx="2763425" cy="174384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64" name="Picture Placeholder 10">
            <a:extLst>
              <a:ext uri="{FF2B5EF4-FFF2-40B4-BE49-F238E27FC236}">
                <a16:creationId xmlns:a16="http://schemas.microsoft.com/office/drawing/2014/main" id="{CCA36612-7FEC-48DE-A965-51C59B3BEA84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8110012" y="2592466"/>
            <a:ext cx="3462450" cy="1706101"/>
          </a:xfrm>
          <a:prstGeom prst="rect">
            <a:avLst/>
          </a:prstGeom>
        </p:spPr>
        <p:txBody>
          <a:bodyPr/>
          <a:lstStyle>
            <a:lvl1pPr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65" name="Text Placeholder 17">
            <a:extLst>
              <a:ext uri="{FF2B5EF4-FFF2-40B4-BE49-F238E27FC236}">
                <a16:creationId xmlns:a16="http://schemas.microsoft.com/office/drawing/2014/main" id="{95D93395-9567-6DCC-15AE-6404A1B5EBC7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8363536" y="4659286"/>
            <a:ext cx="2417600" cy="594360"/>
          </a:xfrm>
          <a:prstGeom prst="rect">
            <a:avLst/>
          </a:prstGeom>
        </p:spPr>
        <p:txBody>
          <a:bodyPr lIns="0" tIns="365760" rIns="0" bIns="182880"/>
          <a:lstStyle>
            <a:lvl1pPr algn="l">
              <a:lnSpc>
                <a:spcPts val="1700"/>
              </a:lnSpc>
              <a:defRPr sz="5000" b="0" i="0" spc="-15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Enter %</a:t>
            </a:r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62FC7AC0-B5ED-786A-B676-F5F8D6AD5BE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660651" y="597078"/>
            <a:ext cx="1926199" cy="225592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US"/>
              <a:t>This is the eyebrow</a:t>
            </a:r>
          </a:p>
        </p:txBody>
      </p:sp>
      <p:sp>
        <p:nvSpPr>
          <p:cNvPr id="3" name="Text Placeholder 12">
            <a:extLst>
              <a:ext uri="{FF2B5EF4-FFF2-40B4-BE49-F238E27FC236}">
                <a16:creationId xmlns:a16="http://schemas.microsoft.com/office/drawing/2014/main" id="{0C49CF63-F69B-99DE-9CBA-C53576603AA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859644" y="585295"/>
            <a:ext cx="5704639" cy="442894"/>
          </a:xfrm>
          <a:prstGeom prst="rect">
            <a:avLst/>
          </a:prstGeom>
        </p:spPr>
        <p:txBody>
          <a:bodyPr lIns="0" tIns="0" anchor="ctr" anchorCtr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4E41F474-C8D9-7BDD-BC5B-4CCB6995EB75}"/>
              </a:ext>
            </a:extLst>
          </p:cNvPr>
          <p:cNvGrpSpPr/>
          <p:nvPr userDrawn="1"/>
        </p:nvGrpSpPr>
        <p:grpSpPr>
          <a:xfrm>
            <a:off x="10016931" y="194469"/>
            <a:ext cx="3028836" cy="1120031"/>
            <a:chOff x="7241828" y="856922"/>
            <a:chExt cx="4944479" cy="1828415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2E9EB053-5DFE-204B-3D3F-79F08947A072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ABE40AB1-5789-E1AF-354B-B7C6886401C6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6A5CF590-2CFF-B60D-F1FB-30DF7A46A41C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948C068C-72F2-50A1-781A-CE7850C0CA88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57716A55-E66D-8812-4C49-95E7153F734A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4" name="Graphic 13">
            <a:extLst>
              <a:ext uri="{FF2B5EF4-FFF2-40B4-BE49-F238E27FC236}">
                <a16:creationId xmlns:a16="http://schemas.microsoft.com/office/drawing/2014/main" id="{DC3BB789-CDBA-31A0-61D0-263BA05F678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B343212E-D0DE-4179-AABE-2EC7BB8BC0C4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9ECC48CC-8E5D-606B-71DA-E6A9D4FFCE05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6846F4FB-A73E-56DA-AC3A-F6230B2D0385}"/>
              </a:ext>
            </a:extLst>
          </p:cNvPr>
          <p:cNvSpPr/>
          <p:nvPr userDrawn="1"/>
        </p:nvSpPr>
        <p:spPr>
          <a:xfrm>
            <a:off x="-2571222" y="1939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0" name="Google Shape;1254;p79">
            <a:extLst>
              <a:ext uri="{FF2B5EF4-FFF2-40B4-BE49-F238E27FC236}">
                <a16:creationId xmlns:a16="http://schemas.microsoft.com/office/drawing/2014/main" id="{BD34B033-ED5F-3657-279F-E4C81E62FEE8}"/>
              </a:ext>
            </a:extLst>
          </p:cNvPr>
          <p:cNvSpPr txBox="1"/>
          <p:nvPr userDrawn="1"/>
        </p:nvSpPr>
        <p:spPr>
          <a:xfrm>
            <a:off x="982375" y="3280575"/>
            <a:ext cx="3001500" cy="36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0" i="0">
                <a:solidFill>
                  <a:schemeClr val="dk1"/>
                </a:solidFill>
                <a:latin typeface="Arial" panose="020B0604020202020204" pitchFamily="34" charset="0"/>
                <a:ea typeface="Inter"/>
                <a:cs typeface="Arial" panose="020B0604020202020204" pitchFamily="34" charset="0"/>
                <a:sym typeface="Inter"/>
              </a:rPr>
              <a:t>PHOTO PLACEHOLDER</a:t>
            </a:r>
            <a:endParaRPr sz="1200" b="0" i="0">
              <a:solidFill>
                <a:schemeClr val="dk1"/>
              </a:solidFill>
              <a:latin typeface="Arial" panose="020B0604020202020204" pitchFamily="34" charset="0"/>
              <a:ea typeface="Inter"/>
              <a:cs typeface="Arial" panose="020B0604020202020204" pitchFamily="34" charset="0"/>
              <a:sym typeface="Inter"/>
            </a:endParaRPr>
          </a:p>
        </p:txBody>
      </p:sp>
      <p:sp>
        <p:nvSpPr>
          <p:cNvPr id="21" name="Google Shape;1263;p79">
            <a:extLst>
              <a:ext uri="{FF2B5EF4-FFF2-40B4-BE49-F238E27FC236}">
                <a16:creationId xmlns:a16="http://schemas.microsoft.com/office/drawing/2014/main" id="{07D8B6EE-F443-325E-15FC-9B23EEB749AA}"/>
              </a:ext>
            </a:extLst>
          </p:cNvPr>
          <p:cNvSpPr txBox="1"/>
          <p:nvPr userDrawn="1"/>
        </p:nvSpPr>
        <p:spPr>
          <a:xfrm>
            <a:off x="4702925" y="3280575"/>
            <a:ext cx="3001500" cy="36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0" i="0">
                <a:solidFill>
                  <a:schemeClr val="dk1"/>
                </a:solidFill>
                <a:latin typeface="Arial" panose="020B0604020202020204" pitchFamily="34" charset="0"/>
                <a:ea typeface="Inter"/>
                <a:cs typeface="Arial" panose="020B0604020202020204" pitchFamily="34" charset="0"/>
                <a:sym typeface="Inter"/>
              </a:rPr>
              <a:t>PHOTO PLACEHOLDER</a:t>
            </a:r>
            <a:endParaRPr sz="1200" b="0" i="0">
              <a:solidFill>
                <a:schemeClr val="dk1"/>
              </a:solidFill>
              <a:latin typeface="Arial" panose="020B0604020202020204" pitchFamily="34" charset="0"/>
              <a:ea typeface="Inter"/>
              <a:cs typeface="Arial" panose="020B0604020202020204" pitchFamily="34" charset="0"/>
              <a:sym typeface="Inter"/>
            </a:endParaRPr>
          </a:p>
        </p:txBody>
      </p:sp>
    </p:spTree>
    <p:extLst>
      <p:ext uri="{BB962C8B-B14F-4D97-AF65-F5344CB8AC3E}">
        <p14:creationId xmlns:p14="http://schemas.microsoft.com/office/powerpoint/2010/main" val="1675066487"/>
      </p:ext>
    </p:extLst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ext Heavy Slide_3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02E2DA56-9E22-3F1D-B8C9-DB330CAE1072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1D840D0B-EA16-B05A-8611-77288A2077AA}"/>
              </a:ext>
            </a:extLst>
          </p:cNvPr>
          <p:cNvGrpSpPr/>
          <p:nvPr userDrawn="1"/>
        </p:nvGrpSpPr>
        <p:grpSpPr>
          <a:xfrm rot="10800000">
            <a:off x="-1089507" y="5153484"/>
            <a:ext cx="4209160" cy="652624"/>
            <a:chOff x="7573955" y="3084660"/>
            <a:chExt cx="4515315" cy="700093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110EBF6C-7C5E-5080-D00B-EBC1A3FF099B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5628F511-9F71-39DB-9BC6-057282245D9E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D443F0C1-0A76-B833-A386-3BBDD2E231D0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5E04BFDB-B5FB-C7B5-39B8-DA432AB83443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 userDrawn="1"/>
        </p:nvSpPr>
        <p:spPr>
          <a:xfrm>
            <a:off x="-2668345" y="-62636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40" name="Text Placeholder 9">
            <a:extLst>
              <a:ext uri="{FF2B5EF4-FFF2-40B4-BE49-F238E27FC236}">
                <a16:creationId xmlns:a16="http://schemas.microsoft.com/office/drawing/2014/main" id="{02A1CAD2-9708-DDB4-1408-B65E255167BD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60651" y="1139923"/>
            <a:ext cx="1926199" cy="225592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US"/>
              <a:t>This is the eyebrow</a:t>
            </a:r>
          </a:p>
        </p:txBody>
      </p:sp>
      <p:sp>
        <p:nvSpPr>
          <p:cNvPr id="7" name="Text Placeholder 17">
            <a:extLst>
              <a:ext uri="{FF2B5EF4-FFF2-40B4-BE49-F238E27FC236}">
                <a16:creationId xmlns:a16="http://schemas.microsoft.com/office/drawing/2014/main" id="{326189E9-F1AB-12BB-E5C8-F9E921D0228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623825" y="2804947"/>
            <a:ext cx="1735840" cy="158442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12" name="Text Placeholder 17">
            <a:extLst>
              <a:ext uri="{FF2B5EF4-FFF2-40B4-BE49-F238E27FC236}">
                <a16:creationId xmlns:a16="http://schemas.microsoft.com/office/drawing/2014/main" id="{5017ABAD-C245-9F65-107E-7EDB62BEA15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611951" y="3284090"/>
            <a:ext cx="1735840" cy="1224221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13" name="Text Placeholder 17">
            <a:extLst>
              <a:ext uri="{FF2B5EF4-FFF2-40B4-BE49-F238E27FC236}">
                <a16:creationId xmlns:a16="http://schemas.microsoft.com/office/drawing/2014/main" id="{D407B39B-686E-9A7A-0466-A15953A4E93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115233" y="2804947"/>
            <a:ext cx="1735840" cy="158442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14" name="Text Placeholder 17">
            <a:extLst>
              <a:ext uri="{FF2B5EF4-FFF2-40B4-BE49-F238E27FC236}">
                <a16:creationId xmlns:a16="http://schemas.microsoft.com/office/drawing/2014/main" id="{EFD3EDBD-6EC8-6A4E-FE58-C42893715BD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7103359" y="3284090"/>
            <a:ext cx="1735840" cy="1224221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24" name="Text Placeholder 17">
            <a:extLst>
              <a:ext uri="{FF2B5EF4-FFF2-40B4-BE49-F238E27FC236}">
                <a16:creationId xmlns:a16="http://schemas.microsoft.com/office/drawing/2014/main" id="{262F2003-EE73-543C-4390-3407BD335213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9606642" y="2804947"/>
            <a:ext cx="1735840" cy="158442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26" name="Text Placeholder 17">
            <a:extLst>
              <a:ext uri="{FF2B5EF4-FFF2-40B4-BE49-F238E27FC236}">
                <a16:creationId xmlns:a16="http://schemas.microsoft.com/office/drawing/2014/main" id="{DBC8854C-1E96-EE3E-444B-649C18FE549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9594768" y="3284090"/>
            <a:ext cx="1735840" cy="1224221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EC0BDDBF-785A-D6B3-5765-54F604EDAF75}"/>
              </a:ext>
            </a:extLst>
          </p:cNvPr>
          <p:cNvGrpSpPr/>
          <p:nvPr userDrawn="1"/>
        </p:nvGrpSpPr>
        <p:grpSpPr>
          <a:xfrm>
            <a:off x="9787376" y="258464"/>
            <a:ext cx="2404624" cy="560807"/>
            <a:chOff x="8200941" y="3816054"/>
            <a:chExt cx="3986871" cy="929819"/>
          </a:xfrm>
        </p:grpSpPr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4589006E-CE6D-C5A7-60C8-BE4A88AD5E14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5875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43FF1426-EA35-9AA2-FB26-EC5A11040A08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5875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94C8D626-809A-060A-47C8-965F8B77C30E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5875" cap="flat">
              <a:solidFill>
                <a:srgbClr val="818BFB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50" name="Picture Placeholder 31">
            <a:extLst>
              <a:ext uri="{FF2B5EF4-FFF2-40B4-BE49-F238E27FC236}">
                <a16:creationId xmlns:a16="http://schemas.microsoft.com/office/drawing/2014/main" id="{A9A9ABCF-A47B-EFE3-8161-862FB93C03F5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4605972" y="1584454"/>
            <a:ext cx="735649" cy="638517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53" name="Picture Placeholder 31">
            <a:extLst>
              <a:ext uri="{FF2B5EF4-FFF2-40B4-BE49-F238E27FC236}">
                <a16:creationId xmlns:a16="http://schemas.microsoft.com/office/drawing/2014/main" id="{8BFEA7ED-213A-D14E-8A23-0DC48BC34E38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7100816" y="1584454"/>
            <a:ext cx="735649" cy="638517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54" name="Picture Placeholder 31">
            <a:extLst>
              <a:ext uri="{FF2B5EF4-FFF2-40B4-BE49-F238E27FC236}">
                <a16:creationId xmlns:a16="http://schemas.microsoft.com/office/drawing/2014/main" id="{AC21C797-C110-A620-2E25-1C8A2316DBBB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595660" y="1584454"/>
            <a:ext cx="735649" cy="638517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11" name="Text Placeholder 12">
            <a:extLst>
              <a:ext uri="{FF2B5EF4-FFF2-40B4-BE49-F238E27FC236}">
                <a16:creationId xmlns:a16="http://schemas.microsoft.com/office/drawing/2014/main" id="{E4BE5F32-3CA1-04BB-C9F6-FC198C9A83C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61916" y="1689944"/>
            <a:ext cx="3431807" cy="2728708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</p:spTree>
    <p:extLst>
      <p:ext uri="{BB962C8B-B14F-4D97-AF65-F5344CB8AC3E}">
        <p14:creationId xmlns:p14="http://schemas.microsoft.com/office/powerpoint/2010/main" val="571175123"/>
      </p:ext>
    </p:extLst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ext Heavy Slide_5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BCAF9085-3903-CF58-D7F5-8EE4DD1D7D7C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" name="Rounded Rectangle 18">
            <a:extLst>
              <a:ext uri="{FF2B5EF4-FFF2-40B4-BE49-F238E27FC236}">
                <a16:creationId xmlns:a16="http://schemas.microsoft.com/office/drawing/2014/main" id="{7F3F42AA-4176-F467-A40E-2BAD2C120913}"/>
              </a:ext>
            </a:extLst>
          </p:cNvPr>
          <p:cNvSpPr/>
          <p:nvPr userDrawn="1"/>
        </p:nvSpPr>
        <p:spPr>
          <a:xfrm>
            <a:off x="609600" y="1349829"/>
            <a:ext cx="11582399" cy="4535306"/>
          </a:xfrm>
          <a:prstGeom prst="roundRect">
            <a:avLst>
              <a:gd name="adj" fmla="val 4437"/>
            </a:avLst>
          </a:prstGeom>
          <a:solidFill>
            <a:srgbClr val="EFF5F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FFC3D92-DFAB-BF5A-2E98-BF91B468B4F2}"/>
              </a:ext>
            </a:extLst>
          </p:cNvPr>
          <p:cNvGrpSpPr/>
          <p:nvPr userDrawn="1"/>
        </p:nvGrpSpPr>
        <p:grpSpPr>
          <a:xfrm>
            <a:off x="9163164" y="194469"/>
            <a:ext cx="3028836" cy="1120031"/>
            <a:chOff x="7241828" y="856922"/>
            <a:chExt cx="4944479" cy="1828415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A68A6730-AA77-711F-91A0-76086A32B265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998D3460-6507-1D9A-1314-F103930A4CB8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283FECB5-F629-0D3D-27C3-0CF7D5C91D7A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AC3905E2-79B4-4CE3-16A3-ECE60F2566CF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FDF4C5FB-C752-DDF2-CED5-2A3C25A6AA3C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03283E9-6B49-409D-91D5-E70D873607F7}"/>
              </a:ext>
            </a:extLst>
          </p:cNvPr>
          <p:cNvGrpSpPr/>
          <p:nvPr userDrawn="1"/>
        </p:nvGrpSpPr>
        <p:grpSpPr>
          <a:xfrm>
            <a:off x="9535782" y="5062958"/>
            <a:ext cx="2656218" cy="982242"/>
            <a:chOff x="9535782" y="4462389"/>
            <a:chExt cx="2656218" cy="982242"/>
          </a:xfrm>
        </p:grpSpPr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19D47F9B-9E36-2AFA-513E-0AA798EB152E}"/>
                </a:ext>
              </a:extLst>
            </p:cNvPr>
            <p:cNvSpPr/>
            <p:nvPr/>
          </p:nvSpPr>
          <p:spPr>
            <a:xfrm>
              <a:off x="10283894" y="4462389"/>
              <a:ext cx="1908106" cy="388434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A67A9885-9457-8EC3-0ECC-12E0D7E611C9}"/>
                </a:ext>
              </a:extLst>
            </p:cNvPr>
            <p:cNvSpPr/>
            <p:nvPr/>
          </p:nvSpPr>
          <p:spPr>
            <a:xfrm>
              <a:off x="10338957" y="4506901"/>
              <a:ext cx="1853042" cy="299344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0207567E-EB6B-DF83-B25F-70498DC3DFD8}"/>
                </a:ext>
              </a:extLst>
            </p:cNvPr>
            <p:cNvSpPr/>
            <p:nvPr/>
          </p:nvSpPr>
          <p:spPr>
            <a:xfrm>
              <a:off x="9535782" y="5056224"/>
              <a:ext cx="1468155" cy="388407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1F6288D7-4ED7-98A1-D411-118ECA605B38}"/>
                </a:ext>
              </a:extLst>
            </p:cNvPr>
            <p:cNvSpPr/>
            <p:nvPr/>
          </p:nvSpPr>
          <p:spPr>
            <a:xfrm>
              <a:off x="11661285" y="5056237"/>
              <a:ext cx="530715" cy="388367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026CA53D-ED7B-9016-71E0-68CF2622E248}"/>
                </a:ext>
              </a:extLst>
            </p:cNvPr>
            <p:cNvSpPr/>
            <p:nvPr/>
          </p:nvSpPr>
          <p:spPr>
            <a:xfrm>
              <a:off x="9590805" y="5100754"/>
              <a:ext cx="1357545" cy="299344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2" name="Rectangle 31">
            <a:extLst>
              <a:ext uri="{FF2B5EF4-FFF2-40B4-BE49-F238E27FC236}">
                <a16:creationId xmlns:a16="http://schemas.microsoft.com/office/drawing/2014/main" id="{932A237F-0D2D-3521-5E79-2BDAF14AA23F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3F8F9369-2C1F-AADE-E966-9CCCE43D6723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58" name="Text Placeholder 57">
            <a:extLst>
              <a:ext uri="{FF2B5EF4-FFF2-40B4-BE49-F238E27FC236}">
                <a16:creationId xmlns:a16="http://schemas.microsoft.com/office/drawing/2014/main" id="{9575F0CD-CDB4-3BCA-13F1-BFD74BB8B6CE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830142" y="2379663"/>
            <a:ext cx="774713" cy="688080"/>
          </a:xfrm>
          <a:prstGeom prst="rect">
            <a:avLst/>
          </a:prstGeom>
        </p:spPr>
        <p:txBody>
          <a:bodyPr/>
          <a:lstStyle>
            <a:lvl1pPr algn="ctr">
              <a:defRPr lang="en-GB" sz="1400" b="1" kern="0" dirty="0" smtClean="0">
                <a:solidFill>
                  <a:schemeClr val="tx1"/>
                </a:solidFill>
                <a:latin typeface="Arial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61" name="Text Placeholder 60">
            <a:extLst>
              <a:ext uri="{FF2B5EF4-FFF2-40B4-BE49-F238E27FC236}">
                <a16:creationId xmlns:a16="http://schemas.microsoft.com/office/drawing/2014/main" id="{CDEF32DA-C81B-C390-2AF4-470BAF3F18F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718354" y="3227808"/>
            <a:ext cx="998288" cy="1293813"/>
          </a:xfrm>
          <a:prstGeom prst="rect">
            <a:avLst/>
          </a:prstGeom>
        </p:spPr>
        <p:txBody>
          <a:bodyPr/>
          <a:lstStyle>
            <a:lvl1pPr>
              <a:defRPr lang="en-US" sz="1200" b="0" i="0" u="none" strike="noStrike" kern="1200" cap="none" dirty="0" smtClean="0">
                <a:solidFill>
                  <a:schemeClr val="bg2">
                    <a:lumMod val="10000"/>
                  </a:schemeClr>
                </a:solidFill>
                <a:effectLst/>
                <a:latin typeface="+mn-lt"/>
                <a:ea typeface="+mn-ea"/>
                <a:cs typeface="+mn-cs"/>
                <a:sym typeface="Arial"/>
              </a:defRPr>
            </a:lvl1pPr>
          </a:lstStyle>
          <a:p>
            <a:pPr marL="0" marR="0" lvl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 typeface="Arial"/>
            </a:pPr>
            <a:r>
              <a:rPr lang="en-GB"/>
              <a:t>Click to edit Master text styles</a:t>
            </a:r>
          </a:p>
        </p:txBody>
      </p:sp>
      <p:sp>
        <p:nvSpPr>
          <p:cNvPr id="62" name="Text Placeholder 57">
            <a:extLst>
              <a:ext uri="{FF2B5EF4-FFF2-40B4-BE49-F238E27FC236}">
                <a16:creationId xmlns:a16="http://schemas.microsoft.com/office/drawing/2014/main" id="{4ACCE851-6D71-FBC3-D524-5BCE22B1731A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2435798" y="2379663"/>
            <a:ext cx="774713" cy="688080"/>
          </a:xfrm>
          <a:prstGeom prst="rect">
            <a:avLst/>
          </a:prstGeom>
        </p:spPr>
        <p:txBody>
          <a:bodyPr/>
          <a:lstStyle>
            <a:lvl1pPr algn="ctr">
              <a:defRPr lang="en-GB" sz="1400" b="1" kern="0" dirty="0" smtClean="0">
                <a:solidFill>
                  <a:schemeClr val="tx1"/>
                </a:solidFill>
                <a:latin typeface="Arial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63" name="Text Placeholder 60">
            <a:extLst>
              <a:ext uri="{FF2B5EF4-FFF2-40B4-BE49-F238E27FC236}">
                <a16:creationId xmlns:a16="http://schemas.microsoft.com/office/drawing/2014/main" id="{0BB393A2-6150-9105-FA63-170E06F3EFCC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324010" y="3227808"/>
            <a:ext cx="998288" cy="1293813"/>
          </a:xfrm>
          <a:prstGeom prst="rect">
            <a:avLst/>
          </a:prstGeom>
        </p:spPr>
        <p:txBody>
          <a:bodyPr/>
          <a:lstStyle>
            <a:lvl1pPr>
              <a:defRPr lang="en-US" sz="1200" b="0" i="0" u="none" strike="noStrike" kern="1200" cap="none" dirty="0" smtClean="0">
                <a:solidFill>
                  <a:schemeClr val="bg2">
                    <a:lumMod val="10000"/>
                  </a:schemeClr>
                </a:solidFill>
                <a:effectLst/>
                <a:latin typeface="+mn-lt"/>
                <a:ea typeface="+mn-ea"/>
                <a:cs typeface="+mn-cs"/>
                <a:sym typeface="Arial"/>
              </a:defRPr>
            </a:lvl1pPr>
          </a:lstStyle>
          <a:p>
            <a:pPr marL="0" marR="0" lvl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 typeface="Arial"/>
            </a:pPr>
            <a:r>
              <a:rPr lang="en-GB"/>
              <a:t>Click to edit Master text styles</a:t>
            </a:r>
          </a:p>
        </p:txBody>
      </p:sp>
      <p:sp>
        <p:nvSpPr>
          <p:cNvPr id="64" name="Text Placeholder 57">
            <a:extLst>
              <a:ext uri="{FF2B5EF4-FFF2-40B4-BE49-F238E27FC236}">
                <a16:creationId xmlns:a16="http://schemas.microsoft.com/office/drawing/2014/main" id="{1458ACC0-D00D-956F-588C-54A37F9B07D7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4041454" y="2379663"/>
            <a:ext cx="774713" cy="688080"/>
          </a:xfrm>
          <a:prstGeom prst="rect">
            <a:avLst/>
          </a:prstGeom>
        </p:spPr>
        <p:txBody>
          <a:bodyPr/>
          <a:lstStyle>
            <a:lvl1pPr algn="ctr">
              <a:defRPr lang="en-GB" sz="1400" b="1" kern="0" dirty="0" smtClean="0">
                <a:solidFill>
                  <a:schemeClr val="tx1"/>
                </a:solidFill>
                <a:latin typeface="Arial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65" name="Text Placeholder 60">
            <a:extLst>
              <a:ext uri="{FF2B5EF4-FFF2-40B4-BE49-F238E27FC236}">
                <a16:creationId xmlns:a16="http://schemas.microsoft.com/office/drawing/2014/main" id="{B250F977-E786-2DA7-72E8-81AFEE23F4A7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3929666" y="3227808"/>
            <a:ext cx="998288" cy="1293813"/>
          </a:xfrm>
          <a:prstGeom prst="rect">
            <a:avLst/>
          </a:prstGeom>
        </p:spPr>
        <p:txBody>
          <a:bodyPr/>
          <a:lstStyle>
            <a:lvl1pPr>
              <a:defRPr lang="en-US" sz="1200" b="0" i="0" u="none" strike="noStrike" kern="1200" cap="none" dirty="0" smtClean="0">
                <a:solidFill>
                  <a:schemeClr val="bg2">
                    <a:lumMod val="10000"/>
                  </a:schemeClr>
                </a:solidFill>
                <a:effectLst/>
                <a:latin typeface="+mn-lt"/>
                <a:ea typeface="+mn-ea"/>
                <a:cs typeface="+mn-cs"/>
                <a:sym typeface="Arial"/>
              </a:defRPr>
            </a:lvl1pPr>
          </a:lstStyle>
          <a:p>
            <a:pPr marL="0" marR="0" lvl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 typeface="Arial"/>
            </a:pPr>
            <a:r>
              <a:rPr lang="en-GB"/>
              <a:t>Click to edit Master text styles</a:t>
            </a:r>
          </a:p>
        </p:txBody>
      </p:sp>
      <p:sp>
        <p:nvSpPr>
          <p:cNvPr id="2" name="Picture Placeholder 31">
            <a:extLst>
              <a:ext uri="{FF2B5EF4-FFF2-40B4-BE49-F238E27FC236}">
                <a16:creationId xmlns:a16="http://schemas.microsoft.com/office/drawing/2014/main" id="{71AE08DE-41BD-8ADE-CC1A-8DD013322B2D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1019503" y="1636752"/>
            <a:ext cx="395990" cy="343705"/>
          </a:xfrm>
          <a:prstGeom prst="rect">
            <a:avLst/>
          </a:prstGeom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4" name="Picture Placeholder 31">
            <a:extLst>
              <a:ext uri="{FF2B5EF4-FFF2-40B4-BE49-F238E27FC236}">
                <a16:creationId xmlns:a16="http://schemas.microsoft.com/office/drawing/2014/main" id="{41E27262-52A2-1C8E-058F-D5D1FC823FBF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2619464" y="1636752"/>
            <a:ext cx="395990" cy="343705"/>
          </a:xfrm>
          <a:prstGeom prst="rect">
            <a:avLst/>
          </a:prstGeom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5" name="Picture Placeholder 31">
            <a:extLst>
              <a:ext uri="{FF2B5EF4-FFF2-40B4-BE49-F238E27FC236}">
                <a16:creationId xmlns:a16="http://schemas.microsoft.com/office/drawing/2014/main" id="{7A3D915A-1166-EF46-FD20-47BEE7A87B89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4231884" y="1636752"/>
            <a:ext cx="395990" cy="343705"/>
          </a:xfrm>
          <a:prstGeom prst="rect">
            <a:avLst/>
          </a:prstGeom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74" name="Text Placeholder 57">
            <a:extLst>
              <a:ext uri="{FF2B5EF4-FFF2-40B4-BE49-F238E27FC236}">
                <a16:creationId xmlns:a16="http://schemas.microsoft.com/office/drawing/2014/main" id="{51A9BA19-0D74-68B5-2F27-DE5D0FE54AFD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5647110" y="2379663"/>
            <a:ext cx="774713" cy="688080"/>
          </a:xfrm>
          <a:prstGeom prst="rect">
            <a:avLst/>
          </a:prstGeom>
        </p:spPr>
        <p:txBody>
          <a:bodyPr/>
          <a:lstStyle>
            <a:lvl1pPr algn="ctr">
              <a:defRPr lang="en-GB" sz="1400" b="1" kern="0" dirty="0" smtClean="0">
                <a:solidFill>
                  <a:schemeClr val="tx1"/>
                </a:solidFill>
                <a:latin typeface="Arial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75" name="Text Placeholder 60">
            <a:extLst>
              <a:ext uri="{FF2B5EF4-FFF2-40B4-BE49-F238E27FC236}">
                <a16:creationId xmlns:a16="http://schemas.microsoft.com/office/drawing/2014/main" id="{D1A24755-EB0D-881D-82D5-9B1E6C9C1B5C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5535322" y="3227808"/>
            <a:ext cx="998288" cy="1293813"/>
          </a:xfrm>
          <a:prstGeom prst="rect">
            <a:avLst/>
          </a:prstGeom>
        </p:spPr>
        <p:txBody>
          <a:bodyPr/>
          <a:lstStyle>
            <a:lvl1pPr>
              <a:defRPr lang="en-US" sz="1200" b="0" i="0" u="none" strike="noStrike" kern="1200" cap="none" dirty="0" smtClean="0">
                <a:solidFill>
                  <a:schemeClr val="bg2">
                    <a:lumMod val="10000"/>
                  </a:schemeClr>
                </a:solidFill>
                <a:effectLst/>
                <a:latin typeface="+mn-lt"/>
                <a:ea typeface="+mn-ea"/>
                <a:cs typeface="+mn-cs"/>
                <a:sym typeface="Arial"/>
              </a:defRPr>
            </a:lvl1pPr>
          </a:lstStyle>
          <a:p>
            <a:pPr marL="0" marR="0" lvl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 typeface="Arial"/>
            </a:pPr>
            <a:r>
              <a:rPr lang="en-GB"/>
              <a:t>Click to edit Master text styles</a:t>
            </a:r>
          </a:p>
        </p:txBody>
      </p:sp>
      <p:sp>
        <p:nvSpPr>
          <p:cNvPr id="76" name="Picture Placeholder 31">
            <a:extLst>
              <a:ext uri="{FF2B5EF4-FFF2-40B4-BE49-F238E27FC236}">
                <a16:creationId xmlns:a16="http://schemas.microsoft.com/office/drawing/2014/main" id="{12031D72-3DEF-818B-9201-71ED50D3C3BD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5830776" y="1636752"/>
            <a:ext cx="395990" cy="343705"/>
          </a:xfrm>
          <a:prstGeom prst="rect">
            <a:avLst/>
          </a:prstGeom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80" name="Text Placeholder 57">
            <a:extLst>
              <a:ext uri="{FF2B5EF4-FFF2-40B4-BE49-F238E27FC236}">
                <a16:creationId xmlns:a16="http://schemas.microsoft.com/office/drawing/2014/main" id="{D8F5E859-F3A9-ABF0-04A3-365F14025D11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7271257" y="2379663"/>
            <a:ext cx="774713" cy="688080"/>
          </a:xfrm>
          <a:prstGeom prst="rect">
            <a:avLst/>
          </a:prstGeom>
        </p:spPr>
        <p:txBody>
          <a:bodyPr/>
          <a:lstStyle>
            <a:lvl1pPr algn="ctr">
              <a:defRPr lang="en-GB" sz="1400" b="1" kern="0" dirty="0" smtClean="0">
                <a:solidFill>
                  <a:schemeClr val="tx1"/>
                </a:solidFill>
                <a:latin typeface="Arial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81" name="Text Placeholder 60">
            <a:extLst>
              <a:ext uri="{FF2B5EF4-FFF2-40B4-BE49-F238E27FC236}">
                <a16:creationId xmlns:a16="http://schemas.microsoft.com/office/drawing/2014/main" id="{11B5B8E4-FC09-B7F6-6715-BB5EF9DEB592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7159469" y="3227808"/>
            <a:ext cx="998288" cy="1293813"/>
          </a:xfrm>
          <a:prstGeom prst="rect">
            <a:avLst/>
          </a:prstGeom>
        </p:spPr>
        <p:txBody>
          <a:bodyPr/>
          <a:lstStyle>
            <a:lvl1pPr>
              <a:defRPr lang="en-US" sz="1200" b="0" i="0" u="none" strike="noStrike" kern="1200" cap="none" dirty="0" smtClean="0">
                <a:solidFill>
                  <a:schemeClr val="bg2">
                    <a:lumMod val="10000"/>
                  </a:schemeClr>
                </a:solidFill>
                <a:effectLst/>
                <a:latin typeface="+mn-lt"/>
                <a:ea typeface="+mn-ea"/>
                <a:cs typeface="+mn-cs"/>
                <a:sym typeface="Arial"/>
              </a:defRPr>
            </a:lvl1pPr>
          </a:lstStyle>
          <a:p>
            <a:pPr marL="0" marR="0" lvl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 typeface="Arial"/>
            </a:pPr>
            <a:r>
              <a:rPr lang="en-GB"/>
              <a:t>Click to edit Master text styles</a:t>
            </a:r>
          </a:p>
        </p:txBody>
      </p:sp>
      <p:sp>
        <p:nvSpPr>
          <p:cNvPr id="82" name="Text Placeholder 57">
            <a:extLst>
              <a:ext uri="{FF2B5EF4-FFF2-40B4-BE49-F238E27FC236}">
                <a16:creationId xmlns:a16="http://schemas.microsoft.com/office/drawing/2014/main" id="{080CD509-380C-1790-9974-EAE953E6F81C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8876913" y="2379663"/>
            <a:ext cx="774713" cy="688080"/>
          </a:xfrm>
          <a:prstGeom prst="rect">
            <a:avLst/>
          </a:prstGeom>
        </p:spPr>
        <p:txBody>
          <a:bodyPr/>
          <a:lstStyle>
            <a:lvl1pPr algn="ctr">
              <a:defRPr lang="en-GB" sz="1400" b="1" kern="0" dirty="0" smtClean="0">
                <a:solidFill>
                  <a:schemeClr val="tx1"/>
                </a:solidFill>
                <a:latin typeface="Arial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83" name="Text Placeholder 60">
            <a:extLst>
              <a:ext uri="{FF2B5EF4-FFF2-40B4-BE49-F238E27FC236}">
                <a16:creationId xmlns:a16="http://schemas.microsoft.com/office/drawing/2014/main" id="{CC6A5D12-FF5D-056A-7FB5-1A801008DA61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>
          <a:xfrm>
            <a:off x="8765125" y="3227808"/>
            <a:ext cx="998288" cy="1293813"/>
          </a:xfrm>
          <a:prstGeom prst="rect">
            <a:avLst/>
          </a:prstGeom>
        </p:spPr>
        <p:txBody>
          <a:bodyPr/>
          <a:lstStyle>
            <a:lvl1pPr>
              <a:defRPr lang="en-US" sz="1200" b="0" i="0" u="none" strike="noStrike" kern="1200" cap="none" dirty="0" smtClean="0">
                <a:solidFill>
                  <a:schemeClr val="bg2">
                    <a:lumMod val="10000"/>
                  </a:schemeClr>
                </a:solidFill>
                <a:effectLst/>
                <a:latin typeface="+mn-lt"/>
                <a:ea typeface="+mn-ea"/>
                <a:cs typeface="+mn-cs"/>
                <a:sym typeface="Arial"/>
              </a:defRPr>
            </a:lvl1pPr>
          </a:lstStyle>
          <a:p>
            <a:pPr marL="0" marR="0" lvl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 typeface="Arial"/>
            </a:pPr>
            <a:r>
              <a:rPr lang="en-GB"/>
              <a:t>Click to edit Master text styles</a:t>
            </a:r>
          </a:p>
        </p:txBody>
      </p:sp>
      <p:sp>
        <p:nvSpPr>
          <p:cNvPr id="84" name="Text Placeholder 57">
            <a:extLst>
              <a:ext uri="{FF2B5EF4-FFF2-40B4-BE49-F238E27FC236}">
                <a16:creationId xmlns:a16="http://schemas.microsoft.com/office/drawing/2014/main" id="{D15BC020-1852-3236-4F0B-78B15B32C32A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>
          <a:xfrm>
            <a:off x="10482569" y="2379663"/>
            <a:ext cx="774713" cy="688080"/>
          </a:xfrm>
          <a:prstGeom prst="rect">
            <a:avLst/>
          </a:prstGeom>
        </p:spPr>
        <p:txBody>
          <a:bodyPr/>
          <a:lstStyle>
            <a:lvl1pPr algn="ctr">
              <a:defRPr lang="en-GB" sz="1400" b="1" kern="0" dirty="0" smtClean="0">
                <a:solidFill>
                  <a:schemeClr val="tx1"/>
                </a:solidFill>
                <a:latin typeface="Arial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85" name="Text Placeholder 60">
            <a:extLst>
              <a:ext uri="{FF2B5EF4-FFF2-40B4-BE49-F238E27FC236}">
                <a16:creationId xmlns:a16="http://schemas.microsoft.com/office/drawing/2014/main" id="{AEDDE3B0-7F4E-A756-69DA-7F961F82B7E6}"/>
              </a:ext>
            </a:extLst>
          </p:cNvPr>
          <p:cNvSpPr>
            <a:spLocks noGrp="1"/>
          </p:cNvSpPr>
          <p:nvPr>
            <p:ph type="body" sz="quarter" idx="37"/>
          </p:nvPr>
        </p:nvSpPr>
        <p:spPr>
          <a:xfrm>
            <a:off x="10370781" y="3227808"/>
            <a:ext cx="998288" cy="1293813"/>
          </a:xfrm>
          <a:prstGeom prst="rect">
            <a:avLst/>
          </a:prstGeom>
        </p:spPr>
        <p:txBody>
          <a:bodyPr/>
          <a:lstStyle>
            <a:lvl1pPr>
              <a:defRPr lang="en-US" sz="1200" b="0" i="0" u="none" strike="noStrike" kern="1200" cap="none" dirty="0" smtClean="0">
                <a:solidFill>
                  <a:schemeClr val="bg2">
                    <a:lumMod val="10000"/>
                  </a:schemeClr>
                </a:solidFill>
                <a:effectLst/>
                <a:latin typeface="+mn-lt"/>
                <a:ea typeface="+mn-ea"/>
                <a:cs typeface="+mn-cs"/>
                <a:sym typeface="Arial"/>
              </a:defRPr>
            </a:lvl1pPr>
          </a:lstStyle>
          <a:p>
            <a:pPr marL="0" marR="0" lvl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 typeface="Arial"/>
            </a:pPr>
            <a:r>
              <a:rPr lang="en-GB"/>
              <a:t>Click to edit Master text styles</a:t>
            </a:r>
          </a:p>
        </p:txBody>
      </p:sp>
      <p:sp>
        <p:nvSpPr>
          <p:cNvPr id="86" name="Picture Placeholder 31">
            <a:extLst>
              <a:ext uri="{FF2B5EF4-FFF2-40B4-BE49-F238E27FC236}">
                <a16:creationId xmlns:a16="http://schemas.microsoft.com/office/drawing/2014/main" id="{AC8DCBF4-FBEB-FB1C-3627-5CF5389090D7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7460618" y="1636752"/>
            <a:ext cx="395990" cy="343705"/>
          </a:xfrm>
          <a:prstGeom prst="rect">
            <a:avLst/>
          </a:prstGeom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87" name="Picture Placeholder 31">
            <a:extLst>
              <a:ext uri="{FF2B5EF4-FFF2-40B4-BE49-F238E27FC236}">
                <a16:creationId xmlns:a16="http://schemas.microsoft.com/office/drawing/2014/main" id="{F9CE104C-5F94-3297-D12F-7494E43E14EE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060579" y="1636752"/>
            <a:ext cx="395990" cy="343705"/>
          </a:xfrm>
          <a:prstGeom prst="rect">
            <a:avLst/>
          </a:prstGeom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88" name="Picture Placeholder 31">
            <a:extLst>
              <a:ext uri="{FF2B5EF4-FFF2-40B4-BE49-F238E27FC236}">
                <a16:creationId xmlns:a16="http://schemas.microsoft.com/office/drawing/2014/main" id="{3EED5797-D350-ABE2-2CBF-12302B8EBD3F}"/>
              </a:ext>
            </a:extLst>
          </p:cNvPr>
          <p:cNvSpPr>
            <a:spLocks noGrp="1"/>
          </p:cNvSpPr>
          <p:nvPr>
            <p:ph type="pic" sz="quarter" idx="40"/>
          </p:nvPr>
        </p:nvSpPr>
        <p:spPr>
          <a:xfrm>
            <a:off x="10672999" y="1636752"/>
            <a:ext cx="395990" cy="343705"/>
          </a:xfrm>
          <a:prstGeom prst="rect">
            <a:avLst/>
          </a:prstGeom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id="{1FDC76AF-24CB-4AEE-6EEF-BCAA57B48D4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</p:spTree>
    <p:extLst>
      <p:ext uri="{BB962C8B-B14F-4D97-AF65-F5344CB8AC3E}">
        <p14:creationId xmlns:p14="http://schemas.microsoft.com/office/powerpoint/2010/main" val="255540119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_1">
    <p:bg>
      <p:bgPr>
        <a:solidFill>
          <a:srgbClr val="0B182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Graphic 24">
            <a:extLst>
              <a:ext uri="{FF2B5EF4-FFF2-40B4-BE49-F238E27FC236}">
                <a16:creationId xmlns:a16="http://schemas.microsoft.com/office/drawing/2014/main" id="{3195A5CB-63AC-D0DF-3AAE-9964C1F8A046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6445" r="25589"/>
          <a:stretch/>
        </p:blipFill>
        <p:spPr>
          <a:xfrm rot="5400000">
            <a:off x="-1388816" y="1595061"/>
            <a:ext cx="6858000" cy="3667879"/>
          </a:xfrm>
          <a:prstGeom prst="rect">
            <a:avLst/>
          </a:prstGeom>
        </p:spPr>
      </p:pic>
      <p:sp>
        <p:nvSpPr>
          <p:cNvPr id="31" name="Title 29">
            <a:extLst>
              <a:ext uri="{FF2B5EF4-FFF2-40B4-BE49-F238E27FC236}">
                <a16:creationId xmlns:a16="http://schemas.microsoft.com/office/drawing/2014/main" id="{7BA0561B-7695-A9AB-1DA5-A50B55755C6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433773" y="2054777"/>
            <a:ext cx="7443099" cy="1780848"/>
          </a:xfrm>
          <a:prstGeom prst="rect">
            <a:avLst/>
          </a:prstGeom>
        </p:spPr>
        <p:txBody>
          <a:bodyPr/>
          <a:lstStyle>
            <a:lvl1pPr>
              <a:defRPr kumimoji="0" lang="en-US" sz="6000" b="1" i="0" u="none" strike="noStrike" kern="1200" cap="none" spc="0" normalizeH="0" baseline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6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/>
              <a:t>Click to edit Master title style</a:t>
            </a:r>
          </a:p>
        </p:txBody>
      </p:sp>
      <p:sp>
        <p:nvSpPr>
          <p:cNvPr id="33" name="Text Placeholder 88">
            <a:extLst>
              <a:ext uri="{FF2B5EF4-FFF2-40B4-BE49-F238E27FC236}">
                <a16:creationId xmlns:a16="http://schemas.microsoft.com/office/drawing/2014/main" id="{4EA073C5-5EDF-BA86-06D9-729C4B7E8C7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463384" y="4156335"/>
            <a:ext cx="7413488" cy="517525"/>
          </a:xfrm>
          <a:prstGeom prst="rect">
            <a:avLst/>
          </a:prstGeom>
        </p:spPr>
        <p:txBody>
          <a:bodyPr/>
          <a:lstStyle>
            <a:lvl1pPr algn="l">
              <a:defRPr sz="26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pic>
        <p:nvPicPr>
          <p:cNvPr id="10" name="Graphic 9">
            <a:extLst>
              <a:ext uri="{FF2B5EF4-FFF2-40B4-BE49-F238E27FC236}">
                <a16:creationId xmlns:a16="http://schemas.microsoft.com/office/drawing/2014/main" id="{114AF401-78FA-DACB-97F9-DAE75898542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6445" r="25589"/>
          <a:stretch/>
        </p:blipFill>
        <p:spPr>
          <a:xfrm rot="5400000">
            <a:off x="-1388816" y="1595061"/>
            <a:ext cx="6858000" cy="3667879"/>
          </a:xfrm>
          <a:prstGeom prst="rect">
            <a:avLst/>
          </a:prstGeom>
        </p:spPr>
      </p:pic>
      <p:grpSp>
        <p:nvGrpSpPr>
          <p:cNvPr id="40" name="Group 39">
            <a:extLst>
              <a:ext uri="{FF2B5EF4-FFF2-40B4-BE49-F238E27FC236}">
                <a16:creationId xmlns:a16="http://schemas.microsoft.com/office/drawing/2014/main" id="{CCED710C-0ADA-2640-26E4-BF75CA43EA17}"/>
              </a:ext>
            </a:extLst>
          </p:cNvPr>
          <p:cNvGrpSpPr/>
          <p:nvPr userDrawn="1"/>
        </p:nvGrpSpPr>
        <p:grpSpPr>
          <a:xfrm>
            <a:off x="9682256" y="5967382"/>
            <a:ext cx="1878260" cy="407906"/>
            <a:chOff x="620958" y="1312748"/>
            <a:chExt cx="1571835" cy="341359"/>
          </a:xfrm>
          <a:solidFill>
            <a:schemeClr val="bg1"/>
          </a:solidFill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63E2174C-84DB-9067-BFAA-7EA1825FEA9A}"/>
                </a:ext>
              </a:extLst>
            </p:cNvPr>
            <p:cNvSpPr/>
            <p:nvPr/>
          </p:nvSpPr>
          <p:spPr>
            <a:xfrm>
              <a:off x="1140369" y="1371738"/>
              <a:ext cx="219785" cy="223389"/>
            </a:xfrm>
            <a:custGeom>
              <a:avLst/>
              <a:gdLst>
                <a:gd name="connsiteX0" fmla="*/ 657 w 219785"/>
                <a:gd name="connsiteY0" fmla="*/ 147010 h 223389"/>
                <a:gd name="connsiteX1" fmla="*/ 45280 w 219785"/>
                <a:gd name="connsiteY1" fmla="*/ 136614 h 223389"/>
                <a:gd name="connsiteX2" fmla="*/ 46286 w 219785"/>
                <a:gd name="connsiteY2" fmla="*/ 137220 h 223389"/>
                <a:gd name="connsiteX3" fmla="*/ 119388 w 219785"/>
                <a:gd name="connsiteY3" fmla="*/ 182700 h 223389"/>
                <a:gd name="connsiteX4" fmla="*/ 170380 w 219785"/>
                <a:gd name="connsiteY4" fmla="*/ 159166 h 223389"/>
                <a:gd name="connsiteX5" fmla="*/ 103844 w 219785"/>
                <a:gd name="connsiteY5" fmla="*/ 128852 h 223389"/>
                <a:gd name="connsiteX6" fmla="*/ 11011 w 219785"/>
                <a:gd name="connsiteY6" fmla="*/ 65423 h 223389"/>
                <a:gd name="connsiteX7" fmla="*/ 103445 w 219785"/>
                <a:gd name="connsiteY7" fmla="*/ 0 h 223389"/>
                <a:gd name="connsiteX8" fmla="*/ 214751 w 219785"/>
                <a:gd name="connsiteY8" fmla="*/ 64985 h 223389"/>
                <a:gd name="connsiteX9" fmla="*/ 214161 w 219785"/>
                <a:gd name="connsiteY9" fmla="*/ 66051 h 223389"/>
                <a:gd name="connsiteX10" fmla="*/ 170337 w 219785"/>
                <a:gd name="connsiteY10" fmla="*/ 77982 h 223389"/>
                <a:gd name="connsiteX11" fmla="*/ 169325 w 219785"/>
                <a:gd name="connsiteY11" fmla="*/ 77446 h 223389"/>
                <a:gd name="connsiteX12" fmla="*/ 103445 w 219785"/>
                <a:gd name="connsiteY12" fmla="*/ 40690 h 223389"/>
                <a:gd name="connsiteX13" fmla="*/ 60412 w 219785"/>
                <a:gd name="connsiteY13" fmla="*/ 64623 h 223389"/>
                <a:gd name="connsiteX14" fmla="*/ 123764 w 219785"/>
                <a:gd name="connsiteY14" fmla="*/ 90553 h 223389"/>
                <a:gd name="connsiteX15" fmla="*/ 219785 w 219785"/>
                <a:gd name="connsiteY15" fmla="*/ 159166 h 223389"/>
                <a:gd name="connsiteX16" fmla="*/ 119386 w 219785"/>
                <a:gd name="connsiteY16" fmla="*/ 223390 h 223389"/>
                <a:gd name="connsiteX17" fmla="*/ 16 w 219785"/>
                <a:gd name="connsiteY17" fmla="*/ 148009 h 223389"/>
                <a:gd name="connsiteX18" fmla="*/ 661 w 219785"/>
                <a:gd name="connsiteY18" fmla="*/ 147015 h 223389"/>
                <a:gd name="connsiteX19" fmla="*/ 655 w 219785"/>
                <a:gd name="connsiteY19" fmla="*/ 147010 h 223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9785" h="223389">
                  <a:moveTo>
                    <a:pt x="657" y="147010"/>
                  </a:moveTo>
                  <a:lnTo>
                    <a:pt x="45280" y="136614"/>
                  </a:lnTo>
                  <a:cubicBezTo>
                    <a:pt x="45726" y="136510"/>
                    <a:pt x="46163" y="136782"/>
                    <a:pt x="46286" y="137220"/>
                  </a:cubicBezTo>
                  <a:cubicBezTo>
                    <a:pt x="54462" y="167798"/>
                    <a:pt x="78703" y="182700"/>
                    <a:pt x="119388" y="182700"/>
                  </a:cubicBezTo>
                  <a:cubicBezTo>
                    <a:pt x="150862" y="182700"/>
                    <a:pt x="170380" y="173525"/>
                    <a:pt x="170380" y="159166"/>
                  </a:cubicBezTo>
                  <a:cubicBezTo>
                    <a:pt x="170380" y="145601"/>
                    <a:pt x="158828" y="137627"/>
                    <a:pt x="103844" y="128852"/>
                  </a:cubicBezTo>
                  <a:cubicBezTo>
                    <a:pt x="34123" y="117281"/>
                    <a:pt x="11011" y="97739"/>
                    <a:pt x="11011" y="65423"/>
                  </a:cubicBezTo>
                  <a:cubicBezTo>
                    <a:pt x="11011" y="28324"/>
                    <a:pt x="49258" y="0"/>
                    <a:pt x="103445" y="0"/>
                  </a:cubicBezTo>
                  <a:cubicBezTo>
                    <a:pt x="157633" y="0"/>
                    <a:pt x="203176" y="26349"/>
                    <a:pt x="214751" y="64985"/>
                  </a:cubicBezTo>
                  <a:cubicBezTo>
                    <a:pt x="214890" y="65442"/>
                    <a:pt x="214618" y="65927"/>
                    <a:pt x="214161" y="66051"/>
                  </a:cubicBezTo>
                  <a:lnTo>
                    <a:pt x="170337" y="77982"/>
                  </a:lnTo>
                  <a:cubicBezTo>
                    <a:pt x="169909" y="78097"/>
                    <a:pt x="169469" y="77867"/>
                    <a:pt x="169325" y="77446"/>
                  </a:cubicBezTo>
                  <a:cubicBezTo>
                    <a:pt x="161069" y="54358"/>
                    <a:pt x="135376" y="40690"/>
                    <a:pt x="103445" y="40690"/>
                  </a:cubicBezTo>
                  <a:cubicBezTo>
                    <a:pt x="78741" y="40690"/>
                    <a:pt x="60412" y="51058"/>
                    <a:pt x="60412" y="64623"/>
                  </a:cubicBezTo>
                  <a:cubicBezTo>
                    <a:pt x="60412" y="74598"/>
                    <a:pt x="70375" y="80977"/>
                    <a:pt x="123764" y="90553"/>
                  </a:cubicBezTo>
                  <a:cubicBezTo>
                    <a:pt x="197870" y="104518"/>
                    <a:pt x="219785" y="124862"/>
                    <a:pt x="219785" y="159166"/>
                  </a:cubicBezTo>
                  <a:cubicBezTo>
                    <a:pt x="219785" y="195465"/>
                    <a:pt x="178743" y="223390"/>
                    <a:pt x="119386" y="223390"/>
                  </a:cubicBezTo>
                  <a:cubicBezTo>
                    <a:pt x="55208" y="223390"/>
                    <a:pt x="9153" y="194600"/>
                    <a:pt x="16" y="148009"/>
                  </a:cubicBezTo>
                  <a:cubicBezTo>
                    <a:pt x="-73" y="147557"/>
                    <a:pt x="216" y="147119"/>
                    <a:pt x="661" y="147015"/>
                  </a:cubicBezTo>
                  <a:lnTo>
                    <a:pt x="655" y="14701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E7C9ACF6-0070-B8F0-1DFC-0B5AB2952F34}"/>
                </a:ext>
              </a:extLst>
            </p:cNvPr>
            <p:cNvSpPr/>
            <p:nvPr/>
          </p:nvSpPr>
          <p:spPr>
            <a:xfrm>
              <a:off x="1388770" y="1377721"/>
              <a:ext cx="49403" cy="211419"/>
            </a:xfrm>
            <a:custGeom>
              <a:avLst/>
              <a:gdLst>
                <a:gd name="connsiteX0" fmla="*/ 0 w 49403"/>
                <a:gd name="connsiteY0" fmla="*/ 210572 h 211419"/>
                <a:gd name="connsiteX1" fmla="*/ 0 w 49403"/>
                <a:gd name="connsiteY1" fmla="*/ 847 h 211419"/>
                <a:gd name="connsiteX2" fmla="*/ 844 w 49403"/>
                <a:gd name="connsiteY2" fmla="*/ 0 h 211419"/>
                <a:gd name="connsiteX3" fmla="*/ 48559 w 49403"/>
                <a:gd name="connsiteY3" fmla="*/ 0 h 211419"/>
                <a:gd name="connsiteX4" fmla="*/ 49403 w 49403"/>
                <a:gd name="connsiteY4" fmla="*/ 847 h 211419"/>
                <a:gd name="connsiteX5" fmla="*/ 49403 w 49403"/>
                <a:gd name="connsiteY5" fmla="*/ 210574 h 211419"/>
                <a:gd name="connsiteX6" fmla="*/ 48559 w 49403"/>
                <a:gd name="connsiteY6" fmla="*/ 211419 h 211419"/>
                <a:gd name="connsiteX7" fmla="*/ 844 w 49403"/>
                <a:gd name="connsiteY7" fmla="*/ 211419 h 211419"/>
                <a:gd name="connsiteX8" fmla="*/ 0 w 49403"/>
                <a:gd name="connsiteY8" fmla="*/ 210574 h 21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403" h="211419">
                  <a:moveTo>
                    <a:pt x="0" y="210572"/>
                  </a:moveTo>
                  <a:lnTo>
                    <a:pt x="0" y="847"/>
                  </a:lnTo>
                  <a:cubicBezTo>
                    <a:pt x="0" y="376"/>
                    <a:pt x="379" y="0"/>
                    <a:pt x="844" y="0"/>
                  </a:cubicBezTo>
                  <a:lnTo>
                    <a:pt x="48559" y="0"/>
                  </a:lnTo>
                  <a:cubicBezTo>
                    <a:pt x="49028" y="0"/>
                    <a:pt x="49403" y="381"/>
                    <a:pt x="49403" y="847"/>
                  </a:cubicBezTo>
                  <a:lnTo>
                    <a:pt x="49403" y="210574"/>
                  </a:lnTo>
                  <a:cubicBezTo>
                    <a:pt x="49403" y="211046"/>
                    <a:pt x="49024" y="211419"/>
                    <a:pt x="48559" y="211419"/>
                  </a:cubicBezTo>
                  <a:lnTo>
                    <a:pt x="844" y="211419"/>
                  </a:lnTo>
                  <a:cubicBezTo>
                    <a:pt x="375" y="211419"/>
                    <a:pt x="0" y="211038"/>
                    <a:pt x="0" y="210574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2F9FCBCC-ED98-6CD3-E1BF-2083CA5DEA28}"/>
                </a:ext>
              </a:extLst>
            </p:cNvPr>
            <p:cNvSpPr/>
            <p:nvPr/>
          </p:nvSpPr>
          <p:spPr>
            <a:xfrm>
              <a:off x="1475012" y="1373737"/>
              <a:ext cx="140875" cy="215407"/>
            </a:xfrm>
            <a:custGeom>
              <a:avLst/>
              <a:gdLst>
                <a:gd name="connsiteX0" fmla="*/ 0 w 140875"/>
                <a:gd name="connsiteY0" fmla="*/ 214561 h 215407"/>
                <a:gd name="connsiteX1" fmla="*/ 0 w 140875"/>
                <a:gd name="connsiteY1" fmla="*/ 4835 h 215407"/>
                <a:gd name="connsiteX2" fmla="*/ 850 w 140875"/>
                <a:gd name="connsiteY2" fmla="*/ 3988 h 215407"/>
                <a:gd name="connsiteX3" fmla="*/ 46168 w 140875"/>
                <a:gd name="connsiteY3" fmla="*/ 3988 h 215407"/>
                <a:gd name="connsiteX4" fmla="*/ 47012 w 140875"/>
                <a:gd name="connsiteY4" fmla="*/ 4835 h 215407"/>
                <a:gd name="connsiteX5" fmla="*/ 47012 w 140875"/>
                <a:gd name="connsiteY5" fmla="*/ 24334 h 215407"/>
                <a:gd name="connsiteX6" fmla="*/ 47807 w 140875"/>
                <a:gd name="connsiteY6" fmla="*/ 24334 h 215407"/>
                <a:gd name="connsiteX7" fmla="*/ 107176 w 140875"/>
                <a:gd name="connsiteY7" fmla="*/ 0 h 215407"/>
                <a:gd name="connsiteX8" fmla="*/ 140275 w 140875"/>
                <a:gd name="connsiteY8" fmla="*/ 5346 h 215407"/>
                <a:gd name="connsiteX9" fmla="*/ 140853 w 140875"/>
                <a:gd name="connsiteY9" fmla="*/ 6359 h 215407"/>
                <a:gd name="connsiteX10" fmla="*/ 130476 w 140875"/>
                <a:gd name="connsiteY10" fmla="*/ 49824 h 215407"/>
                <a:gd name="connsiteX11" fmla="*/ 129446 w 140875"/>
                <a:gd name="connsiteY11" fmla="*/ 50450 h 215407"/>
                <a:gd name="connsiteX12" fmla="*/ 100401 w 140875"/>
                <a:gd name="connsiteY12" fmla="*/ 46272 h 215407"/>
                <a:gd name="connsiteX13" fmla="*/ 49409 w 140875"/>
                <a:gd name="connsiteY13" fmla="*/ 108900 h 215407"/>
                <a:gd name="connsiteX14" fmla="*/ 49409 w 140875"/>
                <a:gd name="connsiteY14" fmla="*/ 214561 h 215407"/>
                <a:gd name="connsiteX15" fmla="*/ 48559 w 140875"/>
                <a:gd name="connsiteY15" fmla="*/ 215407 h 215407"/>
                <a:gd name="connsiteX16" fmla="*/ 850 w 140875"/>
                <a:gd name="connsiteY16" fmla="*/ 215407 h 215407"/>
                <a:gd name="connsiteX17" fmla="*/ 0 w 140875"/>
                <a:gd name="connsiteY17" fmla="*/ 214561 h 21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875" h="215407">
                  <a:moveTo>
                    <a:pt x="0" y="214561"/>
                  </a:moveTo>
                  <a:lnTo>
                    <a:pt x="0" y="4835"/>
                  </a:lnTo>
                  <a:cubicBezTo>
                    <a:pt x="0" y="4364"/>
                    <a:pt x="385" y="3988"/>
                    <a:pt x="850" y="3988"/>
                  </a:cubicBezTo>
                  <a:lnTo>
                    <a:pt x="46168" y="3988"/>
                  </a:lnTo>
                  <a:cubicBezTo>
                    <a:pt x="46637" y="3988"/>
                    <a:pt x="47012" y="4370"/>
                    <a:pt x="47012" y="4835"/>
                  </a:cubicBezTo>
                  <a:lnTo>
                    <a:pt x="47012" y="24334"/>
                  </a:lnTo>
                  <a:lnTo>
                    <a:pt x="47807" y="24334"/>
                  </a:lnTo>
                  <a:cubicBezTo>
                    <a:pt x="62146" y="9173"/>
                    <a:pt x="82465" y="0"/>
                    <a:pt x="107176" y="0"/>
                  </a:cubicBezTo>
                  <a:cubicBezTo>
                    <a:pt x="118860" y="0"/>
                    <a:pt x="129024" y="1905"/>
                    <a:pt x="140275" y="5346"/>
                  </a:cubicBezTo>
                  <a:cubicBezTo>
                    <a:pt x="140703" y="5475"/>
                    <a:pt x="140955" y="5921"/>
                    <a:pt x="140853" y="6359"/>
                  </a:cubicBezTo>
                  <a:lnTo>
                    <a:pt x="130476" y="49824"/>
                  </a:lnTo>
                  <a:cubicBezTo>
                    <a:pt x="130366" y="50282"/>
                    <a:pt x="129898" y="50559"/>
                    <a:pt x="129446" y="50450"/>
                  </a:cubicBezTo>
                  <a:cubicBezTo>
                    <a:pt x="118745" y="47790"/>
                    <a:pt x="111276" y="46272"/>
                    <a:pt x="100401" y="46272"/>
                  </a:cubicBezTo>
                  <a:cubicBezTo>
                    <a:pt x="69728" y="46272"/>
                    <a:pt x="49409" y="67017"/>
                    <a:pt x="49409" y="108900"/>
                  </a:cubicBezTo>
                  <a:lnTo>
                    <a:pt x="49409" y="214561"/>
                  </a:lnTo>
                  <a:cubicBezTo>
                    <a:pt x="49409" y="215032"/>
                    <a:pt x="49024" y="215407"/>
                    <a:pt x="48559" y="215407"/>
                  </a:cubicBezTo>
                  <a:lnTo>
                    <a:pt x="850" y="215407"/>
                  </a:lnTo>
                  <a:cubicBezTo>
                    <a:pt x="381" y="215407"/>
                    <a:pt x="0" y="215026"/>
                    <a:pt x="0" y="21456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05B97EC0-EAAC-71B0-3EA2-A310775C0E63}"/>
                </a:ext>
              </a:extLst>
            </p:cNvPr>
            <p:cNvSpPr/>
            <p:nvPr/>
          </p:nvSpPr>
          <p:spPr>
            <a:xfrm>
              <a:off x="1637162" y="1377721"/>
              <a:ext cx="49403" cy="211419"/>
            </a:xfrm>
            <a:custGeom>
              <a:avLst/>
              <a:gdLst>
                <a:gd name="connsiteX0" fmla="*/ 0 w 49403"/>
                <a:gd name="connsiteY0" fmla="*/ 210572 h 211419"/>
                <a:gd name="connsiteX1" fmla="*/ 0 w 49403"/>
                <a:gd name="connsiteY1" fmla="*/ 847 h 211419"/>
                <a:gd name="connsiteX2" fmla="*/ 850 w 49403"/>
                <a:gd name="connsiteY2" fmla="*/ 0 h 211419"/>
                <a:gd name="connsiteX3" fmla="*/ 48560 w 49403"/>
                <a:gd name="connsiteY3" fmla="*/ 0 h 211419"/>
                <a:gd name="connsiteX4" fmla="*/ 49403 w 49403"/>
                <a:gd name="connsiteY4" fmla="*/ 847 h 211419"/>
                <a:gd name="connsiteX5" fmla="*/ 49403 w 49403"/>
                <a:gd name="connsiteY5" fmla="*/ 210574 h 211419"/>
                <a:gd name="connsiteX6" fmla="*/ 48560 w 49403"/>
                <a:gd name="connsiteY6" fmla="*/ 211419 h 211419"/>
                <a:gd name="connsiteX7" fmla="*/ 850 w 49403"/>
                <a:gd name="connsiteY7" fmla="*/ 211419 h 211419"/>
                <a:gd name="connsiteX8" fmla="*/ 0 w 49403"/>
                <a:gd name="connsiteY8" fmla="*/ 210574 h 21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403" h="211419">
                  <a:moveTo>
                    <a:pt x="0" y="210572"/>
                  </a:moveTo>
                  <a:lnTo>
                    <a:pt x="0" y="847"/>
                  </a:lnTo>
                  <a:cubicBezTo>
                    <a:pt x="0" y="376"/>
                    <a:pt x="379" y="0"/>
                    <a:pt x="850" y="0"/>
                  </a:cubicBezTo>
                  <a:lnTo>
                    <a:pt x="48560" y="0"/>
                  </a:lnTo>
                  <a:cubicBezTo>
                    <a:pt x="49028" y="0"/>
                    <a:pt x="49403" y="381"/>
                    <a:pt x="49403" y="847"/>
                  </a:cubicBezTo>
                  <a:lnTo>
                    <a:pt x="49403" y="210574"/>
                  </a:lnTo>
                  <a:cubicBezTo>
                    <a:pt x="49403" y="211046"/>
                    <a:pt x="49024" y="211419"/>
                    <a:pt x="48560" y="211419"/>
                  </a:cubicBezTo>
                  <a:lnTo>
                    <a:pt x="850" y="211419"/>
                  </a:lnTo>
                  <a:cubicBezTo>
                    <a:pt x="373" y="211419"/>
                    <a:pt x="0" y="211038"/>
                    <a:pt x="0" y="210574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5E360970-1991-1ABD-AFC2-15C83AD2D491}"/>
                </a:ext>
              </a:extLst>
            </p:cNvPr>
            <p:cNvSpPr/>
            <p:nvPr/>
          </p:nvSpPr>
          <p:spPr>
            <a:xfrm>
              <a:off x="1710462" y="1371743"/>
              <a:ext cx="235065" cy="223381"/>
            </a:xfrm>
            <a:custGeom>
              <a:avLst/>
              <a:gdLst>
                <a:gd name="connsiteX0" fmla="*/ 0 w 235065"/>
                <a:gd name="connsiteY0" fmla="*/ 111691 h 223381"/>
                <a:gd name="connsiteX1" fmla="*/ 117531 w 235065"/>
                <a:gd name="connsiteY1" fmla="*/ 0 h 223381"/>
                <a:gd name="connsiteX2" fmla="*/ 235065 w 235065"/>
                <a:gd name="connsiteY2" fmla="*/ 111691 h 223381"/>
                <a:gd name="connsiteX3" fmla="*/ 117531 w 235065"/>
                <a:gd name="connsiteY3" fmla="*/ 223382 h 223381"/>
                <a:gd name="connsiteX4" fmla="*/ 0 w 235065"/>
                <a:gd name="connsiteY4" fmla="*/ 111691 h 223381"/>
                <a:gd name="connsiteX5" fmla="*/ 185664 w 235065"/>
                <a:gd name="connsiteY5" fmla="*/ 111691 h 223381"/>
                <a:gd name="connsiteX6" fmla="*/ 117534 w 235065"/>
                <a:gd name="connsiteY6" fmla="*/ 43477 h 223381"/>
                <a:gd name="connsiteX7" fmla="*/ 49403 w 235065"/>
                <a:gd name="connsiteY7" fmla="*/ 111691 h 223381"/>
                <a:gd name="connsiteX8" fmla="*/ 117534 w 235065"/>
                <a:gd name="connsiteY8" fmla="*/ 179905 h 223381"/>
                <a:gd name="connsiteX9" fmla="*/ 185664 w 235065"/>
                <a:gd name="connsiteY9" fmla="*/ 111691 h 22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065" h="223381">
                  <a:moveTo>
                    <a:pt x="0" y="111691"/>
                  </a:moveTo>
                  <a:cubicBezTo>
                    <a:pt x="0" y="48662"/>
                    <a:pt x="49401" y="0"/>
                    <a:pt x="117531" y="0"/>
                  </a:cubicBezTo>
                  <a:cubicBezTo>
                    <a:pt x="185662" y="0"/>
                    <a:pt x="235065" y="48668"/>
                    <a:pt x="235065" y="111691"/>
                  </a:cubicBezTo>
                  <a:cubicBezTo>
                    <a:pt x="235065" y="174714"/>
                    <a:pt x="186060" y="223382"/>
                    <a:pt x="117531" y="223382"/>
                  </a:cubicBezTo>
                  <a:cubicBezTo>
                    <a:pt x="49003" y="223382"/>
                    <a:pt x="0" y="175113"/>
                    <a:pt x="0" y="111691"/>
                  </a:cubicBezTo>
                  <a:close/>
                  <a:moveTo>
                    <a:pt x="185664" y="111691"/>
                  </a:moveTo>
                  <a:cubicBezTo>
                    <a:pt x="185664" y="71803"/>
                    <a:pt x="158171" y="43477"/>
                    <a:pt x="117534" y="43477"/>
                  </a:cubicBezTo>
                  <a:cubicBezTo>
                    <a:pt x="76896" y="43477"/>
                    <a:pt x="49403" y="71801"/>
                    <a:pt x="49403" y="111691"/>
                  </a:cubicBezTo>
                  <a:cubicBezTo>
                    <a:pt x="49403" y="151581"/>
                    <a:pt x="76896" y="179905"/>
                    <a:pt x="117534" y="179905"/>
                  </a:cubicBezTo>
                  <a:cubicBezTo>
                    <a:pt x="158171" y="179905"/>
                    <a:pt x="185664" y="151581"/>
                    <a:pt x="185664" y="11169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BBC9CF7D-F394-8C4F-FE94-F0BCE7C2B782}"/>
                </a:ext>
              </a:extLst>
            </p:cNvPr>
            <p:cNvSpPr/>
            <p:nvPr/>
          </p:nvSpPr>
          <p:spPr>
            <a:xfrm>
              <a:off x="1970473" y="1371738"/>
              <a:ext cx="222320" cy="217404"/>
            </a:xfrm>
            <a:custGeom>
              <a:avLst/>
              <a:gdLst>
                <a:gd name="connsiteX0" fmla="*/ 10 w 222320"/>
                <a:gd name="connsiteY0" fmla="*/ 216559 h 217404"/>
                <a:gd name="connsiteX1" fmla="*/ 10 w 222320"/>
                <a:gd name="connsiteY1" fmla="*/ 6832 h 217404"/>
                <a:gd name="connsiteX2" fmla="*/ 854 w 222320"/>
                <a:gd name="connsiteY2" fmla="*/ 5985 h 217404"/>
                <a:gd name="connsiteX3" fmla="*/ 46967 w 222320"/>
                <a:gd name="connsiteY3" fmla="*/ 5985 h 217404"/>
                <a:gd name="connsiteX4" fmla="*/ 47817 w 222320"/>
                <a:gd name="connsiteY4" fmla="*/ 6832 h 217404"/>
                <a:gd name="connsiteX5" fmla="*/ 47817 w 222320"/>
                <a:gd name="connsiteY5" fmla="*/ 27925 h 217404"/>
                <a:gd name="connsiteX6" fmla="*/ 48612 w 222320"/>
                <a:gd name="connsiteY6" fmla="*/ 27925 h 217404"/>
                <a:gd name="connsiteX7" fmla="*/ 121525 w 222320"/>
                <a:gd name="connsiteY7" fmla="*/ 0 h 217404"/>
                <a:gd name="connsiteX8" fmla="*/ 222320 w 222320"/>
                <a:gd name="connsiteY8" fmla="*/ 94142 h 217404"/>
                <a:gd name="connsiteX9" fmla="*/ 222320 w 222320"/>
                <a:gd name="connsiteY9" fmla="*/ 216558 h 217404"/>
                <a:gd name="connsiteX10" fmla="*/ 221470 w 222320"/>
                <a:gd name="connsiteY10" fmla="*/ 217404 h 217404"/>
                <a:gd name="connsiteX11" fmla="*/ 173761 w 222320"/>
                <a:gd name="connsiteY11" fmla="*/ 217404 h 217404"/>
                <a:gd name="connsiteX12" fmla="*/ 172917 w 222320"/>
                <a:gd name="connsiteY12" fmla="*/ 216558 h 217404"/>
                <a:gd name="connsiteX13" fmla="*/ 172917 w 222320"/>
                <a:gd name="connsiteY13" fmla="*/ 101721 h 217404"/>
                <a:gd name="connsiteX14" fmla="*/ 113548 w 222320"/>
                <a:gd name="connsiteY14" fmla="*/ 44277 h 217404"/>
                <a:gd name="connsiteX15" fmla="*/ 49403 w 222320"/>
                <a:gd name="connsiteY15" fmla="*/ 102120 h 217404"/>
                <a:gd name="connsiteX16" fmla="*/ 49403 w 222320"/>
                <a:gd name="connsiteY16" fmla="*/ 216556 h 217404"/>
                <a:gd name="connsiteX17" fmla="*/ 48559 w 222320"/>
                <a:gd name="connsiteY17" fmla="*/ 217403 h 217404"/>
                <a:gd name="connsiteX18" fmla="*/ 844 w 222320"/>
                <a:gd name="connsiteY18" fmla="*/ 217403 h 217404"/>
                <a:gd name="connsiteX19" fmla="*/ 0 w 222320"/>
                <a:gd name="connsiteY19" fmla="*/ 216556 h 217404"/>
                <a:gd name="connsiteX20" fmla="*/ 6 w 222320"/>
                <a:gd name="connsiteY20" fmla="*/ 216556 h 217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320" h="217404">
                  <a:moveTo>
                    <a:pt x="10" y="216559"/>
                  </a:moveTo>
                  <a:lnTo>
                    <a:pt x="10" y="6832"/>
                  </a:lnTo>
                  <a:cubicBezTo>
                    <a:pt x="10" y="6361"/>
                    <a:pt x="389" y="5985"/>
                    <a:pt x="854" y="5985"/>
                  </a:cubicBezTo>
                  <a:lnTo>
                    <a:pt x="46967" y="5985"/>
                  </a:lnTo>
                  <a:cubicBezTo>
                    <a:pt x="47444" y="5985"/>
                    <a:pt x="47817" y="6367"/>
                    <a:pt x="47817" y="6832"/>
                  </a:cubicBezTo>
                  <a:lnTo>
                    <a:pt x="47817" y="27925"/>
                  </a:lnTo>
                  <a:lnTo>
                    <a:pt x="48612" y="27925"/>
                  </a:lnTo>
                  <a:cubicBezTo>
                    <a:pt x="65747" y="9975"/>
                    <a:pt x="92841" y="0"/>
                    <a:pt x="121525" y="0"/>
                  </a:cubicBezTo>
                  <a:cubicBezTo>
                    <a:pt x="181682" y="0"/>
                    <a:pt x="222320" y="38294"/>
                    <a:pt x="222320" y="94142"/>
                  </a:cubicBezTo>
                  <a:lnTo>
                    <a:pt x="222320" y="216558"/>
                  </a:lnTo>
                  <a:cubicBezTo>
                    <a:pt x="222320" y="217029"/>
                    <a:pt x="221941" y="217404"/>
                    <a:pt x="221470" y="217404"/>
                  </a:cubicBezTo>
                  <a:lnTo>
                    <a:pt x="173761" y="217404"/>
                  </a:lnTo>
                  <a:cubicBezTo>
                    <a:pt x="173292" y="217404"/>
                    <a:pt x="172917" y="217023"/>
                    <a:pt x="172917" y="216558"/>
                  </a:cubicBezTo>
                  <a:lnTo>
                    <a:pt x="172917" y="101721"/>
                  </a:lnTo>
                  <a:cubicBezTo>
                    <a:pt x="172917" y="65824"/>
                    <a:pt x="150201" y="44277"/>
                    <a:pt x="113548" y="44277"/>
                  </a:cubicBezTo>
                  <a:cubicBezTo>
                    <a:pt x="76896" y="44277"/>
                    <a:pt x="49403" y="67811"/>
                    <a:pt x="49403" y="102120"/>
                  </a:cubicBezTo>
                  <a:lnTo>
                    <a:pt x="49403" y="216556"/>
                  </a:lnTo>
                  <a:cubicBezTo>
                    <a:pt x="49403" y="217027"/>
                    <a:pt x="49024" y="217403"/>
                    <a:pt x="48559" y="217403"/>
                  </a:cubicBezTo>
                  <a:lnTo>
                    <a:pt x="844" y="217403"/>
                  </a:lnTo>
                  <a:cubicBezTo>
                    <a:pt x="375" y="217403"/>
                    <a:pt x="0" y="217021"/>
                    <a:pt x="0" y="216556"/>
                  </a:cubicBezTo>
                  <a:lnTo>
                    <a:pt x="6" y="216556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B6D2161F-EA4D-10BC-0C5C-FF5521A633D3}"/>
                </a:ext>
              </a:extLst>
            </p:cNvPr>
            <p:cNvSpPr/>
            <p:nvPr/>
          </p:nvSpPr>
          <p:spPr>
            <a:xfrm>
              <a:off x="620958" y="1312748"/>
              <a:ext cx="394611" cy="341359"/>
            </a:xfrm>
            <a:custGeom>
              <a:avLst/>
              <a:gdLst>
                <a:gd name="connsiteX0" fmla="*/ 394599 w 394611"/>
                <a:gd name="connsiteY0" fmla="*/ 176899 h 341359"/>
                <a:gd name="connsiteX1" fmla="*/ 393359 w 394611"/>
                <a:gd name="connsiteY1" fmla="*/ 130955 h 341359"/>
                <a:gd name="connsiteX2" fmla="*/ 360326 w 394611"/>
                <a:gd name="connsiteY2" fmla="*/ 56382 h 341359"/>
                <a:gd name="connsiteX3" fmla="*/ 288449 w 394611"/>
                <a:gd name="connsiteY3" fmla="*/ 13743 h 341359"/>
                <a:gd name="connsiteX4" fmla="*/ 197306 w 394611"/>
                <a:gd name="connsiteY4" fmla="*/ 0 h 341359"/>
                <a:gd name="connsiteX5" fmla="*/ 106169 w 394611"/>
                <a:gd name="connsiteY5" fmla="*/ 13737 h 341359"/>
                <a:gd name="connsiteX6" fmla="*/ 51747 w 394611"/>
                <a:gd name="connsiteY6" fmla="*/ 41132 h 341359"/>
                <a:gd name="connsiteX7" fmla="*/ 34394 w 394611"/>
                <a:gd name="connsiteY7" fmla="*/ 56275 h 341359"/>
                <a:gd name="connsiteX8" fmla="*/ 19595 w 394611"/>
                <a:gd name="connsiteY8" fmla="*/ 75776 h 341359"/>
                <a:gd name="connsiteX9" fmla="*/ 24249 w 394611"/>
                <a:gd name="connsiteY9" fmla="*/ 122989 h 341359"/>
                <a:gd name="connsiteX10" fmla="*/ 110273 w 394611"/>
                <a:gd name="connsiteY10" fmla="*/ 161746 h 341359"/>
                <a:gd name="connsiteX11" fmla="*/ 195833 w 394611"/>
                <a:gd name="connsiteY11" fmla="*/ 178878 h 341359"/>
                <a:gd name="connsiteX12" fmla="*/ 283901 w 394611"/>
                <a:gd name="connsiteY12" fmla="*/ 196703 h 341359"/>
                <a:gd name="connsiteX13" fmla="*/ 281129 w 394611"/>
                <a:gd name="connsiteY13" fmla="*/ 208210 h 341359"/>
                <a:gd name="connsiteX14" fmla="*/ 267884 w 394611"/>
                <a:gd name="connsiteY14" fmla="*/ 217119 h 341359"/>
                <a:gd name="connsiteX15" fmla="*/ 197318 w 394611"/>
                <a:gd name="connsiteY15" fmla="*/ 230989 h 341359"/>
                <a:gd name="connsiteX16" fmla="*/ 113495 w 394611"/>
                <a:gd name="connsiteY16" fmla="*/ 208210 h 341359"/>
                <a:gd name="connsiteX17" fmla="*/ 110326 w 394611"/>
                <a:gd name="connsiteY17" fmla="*/ 185990 h 341359"/>
                <a:gd name="connsiteX18" fmla="*/ 93643 w 394611"/>
                <a:gd name="connsiteY18" fmla="*/ 181818 h 341359"/>
                <a:gd name="connsiteX19" fmla="*/ 101539 w 394611"/>
                <a:gd name="connsiteY19" fmla="*/ 219804 h 341359"/>
                <a:gd name="connsiteX20" fmla="*/ 135730 w 394611"/>
                <a:gd name="connsiteY20" fmla="*/ 238691 h 341359"/>
                <a:gd name="connsiteX21" fmla="*/ 197314 w 394611"/>
                <a:gd name="connsiteY21" fmla="*/ 247659 h 341359"/>
                <a:gd name="connsiteX22" fmla="*/ 258892 w 394611"/>
                <a:gd name="connsiteY22" fmla="*/ 238691 h 341359"/>
                <a:gd name="connsiteX23" fmla="*/ 289930 w 394611"/>
                <a:gd name="connsiteY23" fmla="*/ 222732 h 341359"/>
                <a:gd name="connsiteX24" fmla="*/ 293089 w 394611"/>
                <a:gd name="connsiteY24" fmla="*/ 219802 h 341359"/>
                <a:gd name="connsiteX25" fmla="*/ 300235 w 394611"/>
                <a:gd name="connsiteY25" fmla="*/ 201121 h 341359"/>
                <a:gd name="connsiteX26" fmla="*/ 314345 w 394611"/>
                <a:gd name="connsiteY26" fmla="*/ 205573 h 341359"/>
                <a:gd name="connsiteX27" fmla="*/ 305627 w 394611"/>
                <a:gd name="connsiteY27" fmla="*/ 227554 h 341359"/>
                <a:gd name="connsiteX28" fmla="*/ 303552 w 394611"/>
                <a:gd name="connsiteY28" fmla="*/ 229938 h 341359"/>
                <a:gd name="connsiteX29" fmla="*/ 197322 w 394611"/>
                <a:gd name="connsiteY29" fmla="*/ 262231 h 341359"/>
                <a:gd name="connsiteX30" fmla="*/ 91086 w 394611"/>
                <a:gd name="connsiteY30" fmla="*/ 229938 h 341359"/>
                <a:gd name="connsiteX31" fmla="*/ 79890 w 394611"/>
                <a:gd name="connsiteY31" fmla="*/ 202289 h 341359"/>
                <a:gd name="connsiteX32" fmla="*/ 79077 w 394611"/>
                <a:gd name="connsiteY32" fmla="*/ 177669 h 341359"/>
                <a:gd name="connsiteX33" fmla="*/ 62437 w 394611"/>
                <a:gd name="connsiteY33" fmla="*/ 172138 h 341359"/>
                <a:gd name="connsiteX34" fmla="*/ 63339 w 394611"/>
                <a:gd name="connsiteY34" fmla="*/ 203996 h 341359"/>
                <a:gd name="connsiteX35" fmla="*/ 79136 w 394611"/>
                <a:gd name="connsiteY35" fmla="*/ 241523 h 341359"/>
                <a:gd name="connsiteX36" fmla="*/ 122854 w 394611"/>
                <a:gd name="connsiteY36" fmla="*/ 267317 h 341359"/>
                <a:gd name="connsiteX37" fmla="*/ 197330 w 394611"/>
                <a:gd name="connsiteY37" fmla="*/ 278886 h 341359"/>
                <a:gd name="connsiteX38" fmla="*/ 271799 w 394611"/>
                <a:gd name="connsiteY38" fmla="*/ 267317 h 341359"/>
                <a:gd name="connsiteX39" fmla="*/ 315518 w 394611"/>
                <a:gd name="connsiteY39" fmla="*/ 241523 h 341359"/>
                <a:gd name="connsiteX40" fmla="*/ 321697 w 394611"/>
                <a:gd name="connsiteY40" fmla="*/ 233772 h 341359"/>
                <a:gd name="connsiteX41" fmla="*/ 330220 w 394611"/>
                <a:gd name="connsiteY41" fmla="*/ 211695 h 341359"/>
                <a:gd name="connsiteX42" fmla="*/ 343676 w 394611"/>
                <a:gd name="connsiteY42" fmla="*/ 218496 h 341359"/>
                <a:gd name="connsiteX43" fmla="*/ 334561 w 394611"/>
                <a:gd name="connsiteY43" fmla="*/ 240641 h 341359"/>
                <a:gd name="connsiteX44" fmla="*/ 325973 w 394611"/>
                <a:gd name="connsiteY44" fmla="*/ 251667 h 341359"/>
                <a:gd name="connsiteX45" fmla="*/ 197324 w 394611"/>
                <a:gd name="connsiteY45" fmla="*/ 293466 h 341359"/>
                <a:gd name="connsiteX46" fmla="*/ 68674 w 394611"/>
                <a:gd name="connsiteY46" fmla="*/ 251667 h 341359"/>
                <a:gd name="connsiteX47" fmla="*/ 48854 w 394611"/>
                <a:gd name="connsiteY47" fmla="*/ 205495 h 341359"/>
                <a:gd name="connsiteX48" fmla="*/ 47871 w 394611"/>
                <a:gd name="connsiteY48" fmla="*/ 166313 h 341359"/>
                <a:gd name="connsiteX49" fmla="*/ 31256 w 394611"/>
                <a:gd name="connsiteY49" fmla="*/ 157916 h 341359"/>
                <a:gd name="connsiteX50" fmla="*/ 32297 w 394611"/>
                <a:gd name="connsiteY50" fmla="*/ 207202 h 341359"/>
                <a:gd name="connsiteX51" fmla="*/ 56713 w 394611"/>
                <a:gd name="connsiteY51" fmla="*/ 263252 h 341359"/>
                <a:gd name="connsiteX52" fmla="*/ 197318 w 394611"/>
                <a:gd name="connsiteY52" fmla="*/ 310123 h 341359"/>
                <a:gd name="connsiteX53" fmla="*/ 337917 w 394611"/>
                <a:gd name="connsiteY53" fmla="*/ 263246 h 341359"/>
                <a:gd name="connsiteX54" fmla="*/ 342875 w 394611"/>
                <a:gd name="connsiteY54" fmla="*/ 257621 h 341359"/>
                <a:gd name="connsiteX55" fmla="*/ 357906 w 394611"/>
                <a:gd name="connsiteY55" fmla="*/ 229416 h 341359"/>
                <a:gd name="connsiteX56" fmla="*/ 360783 w 394611"/>
                <a:gd name="connsiteY56" fmla="*/ 257308 h 341359"/>
                <a:gd name="connsiteX57" fmla="*/ 348431 w 394611"/>
                <a:gd name="connsiteY57" fmla="*/ 273329 h 341359"/>
                <a:gd name="connsiteX58" fmla="*/ 348378 w 394611"/>
                <a:gd name="connsiteY58" fmla="*/ 273382 h 341359"/>
                <a:gd name="connsiteX59" fmla="*/ 342875 w 394611"/>
                <a:gd name="connsiteY59" fmla="*/ 278696 h 341359"/>
                <a:gd name="connsiteX60" fmla="*/ 283251 w 394611"/>
                <a:gd name="connsiteY60" fmla="*/ 311787 h 341359"/>
                <a:gd name="connsiteX61" fmla="*/ 197310 w 394611"/>
                <a:gd name="connsiteY61" fmla="*/ 324695 h 341359"/>
                <a:gd name="connsiteX62" fmla="*/ 111369 w 394611"/>
                <a:gd name="connsiteY62" fmla="*/ 311793 h 341359"/>
                <a:gd name="connsiteX63" fmla="*/ 46242 w 394611"/>
                <a:gd name="connsiteY63" fmla="*/ 273388 h 341359"/>
                <a:gd name="connsiteX64" fmla="*/ 17802 w 394611"/>
                <a:gd name="connsiteY64" fmla="*/ 208693 h 341359"/>
                <a:gd name="connsiteX65" fmla="*/ 16847 w 394611"/>
                <a:gd name="connsiteY65" fmla="*/ 148156 h 341359"/>
                <a:gd name="connsiteX66" fmla="*/ 1146 w 394611"/>
                <a:gd name="connsiteY66" fmla="*/ 132011 h 341359"/>
                <a:gd name="connsiteX67" fmla="*/ 27 w 394611"/>
                <a:gd name="connsiteY67" fmla="*/ 171864 h 341359"/>
                <a:gd name="connsiteX68" fmla="*/ 1263 w 394611"/>
                <a:gd name="connsiteY68" fmla="*/ 210406 h 341359"/>
                <a:gd name="connsiteX69" fmla="*/ 34298 w 394611"/>
                <a:gd name="connsiteY69" fmla="*/ 284977 h 341359"/>
                <a:gd name="connsiteX70" fmla="*/ 106179 w 394611"/>
                <a:gd name="connsiteY70" fmla="*/ 327623 h 341359"/>
                <a:gd name="connsiteX71" fmla="*/ 197320 w 394611"/>
                <a:gd name="connsiteY71" fmla="*/ 341359 h 341359"/>
                <a:gd name="connsiteX72" fmla="*/ 288457 w 394611"/>
                <a:gd name="connsiteY72" fmla="*/ 327623 h 341359"/>
                <a:gd name="connsiteX73" fmla="*/ 342879 w 394611"/>
                <a:gd name="connsiteY73" fmla="*/ 300227 h 341359"/>
                <a:gd name="connsiteX74" fmla="*/ 360307 w 394611"/>
                <a:gd name="connsiteY74" fmla="*/ 285004 h 341359"/>
                <a:gd name="connsiteX75" fmla="*/ 374898 w 394611"/>
                <a:gd name="connsiteY75" fmla="*/ 266133 h 341359"/>
                <a:gd name="connsiteX76" fmla="*/ 370526 w 394611"/>
                <a:gd name="connsiteY76" fmla="*/ 218529 h 341359"/>
                <a:gd name="connsiteX77" fmla="*/ 284349 w 394611"/>
                <a:gd name="connsiteY77" fmla="*/ 179611 h 341359"/>
                <a:gd name="connsiteX78" fmla="*/ 198789 w 394611"/>
                <a:gd name="connsiteY78" fmla="*/ 162479 h 341359"/>
                <a:gd name="connsiteX79" fmla="*/ 110721 w 394611"/>
                <a:gd name="connsiteY79" fmla="*/ 144655 h 341359"/>
                <a:gd name="connsiteX80" fmla="*/ 113493 w 394611"/>
                <a:gd name="connsiteY80" fmla="*/ 133150 h 341359"/>
                <a:gd name="connsiteX81" fmla="*/ 126738 w 394611"/>
                <a:gd name="connsiteY81" fmla="*/ 124240 h 341359"/>
                <a:gd name="connsiteX82" fmla="*/ 197310 w 394611"/>
                <a:gd name="connsiteY82" fmla="*/ 110371 h 341359"/>
                <a:gd name="connsiteX83" fmla="*/ 281127 w 394611"/>
                <a:gd name="connsiteY83" fmla="*/ 133150 h 341359"/>
                <a:gd name="connsiteX84" fmla="*/ 284296 w 394611"/>
                <a:gd name="connsiteY84" fmla="*/ 155367 h 341359"/>
                <a:gd name="connsiteX85" fmla="*/ 300979 w 394611"/>
                <a:gd name="connsiteY85" fmla="*/ 159539 h 341359"/>
                <a:gd name="connsiteX86" fmla="*/ 293083 w 394611"/>
                <a:gd name="connsiteY86" fmla="*/ 121553 h 341359"/>
                <a:gd name="connsiteX87" fmla="*/ 258892 w 394611"/>
                <a:gd name="connsiteY87" fmla="*/ 102666 h 341359"/>
                <a:gd name="connsiteX88" fmla="*/ 197308 w 394611"/>
                <a:gd name="connsiteY88" fmla="*/ 93698 h 341359"/>
                <a:gd name="connsiteX89" fmla="*/ 135730 w 394611"/>
                <a:gd name="connsiteY89" fmla="*/ 102666 h 341359"/>
                <a:gd name="connsiteX90" fmla="*/ 104692 w 394611"/>
                <a:gd name="connsiteY90" fmla="*/ 118625 h 341359"/>
                <a:gd name="connsiteX91" fmla="*/ 101533 w 394611"/>
                <a:gd name="connsiteY91" fmla="*/ 121555 h 341359"/>
                <a:gd name="connsiteX92" fmla="*/ 94389 w 394611"/>
                <a:gd name="connsiteY92" fmla="*/ 140230 h 341359"/>
                <a:gd name="connsiteX93" fmla="*/ 80277 w 394611"/>
                <a:gd name="connsiteY93" fmla="*/ 135773 h 341359"/>
                <a:gd name="connsiteX94" fmla="*/ 88995 w 394611"/>
                <a:gd name="connsiteY94" fmla="*/ 113792 h 341359"/>
                <a:gd name="connsiteX95" fmla="*/ 91072 w 394611"/>
                <a:gd name="connsiteY95" fmla="*/ 111407 h 341359"/>
                <a:gd name="connsiteX96" fmla="*/ 197302 w 394611"/>
                <a:gd name="connsiteY96" fmla="*/ 79116 h 341359"/>
                <a:gd name="connsiteX97" fmla="*/ 303538 w 394611"/>
                <a:gd name="connsiteY97" fmla="*/ 111407 h 341359"/>
                <a:gd name="connsiteX98" fmla="*/ 314734 w 394611"/>
                <a:gd name="connsiteY98" fmla="*/ 139057 h 341359"/>
                <a:gd name="connsiteX99" fmla="*/ 315547 w 394611"/>
                <a:gd name="connsiteY99" fmla="*/ 163676 h 341359"/>
                <a:gd name="connsiteX100" fmla="*/ 332187 w 394611"/>
                <a:gd name="connsiteY100" fmla="*/ 169208 h 341359"/>
                <a:gd name="connsiteX101" fmla="*/ 331285 w 394611"/>
                <a:gd name="connsiteY101" fmla="*/ 137349 h 341359"/>
                <a:gd name="connsiteX102" fmla="*/ 315488 w 394611"/>
                <a:gd name="connsiteY102" fmla="*/ 99822 h 341359"/>
                <a:gd name="connsiteX103" fmla="*/ 271770 w 394611"/>
                <a:gd name="connsiteY103" fmla="*/ 74029 h 341359"/>
                <a:gd name="connsiteX104" fmla="*/ 197300 w 394611"/>
                <a:gd name="connsiteY104" fmla="*/ 62460 h 341359"/>
                <a:gd name="connsiteX105" fmla="*/ 122831 w 394611"/>
                <a:gd name="connsiteY105" fmla="*/ 74029 h 341359"/>
                <a:gd name="connsiteX106" fmla="*/ 79112 w 394611"/>
                <a:gd name="connsiteY106" fmla="*/ 99822 h 341359"/>
                <a:gd name="connsiteX107" fmla="*/ 72933 w 394611"/>
                <a:gd name="connsiteY107" fmla="*/ 107574 h 341359"/>
                <a:gd name="connsiteX108" fmla="*/ 64410 w 394611"/>
                <a:gd name="connsiteY108" fmla="*/ 129649 h 341359"/>
                <a:gd name="connsiteX109" fmla="*/ 50954 w 394611"/>
                <a:gd name="connsiteY109" fmla="*/ 122854 h 341359"/>
                <a:gd name="connsiteX110" fmla="*/ 60069 w 394611"/>
                <a:gd name="connsiteY110" fmla="*/ 100708 h 341359"/>
                <a:gd name="connsiteX111" fmla="*/ 68657 w 394611"/>
                <a:gd name="connsiteY111" fmla="*/ 89684 h 341359"/>
                <a:gd name="connsiteX112" fmla="*/ 197306 w 394611"/>
                <a:gd name="connsiteY112" fmla="*/ 47886 h 341359"/>
                <a:gd name="connsiteX113" fmla="*/ 325955 w 394611"/>
                <a:gd name="connsiteY113" fmla="*/ 89684 h 341359"/>
                <a:gd name="connsiteX114" fmla="*/ 345774 w 394611"/>
                <a:gd name="connsiteY114" fmla="*/ 135855 h 341359"/>
                <a:gd name="connsiteX115" fmla="*/ 346757 w 394611"/>
                <a:gd name="connsiteY115" fmla="*/ 175037 h 341359"/>
                <a:gd name="connsiteX116" fmla="*/ 363370 w 394611"/>
                <a:gd name="connsiteY116" fmla="*/ 183433 h 341359"/>
                <a:gd name="connsiteX117" fmla="*/ 362330 w 394611"/>
                <a:gd name="connsiteY117" fmla="*/ 134147 h 341359"/>
                <a:gd name="connsiteX118" fmla="*/ 337915 w 394611"/>
                <a:gd name="connsiteY118" fmla="*/ 78097 h 341359"/>
                <a:gd name="connsiteX119" fmla="*/ 197310 w 394611"/>
                <a:gd name="connsiteY119" fmla="*/ 31227 h 341359"/>
                <a:gd name="connsiteX120" fmla="*/ 56711 w 394611"/>
                <a:gd name="connsiteY120" fmla="*/ 78101 h 341359"/>
                <a:gd name="connsiteX121" fmla="*/ 51753 w 394611"/>
                <a:gd name="connsiteY121" fmla="*/ 83727 h 341359"/>
                <a:gd name="connsiteX122" fmla="*/ 36722 w 394611"/>
                <a:gd name="connsiteY122" fmla="*/ 111932 h 341359"/>
                <a:gd name="connsiteX123" fmla="*/ 33786 w 394611"/>
                <a:gd name="connsiteY123" fmla="*/ 84484 h 341359"/>
                <a:gd name="connsiteX124" fmla="*/ 51759 w 394611"/>
                <a:gd name="connsiteY124" fmla="*/ 62651 h 341359"/>
                <a:gd name="connsiteX125" fmla="*/ 111377 w 394611"/>
                <a:gd name="connsiteY125" fmla="*/ 29560 h 341359"/>
                <a:gd name="connsiteX126" fmla="*/ 197324 w 394611"/>
                <a:gd name="connsiteY126" fmla="*/ 16653 h 341359"/>
                <a:gd name="connsiteX127" fmla="*/ 283259 w 394611"/>
                <a:gd name="connsiteY127" fmla="*/ 29554 h 341359"/>
                <a:gd name="connsiteX128" fmla="*/ 348380 w 394611"/>
                <a:gd name="connsiteY128" fmla="*/ 67960 h 341359"/>
                <a:gd name="connsiteX129" fmla="*/ 376820 w 394611"/>
                <a:gd name="connsiteY129" fmla="*/ 132653 h 341359"/>
                <a:gd name="connsiteX130" fmla="*/ 377865 w 394611"/>
                <a:gd name="connsiteY130" fmla="*/ 193260 h 341359"/>
                <a:gd name="connsiteX131" fmla="*/ 393492 w 394611"/>
                <a:gd name="connsiteY131" fmla="*/ 209356 h 341359"/>
                <a:gd name="connsiteX132" fmla="*/ 394611 w 394611"/>
                <a:gd name="connsiteY132" fmla="*/ 176889 h 341359"/>
                <a:gd name="connsiteX133" fmla="*/ 394601 w 394611"/>
                <a:gd name="connsiteY133" fmla="*/ 176889 h 34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394611" h="341359">
                  <a:moveTo>
                    <a:pt x="394599" y="176899"/>
                  </a:moveTo>
                  <a:cubicBezTo>
                    <a:pt x="394599" y="152412"/>
                    <a:pt x="394599" y="142931"/>
                    <a:pt x="393359" y="130955"/>
                  </a:cubicBezTo>
                  <a:cubicBezTo>
                    <a:pt x="390264" y="100941"/>
                    <a:pt x="379153" y="75852"/>
                    <a:pt x="360326" y="56382"/>
                  </a:cubicBezTo>
                  <a:cubicBezTo>
                    <a:pt x="342465" y="37912"/>
                    <a:pt x="318284" y="23567"/>
                    <a:pt x="288449" y="13743"/>
                  </a:cubicBezTo>
                  <a:cubicBezTo>
                    <a:pt x="261162" y="4749"/>
                    <a:pt x="229643" y="0"/>
                    <a:pt x="197306" y="0"/>
                  </a:cubicBezTo>
                  <a:cubicBezTo>
                    <a:pt x="164969" y="0"/>
                    <a:pt x="133456" y="4749"/>
                    <a:pt x="106169" y="13737"/>
                  </a:cubicBezTo>
                  <a:cubicBezTo>
                    <a:pt x="85133" y="20663"/>
                    <a:pt x="66924" y="29848"/>
                    <a:pt x="51747" y="41132"/>
                  </a:cubicBezTo>
                  <a:cubicBezTo>
                    <a:pt x="45435" y="45822"/>
                    <a:pt x="39631" y="50867"/>
                    <a:pt x="34394" y="56275"/>
                  </a:cubicBezTo>
                  <a:cubicBezTo>
                    <a:pt x="29746" y="60773"/>
                    <a:pt x="24766" y="67336"/>
                    <a:pt x="19595" y="75776"/>
                  </a:cubicBezTo>
                  <a:cubicBezTo>
                    <a:pt x="10406" y="90776"/>
                    <a:pt x="12303" y="110202"/>
                    <a:pt x="24249" y="122989"/>
                  </a:cubicBezTo>
                  <a:cubicBezTo>
                    <a:pt x="33802" y="133210"/>
                    <a:pt x="53560" y="148015"/>
                    <a:pt x="110273" y="161746"/>
                  </a:cubicBezTo>
                  <a:cubicBezTo>
                    <a:pt x="136435" y="168081"/>
                    <a:pt x="165789" y="173448"/>
                    <a:pt x="195833" y="178878"/>
                  </a:cubicBezTo>
                  <a:cubicBezTo>
                    <a:pt x="226168" y="184357"/>
                    <a:pt x="256958" y="189923"/>
                    <a:pt x="283901" y="196703"/>
                  </a:cubicBezTo>
                  <a:cubicBezTo>
                    <a:pt x="283483" y="202572"/>
                    <a:pt x="282676" y="206602"/>
                    <a:pt x="281129" y="208210"/>
                  </a:cubicBezTo>
                  <a:cubicBezTo>
                    <a:pt x="278717" y="210705"/>
                    <a:pt x="274311" y="213909"/>
                    <a:pt x="267884" y="217119"/>
                  </a:cubicBezTo>
                  <a:cubicBezTo>
                    <a:pt x="254022" y="224035"/>
                    <a:pt x="230763" y="230989"/>
                    <a:pt x="197318" y="230989"/>
                  </a:cubicBezTo>
                  <a:cubicBezTo>
                    <a:pt x="148725" y="230989"/>
                    <a:pt x="121116" y="216088"/>
                    <a:pt x="113495" y="208210"/>
                  </a:cubicBezTo>
                  <a:cubicBezTo>
                    <a:pt x="111129" y="205761"/>
                    <a:pt x="110494" y="197671"/>
                    <a:pt x="110326" y="185990"/>
                  </a:cubicBezTo>
                  <a:cubicBezTo>
                    <a:pt x="104649" y="184652"/>
                    <a:pt x="99078" y="183261"/>
                    <a:pt x="93643" y="181818"/>
                  </a:cubicBezTo>
                  <a:cubicBezTo>
                    <a:pt x="93758" y="202334"/>
                    <a:pt x="94657" y="212687"/>
                    <a:pt x="101539" y="219804"/>
                  </a:cubicBezTo>
                  <a:cubicBezTo>
                    <a:pt x="108537" y="227038"/>
                    <a:pt x="120678" y="233748"/>
                    <a:pt x="135730" y="238691"/>
                  </a:cubicBezTo>
                  <a:cubicBezTo>
                    <a:pt x="153591" y="244555"/>
                    <a:pt x="174801" y="247659"/>
                    <a:pt x="197314" y="247659"/>
                  </a:cubicBezTo>
                  <a:cubicBezTo>
                    <a:pt x="219827" y="247659"/>
                    <a:pt x="241032" y="244561"/>
                    <a:pt x="258892" y="238691"/>
                  </a:cubicBezTo>
                  <a:cubicBezTo>
                    <a:pt x="271889" y="234423"/>
                    <a:pt x="282710" y="228841"/>
                    <a:pt x="289930" y="222732"/>
                  </a:cubicBezTo>
                  <a:cubicBezTo>
                    <a:pt x="291071" y="221770"/>
                    <a:pt x="292132" y="220792"/>
                    <a:pt x="293089" y="219802"/>
                  </a:cubicBezTo>
                  <a:cubicBezTo>
                    <a:pt x="297367" y="215382"/>
                    <a:pt x="299330" y="209702"/>
                    <a:pt x="300235" y="201121"/>
                  </a:cubicBezTo>
                  <a:cubicBezTo>
                    <a:pt x="305130" y="202549"/>
                    <a:pt x="309846" y="204030"/>
                    <a:pt x="314345" y="205573"/>
                  </a:cubicBezTo>
                  <a:cubicBezTo>
                    <a:pt x="313400" y="212219"/>
                    <a:pt x="311282" y="220505"/>
                    <a:pt x="305627" y="227554"/>
                  </a:cubicBezTo>
                  <a:cubicBezTo>
                    <a:pt x="304976" y="228364"/>
                    <a:pt x="304296" y="229162"/>
                    <a:pt x="303552" y="229938"/>
                  </a:cubicBezTo>
                  <a:cubicBezTo>
                    <a:pt x="288459" y="245547"/>
                    <a:pt x="252779" y="262231"/>
                    <a:pt x="197322" y="262231"/>
                  </a:cubicBezTo>
                  <a:cubicBezTo>
                    <a:pt x="141864" y="262231"/>
                    <a:pt x="106181" y="245549"/>
                    <a:pt x="91086" y="229938"/>
                  </a:cubicBezTo>
                  <a:cubicBezTo>
                    <a:pt x="82709" y="221277"/>
                    <a:pt x="80681" y="210009"/>
                    <a:pt x="79890" y="202289"/>
                  </a:cubicBezTo>
                  <a:cubicBezTo>
                    <a:pt x="79198" y="195590"/>
                    <a:pt x="79093" y="187805"/>
                    <a:pt x="79077" y="177669"/>
                  </a:cubicBezTo>
                  <a:cubicBezTo>
                    <a:pt x="73426" y="176093"/>
                    <a:pt x="63181" y="172414"/>
                    <a:pt x="62437" y="172138"/>
                  </a:cubicBezTo>
                  <a:cubicBezTo>
                    <a:pt x="62437" y="185548"/>
                    <a:pt x="62443" y="195271"/>
                    <a:pt x="63339" y="203996"/>
                  </a:cubicBezTo>
                  <a:cubicBezTo>
                    <a:pt x="64390" y="214181"/>
                    <a:pt x="67168" y="229150"/>
                    <a:pt x="79136" y="241523"/>
                  </a:cubicBezTo>
                  <a:cubicBezTo>
                    <a:pt x="88986" y="251708"/>
                    <a:pt x="104507" y="260866"/>
                    <a:pt x="122854" y="267317"/>
                  </a:cubicBezTo>
                  <a:cubicBezTo>
                    <a:pt x="144691" y="274994"/>
                    <a:pt x="169296" y="278886"/>
                    <a:pt x="197330" y="278886"/>
                  </a:cubicBezTo>
                  <a:cubicBezTo>
                    <a:pt x="225363" y="278886"/>
                    <a:pt x="249962" y="274994"/>
                    <a:pt x="271799" y="267317"/>
                  </a:cubicBezTo>
                  <a:cubicBezTo>
                    <a:pt x="290147" y="260866"/>
                    <a:pt x="305672" y="251708"/>
                    <a:pt x="315518" y="241523"/>
                  </a:cubicBezTo>
                  <a:cubicBezTo>
                    <a:pt x="317932" y="239028"/>
                    <a:pt x="319970" y="236420"/>
                    <a:pt x="321697" y="233772"/>
                  </a:cubicBezTo>
                  <a:cubicBezTo>
                    <a:pt x="326561" y="226316"/>
                    <a:pt x="328948" y="218512"/>
                    <a:pt x="330220" y="211695"/>
                  </a:cubicBezTo>
                  <a:cubicBezTo>
                    <a:pt x="335119" y="213843"/>
                    <a:pt x="339626" y="216100"/>
                    <a:pt x="343676" y="218496"/>
                  </a:cubicBezTo>
                  <a:cubicBezTo>
                    <a:pt x="342123" y="224994"/>
                    <a:pt x="339413" y="232851"/>
                    <a:pt x="334561" y="240641"/>
                  </a:cubicBezTo>
                  <a:cubicBezTo>
                    <a:pt x="332232" y="244385"/>
                    <a:pt x="329411" y="248113"/>
                    <a:pt x="325973" y="251667"/>
                  </a:cubicBezTo>
                  <a:cubicBezTo>
                    <a:pt x="300661" y="277842"/>
                    <a:pt x="252402" y="293466"/>
                    <a:pt x="197324" y="293466"/>
                  </a:cubicBezTo>
                  <a:cubicBezTo>
                    <a:pt x="142245" y="293466"/>
                    <a:pt x="93983" y="277842"/>
                    <a:pt x="68674" y="251667"/>
                  </a:cubicBezTo>
                  <a:cubicBezTo>
                    <a:pt x="51817" y="234234"/>
                    <a:pt x="49588" y="212603"/>
                    <a:pt x="48854" y="205495"/>
                  </a:cubicBezTo>
                  <a:cubicBezTo>
                    <a:pt x="47871" y="195967"/>
                    <a:pt x="47871" y="182896"/>
                    <a:pt x="47871" y="166313"/>
                  </a:cubicBezTo>
                  <a:cubicBezTo>
                    <a:pt x="41835" y="163647"/>
                    <a:pt x="36306" y="160856"/>
                    <a:pt x="31256" y="157916"/>
                  </a:cubicBezTo>
                  <a:cubicBezTo>
                    <a:pt x="31256" y="188738"/>
                    <a:pt x="31229" y="196822"/>
                    <a:pt x="32297" y="207202"/>
                  </a:cubicBezTo>
                  <a:cubicBezTo>
                    <a:pt x="33175" y="215732"/>
                    <a:pt x="35851" y="241678"/>
                    <a:pt x="56713" y="263252"/>
                  </a:cubicBezTo>
                  <a:cubicBezTo>
                    <a:pt x="85094" y="292603"/>
                    <a:pt x="137652" y="310123"/>
                    <a:pt x="197318" y="310123"/>
                  </a:cubicBezTo>
                  <a:cubicBezTo>
                    <a:pt x="256983" y="310123"/>
                    <a:pt x="309538" y="292599"/>
                    <a:pt x="337917" y="263246"/>
                  </a:cubicBezTo>
                  <a:cubicBezTo>
                    <a:pt x="339703" y="261402"/>
                    <a:pt x="341343" y="259518"/>
                    <a:pt x="342875" y="257621"/>
                  </a:cubicBezTo>
                  <a:cubicBezTo>
                    <a:pt x="350549" y="248103"/>
                    <a:pt x="355128" y="238136"/>
                    <a:pt x="357906" y="229416"/>
                  </a:cubicBezTo>
                  <a:cubicBezTo>
                    <a:pt x="365378" y="237015"/>
                    <a:pt x="366218" y="248584"/>
                    <a:pt x="360783" y="257308"/>
                  </a:cubicBezTo>
                  <a:cubicBezTo>
                    <a:pt x="356864" y="263594"/>
                    <a:pt x="352709" y="268989"/>
                    <a:pt x="348431" y="273329"/>
                  </a:cubicBezTo>
                  <a:lnTo>
                    <a:pt x="348378" y="273382"/>
                  </a:lnTo>
                  <a:cubicBezTo>
                    <a:pt x="346620" y="275201"/>
                    <a:pt x="344776" y="276967"/>
                    <a:pt x="342875" y="278696"/>
                  </a:cubicBezTo>
                  <a:cubicBezTo>
                    <a:pt x="327506" y="292683"/>
                    <a:pt x="307502" y="303801"/>
                    <a:pt x="283251" y="311787"/>
                  </a:cubicBezTo>
                  <a:cubicBezTo>
                    <a:pt x="257616" y="320231"/>
                    <a:pt x="227899" y="324695"/>
                    <a:pt x="197310" y="324695"/>
                  </a:cubicBezTo>
                  <a:cubicBezTo>
                    <a:pt x="166721" y="324695"/>
                    <a:pt x="137006" y="320231"/>
                    <a:pt x="111369" y="311793"/>
                  </a:cubicBezTo>
                  <a:cubicBezTo>
                    <a:pt x="84123" y="302819"/>
                    <a:pt x="62212" y="289896"/>
                    <a:pt x="46242" y="273388"/>
                  </a:cubicBezTo>
                  <a:cubicBezTo>
                    <a:pt x="30070" y="256668"/>
                    <a:pt x="20508" y="234899"/>
                    <a:pt x="17802" y="208693"/>
                  </a:cubicBezTo>
                  <a:cubicBezTo>
                    <a:pt x="16655" y="197567"/>
                    <a:pt x="16317" y="176750"/>
                    <a:pt x="16847" y="148156"/>
                  </a:cubicBezTo>
                  <a:cubicBezTo>
                    <a:pt x="16028" y="147501"/>
                    <a:pt x="7954" y="141308"/>
                    <a:pt x="1146" y="132011"/>
                  </a:cubicBezTo>
                  <a:cubicBezTo>
                    <a:pt x="-274" y="143712"/>
                    <a:pt x="27" y="171864"/>
                    <a:pt x="27" y="171864"/>
                  </a:cubicBezTo>
                  <a:cubicBezTo>
                    <a:pt x="27" y="186706"/>
                    <a:pt x="27" y="198428"/>
                    <a:pt x="1263" y="210406"/>
                  </a:cubicBezTo>
                  <a:cubicBezTo>
                    <a:pt x="4358" y="240418"/>
                    <a:pt x="15469" y="265509"/>
                    <a:pt x="34298" y="284977"/>
                  </a:cubicBezTo>
                  <a:cubicBezTo>
                    <a:pt x="52159" y="303447"/>
                    <a:pt x="76342" y="317792"/>
                    <a:pt x="106179" y="327623"/>
                  </a:cubicBezTo>
                  <a:cubicBezTo>
                    <a:pt x="133472" y="336610"/>
                    <a:pt x="164985" y="341359"/>
                    <a:pt x="197320" y="341359"/>
                  </a:cubicBezTo>
                  <a:cubicBezTo>
                    <a:pt x="229655" y="341359"/>
                    <a:pt x="261170" y="336610"/>
                    <a:pt x="288457" y="327623"/>
                  </a:cubicBezTo>
                  <a:cubicBezTo>
                    <a:pt x="309493" y="320697"/>
                    <a:pt x="327702" y="311511"/>
                    <a:pt x="342879" y="300227"/>
                  </a:cubicBezTo>
                  <a:cubicBezTo>
                    <a:pt x="349222" y="295516"/>
                    <a:pt x="355046" y="290446"/>
                    <a:pt x="360307" y="285004"/>
                  </a:cubicBezTo>
                  <a:cubicBezTo>
                    <a:pt x="365429" y="279796"/>
                    <a:pt x="370340" y="273445"/>
                    <a:pt x="374898" y="266133"/>
                  </a:cubicBezTo>
                  <a:cubicBezTo>
                    <a:pt x="384298" y="251053"/>
                    <a:pt x="382519" y="231458"/>
                    <a:pt x="370526" y="218529"/>
                  </a:cubicBezTo>
                  <a:cubicBezTo>
                    <a:pt x="358660" y="205739"/>
                    <a:pt x="336213" y="192223"/>
                    <a:pt x="284349" y="179611"/>
                  </a:cubicBezTo>
                  <a:cubicBezTo>
                    <a:pt x="258191" y="173251"/>
                    <a:pt x="228833" y="167909"/>
                    <a:pt x="198789" y="162479"/>
                  </a:cubicBezTo>
                  <a:cubicBezTo>
                    <a:pt x="168454" y="157003"/>
                    <a:pt x="137664" y="151434"/>
                    <a:pt x="110721" y="144655"/>
                  </a:cubicBezTo>
                  <a:cubicBezTo>
                    <a:pt x="111139" y="138787"/>
                    <a:pt x="111946" y="134756"/>
                    <a:pt x="113493" y="133150"/>
                  </a:cubicBezTo>
                  <a:cubicBezTo>
                    <a:pt x="115907" y="130654"/>
                    <a:pt x="120311" y="127450"/>
                    <a:pt x="126738" y="124240"/>
                  </a:cubicBezTo>
                  <a:cubicBezTo>
                    <a:pt x="140600" y="117324"/>
                    <a:pt x="163922" y="110371"/>
                    <a:pt x="197310" y="110371"/>
                  </a:cubicBezTo>
                  <a:cubicBezTo>
                    <a:pt x="246182" y="110371"/>
                    <a:pt x="273506" y="125271"/>
                    <a:pt x="281127" y="133150"/>
                  </a:cubicBezTo>
                  <a:cubicBezTo>
                    <a:pt x="283493" y="135599"/>
                    <a:pt x="284128" y="143688"/>
                    <a:pt x="284296" y="155367"/>
                  </a:cubicBezTo>
                  <a:cubicBezTo>
                    <a:pt x="289973" y="156705"/>
                    <a:pt x="295544" y="158096"/>
                    <a:pt x="300979" y="159539"/>
                  </a:cubicBezTo>
                  <a:cubicBezTo>
                    <a:pt x="300864" y="139023"/>
                    <a:pt x="299965" y="128671"/>
                    <a:pt x="293083" y="121553"/>
                  </a:cubicBezTo>
                  <a:cubicBezTo>
                    <a:pt x="286085" y="114320"/>
                    <a:pt x="273944" y="107609"/>
                    <a:pt x="258892" y="102666"/>
                  </a:cubicBezTo>
                  <a:cubicBezTo>
                    <a:pt x="241031" y="96802"/>
                    <a:pt x="219737" y="93698"/>
                    <a:pt x="197308" y="93698"/>
                  </a:cubicBezTo>
                  <a:cubicBezTo>
                    <a:pt x="174879" y="93698"/>
                    <a:pt x="153591" y="96796"/>
                    <a:pt x="135730" y="102666"/>
                  </a:cubicBezTo>
                  <a:cubicBezTo>
                    <a:pt x="122733" y="106934"/>
                    <a:pt x="111912" y="112516"/>
                    <a:pt x="104692" y="118625"/>
                  </a:cubicBezTo>
                  <a:cubicBezTo>
                    <a:pt x="103551" y="119587"/>
                    <a:pt x="102490" y="120565"/>
                    <a:pt x="101533" y="121555"/>
                  </a:cubicBezTo>
                  <a:cubicBezTo>
                    <a:pt x="97255" y="125975"/>
                    <a:pt x="95292" y="131653"/>
                    <a:pt x="94389" y="140230"/>
                  </a:cubicBezTo>
                  <a:cubicBezTo>
                    <a:pt x="89493" y="138802"/>
                    <a:pt x="84778" y="137322"/>
                    <a:pt x="80277" y="135773"/>
                  </a:cubicBezTo>
                  <a:cubicBezTo>
                    <a:pt x="81222" y="129126"/>
                    <a:pt x="83340" y="120841"/>
                    <a:pt x="88995" y="113792"/>
                  </a:cubicBezTo>
                  <a:cubicBezTo>
                    <a:pt x="89646" y="112984"/>
                    <a:pt x="90326" y="112184"/>
                    <a:pt x="91072" y="111407"/>
                  </a:cubicBezTo>
                  <a:cubicBezTo>
                    <a:pt x="106165" y="95799"/>
                    <a:pt x="142003" y="79116"/>
                    <a:pt x="197302" y="79116"/>
                  </a:cubicBezTo>
                  <a:cubicBezTo>
                    <a:pt x="252601" y="79116"/>
                    <a:pt x="288443" y="95799"/>
                    <a:pt x="303538" y="111407"/>
                  </a:cubicBezTo>
                  <a:cubicBezTo>
                    <a:pt x="311915" y="120068"/>
                    <a:pt x="313943" y="131337"/>
                    <a:pt x="314734" y="139057"/>
                  </a:cubicBezTo>
                  <a:cubicBezTo>
                    <a:pt x="315426" y="145756"/>
                    <a:pt x="315531" y="153541"/>
                    <a:pt x="315547" y="163676"/>
                  </a:cubicBezTo>
                  <a:cubicBezTo>
                    <a:pt x="320939" y="165157"/>
                    <a:pt x="331443" y="168932"/>
                    <a:pt x="332187" y="169208"/>
                  </a:cubicBezTo>
                  <a:cubicBezTo>
                    <a:pt x="332187" y="155798"/>
                    <a:pt x="332181" y="146075"/>
                    <a:pt x="331285" y="137349"/>
                  </a:cubicBezTo>
                  <a:cubicBezTo>
                    <a:pt x="330234" y="127164"/>
                    <a:pt x="327456" y="112196"/>
                    <a:pt x="315488" y="99822"/>
                  </a:cubicBezTo>
                  <a:cubicBezTo>
                    <a:pt x="305638" y="89638"/>
                    <a:pt x="290117" y="80480"/>
                    <a:pt x="271770" y="74029"/>
                  </a:cubicBezTo>
                  <a:cubicBezTo>
                    <a:pt x="249933" y="66352"/>
                    <a:pt x="224873" y="62460"/>
                    <a:pt x="197300" y="62460"/>
                  </a:cubicBezTo>
                  <a:cubicBezTo>
                    <a:pt x="169728" y="62460"/>
                    <a:pt x="144668" y="66352"/>
                    <a:pt x="122831" y="74029"/>
                  </a:cubicBezTo>
                  <a:cubicBezTo>
                    <a:pt x="104483" y="80480"/>
                    <a:pt x="88958" y="89638"/>
                    <a:pt x="79112" y="99822"/>
                  </a:cubicBezTo>
                  <a:cubicBezTo>
                    <a:pt x="76700" y="102318"/>
                    <a:pt x="74660" y="104925"/>
                    <a:pt x="72933" y="107574"/>
                  </a:cubicBezTo>
                  <a:cubicBezTo>
                    <a:pt x="68069" y="115030"/>
                    <a:pt x="65682" y="122834"/>
                    <a:pt x="64410" y="129649"/>
                  </a:cubicBezTo>
                  <a:cubicBezTo>
                    <a:pt x="59514" y="127503"/>
                    <a:pt x="55004" y="125244"/>
                    <a:pt x="50954" y="122854"/>
                  </a:cubicBezTo>
                  <a:cubicBezTo>
                    <a:pt x="52507" y="116356"/>
                    <a:pt x="55216" y="108497"/>
                    <a:pt x="60069" y="100708"/>
                  </a:cubicBezTo>
                  <a:cubicBezTo>
                    <a:pt x="62398" y="96965"/>
                    <a:pt x="65219" y="93236"/>
                    <a:pt x="68657" y="89684"/>
                  </a:cubicBezTo>
                  <a:cubicBezTo>
                    <a:pt x="93969" y="63510"/>
                    <a:pt x="142060" y="47886"/>
                    <a:pt x="197306" y="47886"/>
                  </a:cubicBezTo>
                  <a:cubicBezTo>
                    <a:pt x="252553" y="47886"/>
                    <a:pt x="300647" y="63510"/>
                    <a:pt x="325955" y="89684"/>
                  </a:cubicBezTo>
                  <a:cubicBezTo>
                    <a:pt x="342813" y="107118"/>
                    <a:pt x="345042" y="128749"/>
                    <a:pt x="345774" y="135855"/>
                  </a:cubicBezTo>
                  <a:cubicBezTo>
                    <a:pt x="346757" y="145384"/>
                    <a:pt x="346757" y="155260"/>
                    <a:pt x="346757" y="175037"/>
                  </a:cubicBezTo>
                  <a:cubicBezTo>
                    <a:pt x="352793" y="177702"/>
                    <a:pt x="358322" y="180494"/>
                    <a:pt x="363370" y="183433"/>
                  </a:cubicBezTo>
                  <a:cubicBezTo>
                    <a:pt x="363370" y="151047"/>
                    <a:pt x="363397" y="144528"/>
                    <a:pt x="362330" y="134147"/>
                  </a:cubicBezTo>
                  <a:cubicBezTo>
                    <a:pt x="361453" y="125617"/>
                    <a:pt x="358777" y="99672"/>
                    <a:pt x="337915" y="78097"/>
                  </a:cubicBezTo>
                  <a:cubicBezTo>
                    <a:pt x="309534" y="48746"/>
                    <a:pt x="256972" y="31227"/>
                    <a:pt x="197310" y="31227"/>
                  </a:cubicBezTo>
                  <a:cubicBezTo>
                    <a:pt x="137649" y="31227"/>
                    <a:pt x="85090" y="48750"/>
                    <a:pt x="56711" y="78101"/>
                  </a:cubicBezTo>
                  <a:cubicBezTo>
                    <a:pt x="54925" y="79946"/>
                    <a:pt x="53284" y="81829"/>
                    <a:pt x="51753" y="83727"/>
                  </a:cubicBezTo>
                  <a:cubicBezTo>
                    <a:pt x="44079" y="93244"/>
                    <a:pt x="39500" y="103218"/>
                    <a:pt x="36722" y="111932"/>
                  </a:cubicBezTo>
                  <a:cubicBezTo>
                    <a:pt x="29445" y="104444"/>
                    <a:pt x="28488" y="93113"/>
                    <a:pt x="33786" y="84484"/>
                  </a:cubicBezTo>
                  <a:cubicBezTo>
                    <a:pt x="41438" y="72016"/>
                    <a:pt x="46566" y="67416"/>
                    <a:pt x="51759" y="62651"/>
                  </a:cubicBezTo>
                  <a:cubicBezTo>
                    <a:pt x="67063" y="48598"/>
                    <a:pt x="87132" y="37547"/>
                    <a:pt x="111377" y="29560"/>
                  </a:cubicBezTo>
                  <a:cubicBezTo>
                    <a:pt x="137012" y="21116"/>
                    <a:pt x="166729" y="16653"/>
                    <a:pt x="197324" y="16653"/>
                  </a:cubicBezTo>
                  <a:cubicBezTo>
                    <a:pt x="227918" y="16653"/>
                    <a:pt x="257628" y="21116"/>
                    <a:pt x="283259" y="29554"/>
                  </a:cubicBezTo>
                  <a:cubicBezTo>
                    <a:pt x="310505" y="38528"/>
                    <a:pt x="332416" y="51451"/>
                    <a:pt x="348380" y="67960"/>
                  </a:cubicBezTo>
                  <a:cubicBezTo>
                    <a:pt x="364552" y="84679"/>
                    <a:pt x="374114" y="106449"/>
                    <a:pt x="376820" y="132653"/>
                  </a:cubicBezTo>
                  <a:cubicBezTo>
                    <a:pt x="377967" y="143778"/>
                    <a:pt x="378051" y="149685"/>
                    <a:pt x="377865" y="193260"/>
                  </a:cubicBezTo>
                  <a:cubicBezTo>
                    <a:pt x="378658" y="193894"/>
                    <a:pt x="387297" y="200742"/>
                    <a:pt x="393492" y="209356"/>
                  </a:cubicBezTo>
                  <a:cubicBezTo>
                    <a:pt x="394648" y="199083"/>
                    <a:pt x="394611" y="188765"/>
                    <a:pt x="394611" y="176889"/>
                  </a:cubicBezTo>
                  <a:lnTo>
                    <a:pt x="394601" y="176889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48" name="Graphic 47">
            <a:extLst>
              <a:ext uri="{FF2B5EF4-FFF2-40B4-BE49-F238E27FC236}">
                <a16:creationId xmlns:a16="http://schemas.microsoft.com/office/drawing/2014/main" id="{A902C098-6C9F-D476-0D92-5C93202DEE1C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7081024" y="5945772"/>
            <a:ext cx="2105262" cy="4511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23653947"/>
      </p:ext>
    </p:extLst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ext Heavy Slide w/ icons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36FB2DD1-3B23-51D6-16DA-4631C45F1EB7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9DDA10D-A083-13F9-01ED-694B1D012B99}"/>
              </a:ext>
            </a:extLst>
          </p:cNvPr>
          <p:cNvGrpSpPr/>
          <p:nvPr userDrawn="1"/>
        </p:nvGrpSpPr>
        <p:grpSpPr>
          <a:xfrm>
            <a:off x="9965853" y="327790"/>
            <a:ext cx="3185148" cy="742841"/>
            <a:chOff x="8200941" y="3816054"/>
            <a:chExt cx="3986871" cy="929819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A2C1B690-8DC8-52D3-D173-CF064D20B36F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ED631834-E1A4-D024-6C35-A5989845877F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4B509CCB-897F-DCFC-6F44-55DFE2B7A3EC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66D81022-DAC3-51E3-E66F-E792BA87122F}"/>
              </a:ext>
            </a:extLst>
          </p:cNvPr>
          <p:cNvGrpSpPr/>
          <p:nvPr userDrawn="1"/>
        </p:nvGrpSpPr>
        <p:grpSpPr>
          <a:xfrm>
            <a:off x="10926132" y="5497804"/>
            <a:ext cx="2073899" cy="321555"/>
            <a:chOff x="7573955" y="3084660"/>
            <a:chExt cx="4515315" cy="700093"/>
          </a:xfrm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61F7387C-A3CF-97DF-FA34-A453A999FE84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CF3F2B9E-3C11-86CD-07AC-19BFBDFA0D2A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807A77CC-60B0-1642-81EF-E4F32C4D2EE3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A5FC350E-AF90-944B-715C-2BA292A1222A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" name="Rectangle 14">
            <a:extLst>
              <a:ext uri="{FF2B5EF4-FFF2-40B4-BE49-F238E27FC236}">
                <a16:creationId xmlns:a16="http://schemas.microsoft.com/office/drawing/2014/main" id="{BB7EDDD9-130E-709A-08DF-D6A3C2A3FFEF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0EA5D933-69F2-A4A2-C313-84F5DE5FAF4F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3C8F8C49-1175-CEE9-468E-0E6429D01E27}"/>
              </a:ext>
            </a:extLst>
          </p:cNvPr>
          <p:cNvSpPr/>
          <p:nvPr userDrawn="1"/>
        </p:nvSpPr>
        <p:spPr>
          <a:xfrm rot="10800000">
            <a:off x="12190722" y="-1"/>
            <a:ext cx="4444409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 Placeholder 19">
            <a:extLst>
              <a:ext uri="{FF2B5EF4-FFF2-40B4-BE49-F238E27FC236}">
                <a16:creationId xmlns:a16="http://schemas.microsoft.com/office/drawing/2014/main" id="{7E91EAFD-58CC-204D-AF0C-372C5A7A756E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09601" y="2662047"/>
            <a:ext cx="2036763" cy="403225"/>
          </a:xfrm>
          <a:prstGeom prst="rect">
            <a:avLst/>
          </a:prstGeom>
        </p:spPr>
        <p:txBody>
          <a:bodyPr/>
          <a:lstStyle>
            <a:lvl1pPr>
              <a:defRPr lang="en-GB" sz="1500" kern="1200" dirty="0" smtClean="0">
                <a:solidFill>
                  <a:schemeClr val="dk1">
                    <a:hueOff val="0"/>
                    <a:satOff val="0"/>
                    <a:lumOff val="0"/>
                    <a:alphaOff val="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ctr" defTabSz="40005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None/>
            </a:pPr>
            <a:r>
              <a:rPr lang="en-GB"/>
              <a:t>Click to edit Master text styles</a:t>
            </a:r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2563BAC4-B824-7B85-B30E-F4EA751C61EF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1327692" y="1848939"/>
            <a:ext cx="600581" cy="521283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18" name="Text Placeholder 19">
            <a:extLst>
              <a:ext uri="{FF2B5EF4-FFF2-40B4-BE49-F238E27FC236}">
                <a16:creationId xmlns:a16="http://schemas.microsoft.com/office/drawing/2014/main" id="{7683ADB7-A1D0-C967-B7AE-AE7537FE046A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3520871" y="2662047"/>
            <a:ext cx="2036763" cy="403225"/>
          </a:xfrm>
          <a:prstGeom prst="rect">
            <a:avLst/>
          </a:prstGeom>
        </p:spPr>
        <p:txBody>
          <a:bodyPr/>
          <a:lstStyle>
            <a:lvl1pPr>
              <a:defRPr lang="en-GB" sz="1500" kern="1200" dirty="0" smtClean="0">
                <a:solidFill>
                  <a:schemeClr val="dk1">
                    <a:hueOff val="0"/>
                    <a:satOff val="0"/>
                    <a:lumOff val="0"/>
                    <a:alphaOff val="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ctr" defTabSz="40005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None/>
            </a:pPr>
            <a:r>
              <a:rPr lang="en-GB"/>
              <a:t>Click to edit Master text styles</a:t>
            </a:r>
          </a:p>
        </p:txBody>
      </p:sp>
      <p:sp>
        <p:nvSpPr>
          <p:cNvPr id="19" name="Picture Placeholder 31">
            <a:extLst>
              <a:ext uri="{FF2B5EF4-FFF2-40B4-BE49-F238E27FC236}">
                <a16:creationId xmlns:a16="http://schemas.microsoft.com/office/drawing/2014/main" id="{E1D744C2-7B9E-7328-6679-0080DD9707E1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4238962" y="1848939"/>
            <a:ext cx="600581" cy="521283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20" name="Text Placeholder 19">
            <a:extLst>
              <a:ext uri="{FF2B5EF4-FFF2-40B4-BE49-F238E27FC236}">
                <a16:creationId xmlns:a16="http://schemas.microsoft.com/office/drawing/2014/main" id="{7B3B8D56-6987-91E4-B2F4-E1B2F924EAEF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6432141" y="2662047"/>
            <a:ext cx="2036763" cy="403225"/>
          </a:xfrm>
          <a:prstGeom prst="rect">
            <a:avLst/>
          </a:prstGeom>
        </p:spPr>
        <p:txBody>
          <a:bodyPr/>
          <a:lstStyle>
            <a:lvl1pPr>
              <a:defRPr lang="en-GB" sz="1500" kern="1200" dirty="0" smtClean="0">
                <a:solidFill>
                  <a:schemeClr val="dk1">
                    <a:hueOff val="0"/>
                    <a:satOff val="0"/>
                    <a:lumOff val="0"/>
                    <a:alphaOff val="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ctr" defTabSz="40005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None/>
            </a:pPr>
            <a:r>
              <a:rPr lang="en-GB"/>
              <a:t>Click to edit Master text styles</a:t>
            </a:r>
          </a:p>
        </p:txBody>
      </p:sp>
      <p:sp>
        <p:nvSpPr>
          <p:cNvPr id="22" name="Picture Placeholder 31">
            <a:extLst>
              <a:ext uri="{FF2B5EF4-FFF2-40B4-BE49-F238E27FC236}">
                <a16:creationId xmlns:a16="http://schemas.microsoft.com/office/drawing/2014/main" id="{69C52D4C-38C3-F8FC-37CA-D69C9B02558F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7150232" y="1848939"/>
            <a:ext cx="600581" cy="521283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23" name="Text Placeholder 19">
            <a:extLst>
              <a:ext uri="{FF2B5EF4-FFF2-40B4-BE49-F238E27FC236}">
                <a16:creationId xmlns:a16="http://schemas.microsoft.com/office/drawing/2014/main" id="{27132CD6-C08C-96F7-26A4-B24A646DACFD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9343411" y="2673064"/>
            <a:ext cx="2036763" cy="403225"/>
          </a:xfrm>
          <a:prstGeom prst="rect">
            <a:avLst/>
          </a:prstGeom>
        </p:spPr>
        <p:txBody>
          <a:bodyPr/>
          <a:lstStyle>
            <a:lvl1pPr>
              <a:defRPr lang="en-GB" sz="1500" kern="1200" dirty="0" smtClean="0">
                <a:solidFill>
                  <a:schemeClr val="dk1">
                    <a:hueOff val="0"/>
                    <a:satOff val="0"/>
                    <a:lumOff val="0"/>
                    <a:alphaOff val="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ctr" defTabSz="40005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None/>
            </a:pPr>
            <a:r>
              <a:rPr lang="en-GB"/>
              <a:t>Click to edit Master text styles</a:t>
            </a:r>
          </a:p>
        </p:txBody>
      </p:sp>
      <p:sp>
        <p:nvSpPr>
          <p:cNvPr id="27" name="Picture Placeholder 31">
            <a:extLst>
              <a:ext uri="{FF2B5EF4-FFF2-40B4-BE49-F238E27FC236}">
                <a16:creationId xmlns:a16="http://schemas.microsoft.com/office/drawing/2014/main" id="{5E1355C6-B18B-2581-3B90-2F11C78873A3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10061502" y="1859956"/>
            <a:ext cx="600581" cy="521283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28" name="Text Placeholder 19">
            <a:extLst>
              <a:ext uri="{FF2B5EF4-FFF2-40B4-BE49-F238E27FC236}">
                <a16:creationId xmlns:a16="http://schemas.microsoft.com/office/drawing/2014/main" id="{622A7DDD-DE69-3811-3B2E-B896FFF35827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609601" y="4832370"/>
            <a:ext cx="2036763" cy="403225"/>
          </a:xfrm>
          <a:prstGeom prst="rect">
            <a:avLst/>
          </a:prstGeom>
        </p:spPr>
        <p:txBody>
          <a:bodyPr/>
          <a:lstStyle>
            <a:lvl1pPr>
              <a:defRPr lang="en-GB" sz="1500" kern="1200" dirty="0" smtClean="0">
                <a:solidFill>
                  <a:schemeClr val="dk1">
                    <a:hueOff val="0"/>
                    <a:satOff val="0"/>
                    <a:lumOff val="0"/>
                    <a:alphaOff val="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ctr" defTabSz="40005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None/>
            </a:pPr>
            <a:r>
              <a:rPr lang="en-GB"/>
              <a:t>Click to edit Master text styles</a:t>
            </a:r>
          </a:p>
        </p:txBody>
      </p:sp>
      <p:sp>
        <p:nvSpPr>
          <p:cNvPr id="29" name="Picture Placeholder 31">
            <a:extLst>
              <a:ext uri="{FF2B5EF4-FFF2-40B4-BE49-F238E27FC236}">
                <a16:creationId xmlns:a16="http://schemas.microsoft.com/office/drawing/2014/main" id="{E5F8F3D2-602B-B5E2-6F51-0DD92353E3D8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1327692" y="4019262"/>
            <a:ext cx="600581" cy="521283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30" name="Text Placeholder 19">
            <a:extLst>
              <a:ext uri="{FF2B5EF4-FFF2-40B4-BE49-F238E27FC236}">
                <a16:creationId xmlns:a16="http://schemas.microsoft.com/office/drawing/2014/main" id="{F4C23ED1-8086-5D54-3F09-7F3EB48FA595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3520871" y="4832370"/>
            <a:ext cx="2036763" cy="403225"/>
          </a:xfrm>
          <a:prstGeom prst="rect">
            <a:avLst/>
          </a:prstGeom>
        </p:spPr>
        <p:txBody>
          <a:bodyPr/>
          <a:lstStyle>
            <a:lvl1pPr>
              <a:defRPr lang="en-GB" sz="1500" kern="1200" dirty="0" smtClean="0">
                <a:solidFill>
                  <a:schemeClr val="dk1">
                    <a:hueOff val="0"/>
                    <a:satOff val="0"/>
                    <a:lumOff val="0"/>
                    <a:alphaOff val="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ctr" defTabSz="40005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None/>
            </a:pPr>
            <a:r>
              <a:rPr lang="en-GB"/>
              <a:t>Click to edit Master text styles</a:t>
            </a:r>
          </a:p>
        </p:txBody>
      </p:sp>
      <p:sp>
        <p:nvSpPr>
          <p:cNvPr id="31" name="Picture Placeholder 31">
            <a:extLst>
              <a:ext uri="{FF2B5EF4-FFF2-40B4-BE49-F238E27FC236}">
                <a16:creationId xmlns:a16="http://schemas.microsoft.com/office/drawing/2014/main" id="{706BD6F0-7215-16C7-84CF-6E65256A821F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4238962" y="4019262"/>
            <a:ext cx="600581" cy="521283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44" name="Text Placeholder 19">
            <a:extLst>
              <a:ext uri="{FF2B5EF4-FFF2-40B4-BE49-F238E27FC236}">
                <a16:creationId xmlns:a16="http://schemas.microsoft.com/office/drawing/2014/main" id="{5033E6F6-97C2-3451-4914-86A5A68AE1B8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6432141" y="4832370"/>
            <a:ext cx="2036763" cy="403225"/>
          </a:xfrm>
          <a:prstGeom prst="rect">
            <a:avLst/>
          </a:prstGeom>
        </p:spPr>
        <p:txBody>
          <a:bodyPr/>
          <a:lstStyle>
            <a:lvl1pPr>
              <a:defRPr lang="en-GB" sz="1500" kern="1200" dirty="0" smtClean="0">
                <a:solidFill>
                  <a:schemeClr val="dk1">
                    <a:hueOff val="0"/>
                    <a:satOff val="0"/>
                    <a:lumOff val="0"/>
                    <a:alphaOff val="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ctr" defTabSz="40005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None/>
            </a:pPr>
            <a:r>
              <a:rPr lang="en-GB"/>
              <a:t>Click to edit Master text styles</a:t>
            </a:r>
          </a:p>
        </p:txBody>
      </p:sp>
      <p:sp>
        <p:nvSpPr>
          <p:cNvPr id="45" name="Picture Placeholder 31">
            <a:extLst>
              <a:ext uri="{FF2B5EF4-FFF2-40B4-BE49-F238E27FC236}">
                <a16:creationId xmlns:a16="http://schemas.microsoft.com/office/drawing/2014/main" id="{FD02BE19-2062-8DB0-0EEE-8F23057C2DB4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7150232" y="4019262"/>
            <a:ext cx="600581" cy="521283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46" name="Text Placeholder 19">
            <a:extLst>
              <a:ext uri="{FF2B5EF4-FFF2-40B4-BE49-F238E27FC236}">
                <a16:creationId xmlns:a16="http://schemas.microsoft.com/office/drawing/2014/main" id="{C1E35605-8CFD-C4E2-5681-05874488FB75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9343411" y="4843387"/>
            <a:ext cx="2036763" cy="403225"/>
          </a:xfrm>
          <a:prstGeom prst="rect">
            <a:avLst/>
          </a:prstGeom>
        </p:spPr>
        <p:txBody>
          <a:bodyPr/>
          <a:lstStyle>
            <a:lvl1pPr>
              <a:defRPr lang="en-GB" sz="1500" kern="1200" dirty="0" smtClean="0">
                <a:solidFill>
                  <a:schemeClr val="dk1">
                    <a:hueOff val="0"/>
                    <a:satOff val="0"/>
                    <a:lumOff val="0"/>
                    <a:alphaOff val="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ctr" defTabSz="40005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None/>
            </a:pPr>
            <a:r>
              <a:rPr lang="en-GB"/>
              <a:t>Click to edit Master text styles</a:t>
            </a:r>
          </a:p>
        </p:txBody>
      </p:sp>
      <p:sp>
        <p:nvSpPr>
          <p:cNvPr id="47" name="Picture Placeholder 31">
            <a:extLst>
              <a:ext uri="{FF2B5EF4-FFF2-40B4-BE49-F238E27FC236}">
                <a16:creationId xmlns:a16="http://schemas.microsoft.com/office/drawing/2014/main" id="{1F8E5B01-B182-C5DF-891B-C315CE6A50CD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10061502" y="4030279"/>
            <a:ext cx="600581" cy="521283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25" name="Text Placeholder 12">
            <a:extLst>
              <a:ext uri="{FF2B5EF4-FFF2-40B4-BE49-F238E27FC236}">
                <a16:creationId xmlns:a16="http://schemas.microsoft.com/office/drawing/2014/main" id="{AD7530E3-977E-20FD-75DC-5DD2788063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</p:spTree>
    <p:extLst>
      <p:ext uri="{BB962C8B-B14F-4D97-AF65-F5344CB8AC3E}">
        <p14:creationId xmlns:p14="http://schemas.microsoft.com/office/powerpoint/2010/main" val="3805478299"/>
      </p:ext>
    </p:extLst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ext Heavy Slide w/ boxes_1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7BD75BD9-8106-DBEB-0FDB-EB199FEEA414}"/>
              </a:ext>
            </a:extLst>
          </p:cNvPr>
          <p:cNvGrpSpPr/>
          <p:nvPr userDrawn="1"/>
        </p:nvGrpSpPr>
        <p:grpSpPr>
          <a:xfrm>
            <a:off x="10345004" y="495274"/>
            <a:ext cx="2799343" cy="434034"/>
            <a:chOff x="7573955" y="3084660"/>
            <a:chExt cx="4515315" cy="700093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6D2D781E-9FA5-D5F6-CBD8-8D685F0C1D59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>
                  <a:lumMod val="9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D748A296-1C70-192A-A555-4046A923DDCC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>
                  <a:lumMod val="9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B1B6C1B3-7F95-85A0-6683-8942AD27C864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>
                  <a:lumMod val="9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77958F9B-FCE4-FE17-3F84-7F7EE2DBECD8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chemeClr val="accent5">
                  <a:lumMod val="9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1" name="Rectangle 20">
            <a:extLst>
              <a:ext uri="{FF2B5EF4-FFF2-40B4-BE49-F238E27FC236}">
                <a16:creationId xmlns:a16="http://schemas.microsoft.com/office/drawing/2014/main" id="{4024671E-1D62-14E4-2244-A4A3FA424821}"/>
              </a:ext>
            </a:extLst>
          </p:cNvPr>
          <p:cNvSpPr/>
          <p:nvPr userDrawn="1"/>
        </p:nvSpPr>
        <p:spPr>
          <a:xfrm>
            <a:off x="14152723" y="6213528"/>
            <a:ext cx="4203953" cy="558691"/>
          </a:xfrm>
          <a:prstGeom prst="rect">
            <a:avLst/>
          </a:prstGeom>
        </p:spPr>
        <p:style>
          <a:lnRef idx="0">
            <a:schemeClr val="dk1">
              <a:alpha val="0"/>
              <a:hueOff val="0"/>
              <a:satOff val="0"/>
              <a:lumOff val="0"/>
              <a:alphaOff val="0"/>
            </a:schemeClr>
          </a:lnRef>
          <a:fillRef idx="0">
            <a:schemeClr val="lt1">
              <a:alpha val="0"/>
              <a:hueOff val="0"/>
              <a:satOff val="0"/>
              <a:lumOff val="0"/>
              <a:alphaOff val="0"/>
            </a:schemeClr>
          </a:fillRef>
          <a:effectRef idx="0">
            <a:schemeClr val="lt1">
              <a:alpha val="0"/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B1821">
                  <a:hueOff val="0"/>
                  <a:satOff val="0"/>
                  <a:lumOff val="0"/>
                  <a:alphaOff val="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C829402F-E7E7-B53B-3008-944D17F02271}"/>
              </a:ext>
            </a:extLst>
          </p:cNvPr>
          <p:cNvSpPr/>
          <p:nvPr userDrawn="1"/>
        </p:nvSpPr>
        <p:spPr>
          <a:xfrm rot="10800000">
            <a:off x="12192000" y="-2945995"/>
            <a:ext cx="4444409" cy="15763465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ounded Rectangle 23">
            <a:extLst>
              <a:ext uri="{FF2B5EF4-FFF2-40B4-BE49-F238E27FC236}">
                <a16:creationId xmlns:a16="http://schemas.microsoft.com/office/drawing/2014/main" id="{1040BE10-2435-2387-F72F-604CA1793F2B}"/>
              </a:ext>
            </a:extLst>
          </p:cNvPr>
          <p:cNvSpPr/>
          <p:nvPr userDrawn="1"/>
        </p:nvSpPr>
        <p:spPr>
          <a:xfrm>
            <a:off x="3099708" y="2502273"/>
            <a:ext cx="2559480" cy="3303194"/>
          </a:xfrm>
          <a:prstGeom prst="roundRect">
            <a:avLst>
              <a:gd name="adj" fmla="val 6149"/>
            </a:avLst>
          </a:prstGeom>
          <a:solidFill>
            <a:srgbClr val="FFFFFF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6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6" name="Freeform 25">
            <a:extLst>
              <a:ext uri="{FF2B5EF4-FFF2-40B4-BE49-F238E27FC236}">
                <a16:creationId xmlns:a16="http://schemas.microsoft.com/office/drawing/2014/main" id="{9FC53A99-1F87-95DA-6040-9F36D0AB504F}"/>
              </a:ext>
            </a:extLst>
          </p:cNvPr>
          <p:cNvSpPr/>
          <p:nvPr userDrawn="1"/>
        </p:nvSpPr>
        <p:spPr>
          <a:xfrm>
            <a:off x="3099710" y="4639272"/>
            <a:ext cx="195964" cy="1166194"/>
          </a:xfrm>
          <a:custGeom>
            <a:avLst/>
            <a:gdLst>
              <a:gd name="connsiteX0" fmla="*/ 0 w 259387"/>
              <a:gd name="connsiteY0" fmla="*/ 0 h 1543629"/>
              <a:gd name="connsiteX1" fmla="*/ 62210 w 259387"/>
              <a:gd name="connsiteY1" fmla="*/ 0 h 1543629"/>
              <a:gd name="connsiteX2" fmla="*/ 259387 w 259387"/>
              <a:gd name="connsiteY2" fmla="*/ 197177 h 1543629"/>
              <a:gd name="connsiteX3" fmla="*/ 259387 w 259387"/>
              <a:gd name="connsiteY3" fmla="*/ 1543629 h 1543629"/>
              <a:gd name="connsiteX4" fmla="*/ 0 w 259387"/>
              <a:gd name="connsiteY4" fmla="*/ 1543629 h 1543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9387" h="1543629">
                <a:moveTo>
                  <a:pt x="0" y="0"/>
                </a:moveTo>
                <a:lnTo>
                  <a:pt x="62210" y="0"/>
                </a:lnTo>
                <a:cubicBezTo>
                  <a:pt x="171108" y="0"/>
                  <a:pt x="259387" y="88279"/>
                  <a:pt x="259387" y="197177"/>
                </a:cubicBezTo>
                <a:lnTo>
                  <a:pt x="259387" y="1543629"/>
                </a:lnTo>
                <a:lnTo>
                  <a:pt x="0" y="1543629"/>
                </a:lnTo>
                <a:close/>
              </a:path>
            </a:pathLst>
          </a:custGeom>
          <a:solidFill>
            <a:schemeClr val="accent2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</a:pPr>
            <a:endParaRPr lang="en-US" sz="2000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7" name="Rounded Rectangle 26">
            <a:extLst>
              <a:ext uri="{FF2B5EF4-FFF2-40B4-BE49-F238E27FC236}">
                <a16:creationId xmlns:a16="http://schemas.microsoft.com/office/drawing/2014/main" id="{328F3814-3245-361E-9319-3ED8ABDF9C19}"/>
              </a:ext>
            </a:extLst>
          </p:cNvPr>
          <p:cNvSpPr/>
          <p:nvPr userDrawn="1"/>
        </p:nvSpPr>
        <p:spPr>
          <a:xfrm>
            <a:off x="5976546" y="2502273"/>
            <a:ext cx="2559480" cy="3303194"/>
          </a:xfrm>
          <a:prstGeom prst="roundRect">
            <a:avLst>
              <a:gd name="adj" fmla="val 6149"/>
            </a:avLst>
          </a:prstGeom>
          <a:solidFill>
            <a:srgbClr val="FFFFFF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6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9" name="Freeform 28">
            <a:extLst>
              <a:ext uri="{FF2B5EF4-FFF2-40B4-BE49-F238E27FC236}">
                <a16:creationId xmlns:a16="http://schemas.microsoft.com/office/drawing/2014/main" id="{75895C51-A4A2-B290-FD9F-69CB5F2BF819}"/>
              </a:ext>
            </a:extLst>
          </p:cNvPr>
          <p:cNvSpPr/>
          <p:nvPr userDrawn="1"/>
        </p:nvSpPr>
        <p:spPr>
          <a:xfrm>
            <a:off x="5976548" y="4639272"/>
            <a:ext cx="195964" cy="1166194"/>
          </a:xfrm>
          <a:custGeom>
            <a:avLst/>
            <a:gdLst>
              <a:gd name="connsiteX0" fmla="*/ 0 w 259387"/>
              <a:gd name="connsiteY0" fmla="*/ 0 h 1543629"/>
              <a:gd name="connsiteX1" fmla="*/ 62210 w 259387"/>
              <a:gd name="connsiteY1" fmla="*/ 0 h 1543629"/>
              <a:gd name="connsiteX2" fmla="*/ 259387 w 259387"/>
              <a:gd name="connsiteY2" fmla="*/ 197177 h 1543629"/>
              <a:gd name="connsiteX3" fmla="*/ 259387 w 259387"/>
              <a:gd name="connsiteY3" fmla="*/ 1543629 h 1543629"/>
              <a:gd name="connsiteX4" fmla="*/ 0 w 259387"/>
              <a:gd name="connsiteY4" fmla="*/ 1543629 h 1543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9387" h="1543629">
                <a:moveTo>
                  <a:pt x="0" y="0"/>
                </a:moveTo>
                <a:lnTo>
                  <a:pt x="62210" y="0"/>
                </a:lnTo>
                <a:cubicBezTo>
                  <a:pt x="171108" y="0"/>
                  <a:pt x="259387" y="88279"/>
                  <a:pt x="259387" y="197177"/>
                </a:cubicBezTo>
                <a:lnTo>
                  <a:pt x="259387" y="1543629"/>
                </a:lnTo>
                <a:lnTo>
                  <a:pt x="0" y="1543629"/>
                </a:lnTo>
                <a:close/>
              </a:path>
            </a:pathLst>
          </a:custGeom>
          <a:solidFill>
            <a:schemeClr val="accent1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</a:pPr>
            <a:endParaRPr lang="en-US" sz="2000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30" name="Rounded Rectangle 29">
            <a:extLst>
              <a:ext uri="{FF2B5EF4-FFF2-40B4-BE49-F238E27FC236}">
                <a16:creationId xmlns:a16="http://schemas.microsoft.com/office/drawing/2014/main" id="{4A9C8EF7-2DBF-F426-071A-7B77DC8B021D}"/>
              </a:ext>
            </a:extLst>
          </p:cNvPr>
          <p:cNvSpPr/>
          <p:nvPr userDrawn="1"/>
        </p:nvSpPr>
        <p:spPr>
          <a:xfrm>
            <a:off x="8853385" y="2502273"/>
            <a:ext cx="2559480" cy="3303194"/>
          </a:xfrm>
          <a:prstGeom prst="roundRect">
            <a:avLst>
              <a:gd name="adj" fmla="val 6149"/>
            </a:avLst>
          </a:prstGeom>
          <a:solidFill>
            <a:srgbClr val="FFFFFF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6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2" name="Freeform 31">
            <a:extLst>
              <a:ext uri="{FF2B5EF4-FFF2-40B4-BE49-F238E27FC236}">
                <a16:creationId xmlns:a16="http://schemas.microsoft.com/office/drawing/2014/main" id="{1A12366D-F373-C787-A388-8037A72F3E7E}"/>
              </a:ext>
            </a:extLst>
          </p:cNvPr>
          <p:cNvSpPr/>
          <p:nvPr userDrawn="1"/>
        </p:nvSpPr>
        <p:spPr>
          <a:xfrm>
            <a:off x="8853387" y="4639272"/>
            <a:ext cx="195964" cy="1166194"/>
          </a:xfrm>
          <a:custGeom>
            <a:avLst/>
            <a:gdLst>
              <a:gd name="connsiteX0" fmla="*/ 0 w 259387"/>
              <a:gd name="connsiteY0" fmla="*/ 0 h 1543629"/>
              <a:gd name="connsiteX1" fmla="*/ 62210 w 259387"/>
              <a:gd name="connsiteY1" fmla="*/ 0 h 1543629"/>
              <a:gd name="connsiteX2" fmla="*/ 259387 w 259387"/>
              <a:gd name="connsiteY2" fmla="*/ 197177 h 1543629"/>
              <a:gd name="connsiteX3" fmla="*/ 259387 w 259387"/>
              <a:gd name="connsiteY3" fmla="*/ 1543629 h 1543629"/>
              <a:gd name="connsiteX4" fmla="*/ 0 w 259387"/>
              <a:gd name="connsiteY4" fmla="*/ 1543629 h 1543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9387" h="1543629">
                <a:moveTo>
                  <a:pt x="0" y="0"/>
                </a:moveTo>
                <a:lnTo>
                  <a:pt x="62210" y="0"/>
                </a:lnTo>
                <a:cubicBezTo>
                  <a:pt x="171108" y="0"/>
                  <a:pt x="259387" y="88279"/>
                  <a:pt x="259387" y="197177"/>
                </a:cubicBezTo>
                <a:lnTo>
                  <a:pt x="259387" y="1543629"/>
                </a:lnTo>
                <a:lnTo>
                  <a:pt x="0" y="1543629"/>
                </a:lnTo>
                <a:close/>
              </a:path>
            </a:pathLst>
          </a:custGeom>
          <a:solidFill>
            <a:schemeClr val="accent3"/>
          </a:solidFill>
          <a:ln w="12476" cap="flat">
            <a:noFill/>
            <a:prstDash val="solid"/>
            <a:miter/>
          </a:ln>
        </p:spPr>
        <p:txBody>
          <a:bodyPr rtlCol="0" anchor="ctr"/>
          <a:lstStyle/>
          <a:p>
            <a:pPr>
              <a:buClr>
                <a:srgbClr val="000000"/>
              </a:buClr>
            </a:pPr>
            <a:endParaRPr lang="en-US" sz="1600" ker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pic>
        <p:nvPicPr>
          <p:cNvPr id="33" name="Graphic 32">
            <a:extLst>
              <a:ext uri="{FF2B5EF4-FFF2-40B4-BE49-F238E27FC236}">
                <a16:creationId xmlns:a16="http://schemas.microsoft.com/office/drawing/2014/main" id="{88EAA72A-C0AE-CF72-6F4D-C2DBF998E94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6445" r="25589"/>
          <a:stretch/>
        </p:blipFill>
        <p:spPr>
          <a:xfrm rot="5400000">
            <a:off x="-2958711" y="1595061"/>
            <a:ext cx="6858003" cy="3667880"/>
          </a:xfrm>
          <a:prstGeom prst="rect">
            <a:avLst/>
          </a:prstGeom>
        </p:spPr>
      </p:pic>
      <p:sp>
        <p:nvSpPr>
          <p:cNvPr id="34" name="Rectangle 33">
            <a:extLst>
              <a:ext uri="{FF2B5EF4-FFF2-40B4-BE49-F238E27FC236}">
                <a16:creationId xmlns:a16="http://schemas.microsoft.com/office/drawing/2014/main" id="{37654DDD-2A01-A26B-9FF3-AFEF6DF1D8D5}"/>
              </a:ext>
            </a:extLst>
          </p:cNvPr>
          <p:cNvSpPr/>
          <p:nvPr userDrawn="1"/>
        </p:nvSpPr>
        <p:spPr>
          <a:xfrm rot="10800000">
            <a:off x="-4444409" y="-2902584"/>
            <a:ext cx="4444409" cy="15763465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Text Placeholder 46">
            <a:extLst>
              <a:ext uri="{FF2B5EF4-FFF2-40B4-BE49-F238E27FC236}">
                <a16:creationId xmlns:a16="http://schemas.microsoft.com/office/drawing/2014/main" id="{FFD32D62-E1FA-2878-C483-D06442F2469F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3402012" y="4033838"/>
            <a:ext cx="1795399" cy="938212"/>
          </a:xfrm>
          <a:prstGeom prst="rect">
            <a:avLst/>
          </a:prstGeom>
        </p:spPr>
        <p:txBody>
          <a:bodyPr/>
          <a:lstStyle>
            <a:lvl1pPr>
              <a:defRPr lang="en-GB" sz="3000" kern="0" dirty="0" smtClean="0">
                <a:solidFill>
                  <a:srgbClr val="0B1821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  <a:endParaRPr lang="en-US"/>
          </a:p>
        </p:txBody>
      </p:sp>
      <p:sp>
        <p:nvSpPr>
          <p:cNvPr id="48" name="Text Placeholder 46">
            <a:extLst>
              <a:ext uri="{FF2B5EF4-FFF2-40B4-BE49-F238E27FC236}">
                <a16:creationId xmlns:a16="http://schemas.microsoft.com/office/drawing/2014/main" id="{0B52CAB7-E385-EE14-CDFD-805C8B412D21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288087" y="4033838"/>
            <a:ext cx="1795399" cy="938212"/>
          </a:xfrm>
          <a:prstGeom prst="rect">
            <a:avLst/>
          </a:prstGeom>
        </p:spPr>
        <p:txBody>
          <a:bodyPr/>
          <a:lstStyle>
            <a:lvl1pPr>
              <a:defRPr lang="en-GB" sz="3000" kern="0" dirty="0" smtClean="0">
                <a:solidFill>
                  <a:srgbClr val="0B1821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  <a:endParaRPr lang="en-US"/>
          </a:p>
        </p:txBody>
      </p:sp>
      <p:sp>
        <p:nvSpPr>
          <p:cNvPr id="49" name="Text Placeholder 46">
            <a:extLst>
              <a:ext uri="{FF2B5EF4-FFF2-40B4-BE49-F238E27FC236}">
                <a16:creationId xmlns:a16="http://schemas.microsoft.com/office/drawing/2014/main" id="{F0D81E73-EECA-12F4-D911-8AFC3905529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9217024" y="4033838"/>
            <a:ext cx="1795399" cy="938212"/>
          </a:xfrm>
          <a:prstGeom prst="rect">
            <a:avLst/>
          </a:prstGeom>
        </p:spPr>
        <p:txBody>
          <a:bodyPr/>
          <a:lstStyle>
            <a:lvl1pPr>
              <a:defRPr lang="en-GB" sz="3000" kern="0" dirty="0" smtClean="0">
                <a:solidFill>
                  <a:srgbClr val="0B1821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  <a:endParaRPr lang="en-US"/>
          </a:p>
        </p:txBody>
      </p:sp>
      <p:sp>
        <p:nvSpPr>
          <p:cNvPr id="51" name="Text Placeholder 50">
            <a:extLst>
              <a:ext uri="{FF2B5EF4-FFF2-40B4-BE49-F238E27FC236}">
                <a16:creationId xmlns:a16="http://schemas.microsoft.com/office/drawing/2014/main" id="{F047EDE3-D206-93C3-FA60-BE56F7615EB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3133390" y="1277938"/>
            <a:ext cx="4965700" cy="1095375"/>
          </a:xfrm>
          <a:prstGeom prst="rect">
            <a:avLst/>
          </a:prstGeom>
        </p:spPr>
        <p:txBody>
          <a:bodyPr/>
          <a:lstStyle>
            <a:lvl1pPr marR="0" algn="l" rtl="0">
              <a:lnSpc>
                <a:spcPts val="37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  <a:lvl2pPr marR="0" algn="l" rtl="0">
              <a:lnSpc>
                <a:spcPts val="37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2pPr>
            <a:lvl3pPr marR="0" algn="l" rtl="0">
              <a:lnSpc>
                <a:spcPts val="37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3pPr>
            <a:lvl4pPr marR="0" algn="l" rtl="0">
              <a:lnSpc>
                <a:spcPts val="37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4pPr>
          </a:lstStyle>
          <a:p>
            <a:pPr lvl="0"/>
            <a:r>
              <a:rPr lang="en-GB"/>
              <a:t>Click to edit Master text styles</a:t>
            </a:r>
            <a:endParaRPr lang="en-US"/>
          </a:p>
        </p:txBody>
      </p:sp>
      <p:sp>
        <p:nvSpPr>
          <p:cNvPr id="4" name="Picture Placeholder 31">
            <a:extLst>
              <a:ext uri="{FF2B5EF4-FFF2-40B4-BE49-F238E27FC236}">
                <a16:creationId xmlns:a16="http://schemas.microsoft.com/office/drawing/2014/main" id="{8ECB6BDF-0C30-255E-0343-0C28E2655EEC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3402012" y="2955074"/>
            <a:ext cx="912733" cy="792220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5" name="Picture Placeholder 31">
            <a:extLst>
              <a:ext uri="{FF2B5EF4-FFF2-40B4-BE49-F238E27FC236}">
                <a16:creationId xmlns:a16="http://schemas.microsoft.com/office/drawing/2014/main" id="{2EEFCED7-B7A4-26E3-5443-6A65B8AB1622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6279182" y="2955074"/>
            <a:ext cx="912733" cy="792220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6" name="Picture Placeholder 31">
            <a:extLst>
              <a:ext uri="{FF2B5EF4-FFF2-40B4-BE49-F238E27FC236}">
                <a16:creationId xmlns:a16="http://schemas.microsoft.com/office/drawing/2014/main" id="{CB9FA440-1D14-2ECB-B585-5B9C46BDC534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9211796" y="2955074"/>
            <a:ext cx="912733" cy="792220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7122252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hank You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Rectangle 38">
            <a:extLst>
              <a:ext uri="{FF2B5EF4-FFF2-40B4-BE49-F238E27FC236}">
                <a16:creationId xmlns:a16="http://schemas.microsoft.com/office/drawing/2014/main" id="{B0B985FC-5C7F-BC79-49EE-79987C288FD1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CB575CFB-D594-A2E6-84E4-E1A6E7203687}"/>
              </a:ext>
            </a:extLst>
          </p:cNvPr>
          <p:cNvSpPr txBox="1">
            <a:spLocks/>
          </p:cNvSpPr>
          <p:nvPr/>
        </p:nvSpPr>
        <p:spPr>
          <a:xfrm>
            <a:off x="5630129" y="3183001"/>
            <a:ext cx="4417772" cy="851830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ts val="65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6500" b="1" i="0" u="none" strike="noStrike" kern="0" cap="none" spc="-30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Thank You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212E1627-D399-14FD-4F4E-539E0B9C2230}"/>
              </a:ext>
            </a:extLst>
          </p:cNvPr>
          <p:cNvGrpSpPr/>
          <p:nvPr/>
        </p:nvGrpSpPr>
        <p:grpSpPr>
          <a:xfrm>
            <a:off x="8496480" y="493768"/>
            <a:ext cx="3695519" cy="1366563"/>
            <a:chOff x="7241828" y="856922"/>
            <a:chExt cx="4944479" cy="1828415"/>
          </a:xfrm>
        </p:grpSpPr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F4183EB2-5FB2-3BA7-A9BE-AA963B1826E5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181AFD11-4CE3-C792-6F0F-6EE349FC1A52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52468859-8E39-79DB-A129-A3DF6F7FBE9A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EFE03DDD-FEA4-EA34-1E02-7C9B51D407BA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60D9472D-D907-9B4B-F177-923A0E530A78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326035AE-1104-EFDA-9C3D-1C94D78D7FDD}"/>
              </a:ext>
            </a:extLst>
          </p:cNvPr>
          <p:cNvGrpSpPr/>
          <p:nvPr/>
        </p:nvGrpSpPr>
        <p:grpSpPr>
          <a:xfrm>
            <a:off x="5744089" y="2215353"/>
            <a:ext cx="1865118" cy="405052"/>
            <a:chOff x="620958" y="1312748"/>
            <a:chExt cx="1571835" cy="341359"/>
          </a:xfrm>
          <a:solidFill>
            <a:schemeClr val="tx1"/>
          </a:solidFill>
        </p:grpSpPr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0FB30E94-5172-5983-6CC9-92501CFA742B}"/>
                </a:ext>
              </a:extLst>
            </p:cNvPr>
            <p:cNvSpPr/>
            <p:nvPr/>
          </p:nvSpPr>
          <p:spPr>
            <a:xfrm>
              <a:off x="1140369" y="1371738"/>
              <a:ext cx="219785" cy="223389"/>
            </a:xfrm>
            <a:custGeom>
              <a:avLst/>
              <a:gdLst>
                <a:gd name="connsiteX0" fmla="*/ 657 w 219785"/>
                <a:gd name="connsiteY0" fmla="*/ 147010 h 223389"/>
                <a:gd name="connsiteX1" fmla="*/ 45280 w 219785"/>
                <a:gd name="connsiteY1" fmla="*/ 136614 h 223389"/>
                <a:gd name="connsiteX2" fmla="*/ 46286 w 219785"/>
                <a:gd name="connsiteY2" fmla="*/ 137220 h 223389"/>
                <a:gd name="connsiteX3" fmla="*/ 119388 w 219785"/>
                <a:gd name="connsiteY3" fmla="*/ 182700 h 223389"/>
                <a:gd name="connsiteX4" fmla="*/ 170380 w 219785"/>
                <a:gd name="connsiteY4" fmla="*/ 159166 h 223389"/>
                <a:gd name="connsiteX5" fmla="*/ 103844 w 219785"/>
                <a:gd name="connsiteY5" fmla="*/ 128852 h 223389"/>
                <a:gd name="connsiteX6" fmla="*/ 11011 w 219785"/>
                <a:gd name="connsiteY6" fmla="*/ 65423 h 223389"/>
                <a:gd name="connsiteX7" fmla="*/ 103445 w 219785"/>
                <a:gd name="connsiteY7" fmla="*/ 0 h 223389"/>
                <a:gd name="connsiteX8" fmla="*/ 214751 w 219785"/>
                <a:gd name="connsiteY8" fmla="*/ 64985 h 223389"/>
                <a:gd name="connsiteX9" fmla="*/ 214161 w 219785"/>
                <a:gd name="connsiteY9" fmla="*/ 66051 h 223389"/>
                <a:gd name="connsiteX10" fmla="*/ 170337 w 219785"/>
                <a:gd name="connsiteY10" fmla="*/ 77982 h 223389"/>
                <a:gd name="connsiteX11" fmla="*/ 169325 w 219785"/>
                <a:gd name="connsiteY11" fmla="*/ 77446 h 223389"/>
                <a:gd name="connsiteX12" fmla="*/ 103445 w 219785"/>
                <a:gd name="connsiteY12" fmla="*/ 40690 h 223389"/>
                <a:gd name="connsiteX13" fmla="*/ 60412 w 219785"/>
                <a:gd name="connsiteY13" fmla="*/ 64623 h 223389"/>
                <a:gd name="connsiteX14" fmla="*/ 123764 w 219785"/>
                <a:gd name="connsiteY14" fmla="*/ 90553 h 223389"/>
                <a:gd name="connsiteX15" fmla="*/ 219785 w 219785"/>
                <a:gd name="connsiteY15" fmla="*/ 159166 h 223389"/>
                <a:gd name="connsiteX16" fmla="*/ 119386 w 219785"/>
                <a:gd name="connsiteY16" fmla="*/ 223390 h 223389"/>
                <a:gd name="connsiteX17" fmla="*/ 16 w 219785"/>
                <a:gd name="connsiteY17" fmla="*/ 148009 h 223389"/>
                <a:gd name="connsiteX18" fmla="*/ 661 w 219785"/>
                <a:gd name="connsiteY18" fmla="*/ 147015 h 223389"/>
                <a:gd name="connsiteX19" fmla="*/ 655 w 219785"/>
                <a:gd name="connsiteY19" fmla="*/ 147010 h 223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9785" h="223389">
                  <a:moveTo>
                    <a:pt x="657" y="147010"/>
                  </a:moveTo>
                  <a:lnTo>
                    <a:pt x="45280" y="136614"/>
                  </a:lnTo>
                  <a:cubicBezTo>
                    <a:pt x="45726" y="136510"/>
                    <a:pt x="46163" y="136782"/>
                    <a:pt x="46286" y="137220"/>
                  </a:cubicBezTo>
                  <a:cubicBezTo>
                    <a:pt x="54462" y="167798"/>
                    <a:pt x="78703" y="182700"/>
                    <a:pt x="119388" y="182700"/>
                  </a:cubicBezTo>
                  <a:cubicBezTo>
                    <a:pt x="150862" y="182700"/>
                    <a:pt x="170380" y="173525"/>
                    <a:pt x="170380" y="159166"/>
                  </a:cubicBezTo>
                  <a:cubicBezTo>
                    <a:pt x="170380" y="145601"/>
                    <a:pt x="158828" y="137627"/>
                    <a:pt x="103844" y="128852"/>
                  </a:cubicBezTo>
                  <a:cubicBezTo>
                    <a:pt x="34123" y="117281"/>
                    <a:pt x="11011" y="97739"/>
                    <a:pt x="11011" y="65423"/>
                  </a:cubicBezTo>
                  <a:cubicBezTo>
                    <a:pt x="11011" y="28324"/>
                    <a:pt x="49258" y="0"/>
                    <a:pt x="103445" y="0"/>
                  </a:cubicBezTo>
                  <a:cubicBezTo>
                    <a:pt x="157633" y="0"/>
                    <a:pt x="203176" y="26349"/>
                    <a:pt x="214751" y="64985"/>
                  </a:cubicBezTo>
                  <a:cubicBezTo>
                    <a:pt x="214890" y="65442"/>
                    <a:pt x="214618" y="65927"/>
                    <a:pt x="214161" y="66051"/>
                  </a:cubicBezTo>
                  <a:lnTo>
                    <a:pt x="170337" y="77982"/>
                  </a:lnTo>
                  <a:cubicBezTo>
                    <a:pt x="169909" y="78097"/>
                    <a:pt x="169469" y="77867"/>
                    <a:pt x="169325" y="77446"/>
                  </a:cubicBezTo>
                  <a:cubicBezTo>
                    <a:pt x="161069" y="54358"/>
                    <a:pt x="135376" y="40690"/>
                    <a:pt x="103445" y="40690"/>
                  </a:cubicBezTo>
                  <a:cubicBezTo>
                    <a:pt x="78741" y="40690"/>
                    <a:pt x="60412" y="51058"/>
                    <a:pt x="60412" y="64623"/>
                  </a:cubicBezTo>
                  <a:cubicBezTo>
                    <a:pt x="60412" y="74598"/>
                    <a:pt x="70375" y="80977"/>
                    <a:pt x="123764" y="90553"/>
                  </a:cubicBezTo>
                  <a:cubicBezTo>
                    <a:pt x="197870" y="104518"/>
                    <a:pt x="219785" y="124862"/>
                    <a:pt x="219785" y="159166"/>
                  </a:cubicBezTo>
                  <a:cubicBezTo>
                    <a:pt x="219785" y="195465"/>
                    <a:pt x="178743" y="223390"/>
                    <a:pt x="119386" y="223390"/>
                  </a:cubicBezTo>
                  <a:cubicBezTo>
                    <a:pt x="55208" y="223390"/>
                    <a:pt x="9153" y="194600"/>
                    <a:pt x="16" y="148009"/>
                  </a:cubicBezTo>
                  <a:cubicBezTo>
                    <a:pt x="-73" y="147557"/>
                    <a:pt x="216" y="147119"/>
                    <a:pt x="661" y="147015"/>
                  </a:cubicBezTo>
                  <a:lnTo>
                    <a:pt x="655" y="14701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C4B7DC94-30CD-2DF4-9041-C9B55BCD4F00}"/>
                </a:ext>
              </a:extLst>
            </p:cNvPr>
            <p:cNvSpPr/>
            <p:nvPr/>
          </p:nvSpPr>
          <p:spPr>
            <a:xfrm>
              <a:off x="1388770" y="1377721"/>
              <a:ext cx="49403" cy="211419"/>
            </a:xfrm>
            <a:custGeom>
              <a:avLst/>
              <a:gdLst>
                <a:gd name="connsiteX0" fmla="*/ 0 w 49403"/>
                <a:gd name="connsiteY0" fmla="*/ 210572 h 211419"/>
                <a:gd name="connsiteX1" fmla="*/ 0 w 49403"/>
                <a:gd name="connsiteY1" fmla="*/ 847 h 211419"/>
                <a:gd name="connsiteX2" fmla="*/ 844 w 49403"/>
                <a:gd name="connsiteY2" fmla="*/ 0 h 211419"/>
                <a:gd name="connsiteX3" fmla="*/ 48559 w 49403"/>
                <a:gd name="connsiteY3" fmla="*/ 0 h 211419"/>
                <a:gd name="connsiteX4" fmla="*/ 49403 w 49403"/>
                <a:gd name="connsiteY4" fmla="*/ 847 h 211419"/>
                <a:gd name="connsiteX5" fmla="*/ 49403 w 49403"/>
                <a:gd name="connsiteY5" fmla="*/ 210574 h 211419"/>
                <a:gd name="connsiteX6" fmla="*/ 48559 w 49403"/>
                <a:gd name="connsiteY6" fmla="*/ 211419 h 211419"/>
                <a:gd name="connsiteX7" fmla="*/ 844 w 49403"/>
                <a:gd name="connsiteY7" fmla="*/ 211419 h 211419"/>
                <a:gd name="connsiteX8" fmla="*/ 0 w 49403"/>
                <a:gd name="connsiteY8" fmla="*/ 210574 h 21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403" h="211419">
                  <a:moveTo>
                    <a:pt x="0" y="210572"/>
                  </a:moveTo>
                  <a:lnTo>
                    <a:pt x="0" y="847"/>
                  </a:lnTo>
                  <a:cubicBezTo>
                    <a:pt x="0" y="376"/>
                    <a:pt x="379" y="0"/>
                    <a:pt x="844" y="0"/>
                  </a:cubicBezTo>
                  <a:lnTo>
                    <a:pt x="48559" y="0"/>
                  </a:lnTo>
                  <a:cubicBezTo>
                    <a:pt x="49028" y="0"/>
                    <a:pt x="49403" y="381"/>
                    <a:pt x="49403" y="847"/>
                  </a:cubicBezTo>
                  <a:lnTo>
                    <a:pt x="49403" y="210574"/>
                  </a:lnTo>
                  <a:cubicBezTo>
                    <a:pt x="49403" y="211046"/>
                    <a:pt x="49024" y="211419"/>
                    <a:pt x="48559" y="211419"/>
                  </a:cubicBezTo>
                  <a:lnTo>
                    <a:pt x="844" y="211419"/>
                  </a:lnTo>
                  <a:cubicBezTo>
                    <a:pt x="375" y="211419"/>
                    <a:pt x="0" y="211038"/>
                    <a:pt x="0" y="210574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31E743CD-A242-F006-ABCB-6DDE159F6A3E}"/>
                </a:ext>
              </a:extLst>
            </p:cNvPr>
            <p:cNvSpPr/>
            <p:nvPr/>
          </p:nvSpPr>
          <p:spPr>
            <a:xfrm>
              <a:off x="1475012" y="1373737"/>
              <a:ext cx="140875" cy="215407"/>
            </a:xfrm>
            <a:custGeom>
              <a:avLst/>
              <a:gdLst>
                <a:gd name="connsiteX0" fmla="*/ 0 w 140875"/>
                <a:gd name="connsiteY0" fmla="*/ 214561 h 215407"/>
                <a:gd name="connsiteX1" fmla="*/ 0 w 140875"/>
                <a:gd name="connsiteY1" fmla="*/ 4835 h 215407"/>
                <a:gd name="connsiteX2" fmla="*/ 850 w 140875"/>
                <a:gd name="connsiteY2" fmla="*/ 3988 h 215407"/>
                <a:gd name="connsiteX3" fmla="*/ 46168 w 140875"/>
                <a:gd name="connsiteY3" fmla="*/ 3988 h 215407"/>
                <a:gd name="connsiteX4" fmla="*/ 47012 w 140875"/>
                <a:gd name="connsiteY4" fmla="*/ 4835 h 215407"/>
                <a:gd name="connsiteX5" fmla="*/ 47012 w 140875"/>
                <a:gd name="connsiteY5" fmla="*/ 24334 h 215407"/>
                <a:gd name="connsiteX6" fmla="*/ 47807 w 140875"/>
                <a:gd name="connsiteY6" fmla="*/ 24334 h 215407"/>
                <a:gd name="connsiteX7" fmla="*/ 107176 w 140875"/>
                <a:gd name="connsiteY7" fmla="*/ 0 h 215407"/>
                <a:gd name="connsiteX8" fmla="*/ 140275 w 140875"/>
                <a:gd name="connsiteY8" fmla="*/ 5346 h 215407"/>
                <a:gd name="connsiteX9" fmla="*/ 140853 w 140875"/>
                <a:gd name="connsiteY9" fmla="*/ 6359 h 215407"/>
                <a:gd name="connsiteX10" fmla="*/ 130476 w 140875"/>
                <a:gd name="connsiteY10" fmla="*/ 49824 h 215407"/>
                <a:gd name="connsiteX11" fmla="*/ 129446 w 140875"/>
                <a:gd name="connsiteY11" fmla="*/ 50450 h 215407"/>
                <a:gd name="connsiteX12" fmla="*/ 100401 w 140875"/>
                <a:gd name="connsiteY12" fmla="*/ 46272 h 215407"/>
                <a:gd name="connsiteX13" fmla="*/ 49409 w 140875"/>
                <a:gd name="connsiteY13" fmla="*/ 108900 h 215407"/>
                <a:gd name="connsiteX14" fmla="*/ 49409 w 140875"/>
                <a:gd name="connsiteY14" fmla="*/ 214561 h 215407"/>
                <a:gd name="connsiteX15" fmla="*/ 48559 w 140875"/>
                <a:gd name="connsiteY15" fmla="*/ 215407 h 215407"/>
                <a:gd name="connsiteX16" fmla="*/ 850 w 140875"/>
                <a:gd name="connsiteY16" fmla="*/ 215407 h 215407"/>
                <a:gd name="connsiteX17" fmla="*/ 0 w 140875"/>
                <a:gd name="connsiteY17" fmla="*/ 214561 h 21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875" h="215407">
                  <a:moveTo>
                    <a:pt x="0" y="214561"/>
                  </a:moveTo>
                  <a:lnTo>
                    <a:pt x="0" y="4835"/>
                  </a:lnTo>
                  <a:cubicBezTo>
                    <a:pt x="0" y="4364"/>
                    <a:pt x="385" y="3988"/>
                    <a:pt x="850" y="3988"/>
                  </a:cubicBezTo>
                  <a:lnTo>
                    <a:pt x="46168" y="3988"/>
                  </a:lnTo>
                  <a:cubicBezTo>
                    <a:pt x="46637" y="3988"/>
                    <a:pt x="47012" y="4370"/>
                    <a:pt x="47012" y="4835"/>
                  </a:cubicBezTo>
                  <a:lnTo>
                    <a:pt x="47012" y="24334"/>
                  </a:lnTo>
                  <a:lnTo>
                    <a:pt x="47807" y="24334"/>
                  </a:lnTo>
                  <a:cubicBezTo>
                    <a:pt x="62146" y="9173"/>
                    <a:pt x="82465" y="0"/>
                    <a:pt x="107176" y="0"/>
                  </a:cubicBezTo>
                  <a:cubicBezTo>
                    <a:pt x="118860" y="0"/>
                    <a:pt x="129024" y="1905"/>
                    <a:pt x="140275" y="5346"/>
                  </a:cubicBezTo>
                  <a:cubicBezTo>
                    <a:pt x="140703" y="5475"/>
                    <a:pt x="140955" y="5921"/>
                    <a:pt x="140853" y="6359"/>
                  </a:cubicBezTo>
                  <a:lnTo>
                    <a:pt x="130476" y="49824"/>
                  </a:lnTo>
                  <a:cubicBezTo>
                    <a:pt x="130366" y="50282"/>
                    <a:pt x="129898" y="50559"/>
                    <a:pt x="129446" y="50450"/>
                  </a:cubicBezTo>
                  <a:cubicBezTo>
                    <a:pt x="118745" y="47790"/>
                    <a:pt x="111276" y="46272"/>
                    <a:pt x="100401" y="46272"/>
                  </a:cubicBezTo>
                  <a:cubicBezTo>
                    <a:pt x="69728" y="46272"/>
                    <a:pt x="49409" y="67017"/>
                    <a:pt x="49409" y="108900"/>
                  </a:cubicBezTo>
                  <a:lnTo>
                    <a:pt x="49409" y="214561"/>
                  </a:lnTo>
                  <a:cubicBezTo>
                    <a:pt x="49409" y="215032"/>
                    <a:pt x="49024" y="215407"/>
                    <a:pt x="48559" y="215407"/>
                  </a:cubicBezTo>
                  <a:lnTo>
                    <a:pt x="850" y="215407"/>
                  </a:lnTo>
                  <a:cubicBezTo>
                    <a:pt x="381" y="215407"/>
                    <a:pt x="0" y="215026"/>
                    <a:pt x="0" y="21456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840958FC-2010-CB7E-EB5B-2762021D8086}"/>
                </a:ext>
              </a:extLst>
            </p:cNvPr>
            <p:cNvSpPr/>
            <p:nvPr/>
          </p:nvSpPr>
          <p:spPr>
            <a:xfrm>
              <a:off x="1637162" y="1377721"/>
              <a:ext cx="49403" cy="211419"/>
            </a:xfrm>
            <a:custGeom>
              <a:avLst/>
              <a:gdLst>
                <a:gd name="connsiteX0" fmla="*/ 0 w 49403"/>
                <a:gd name="connsiteY0" fmla="*/ 210572 h 211419"/>
                <a:gd name="connsiteX1" fmla="*/ 0 w 49403"/>
                <a:gd name="connsiteY1" fmla="*/ 847 h 211419"/>
                <a:gd name="connsiteX2" fmla="*/ 850 w 49403"/>
                <a:gd name="connsiteY2" fmla="*/ 0 h 211419"/>
                <a:gd name="connsiteX3" fmla="*/ 48560 w 49403"/>
                <a:gd name="connsiteY3" fmla="*/ 0 h 211419"/>
                <a:gd name="connsiteX4" fmla="*/ 49403 w 49403"/>
                <a:gd name="connsiteY4" fmla="*/ 847 h 211419"/>
                <a:gd name="connsiteX5" fmla="*/ 49403 w 49403"/>
                <a:gd name="connsiteY5" fmla="*/ 210574 h 211419"/>
                <a:gd name="connsiteX6" fmla="*/ 48560 w 49403"/>
                <a:gd name="connsiteY6" fmla="*/ 211419 h 211419"/>
                <a:gd name="connsiteX7" fmla="*/ 850 w 49403"/>
                <a:gd name="connsiteY7" fmla="*/ 211419 h 211419"/>
                <a:gd name="connsiteX8" fmla="*/ 0 w 49403"/>
                <a:gd name="connsiteY8" fmla="*/ 210574 h 21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403" h="211419">
                  <a:moveTo>
                    <a:pt x="0" y="210572"/>
                  </a:moveTo>
                  <a:lnTo>
                    <a:pt x="0" y="847"/>
                  </a:lnTo>
                  <a:cubicBezTo>
                    <a:pt x="0" y="376"/>
                    <a:pt x="379" y="0"/>
                    <a:pt x="850" y="0"/>
                  </a:cubicBezTo>
                  <a:lnTo>
                    <a:pt x="48560" y="0"/>
                  </a:lnTo>
                  <a:cubicBezTo>
                    <a:pt x="49028" y="0"/>
                    <a:pt x="49403" y="381"/>
                    <a:pt x="49403" y="847"/>
                  </a:cubicBezTo>
                  <a:lnTo>
                    <a:pt x="49403" y="210574"/>
                  </a:lnTo>
                  <a:cubicBezTo>
                    <a:pt x="49403" y="211046"/>
                    <a:pt x="49024" y="211419"/>
                    <a:pt x="48560" y="211419"/>
                  </a:cubicBezTo>
                  <a:lnTo>
                    <a:pt x="850" y="211419"/>
                  </a:lnTo>
                  <a:cubicBezTo>
                    <a:pt x="373" y="211419"/>
                    <a:pt x="0" y="211038"/>
                    <a:pt x="0" y="210574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1DE7C8E8-724E-F469-58E7-F38E087D95E1}"/>
                </a:ext>
              </a:extLst>
            </p:cNvPr>
            <p:cNvSpPr/>
            <p:nvPr/>
          </p:nvSpPr>
          <p:spPr>
            <a:xfrm>
              <a:off x="1710462" y="1371743"/>
              <a:ext cx="235065" cy="223381"/>
            </a:xfrm>
            <a:custGeom>
              <a:avLst/>
              <a:gdLst>
                <a:gd name="connsiteX0" fmla="*/ 0 w 235065"/>
                <a:gd name="connsiteY0" fmla="*/ 111691 h 223381"/>
                <a:gd name="connsiteX1" fmla="*/ 117531 w 235065"/>
                <a:gd name="connsiteY1" fmla="*/ 0 h 223381"/>
                <a:gd name="connsiteX2" fmla="*/ 235065 w 235065"/>
                <a:gd name="connsiteY2" fmla="*/ 111691 h 223381"/>
                <a:gd name="connsiteX3" fmla="*/ 117531 w 235065"/>
                <a:gd name="connsiteY3" fmla="*/ 223382 h 223381"/>
                <a:gd name="connsiteX4" fmla="*/ 0 w 235065"/>
                <a:gd name="connsiteY4" fmla="*/ 111691 h 223381"/>
                <a:gd name="connsiteX5" fmla="*/ 185664 w 235065"/>
                <a:gd name="connsiteY5" fmla="*/ 111691 h 223381"/>
                <a:gd name="connsiteX6" fmla="*/ 117534 w 235065"/>
                <a:gd name="connsiteY6" fmla="*/ 43477 h 223381"/>
                <a:gd name="connsiteX7" fmla="*/ 49403 w 235065"/>
                <a:gd name="connsiteY7" fmla="*/ 111691 h 223381"/>
                <a:gd name="connsiteX8" fmla="*/ 117534 w 235065"/>
                <a:gd name="connsiteY8" fmla="*/ 179905 h 223381"/>
                <a:gd name="connsiteX9" fmla="*/ 185664 w 235065"/>
                <a:gd name="connsiteY9" fmla="*/ 111691 h 22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065" h="223381">
                  <a:moveTo>
                    <a:pt x="0" y="111691"/>
                  </a:moveTo>
                  <a:cubicBezTo>
                    <a:pt x="0" y="48662"/>
                    <a:pt x="49401" y="0"/>
                    <a:pt x="117531" y="0"/>
                  </a:cubicBezTo>
                  <a:cubicBezTo>
                    <a:pt x="185662" y="0"/>
                    <a:pt x="235065" y="48668"/>
                    <a:pt x="235065" y="111691"/>
                  </a:cubicBezTo>
                  <a:cubicBezTo>
                    <a:pt x="235065" y="174714"/>
                    <a:pt x="186060" y="223382"/>
                    <a:pt x="117531" y="223382"/>
                  </a:cubicBezTo>
                  <a:cubicBezTo>
                    <a:pt x="49003" y="223382"/>
                    <a:pt x="0" y="175113"/>
                    <a:pt x="0" y="111691"/>
                  </a:cubicBezTo>
                  <a:close/>
                  <a:moveTo>
                    <a:pt x="185664" y="111691"/>
                  </a:moveTo>
                  <a:cubicBezTo>
                    <a:pt x="185664" y="71803"/>
                    <a:pt x="158171" y="43477"/>
                    <a:pt x="117534" y="43477"/>
                  </a:cubicBezTo>
                  <a:cubicBezTo>
                    <a:pt x="76896" y="43477"/>
                    <a:pt x="49403" y="71801"/>
                    <a:pt x="49403" y="111691"/>
                  </a:cubicBezTo>
                  <a:cubicBezTo>
                    <a:pt x="49403" y="151581"/>
                    <a:pt x="76896" y="179905"/>
                    <a:pt x="117534" y="179905"/>
                  </a:cubicBezTo>
                  <a:cubicBezTo>
                    <a:pt x="158171" y="179905"/>
                    <a:pt x="185664" y="151581"/>
                    <a:pt x="185664" y="11169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DD5D2876-9D9C-2B58-64F6-87496350A3AC}"/>
                </a:ext>
              </a:extLst>
            </p:cNvPr>
            <p:cNvSpPr/>
            <p:nvPr/>
          </p:nvSpPr>
          <p:spPr>
            <a:xfrm>
              <a:off x="1970473" y="1371738"/>
              <a:ext cx="222320" cy="217404"/>
            </a:xfrm>
            <a:custGeom>
              <a:avLst/>
              <a:gdLst>
                <a:gd name="connsiteX0" fmla="*/ 10 w 222320"/>
                <a:gd name="connsiteY0" fmla="*/ 216559 h 217404"/>
                <a:gd name="connsiteX1" fmla="*/ 10 w 222320"/>
                <a:gd name="connsiteY1" fmla="*/ 6832 h 217404"/>
                <a:gd name="connsiteX2" fmla="*/ 854 w 222320"/>
                <a:gd name="connsiteY2" fmla="*/ 5985 h 217404"/>
                <a:gd name="connsiteX3" fmla="*/ 46967 w 222320"/>
                <a:gd name="connsiteY3" fmla="*/ 5985 h 217404"/>
                <a:gd name="connsiteX4" fmla="*/ 47817 w 222320"/>
                <a:gd name="connsiteY4" fmla="*/ 6832 h 217404"/>
                <a:gd name="connsiteX5" fmla="*/ 47817 w 222320"/>
                <a:gd name="connsiteY5" fmla="*/ 27925 h 217404"/>
                <a:gd name="connsiteX6" fmla="*/ 48612 w 222320"/>
                <a:gd name="connsiteY6" fmla="*/ 27925 h 217404"/>
                <a:gd name="connsiteX7" fmla="*/ 121525 w 222320"/>
                <a:gd name="connsiteY7" fmla="*/ 0 h 217404"/>
                <a:gd name="connsiteX8" fmla="*/ 222320 w 222320"/>
                <a:gd name="connsiteY8" fmla="*/ 94142 h 217404"/>
                <a:gd name="connsiteX9" fmla="*/ 222320 w 222320"/>
                <a:gd name="connsiteY9" fmla="*/ 216558 h 217404"/>
                <a:gd name="connsiteX10" fmla="*/ 221470 w 222320"/>
                <a:gd name="connsiteY10" fmla="*/ 217404 h 217404"/>
                <a:gd name="connsiteX11" fmla="*/ 173761 w 222320"/>
                <a:gd name="connsiteY11" fmla="*/ 217404 h 217404"/>
                <a:gd name="connsiteX12" fmla="*/ 172917 w 222320"/>
                <a:gd name="connsiteY12" fmla="*/ 216558 h 217404"/>
                <a:gd name="connsiteX13" fmla="*/ 172917 w 222320"/>
                <a:gd name="connsiteY13" fmla="*/ 101721 h 217404"/>
                <a:gd name="connsiteX14" fmla="*/ 113548 w 222320"/>
                <a:gd name="connsiteY14" fmla="*/ 44277 h 217404"/>
                <a:gd name="connsiteX15" fmla="*/ 49403 w 222320"/>
                <a:gd name="connsiteY15" fmla="*/ 102120 h 217404"/>
                <a:gd name="connsiteX16" fmla="*/ 49403 w 222320"/>
                <a:gd name="connsiteY16" fmla="*/ 216556 h 217404"/>
                <a:gd name="connsiteX17" fmla="*/ 48559 w 222320"/>
                <a:gd name="connsiteY17" fmla="*/ 217403 h 217404"/>
                <a:gd name="connsiteX18" fmla="*/ 844 w 222320"/>
                <a:gd name="connsiteY18" fmla="*/ 217403 h 217404"/>
                <a:gd name="connsiteX19" fmla="*/ 0 w 222320"/>
                <a:gd name="connsiteY19" fmla="*/ 216556 h 217404"/>
                <a:gd name="connsiteX20" fmla="*/ 6 w 222320"/>
                <a:gd name="connsiteY20" fmla="*/ 216556 h 217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320" h="217404">
                  <a:moveTo>
                    <a:pt x="10" y="216559"/>
                  </a:moveTo>
                  <a:lnTo>
                    <a:pt x="10" y="6832"/>
                  </a:lnTo>
                  <a:cubicBezTo>
                    <a:pt x="10" y="6361"/>
                    <a:pt x="389" y="5985"/>
                    <a:pt x="854" y="5985"/>
                  </a:cubicBezTo>
                  <a:lnTo>
                    <a:pt x="46967" y="5985"/>
                  </a:lnTo>
                  <a:cubicBezTo>
                    <a:pt x="47444" y="5985"/>
                    <a:pt x="47817" y="6367"/>
                    <a:pt x="47817" y="6832"/>
                  </a:cubicBezTo>
                  <a:lnTo>
                    <a:pt x="47817" y="27925"/>
                  </a:lnTo>
                  <a:lnTo>
                    <a:pt x="48612" y="27925"/>
                  </a:lnTo>
                  <a:cubicBezTo>
                    <a:pt x="65747" y="9975"/>
                    <a:pt x="92841" y="0"/>
                    <a:pt x="121525" y="0"/>
                  </a:cubicBezTo>
                  <a:cubicBezTo>
                    <a:pt x="181682" y="0"/>
                    <a:pt x="222320" y="38294"/>
                    <a:pt x="222320" y="94142"/>
                  </a:cubicBezTo>
                  <a:lnTo>
                    <a:pt x="222320" y="216558"/>
                  </a:lnTo>
                  <a:cubicBezTo>
                    <a:pt x="222320" y="217029"/>
                    <a:pt x="221941" y="217404"/>
                    <a:pt x="221470" y="217404"/>
                  </a:cubicBezTo>
                  <a:lnTo>
                    <a:pt x="173761" y="217404"/>
                  </a:lnTo>
                  <a:cubicBezTo>
                    <a:pt x="173292" y="217404"/>
                    <a:pt x="172917" y="217023"/>
                    <a:pt x="172917" y="216558"/>
                  </a:cubicBezTo>
                  <a:lnTo>
                    <a:pt x="172917" y="101721"/>
                  </a:lnTo>
                  <a:cubicBezTo>
                    <a:pt x="172917" y="65824"/>
                    <a:pt x="150201" y="44277"/>
                    <a:pt x="113548" y="44277"/>
                  </a:cubicBezTo>
                  <a:cubicBezTo>
                    <a:pt x="76896" y="44277"/>
                    <a:pt x="49403" y="67811"/>
                    <a:pt x="49403" y="102120"/>
                  </a:cubicBezTo>
                  <a:lnTo>
                    <a:pt x="49403" y="216556"/>
                  </a:lnTo>
                  <a:cubicBezTo>
                    <a:pt x="49403" y="217027"/>
                    <a:pt x="49024" y="217403"/>
                    <a:pt x="48559" y="217403"/>
                  </a:cubicBezTo>
                  <a:lnTo>
                    <a:pt x="844" y="217403"/>
                  </a:lnTo>
                  <a:cubicBezTo>
                    <a:pt x="375" y="217403"/>
                    <a:pt x="0" y="217021"/>
                    <a:pt x="0" y="216556"/>
                  </a:cubicBezTo>
                  <a:lnTo>
                    <a:pt x="6" y="216556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144327D7-DBF6-08C6-801D-3B28E732271A}"/>
                </a:ext>
              </a:extLst>
            </p:cNvPr>
            <p:cNvSpPr/>
            <p:nvPr/>
          </p:nvSpPr>
          <p:spPr>
            <a:xfrm>
              <a:off x="620958" y="1312748"/>
              <a:ext cx="394611" cy="341359"/>
            </a:xfrm>
            <a:custGeom>
              <a:avLst/>
              <a:gdLst>
                <a:gd name="connsiteX0" fmla="*/ 394599 w 394611"/>
                <a:gd name="connsiteY0" fmla="*/ 176899 h 341359"/>
                <a:gd name="connsiteX1" fmla="*/ 393359 w 394611"/>
                <a:gd name="connsiteY1" fmla="*/ 130955 h 341359"/>
                <a:gd name="connsiteX2" fmla="*/ 360326 w 394611"/>
                <a:gd name="connsiteY2" fmla="*/ 56382 h 341359"/>
                <a:gd name="connsiteX3" fmla="*/ 288449 w 394611"/>
                <a:gd name="connsiteY3" fmla="*/ 13743 h 341359"/>
                <a:gd name="connsiteX4" fmla="*/ 197306 w 394611"/>
                <a:gd name="connsiteY4" fmla="*/ 0 h 341359"/>
                <a:gd name="connsiteX5" fmla="*/ 106169 w 394611"/>
                <a:gd name="connsiteY5" fmla="*/ 13737 h 341359"/>
                <a:gd name="connsiteX6" fmla="*/ 51747 w 394611"/>
                <a:gd name="connsiteY6" fmla="*/ 41132 h 341359"/>
                <a:gd name="connsiteX7" fmla="*/ 34394 w 394611"/>
                <a:gd name="connsiteY7" fmla="*/ 56275 h 341359"/>
                <a:gd name="connsiteX8" fmla="*/ 19595 w 394611"/>
                <a:gd name="connsiteY8" fmla="*/ 75776 h 341359"/>
                <a:gd name="connsiteX9" fmla="*/ 24249 w 394611"/>
                <a:gd name="connsiteY9" fmla="*/ 122989 h 341359"/>
                <a:gd name="connsiteX10" fmla="*/ 110273 w 394611"/>
                <a:gd name="connsiteY10" fmla="*/ 161746 h 341359"/>
                <a:gd name="connsiteX11" fmla="*/ 195833 w 394611"/>
                <a:gd name="connsiteY11" fmla="*/ 178878 h 341359"/>
                <a:gd name="connsiteX12" fmla="*/ 283901 w 394611"/>
                <a:gd name="connsiteY12" fmla="*/ 196703 h 341359"/>
                <a:gd name="connsiteX13" fmla="*/ 281129 w 394611"/>
                <a:gd name="connsiteY13" fmla="*/ 208210 h 341359"/>
                <a:gd name="connsiteX14" fmla="*/ 267884 w 394611"/>
                <a:gd name="connsiteY14" fmla="*/ 217119 h 341359"/>
                <a:gd name="connsiteX15" fmla="*/ 197318 w 394611"/>
                <a:gd name="connsiteY15" fmla="*/ 230989 h 341359"/>
                <a:gd name="connsiteX16" fmla="*/ 113495 w 394611"/>
                <a:gd name="connsiteY16" fmla="*/ 208210 h 341359"/>
                <a:gd name="connsiteX17" fmla="*/ 110326 w 394611"/>
                <a:gd name="connsiteY17" fmla="*/ 185990 h 341359"/>
                <a:gd name="connsiteX18" fmla="*/ 93643 w 394611"/>
                <a:gd name="connsiteY18" fmla="*/ 181818 h 341359"/>
                <a:gd name="connsiteX19" fmla="*/ 101539 w 394611"/>
                <a:gd name="connsiteY19" fmla="*/ 219804 h 341359"/>
                <a:gd name="connsiteX20" fmla="*/ 135730 w 394611"/>
                <a:gd name="connsiteY20" fmla="*/ 238691 h 341359"/>
                <a:gd name="connsiteX21" fmla="*/ 197314 w 394611"/>
                <a:gd name="connsiteY21" fmla="*/ 247659 h 341359"/>
                <a:gd name="connsiteX22" fmla="*/ 258892 w 394611"/>
                <a:gd name="connsiteY22" fmla="*/ 238691 h 341359"/>
                <a:gd name="connsiteX23" fmla="*/ 289930 w 394611"/>
                <a:gd name="connsiteY23" fmla="*/ 222732 h 341359"/>
                <a:gd name="connsiteX24" fmla="*/ 293089 w 394611"/>
                <a:gd name="connsiteY24" fmla="*/ 219802 h 341359"/>
                <a:gd name="connsiteX25" fmla="*/ 300235 w 394611"/>
                <a:gd name="connsiteY25" fmla="*/ 201121 h 341359"/>
                <a:gd name="connsiteX26" fmla="*/ 314345 w 394611"/>
                <a:gd name="connsiteY26" fmla="*/ 205573 h 341359"/>
                <a:gd name="connsiteX27" fmla="*/ 305627 w 394611"/>
                <a:gd name="connsiteY27" fmla="*/ 227554 h 341359"/>
                <a:gd name="connsiteX28" fmla="*/ 303552 w 394611"/>
                <a:gd name="connsiteY28" fmla="*/ 229938 h 341359"/>
                <a:gd name="connsiteX29" fmla="*/ 197322 w 394611"/>
                <a:gd name="connsiteY29" fmla="*/ 262231 h 341359"/>
                <a:gd name="connsiteX30" fmla="*/ 91086 w 394611"/>
                <a:gd name="connsiteY30" fmla="*/ 229938 h 341359"/>
                <a:gd name="connsiteX31" fmla="*/ 79890 w 394611"/>
                <a:gd name="connsiteY31" fmla="*/ 202289 h 341359"/>
                <a:gd name="connsiteX32" fmla="*/ 79077 w 394611"/>
                <a:gd name="connsiteY32" fmla="*/ 177669 h 341359"/>
                <a:gd name="connsiteX33" fmla="*/ 62437 w 394611"/>
                <a:gd name="connsiteY33" fmla="*/ 172138 h 341359"/>
                <a:gd name="connsiteX34" fmla="*/ 63339 w 394611"/>
                <a:gd name="connsiteY34" fmla="*/ 203996 h 341359"/>
                <a:gd name="connsiteX35" fmla="*/ 79136 w 394611"/>
                <a:gd name="connsiteY35" fmla="*/ 241523 h 341359"/>
                <a:gd name="connsiteX36" fmla="*/ 122854 w 394611"/>
                <a:gd name="connsiteY36" fmla="*/ 267317 h 341359"/>
                <a:gd name="connsiteX37" fmla="*/ 197330 w 394611"/>
                <a:gd name="connsiteY37" fmla="*/ 278886 h 341359"/>
                <a:gd name="connsiteX38" fmla="*/ 271799 w 394611"/>
                <a:gd name="connsiteY38" fmla="*/ 267317 h 341359"/>
                <a:gd name="connsiteX39" fmla="*/ 315518 w 394611"/>
                <a:gd name="connsiteY39" fmla="*/ 241523 h 341359"/>
                <a:gd name="connsiteX40" fmla="*/ 321697 w 394611"/>
                <a:gd name="connsiteY40" fmla="*/ 233772 h 341359"/>
                <a:gd name="connsiteX41" fmla="*/ 330220 w 394611"/>
                <a:gd name="connsiteY41" fmla="*/ 211695 h 341359"/>
                <a:gd name="connsiteX42" fmla="*/ 343676 w 394611"/>
                <a:gd name="connsiteY42" fmla="*/ 218496 h 341359"/>
                <a:gd name="connsiteX43" fmla="*/ 334561 w 394611"/>
                <a:gd name="connsiteY43" fmla="*/ 240641 h 341359"/>
                <a:gd name="connsiteX44" fmla="*/ 325973 w 394611"/>
                <a:gd name="connsiteY44" fmla="*/ 251667 h 341359"/>
                <a:gd name="connsiteX45" fmla="*/ 197324 w 394611"/>
                <a:gd name="connsiteY45" fmla="*/ 293466 h 341359"/>
                <a:gd name="connsiteX46" fmla="*/ 68674 w 394611"/>
                <a:gd name="connsiteY46" fmla="*/ 251667 h 341359"/>
                <a:gd name="connsiteX47" fmla="*/ 48854 w 394611"/>
                <a:gd name="connsiteY47" fmla="*/ 205495 h 341359"/>
                <a:gd name="connsiteX48" fmla="*/ 47871 w 394611"/>
                <a:gd name="connsiteY48" fmla="*/ 166313 h 341359"/>
                <a:gd name="connsiteX49" fmla="*/ 31256 w 394611"/>
                <a:gd name="connsiteY49" fmla="*/ 157916 h 341359"/>
                <a:gd name="connsiteX50" fmla="*/ 32297 w 394611"/>
                <a:gd name="connsiteY50" fmla="*/ 207202 h 341359"/>
                <a:gd name="connsiteX51" fmla="*/ 56713 w 394611"/>
                <a:gd name="connsiteY51" fmla="*/ 263252 h 341359"/>
                <a:gd name="connsiteX52" fmla="*/ 197318 w 394611"/>
                <a:gd name="connsiteY52" fmla="*/ 310123 h 341359"/>
                <a:gd name="connsiteX53" fmla="*/ 337917 w 394611"/>
                <a:gd name="connsiteY53" fmla="*/ 263246 h 341359"/>
                <a:gd name="connsiteX54" fmla="*/ 342875 w 394611"/>
                <a:gd name="connsiteY54" fmla="*/ 257621 h 341359"/>
                <a:gd name="connsiteX55" fmla="*/ 357906 w 394611"/>
                <a:gd name="connsiteY55" fmla="*/ 229416 h 341359"/>
                <a:gd name="connsiteX56" fmla="*/ 360783 w 394611"/>
                <a:gd name="connsiteY56" fmla="*/ 257308 h 341359"/>
                <a:gd name="connsiteX57" fmla="*/ 348431 w 394611"/>
                <a:gd name="connsiteY57" fmla="*/ 273329 h 341359"/>
                <a:gd name="connsiteX58" fmla="*/ 348378 w 394611"/>
                <a:gd name="connsiteY58" fmla="*/ 273382 h 341359"/>
                <a:gd name="connsiteX59" fmla="*/ 342875 w 394611"/>
                <a:gd name="connsiteY59" fmla="*/ 278696 h 341359"/>
                <a:gd name="connsiteX60" fmla="*/ 283251 w 394611"/>
                <a:gd name="connsiteY60" fmla="*/ 311787 h 341359"/>
                <a:gd name="connsiteX61" fmla="*/ 197310 w 394611"/>
                <a:gd name="connsiteY61" fmla="*/ 324695 h 341359"/>
                <a:gd name="connsiteX62" fmla="*/ 111369 w 394611"/>
                <a:gd name="connsiteY62" fmla="*/ 311793 h 341359"/>
                <a:gd name="connsiteX63" fmla="*/ 46242 w 394611"/>
                <a:gd name="connsiteY63" fmla="*/ 273388 h 341359"/>
                <a:gd name="connsiteX64" fmla="*/ 17802 w 394611"/>
                <a:gd name="connsiteY64" fmla="*/ 208693 h 341359"/>
                <a:gd name="connsiteX65" fmla="*/ 16847 w 394611"/>
                <a:gd name="connsiteY65" fmla="*/ 148156 h 341359"/>
                <a:gd name="connsiteX66" fmla="*/ 1146 w 394611"/>
                <a:gd name="connsiteY66" fmla="*/ 132011 h 341359"/>
                <a:gd name="connsiteX67" fmla="*/ 27 w 394611"/>
                <a:gd name="connsiteY67" fmla="*/ 171864 h 341359"/>
                <a:gd name="connsiteX68" fmla="*/ 1263 w 394611"/>
                <a:gd name="connsiteY68" fmla="*/ 210406 h 341359"/>
                <a:gd name="connsiteX69" fmla="*/ 34298 w 394611"/>
                <a:gd name="connsiteY69" fmla="*/ 284977 h 341359"/>
                <a:gd name="connsiteX70" fmla="*/ 106179 w 394611"/>
                <a:gd name="connsiteY70" fmla="*/ 327623 h 341359"/>
                <a:gd name="connsiteX71" fmla="*/ 197320 w 394611"/>
                <a:gd name="connsiteY71" fmla="*/ 341359 h 341359"/>
                <a:gd name="connsiteX72" fmla="*/ 288457 w 394611"/>
                <a:gd name="connsiteY72" fmla="*/ 327623 h 341359"/>
                <a:gd name="connsiteX73" fmla="*/ 342879 w 394611"/>
                <a:gd name="connsiteY73" fmla="*/ 300227 h 341359"/>
                <a:gd name="connsiteX74" fmla="*/ 360307 w 394611"/>
                <a:gd name="connsiteY74" fmla="*/ 285004 h 341359"/>
                <a:gd name="connsiteX75" fmla="*/ 374898 w 394611"/>
                <a:gd name="connsiteY75" fmla="*/ 266133 h 341359"/>
                <a:gd name="connsiteX76" fmla="*/ 370526 w 394611"/>
                <a:gd name="connsiteY76" fmla="*/ 218529 h 341359"/>
                <a:gd name="connsiteX77" fmla="*/ 284349 w 394611"/>
                <a:gd name="connsiteY77" fmla="*/ 179611 h 341359"/>
                <a:gd name="connsiteX78" fmla="*/ 198789 w 394611"/>
                <a:gd name="connsiteY78" fmla="*/ 162479 h 341359"/>
                <a:gd name="connsiteX79" fmla="*/ 110721 w 394611"/>
                <a:gd name="connsiteY79" fmla="*/ 144655 h 341359"/>
                <a:gd name="connsiteX80" fmla="*/ 113493 w 394611"/>
                <a:gd name="connsiteY80" fmla="*/ 133150 h 341359"/>
                <a:gd name="connsiteX81" fmla="*/ 126738 w 394611"/>
                <a:gd name="connsiteY81" fmla="*/ 124240 h 341359"/>
                <a:gd name="connsiteX82" fmla="*/ 197310 w 394611"/>
                <a:gd name="connsiteY82" fmla="*/ 110371 h 341359"/>
                <a:gd name="connsiteX83" fmla="*/ 281127 w 394611"/>
                <a:gd name="connsiteY83" fmla="*/ 133150 h 341359"/>
                <a:gd name="connsiteX84" fmla="*/ 284296 w 394611"/>
                <a:gd name="connsiteY84" fmla="*/ 155367 h 341359"/>
                <a:gd name="connsiteX85" fmla="*/ 300979 w 394611"/>
                <a:gd name="connsiteY85" fmla="*/ 159539 h 341359"/>
                <a:gd name="connsiteX86" fmla="*/ 293083 w 394611"/>
                <a:gd name="connsiteY86" fmla="*/ 121553 h 341359"/>
                <a:gd name="connsiteX87" fmla="*/ 258892 w 394611"/>
                <a:gd name="connsiteY87" fmla="*/ 102666 h 341359"/>
                <a:gd name="connsiteX88" fmla="*/ 197308 w 394611"/>
                <a:gd name="connsiteY88" fmla="*/ 93698 h 341359"/>
                <a:gd name="connsiteX89" fmla="*/ 135730 w 394611"/>
                <a:gd name="connsiteY89" fmla="*/ 102666 h 341359"/>
                <a:gd name="connsiteX90" fmla="*/ 104692 w 394611"/>
                <a:gd name="connsiteY90" fmla="*/ 118625 h 341359"/>
                <a:gd name="connsiteX91" fmla="*/ 101533 w 394611"/>
                <a:gd name="connsiteY91" fmla="*/ 121555 h 341359"/>
                <a:gd name="connsiteX92" fmla="*/ 94389 w 394611"/>
                <a:gd name="connsiteY92" fmla="*/ 140230 h 341359"/>
                <a:gd name="connsiteX93" fmla="*/ 80277 w 394611"/>
                <a:gd name="connsiteY93" fmla="*/ 135773 h 341359"/>
                <a:gd name="connsiteX94" fmla="*/ 88995 w 394611"/>
                <a:gd name="connsiteY94" fmla="*/ 113792 h 341359"/>
                <a:gd name="connsiteX95" fmla="*/ 91072 w 394611"/>
                <a:gd name="connsiteY95" fmla="*/ 111407 h 341359"/>
                <a:gd name="connsiteX96" fmla="*/ 197302 w 394611"/>
                <a:gd name="connsiteY96" fmla="*/ 79116 h 341359"/>
                <a:gd name="connsiteX97" fmla="*/ 303538 w 394611"/>
                <a:gd name="connsiteY97" fmla="*/ 111407 h 341359"/>
                <a:gd name="connsiteX98" fmla="*/ 314734 w 394611"/>
                <a:gd name="connsiteY98" fmla="*/ 139057 h 341359"/>
                <a:gd name="connsiteX99" fmla="*/ 315547 w 394611"/>
                <a:gd name="connsiteY99" fmla="*/ 163676 h 341359"/>
                <a:gd name="connsiteX100" fmla="*/ 332187 w 394611"/>
                <a:gd name="connsiteY100" fmla="*/ 169208 h 341359"/>
                <a:gd name="connsiteX101" fmla="*/ 331285 w 394611"/>
                <a:gd name="connsiteY101" fmla="*/ 137349 h 341359"/>
                <a:gd name="connsiteX102" fmla="*/ 315488 w 394611"/>
                <a:gd name="connsiteY102" fmla="*/ 99822 h 341359"/>
                <a:gd name="connsiteX103" fmla="*/ 271770 w 394611"/>
                <a:gd name="connsiteY103" fmla="*/ 74029 h 341359"/>
                <a:gd name="connsiteX104" fmla="*/ 197300 w 394611"/>
                <a:gd name="connsiteY104" fmla="*/ 62460 h 341359"/>
                <a:gd name="connsiteX105" fmla="*/ 122831 w 394611"/>
                <a:gd name="connsiteY105" fmla="*/ 74029 h 341359"/>
                <a:gd name="connsiteX106" fmla="*/ 79112 w 394611"/>
                <a:gd name="connsiteY106" fmla="*/ 99822 h 341359"/>
                <a:gd name="connsiteX107" fmla="*/ 72933 w 394611"/>
                <a:gd name="connsiteY107" fmla="*/ 107574 h 341359"/>
                <a:gd name="connsiteX108" fmla="*/ 64410 w 394611"/>
                <a:gd name="connsiteY108" fmla="*/ 129649 h 341359"/>
                <a:gd name="connsiteX109" fmla="*/ 50954 w 394611"/>
                <a:gd name="connsiteY109" fmla="*/ 122854 h 341359"/>
                <a:gd name="connsiteX110" fmla="*/ 60069 w 394611"/>
                <a:gd name="connsiteY110" fmla="*/ 100708 h 341359"/>
                <a:gd name="connsiteX111" fmla="*/ 68657 w 394611"/>
                <a:gd name="connsiteY111" fmla="*/ 89684 h 341359"/>
                <a:gd name="connsiteX112" fmla="*/ 197306 w 394611"/>
                <a:gd name="connsiteY112" fmla="*/ 47886 h 341359"/>
                <a:gd name="connsiteX113" fmla="*/ 325955 w 394611"/>
                <a:gd name="connsiteY113" fmla="*/ 89684 h 341359"/>
                <a:gd name="connsiteX114" fmla="*/ 345774 w 394611"/>
                <a:gd name="connsiteY114" fmla="*/ 135855 h 341359"/>
                <a:gd name="connsiteX115" fmla="*/ 346757 w 394611"/>
                <a:gd name="connsiteY115" fmla="*/ 175037 h 341359"/>
                <a:gd name="connsiteX116" fmla="*/ 363370 w 394611"/>
                <a:gd name="connsiteY116" fmla="*/ 183433 h 341359"/>
                <a:gd name="connsiteX117" fmla="*/ 362330 w 394611"/>
                <a:gd name="connsiteY117" fmla="*/ 134147 h 341359"/>
                <a:gd name="connsiteX118" fmla="*/ 337915 w 394611"/>
                <a:gd name="connsiteY118" fmla="*/ 78097 h 341359"/>
                <a:gd name="connsiteX119" fmla="*/ 197310 w 394611"/>
                <a:gd name="connsiteY119" fmla="*/ 31227 h 341359"/>
                <a:gd name="connsiteX120" fmla="*/ 56711 w 394611"/>
                <a:gd name="connsiteY120" fmla="*/ 78101 h 341359"/>
                <a:gd name="connsiteX121" fmla="*/ 51753 w 394611"/>
                <a:gd name="connsiteY121" fmla="*/ 83727 h 341359"/>
                <a:gd name="connsiteX122" fmla="*/ 36722 w 394611"/>
                <a:gd name="connsiteY122" fmla="*/ 111932 h 341359"/>
                <a:gd name="connsiteX123" fmla="*/ 33786 w 394611"/>
                <a:gd name="connsiteY123" fmla="*/ 84484 h 341359"/>
                <a:gd name="connsiteX124" fmla="*/ 51759 w 394611"/>
                <a:gd name="connsiteY124" fmla="*/ 62651 h 341359"/>
                <a:gd name="connsiteX125" fmla="*/ 111377 w 394611"/>
                <a:gd name="connsiteY125" fmla="*/ 29560 h 341359"/>
                <a:gd name="connsiteX126" fmla="*/ 197324 w 394611"/>
                <a:gd name="connsiteY126" fmla="*/ 16653 h 341359"/>
                <a:gd name="connsiteX127" fmla="*/ 283259 w 394611"/>
                <a:gd name="connsiteY127" fmla="*/ 29554 h 341359"/>
                <a:gd name="connsiteX128" fmla="*/ 348380 w 394611"/>
                <a:gd name="connsiteY128" fmla="*/ 67960 h 341359"/>
                <a:gd name="connsiteX129" fmla="*/ 376820 w 394611"/>
                <a:gd name="connsiteY129" fmla="*/ 132653 h 341359"/>
                <a:gd name="connsiteX130" fmla="*/ 377865 w 394611"/>
                <a:gd name="connsiteY130" fmla="*/ 193260 h 341359"/>
                <a:gd name="connsiteX131" fmla="*/ 393492 w 394611"/>
                <a:gd name="connsiteY131" fmla="*/ 209356 h 341359"/>
                <a:gd name="connsiteX132" fmla="*/ 394611 w 394611"/>
                <a:gd name="connsiteY132" fmla="*/ 176889 h 341359"/>
                <a:gd name="connsiteX133" fmla="*/ 394601 w 394611"/>
                <a:gd name="connsiteY133" fmla="*/ 176889 h 34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394611" h="341359">
                  <a:moveTo>
                    <a:pt x="394599" y="176899"/>
                  </a:moveTo>
                  <a:cubicBezTo>
                    <a:pt x="394599" y="152412"/>
                    <a:pt x="394599" y="142931"/>
                    <a:pt x="393359" y="130955"/>
                  </a:cubicBezTo>
                  <a:cubicBezTo>
                    <a:pt x="390264" y="100941"/>
                    <a:pt x="379153" y="75852"/>
                    <a:pt x="360326" y="56382"/>
                  </a:cubicBezTo>
                  <a:cubicBezTo>
                    <a:pt x="342465" y="37912"/>
                    <a:pt x="318284" y="23567"/>
                    <a:pt x="288449" y="13743"/>
                  </a:cubicBezTo>
                  <a:cubicBezTo>
                    <a:pt x="261162" y="4749"/>
                    <a:pt x="229643" y="0"/>
                    <a:pt x="197306" y="0"/>
                  </a:cubicBezTo>
                  <a:cubicBezTo>
                    <a:pt x="164969" y="0"/>
                    <a:pt x="133456" y="4749"/>
                    <a:pt x="106169" y="13737"/>
                  </a:cubicBezTo>
                  <a:cubicBezTo>
                    <a:pt x="85133" y="20663"/>
                    <a:pt x="66924" y="29848"/>
                    <a:pt x="51747" y="41132"/>
                  </a:cubicBezTo>
                  <a:cubicBezTo>
                    <a:pt x="45435" y="45822"/>
                    <a:pt x="39631" y="50867"/>
                    <a:pt x="34394" y="56275"/>
                  </a:cubicBezTo>
                  <a:cubicBezTo>
                    <a:pt x="29746" y="60773"/>
                    <a:pt x="24766" y="67336"/>
                    <a:pt x="19595" y="75776"/>
                  </a:cubicBezTo>
                  <a:cubicBezTo>
                    <a:pt x="10406" y="90776"/>
                    <a:pt x="12303" y="110202"/>
                    <a:pt x="24249" y="122989"/>
                  </a:cubicBezTo>
                  <a:cubicBezTo>
                    <a:pt x="33802" y="133210"/>
                    <a:pt x="53560" y="148015"/>
                    <a:pt x="110273" y="161746"/>
                  </a:cubicBezTo>
                  <a:cubicBezTo>
                    <a:pt x="136435" y="168081"/>
                    <a:pt x="165789" y="173448"/>
                    <a:pt x="195833" y="178878"/>
                  </a:cubicBezTo>
                  <a:cubicBezTo>
                    <a:pt x="226168" y="184357"/>
                    <a:pt x="256958" y="189923"/>
                    <a:pt x="283901" y="196703"/>
                  </a:cubicBezTo>
                  <a:cubicBezTo>
                    <a:pt x="283483" y="202572"/>
                    <a:pt x="282676" y="206602"/>
                    <a:pt x="281129" y="208210"/>
                  </a:cubicBezTo>
                  <a:cubicBezTo>
                    <a:pt x="278717" y="210705"/>
                    <a:pt x="274311" y="213909"/>
                    <a:pt x="267884" y="217119"/>
                  </a:cubicBezTo>
                  <a:cubicBezTo>
                    <a:pt x="254022" y="224035"/>
                    <a:pt x="230763" y="230989"/>
                    <a:pt x="197318" y="230989"/>
                  </a:cubicBezTo>
                  <a:cubicBezTo>
                    <a:pt x="148725" y="230989"/>
                    <a:pt x="121116" y="216088"/>
                    <a:pt x="113495" y="208210"/>
                  </a:cubicBezTo>
                  <a:cubicBezTo>
                    <a:pt x="111129" y="205761"/>
                    <a:pt x="110494" y="197671"/>
                    <a:pt x="110326" y="185990"/>
                  </a:cubicBezTo>
                  <a:cubicBezTo>
                    <a:pt x="104649" y="184652"/>
                    <a:pt x="99078" y="183261"/>
                    <a:pt x="93643" y="181818"/>
                  </a:cubicBezTo>
                  <a:cubicBezTo>
                    <a:pt x="93758" y="202334"/>
                    <a:pt x="94657" y="212687"/>
                    <a:pt x="101539" y="219804"/>
                  </a:cubicBezTo>
                  <a:cubicBezTo>
                    <a:pt x="108537" y="227038"/>
                    <a:pt x="120678" y="233748"/>
                    <a:pt x="135730" y="238691"/>
                  </a:cubicBezTo>
                  <a:cubicBezTo>
                    <a:pt x="153591" y="244555"/>
                    <a:pt x="174801" y="247659"/>
                    <a:pt x="197314" y="247659"/>
                  </a:cubicBezTo>
                  <a:cubicBezTo>
                    <a:pt x="219827" y="247659"/>
                    <a:pt x="241032" y="244561"/>
                    <a:pt x="258892" y="238691"/>
                  </a:cubicBezTo>
                  <a:cubicBezTo>
                    <a:pt x="271889" y="234423"/>
                    <a:pt x="282710" y="228841"/>
                    <a:pt x="289930" y="222732"/>
                  </a:cubicBezTo>
                  <a:cubicBezTo>
                    <a:pt x="291071" y="221770"/>
                    <a:pt x="292132" y="220792"/>
                    <a:pt x="293089" y="219802"/>
                  </a:cubicBezTo>
                  <a:cubicBezTo>
                    <a:pt x="297367" y="215382"/>
                    <a:pt x="299330" y="209702"/>
                    <a:pt x="300235" y="201121"/>
                  </a:cubicBezTo>
                  <a:cubicBezTo>
                    <a:pt x="305130" y="202549"/>
                    <a:pt x="309846" y="204030"/>
                    <a:pt x="314345" y="205573"/>
                  </a:cubicBezTo>
                  <a:cubicBezTo>
                    <a:pt x="313400" y="212219"/>
                    <a:pt x="311282" y="220505"/>
                    <a:pt x="305627" y="227554"/>
                  </a:cubicBezTo>
                  <a:cubicBezTo>
                    <a:pt x="304976" y="228364"/>
                    <a:pt x="304296" y="229162"/>
                    <a:pt x="303552" y="229938"/>
                  </a:cubicBezTo>
                  <a:cubicBezTo>
                    <a:pt x="288459" y="245547"/>
                    <a:pt x="252779" y="262231"/>
                    <a:pt x="197322" y="262231"/>
                  </a:cubicBezTo>
                  <a:cubicBezTo>
                    <a:pt x="141864" y="262231"/>
                    <a:pt x="106181" y="245549"/>
                    <a:pt x="91086" y="229938"/>
                  </a:cubicBezTo>
                  <a:cubicBezTo>
                    <a:pt x="82709" y="221277"/>
                    <a:pt x="80681" y="210009"/>
                    <a:pt x="79890" y="202289"/>
                  </a:cubicBezTo>
                  <a:cubicBezTo>
                    <a:pt x="79198" y="195590"/>
                    <a:pt x="79093" y="187805"/>
                    <a:pt x="79077" y="177669"/>
                  </a:cubicBezTo>
                  <a:cubicBezTo>
                    <a:pt x="73426" y="176093"/>
                    <a:pt x="63181" y="172414"/>
                    <a:pt x="62437" y="172138"/>
                  </a:cubicBezTo>
                  <a:cubicBezTo>
                    <a:pt x="62437" y="185548"/>
                    <a:pt x="62443" y="195271"/>
                    <a:pt x="63339" y="203996"/>
                  </a:cubicBezTo>
                  <a:cubicBezTo>
                    <a:pt x="64390" y="214181"/>
                    <a:pt x="67168" y="229150"/>
                    <a:pt x="79136" y="241523"/>
                  </a:cubicBezTo>
                  <a:cubicBezTo>
                    <a:pt x="88986" y="251708"/>
                    <a:pt x="104507" y="260866"/>
                    <a:pt x="122854" y="267317"/>
                  </a:cubicBezTo>
                  <a:cubicBezTo>
                    <a:pt x="144691" y="274994"/>
                    <a:pt x="169296" y="278886"/>
                    <a:pt x="197330" y="278886"/>
                  </a:cubicBezTo>
                  <a:cubicBezTo>
                    <a:pt x="225363" y="278886"/>
                    <a:pt x="249962" y="274994"/>
                    <a:pt x="271799" y="267317"/>
                  </a:cubicBezTo>
                  <a:cubicBezTo>
                    <a:pt x="290147" y="260866"/>
                    <a:pt x="305672" y="251708"/>
                    <a:pt x="315518" y="241523"/>
                  </a:cubicBezTo>
                  <a:cubicBezTo>
                    <a:pt x="317932" y="239028"/>
                    <a:pt x="319970" y="236420"/>
                    <a:pt x="321697" y="233772"/>
                  </a:cubicBezTo>
                  <a:cubicBezTo>
                    <a:pt x="326561" y="226316"/>
                    <a:pt x="328948" y="218512"/>
                    <a:pt x="330220" y="211695"/>
                  </a:cubicBezTo>
                  <a:cubicBezTo>
                    <a:pt x="335119" y="213843"/>
                    <a:pt x="339626" y="216100"/>
                    <a:pt x="343676" y="218496"/>
                  </a:cubicBezTo>
                  <a:cubicBezTo>
                    <a:pt x="342123" y="224994"/>
                    <a:pt x="339413" y="232851"/>
                    <a:pt x="334561" y="240641"/>
                  </a:cubicBezTo>
                  <a:cubicBezTo>
                    <a:pt x="332232" y="244385"/>
                    <a:pt x="329411" y="248113"/>
                    <a:pt x="325973" y="251667"/>
                  </a:cubicBezTo>
                  <a:cubicBezTo>
                    <a:pt x="300661" y="277842"/>
                    <a:pt x="252402" y="293466"/>
                    <a:pt x="197324" y="293466"/>
                  </a:cubicBezTo>
                  <a:cubicBezTo>
                    <a:pt x="142245" y="293466"/>
                    <a:pt x="93983" y="277842"/>
                    <a:pt x="68674" y="251667"/>
                  </a:cubicBezTo>
                  <a:cubicBezTo>
                    <a:pt x="51817" y="234234"/>
                    <a:pt x="49588" y="212603"/>
                    <a:pt x="48854" y="205495"/>
                  </a:cubicBezTo>
                  <a:cubicBezTo>
                    <a:pt x="47871" y="195967"/>
                    <a:pt x="47871" y="182896"/>
                    <a:pt x="47871" y="166313"/>
                  </a:cubicBezTo>
                  <a:cubicBezTo>
                    <a:pt x="41835" y="163647"/>
                    <a:pt x="36306" y="160856"/>
                    <a:pt x="31256" y="157916"/>
                  </a:cubicBezTo>
                  <a:cubicBezTo>
                    <a:pt x="31256" y="188738"/>
                    <a:pt x="31229" y="196822"/>
                    <a:pt x="32297" y="207202"/>
                  </a:cubicBezTo>
                  <a:cubicBezTo>
                    <a:pt x="33175" y="215732"/>
                    <a:pt x="35851" y="241678"/>
                    <a:pt x="56713" y="263252"/>
                  </a:cubicBezTo>
                  <a:cubicBezTo>
                    <a:pt x="85094" y="292603"/>
                    <a:pt x="137652" y="310123"/>
                    <a:pt x="197318" y="310123"/>
                  </a:cubicBezTo>
                  <a:cubicBezTo>
                    <a:pt x="256983" y="310123"/>
                    <a:pt x="309538" y="292599"/>
                    <a:pt x="337917" y="263246"/>
                  </a:cubicBezTo>
                  <a:cubicBezTo>
                    <a:pt x="339703" y="261402"/>
                    <a:pt x="341343" y="259518"/>
                    <a:pt x="342875" y="257621"/>
                  </a:cubicBezTo>
                  <a:cubicBezTo>
                    <a:pt x="350549" y="248103"/>
                    <a:pt x="355128" y="238136"/>
                    <a:pt x="357906" y="229416"/>
                  </a:cubicBezTo>
                  <a:cubicBezTo>
                    <a:pt x="365378" y="237015"/>
                    <a:pt x="366218" y="248584"/>
                    <a:pt x="360783" y="257308"/>
                  </a:cubicBezTo>
                  <a:cubicBezTo>
                    <a:pt x="356864" y="263594"/>
                    <a:pt x="352709" y="268989"/>
                    <a:pt x="348431" y="273329"/>
                  </a:cubicBezTo>
                  <a:lnTo>
                    <a:pt x="348378" y="273382"/>
                  </a:lnTo>
                  <a:cubicBezTo>
                    <a:pt x="346620" y="275201"/>
                    <a:pt x="344776" y="276967"/>
                    <a:pt x="342875" y="278696"/>
                  </a:cubicBezTo>
                  <a:cubicBezTo>
                    <a:pt x="327506" y="292683"/>
                    <a:pt x="307502" y="303801"/>
                    <a:pt x="283251" y="311787"/>
                  </a:cubicBezTo>
                  <a:cubicBezTo>
                    <a:pt x="257616" y="320231"/>
                    <a:pt x="227899" y="324695"/>
                    <a:pt x="197310" y="324695"/>
                  </a:cubicBezTo>
                  <a:cubicBezTo>
                    <a:pt x="166721" y="324695"/>
                    <a:pt x="137006" y="320231"/>
                    <a:pt x="111369" y="311793"/>
                  </a:cubicBezTo>
                  <a:cubicBezTo>
                    <a:pt x="84123" y="302819"/>
                    <a:pt x="62212" y="289896"/>
                    <a:pt x="46242" y="273388"/>
                  </a:cubicBezTo>
                  <a:cubicBezTo>
                    <a:pt x="30070" y="256668"/>
                    <a:pt x="20508" y="234899"/>
                    <a:pt x="17802" y="208693"/>
                  </a:cubicBezTo>
                  <a:cubicBezTo>
                    <a:pt x="16655" y="197567"/>
                    <a:pt x="16317" y="176750"/>
                    <a:pt x="16847" y="148156"/>
                  </a:cubicBezTo>
                  <a:cubicBezTo>
                    <a:pt x="16028" y="147501"/>
                    <a:pt x="7954" y="141308"/>
                    <a:pt x="1146" y="132011"/>
                  </a:cubicBezTo>
                  <a:cubicBezTo>
                    <a:pt x="-274" y="143712"/>
                    <a:pt x="27" y="171864"/>
                    <a:pt x="27" y="171864"/>
                  </a:cubicBezTo>
                  <a:cubicBezTo>
                    <a:pt x="27" y="186706"/>
                    <a:pt x="27" y="198428"/>
                    <a:pt x="1263" y="210406"/>
                  </a:cubicBezTo>
                  <a:cubicBezTo>
                    <a:pt x="4358" y="240418"/>
                    <a:pt x="15469" y="265509"/>
                    <a:pt x="34298" y="284977"/>
                  </a:cubicBezTo>
                  <a:cubicBezTo>
                    <a:pt x="52159" y="303447"/>
                    <a:pt x="76342" y="317792"/>
                    <a:pt x="106179" y="327623"/>
                  </a:cubicBezTo>
                  <a:cubicBezTo>
                    <a:pt x="133472" y="336610"/>
                    <a:pt x="164985" y="341359"/>
                    <a:pt x="197320" y="341359"/>
                  </a:cubicBezTo>
                  <a:cubicBezTo>
                    <a:pt x="229655" y="341359"/>
                    <a:pt x="261170" y="336610"/>
                    <a:pt x="288457" y="327623"/>
                  </a:cubicBezTo>
                  <a:cubicBezTo>
                    <a:pt x="309493" y="320697"/>
                    <a:pt x="327702" y="311511"/>
                    <a:pt x="342879" y="300227"/>
                  </a:cubicBezTo>
                  <a:cubicBezTo>
                    <a:pt x="349222" y="295516"/>
                    <a:pt x="355046" y="290446"/>
                    <a:pt x="360307" y="285004"/>
                  </a:cubicBezTo>
                  <a:cubicBezTo>
                    <a:pt x="365429" y="279796"/>
                    <a:pt x="370340" y="273445"/>
                    <a:pt x="374898" y="266133"/>
                  </a:cubicBezTo>
                  <a:cubicBezTo>
                    <a:pt x="384298" y="251053"/>
                    <a:pt x="382519" y="231458"/>
                    <a:pt x="370526" y="218529"/>
                  </a:cubicBezTo>
                  <a:cubicBezTo>
                    <a:pt x="358660" y="205739"/>
                    <a:pt x="336213" y="192223"/>
                    <a:pt x="284349" y="179611"/>
                  </a:cubicBezTo>
                  <a:cubicBezTo>
                    <a:pt x="258191" y="173251"/>
                    <a:pt x="228833" y="167909"/>
                    <a:pt x="198789" y="162479"/>
                  </a:cubicBezTo>
                  <a:cubicBezTo>
                    <a:pt x="168454" y="157003"/>
                    <a:pt x="137664" y="151434"/>
                    <a:pt x="110721" y="144655"/>
                  </a:cubicBezTo>
                  <a:cubicBezTo>
                    <a:pt x="111139" y="138787"/>
                    <a:pt x="111946" y="134756"/>
                    <a:pt x="113493" y="133150"/>
                  </a:cubicBezTo>
                  <a:cubicBezTo>
                    <a:pt x="115907" y="130654"/>
                    <a:pt x="120311" y="127450"/>
                    <a:pt x="126738" y="124240"/>
                  </a:cubicBezTo>
                  <a:cubicBezTo>
                    <a:pt x="140600" y="117324"/>
                    <a:pt x="163922" y="110371"/>
                    <a:pt x="197310" y="110371"/>
                  </a:cubicBezTo>
                  <a:cubicBezTo>
                    <a:pt x="246182" y="110371"/>
                    <a:pt x="273506" y="125271"/>
                    <a:pt x="281127" y="133150"/>
                  </a:cubicBezTo>
                  <a:cubicBezTo>
                    <a:pt x="283493" y="135599"/>
                    <a:pt x="284128" y="143688"/>
                    <a:pt x="284296" y="155367"/>
                  </a:cubicBezTo>
                  <a:cubicBezTo>
                    <a:pt x="289973" y="156705"/>
                    <a:pt x="295544" y="158096"/>
                    <a:pt x="300979" y="159539"/>
                  </a:cubicBezTo>
                  <a:cubicBezTo>
                    <a:pt x="300864" y="139023"/>
                    <a:pt x="299965" y="128671"/>
                    <a:pt x="293083" y="121553"/>
                  </a:cubicBezTo>
                  <a:cubicBezTo>
                    <a:pt x="286085" y="114320"/>
                    <a:pt x="273944" y="107609"/>
                    <a:pt x="258892" y="102666"/>
                  </a:cubicBezTo>
                  <a:cubicBezTo>
                    <a:pt x="241031" y="96802"/>
                    <a:pt x="219737" y="93698"/>
                    <a:pt x="197308" y="93698"/>
                  </a:cubicBezTo>
                  <a:cubicBezTo>
                    <a:pt x="174879" y="93698"/>
                    <a:pt x="153591" y="96796"/>
                    <a:pt x="135730" y="102666"/>
                  </a:cubicBezTo>
                  <a:cubicBezTo>
                    <a:pt x="122733" y="106934"/>
                    <a:pt x="111912" y="112516"/>
                    <a:pt x="104692" y="118625"/>
                  </a:cubicBezTo>
                  <a:cubicBezTo>
                    <a:pt x="103551" y="119587"/>
                    <a:pt x="102490" y="120565"/>
                    <a:pt x="101533" y="121555"/>
                  </a:cubicBezTo>
                  <a:cubicBezTo>
                    <a:pt x="97255" y="125975"/>
                    <a:pt x="95292" y="131653"/>
                    <a:pt x="94389" y="140230"/>
                  </a:cubicBezTo>
                  <a:cubicBezTo>
                    <a:pt x="89493" y="138802"/>
                    <a:pt x="84778" y="137322"/>
                    <a:pt x="80277" y="135773"/>
                  </a:cubicBezTo>
                  <a:cubicBezTo>
                    <a:pt x="81222" y="129126"/>
                    <a:pt x="83340" y="120841"/>
                    <a:pt x="88995" y="113792"/>
                  </a:cubicBezTo>
                  <a:cubicBezTo>
                    <a:pt x="89646" y="112984"/>
                    <a:pt x="90326" y="112184"/>
                    <a:pt x="91072" y="111407"/>
                  </a:cubicBezTo>
                  <a:cubicBezTo>
                    <a:pt x="106165" y="95799"/>
                    <a:pt x="142003" y="79116"/>
                    <a:pt x="197302" y="79116"/>
                  </a:cubicBezTo>
                  <a:cubicBezTo>
                    <a:pt x="252601" y="79116"/>
                    <a:pt x="288443" y="95799"/>
                    <a:pt x="303538" y="111407"/>
                  </a:cubicBezTo>
                  <a:cubicBezTo>
                    <a:pt x="311915" y="120068"/>
                    <a:pt x="313943" y="131337"/>
                    <a:pt x="314734" y="139057"/>
                  </a:cubicBezTo>
                  <a:cubicBezTo>
                    <a:pt x="315426" y="145756"/>
                    <a:pt x="315531" y="153541"/>
                    <a:pt x="315547" y="163676"/>
                  </a:cubicBezTo>
                  <a:cubicBezTo>
                    <a:pt x="320939" y="165157"/>
                    <a:pt x="331443" y="168932"/>
                    <a:pt x="332187" y="169208"/>
                  </a:cubicBezTo>
                  <a:cubicBezTo>
                    <a:pt x="332187" y="155798"/>
                    <a:pt x="332181" y="146075"/>
                    <a:pt x="331285" y="137349"/>
                  </a:cubicBezTo>
                  <a:cubicBezTo>
                    <a:pt x="330234" y="127164"/>
                    <a:pt x="327456" y="112196"/>
                    <a:pt x="315488" y="99822"/>
                  </a:cubicBezTo>
                  <a:cubicBezTo>
                    <a:pt x="305638" y="89638"/>
                    <a:pt x="290117" y="80480"/>
                    <a:pt x="271770" y="74029"/>
                  </a:cubicBezTo>
                  <a:cubicBezTo>
                    <a:pt x="249933" y="66352"/>
                    <a:pt x="224873" y="62460"/>
                    <a:pt x="197300" y="62460"/>
                  </a:cubicBezTo>
                  <a:cubicBezTo>
                    <a:pt x="169728" y="62460"/>
                    <a:pt x="144668" y="66352"/>
                    <a:pt x="122831" y="74029"/>
                  </a:cubicBezTo>
                  <a:cubicBezTo>
                    <a:pt x="104483" y="80480"/>
                    <a:pt x="88958" y="89638"/>
                    <a:pt x="79112" y="99822"/>
                  </a:cubicBezTo>
                  <a:cubicBezTo>
                    <a:pt x="76700" y="102318"/>
                    <a:pt x="74660" y="104925"/>
                    <a:pt x="72933" y="107574"/>
                  </a:cubicBezTo>
                  <a:cubicBezTo>
                    <a:pt x="68069" y="115030"/>
                    <a:pt x="65682" y="122834"/>
                    <a:pt x="64410" y="129649"/>
                  </a:cubicBezTo>
                  <a:cubicBezTo>
                    <a:pt x="59514" y="127503"/>
                    <a:pt x="55004" y="125244"/>
                    <a:pt x="50954" y="122854"/>
                  </a:cubicBezTo>
                  <a:cubicBezTo>
                    <a:pt x="52507" y="116356"/>
                    <a:pt x="55216" y="108497"/>
                    <a:pt x="60069" y="100708"/>
                  </a:cubicBezTo>
                  <a:cubicBezTo>
                    <a:pt x="62398" y="96965"/>
                    <a:pt x="65219" y="93236"/>
                    <a:pt x="68657" y="89684"/>
                  </a:cubicBezTo>
                  <a:cubicBezTo>
                    <a:pt x="93969" y="63510"/>
                    <a:pt x="142060" y="47886"/>
                    <a:pt x="197306" y="47886"/>
                  </a:cubicBezTo>
                  <a:cubicBezTo>
                    <a:pt x="252553" y="47886"/>
                    <a:pt x="300647" y="63510"/>
                    <a:pt x="325955" y="89684"/>
                  </a:cubicBezTo>
                  <a:cubicBezTo>
                    <a:pt x="342813" y="107118"/>
                    <a:pt x="345042" y="128749"/>
                    <a:pt x="345774" y="135855"/>
                  </a:cubicBezTo>
                  <a:cubicBezTo>
                    <a:pt x="346757" y="145384"/>
                    <a:pt x="346757" y="155260"/>
                    <a:pt x="346757" y="175037"/>
                  </a:cubicBezTo>
                  <a:cubicBezTo>
                    <a:pt x="352793" y="177702"/>
                    <a:pt x="358322" y="180494"/>
                    <a:pt x="363370" y="183433"/>
                  </a:cubicBezTo>
                  <a:cubicBezTo>
                    <a:pt x="363370" y="151047"/>
                    <a:pt x="363397" y="144528"/>
                    <a:pt x="362330" y="134147"/>
                  </a:cubicBezTo>
                  <a:cubicBezTo>
                    <a:pt x="361453" y="125617"/>
                    <a:pt x="358777" y="99672"/>
                    <a:pt x="337915" y="78097"/>
                  </a:cubicBezTo>
                  <a:cubicBezTo>
                    <a:pt x="309534" y="48746"/>
                    <a:pt x="256972" y="31227"/>
                    <a:pt x="197310" y="31227"/>
                  </a:cubicBezTo>
                  <a:cubicBezTo>
                    <a:pt x="137649" y="31227"/>
                    <a:pt x="85090" y="48750"/>
                    <a:pt x="56711" y="78101"/>
                  </a:cubicBezTo>
                  <a:cubicBezTo>
                    <a:pt x="54925" y="79946"/>
                    <a:pt x="53284" y="81829"/>
                    <a:pt x="51753" y="83727"/>
                  </a:cubicBezTo>
                  <a:cubicBezTo>
                    <a:pt x="44079" y="93244"/>
                    <a:pt x="39500" y="103218"/>
                    <a:pt x="36722" y="111932"/>
                  </a:cubicBezTo>
                  <a:cubicBezTo>
                    <a:pt x="29445" y="104444"/>
                    <a:pt x="28488" y="93113"/>
                    <a:pt x="33786" y="84484"/>
                  </a:cubicBezTo>
                  <a:cubicBezTo>
                    <a:pt x="41438" y="72016"/>
                    <a:pt x="46566" y="67416"/>
                    <a:pt x="51759" y="62651"/>
                  </a:cubicBezTo>
                  <a:cubicBezTo>
                    <a:pt x="67063" y="48598"/>
                    <a:pt x="87132" y="37547"/>
                    <a:pt x="111377" y="29560"/>
                  </a:cubicBezTo>
                  <a:cubicBezTo>
                    <a:pt x="137012" y="21116"/>
                    <a:pt x="166729" y="16653"/>
                    <a:pt x="197324" y="16653"/>
                  </a:cubicBezTo>
                  <a:cubicBezTo>
                    <a:pt x="227918" y="16653"/>
                    <a:pt x="257628" y="21116"/>
                    <a:pt x="283259" y="29554"/>
                  </a:cubicBezTo>
                  <a:cubicBezTo>
                    <a:pt x="310505" y="38528"/>
                    <a:pt x="332416" y="51451"/>
                    <a:pt x="348380" y="67960"/>
                  </a:cubicBezTo>
                  <a:cubicBezTo>
                    <a:pt x="364552" y="84679"/>
                    <a:pt x="374114" y="106449"/>
                    <a:pt x="376820" y="132653"/>
                  </a:cubicBezTo>
                  <a:cubicBezTo>
                    <a:pt x="377967" y="143778"/>
                    <a:pt x="378051" y="149685"/>
                    <a:pt x="377865" y="193260"/>
                  </a:cubicBezTo>
                  <a:cubicBezTo>
                    <a:pt x="378658" y="193894"/>
                    <a:pt x="387297" y="200742"/>
                    <a:pt x="393492" y="209356"/>
                  </a:cubicBezTo>
                  <a:cubicBezTo>
                    <a:pt x="394648" y="199083"/>
                    <a:pt x="394611" y="188765"/>
                    <a:pt x="394611" y="176889"/>
                  </a:cubicBezTo>
                  <a:lnTo>
                    <a:pt x="394601" y="176889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1" name="Rectangle 70">
            <a:extLst>
              <a:ext uri="{FF2B5EF4-FFF2-40B4-BE49-F238E27FC236}">
                <a16:creationId xmlns:a16="http://schemas.microsoft.com/office/drawing/2014/main" id="{20990A89-96DB-7F53-3A76-FE400CF56E6D}"/>
              </a:ext>
            </a:extLst>
          </p:cNvPr>
          <p:cNvSpPr/>
          <p:nvPr/>
        </p:nvSpPr>
        <p:spPr>
          <a:xfrm>
            <a:off x="-6261755" y="-1"/>
            <a:ext cx="6261756" cy="87884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72" name="Rectangle 71">
            <a:extLst>
              <a:ext uri="{FF2B5EF4-FFF2-40B4-BE49-F238E27FC236}">
                <a16:creationId xmlns:a16="http://schemas.microsoft.com/office/drawing/2014/main" id="{9C05919A-A142-8E1C-8831-4124C8FB9EB3}"/>
              </a:ext>
            </a:extLst>
          </p:cNvPr>
          <p:cNvSpPr/>
          <p:nvPr/>
        </p:nvSpPr>
        <p:spPr>
          <a:xfrm>
            <a:off x="-380283" y="6858000"/>
            <a:ext cx="13723750" cy="325035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74" name="Oval 73">
            <a:extLst>
              <a:ext uri="{FF2B5EF4-FFF2-40B4-BE49-F238E27FC236}">
                <a16:creationId xmlns:a16="http://schemas.microsoft.com/office/drawing/2014/main" id="{CC0EEB41-19E1-8587-F1A2-40B7634D7C7D}"/>
              </a:ext>
            </a:extLst>
          </p:cNvPr>
          <p:cNvSpPr/>
          <p:nvPr/>
        </p:nvSpPr>
        <p:spPr>
          <a:xfrm>
            <a:off x="5744089" y="4207246"/>
            <a:ext cx="477694" cy="477694"/>
          </a:xfrm>
          <a:prstGeom prst="ellipse">
            <a:avLst/>
          </a:prstGeom>
          <a:noFill/>
          <a:ln w="19050" cap="flat">
            <a:solidFill>
              <a:schemeClr val="tx1"/>
            </a:solidFill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/>
              <a:sym typeface="Arial"/>
            </a:endParaRPr>
          </a:p>
        </p:txBody>
      </p:sp>
      <p:pic>
        <p:nvPicPr>
          <p:cNvPr id="75" name="Graphic 74">
            <a:extLst>
              <a:ext uri="{FF2B5EF4-FFF2-40B4-BE49-F238E27FC236}">
                <a16:creationId xmlns:a16="http://schemas.microsoft.com/office/drawing/2014/main" id="{C0B9A17B-51E8-8D37-FA30-1300A4C17A4F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4363" y="4329647"/>
            <a:ext cx="237251" cy="237251"/>
          </a:xfrm>
          <a:prstGeom prst="rect">
            <a:avLst/>
          </a:prstGeom>
        </p:spPr>
      </p:pic>
      <p:sp>
        <p:nvSpPr>
          <p:cNvPr id="76" name="Oval 75">
            <a:extLst>
              <a:ext uri="{FF2B5EF4-FFF2-40B4-BE49-F238E27FC236}">
                <a16:creationId xmlns:a16="http://schemas.microsoft.com/office/drawing/2014/main" id="{910B5C57-46E8-5BAD-7E7E-86A9E7BC9A79}"/>
              </a:ext>
            </a:extLst>
          </p:cNvPr>
          <p:cNvSpPr/>
          <p:nvPr/>
        </p:nvSpPr>
        <p:spPr>
          <a:xfrm>
            <a:off x="5744090" y="5012981"/>
            <a:ext cx="477693" cy="477694"/>
          </a:xfrm>
          <a:prstGeom prst="ellipse">
            <a:avLst/>
          </a:prstGeom>
          <a:noFill/>
          <a:ln w="19050" cap="flat">
            <a:solidFill>
              <a:schemeClr val="tx1"/>
            </a:solidFill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77" name="Freeform 20">
            <a:extLst>
              <a:ext uri="{FF2B5EF4-FFF2-40B4-BE49-F238E27FC236}">
                <a16:creationId xmlns:a16="http://schemas.microsoft.com/office/drawing/2014/main" id="{84935728-F794-691E-7A71-E8747E888CE9}"/>
              </a:ext>
            </a:extLst>
          </p:cNvPr>
          <p:cNvSpPr/>
          <p:nvPr/>
        </p:nvSpPr>
        <p:spPr>
          <a:xfrm>
            <a:off x="5861468" y="5122036"/>
            <a:ext cx="232853" cy="236538"/>
          </a:xfrm>
          <a:custGeom>
            <a:avLst/>
            <a:gdLst/>
            <a:ahLst/>
            <a:cxnLst/>
            <a:rect l="l" t="t" r="r" b="b"/>
            <a:pathLst>
              <a:path w="211410" h="214759">
                <a:moveTo>
                  <a:pt x="110616" y="0"/>
                </a:moveTo>
                <a:cubicBezTo>
                  <a:pt x="129071" y="0"/>
                  <a:pt x="145647" y="3776"/>
                  <a:pt x="160343" y="11329"/>
                </a:cubicBezTo>
                <a:cubicBezTo>
                  <a:pt x="175040" y="18882"/>
                  <a:pt x="186630" y="30137"/>
                  <a:pt x="195113" y="45095"/>
                </a:cubicBezTo>
                <a:cubicBezTo>
                  <a:pt x="202331" y="57968"/>
                  <a:pt x="205940" y="71958"/>
                  <a:pt x="205940" y="87064"/>
                </a:cubicBezTo>
                <a:cubicBezTo>
                  <a:pt x="205940" y="108644"/>
                  <a:pt x="198350" y="127806"/>
                  <a:pt x="183170" y="144549"/>
                </a:cubicBezTo>
                <a:cubicBezTo>
                  <a:pt x="169626" y="159581"/>
                  <a:pt x="154818" y="167097"/>
                  <a:pt x="138745" y="167097"/>
                </a:cubicBezTo>
                <a:cubicBezTo>
                  <a:pt x="133610" y="167097"/>
                  <a:pt x="129461" y="166315"/>
                  <a:pt x="126299" y="164753"/>
                </a:cubicBezTo>
                <a:cubicBezTo>
                  <a:pt x="123136" y="163190"/>
                  <a:pt x="120811" y="160957"/>
                  <a:pt x="119323" y="158055"/>
                </a:cubicBezTo>
                <a:cubicBezTo>
                  <a:pt x="118355" y="156195"/>
                  <a:pt x="117648" y="152995"/>
                  <a:pt x="117202" y="148456"/>
                </a:cubicBezTo>
                <a:cubicBezTo>
                  <a:pt x="112365" y="154037"/>
                  <a:pt x="106951" y="158520"/>
                  <a:pt x="100961" y="161906"/>
                </a:cubicBezTo>
                <a:cubicBezTo>
                  <a:pt x="94971" y="165292"/>
                  <a:pt x="88962" y="166985"/>
                  <a:pt x="82934" y="166985"/>
                </a:cubicBezTo>
                <a:cubicBezTo>
                  <a:pt x="76311" y="166985"/>
                  <a:pt x="69874" y="165050"/>
                  <a:pt x="63624" y="161181"/>
                </a:cubicBezTo>
                <a:cubicBezTo>
                  <a:pt x="57373" y="157311"/>
                  <a:pt x="52294" y="151358"/>
                  <a:pt x="48387" y="143321"/>
                </a:cubicBezTo>
                <a:cubicBezTo>
                  <a:pt x="44481" y="135285"/>
                  <a:pt x="42527" y="126466"/>
                  <a:pt x="42527" y="116867"/>
                </a:cubicBezTo>
                <a:cubicBezTo>
                  <a:pt x="42527" y="105035"/>
                  <a:pt x="45560" y="93185"/>
                  <a:pt x="51624" y="81316"/>
                </a:cubicBezTo>
                <a:cubicBezTo>
                  <a:pt x="57689" y="69447"/>
                  <a:pt x="65224" y="60536"/>
                  <a:pt x="74228" y="54582"/>
                </a:cubicBezTo>
                <a:cubicBezTo>
                  <a:pt x="83232" y="48629"/>
                  <a:pt x="91975" y="45653"/>
                  <a:pt x="100459" y="45653"/>
                </a:cubicBezTo>
                <a:cubicBezTo>
                  <a:pt x="106933" y="45653"/>
                  <a:pt x="113109" y="47346"/>
                  <a:pt x="118988" y="50732"/>
                </a:cubicBezTo>
                <a:cubicBezTo>
                  <a:pt x="124866" y="54117"/>
                  <a:pt x="129927" y="59271"/>
                  <a:pt x="134168" y="66191"/>
                </a:cubicBezTo>
                <a:lnTo>
                  <a:pt x="137963" y="48890"/>
                </a:lnTo>
                <a:lnTo>
                  <a:pt x="157943" y="48890"/>
                </a:lnTo>
                <a:lnTo>
                  <a:pt x="141870" y="123788"/>
                </a:lnTo>
                <a:cubicBezTo>
                  <a:pt x="139638" y="134206"/>
                  <a:pt x="138521" y="139973"/>
                  <a:pt x="138521" y="141089"/>
                </a:cubicBezTo>
                <a:cubicBezTo>
                  <a:pt x="138521" y="143098"/>
                  <a:pt x="139284" y="144828"/>
                  <a:pt x="140810" y="146279"/>
                </a:cubicBezTo>
                <a:cubicBezTo>
                  <a:pt x="142335" y="147730"/>
                  <a:pt x="144177" y="148456"/>
                  <a:pt x="146335" y="148456"/>
                </a:cubicBezTo>
                <a:cubicBezTo>
                  <a:pt x="150279" y="148456"/>
                  <a:pt x="155451" y="146186"/>
                  <a:pt x="161850" y="141647"/>
                </a:cubicBezTo>
                <a:cubicBezTo>
                  <a:pt x="170333" y="135694"/>
                  <a:pt x="177049" y="127713"/>
                  <a:pt x="181998" y="117704"/>
                </a:cubicBezTo>
                <a:cubicBezTo>
                  <a:pt x="186946" y="107696"/>
                  <a:pt x="189421" y="97371"/>
                  <a:pt x="189421" y="86729"/>
                </a:cubicBezTo>
                <a:cubicBezTo>
                  <a:pt x="189421" y="74302"/>
                  <a:pt x="186239" y="62694"/>
                  <a:pt x="179877" y="51904"/>
                </a:cubicBezTo>
                <a:cubicBezTo>
                  <a:pt x="173515" y="41114"/>
                  <a:pt x="164027" y="32482"/>
                  <a:pt x="151414" y="26007"/>
                </a:cubicBezTo>
                <a:cubicBezTo>
                  <a:pt x="138800" y="19533"/>
                  <a:pt x="124866" y="16296"/>
                  <a:pt x="109611" y="16296"/>
                </a:cubicBezTo>
                <a:cubicBezTo>
                  <a:pt x="92199" y="16296"/>
                  <a:pt x="76293" y="20371"/>
                  <a:pt x="61893" y="28519"/>
                </a:cubicBezTo>
                <a:cubicBezTo>
                  <a:pt x="47494" y="36667"/>
                  <a:pt x="36332" y="48350"/>
                  <a:pt x="28407" y="63568"/>
                </a:cubicBezTo>
                <a:cubicBezTo>
                  <a:pt x="20482" y="78786"/>
                  <a:pt x="16519" y="95101"/>
                  <a:pt x="16519" y="112514"/>
                </a:cubicBezTo>
                <a:cubicBezTo>
                  <a:pt x="16519" y="130745"/>
                  <a:pt x="20482" y="146447"/>
                  <a:pt x="28407" y="159618"/>
                </a:cubicBezTo>
                <a:cubicBezTo>
                  <a:pt x="36332" y="172789"/>
                  <a:pt x="47792" y="182519"/>
                  <a:pt x="62786" y="188807"/>
                </a:cubicBezTo>
                <a:cubicBezTo>
                  <a:pt x="77781" y="195095"/>
                  <a:pt x="94394" y="198239"/>
                  <a:pt x="112625" y="198239"/>
                </a:cubicBezTo>
                <a:cubicBezTo>
                  <a:pt x="132122" y="198239"/>
                  <a:pt x="148456" y="194965"/>
                  <a:pt x="161627" y="188416"/>
                </a:cubicBezTo>
                <a:cubicBezTo>
                  <a:pt x="174798" y="181868"/>
                  <a:pt x="184658" y="173905"/>
                  <a:pt x="191207" y="164529"/>
                </a:cubicBezTo>
                <a:lnTo>
                  <a:pt x="211410" y="164529"/>
                </a:lnTo>
                <a:cubicBezTo>
                  <a:pt x="207615" y="172343"/>
                  <a:pt x="201104" y="180305"/>
                  <a:pt x="191876" y="188416"/>
                </a:cubicBezTo>
                <a:cubicBezTo>
                  <a:pt x="182649" y="196527"/>
                  <a:pt x="171673" y="202946"/>
                  <a:pt x="158948" y="207671"/>
                </a:cubicBezTo>
                <a:cubicBezTo>
                  <a:pt x="146223" y="212396"/>
                  <a:pt x="130894" y="214759"/>
                  <a:pt x="112960" y="214759"/>
                </a:cubicBezTo>
                <a:cubicBezTo>
                  <a:pt x="96440" y="214759"/>
                  <a:pt x="81204" y="212638"/>
                  <a:pt x="67251" y="208396"/>
                </a:cubicBezTo>
                <a:cubicBezTo>
                  <a:pt x="53299" y="204155"/>
                  <a:pt x="41411" y="197774"/>
                  <a:pt x="31588" y="189253"/>
                </a:cubicBezTo>
                <a:cubicBezTo>
                  <a:pt x="21766" y="180733"/>
                  <a:pt x="14361" y="170929"/>
                  <a:pt x="9376" y="159841"/>
                </a:cubicBezTo>
                <a:cubicBezTo>
                  <a:pt x="3125" y="145777"/>
                  <a:pt x="0" y="130596"/>
                  <a:pt x="0" y="114300"/>
                </a:cubicBezTo>
                <a:cubicBezTo>
                  <a:pt x="0" y="96143"/>
                  <a:pt x="3720" y="78841"/>
                  <a:pt x="11162" y="62396"/>
                </a:cubicBezTo>
                <a:cubicBezTo>
                  <a:pt x="20240" y="42230"/>
                  <a:pt x="33132" y="26789"/>
                  <a:pt x="49838" y="16073"/>
                </a:cubicBezTo>
                <a:cubicBezTo>
                  <a:pt x="66544" y="5358"/>
                  <a:pt x="86804" y="0"/>
                  <a:pt x="110616" y="0"/>
                </a:cubicBezTo>
                <a:close/>
                <a:moveTo>
                  <a:pt x="101910" y="62284"/>
                </a:moveTo>
                <a:cubicBezTo>
                  <a:pt x="97147" y="62284"/>
                  <a:pt x="92664" y="63494"/>
                  <a:pt x="88459" y="65912"/>
                </a:cubicBezTo>
                <a:cubicBezTo>
                  <a:pt x="84255" y="68331"/>
                  <a:pt x="80181" y="72219"/>
                  <a:pt x="76237" y="77576"/>
                </a:cubicBezTo>
                <a:cubicBezTo>
                  <a:pt x="72293" y="82934"/>
                  <a:pt x="69130" y="89445"/>
                  <a:pt x="66749" y="97110"/>
                </a:cubicBezTo>
                <a:cubicBezTo>
                  <a:pt x="64368" y="104775"/>
                  <a:pt x="63177" y="111807"/>
                  <a:pt x="63177" y="118207"/>
                </a:cubicBezTo>
                <a:cubicBezTo>
                  <a:pt x="63177" y="128401"/>
                  <a:pt x="65596" y="136326"/>
                  <a:pt x="70432" y="141982"/>
                </a:cubicBezTo>
                <a:cubicBezTo>
                  <a:pt x="75269" y="147637"/>
                  <a:pt x="80813" y="150465"/>
                  <a:pt x="87064" y="150465"/>
                </a:cubicBezTo>
                <a:cubicBezTo>
                  <a:pt x="91231" y="150465"/>
                  <a:pt x="95622" y="149219"/>
                  <a:pt x="100235" y="146726"/>
                </a:cubicBezTo>
                <a:cubicBezTo>
                  <a:pt x="104849" y="144233"/>
                  <a:pt x="109258" y="140531"/>
                  <a:pt x="113462" y="135619"/>
                </a:cubicBezTo>
                <a:cubicBezTo>
                  <a:pt x="117667" y="130708"/>
                  <a:pt x="121108" y="124476"/>
                  <a:pt x="123787" y="116923"/>
                </a:cubicBezTo>
                <a:cubicBezTo>
                  <a:pt x="126466" y="109370"/>
                  <a:pt x="127806" y="101798"/>
                  <a:pt x="127806" y="94208"/>
                </a:cubicBezTo>
                <a:cubicBezTo>
                  <a:pt x="127806" y="84088"/>
                  <a:pt x="125294" y="76237"/>
                  <a:pt x="120271" y="70656"/>
                </a:cubicBezTo>
                <a:cubicBezTo>
                  <a:pt x="115248" y="65075"/>
                  <a:pt x="109128" y="62284"/>
                  <a:pt x="101910" y="6228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CDD1F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78" name="Oval 77">
            <a:extLst>
              <a:ext uri="{FF2B5EF4-FFF2-40B4-BE49-F238E27FC236}">
                <a16:creationId xmlns:a16="http://schemas.microsoft.com/office/drawing/2014/main" id="{FE74E52B-EA23-98CD-AD60-01130E621460}"/>
              </a:ext>
            </a:extLst>
          </p:cNvPr>
          <p:cNvSpPr/>
          <p:nvPr/>
        </p:nvSpPr>
        <p:spPr>
          <a:xfrm>
            <a:off x="5744089" y="5788060"/>
            <a:ext cx="477694" cy="477694"/>
          </a:xfrm>
          <a:prstGeom prst="ellipse">
            <a:avLst/>
          </a:prstGeom>
          <a:noFill/>
          <a:ln w="19050" cap="flat">
            <a:solidFill>
              <a:schemeClr val="tx1"/>
            </a:solidFill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93" name="Text Placeholder 17">
            <a:extLst>
              <a:ext uri="{FF2B5EF4-FFF2-40B4-BE49-F238E27FC236}">
                <a16:creationId xmlns:a16="http://schemas.microsoft.com/office/drawing/2014/main" id="{2550B494-F528-FAC6-A05F-B808BB3AC54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369276" y="5137951"/>
            <a:ext cx="2188880" cy="20470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4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add text</a:t>
            </a:r>
          </a:p>
        </p:txBody>
      </p:sp>
      <p:sp>
        <p:nvSpPr>
          <p:cNvPr id="95" name="Text Placeholder 17">
            <a:extLst>
              <a:ext uri="{FF2B5EF4-FFF2-40B4-BE49-F238E27FC236}">
                <a16:creationId xmlns:a16="http://schemas.microsoft.com/office/drawing/2014/main" id="{4804ACD5-D7E3-399D-C4CE-AA7790ECE70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369276" y="4347201"/>
            <a:ext cx="2188880" cy="20470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4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add text</a:t>
            </a:r>
          </a:p>
        </p:txBody>
      </p:sp>
      <p:sp>
        <p:nvSpPr>
          <p:cNvPr id="96" name="Text Placeholder 17">
            <a:extLst>
              <a:ext uri="{FF2B5EF4-FFF2-40B4-BE49-F238E27FC236}">
                <a16:creationId xmlns:a16="http://schemas.microsoft.com/office/drawing/2014/main" id="{AE8764F4-B42D-1DCF-BB8B-D2E594ED911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369276" y="5949701"/>
            <a:ext cx="2188880" cy="20470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4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add text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ECA90DDA-8BB9-26DE-484C-BA37A645D468}"/>
              </a:ext>
            </a:extLst>
          </p:cNvPr>
          <p:cNvGrpSpPr/>
          <p:nvPr/>
        </p:nvGrpSpPr>
        <p:grpSpPr>
          <a:xfrm>
            <a:off x="5898788" y="5916773"/>
            <a:ext cx="195533" cy="198475"/>
            <a:chOff x="767254" y="4690218"/>
            <a:chExt cx="195533" cy="198475"/>
          </a:xfrm>
          <a:solidFill>
            <a:schemeClr val="tx1"/>
          </a:solidFill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E5ABD051-6F4B-8B6F-E866-9F71FAD79810}"/>
                </a:ext>
              </a:extLst>
            </p:cNvPr>
            <p:cNvSpPr/>
            <p:nvPr/>
          </p:nvSpPr>
          <p:spPr>
            <a:xfrm>
              <a:off x="767254" y="4690218"/>
              <a:ext cx="47046" cy="198474"/>
            </a:xfrm>
            <a:custGeom>
              <a:avLst/>
              <a:gdLst>
                <a:gd name="connsiteX0" fmla="*/ 3483 w 55727"/>
                <a:gd name="connsiteY0" fmla="*/ 78366 h 235098"/>
                <a:gd name="connsiteX1" fmla="*/ 52244 w 55727"/>
                <a:gd name="connsiteY1" fmla="*/ 78366 h 235098"/>
                <a:gd name="connsiteX2" fmla="*/ 52244 w 55727"/>
                <a:gd name="connsiteY2" fmla="*/ 235099 h 235098"/>
                <a:gd name="connsiteX3" fmla="*/ 3483 w 55727"/>
                <a:gd name="connsiteY3" fmla="*/ 235099 h 235098"/>
                <a:gd name="connsiteX4" fmla="*/ 3483 w 55727"/>
                <a:gd name="connsiteY4" fmla="*/ 78366 h 235098"/>
                <a:gd name="connsiteX5" fmla="*/ 27864 w 55727"/>
                <a:gd name="connsiteY5" fmla="*/ 0 h 235098"/>
                <a:gd name="connsiteX6" fmla="*/ 55727 w 55727"/>
                <a:gd name="connsiteY6" fmla="*/ 27864 h 235098"/>
                <a:gd name="connsiteX7" fmla="*/ 27864 w 55727"/>
                <a:gd name="connsiteY7" fmla="*/ 55727 h 235098"/>
                <a:gd name="connsiteX8" fmla="*/ 0 w 55727"/>
                <a:gd name="connsiteY8" fmla="*/ 27864 h 235098"/>
                <a:gd name="connsiteX9" fmla="*/ 27864 w 55727"/>
                <a:gd name="connsiteY9" fmla="*/ 0 h 235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727" h="235098">
                  <a:moveTo>
                    <a:pt x="3483" y="78366"/>
                  </a:moveTo>
                  <a:lnTo>
                    <a:pt x="52244" y="78366"/>
                  </a:lnTo>
                  <a:lnTo>
                    <a:pt x="52244" y="235099"/>
                  </a:lnTo>
                  <a:lnTo>
                    <a:pt x="3483" y="235099"/>
                  </a:lnTo>
                  <a:lnTo>
                    <a:pt x="3483" y="78366"/>
                  </a:lnTo>
                  <a:close/>
                  <a:moveTo>
                    <a:pt x="27864" y="0"/>
                  </a:moveTo>
                  <a:cubicBezTo>
                    <a:pt x="43537" y="0"/>
                    <a:pt x="55727" y="12190"/>
                    <a:pt x="55727" y="27864"/>
                  </a:cubicBezTo>
                  <a:cubicBezTo>
                    <a:pt x="55727" y="43537"/>
                    <a:pt x="43537" y="55727"/>
                    <a:pt x="27864" y="55727"/>
                  </a:cubicBezTo>
                  <a:cubicBezTo>
                    <a:pt x="12190" y="55727"/>
                    <a:pt x="0" y="43537"/>
                    <a:pt x="0" y="27864"/>
                  </a:cubicBezTo>
                  <a:cubicBezTo>
                    <a:pt x="0" y="13932"/>
                    <a:pt x="12190" y="0"/>
                    <a:pt x="27864" y="0"/>
                  </a:cubicBez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F5C9BC8E-10B5-BA2A-8B7C-9A3D76AB237C}"/>
                </a:ext>
              </a:extLst>
            </p:cNvPr>
            <p:cNvSpPr/>
            <p:nvPr/>
          </p:nvSpPr>
          <p:spPr>
            <a:xfrm>
              <a:off x="836352" y="4753436"/>
              <a:ext cx="126435" cy="135257"/>
            </a:xfrm>
            <a:custGeom>
              <a:avLst/>
              <a:gdLst>
                <a:gd name="connsiteX0" fmla="*/ 0 w 149766"/>
                <a:gd name="connsiteY0" fmla="*/ 3483 h 160215"/>
                <a:gd name="connsiteX1" fmla="*/ 47020 w 149766"/>
                <a:gd name="connsiteY1" fmla="*/ 3483 h 160215"/>
                <a:gd name="connsiteX2" fmla="*/ 47020 w 149766"/>
                <a:gd name="connsiteY2" fmla="*/ 24381 h 160215"/>
                <a:gd name="connsiteX3" fmla="*/ 47020 w 149766"/>
                <a:gd name="connsiteY3" fmla="*/ 24381 h 160215"/>
                <a:gd name="connsiteX4" fmla="*/ 92298 w 149766"/>
                <a:gd name="connsiteY4" fmla="*/ 0 h 160215"/>
                <a:gd name="connsiteX5" fmla="*/ 149767 w 149766"/>
                <a:gd name="connsiteY5" fmla="*/ 74883 h 160215"/>
                <a:gd name="connsiteX6" fmla="*/ 149767 w 149766"/>
                <a:gd name="connsiteY6" fmla="*/ 160216 h 160215"/>
                <a:gd name="connsiteX7" fmla="*/ 101005 w 149766"/>
                <a:gd name="connsiteY7" fmla="*/ 160216 h 160215"/>
                <a:gd name="connsiteX8" fmla="*/ 101005 w 149766"/>
                <a:gd name="connsiteY8" fmla="*/ 83591 h 160215"/>
                <a:gd name="connsiteX9" fmla="*/ 76625 w 149766"/>
                <a:gd name="connsiteY9" fmla="*/ 41795 h 160215"/>
                <a:gd name="connsiteX10" fmla="*/ 47020 w 149766"/>
                <a:gd name="connsiteY10" fmla="*/ 81849 h 160215"/>
                <a:gd name="connsiteX11" fmla="*/ 47020 w 149766"/>
                <a:gd name="connsiteY11" fmla="*/ 158474 h 160215"/>
                <a:gd name="connsiteX12" fmla="*/ 0 w 149766"/>
                <a:gd name="connsiteY12" fmla="*/ 158474 h 160215"/>
                <a:gd name="connsiteX13" fmla="*/ 0 w 149766"/>
                <a:gd name="connsiteY13" fmla="*/ 3483 h 160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766" h="160215">
                  <a:moveTo>
                    <a:pt x="0" y="3483"/>
                  </a:moveTo>
                  <a:lnTo>
                    <a:pt x="47020" y="3483"/>
                  </a:lnTo>
                  <a:lnTo>
                    <a:pt x="47020" y="24381"/>
                  </a:lnTo>
                  <a:lnTo>
                    <a:pt x="47020" y="24381"/>
                  </a:lnTo>
                  <a:cubicBezTo>
                    <a:pt x="53986" y="12190"/>
                    <a:pt x="69659" y="0"/>
                    <a:pt x="92298" y="0"/>
                  </a:cubicBezTo>
                  <a:cubicBezTo>
                    <a:pt x="141059" y="0"/>
                    <a:pt x="149767" y="33088"/>
                    <a:pt x="149767" y="74883"/>
                  </a:cubicBezTo>
                  <a:lnTo>
                    <a:pt x="149767" y="160216"/>
                  </a:lnTo>
                  <a:lnTo>
                    <a:pt x="101005" y="160216"/>
                  </a:lnTo>
                  <a:lnTo>
                    <a:pt x="101005" y="83591"/>
                  </a:lnTo>
                  <a:cubicBezTo>
                    <a:pt x="101005" y="66176"/>
                    <a:pt x="101005" y="41795"/>
                    <a:pt x="76625" y="41795"/>
                  </a:cubicBezTo>
                  <a:cubicBezTo>
                    <a:pt x="50503" y="41795"/>
                    <a:pt x="47020" y="60952"/>
                    <a:pt x="47020" y="81849"/>
                  </a:cubicBezTo>
                  <a:lnTo>
                    <a:pt x="47020" y="158474"/>
                  </a:lnTo>
                  <a:lnTo>
                    <a:pt x="0" y="158474"/>
                  </a:lnTo>
                  <a:cubicBezTo>
                    <a:pt x="0" y="160216"/>
                    <a:pt x="0" y="3483"/>
                    <a:pt x="0" y="3483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D1617F8-7927-0ABD-C199-B6D503745706}"/>
              </a:ext>
            </a:extLst>
          </p:cNvPr>
          <p:cNvSpPr txBox="1">
            <a:spLocks/>
          </p:cNvSpPr>
          <p:nvPr userDrawn="1"/>
        </p:nvSpPr>
        <p:spPr>
          <a:xfrm>
            <a:off x="5630129" y="3183001"/>
            <a:ext cx="4417772" cy="851830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ts val="65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6500" b="1" i="0" u="none" strike="noStrike" kern="0" cap="none" spc="-30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Thank You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18FBA537-D277-40FF-0B93-48D907E0285C}"/>
              </a:ext>
            </a:extLst>
          </p:cNvPr>
          <p:cNvGrpSpPr/>
          <p:nvPr userDrawn="1"/>
        </p:nvGrpSpPr>
        <p:grpSpPr>
          <a:xfrm>
            <a:off x="8496480" y="493768"/>
            <a:ext cx="3695519" cy="1366563"/>
            <a:chOff x="7241828" y="856922"/>
            <a:chExt cx="4944479" cy="1828415"/>
          </a:xfrm>
        </p:grpSpPr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87666BD2-2C88-6AA4-EB8A-EB95377CAA1C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71FE139C-99C4-27F8-9540-1F71D7D5A880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B8677EF7-6D72-821D-D7CD-8933E146763A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78E69702-AF4A-1C3D-3526-166E70CFDFBE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ED5BEA06-B101-2ED6-4DF3-E2E80607D1DB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F013CCA7-0DB7-2612-9DB6-323FB9F54A78}"/>
              </a:ext>
            </a:extLst>
          </p:cNvPr>
          <p:cNvGrpSpPr/>
          <p:nvPr userDrawn="1"/>
        </p:nvGrpSpPr>
        <p:grpSpPr>
          <a:xfrm>
            <a:off x="5744089" y="2215353"/>
            <a:ext cx="1865118" cy="405052"/>
            <a:chOff x="620958" y="1312748"/>
            <a:chExt cx="1571835" cy="341359"/>
          </a:xfrm>
          <a:solidFill>
            <a:schemeClr val="tx1"/>
          </a:solidFill>
        </p:grpSpPr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AF6101E6-6518-2301-71F6-6F00DBA2E929}"/>
                </a:ext>
              </a:extLst>
            </p:cNvPr>
            <p:cNvSpPr/>
            <p:nvPr/>
          </p:nvSpPr>
          <p:spPr>
            <a:xfrm>
              <a:off x="1140369" y="1371738"/>
              <a:ext cx="219785" cy="223389"/>
            </a:xfrm>
            <a:custGeom>
              <a:avLst/>
              <a:gdLst>
                <a:gd name="connsiteX0" fmla="*/ 657 w 219785"/>
                <a:gd name="connsiteY0" fmla="*/ 147010 h 223389"/>
                <a:gd name="connsiteX1" fmla="*/ 45280 w 219785"/>
                <a:gd name="connsiteY1" fmla="*/ 136614 h 223389"/>
                <a:gd name="connsiteX2" fmla="*/ 46286 w 219785"/>
                <a:gd name="connsiteY2" fmla="*/ 137220 h 223389"/>
                <a:gd name="connsiteX3" fmla="*/ 119388 w 219785"/>
                <a:gd name="connsiteY3" fmla="*/ 182700 h 223389"/>
                <a:gd name="connsiteX4" fmla="*/ 170380 w 219785"/>
                <a:gd name="connsiteY4" fmla="*/ 159166 h 223389"/>
                <a:gd name="connsiteX5" fmla="*/ 103844 w 219785"/>
                <a:gd name="connsiteY5" fmla="*/ 128852 h 223389"/>
                <a:gd name="connsiteX6" fmla="*/ 11011 w 219785"/>
                <a:gd name="connsiteY6" fmla="*/ 65423 h 223389"/>
                <a:gd name="connsiteX7" fmla="*/ 103445 w 219785"/>
                <a:gd name="connsiteY7" fmla="*/ 0 h 223389"/>
                <a:gd name="connsiteX8" fmla="*/ 214751 w 219785"/>
                <a:gd name="connsiteY8" fmla="*/ 64985 h 223389"/>
                <a:gd name="connsiteX9" fmla="*/ 214161 w 219785"/>
                <a:gd name="connsiteY9" fmla="*/ 66051 h 223389"/>
                <a:gd name="connsiteX10" fmla="*/ 170337 w 219785"/>
                <a:gd name="connsiteY10" fmla="*/ 77982 h 223389"/>
                <a:gd name="connsiteX11" fmla="*/ 169325 w 219785"/>
                <a:gd name="connsiteY11" fmla="*/ 77446 h 223389"/>
                <a:gd name="connsiteX12" fmla="*/ 103445 w 219785"/>
                <a:gd name="connsiteY12" fmla="*/ 40690 h 223389"/>
                <a:gd name="connsiteX13" fmla="*/ 60412 w 219785"/>
                <a:gd name="connsiteY13" fmla="*/ 64623 h 223389"/>
                <a:gd name="connsiteX14" fmla="*/ 123764 w 219785"/>
                <a:gd name="connsiteY14" fmla="*/ 90553 h 223389"/>
                <a:gd name="connsiteX15" fmla="*/ 219785 w 219785"/>
                <a:gd name="connsiteY15" fmla="*/ 159166 h 223389"/>
                <a:gd name="connsiteX16" fmla="*/ 119386 w 219785"/>
                <a:gd name="connsiteY16" fmla="*/ 223390 h 223389"/>
                <a:gd name="connsiteX17" fmla="*/ 16 w 219785"/>
                <a:gd name="connsiteY17" fmla="*/ 148009 h 223389"/>
                <a:gd name="connsiteX18" fmla="*/ 661 w 219785"/>
                <a:gd name="connsiteY18" fmla="*/ 147015 h 223389"/>
                <a:gd name="connsiteX19" fmla="*/ 655 w 219785"/>
                <a:gd name="connsiteY19" fmla="*/ 147010 h 223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9785" h="223389">
                  <a:moveTo>
                    <a:pt x="657" y="147010"/>
                  </a:moveTo>
                  <a:lnTo>
                    <a:pt x="45280" y="136614"/>
                  </a:lnTo>
                  <a:cubicBezTo>
                    <a:pt x="45726" y="136510"/>
                    <a:pt x="46163" y="136782"/>
                    <a:pt x="46286" y="137220"/>
                  </a:cubicBezTo>
                  <a:cubicBezTo>
                    <a:pt x="54462" y="167798"/>
                    <a:pt x="78703" y="182700"/>
                    <a:pt x="119388" y="182700"/>
                  </a:cubicBezTo>
                  <a:cubicBezTo>
                    <a:pt x="150862" y="182700"/>
                    <a:pt x="170380" y="173525"/>
                    <a:pt x="170380" y="159166"/>
                  </a:cubicBezTo>
                  <a:cubicBezTo>
                    <a:pt x="170380" y="145601"/>
                    <a:pt x="158828" y="137627"/>
                    <a:pt x="103844" y="128852"/>
                  </a:cubicBezTo>
                  <a:cubicBezTo>
                    <a:pt x="34123" y="117281"/>
                    <a:pt x="11011" y="97739"/>
                    <a:pt x="11011" y="65423"/>
                  </a:cubicBezTo>
                  <a:cubicBezTo>
                    <a:pt x="11011" y="28324"/>
                    <a:pt x="49258" y="0"/>
                    <a:pt x="103445" y="0"/>
                  </a:cubicBezTo>
                  <a:cubicBezTo>
                    <a:pt x="157633" y="0"/>
                    <a:pt x="203176" y="26349"/>
                    <a:pt x="214751" y="64985"/>
                  </a:cubicBezTo>
                  <a:cubicBezTo>
                    <a:pt x="214890" y="65442"/>
                    <a:pt x="214618" y="65927"/>
                    <a:pt x="214161" y="66051"/>
                  </a:cubicBezTo>
                  <a:lnTo>
                    <a:pt x="170337" y="77982"/>
                  </a:lnTo>
                  <a:cubicBezTo>
                    <a:pt x="169909" y="78097"/>
                    <a:pt x="169469" y="77867"/>
                    <a:pt x="169325" y="77446"/>
                  </a:cubicBezTo>
                  <a:cubicBezTo>
                    <a:pt x="161069" y="54358"/>
                    <a:pt x="135376" y="40690"/>
                    <a:pt x="103445" y="40690"/>
                  </a:cubicBezTo>
                  <a:cubicBezTo>
                    <a:pt x="78741" y="40690"/>
                    <a:pt x="60412" y="51058"/>
                    <a:pt x="60412" y="64623"/>
                  </a:cubicBezTo>
                  <a:cubicBezTo>
                    <a:pt x="60412" y="74598"/>
                    <a:pt x="70375" y="80977"/>
                    <a:pt x="123764" y="90553"/>
                  </a:cubicBezTo>
                  <a:cubicBezTo>
                    <a:pt x="197870" y="104518"/>
                    <a:pt x="219785" y="124862"/>
                    <a:pt x="219785" y="159166"/>
                  </a:cubicBezTo>
                  <a:cubicBezTo>
                    <a:pt x="219785" y="195465"/>
                    <a:pt x="178743" y="223390"/>
                    <a:pt x="119386" y="223390"/>
                  </a:cubicBezTo>
                  <a:cubicBezTo>
                    <a:pt x="55208" y="223390"/>
                    <a:pt x="9153" y="194600"/>
                    <a:pt x="16" y="148009"/>
                  </a:cubicBezTo>
                  <a:cubicBezTo>
                    <a:pt x="-73" y="147557"/>
                    <a:pt x="216" y="147119"/>
                    <a:pt x="661" y="147015"/>
                  </a:cubicBezTo>
                  <a:lnTo>
                    <a:pt x="655" y="14701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1AFFAB1A-EA4E-228D-C6E9-C6AD8537CC6B}"/>
                </a:ext>
              </a:extLst>
            </p:cNvPr>
            <p:cNvSpPr/>
            <p:nvPr/>
          </p:nvSpPr>
          <p:spPr>
            <a:xfrm>
              <a:off x="1388770" y="1377721"/>
              <a:ext cx="49403" cy="211419"/>
            </a:xfrm>
            <a:custGeom>
              <a:avLst/>
              <a:gdLst>
                <a:gd name="connsiteX0" fmla="*/ 0 w 49403"/>
                <a:gd name="connsiteY0" fmla="*/ 210572 h 211419"/>
                <a:gd name="connsiteX1" fmla="*/ 0 w 49403"/>
                <a:gd name="connsiteY1" fmla="*/ 847 h 211419"/>
                <a:gd name="connsiteX2" fmla="*/ 844 w 49403"/>
                <a:gd name="connsiteY2" fmla="*/ 0 h 211419"/>
                <a:gd name="connsiteX3" fmla="*/ 48559 w 49403"/>
                <a:gd name="connsiteY3" fmla="*/ 0 h 211419"/>
                <a:gd name="connsiteX4" fmla="*/ 49403 w 49403"/>
                <a:gd name="connsiteY4" fmla="*/ 847 h 211419"/>
                <a:gd name="connsiteX5" fmla="*/ 49403 w 49403"/>
                <a:gd name="connsiteY5" fmla="*/ 210574 h 211419"/>
                <a:gd name="connsiteX6" fmla="*/ 48559 w 49403"/>
                <a:gd name="connsiteY6" fmla="*/ 211419 h 211419"/>
                <a:gd name="connsiteX7" fmla="*/ 844 w 49403"/>
                <a:gd name="connsiteY7" fmla="*/ 211419 h 211419"/>
                <a:gd name="connsiteX8" fmla="*/ 0 w 49403"/>
                <a:gd name="connsiteY8" fmla="*/ 210574 h 21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403" h="211419">
                  <a:moveTo>
                    <a:pt x="0" y="210572"/>
                  </a:moveTo>
                  <a:lnTo>
                    <a:pt x="0" y="847"/>
                  </a:lnTo>
                  <a:cubicBezTo>
                    <a:pt x="0" y="376"/>
                    <a:pt x="379" y="0"/>
                    <a:pt x="844" y="0"/>
                  </a:cubicBezTo>
                  <a:lnTo>
                    <a:pt x="48559" y="0"/>
                  </a:lnTo>
                  <a:cubicBezTo>
                    <a:pt x="49028" y="0"/>
                    <a:pt x="49403" y="381"/>
                    <a:pt x="49403" y="847"/>
                  </a:cubicBezTo>
                  <a:lnTo>
                    <a:pt x="49403" y="210574"/>
                  </a:lnTo>
                  <a:cubicBezTo>
                    <a:pt x="49403" y="211046"/>
                    <a:pt x="49024" y="211419"/>
                    <a:pt x="48559" y="211419"/>
                  </a:cubicBezTo>
                  <a:lnTo>
                    <a:pt x="844" y="211419"/>
                  </a:lnTo>
                  <a:cubicBezTo>
                    <a:pt x="375" y="211419"/>
                    <a:pt x="0" y="211038"/>
                    <a:pt x="0" y="210574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2CACAAC0-A76E-25A9-30C3-962741DA9150}"/>
                </a:ext>
              </a:extLst>
            </p:cNvPr>
            <p:cNvSpPr/>
            <p:nvPr/>
          </p:nvSpPr>
          <p:spPr>
            <a:xfrm>
              <a:off x="1475012" y="1373737"/>
              <a:ext cx="140875" cy="215407"/>
            </a:xfrm>
            <a:custGeom>
              <a:avLst/>
              <a:gdLst>
                <a:gd name="connsiteX0" fmla="*/ 0 w 140875"/>
                <a:gd name="connsiteY0" fmla="*/ 214561 h 215407"/>
                <a:gd name="connsiteX1" fmla="*/ 0 w 140875"/>
                <a:gd name="connsiteY1" fmla="*/ 4835 h 215407"/>
                <a:gd name="connsiteX2" fmla="*/ 850 w 140875"/>
                <a:gd name="connsiteY2" fmla="*/ 3988 h 215407"/>
                <a:gd name="connsiteX3" fmla="*/ 46168 w 140875"/>
                <a:gd name="connsiteY3" fmla="*/ 3988 h 215407"/>
                <a:gd name="connsiteX4" fmla="*/ 47012 w 140875"/>
                <a:gd name="connsiteY4" fmla="*/ 4835 h 215407"/>
                <a:gd name="connsiteX5" fmla="*/ 47012 w 140875"/>
                <a:gd name="connsiteY5" fmla="*/ 24334 h 215407"/>
                <a:gd name="connsiteX6" fmla="*/ 47807 w 140875"/>
                <a:gd name="connsiteY6" fmla="*/ 24334 h 215407"/>
                <a:gd name="connsiteX7" fmla="*/ 107176 w 140875"/>
                <a:gd name="connsiteY7" fmla="*/ 0 h 215407"/>
                <a:gd name="connsiteX8" fmla="*/ 140275 w 140875"/>
                <a:gd name="connsiteY8" fmla="*/ 5346 h 215407"/>
                <a:gd name="connsiteX9" fmla="*/ 140853 w 140875"/>
                <a:gd name="connsiteY9" fmla="*/ 6359 h 215407"/>
                <a:gd name="connsiteX10" fmla="*/ 130476 w 140875"/>
                <a:gd name="connsiteY10" fmla="*/ 49824 h 215407"/>
                <a:gd name="connsiteX11" fmla="*/ 129446 w 140875"/>
                <a:gd name="connsiteY11" fmla="*/ 50450 h 215407"/>
                <a:gd name="connsiteX12" fmla="*/ 100401 w 140875"/>
                <a:gd name="connsiteY12" fmla="*/ 46272 h 215407"/>
                <a:gd name="connsiteX13" fmla="*/ 49409 w 140875"/>
                <a:gd name="connsiteY13" fmla="*/ 108900 h 215407"/>
                <a:gd name="connsiteX14" fmla="*/ 49409 w 140875"/>
                <a:gd name="connsiteY14" fmla="*/ 214561 h 215407"/>
                <a:gd name="connsiteX15" fmla="*/ 48559 w 140875"/>
                <a:gd name="connsiteY15" fmla="*/ 215407 h 215407"/>
                <a:gd name="connsiteX16" fmla="*/ 850 w 140875"/>
                <a:gd name="connsiteY16" fmla="*/ 215407 h 215407"/>
                <a:gd name="connsiteX17" fmla="*/ 0 w 140875"/>
                <a:gd name="connsiteY17" fmla="*/ 214561 h 21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875" h="215407">
                  <a:moveTo>
                    <a:pt x="0" y="214561"/>
                  </a:moveTo>
                  <a:lnTo>
                    <a:pt x="0" y="4835"/>
                  </a:lnTo>
                  <a:cubicBezTo>
                    <a:pt x="0" y="4364"/>
                    <a:pt x="385" y="3988"/>
                    <a:pt x="850" y="3988"/>
                  </a:cubicBezTo>
                  <a:lnTo>
                    <a:pt x="46168" y="3988"/>
                  </a:lnTo>
                  <a:cubicBezTo>
                    <a:pt x="46637" y="3988"/>
                    <a:pt x="47012" y="4370"/>
                    <a:pt x="47012" y="4835"/>
                  </a:cubicBezTo>
                  <a:lnTo>
                    <a:pt x="47012" y="24334"/>
                  </a:lnTo>
                  <a:lnTo>
                    <a:pt x="47807" y="24334"/>
                  </a:lnTo>
                  <a:cubicBezTo>
                    <a:pt x="62146" y="9173"/>
                    <a:pt x="82465" y="0"/>
                    <a:pt x="107176" y="0"/>
                  </a:cubicBezTo>
                  <a:cubicBezTo>
                    <a:pt x="118860" y="0"/>
                    <a:pt x="129024" y="1905"/>
                    <a:pt x="140275" y="5346"/>
                  </a:cubicBezTo>
                  <a:cubicBezTo>
                    <a:pt x="140703" y="5475"/>
                    <a:pt x="140955" y="5921"/>
                    <a:pt x="140853" y="6359"/>
                  </a:cubicBezTo>
                  <a:lnTo>
                    <a:pt x="130476" y="49824"/>
                  </a:lnTo>
                  <a:cubicBezTo>
                    <a:pt x="130366" y="50282"/>
                    <a:pt x="129898" y="50559"/>
                    <a:pt x="129446" y="50450"/>
                  </a:cubicBezTo>
                  <a:cubicBezTo>
                    <a:pt x="118745" y="47790"/>
                    <a:pt x="111276" y="46272"/>
                    <a:pt x="100401" y="46272"/>
                  </a:cubicBezTo>
                  <a:cubicBezTo>
                    <a:pt x="69728" y="46272"/>
                    <a:pt x="49409" y="67017"/>
                    <a:pt x="49409" y="108900"/>
                  </a:cubicBezTo>
                  <a:lnTo>
                    <a:pt x="49409" y="214561"/>
                  </a:lnTo>
                  <a:cubicBezTo>
                    <a:pt x="49409" y="215032"/>
                    <a:pt x="49024" y="215407"/>
                    <a:pt x="48559" y="215407"/>
                  </a:cubicBezTo>
                  <a:lnTo>
                    <a:pt x="850" y="215407"/>
                  </a:lnTo>
                  <a:cubicBezTo>
                    <a:pt x="381" y="215407"/>
                    <a:pt x="0" y="215026"/>
                    <a:pt x="0" y="21456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93B01378-8AEB-4682-0159-AECF2BAE3940}"/>
                </a:ext>
              </a:extLst>
            </p:cNvPr>
            <p:cNvSpPr/>
            <p:nvPr/>
          </p:nvSpPr>
          <p:spPr>
            <a:xfrm>
              <a:off x="1637162" y="1377721"/>
              <a:ext cx="49403" cy="211419"/>
            </a:xfrm>
            <a:custGeom>
              <a:avLst/>
              <a:gdLst>
                <a:gd name="connsiteX0" fmla="*/ 0 w 49403"/>
                <a:gd name="connsiteY0" fmla="*/ 210572 h 211419"/>
                <a:gd name="connsiteX1" fmla="*/ 0 w 49403"/>
                <a:gd name="connsiteY1" fmla="*/ 847 h 211419"/>
                <a:gd name="connsiteX2" fmla="*/ 850 w 49403"/>
                <a:gd name="connsiteY2" fmla="*/ 0 h 211419"/>
                <a:gd name="connsiteX3" fmla="*/ 48560 w 49403"/>
                <a:gd name="connsiteY3" fmla="*/ 0 h 211419"/>
                <a:gd name="connsiteX4" fmla="*/ 49403 w 49403"/>
                <a:gd name="connsiteY4" fmla="*/ 847 h 211419"/>
                <a:gd name="connsiteX5" fmla="*/ 49403 w 49403"/>
                <a:gd name="connsiteY5" fmla="*/ 210574 h 211419"/>
                <a:gd name="connsiteX6" fmla="*/ 48560 w 49403"/>
                <a:gd name="connsiteY6" fmla="*/ 211419 h 211419"/>
                <a:gd name="connsiteX7" fmla="*/ 850 w 49403"/>
                <a:gd name="connsiteY7" fmla="*/ 211419 h 211419"/>
                <a:gd name="connsiteX8" fmla="*/ 0 w 49403"/>
                <a:gd name="connsiteY8" fmla="*/ 210574 h 21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403" h="211419">
                  <a:moveTo>
                    <a:pt x="0" y="210572"/>
                  </a:moveTo>
                  <a:lnTo>
                    <a:pt x="0" y="847"/>
                  </a:lnTo>
                  <a:cubicBezTo>
                    <a:pt x="0" y="376"/>
                    <a:pt x="379" y="0"/>
                    <a:pt x="850" y="0"/>
                  </a:cubicBezTo>
                  <a:lnTo>
                    <a:pt x="48560" y="0"/>
                  </a:lnTo>
                  <a:cubicBezTo>
                    <a:pt x="49028" y="0"/>
                    <a:pt x="49403" y="381"/>
                    <a:pt x="49403" y="847"/>
                  </a:cubicBezTo>
                  <a:lnTo>
                    <a:pt x="49403" y="210574"/>
                  </a:lnTo>
                  <a:cubicBezTo>
                    <a:pt x="49403" y="211046"/>
                    <a:pt x="49024" y="211419"/>
                    <a:pt x="48560" y="211419"/>
                  </a:cubicBezTo>
                  <a:lnTo>
                    <a:pt x="850" y="211419"/>
                  </a:lnTo>
                  <a:cubicBezTo>
                    <a:pt x="373" y="211419"/>
                    <a:pt x="0" y="211038"/>
                    <a:pt x="0" y="210574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51001937-28E2-79D5-4AE5-04FBD04E37D0}"/>
                </a:ext>
              </a:extLst>
            </p:cNvPr>
            <p:cNvSpPr/>
            <p:nvPr/>
          </p:nvSpPr>
          <p:spPr>
            <a:xfrm>
              <a:off x="1710462" y="1371743"/>
              <a:ext cx="235065" cy="223381"/>
            </a:xfrm>
            <a:custGeom>
              <a:avLst/>
              <a:gdLst>
                <a:gd name="connsiteX0" fmla="*/ 0 w 235065"/>
                <a:gd name="connsiteY0" fmla="*/ 111691 h 223381"/>
                <a:gd name="connsiteX1" fmla="*/ 117531 w 235065"/>
                <a:gd name="connsiteY1" fmla="*/ 0 h 223381"/>
                <a:gd name="connsiteX2" fmla="*/ 235065 w 235065"/>
                <a:gd name="connsiteY2" fmla="*/ 111691 h 223381"/>
                <a:gd name="connsiteX3" fmla="*/ 117531 w 235065"/>
                <a:gd name="connsiteY3" fmla="*/ 223382 h 223381"/>
                <a:gd name="connsiteX4" fmla="*/ 0 w 235065"/>
                <a:gd name="connsiteY4" fmla="*/ 111691 h 223381"/>
                <a:gd name="connsiteX5" fmla="*/ 185664 w 235065"/>
                <a:gd name="connsiteY5" fmla="*/ 111691 h 223381"/>
                <a:gd name="connsiteX6" fmla="*/ 117534 w 235065"/>
                <a:gd name="connsiteY6" fmla="*/ 43477 h 223381"/>
                <a:gd name="connsiteX7" fmla="*/ 49403 w 235065"/>
                <a:gd name="connsiteY7" fmla="*/ 111691 h 223381"/>
                <a:gd name="connsiteX8" fmla="*/ 117534 w 235065"/>
                <a:gd name="connsiteY8" fmla="*/ 179905 h 223381"/>
                <a:gd name="connsiteX9" fmla="*/ 185664 w 235065"/>
                <a:gd name="connsiteY9" fmla="*/ 111691 h 22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065" h="223381">
                  <a:moveTo>
                    <a:pt x="0" y="111691"/>
                  </a:moveTo>
                  <a:cubicBezTo>
                    <a:pt x="0" y="48662"/>
                    <a:pt x="49401" y="0"/>
                    <a:pt x="117531" y="0"/>
                  </a:cubicBezTo>
                  <a:cubicBezTo>
                    <a:pt x="185662" y="0"/>
                    <a:pt x="235065" y="48668"/>
                    <a:pt x="235065" y="111691"/>
                  </a:cubicBezTo>
                  <a:cubicBezTo>
                    <a:pt x="235065" y="174714"/>
                    <a:pt x="186060" y="223382"/>
                    <a:pt x="117531" y="223382"/>
                  </a:cubicBezTo>
                  <a:cubicBezTo>
                    <a:pt x="49003" y="223382"/>
                    <a:pt x="0" y="175113"/>
                    <a:pt x="0" y="111691"/>
                  </a:cubicBezTo>
                  <a:close/>
                  <a:moveTo>
                    <a:pt x="185664" y="111691"/>
                  </a:moveTo>
                  <a:cubicBezTo>
                    <a:pt x="185664" y="71803"/>
                    <a:pt x="158171" y="43477"/>
                    <a:pt x="117534" y="43477"/>
                  </a:cubicBezTo>
                  <a:cubicBezTo>
                    <a:pt x="76896" y="43477"/>
                    <a:pt x="49403" y="71801"/>
                    <a:pt x="49403" y="111691"/>
                  </a:cubicBezTo>
                  <a:cubicBezTo>
                    <a:pt x="49403" y="151581"/>
                    <a:pt x="76896" y="179905"/>
                    <a:pt x="117534" y="179905"/>
                  </a:cubicBezTo>
                  <a:cubicBezTo>
                    <a:pt x="158171" y="179905"/>
                    <a:pt x="185664" y="151581"/>
                    <a:pt x="185664" y="11169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E51BC01E-F8A2-8456-4E65-8314E1F6F4E7}"/>
                </a:ext>
              </a:extLst>
            </p:cNvPr>
            <p:cNvSpPr/>
            <p:nvPr/>
          </p:nvSpPr>
          <p:spPr>
            <a:xfrm>
              <a:off x="1970473" y="1371738"/>
              <a:ext cx="222320" cy="217404"/>
            </a:xfrm>
            <a:custGeom>
              <a:avLst/>
              <a:gdLst>
                <a:gd name="connsiteX0" fmla="*/ 10 w 222320"/>
                <a:gd name="connsiteY0" fmla="*/ 216559 h 217404"/>
                <a:gd name="connsiteX1" fmla="*/ 10 w 222320"/>
                <a:gd name="connsiteY1" fmla="*/ 6832 h 217404"/>
                <a:gd name="connsiteX2" fmla="*/ 854 w 222320"/>
                <a:gd name="connsiteY2" fmla="*/ 5985 h 217404"/>
                <a:gd name="connsiteX3" fmla="*/ 46967 w 222320"/>
                <a:gd name="connsiteY3" fmla="*/ 5985 h 217404"/>
                <a:gd name="connsiteX4" fmla="*/ 47817 w 222320"/>
                <a:gd name="connsiteY4" fmla="*/ 6832 h 217404"/>
                <a:gd name="connsiteX5" fmla="*/ 47817 w 222320"/>
                <a:gd name="connsiteY5" fmla="*/ 27925 h 217404"/>
                <a:gd name="connsiteX6" fmla="*/ 48612 w 222320"/>
                <a:gd name="connsiteY6" fmla="*/ 27925 h 217404"/>
                <a:gd name="connsiteX7" fmla="*/ 121525 w 222320"/>
                <a:gd name="connsiteY7" fmla="*/ 0 h 217404"/>
                <a:gd name="connsiteX8" fmla="*/ 222320 w 222320"/>
                <a:gd name="connsiteY8" fmla="*/ 94142 h 217404"/>
                <a:gd name="connsiteX9" fmla="*/ 222320 w 222320"/>
                <a:gd name="connsiteY9" fmla="*/ 216558 h 217404"/>
                <a:gd name="connsiteX10" fmla="*/ 221470 w 222320"/>
                <a:gd name="connsiteY10" fmla="*/ 217404 h 217404"/>
                <a:gd name="connsiteX11" fmla="*/ 173761 w 222320"/>
                <a:gd name="connsiteY11" fmla="*/ 217404 h 217404"/>
                <a:gd name="connsiteX12" fmla="*/ 172917 w 222320"/>
                <a:gd name="connsiteY12" fmla="*/ 216558 h 217404"/>
                <a:gd name="connsiteX13" fmla="*/ 172917 w 222320"/>
                <a:gd name="connsiteY13" fmla="*/ 101721 h 217404"/>
                <a:gd name="connsiteX14" fmla="*/ 113548 w 222320"/>
                <a:gd name="connsiteY14" fmla="*/ 44277 h 217404"/>
                <a:gd name="connsiteX15" fmla="*/ 49403 w 222320"/>
                <a:gd name="connsiteY15" fmla="*/ 102120 h 217404"/>
                <a:gd name="connsiteX16" fmla="*/ 49403 w 222320"/>
                <a:gd name="connsiteY16" fmla="*/ 216556 h 217404"/>
                <a:gd name="connsiteX17" fmla="*/ 48559 w 222320"/>
                <a:gd name="connsiteY17" fmla="*/ 217403 h 217404"/>
                <a:gd name="connsiteX18" fmla="*/ 844 w 222320"/>
                <a:gd name="connsiteY18" fmla="*/ 217403 h 217404"/>
                <a:gd name="connsiteX19" fmla="*/ 0 w 222320"/>
                <a:gd name="connsiteY19" fmla="*/ 216556 h 217404"/>
                <a:gd name="connsiteX20" fmla="*/ 6 w 222320"/>
                <a:gd name="connsiteY20" fmla="*/ 216556 h 217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320" h="217404">
                  <a:moveTo>
                    <a:pt x="10" y="216559"/>
                  </a:moveTo>
                  <a:lnTo>
                    <a:pt x="10" y="6832"/>
                  </a:lnTo>
                  <a:cubicBezTo>
                    <a:pt x="10" y="6361"/>
                    <a:pt x="389" y="5985"/>
                    <a:pt x="854" y="5985"/>
                  </a:cubicBezTo>
                  <a:lnTo>
                    <a:pt x="46967" y="5985"/>
                  </a:lnTo>
                  <a:cubicBezTo>
                    <a:pt x="47444" y="5985"/>
                    <a:pt x="47817" y="6367"/>
                    <a:pt x="47817" y="6832"/>
                  </a:cubicBezTo>
                  <a:lnTo>
                    <a:pt x="47817" y="27925"/>
                  </a:lnTo>
                  <a:lnTo>
                    <a:pt x="48612" y="27925"/>
                  </a:lnTo>
                  <a:cubicBezTo>
                    <a:pt x="65747" y="9975"/>
                    <a:pt x="92841" y="0"/>
                    <a:pt x="121525" y="0"/>
                  </a:cubicBezTo>
                  <a:cubicBezTo>
                    <a:pt x="181682" y="0"/>
                    <a:pt x="222320" y="38294"/>
                    <a:pt x="222320" y="94142"/>
                  </a:cubicBezTo>
                  <a:lnTo>
                    <a:pt x="222320" y="216558"/>
                  </a:lnTo>
                  <a:cubicBezTo>
                    <a:pt x="222320" y="217029"/>
                    <a:pt x="221941" y="217404"/>
                    <a:pt x="221470" y="217404"/>
                  </a:cubicBezTo>
                  <a:lnTo>
                    <a:pt x="173761" y="217404"/>
                  </a:lnTo>
                  <a:cubicBezTo>
                    <a:pt x="173292" y="217404"/>
                    <a:pt x="172917" y="217023"/>
                    <a:pt x="172917" y="216558"/>
                  </a:cubicBezTo>
                  <a:lnTo>
                    <a:pt x="172917" y="101721"/>
                  </a:lnTo>
                  <a:cubicBezTo>
                    <a:pt x="172917" y="65824"/>
                    <a:pt x="150201" y="44277"/>
                    <a:pt x="113548" y="44277"/>
                  </a:cubicBezTo>
                  <a:cubicBezTo>
                    <a:pt x="76896" y="44277"/>
                    <a:pt x="49403" y="67811"/>
                    <a:pt x="49403" y="102120"/>
                  </a:cubicBezTo>
                  <a:lnTo>
                    <a:pt x="49403" y="216556"/>
                  </a:lnTo>
                  <a:cubicBezTo>
                    <a:pt x="49403" y="217027"/>
                    <a:pt x="49024" y="217403"/>
                    <a:pt x="48559" y="217403"/>
                  </a:cubicBezTo>
                  <a:lnTo>
                    <a:pt x="844" y="217403"/>
                  </a:lnTo>
                  <a:cubicBezTo>
                    <a:pt x="375" y="217403"/>
                    <a:pt x="0" y="217021"/>
                    <a:pt x="0" y="216556"/>
                  </a:cubicBezTo>
                  <a:lnTo>
                    <a:pt x="6" y="216556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B0C1D851-C846-1E70-62AD-695B9917054F}"/>
                </a:ext>
              </a:extLst>
            </p:cNvPr>
            <p:cNvSpPr/>
            <p:nvPr/>
          </p:nvSpPr>
          <p:spPr>
            <a:xfrm>
              <a:off x="620958" y="1312748"/>
              <a:ext cx="394611" cy="341359"/>
            </a:xfrm>
            <a:custGeom>
              <a:avLst/>
              <a:gdLst>
                <a:gd name="connsiteX0" fmla="*/ 394599 w 394611"/>
                <a:gd name="connsiteY0" fmla="*/ 176899 h 341359"/>
                <a:gd name="connsiteX1" fmla="*/ 393359 w 394611"/>
                <a:gd name="connsiteY1" fmla="*/ 130955 h 341359"/>
                <a:gd name="connsiteX2" fmla="*/ 360326 w 394611"/>
                <a:gd name="connsiteY2" fmla="*/ 56382 h 341359"/>
                <a:gd name="connsiteX3" fmla="*/ 288449 w 394611"/>
                <a:gd name="connsiteY3" fmla="*/ 13743 h 341359"/>
                <a:gd name="connsiteX4" fmla="*/ 197306 w 394611"/>
                <a:gd name="connsiteY4" fmla="*/ 0 h 341359"/>
                <a:gd name="connsiteX5" fmla="*/ 106169 w 394611"/>
                <a:gd name="connsiteY5" fmla="*/ 13737 h 341359"/>
                <a:gd name="connsiteX6" fmla="*/ 51747 w 394611"/>
                <a:gd name="connsiteY6" fmla="*/ 41132 h 341359"/>
                <a:gd name="connsiteX7" fmla="*/ 34394 w 394611"/>
                <a:gd name="connsiteY7" fmla="*/ 56275 h 341359"/>
                <a:gd name="connsiteX8" fmla="*/ 19595 w 394611"/>
                <a:gd name="connsiteY8" fmla="*/ 75776 h 341359"/>
                <a:gd name="connsiteX9" fmla="*/ 24249 w 394611"/>
                <a:gd name="connsiteY9" fmla="*/ 122989 h 341359"/>
                <a:gd name="connsiteX10" fmla="*/ 110273 w 394611"/>
                <a:gd name="connsiteY10" fmla="*/ 161746 h 341359"/>
                <a:gd name="connsiteX11" fmla="*/ 195833 w 394611"/>
                <a:gd name="connsiteY11" fmla="*/ 178878 h 341359"/>
                <a:gd name="connsiteX12" fmla="*/ 283901 w 394611"/>
                <a:gd name="connsiteY12" fmla="*/ 196703 h 341359"/>
                <a:gd name="connsiteX13" fmla="*/ 281129 w 394611"/>
                <a:gd name="connsiteY13" fmla="*/ 208210 h 341359"/>
                <a:gd name="connsiteX14" fmla="*/ 267884 w 394611"/>
                <a:gd name="connsiteY14" fmla="*/ 217119 h 341359"/>
                <a:gd name="connsiteX15" fmla="*/ 197318 w 394611"/>
                <a:gd name="connsiteY15" fmla="*/ 230989 h 341359"/>
                <a:gd name="connsiteX16" fmla="*/ 113495 w 394611"/>
                <a:gd name="connsiteY16" fmla="*/ 208210 h 341359"/>
                <a:gd name="connsiteX17" fmla="*/ 110326 w 394611"/>
                <a:gd name="connsiteY17" fmla="*/ 185990 h 341359"/>
                <a:gd name="connsiteX18" fmla="*/ 93643 w 394611"/>
                <a:gd name="connsiteY18" fmla="*/ 181818 h 341359"/>
                <a:gd name="connsiteX19" fmla="*/ 101539 w 394611"/>
                <a:gd name="connsiteY19" fmla="*/ 219804 h 341359"/>
                <a:gd name="connsiteX20" fmla="*/ 135730 w 394611"/>
                <a:gd name="connsiteY20" fmla="*/ 238691 h 341359"/>
                <a:gd name="connsiteX21" fmla="*/ 197314 w 394611"/>
                <a:gd name="connsiteY21" fmla="*/ 247659 h 341359"/>
                <a:gd name="connsiteX22" fmla="*/ 258892 w 394611"/>
                <a:gd name="connsiteY22" fmla="*/ 238691 h 341359"/>
                <a:gd name="connsiteX23" fmla="*/ 289930 w 394611"/>
                <a:gd name="connsiteY23" fmla="*/ 222732 h 341359"/>
                <a:gd name="connsiteX24" fmla="*/ 293089 w 394611"/>
                <a:gd name="connsiteY24" fmla="*/ 219802 h 341359"/>
                <a:gd name="connsiteX25" fmla="*/ 300235 w 394611"/>
                <a:gd name="connsiteY25" fmla="*/ 201121 h 341359"/>
                <a:gd name="connsiteX26" fmla="*/ 314345 w 394611"/>
                <a:gd name="connsiteY26" fmla="*/ 205573 h 341359"/>
                <a:gd name="connsiteX27" fmla="*/ 305627 w 394611"/>
                <a:gd name="connsiteY27" fmla="*/ 227554 h 341359"/>
                <a:gd name="connsiteX28" fmla="*/ 303552 w 394611"/>
                <a:gd name="connsiteY28" fmla="*/ 229938 h 341359"/>
                <a:gd name="connsiteX29" fmla="*/ 197322 w 394611"/>
                <a:gd name="connsiteY29" fmla="*/ 262231 h 341359"/>
                <a:gd name="connsiteX30" fmla="*/ 91086 w 394611"/>
                <a:gd name="connsiteY30" fmla="*/ 229938 h 341359"/>
                <a:gd name="connsiteX31" fmla="*/ 79890 w 394611"/>
                <a:gd name="connsiteY31" fmla="*/ 202289 h 341359"/>
                <a:gd name="connsiteX32" fmla="*/ 79077 w 394611"/>
                <a:gd name="connsiteY32" fmla="*/ 177669 h 341359"/>
                <a:gd name="connsiteX33" fmla="*/ 62437 w 394611"/>
                <a:gd name="connsiteY33" fmla="*/ 172138 h 341359"/>
                <a:gd name="connsiteX34" fmla="*/ 63339 w 394611"/>
                <a:gd name="connsiteY34" fmla="*/ 203996 h 341359"/>
                <a:gd name="connsiteX35" fmla="*/ 79136 w 394611"/>
                <a:gd name="connsiteY35" fmla="*/ 241523 h 341359"/>
                <a:gd name="connsiteX36" fmla="*/ 122854 w 394611"/>
                <a:gd name="connsiteY36" fmla="*/ 267317 h 341359"/>
                <a:gd name="connsiteX37" fmla="*/ 197330 w 394611"/>
                <a:gd name="connsiteY37" fmla="*/ 278886 h 341359"/>
                <a:gd name="connsiteX38" fmla="*/ 271799 w 394611"/>
                <a:gd name="connsiteY38" fmla="*/ 267317 h 341359"/>
                <a:gd name="connsiteX39" fmla="*/ 315518 w 394611"/>
                <a:gd name="connsiteY39" fmla="*/ 241523 h 341359"/>
                <a:gd name="connsiteX40" fmla="*/ 321697 w 394611"/>
                <a:gd name="connsiteY40" fmla="*/ 233772 h 341359"/>
                <a:gd name="connsiteX41" fmla="*/ 330220 w 394611"/>
                <a:gd name="connsiteY41" fmla="*/ 211695 h 341359"/>
                <a:gd name="connsiteX42" fmla="*/ 343676 w 394611"/>
                <a:gd name="connsiteY42" fmla="*/ 218496 h 341359"/>
                <a:gd name="connsiteX43" fmla="*/ 334561 w 394611"/>
                <a:gd name="connsiteY43" fmla="*/ 240641 h 341359"/>
                <a:gd name="connsiteX44" fmla="*/ 325973 w 394611"/>
                <a:gd name="connsiteY44" fmla="*/ 251667 h 341359"/>
                <a:gd name="connsiteX45" fmla="*/ 197324 w 394611"/>
                <a:gd name="connsiteY45" fmla="*/ 293466 h 341359"/>
                <a:gd name="connsiteX46" fmla="*/ 68674 w 394611"/>
                <a:gd name="connsiteY46" fmla="*/ 251667 h 341359"/>
                <a:gd name="connsiteX47" fmla="*/ 48854 w 394611"/>
                <a:gd name="connsiteY47" fmla="*/ 205495 h 341359"/>
                <a:gd name="connsiteX48" fmla="*/ 47871 w 394611"/>
                <a:gd name="connsiteY48" fmla="*/ 166313 h 341359"/>
                <a:gd name="connsiteX49" fmla="*/ 31256 w 394611"/>
                <a:gd name="connsiteY49" fmla="*/ 157916 h 341359"/>
                <a:gd name="connsiteX50" fmla="*/ 32297 w 394611"/>
                <a:gd name="connsiteY50" fmla="*/ 207202 h 341359"/>
                <a:gd name="connsiteX51" fmla="*/ 56713 w 394611"/>
                <a:gd name="connsiteY51" fmla="*/ 263252 h 341359"/>
                <a:gd name="connsiteX52" fmla="*/ 197318 w 394611"/>
                <a:gd name="connsiteY52" fmla="*/ 310123 h 341359"/>
                <a:gd name="connsiteX53" fmla="*/ 337917 w 394611"/>
                <a:gd name="connsiteY53" fmla="*/ 263246 h 341359"/>
                <a:gd name="connsiteX54" fmla="*/ 342875 w 394611"/>
                <a:gd name="connsiteY54" fmla="*/ 257621 h 341359"/>
                <a:gd name="connsiteX55" fmla="*/ 357906 w 394611"/>
                <a:gd name="connsiteY55" fmla="*/ 229416 h 341359"/>
                <a:gd name="connsiteX56" fmla="*/ 360783 w 394611"/>
                <a:gd name="connsiteY56" fmla="*/ 257308 h 341359"/>
                <a:gd name="connsiteX57" fmla="*/ 348431 w 394611"/>
                <a:gd name="connsiteY57" fmla="*/ 273329 h 341359"/>
                <a:gd name="connsiteX58" fmla="*/ 348378 w 394611"/>
                <a:gd name="connsiteY58" fmla="*/ 273382 h 341359"/>
                <a:gd name="connsiteX59" fmla="*/ 342875 w 394611"/>
                <a:gd name="connsiteY59" fmla="*/ 278696 h 341359"/>
                <a:gd name="connsiteX60" fmla="*/ 283251 w 394611"/>
                <a:gd name="connsiteY60" fmla="*/ 311787 h 341359"/>
                <a:gd name="connsiteX61" fmla="*/ 197310 w 394611"/>
                <a:gd name="connsiteY61" fmla="*/ 324695 h 341359"/>
                <a:gd name="connsiteX62" fmla="*/ 111369 w 394611"/>
                <a:gd name="connsiteY62" fmla="*/ 311793 h 341359"/>
                <a:gd name="connsiteX63" fmla="*/ 46242 w 394611"/>
                <a:gd name="connsiteY63" fmla="*/ 273388 h 341359"/>
                <a:gd name="connsiteX64" fmla="*/ 17802 w 394611"/>
                <a:gd name="connsiteY64" fmla="*/ 208693 h 341359"/>
                <a:gd name="connsiteX65" fmla="*/ 16847 w 394611"/>
                <a:gd name="connsiteY65" fmla="*/ 148156 h 341359"/>
                <a:gd name="connsiteX66" fmla="*/ 1146 w 394611"/>
                <a:gd name="connsiteY66" fmla="*/ 132011 h 341359"/>
                <a:gd name="connsiteX67" fmla="*/ 27 w 394611"/>
                <a:gd name="connsiteY67" fmla="*/ 171864 h 341359"/>
                <a:gd name="connsiteX68" fmla="*/ 1263 w 394611"/>
                <a:gd name="connsiteY68" fmla="*/ 210406 h 341359"/>
                <a:gd name="connsiteX69" fmla="*/ 34298 w 394611"/>
                <a:gd name="connsiteY69" fmla="*/ 284977 h 341359"/>
                <a:gd name="connsiteX70" fmla="*/ 106179 w 394611"/>
                <a:gd name="connsiteY70" fmla="*/ 327623 h 341359"/>
                <a:gd name="connsiteX71" fmla="*/ 197320 w 394611"/>
                <a:gd name="connsiteY71" fmla="*/ 341359 h 341359"/>
                <a:gd name="connsiteX72" fmla="*/ 288457 w 394611"/>
                <a:gd name="connsiteY72" fmla="*/ 327623 h 341359"/>
                <a:gd name="connsiteX73" fmla="*/ 342879 w 394611"/>
                <a:gd name="connsiteY73" fmla="*/ 300227 h 341359"/>
                <a:gd name="connsiteX74" fmla="*/ 360307 w 394611"/>
                <a:gd name="connsiteY74" fmla="*/ 285004 h 341359"/>
                <a:gd name="connsiteX75" fmla="*/ 374898 w 394611"/>
                <a:gd name="connsiteY75" fmla="*/ 266133 h 341359"/>
                <a:gd name="connsiteX76" fmla="*/ 370526 w 394611"/>
                <a:gd name="connsiteY76" fmla="*/ 218529 h 341359"/>
                <a:gd name="connsiteX77" fmla="*/ 284349 w 394611"/>
                <a:gd name="connsiteY77" fmla="*/ 179611 h 341359"/>
                <a:gd name="connsiteX78" fmla="*/ 198789 w 394611"/>
                <a:gd name="connsiteY78" fmla="*/ 162479 h 341359"/>
                <a:gd name="connsiteX79" fmla="*/ 110721 w 394611"/>
                <a:gd name="connsiteY79" fmla="*/ 144655 h 341359"/>
                <a:gd name="connsiteX80" fmla="*/ 113493 w 394611"/>
                <a:gd name="connsiteY80" fmla="*/ 133150 h 341359"/>
                <a:gd name="connsiteX81" fmla="*/ 126738 w 394611"/>
                <a:gd name="connsiteY81" fmla="*/ 124240 h 341359"/>
                <a:gd name="connsiteX82" fmla="*/ 197310 w 394611"/>
                <a:gd name="connsiteY82" fmla="*/ 110371 h 341359"/>
                <a:gd name="connsiteX83" fmla="*/ 281127 w 394611"/>
                <a:gd name="connsiteY83" fmla="*/ 133150 h 341359"/>
                <a:gd name="connsiteX84" fmla="*/ 284296 w 394611"/>
                <a:gd name="connsiteY84" fmla="*/ 155367 h 341359"/>
                <a:gd name="connsiteX85" fmla="*/ 300979 w 394611"/>
                <a:gd name="connsiteY85" fmla="*/ 159539 h 341359"/>
                <a:gd name="connsiteX86" fmla="*/ 293083 w 394611"/>
                <a:gd name="connsiteY86" fmla="*/ 121553 h 341359"/>
                <a:gd name="connsiteX87" fmla="*/ 258892 w 394611"/>
                <a:gd name="connsiteY87" fmla="*/ 102666 h 341359"/>
                <a:gd name="connsiteX88" fmla="*/ 197308 w 394611"/>
                <a:gd name="connsiteY88" fmla="*/ 93698 h 341359"/>
                <a:gd name="connsiteX89" fmla="*/ 135730 w 394611"/>
                <a:gd name="connsiteY89" fmla="*/ 102666 h 341359"/>
                <a:gd name="connsiteX90" fmla="*/ 104692 w 394611"/>
                <a:gd name="connsiteY90" fmla="*/ 118625 h 341359"/>
                <a:gd name="connsiteX91" fmla="*/ 101533 w 394611"/>
                <a:gd name="connsiteY91" fmla="*/ 121555 h 341359"/>
                <a:gd name="connsiteX92" fmla="*/ 94389 w 394611"/>
                <a:gd name="connsiteY92" fmla="*/ 140230 h 341359"/>
                <a:gd name="connsiteX93" fmla="*/ 80277 w 394611"/>
                <a:gd name="connsiteY93" fmla="*/ 135773 h 341359"/>
                <a:gd name="connsiteX94" fmla="*/ 88995 w 394611"/>
                <a:gd name="connsiteY94" fmla="*/ 113792 h 341359"/>
                <a:gd name="connsiteX95" fmla="*/ 91072 w 394611"/>
                <a:gd name="connsiteY95" fmla="*/ 111407 h 341359"/>
                <a:gd name="connsiteX96" fmla="*/ 197302 w 394611"/>
                <a:gd name="connsiteY96" fmla="*/ 79116 h 341359"/>
                <a:gd name="connsiteX97" fmla="*/ 303538 w 394611"/>
                <a:gd name="connsiteY97" fmla="*/ 111407 h 341359"/>
                <a:gd name="connsiteX98" fmla="*/ 314734 w 394611"/>
                <a:gd name="connsiteY98" fmla="*/ 139057 h 341359"/>
                <a:gd name="connsiteX99" fmla="*/ 315547 w 394611"/>
                <a:gd name="connsiteY99" fmla="*/ 163676 h 341359"/>
                <a:gd name="connsiteX100" fmla="*/ 332187 w 394611"/>
                <a:gd name="connsiteY100" fmla="*/ 169208 h 341359"/>
                <a:gd name="connsiteX101" fmla="*/ 331285 w 394611"/>
                <a:gd name="connsiteY101" fmla="*/ 137349 h 341359"/>
                <a:gd name="connsiteX102" fmla="*/ 315488 w 394611"/>
                <a:gd name="connsiteY102" fmla="*/ 99822 h 341359"/>
                <a:gd name="connsiteX103" fmla="*/ 271770 w 394611"/>
                <a:gd name="connsiteY103" fmla="*/ 74029 h 341359"/>
                <a:gd name="connsiteX104" fmla="*/ 197300 w 394611"/>
                <a:gd name="connsiteY104" fmla="*/ 62460 h 341359"/>
                <a:gd name="connsiteX105" fmla="*/ 122831 w 394611"/>
                <a:gd name="connsiteY105" fmla="*/ 74029 h 341359"/>
                <a:gd name="connsiteX106" fmla="*/ 79112 w 394611"/>
                <a:gd name="connsiteY106" fmla="*/ 99822 h 341359"/>
                <a:gd name="connsiteX107" fmla="*/ 72933 w 394611"/>
                <a:gd name="connsiteY107" fmla="*/ 107574 h 341359"/>
                <a:gd name="connsiteX108" fmla="*/ 64410 w 394611"/>
                <a:gd name="connsiteY108" fmla="*/ 129649 h 341359"/>
                <a:gd name="connsiteX109" fmla="*/ 50954 w 394611"/>
                <a:gd name="connsiteY109" fmla="*/ 122854 h 341359"/>
                <a:gd name="connsiteX110" fmla="*/ 60069 w 394611"/>
                <a:gd name="connsiteY110" fmla="*/ 100708 h 341359"/>
                <a:gd name="connsiteX111" fmla="*/ 68657 w 394611"/>
                <a:gd name="connsiteY111" fmla="*/ 89684 h 341359"/>
                <a:gd name="connsiteX112" fmla="*/ 197306 w 394611"/>
                <a:gd name="connsiteY112" fmla="*/ 47886 h 341359"/>
                <a:gd name="connsiteX113" fmla="*/ 325955 w 394611"/>
                <a:gd name="connsiteY113" fmla="*/ 89684 h 341359"/>
                <a:gd name="connsiteX114" fmla="*/ 345774 w 394611"/>
                <a:gd name="connsiteY114" fmla="*/ 135855 h 341359"/>
                <a:gd name="connsiteX115" fmla="*/ 346757 w 394611"/>
                <a:gd name="connsiteY115" fmla="*/ 175037 h 341359"/>
                <a:gd name="connsiteX116" fmla="*/ 363370 w 394611"/>
                <a:gd name="connsiteY116" fmla="*/ 183433 h 341359"/>
                <a:gd name="connsiteX117" fmla="*/ 362330 w 394611"/>
                <a:gd name="connsiteY117" fmla="*/ 134147 h 341359"/>
                <a:gd name="connsiteX118" fmla="*/ 337915 w 394611"/>
                <a:gd name="connsiteY118" fmla="*/ 78097 h 341359"/>
                <a:gd name="connsiteX119" fmla="*/ 197310 w 394611"/>
                <a:gd name="connsiteY119" fmla="*/ 31227 h 341359"/>
                <a:gd name="connsiteX120" fmla="*/ 56711 w 394611"/>
                <a:gd name="connsiteY120" fmla="*/ 78101 h 341359"/>
                <a:gd name="connsiteX121" fmla="*/ 51753 w 394611"/>
                <a:gd name="connsiteY121" fmla="*/ 83727 h 341359"/>
                <a:gd name="connsiteX122" fmla="*/ 36722 w 394611"/>
                <a:gd name="connsiteY122" fmla="*/ 111932 h 341359"/>
                <a:gd name="connsiteX123" fmla="*/ 33786 w 394611"/>
                <a:gd name="connsiteY123" fmla="*/ 84484 h 341359"/>
                <a:gd name="connsiteX124" fmla="*/ 51759 w 394611"/>
                <a:gd name="connsiteY124" fmla="*/ 62651 h 341359"/>
                <a:gd name="connsiteX125" fmla="*/ 111377 w 394611"/>
                <a:gd name="connsiteY125" fmla="*/ 29560 h 341359"/>
                <a:gd name="connsiteX126" fmla="*/ 197324 w 394611"/>
                <a:gd name="connsiteY126" fmla="*/ 16653 h 341359"/>
                <a:gd name="connsiteX127" fmla="*/ 283259 w 394611"/>
                <a:gd name="connsiteY127" fmla="*/ 29554 h 341359"/>
                <a:gd name="connsiteX128" fmla="*/ 348380 w 394611"/>
                <a:gd name="connsiteY128" fmla="*/ 67960 h 341359"/>
                <a:gd name="connsiteX129" fmla="*/ 376820 w 394611"/>
                <a:gd name="connsiteY129" fmla="*/ 132653 h 341359"/>
                <a:gd name="connsiteX130" fmla="*/ 377865 w 394611"/>
                <a:gd name="connsiteY130" fmla="*/ 193260 h 341359"/>
                <a:gd name="connsiteX131" fmla="*/ 393492 w 394611"/>
                <a:gd name="connsiteY131" fmla="*/ 209356 h 341359"/>
                <a:gd name="connsiteX132" fmla="*/ 394611 w 394611"/>
                <a:gd name="connsiteY132" fmla="*/ 176889 h 341359"/>
                <a:gd name="connsiteX133" fmla="*/ 394601 w 394611"/>
                <a:gd name="connsiteY133" fmla="*/ 176889 h 34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394611" h="341359">
                  <a:moveTo>
                    <a:pt x="394599" y="176899"/>
                  </a:moveTo>
                  <a:cubicBezTo>
                    <a:pt x="394599" y="152412"/>
                    <a:pt x="394599" y="142931"/>
                    <a:pt x="393359" y="130955"/>
                  </a:cubicBezTo>
                  <a:cubicBezTo>
                    <a:pt x="390264" y="100941"/>
                    <a:pt x="379153" y="75852"/>
                    <a:pt x="360326" y="56382"/>
                  </a:cubicBezTo>
                  <a:cubicBezTo>
                    <a:pt x="342465" y="37912"/>
                    <a:pt x="318284" y="23567"/>
                    <a:pt x="288449" y="13743"/>
                  </a:cubicBezTo>
                  <a:cubicBezTo>
                    <a:pt x="261162" y="4749"/>
                    <a:pt x="229643" y="0"/>
                    <a:pt x="197306" y="0"/>
                  </a:cubicBezTo>
                  <a:cubicBezTo>
                    <a:pt x="164969" y="0"/>
                    <a:pt x="133456" y="4749"/>
                    <a:pt x="106169" y="13737"/>
                  </a:cubicBezTo>
                  <a:cubicBezTo>
                    <a:pt x="85133" y="20663"/>
                    <a:pt x="66924" y="29848"/>
                    <a:pt x="51747" y="41132"/>
                  </a:cubicBezTo>
                  <a:cubicBezTo>
                    <a:pt x="45435" y="45822"/>
                    <a:pt x="39631" y="50867"/>
                    <a:pt x="34394" y="56275"/>
                  </a:cubicBezTo>
                  <a:cubicBezTo>
                    <a:pt x="29746" y="60773"/>
                    <a:pt x="24766" y="67336"/>
                    <a:pt x="19595" y="75776"/>
                  </a:cubicBezTo>
                  <a:cubicBezTo>
                    <a:pt x="10406" y="90776"/>
                    <a:pt x="12303" y="110202"/>
                    <a:pt x="24249" y="122989"/>
                  </a:cubicBezTo>
                  <a:cubicBezTo>
                    <a:pt x="33802" y="133210"/>
                    <a:pt x="53560" y="148015"/>
                    <a:pt x="110273" y="161746"/>
                  </a:cubicBezTo>
                  <a:cubicBezTo>
                    <a:pt x="136435" y="168081"/>
                    <a:pt x="165789" y="173448"/>
                    <a:pt x="195833" y="178878"/>
                  </a:cubicBezTo>
                  <a:cubicBezTo>
                    <a:pt x="226168" y="184357"/>
                    <a:pt x="256958" y="189923"/>
                    <a:pt x="283901" y="196703"/>
                  </a:cubicBezTo>
                  <a:cubicBezTo>
                    <a:pt x="283483" y="202572"/>
                    <a:pt x="282676" y="206602"/>
                    <a:pt x="281129" y="208210"/>
                  </a:cubicBezTo>
                  <a:cubicBezTo>
                    <a:pt x="278717" y="210705"/>
                    <a:pt x="274311" y="213909"/>
                    <a:pt x="267884" y="217119"/>
                  </a:cubicBezTo>
                  <a:cubicBezTo>
                    <a:pt x="254022" y="224035"/>
                    <a:pt x="230763" y="230989"/>
                    <a:pt x="197318" y="230989"/>
                  </a:cubicBezTo>
                  <a:cubicBezTo>
                    <a:pt x="148725" y="230989"/>
                    <a:pt x="121116" y="216088"/>
                    <a:pt x="113495" y="208210"/>
                  </a:cubicBezTo>
                  <a:cubicBezTo>
                    <a:pt x="111129" y="205761"/>
                    <a:pt x="110494" y="197671"/>
                    <a:pt x="110326" y="185990"/>
                  </a:cubicBezTo>
                  <a:cubicBezTo>
                    <a:pt x="104649" y="184652"/>
                    <a:pt x="99078" y="183261"/>
                    <a:pt x="93643" y="181818"/>
                  </a:cubicBezTo>
                  <a:cubicBezTo>
                    <a:pt x="93758" y="202334"/>
                    <a:pt x="94657" y="212687"/>
                    <a:pt x="101539" y="219804"/>
                  </a:cubicBezTo>
                  <a:cubicBezTo>
                    <a:pt x="108537" y="227038"/>
                    <a:pt x="120678" y="233748"/>
                    <a:pt x="135730" y="238691"/>
                  </a:cubicBezTo>
                  <a:cubicBezTo>
                    <a:pt x="153591" y="244555"/>
                    <a:pt x="174801" y="247659"/>
                    <a:pt x="197314" y="247659"/>
                  </a:cubicBezTo>
                  <a:cubicBezTo>
                    <a:pt x="219827" y="247659"/>
                    <a:pt x="241032" y="244561"/>
                    <a:pt x="258892" y="238691"/>
                  </a:cubicBezTo>
                  <a:cubicBezTo>
                    <a:pt x="271889" y="234423"/>
                    <a:pt x="282710" y="228841"/>
                    <a:pt x="289930" y="222732"/>
                  </a:cubicBezTo>
                  <a:cubicBezTo>
                    <a:pt x="291071" y="221770"/>
                    <a:pt x="292132" y="220792"/>
                    <a:pt x="293089" y="219802"/>
                  </a:cubicBezTo>
                  <a:cubicBezTo>
                    <a:pt x="297367" y="215382"/>
                    <a:pt x="299330" y="209702"/>
                    <a:pt x="300235" y="201121"/>
                  </a:cubicBezTo>
                  <a:cubicBezTo>
                    <a:pt x="305130" y="202549"/>
                    <a:pt x="309846" y="204030"/>
                    <a:pt x="314345" y="205573"/>
                  </a:cubicBezTo>
                  <a:cubicBezTo>
                    <a:pt x="313400" y="212219"/>
                    <a:pt x="311282" y="220505"/>
                    <a:pt x="305627" y="227554"/>
                  </a:cubicBezTo>
                  <a:cubicBezTo>
                    <a:pt x="304976" y="228364"/>
                    <a:pt x="304296" y="229162"/>
                    <a:pt x="303552" y="229938"/>
                  </a:cubicBezTo>
                  <a:cubicBezTo>
                    <a:pt x="288459" y="245547"/>
                    <a:pt x="252779" y="262231"/>
                    <a:pt x="197322" y="262231"/>
                  </a:cubicBezTo>
                  <a:cubicBezTo>
                    <a:pt x="141864" y="262231"/>
                    <a:pt x="106181" y="245549"/>
                    <a:pt x="91086" y="229938"/>
                  </a:cubicBezTo>
                  <a:cubicBezTo>
                    <a:pt x="82709" y="221277"/>
                    <a:pt x="80681" y="210009"/>
                    <a:pt x="79890" y="202289"/>
                  </a:cubicBezTo>
                  <a:cubicBezTo>
                    <a:pt x="79198" y="195590"/>
                    <a:pt x="79093" y="187805"/>
                    <a:pt x="79077" y="177669"/>
                  </a:cubicBezTo>
                  <a:cubicBezTo>
                    <a:pt x="73426" y="176093"/>
                    <a:pt x="63181" y="172414"/>
                    <a:pt x="62437" y="172138"/>
                  </a:cubicBezTo>
                  <a:cubicBezTo>
                    <a:pt x="62437" y="185548"/>
                    <a:pt x="62443" y="195271"/>
                    <a:pt x="63339" y="203996"/>
                  </a:cubicBezTo>
                  <a:cubicBezTo>
                    <a:pt x="64390" y="214181"/>
                    <a:pt x="67168" y="229150"/>
                    <a:pt x="79136" y="241523"/>
                  </a:cubicBezTo>
                  <a:cubicBezTo>
                    <a:pt x="88986" y="251708"/>
                    <a:pt x="104507" y="260866"/>
                    <a:pt x="122854" y="267317"/>
                  </a:cubicBezTo>
                  <a:cubicBezTo>
                    <a:pt x="144691" y="274994"/>
                    <a:pt x="169296" y="278886"/>
                    <a:pt x="197330" y="278886"/>
                  </a:cubicBezTo>
                  <a:cubicBezTo>
                    <a:pt x="225363" y="278886"/>
                    <a:pt x="249962" y="274994"/>
                    <a:pt x="271799" y="267317"/>
                  </a:cubicBezTo>
                  <a:cubicBezTo>
                    <a:pt x="290147" y="260866"/>
                    <a:pt x="305672" y="251708"/>
                    <a:pt x="315518" y="241523"/>
                  </a:cubicBezTo>
                  <a:cubicBezTo>
                    <a:pt x="317932" y="239028"/>
                    <a:pt x="319970" y="236420"/>
                    <a:pt x="321697" y="233772"/>
                  </a:cubicBezTo>
                  <a:cubicBezTo>
                    <a:pt x="326561" y="226316"/>
                    <a:pt x="328948" y="218512"/>
                    <a:pt x="330220" y="211695"/>
                  </a:cubicBezTo>
                  <a:cubicBezTo>
                    <a:pt x="335119" y="213843"/>
                    <a:pt x="339626" y="216100"/>
                    <a:pt x="343676" y="218496"/>
                  </a:cubicBezTo>
                  <a:cubicBezTo>
                    <a:pt x="342123" y="224994"/>
                    <a:pt x="339413" y="232851"/>
                    <a:pt x="334561" y="240641"/>
                  </a:cubicBezTo>
                  <a:cubicBezTo>
                    <a:pt x="332232" y="244385"/>
                    <a:pt x="329411" y="248113"/>
                    <a:pt x="325973" y="251667"/>
                  </a:cubicBezTo>
                  <a:cubicBezTo>
                    <a:pt x="300661" y="277842"/>
                    <a:pt x="252402" y="293466"/>
                    <a:pt x="197324" y="293466"/>
                  </a:cubicBezTo>
                  <a:cubicBezTo>
                    <a:pt x="142245" y="293466"/>
                    <a:pt x="93983" y="277842"/>
                    <a:pt x="68674" y="251667"/>
                  </a:cubicBezTo>
                  <a:cubicBezTo>
                    <a:pt x="51817" y="234234"/>
                    <a:pt x="49588" y="212603"/>
                    <a:pt x="48854" y="205495"/>
                  </a:cubicBezTo>
                  <a:cubicBezTo>
                    <a:pt x="47871" y="195967"/>
                    <a:pt x="47871" y="182896"/>
                    <a:pt x="47871" y="166313"/>
                  </a:cubicBezTo>
                  <a:cubicBezTo>
                    <a:pt x="41835" y="163647"/>
                    <a:pt x="36306" y="160856"/>
                    <a:pt x="31256" y="157916"/>
                  </a:cubicBezTo>
                  <a:cubicBezTo>
                    <a:pt x="31256" y="188738"/>
                    <a:pt x="31229" y="196822"/>
                    <a:pt x="32297" y="207202"/>
                  </a:cubicBezTo>
                  <a:cubicBezTo>
                    <a:pt x="33175" y="215732"/>
                    <a:pt x="35851" y="241678"/>
                    <a:pt x="56713" y="263252"/>
                  </a:cubicBezTo>
                  <a:cubicBezTo>
                    <a:pt x="85094" y="292603"/>
                    <a:pt x="137652" y="310123"/>
                    <a:pt x="197318" y="310123"/>
                  </a:cubicBezTo>
                  <a:cubicBezTo>
                    <a:pt x="256983" y="310123"/>
                    <a:pt x="309538" y="292599"/>
                    <a:pt x="337917" y="263246"/>
                  </a:cubicBezTo>
                  <a:cubicBezTo>
                    <a:pt x="339703" y="261402"/>
                    <a:pt x="341343" y="259518"/>
                    <a:pt x="342875" y="257621"/>
                  </a:cubicBezTo>
                  <a:cubicBezTo>
                    <a:pt x="350549" y="248103"/>
                    <a:pt x="355128" y="238136"/>
                    <a:pt x="357906" y="229416"/>
                  </a:cubicBezTo>
                  <a:cubicBezTo>
                    <a:pt x="365378" y="237015"/>
                    <a:pt x="366218" y="248584"/>
                    <a:pt x="360783" y="257308"/>
                  </a:cubicBezTo>
                  <a:cubicBezTo>
                    <a:pt x="356864" y="263594"/>
                    <a:pt x="352709" y="268989"/>
                    <a:pt x="348431" y="273329"/>
                  </a:cubicBezTo>
                  <a:lnTo>
                    <a:pt x="348378" y="273382"/>
                  </a:lnTo>
                  <a:cubicBezTo>
                    <a:pt x="346620" y="275201"/>
                    <a:pt x="344776" y="276967"/>
                    <a:pt x="342875" y="278696"/>
                  </a:cubicBezTo>
                  <a:cubicBezTo>
                    <a:pt x="327506" y="292683"/>
                    <a:pt x="307502" y="303801"/>
                    <a:pt x="283251" y="311787"/>
                  </a:cubicBezTo>
                  <a:cubicBezTo>
                    <a:pt x="257616" y="320231"/>
                    <a:pt x="227899" y="324695"/>
                    <a:pt x="197310" y="324695"/>
                  </a:cubicBezTo>
                  <a:cubicBezTo>
                    <a:pt x="166721" y="324695"/>
                    <a:pt x="137006" y="320231"/>
                    <a:pt x="111369" y="311793"/>
                  </a:cubicBezTo>
                  <a:cubicBezTo>
                    <a:pt x="84123" y="302819"/>
                    <a:pt x="62212" y="289896"/>
                    <a:pt x="46242" y="273388"/>
                  </a:cubicBezTo>
                  <a:cubicBezTo>
                    <a:pt x="30070" y="256668"/>
                    <a:pt x="20508" y="234899"/>
                    <a:pt x="17802" y="208693"/>
                  </a:cubicBezTo>
                  <a:cubicBezTo>
                    <a:pt x="16655" y="197567"/>
                    <a:pt x="16317" y="176750"/>
                    <a:pt x="16847" y="148156"/>
                  </a:cubicBezTo>
                  <a:cubicBezTo>
                    <a:pt x="16028" y="147501"/>
                    <a:pt x="7954" y="141308"/>
                    <a:pt x="1146" y="132011"/>
                  </a:cubicBezTo>
                  <a:cubicBezTo>
                    <a:pt x="-274" y="143712"/>
                    <a:pt x="27" y="171864"/>
                    <a:pt x="27" y="171864"/>
                  </a:cubicBezTo>
                  <a:cubicBezTo>
                    <a:pt x="27" y="186706"/>
                    <a:pt x="27" y="198428"/>
                    <a:pt x="1263" y="210406"/>
                  </a:cubicBezTo>
                  <a:cubicBezTo>
                    <a:pt x="4358" y="240418"/>
                    <a:pt x="15469" y="265509"/>
                    <a:pt x="34298" y="284977"/>
                  </a:cubicBezTo>
                  <a:cubicBezTo>
                    <a:pt x="52159" y="303447"/>
                    <a:pt x="76342" y="317792"/>
                    <a:pt x="106179" y="327623"/>
                  </a:cubicBezTo>
                  <a:cubicBezTo>
                    <a:pt x="133472" y="336610"/>
                    <a:pt x="164985" y="341359"/>
                    <a:pt x="197320" y="341359"/>
                  </a:cubicBezTo>
                  <a:cubicBezTo>
                    <a:pt x="229655" y="341359"/>
                    <a:pt x="261170" y="336610"/>
                    <a:pt x="288457" y="327623"/>
                  </a:cubicBezTo>
                  <a:cubicBezTo>
                    <a:pt x="309493" y="320697"/>
                    <a:pt x="327702" y="311511"/>
                    <a:pt x="342879" y="300227"/>
                  </a:cubicBezTo>
                  <a:cubicBezTo>
                    <a:pt x="349222" y="295516"/>
                    <a:pt x="355046" y="290446"/>
                    <a:pt x="360307" y="285004"/>
                  </a:cubicBezTo>
                  <a:cubicBezTo>
                    <a:pt x="365429" y="279796"/>
                    <a:pt x="370340" y="273445"/>
                    <a:pt x="374898" y="266133"/>
                  </a:cubicBezTo>
                  <a:cubicBezTo>
                    <a:pt x="384298" y="251053"/>
                    <a:pt x="382519" y="231458"/>
                    <a:pt x="370526" y="218529"/>
                  </a:cubicBezTo>
                  <a:cubicBezTo>
                    <a:pt x="358660" y="205739"/>
                    <a:pt x="336213" y="192223"/>
                    <a:pt x="284349" y="179611"/>
                  </a:cubicBezTo>
                  <a:cubicBezTo>
                    <a:pt x="258191" y="173251"/>
                    <a:pt x="228833" y="167909"/>
                    <a:pt x="198789" y="162479"/>
                  </a:cubicBezTo>
                  <a:cubicBezTo>
                    <a:pt x="168454" y="157003"/>
                    <a:pt x="137664" y="151434"/>
                    <a:pt x="110721" y="144655"/>
                  </a:cubicBezTo>
                  <a:cubicBezTo>
                    <a:pt x="111139" y="138787"/>
                    <a:pt x="111946" y="134756"/>
                    <a:pt x="113493" y="133150"/>
                  </a:cubicBezTo>
                  <a:cubicBezTo>
                    <a:pt x="115907" y="130654"/>
                    <a:pt x="120311" y="127450"/>
                    <a:pt x="126738" y="124240"/>
                  </a:cubicBezTo>
                  <a:cubicBezTo>
                    <a:pt x="140600" y="117324"/>
                    <a:pt x="163922" y="110371"/>
                    <a:pt x="197310" y="110371"/>
                  </a:cubicBezTo>
                  <a:cubicBezTo>
                    <a:pt x="246182" y="110371"/>
                    <a:pt x="273506" y="125271"/>
                    <a:pt x="281127" y="133150"/>
                  </a:cubicBezTo>
                  <a:cubicBezTo>
                    <a:pt x="283493" y="135599"/>
                    <a:pt x="284128" y="143688"/>
                    <a:pt x="284296" y="155367"/>
                  </a:cubicBezTo>
                  <a:cubicBezTo>
                    <a:pt x="289973" y="156705"/>
                    <a:pt x="295544" y="158096"/>
                    <a:pt x="300979" y="159539"/>
                  </a:cubicBezTo>
                  <a:cubicBezTo>
                    <a:pt x="300864" y="139023"/>
                    <a:pt x="299965" y="128671"/>
                    <a:pt x="293083" y="121553"/>
                  </a:cubicBezTo>
                  <a:cubicBezTo>
                    <a:pt x="286085" y="114320"/>
                    <a:pt x="273944" y="107609"/>
                    <a:pt x="258892" y="102666"/>
                  </a:cubicBezTo>
                  <a:cubicBezTo>
                    <a:pt x="241031" y="96802"/>
                    <a:pt x="219737" y="93698"/>
                    <a:pt x="197308" y="93698"/>
                  </a:cubicBezTo>
                  <a:cubicBezTo>
                    <a:pt x="174879" y="93698"/>
                    <a:pt x="153591" y="96796"/>
                    <a:pt x="135730" y="102666"/>
                  </a:cubicBezTo>
                  <a:cubicBezTo>
                    <a:pt x="122733" y="106934"/>
                    <a:pt x="111912" y="112516"/>
                    <a:pt x="104692" y="118625"/>
                  </a:cubicBezTo>
                  <a:cubicBezTo>
                    <a:pt x="103551" y="119587"/>
                    <a:pt x="102490" y="120565"/>
                    <a:pt x="101533" y="121555"/>
                  </a:cubicBezTo>
                  <a:cubicBezTo>
                    <a:pt x="97255" y="125975"/>
                    <a:pt x="95292" y="131653"/>
                    <a:pt x="94389" y="140230"/>
                  </a:cubicBezTo>
                  <a:cubicBezTo>
                    <a:pt x="89493" y="138802"/>
                    <a:pt x="84778" y="137322"/>
                    <a:pt x="80277" y="135773"/>
                  </a:cubicBezTo>
                  <a:cubicBezTo>
                    <a:pt x="81222" y="129126"/>
                    <a:pt x="83340" y="120841"/>
                    <a:pt x="88995" y="113792"/>
                  </a:cubicBezTo>
                  <a:cubicBezTo>
                    <a:pt x="89646" y="112984"/>
                    <a:pt x="90326" y="112184"/>
                    <a:pt x="91072" y="111407"/>
                  </a:cubicBezTo>
                  <a:cubicBezTo>
                    <a:pt x="106165" y="95799"/>
                    <a:pt x="142003" y="79116"/>
                    <a:pt x="197302" y="79116"/>
                  </a:cubicBezTo>
                  <a:cubicBezTo>
                    <a:pt x="252601" y="79116"/>
                    <a:pt x="288443" y="95799"/>
                    <a:pt x="303538" y="111407"/>
                  </a:cubicBezTo>
                  <a:cubicBezTo>
                    <a:pt x="311915" y="120068"/>
                    <a:pt x="313943" y="131337"/>
                    <a:pt x="314734" y="139057"/>
                  </a:cubicBezTo>
                  <a:cubicBezTo>
                    <a:pt x="315426" y="145756"/>
                    <a:pt x="315531" y="153541"/>
                    <a:pt x="315547" y="163676"/>
                  </a:cubicBezTo>
                  <a:cubicBezTo>
                    <a:pt x="320939" y="165157"/>
                    <a:pt x="331443" y="168932"/>
                    <a:pt x="332187" y="169208"/>
                  </a:cubicBezTo>
                  <a:cubicBezTo>
                    <a:pt x="332187" y="155798"/>
                    <a:pt x="332181" y="146075"/>
                    <a:pt x="331285" y="137349"/>
                  </a:cubicBezTo>
                  <a:cubicBezTo>
                    <a:pt x="330234" y="127164"/>
                    <a:pt x="327456" y="112196"/>
                    <a:pt x="315488" y="99822"/>
                  </a:cubicBezTo>
                  <a:cubicBezTo>
                    <a:pt x="305638" y="89638"/>
                    <a:pt x="290117" y="80480"/>
                    <a:pt x="271770" y="74029"/>
                  </a:cubicBezTo>
                  <a:cubicBezTo>
                    <a:pt x="249933" y="66352"/>
                    <a:pt x="224873" y="62460"/>
                    <a:pt x="197300" y="62460"/>
                  </a:cubicBezTo>
                  <a:cubicBezTo>
                    <a:pt x="169728" y="62460"/>
                    <a:pt x="144668" y="66352"/>
                    <a:pt x="122831" y="74029"/>
                  </a:cubicBezTo>
                  <a:cubicBezTo>
                    <a:pt x="104483" y="80480"/>
                    <a:pt x="88958" y="89638"/>
                    <a:pt x="79112" y="99822"/>
                  </a:cubicBezTo>
                  <a:cubicBezTo>
                    <a:pt x="76700" y="102318"/>
                    <a:pt x="74660" y="104925"/>
                    <a:pt x="72933" y="107574"/>
                  </a:cubicBezTo>
                  <a:cubicBezTo>
                    <a:pt x="68069" y="115030"/>
                    <a:pt x="65682" y="122834"/>
                    <a:pt x="64410" y="129649"/>
                  </a:cubicBezTo>
                  <a:cubicBezTo>
                    <a:pt x="59514" y="127503"/>
                    <a:pt x="55004" y="125244"/>
                    <a:pt x="50954" y="122854"/>
                  </a:cubicBezTo>
                  <a:cubicBezTo>
                    <a:pt x="52507" y="116356"/>
                    <a:pt x="55216" y="108497"/>
                    <a:pt x="60069" y="100708"/>
                  </a:cubicBezTo>
                  <a:cubicBezTo>
                    <a:pt x="62398" y="96965"/>
                    <a:pt x="65219" y="93236"/>
                    <a:pt x="68657" y="89684"/>
                  </a:cubicBezTo>
                  <a:cubicBezTo>
                    <a:pt x="93969" y="63510"/>
                    <a:pt x="142060" y="47886"/>
                    <a:pt x="197306" y="47886"/>
                  </a:cubicBezTo>
                  <a:cubicBezTo>
                    <a:pt x="252553" y="47886"/>
                    <a:pt x="300647" y="63510"/>
                    <a:pt x="325955" y="89684"/>
                  </a:cubicBezTo>
                  <a:cubicBezTo>
                    <a:pt x="342813" y="107118"/>
                    <a:pt x="345042" y="128749"/>
                    <a:pt x="345774" y="135855"/>
                  </a:cubicBezTo>
                  <a:cubicBezTo>
                    <a:pt x="346757" y="145384"/>
                    <a:pt x="346757" y="155260"/>
                    <a:pt x="346757" y="175037"/>
                  </a:cubicBezTo>
                  <a:cubicBezTo>
                    <a:pt x="352793" y="177702"/>
                    <a:pt x="358322" y="180494"/>
                    <a:pt x="363370" y="183433"/>
                  </a:cubicBezTo>
                  <a:cubicBezTo>
                    <a:pt x="363370" y="151047"/>
                    <a:pt x="363397" y="144528"/>
                    <a:pt x="362330" y="134147"/>
                  </a:cubicBezTo>
                  <a:cubicBezTo>
                    <a:pt x="361453" y="125617"/>
                    <a:pt x="358777" y="99672"/>
                    <a:pt x="337915" y="78097"/>
                  </a:cubicBezTo>
                  <a:cubicBezTo>
                    <a:pt x="309534" y="48746"/>
                    <a:pt x="256972" y="31227"/>
                    <a:pt x="197310" y="31227"/>
                  </a:cubicBezTo>
                  <a:cubicBezTo>
                    <a:pt x="137649" y="31227"/>
                    <a:pt x="85090" y="48750"/>
                    <a:pt x="56711" y="78101"/>
                  </a:cubicBezTo>
                  <a:cubicBezTo>
                    <a:pt x="54925" y="79946"/>
                    <a:pt x="53284" y="81829"/>
                    <a:pt x="51753" y="83727"/>
                  </a:cubicBezTo>
                  <a:cubicBezTo>
                    <a:pt x="44079" y="93244"/>
                    <a:pt x="39500" y="103218"/>
                    <a:pt x="36722" y="111932"/>
                  </a:cubicBezTo>
                  <a:cubicBezTo>
                    <a:pt x="29445" y="104444"/>
                    <a:pt x="28488" y="93113"/>
                    <a:pt x="33786" y="84484"/>
                  </a:cubicBezTo>
                  <a:cubicBezTo>
                    <a:pt x="41438" y="72016"/>
                    <a:pt x="46566" y="67416"/>
                    <a:pt x="51759" y="62651"/>
                  </a:cubicBezTo>
                  <a:cubicBezTo>
                    <a:pt x="67063" y="48598"/>
                    <a:pt x="87132" y="37547"/>
                    <a:pt x="111377" y="29560"/>
                  </a:cubicBezTo>
                  <a:cubicBezTo>
                    <a:pt x="137012" y="21116"/>
                    <a:pt x="166729" y="16653"/>
                    <a:pt x="197324" y="16653"/>
                  </a:cubicBezTo>
                  <a:cubicBezTo>
                    <a:pt x="227918" y="16653"/>
                    <a:pt x="257628" y="21116"/>
                    <a:pt x="283259" y="29554"/>
                  </a:cubicBezTo>
                  <a:cubicBezTo>
                    <a:pt x="310505" y="38528"/>
                    <a:pt x="332416" y="51451"/>
                    <a:pt x="348380" y="67960"/>
                  </a:cubicBezTo>
                  <a:cubicBezTo>
                    <a:pt x="364552" y="84679"/>
                    <a:pt x="374114" y="106449"/>
                    <a:pt x="376820" y="132653"/>
                  </a:cubicBezTo>
                  <a:cubicBezTo>
                    <a:pt x="377967" y="143778"/>
                    <a:pt x="378051" y="149685"/>
                    <a:pt x="377865" y="193260"/>
                  </a:cubicBezTo>
                  <a:cubicBezTo>
                    <a:pt x="378658" y="193894"/>
                    <a:pt x="387297" y="200742"/>
                    <a:pt x="393492" y="209356"/>
                  </a:cubicBezTo>
                  <a:cubicBezTo>
                    <a:pt x="394648" y="199083"/>
                    <a:pt x="394611" y="188765"/>
                    <a:pt x="394611" y="176889"/>
                  </a:cubicBezTo>
                  <a:lnTo>
                    <a:pt x="394601" y="176889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ACFA3B4A-A694-D2B9-EBA4-507541587546}"/>
              </a:ext>
            </a:extLst>
          </p:cNvPr>
          <p:cNvSpPr/>
          <p:nvPr userDrawn="1"/>
        </p:nvSpPr>
        <p:spPr>
          <a:xfrm>
            <a:off x="-6261755" y="-1"/>
            <a:ext cx="6261756" cy="87884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51D9CEAF-C044-AD79-223B-A2017567C88A}"/>
              </a:ext>
            </a:extLst>
          </p:cNvPr>
          <p:cNvSpPr/>
          <p:nvPr userDrawn="1"/>
        </p:nvSpPr>
        <p:spPr>
          <a:xfrm>
            <a:off x="-380283" y="6858000"/>
            <a:ext cx="13723750" cy="325035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E775B058-654E-EAC6-ECCD-1AE2279DC6FD}"/>
              </a:ext>
            </a:extLst>
          </p:cNvPr>
          <p:cNvSpPr/>
          <p:nvPr userDrawn="1"/>
        </p:nvSpPr>
        <p:spPr>
          <a:xfrm>
            <a:off x="5744089" y="4207246"/>
            <a:ext cx="477694" cy="477694"/>
          </a:xfrm>
          <a:prstGeom prst="ellipse">
            <a:avLst/>
          </a:prstGeom>
          <a:noFill/>
          <a:ln w="19050" cap="flat">
            <a:solidFill>
              <a:schemeClr val="tx1"/>
            </a:solidFill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/>
              <a:sym typeface="Arial"/>
            </a:endParaRPr>
          </a:p>
        </p:txBody>
      </p:sp>
      <p:pic>
        <p:nvPicPr>
          <p:cNvPr id="30" name="Graphic 29">
            <a:extLst>
              <a:ext uri="{FF2B5EF4-FFF2-40B4-BE49-F238E27FC236}">
                <a16:creationId xmlns:a16="http://schemas.microsoft.com/office/drawing/2014/main" id="{6E75614A-8017-4957-0551-51B8DAD1791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4363" y="4329647"/>
            <a:ext cx="237251" cy="237251"/>
          </a:xfrm>
          <a:prstGeom prst="rect">
            <a:avLst/>
          </a:prstGeom>
        </p:spPr>
      </p:pic>
      <p:sp>
        <p:nvSpPr>
          <p:cNvPr id="31" name="Oval 30">
            <a:extLst>
              <a:ext uri="{FF2B5EF4-FFF2-40B4-BE49-F238E27FC236}">
                <a16:creationId xmlns:a16="http://schemas.microsoft.com/office/drawing/2014/main" id="{D1C9254E-DD60-5A13-4D4F-867FEB6BC3E5}"/>
              </a:ext>
            </a:extLst>
          </p:cNvPr>
          <p:cNvSpPr/>
          <p:nvPr userDrawn="1"/>
        </p:nvSpPr>
        <p:spPr>
          <a:xfrm>
            <a:off x="5744090" y="5012981"/>
            <a:ext cx="477693" cy="477694"/>
          </a:xfrm>
          <a:prstGeom prst="ellipse">
            <a:avLst/>
          </a:prstGeom>
          <a:noFill/>
          <a:ln w="19050" cap="flat">
            <a:solidFill>
              <a:schemeClr val="tx1"/>
            </a:solidFill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32" name="Freeform 20">
            <a:extLst>
              <a:ext uri="{FF2B5EF4-FFF2-40B4-BE49-F238E27FC236}">
                <a16:creationId xmlns:a16="http://schemas.microsoft.com/office/drawing/2014/main" id="{F9338CC5-0D34-5B08-83A8-A2F2F6656FE8}"/>
              </a:ext>
            </a:extLst>
          </p:cNvPr>
          <p:cNvSpPr/>
          <p:nvPr userDrawn="1"/>
        </p:nvSpPr>
        <p:spPr>
          <a:xfrm>
            <a:off x="5861468" y="5122036"/>
            <a:ext cx="232853" cy="236538"/>
          </a:xfrm>
          <a:custGeom>
            <a:avLst/>
            <a:gdLst/>
            <a:ahLst/>
            <a:cxnLst/>
            <a:rect l="l" t="t" r="r" b="b"/>
            <a:pathLst>
              <a:path w="211410" h="214759">
                <a:moveTo>
                  <a:pt x="110616" y="0"/>
                </a:moveTo>
                <a:cubicBezTo>
                  <a:pt x="129071" y="0"/>
                  <a:pt x="145647" y="3776"/>
                  <a:pt x="160343" y="11329"/>
                </a:cubicBezTo>
                <a:cubicBezTo>
                  <a:pt x="175040" y="18882"/>
                  <a:pt x="186630" y="30137"/>
                  <a:pt x="195113" y="45095"/>
                </a:cubicBezTo>
                <a:cubicBezTo>
                  <a:pt x="202331" y="57968"/>
                  <a:pt x="205940" y="71958"/>
                  <a:pt x="205940" y="87064"/>
                </a:cubicBezTo>
                <a:cubicBezTo>
                  <a:pt x="205940" y="108644"/>
                  <a:pt x="198350" y="127806"/>
                  <a:pt x="183170" y="144549"/>
                </a:cubicBezTo>
                <a:cubicBezTo>
                  <a:pt x="169626" y="159581"/>
                  <a:pt x="154818" y="167097"/>
                  <a:pt x="138745" y="167097"/>
                </a:cubicBezTo>
                <a:cubicBezTo>
                  <a:pt x="133610" y="167097"/>
                  <a:pt x="129461" y="166315"/>
                  <a:pt x="126299" y="164753"/>
                </a:cubicBezTo>
                <a:cubicBezTo>
                  <a:pt x="123136" y="163190"/>
                  <a:pt x="120811" y="160957"/>
                  <a:pt x="119323" y="158055"/>
                </a:cubicBezTo>
                <a:cubicBezTo>
                  <a:pt x="118355" y="156195"/>
                  <a:pt x="117648" y="152995"/>
                  <a:pt x="117202" y="148456"/>
                </a:cubicBezTo>
                <a:cubicBezTo>
                  <a:pt x="112365" y="154037"/>
                  <a:pt x="106951" y="158520"/>
                  <a:pt x="100961" y="161906"/>
                </a:cubicBezTo>
                <a:cubicBezTo>
                  <a:pt x="94971" y="165292"/>
                  <a:pt x="88962" y="166985"/>
                  <a:pt x="82934" y="166985"/>
                </a:cubicBezTo>
                <a:cubicBezTo>
                  <a:pt x="76311" y="166985"/>
                  <a:pt x="69874" y="165050"/>
                  <a:pt x="63624" y="161181"/>
                </a:cubicBezTo>
                <a:cubicBezTo>
                  <a:pt x="57373" y="157311"/>
                  <a:pt x="52294" y="151358"/>
                  <a:pt x="48387" y="143321"/>
                </a:cubicBezTo>
                <a:cubicBezTo>
                  <a:pt x="44481" y="135285"/>
                  <a:pt x="42527" y="126466"/>
                  <a:pt x="42527" y="116867"/>
                </a:cubicBezTo>
                <a:cubicBezTo>
                  <a:pt x="42527" y="105035"/>
                  <a:pt x="45560" y="93185"/>
                  <a:pt x="51624" y="81316"/>
                </a:cubicBezTo>
                <a:cubicBezTo>
                  <a:pt x="57689" y="69447"/>
                  <a:pt x="65224" y="60536"/>
                  <a:pt x="74228" y="54582"/>
                </a:cubicBezTo>
                <a:cubicBezTo>
                  <a:pt x="83232" y="48629"/>
                  <a:pt x="91975" y="45653"/>
                  <a:pt x="100459" y="45653"/>
                </a:cubicBezTo>
                <a:cubicBezTo>
                  <a:pt x="106933" y="45653"/>
                  <a:pt x="113109" y="47346"/>
                  <a:pt x="118988" y="50732"/>
                </a:cubicBezTo>
                <a:cubicBezTo>
                  <a:pt x="124866" y="54117"/>
                  <a:pt x="129927" y="59271"/>
                  <a:pt x="134168" y="66191"/>
                </a:cubicBezTo>
                <a:lnTo>
                  <a:pt x="137963" y="48890"/>
                </a:lnTo>
                <a:lnTo>
                  <a:pt x="157943" y="48890"/>
                </a:lnTo>
                <a:lnTo>
                  <a:pt x="141870" y="123788"/>
                </a:lnTo>
                <a:cubicBezTo>
                  <a:pt x="139638" y="134206"/>
                  <a:pt x="138521" y="139973"/>
                  <a:pt x="138521" y="141089"/>
                </a:cubicBezTo>
                <a:cubicBezTo>
                  <a:pt x="138521" y="143098"/>
                  <a:pt x="139284" y="144828"/>
                  <a:pt x="140810" y="146279"/>
                </a:cubicBezTo>
                <a:cubicBezTo>
                  <a:pt x="142335" y="147730"/>
                  <a:pt x="144177" y="148456"/>
                  <a:pt x="146335" y="148456"/>
                </a:cubicBezTo>
                <a:cubicBezTo>
                  <a:pt x="150279" y="148456"/>
                  <a:pt x="155451" y="146186"/>
                  <a:pt x="161850" y="141647"/>
                </a:cubicBezTo>
                <a:cubicBezTo>
                  <a:pt x="170333" y="135694"/>
                  <a:pt x="177049" y="127713"/>
                  <a:pt x="181998" y="117704"/>
                </a:cubicBezTo>
                <a:cubicBezTo>
                  <a:pt x="186946" y="107696"/>
                  <a:pt x="189421" y="97371"/>
                  <a:pt x="189421" y="86729"/>
                </a:cubicBezTo>
                <a:cubicBezTo>
                  <a:pt x="189421" y="74302"/>
                  <a:pt x="186239" y="62694"/>
                  <a:pt x="179877" y="51904"/>
                </a:cubicBezTo>
                <a:cubicBezTo>
                  <a:pt x="173515" y="41114"/>
                  <a:pt x="164027" y="32482"/>
                  <a:pt x="151414" y="26007"/>
                </a:cubicBezTo>
                <a:cubicBezTo>
                  <a:pt x="138800" y="19533"/>
                  <a:pt x="124866" y="16296"/>
                  <a:pt x="109611" y="16296"/>
                </a:cubicBezTo>
                <a:cubicBezTo>
                  <a:pt x="92199" y="16296"/>
                  <a:pt x="76293" y="20371"/>
                  <a:pt x="61893" y="28519"/>
                </a:cubicBezTo>
                <a:cubicBezTo>
                  <a:pt x="47494" y="36667"/>
                  <a:pt x="36332" y="48350"/>
                  <a:pt x="28407" y="63568"/>
                </a:cubicBezTo>
                <a:cubicBezTo>
                  <a:pt x="20482" y="78786"/>
                  <a:pt x="16519" y="95101"/>
                  <a:pt x="16519" y="112514"/>
                </a:cubicBezTo>
                <a:cubicBezTo>
                  <a:pt x="16519" y="130745"/>
                  <a:pt x="20482" y="146447"/>
                  <a:pt x="28407" y="159618"/>
                </a:cubicBezTo>
                <a:cubicBezTo>
                  <a:pt x="36332" y="172789"/>
                  <a:pt x="47792" y="182519"/>
                  <a:pt x="62786" y="188807"/>
                </a:cubicBezTo>
                <a:cubicBezTo>
                  <a:pt x="77781" y="195095"/>
                  <a:pt x="94394" y="198239"/>
                  <a:pt x="112625" y="198239"/>
                </a:cubicBezTo>
                <a:cubicBezTo>
                  <a:pt x="132122" y="198239"/>
                  <a:pt x="148456" y="194965"/>
                  <a:pt x="161627" y="188416"/>
                </a:cubicBezTo>
                <a:cubicBezTo>
                  <a:pt x="174798" y="181868"/>
                  <a:pt x="184658" y="173905"/>
                  <a:pt x="191207" y="164529"/>
                </a:cubicBezTo>
                <a:lnTo>
                  <a:pt x="211410" y="164529"/>
                </a:lnTo>
                <a:cubicBezTo>
                  <a:pt x="207615" y="172343"/>
                  <a:pt x="201104" y="180305"/>
                  <a:pt x="191876" y="188416"/>
                </a:cubicBezTo>
                <a:cubicBezTo>
                  <a:pt x="182649" y="196527"/>
                  <a:pt x="171673" y="202946"/>
                  <a:pt x="158948" y="207671"/>
                </a:cubicBezTo>
                <a:cubicBezTo>
                  <a:pt x="146223" y="212396"/>
                  <a:pt x="130894" y="214759"/>
                  <a:pt x="112960" y="214759"/>
                </a:cubicBezTo>
                <a:cubicBezTo>
                  <a:pt x="96440" y="214759"/>
                  <a:pt x="81204" y="212638"/>
                  <a:pt x="67251" y="208396"/>
                </a:cubicBezTo>
                <a:cubicBezTo>
                  <a:pt x="53299" y="204155"/>
                  <a:pt x="41411" y="197774"/>
                  <a:pt x="31588" y="189253"/>
                </a:cubicBezTo>
                <a:cubicBezTo>
                  <a:pt x="21766" y="180733"/>
                  <a:pt x="14361" y="170929"/>
                  <a:pt x="9376" y="159841"/>
                </a:cubicBezTo>
                <a:cubicBezTo>
                  <a:pt x="3125" y="145777"/>
                  <a:pt x="0" y="130596"/>
                  <a:pt x="0" y="114300"/>
                </a:cubicBezTo>
                <a:cubicBezTo>
                  <a:pt x="0" y="96143"/>
                  <a:pt x="3720" y="78841"/>
                  <a:pt x="11162" y="62396"/>
                </a:cubicBezTo>
                <a:cubicBezTo>
                  <a:pt x="20240" y="42230"/>
                  <a:pt x="33132" y="26789"/>
                  <a:pt x="49838" y="16073"/>
                </a:cubicBezTo>
                <a:cubicBezTo>
                  <a:pt x="66544" y="5358"/>
                  <a:pt x="86804" y="0"/>
                  <a:pt x="110616" y="0"/>
                </a:cubicBezTo>
                <a:close/>
                <a:moveTo>
                  <a:pt x="101910" y="62284"/>
                </a:moveTo>
                <a:cubicBezTo>
                  <a:pt x="97147" y="62284"/>
                  <a:pt x="92664" y="63494"/>
                  <a:pt x="88459" y="65912"/>
                </a:cubicBezTo>
                <a:cubicBezTo>
                  <a:pt x="84255" y="68331"/>
                  <a:pt x="80181" y="72219"/>
                  <a:pt x="76237" y="77576"/>
                </a:cubicBezTo>
                <a:cubicBezTo>
                  <a:pt x="72293" y="82934"/>
                  <a:pt x="69130" y="89445"/>
                  <a:pt x="66749" y="97110"/>
                </a:cubicBezTo>
                <a:cubicBezTo>
                  <a:pt x="64368" y="104775"/>
                  <a:pt x="63177" y="111807"/>
                  <a:pt x="63177" y="118207"/>
                </a:cubicBezTo>
                <a:cubicBezTo>
                  <a:pt x="63177" y="128401"/>
                  <a:pt x="65596" y="136326"/>
                  <a:pt x="70432" y="141982"/>
                </a:cubicBezTo>
                <a:cubicBezTo>
                  <a:pt x="75269" y="147637"/>
                  <a:pt x="80813" y="150465"/>
                  <a:pt x="87064" y="150465"/>
                </a:cubicBezTo>
                <a:cubicBezTo>
                  <a:pt x="91231" y="150465"/>
                  <a:pt x="95622" y="149219"/>
                  <a:pt x="100235" y="146726"/>
                </a:cubicBezTo>
                <a:cubicBezTo>
                  <a:pt x="104849" y="144233"/>
                  <a:pt x="109258" y="140531"/>
                  <a:pt x="113462" y="135619"/>
                </a:cubicBezTo>
                <a:cubicBezTo>
                  <a:pt x="117667" y="130708"/>
                  <a:pt x="121108" y="124476"/>
                  <a:pt x="123787" y="116923"/>
                </a:cubicBezTo>
                <a:cubicBezTo>
                  <a:pt x="126466" y="109370"/>
                  <a:pt x="127806" y="101798"/>
                  <a:pt x="127806" y="94208"/>
                </a:cubicBezTo>
                <a:cubicBezTo>
                  <a:pt x="127806" y="84088"/>
                  <a:pt x="125294" y="76237"/>
                  <a:pt x="120271" y="70656"/>
                </a:cubicBezTo>
                <a:cubicBezTo>
                  <a:pt x="115248" y="65075"/>
                  <a:pt x="109128" y="62284"/>
                  <a:pt x="101910" y="6228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CDD1F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122F2E64-F9FC-0135-F20C-3BA1AE478E2F}"/>
              </a:ext>
            </a:extLst>
          </p:cNvPr>
          <p:cNvSpPr/>
          <p:nvPr userDrawn="1"/>
        </p:nvSpPr>
        <p:spPr>
          <a:xfrm>
            <a:off x="5744089" y="5788060"/>
            <a:ext cx="477694" cy="477694"/>
          </a:xfrm>
          <a:prstGeom prst="ellipse">
            <a:avLst/>
          </a:prstGeom>
          <a:noFill/>
          <a:ln w="19050" cap="flat">
            <a:solidFill>
              <a:schemeClr val="tx1"/>
            </a:solidFill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/>
              <a:sym typeface="Arial"/>
            </a:endParaRP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2BACCDFE-9387-B63E-C1B7-F656E0E47508}"/>
              </a:ext>
            </a:extLst>
          </p:cNvPr>
          <p:cNvGrpSpPr/>
          <p:nvPr userDrawn="1"/>
        </p:nvGrpSpPr>
        <p:grpSpPr>
          <a:xfrm>
            <a:off x="5898788" y="5916773"/>
            <a:ext cx="195533" cy="198475"/>
            <a:chOff x="767254" y="4690218"/>
            <a:chExt cx="195533" cy="198475"/>
          </a:xfrm>
          <a:solidFill>
            <a:schemeClr val="tx1"/>
          </a:solidFill>
        </p:grpSpPr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DF7EFFA3-94DF-1FFB-5B47-651474726233}"/>
                </a:ext>
              </a:extLst>
            </p:cNvPr>
            <p:cNvSpPr/>
            <p:nvPr userDrawn="1"/>
          </p:nvSpPr>
          <p:spPr>
            <a:xfrm>
              <a:off x="767254" y="4690218"/>
              <a:ext cx="47046" cy="198474"/>
            </a:xfrm>
            <a:custGeom>
              <a:avLst/>
              <a:gdLst>
                <a:gd name="connsiteX0" fmla="*/ 3483 w 55727"/>
                <a:gd name="connsiteY0" fmla="*/ 78366 h 235098"/>
                <a:gd name="connsiteX1" fmla="*/ 52244 w 55727"/>
                <a:gd name="connsiteY1" fmla="*/ 78366 h 235098"/>
                <a:gd name="connsiteX2" fmla="*/ 52244 w 55727"/>
                <a:gd name="connsiteY2" fmla="*/ 235099 h 235098"/>
                <a:gd name="connsiteX3" fmla="*/ 3483 w 55727"/>
                <a:gd name="connsiteY3" fmla="*/ 235099 h 235098"/>
                <a:gd name="connsiteX4" fmla="*/ 3483 w 55727"/>
                <a:gd name="connsiteY4" fmla="*/ 78366 h 235098"/>
                <a:gd name="connsiteX5" fmla="*/ 27864 w 55727"/>
                <a:gd name="connsiteY5" fmla="*/ 0 h 235098"/>
                <a:gd name="connsiteX6" fmla="*/ 55727 w 55727"/>
                <a:gd name="connsiteY6" fmla="*/ 27864 h 235098"/>
                <a:gd name="connsiteX7" fmla="*/ 27864 w 55727"/>
                <a:gd name="connsiteY7" fmla="*/ 55727 h 235098"/>
                <a:gd name="connsiteX8" fmla="*/ 0 w 55727"/>
                <a:gd name="connsiteY8" fmla="*/ 27864 h 235098"/>
                <a:gd name="connsiteX9" fmla="*/ 27864 w 55727"/>
                <a:gd name="connsiteY9" fmla="*/ 0 h 235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727" h="235098">
                  <a:moveTo>
                    <a:pt x="3483" y="78366"/>
                  </a:moveTo>
                  <a:lnTo>
                    <a:pt x="52244" y="78366"/>
                  </a:lnTo>
                  <a:lnTo>
                    <a:pt x="52244" y="235099"/>
                  </a:lnTo>
                  <a:lnTo>
                    <a:pt x="3483" y="235099"/>
                  </a:lnTo>
                  <a:lnTo>
                    <a:pt x="3483" y="78366"/>
                  </a:lnTo>
                  <a:close/>
                  <a:moveTo>
                    <a:pt x="27864" y="0"/>
                  </a:moveTo>
                  <a:cubicBezTo>
                    <a:pt x="43537" y="0"/>
                    <a:pt x="55727" y="12190"/>
                    <a:pt x="55727" y="27864"/>
                  </a:cubicBezTo>
                  <a:cubicBezTo>
                    <a:pt x="55727" y="43537"/>
                    <a:pt x="43537" y="55727"/>
                    <a:pt x="27864" y="55727"/>
                  </a:cubicBezTo>
                  <a:cubicBezTo>
                    <a:pt x="12190" y="55727"/>
                    <a:pt x="0" y="43537"/>
                    <a:pt x="0" y="27864"/>
                  </a:cubicBezTo>
                  <a:cubicBezTo>
                    <a:pt x="0" y="13932"/>
                    <a:pt x="12190" y="0"/>
                    <a:pt x="27864" y="0"/>
                  </a:cubicBez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8B96E97E-ADE0-CCD2-9228-1688E0317D7E}"/>
                </a:ext>
              </a:extLst>
            </p:cNvPr>
            <p:cNvSpPr/>
            <p:nvPr userDrawn="1"/>
          </p:nvSpPr>
          <p:spPr>
            <a:xfrm>
              <a:off x="836352" y="4753436"/>
              <a:ext cx="126435" cy="135257"/>
            </a:xfrm>
            <a:custGeom>
              <a:avLst/>
              <a:gdLst>
                <a:gd name="connsiteX0" fmla="*/ 0 w 149766"/>
                <a:gd name="connsiteY0" fmla="*/ 3483 h 160215"/>
                <a:gd name="connsiteX1" fmla="*/ 47020 w 149766"/>
                <a:gd name="connsiteY1" fmla="*/ 3483 h 160215"/>
                <a:gd name="connsiteX2" fmla="*/ 47020 w 149766"/>
                <a:gd name="connsiteY2" fmla="*/ 24381 h 160215"/>
                <a:gd name="connsiteX3" fmla="*/ 47020 w 149766"/>
                <a:gd name="connsiteY3" fmla="*/ 24381 h 160215"/>
                <a:gd name="connsiteX4" fmla="*/ 92298 w 149766"/>
                <a:gd name="connsiteY4" fmla="*/ 0 h 160215"/>
                <a:gd name="connsiteX5" fmla="*/ 149767 w 149766"/>
                <a:gd name="connsiteY5" fmla="*/ 74883 h 160215"/>
                <a:gd name="connsiteX6" fmla="*/ 149767 w 149766"/>
                <a:gd name="connsiteY6" fmla="*/ 160216 h 160215"/>
                <a:gd name="connsiteX7" fmla="*/ 101005 w 149766"/>
                <a:gd name="connsiteY7" fmla="*/ 160216 h 160215"/>
                <a:gd name="connsiteX8" fmla="*/ 101005 w 149766"/>
                <a:gd name="connsiteY8" fmla="*/ 83591 h 160215"/>
                <a:gd name="connsiteX9" fmla="*/ 76625 w 149766"/>
                <a:gd name="connsiteY9" fmla="*/ 41795 h 160215"/>
                <a:gd name="connsiteX10" fmla="*/ 47020 w 149766"/>
                <a:gd name="connsiteY10" fmla="*/ 81849 h 160215"/>
                <a:gd name="connsiteX11" fmla="*/ 47020 w 149766"/>
                <a:gd name="connsiteY11" fmla="*/ 158474 h 160215"/>
                <a:gd name="connsiteX12" fmla="*/ 0 w 149766"/>
                <a:gd name="connsiteY12" fmla="*/ 158474 h 160215"/>
                <a:gd name="connsiteX13" fmla="*/ 0 w 149766"/>
                <a:gd name="connsiteY13" fmla="*/ 3483 h 160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766" h="160215">
                  <a:moveTo>
                    <a:pt x="0" y="3483"/>
                  </a:moveTo>
                  <a:lnTo>
                    <a:pt x="47020" y="3483"/>
                  </a:lnTo>
                  <a:lnTo>
                    <a:pt x="47020" y="24381"/>
                  </a:lnTo>
                  <a:lnTo>
                    <a:pt x="47020" y="24381"/>
                  </a:lnTo>
                  <a:cubicBezTo>
                    <a:pt x="53986" y="12190"/>
                    <a:pt x="69659" y="0"/>
                    <a:pt x="92298" y="0"/>
                  </a:cubicBezTo>
                  <a:cubicBezTo>
                    <a:pt x="141059" y="0"/>
                    <a:pt x="149767" y="33088"/>
                    <a:pt x="149767" y="74883"/>
                  </a:cubicBezTo>
                  <a:lnTo>
                    <a:pt x="149767" y="160216"/>
                  </a:lnTo>
                  <a:lnTo>
                    <a:pt x="101005" y="160216"/>
                  </a:lnTo>
                  <a:lnTo>
                    <a:pt x="101005" y="83591"/>
                  </a:lnTo>
                  <a:cubicBezTo>
                    <a:pt x="101005" y="66176"/>
                    <a:pt x="101005" y="41795"/>
                    <a:pt x="76625" y="41795"/>
                  </a:cubicBezTo>
                  <a:cubicBezTo>
                    <a:pt x="50503" y="41795"/>
                    <a:pt x="47020" y="60952"/>
                    <a:pt x="47020" y="81849"/>
                  </a:cubicBezTo>
                  <a:lnTo>
                    <a:pt x="47020" y="158474"/>
                  </a:lnTo>
                  <a:lnTo>
                    <a:pt x="0" y="158474"/>
                  </a:lnTo>
                  <a:cubicBezTo>
                    <a:pt x="0" y="160216"/>
                    <a:pt x="0" y="3483"/>
                    <a:pt x="0" y="3483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1" name="Rectangle 40">
            <a:extLst>
              <a:ext uri="{FF2B5EF4-FFF2-40B4-BE49-F238E27FC236}">
                <a16:creationId xmlns:a16="http://schemas.microsoft.com/office/drawing/2014/main" id="{C3F24947-AD38-0012-D3CE-6FC67E9E9CDF}"/>
              </a:ext>
            </a:extLst>
          </p:cNvPr>
          <p:cNvSpPr/>
          <p:nvPr userDrawn="1"/>
        </p:nvSpPr>
        <p:spPr>
          <a:xfrm>
            <a:off x="0" y="-1"/>
            <a:ext cx="4261449" cy="6858001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2" name="Graphic 41">
            <a:extLst>
              <a:ext uri="{FF2B5EF4-FFF2-40B4-BE49-F238E27FC236}">
                <a16:creationId xmlns:a16="http://schemas.microsoft.com/office/drawing/2014/main" id="{1C80E682-EE1E-0803-D451-7BF5709A4DC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 l="16445" r="25589"/>
          <a:stretch/>
        </p:blipFill>
        <p:spPr>
          <a:xfrm rot="5400000">
            <a:off x="-1388816" y="1595061"/>
            <a:ext cx="6858000" cy="36678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92846414"/>
      </p:ext>
    </p:extLst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tats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27">
            <a:extLst>
              <a:ext uri="{FF2B5EF4-FFF2-40B4-BE49-F238E27FC236}">
                <a16:creationId xmlns:a16="http://schemas.microsoft.com/office/drawing/2014/main" id="{DDEE56C3-F547-B985-83FD-57CAF983FD77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2E134C77-0904-3B37-5C2C-FD5E9B13161B}"/>
              </a:ext>
            </a:extLst>
          </p:cNvPr>
          <p:cNvGrpSpPr/>
          <p:nvPr/>
        </p:nvGrpSpPr>
        <p:grpSpPr>
          <a:xfrm>
            <a:off x="10016931" y="194469"/>
            <a:ext cx="3028836" cy="1120031"/>
            <a:chOff x="7241828" y="856922"/>
            <a:chExt cx="4944479" cy="1828415"/>
          </a:xfrm>
        </p:grpSpPr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447F8206-92BD-A4FD-791E-1136C0026F5F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CA18746B-142F-D45E-1C07-64EB8141F8C9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4CC816AE-39E3-197F-6097-563E6FB567FE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787325B2-5B4E-C639-0DA3-941DC560EE93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67DC0D4B-F61A-76D8-DCB3-E16B60009A1E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42" name="Rectangle 41">
            <a:extLst>
              <a:ext uri="{FF2B5EF4-FFF2-40B4-BE49-F238E27FC236}">
                <a16:creationId xmlns:a16="http://schemas.microsoft.com/office/drawing/2014/main" id="{E3220CB9-45EB-ADE5-14B1-2158BCD18B56}"/>
              </a:ext>
            </a:extLst>
          </p:cNvPr>
          <p:cNvSpPr/>
          <p:nvPr/>
        </p:nvSpPr>
        <p:spPr>
          <a:xfrm>
            <a:off x="12209677" y="150183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6" name="Text Placeholder 17">
            <a:extLst>
              <a:ext uri="{FF2B5EF4-FFF2-40B4-BE49-F238E27FC236}">
                <a16:creationId xmlns:a16="http://schemas.microsoft.com/office/drawing/2014/main" id="{4827B31A-F59C-7923-CE90-09188546EB6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948974" y="2911433"/>
            <a:ext cx="2869145" cy="563473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7" name="Text Placeholder 17">
            <a:extLst>
              <a:ext uri="{FF2B5EF4-FFF2-40B4-BE49-F238E27FC236}">
                <a16:creationId xmlns:a16="http://schemas.microsoft.com/office/drawing/2014/main" id="{0F9BBD50-B06F-F032-C6F6-DC8707371D5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948974" y="2560146"/>
            <a:ext cx="2869145" cy="174384"/>
          </a:xfrm>
          <a:prstGeom prst="rect">
            <a:avLst/>
          </a:prstGeom>
        </p:spPr>
        <p:txBody>
          <a:bodyPr lIns="0" tIns="27432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11" name="Text Placeholder 17">
            <a:extLst>
              <a:ext uri="{FF2B5EF4-FFF2-40B4-BE49-F238E27FC236}">
                <a16:creationId xmlns:a16="http://schemas.microsoft.com/office/drawing/2014/main" id="{BC77D4FA-EE86-F074-4B6D-707032D704EC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446624" y="2911423"/>
            <a:ext cx="2869145" cy="563473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12" name="Text Placeholder 17">
            <a:extLst>
              <a:ext uri="{FF2B5EF4-FFF2-40B4-BE49-F238E27FC236}">
                <a16:creationId xmlns:a16="http://schemas.microsoft.com/office/drawing/2014/main" id="{9196A0CC-E010-4339-BCFE-878EDFCA84F2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446624" y="2560136"/>
            <a:ext cx="2869145" cy="174384"/>
          </a:xfrm>
          <a:prstGeom prst="rect">
            <a:avLst/>
          </a:prstGeom>
        </p:spPr>
        <p:txBody>
          <a:bodyPr lIns="0" tIns="27432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13" name="Text Placeholder 17">
            <a:extLst>
              <a:ext uri="{FF2B5EF4-FFF2-40B4-BE49-F238E27FC236}">
                <a16:creationId xmlns:a16="http://schemas.microsoft.com/office/drawing/2014/main" id="{063E7678-ABB1-D417-E284-381F5CDF6F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48974" y="4705390"/>
            <a:ext cx="2869145" cy="563473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15" name="Text Placeholder 17">
            <a:extLst>
              <a:ext uri="{FF2B5EF4-FFF2-40B4-BE49-F238E27FC236}">
                <a16:creationId xmlns:a16="http://schemas.microsoft.com/office/drawing/2014/main" id="{D9B5963D-F47E-9C6B-4DF3-B4A563BCEF45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4948974" y="4354103"/>
            <a:ext cx="2869145" cy="174384"/>
          </a:xfrm>
          <a:prstGeom prst="rect">
            <a:avLst/>
          </a:prstGeom>
        </p:spPr>
        <p:txBody>
          <a:bodyPr lIns="0" tIns="27432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43913F65-5D9C-C826-BDD2-C22C883B8630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446624" y="4705380"/>
            <a:ext cx="2869145" cy="563473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19" name="Text Placeholder 17">
            <a:extLst>
              <a:ext uri="{FF2B5EF4-FFF2-40B4-BE49-F238E27FC236}">
                <a16:creationId xmlns:a16="http://schemas.microsoft.com/office/drawing/2014/main" id="{BE32AB01-ECDA-0565-2C14-7EE6960570E6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8446624" y="4354093"/>
            <a:ext cx="2869145" cy="174384"/>
          </a:xfrm>
          <a:prstGeom prst="rect">
            <a:avLst/>
          </a:prstGeom>
        </p:spPr>
        <p:txBody>
          <a:bodyPr lIns="0" tIns="27432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30" name="Text Placeholder 17">
            <a:extLst>
              <a:ext uri="{FF2B5EF4-FFF2-40B4-BE49-F238E27FC236}">
                <a16:creationId xmlns:a16="http://schemas.microsoft.com/office/drawing/2014/main" id="{D5AFC1EE-F8A5-3637-9575-ADB38F01FF8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247626" y="484188"/>
            <a:ext cx="3585143" cy="756789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0A2ECB58-E704-4667-6A41-054B034E54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C529E941-7941-79A5-20A9-3F7C7668BC5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CFB09E8A-3E2A-74F4-04CC-547EF6896326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F464956-63F3-1A89-93CF-AC953D29E62C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E850E207-BF99-0EC3-D2BE-9488E5CA6FE7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7024B7A6-21D2-7F3B-5184-7E5090BB86B5}"/>
              </a:ext>
            </a:extLst>
          </p:cNvPr>
          <p:cNvGrpSpPr/>
          <p:nvPr userDrawn="1"/>
        </p:nvGrpSpPr>
        <p:grpSpPr>
          <a:xfrm>
            <a:off x="10016931" y="194469"/>
            <a:ext cx="3028836" cy="1120031"/>
            <a:chOff x="7241828" y="856922"/>
            <a:chExt cx="4944479" cy="1828415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8847A5C0-5A4C-78FF-E741-3F13FA476031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BE3E5FF7-9FEA-82A0-1E63-996D66A3377D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A6ECF64A-B95D-5649-80F1-A6327B15BEF2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96181413-63CD-E2C8-156A-2C75DD3F0299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D8C5B3E1-1CF9-363C-06EE-A3F0235DAADF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5117E741-D011-AF34-16B3-35895124A2F5}"/>
              </a:ext>
            </a:extLst>
          </p:cNvPr>
          <p:cNvSpPr/>
          <p:nvPr userDrawn="1"/>
        </p:nvSpPr>
        <p:spPr>
          <a:xfrm>
            <a:off x="12209677" y="150183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44572181"/>
      </p:ext>
    </p:extLst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tats_3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>
            <a:extLst>
              <a:ext uri="{FF2B5EF4-FFF2-40B4-BE49-F238E27FC236}">
                <a16:creationId xmlns:a16="http://schemas.microsoft.com/office/drawing/2014/main" id="{E125469F-F42A-F6B8-771B-2475AC4D8D2A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591533" y="0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4" name="Text Placeholder 17">
            <a:extLst>
              <a:ext uri="{FF2B5EF4-FFF2-40B4-BE49-F238E27FC236}">
                <a16:creationId xmlns:a16="http://schemas.microsoft.com/office/drawing/2014/main" id="{A49BAFDF-1E14-1E7F-C6BF-CE621A94A675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5059464" y="1943055"/>
            <a:ext cx="2618991" cy="594360"/>
          </a:xfrm>
          <a:prstGeom prst="rect">
            <a:avLst/>
          </a:prstGeom>
        </p:spPr>
        <p:txBody>
          <a:bodyPr lIns="0" tIns="365760" rIns="0" bIns="182880"/>
          <a:lstStyle>
            <a:lvl1pPr algn="r">
              <a:lnSpc>
                <a:spcPts val="1700"/>
              </a:lnSpc>
              <a:defRPr sz="5000" b="0" i="0" spc="-15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Enter %</a:t>
            </a:r>
          </a:p>
        </p:txBody>
      </p:sp>
      <p:sp>
        <p:nvSpPr>
          <p:cNvPr id="25" name="Text Placeholder 17">
            <a:extLst>
              <a:ext uri="{FF2B5EF4-FFF2-40B4-BE49-F238E27FC236}">
                <a16:creationId xmlns:a16="http://schemas.microsoft.com/office/drawing/2014/main" id="{5A5EF32B-4BDE-DFAB-0498-3BE06F75631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75358" y="2137882"/>
            <a:ext cx="2188880" cy="20470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Enter graph name</a:t>
            </a:r>
          </a:p>
        </p:txBody>
      </p:sp>
      <p:sp>
        <p:nvSpPr>
          <p:cNvPr id="26" name="Text Placeholder 17">
            <a:extLst>
              <a:ext uri="{FF2B5EF4-FFF2-40B4-BE49-F238E27FC236}">
                <a16:creationId xmlns:a16="http://schemas.microsoft.com/office/drawing/2014/main" id="{CC91B9CA-E1A5-7373-DBA5-23AB0FC7A745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75358" y="3466777"/>
            <a:ext cx="2188880" cy="20470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Enter graph name</a:t>
            </a:r>
          </a:p>
        </p:txBody>
      </p:sp>
      <p:sp>
        <p:nvSpPr>
          <p:cNvPr id="27" name="Text Placeholder 17">
            <a:extLst>
              <a:ext uri="{FF2B5EF4-FFF2-40B4-BE49-F238E27FC236}">
                <a16:creationId xmlns:a16="http://schemas.microsoft.com/office/drawing/2014/main" id="{F83AAA60-DD5C-CABC-BEE4-A382C1F4621D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975358" y="4795672"/>
            <a:ext cx="2188880" cy="20470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Enter graph name</a:t>
            </a:r>
          </a:p>
        </p:txBody>
      </p:sp>
      <p:sp>
        <p:nvSpPr>
          <p:cNvPr id="28" name="Text Placeholder 17">
            <a:extLst>
              <a:ext uri="{FF2B5EF4-FFF2-40B4-BE49-F238E27FC236}">
                <a16:creationId xmlns:a16="http://schemas.microsoft.com/office/drawing/2014/main" id="{71636566-5334-FA1E-D715-6EEEECF0C71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5059464" y="3263999"/>
            <a:ext cx="2618991" cy="594360"/>
          </a:xfrm>
          <a:prstGeom prst="rect">
            <a:avLst/>
          </a:prstGeom>
        </p:spPr>
        <p:txBody>
          <a:bodyPr lIns="0" tIns="365760" rIns="0" bIns="182880"/>
          <a:lstStyle>
            <a:lvl1pPr algn="r">
              <a:lnSpc>
                <a:spcPts val="1700"/>
              </a:lnSpc>
              <a:defRPr sz="5000" b="0" i="0" spc="-15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Enter %</a:t>
            </a:r>
          </a:p>
        </p:txBody>
      </p:sp>
      <p:sp>
        <p:nvSpPr>
          <p:cNvPr id="29" name="Text Placeholder 17">
            <a:extLst>
              <a:ext uri="{FF2B5EF4-FFF2-40B4-BE49-F238E27FC236}">
                <a16:creationId xmlns:a16="http://schemas.microsoft.com/office/drawing/2014/main" id="{DED0E8A6-376D-B5B9-406C-1DB58FA2BB83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5059464" y="4584944"/>
            <a:ext cx="2618991" cy="594360"/>
          </a:xfrm>
          <a:prstGeom prst="rect">
            <a:avLst/>
          </a:prstGeom>
        </p:spPr>
        <p:txBody>
          <a:bodyPr lIns="0" tIns="365760" rIns="0" bIns="182880"/>
          <a:lstStyle>
            <a:lvl1pPr algn="r">
              <a:lnSpc>
                <a:spcPts val="1700"/>
              </a:lnSpc>
              <a:defRPr sz="5000" b="0" i="0" spc="-15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Enter %</a:t>
            </a: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2E134C77-0904-3B37-5C2C-FD5E9B13161B}"/>
              </a:ext>
            </a:extLst>
          </p:cNvPr>
          <p:cNvGrpSpPr/>
          <p:nvPr/>
        </p:nvGrpSpPr>
        <p:grpSpPr>
          <a:xfrm>
            <a:off x="10016931" y="194469"/>
            <a:ext cx="3028836" cy="1120031"/>
            <a:chOff x="7241828" y="856922"/>
            <a:chExt cx="4944479" cy="1828415"/>
          </a:xfrm>
        </p:grpSpPr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447F8206-92BD-A4FD-791E-1136C0026F5F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CA18746B-142F-D45E-1C07-64EB8141F8C9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4CC816AE-39E3-197F-6097-563E6FB567FE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787325B2-5B4E-C639-0DA3-941DC560EE93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67DC0D4B-F61A-76D8-DCB3-E16B60009A1E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42" name="Rectangle 41">
            <a:extLst>
              <a:ext uri="{FF2B5EF4-FFF2-40B4-BE49-F238E27FC236}">
                <a16:creationId xmlns:a16="http://schemas.microsoft.com/office/drawing/2014/main" id="{E3220CB9-45EB-ADE5-14B1-2158BCD18B56}"/>
              </a:ext>
            </a:extLst>
          </p:cNvPr>
          <p:cNvSpPr/>
          <p:nvPr/>
        </p:nvSpPr>
        <p:spPr>
          <a:xfrm>
            <a:off x="12209677" y="150183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" name="Text Placeholder 12">
            <a:extLst>
              <a:ext uri="{FF2B5EF4-FFF2-40B4-BE49-F238E27FC236}">
                <a16:creationId xmlns:a16="http://schemas.microsoft.com/office/drawing/2014/main" id="{85006424-1647-7EF4-6487-BB16B4FC78C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21D57084-3A60-E6D4-39EE-B8DAF7B73CD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D071E7E0-DFD6-63BE-9015-3A2B736D29AD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B0C4DB7-ADA0-52FD-1C0E-D62CC75ACE92}"/>
              </a:ext>
            </a:extLst>
          </p:cNvPr>
          <p:cNvSpPr/>
          <p:nvPr userDrawn="1"/>
        </p:nvSpPr>
        <p:spPr>
          <a:xfrm>
            <a:off x="-2591533" y="0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1C047B3-BA53-229F-F3B2-57AA103B00BD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2DFB989-86EA-27EC-D0CC-C7BA3F384D9D}"/>
              </a:ext>
            </a:extLst>
          </p:cNvPr>
          <p:cNvGrpSpPr/>
          <p:nvPr userDrawn="1"/>
        </p:nvGrpSpPr>
        <p:grpSpPr>
          <a:xfrm>
            <a:off x="10016931" y="194469"/>
            <a:ext cx="3028836" cy="1120031"/>
            <a:chOff x="7241828" y="856922"/>
            <a:chExt cx="4944479" cy="1828415"/>
          </a:xfrm>
        </p:grpSpPr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39442072-6EAE-E47A-7E4F-F6CC553DAFAC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3A0C8FAB-B31F-8D55-A845-410C07723742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54820453-B4D0-C980-7274-B79FC05D741F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4B59D4C8-57DE-E6E3-ED01-4E7974704053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74FA7103-B8C0-CA5D-AA8B-72DB3C7F1A57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9" name="Rectangle 18">
            <a:extLst>
              <a:ext uri="{FF2B5EF4-FFF2-40B4-BE49-F238E27FC236}">
                <a16:creationId xmlns:a16="http://schemas.microsoft.com/office/drawing/2014/main" id="{968B7821-2783-A31E-FBE1-0E413DDDE387}"/>
              </a:ext>
            </a:extLst>
          </p:cNvPr>
          <p:cNvSpPr/>
          <p:nvPr userDrawn="1"/>
        </p:nvSpPr>
        <p:spPr>
          <a:xfrm>
            <a:off x="12209677" y="150183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39555780"/>
      </p:ext>
    </p:extLst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Content Slide_8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>
            <a:extLst>
              <a:ext uri="{FF2B5EF4-FFF2-40B4-BE49-F238E27FC236}">
                <a16:creationId xmlns:a16="http://schemas.microsoft.com/office/drawing/2014/main" id="{A96C8699-9D55-5491-26F9-893007902E94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9" name="Group 68">
            <a:extLst>
              <a:ext uri="{FF2B5EF4-FFF2-40B4-BE49-F238E27FC236}">
                <a16:creationId xmlns:a16="http://schemas.microsoft.com/office/drawing/2014/main" id="{8F20DA5D-6EC5-7669-F87F-02ECE93DEFFD}"/>
              </a:ext>
            </a:extLst>
          </p:cNvPr>
          <p:cNvGrpSpPr/>
          <p:nvPr/>
        </p:nvGrpSpPr>
        <p:grpSpPr>
          <a:xfrm>
            <a:off x="10016931" y="194469"/>
            <a:ext cx="3028836" cy="1120031"/>
            <a:chOff x="7241828" y="856922"/>
            <a:chExt cx="4944479" cy="1828415"/>
          </a:xfrm>
        </p:grpSpPr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23BB221F-EF6E-E5A8-4111-F18D9548BFD8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5FD30DF5-8F4A-EB5C-E274-AE4E2DF17677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57170E00-A1C7-4F07-7311-125AD3628AAD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79AB3FDB-63BF-2F2E-3487-A663938FCD6A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75FB97E1-8D15-7E3B-2D68-7BCE38FA2FC5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571222" y="1939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50" name="Google Shape;1254;p79">
            <a:extLst>
              <a:ext uri="{FF2B5EF4-FFF2-40B4-BE49-F238E27FC236}">
                <a16:creationId xmlns:a16="http://schemas.microsoft.com/office/drawing/2014/main" id="{410DE5F9-CBE7-5C58-BE9D-A1FE26FE63D8}"/>
              </a:ext>
            </a:extLst>
          </p:cNvPr>
          <p:cNvSpPr txBox="1"/>
          <p:nvPr/>
        </p:nvSpPr>
        <p:spPr>
          <a:xfrm>
            <a:off x="982375" y="3280575"/>
            <a:ext cx="3001500" cy="36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0" i="0">
                <a:solidFill>
                  <a:schemeClr val="dk1"/>
                </a:solidFill>
                <a:latin typeface="Arial" panose="020B0604020202020204" pitchFamily="34" charset="0"/>
                <a:ea typeface="Inter"/>
                <a:cs typeface="Arial" panose="020B0604020202020204" pitchFamily="34" charset="0"/>
                <a:sym typeface="Inter"/>
              </a:rPr>
              <a:t>PHOTO PLACEHOLDER</a:t>
            </a:r>
            <a:endParaRPr sz="1200" b="0" i="0">
              <a:solidFill>
                <a:schemeClr val="dk1"/>
              </a:solidFill>
              <a:latin typeface="Arial" panose="020B0604020202020204" pitchFamily="34" charset="0"/>
              <a:ea typeface="Inter"/>
              <a:cs typeface="Arial" panose="020B0604020202020204" pitchFamily="34" charset="0"/>
              <a:sym typeface="Inter"/>
            </a:endParaRPr>
          </a:p>
        </p:txBody>
      </p:sp>
      <p:sp>
        <p:nvSpPr>
          <p:cNvPr id="52" name="Google Shape;1263;p79">
            <a:extLst>
              <a:ext uri="{FF2B5EF4-FFF2-40B4-BE49-F238E27FC236}">
                <a16:creationId xmlns:a16="http://schemas.microsoft.com/office/drawing/2014/main" id="{BF90CE5E-8522-EDC1-F7DE-475E2285CCF9}"/>
              </a:ext>
            </a:extLst>
          </p:cNvPr>
          <p:cNvSpPr txBox="1"/>
          <p:nvPr/>
        </p:nvSpPr>
        <p:spPr>
          <a:xfrm>
            <a:off x="4702925" y="3280575"/>
            <a:ext cx="3001500" cy="36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0" i="0">
                <a:solidFill>
                  <a:schemeClr val="dk1"/>
                </a:solidFill>
                <a:latin typeface="Arial" panose="020B0604020202020204" pitchFamily="34" charset="0"/>
                <a:ea typeface="Inter"/>
                <a:cs typeface="Arial" panose="020B0604020202020204" pitchFamily="34" charset="0"/>
                <a:sym typeface="Inter"/>
              </a:rPr>
              <a:t>PHOTO PLACEHOLDER</a:t>
            </a:r>
            <a:endParaRPr sz="1200" b="0" i="0">
              <a:solidFill>
                <a:schemeClr val="dk1"/>
              </a:solidFill>
              <a:latin typeface="Arial" panose="020B0604020202020204" pitchFamily="34" charset="0"/>
              <a:ea typeface="Inter"/>
              <a:cs typeface="Arial" panose="020B0604020202020204" pitchFamily="34" charset="0"/>
              <a:sym typeface="Inter"/>
            </a:endParaRPr>
          </a:p>
        </p:txBody>
      </p:sp>
      <p:sp>
        <p:nvSpPr>
          <p:cNvPr id="53" name="Text Placeholder 17">
            <a:extLst>
              <a:ext uri="{FF2B5EF4-FFF2-40B4-BE49-F238E27FC236}">
                <a16:creationId xmlns:a16="http://schemas.microsoft.com/office/drawing/2014/main" id="{B68A4DB0-42FB-9EC3-CE9E-95A87E221FC3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81088" y="2042196"/>
            <a:ext cx="2763425" cy="174384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54" name="Picture Placeholder 10">
            <a:extLst>
              <a:ext uri="{FF2B5EF4-FFF2-40B4-BE49-F238E27FC236}">
                <a16:creationId xmlns:a16="http://schemas.microsoft.com/office/drawing/2014/main" id="{E0591CFB-C19D-B2E0-E787-A37A2CD9BD84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625851" y="2588325"/>
            <a:ext cx="3462450" cy="1706101"/>
          </a:xfrm>
          <a:prstGeom prst="rect">
            <a:avLst/>
          </a:prstGeom>
        </p:spPr>
        <p:txBody>
          <a:bodyPr/>
          <a:lstStyle>
            <a:lvl1pPr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55" name="Text Placeholder 17">
            <a:extLst>
              <a:ext uri="{FF2B5EF4-FFF2-40B4-BE49-F238E27FC236}">
                <a16:creationId xmlns:a16="http://schemas.microsoft.com/office/drawing/2014/main" id="{FE44A36E-D66D-B6B1-53FB-E7621C899143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879375" y="4655145"/>
            <a:ext cx="2417600" cy="594360"/>
          </a:xfrm>
          <a:prstGeom prst="rect">
            <a:avLst/>
          </a:prstGeom>
        </p:spPr>
        <p:txBody>
          <a:bodyPr lIns="0" tIns="365760" rIns="0" bIns="182880"/>
          <a:lstStyle>
            <a:lvl1pPr algn="l">
              <a:lnSpc>
                <a:spcPts val="1700"/>
              </a:lnSpc>
              <a:defRPr sz="5000" b="0" i="0" spc="-15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Enter %</a:t>
            </a:r>
          </a:p>
        </p:txBody>
      </p:sp>
      <p:sp>
        <p:nvSpPr>
          <p:cNvPr id="58" name="Text Placeholder 17">
            <a:extLst>
              <a:ext uri="{FF2B5EF4-FFF2-40B4-BE49-F238E27FC236}">
                <a16:creationId xmlns:a16="http://schemas.microsoft.com/office/drawing/2014/main" id="{4885D0F0-8395-0C55-C217-F79DED3E8631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4625870" y="2044371"/>
            <a:ext cx="2763425" cy="174384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59" name="Picture Placeholder 10">
            <a:extLst>
              <a:ext uri="{FF2B5EF4-FFF2-40B4-BE49-F238E27FC236}">
                <a16:creationId xmlns:a16="http://schemas.microsoft.com/office/drawing/2014/main" id="{DDBCE042-206D-7C92-D5D2-8BEA7C16868E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4370633" y="2590500"/>
            <a:ext cx="3462450" cy="1706101"/>
          </a:xfrm>
          <a:prstGeom prst="rect">
            <a:avLst/>
          </a:prstGeom>
        </p:spPr>
        <p:txBody>
          <a:bodyPr/>
          <a:lstStyle>
            <a:lvl1pPr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60" name="Text Placeholder 17">
            <a:extLst>
              <a:ext uri="{FF2B5EF4-FFF2-40B4-BE49-F238E27FC236}">
                <a16:creationId xmlns:a16="http://schemas.microsoft.com/office/drawing/2014/main" id="{8708764F-877D-E3DB-6319-6032839E4A09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624157" y="4657320"/>
            <a:ext cx="2417600" cy="594360"/>
          </a:xfrm>
          <a:prstGeom prst="rect">
            <a:avLst/>
          </a:prstGeom>
        </p:spPr>
        <p:txBody>
          <a:bodyPr lIns="0" tIns="365760" rIns="0" bIns="182880"/>
          <a:lstStyle>
            <a:lvl1pPr algn="l">
              <a:lnSpc>
                <a:spcPts val="1700"/>
              </a:lnSpc>
              <a:defRPr sz="5000" b="0" i="0" spc="-15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Enter %</a:t>
            </a:r>
          </a:p>
        </p:txBody>
      </p:sp>
      <p:sp>
        <p:nvSpPr>
          <p:cNvPr id="63" name="Text Placeholder 17">
            <a:extLst>
              <a:ext uri="{FF2B5EF4-FFF2-40B4-BE49-F238E27FC236}">
                <a16:creationId xmlns:a16="http://schemas.microsoft.com/office/drawing/2014/main" id="{5C751093-C220-495B-8F13-883ECA0DD770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8365249" y="2046337"/>
            <a:ext cx="2763425" cy="174384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64" name="Picture Placeholder 10">
            <a:extLst>
              <a:ext uri="{FF2B5EF4-FFF2-40B4-BE49-F238E27FC236}">
                <a16:creationId xmlns:a16="http://schemas.microsoft.com/office/drawing/2014/main" id="{CCA36612-7FEC-48DE-A965-51C59B3BEA84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8110012" y="2592466"/>
            <a:ext cx="3462450" cy="1706101"/>
          </a:xfrm>
          <a:prstGeom prst="rect">
            <a:avLst/>
          </a:prstGeom>
        </p:spPr>
        <p:txBody>
          <a:bodyPr/>
          <a:lstStyle>
            <a:lvl1pPr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65" name="Text Placeholder 17">
            <a:extLst>
              <a:ext uri="{FF2B5EF4-FFF2-40B4-BE49-F238E27FC236}">
                <a16:creationId xmlns:a16="http://schemas.microsoft.com/office/drawing/2014/main" id="{95D93395-9567-6DCC-15AE-6404A1B5EBC7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8363536" y="4659286"/>
            <a:ext cx="2417600" cy="594360"/>
          </a:xfrm>
          <a:prstGeom prst="rect">
            <a:avLst/>
          </a:prstGeom>
        </p:spPr>
        <p:txBody>
          <a:bodyPr lIns="0" tIns="365760" rIns="0" bIns="182880"/>
          <a:lstStyle>
            <a:lvl1pPr algn="l">
              <a:lnSpc>
                <a:spcPts val="1700"/>
              </a:lnSpc>
              <a:defRPr sz="5000" b="0" i="0" spc="-15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Enter %</a:t>
            </a:r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62FC7AC0-B5ED-786A-B676-F5F8D6AD5BE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660651" y="597078"/>
            <a:ext cx="1926199" cy="225592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US"/>
              <a:t>This is the eyebrow</a:t>
            </a:r>
          </a:p>
        </p:txBody>
      </p:sp>
      <p:sp>
        <p:nvSpPr>
          <p:cNvPr id="3" name="Text Placeholder 12">
            <a:extLst>
              <a:ext uri="{FF2B5EF4-FFF2-40B4-BE49-F238E27FC236}">
                <a16:creationId xmlns:a16="http://schemas.microsoft.com/office/drawing/2014/main" id="{0C49CF63-F69B-99DE-9CBA-C53576603AA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859644" y="585295"/>
            <a:ext cx="5704639" cy="442894"/>
          </a:xfrm>
          <a:prstGeom prst="rect">
            <a:avLst/>
          </a:prstGeom>
        </p:spPr>
        <p:txBody>
          <a:bodyPr lIns="0" tIns="0" anchor="ctr" anchorCtr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4E41F474-C8D9-7BDD-BC5B-4CCB6995EB75}"/>
              </a:ext>
            </a:extLst>
          </p:cNvPr>
          <p:cNvGrpSpPr/>
          <p:nvPr userDrawn="1"/>
        </p:nvGrpSpPr>
        <p:grpSpPr>
          <a:xfrm>
            <a:off x="10016931" y="194469"/>
            <a:ext cx="3028836" cy="1120031"/>
            <a:chOff x="7241828" y="856922"/>
            <a:chExt cx="4944479" cy="1828415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2E9EB053-5DFE-204B-3D3F-79F08947A072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ABE40AB1-5789-E1AF-354B-B7C6886401C6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6A5CF590-2CFF-B60D-F1FB-30DF7A46A41C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948C068C-72F2-50A1-781A-CE7850C0CA88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57716A55-E66D-8812-4C49-95E7153F734A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4" name="Graphic 13">
            <a:extLst>
              <a:ext uri="{FF2B5EF4-FFF2-40B4-BE49-F238E27FC236}">
                <a16:creationId xmlns:a16="http://schemas.microsoft.com/office/drawing/2014/main" id="{DC3BB789-CDBA-31A0-61D0-263BA05F678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B343212E-D0DE-4179-AABE-2EC7BB8BC0C4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9ECC48CC-8E5D-606B-71DA-E6A9D4FFCE05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6846F4FB-A73E-56DA-AC3A-F6230B2D0385}"/>
              </a:ext>
            </a:extLst>
          </p:cNvPr>
          <p:cNvSpPr/>
          <p:nvPr userDrawn="1"/>
        </p:nvSpPr>
        <p:spPr>
          <a:xfrm>
            <a:off x="-2571222" y="1939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0" name="Google Shape;1254;p79">
            <a:extLst>
              <a:ext uri="{FF2B5EF4-FFF2-40B4-BE49-F238E27FC236}">
                <a16:creationId xmlns:a16="http://schemas.microsoft.com/office/drawing/2014/main" id="{BD34B033-ED5F-3657-279F-E4C81E62FEE8}"/>
              </a:ext>
            </a:extLst>
          </p:cNvPr>
          <p:cNvSpPr txBox="1"/>
          <p:nvPr userDrawn="1"/>
        </p:nvSpPr>
        <p:spPr>
          <a:xfrm>
            <a:off x="982375" y="3280575"/>
            <a:ext cx="3001500" cy="36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0" i="0">
                <a:solidFill>
                  <a:schemeClr val="dk1"/>
                </a:solidFill>
                <a:latin typeface="Arial" panose="020B0604020202020204" pitchFamily="34" charset="0"/>
                <a:ea typeface="Inter"/>
                <a:cs typeface="Arial" panose="020B0604020202020204" pitchFamily="34" charset="0"/>
                <a:sym typeface="Inter"/>
              </a:rPr>
              <a:t>PHOTO PLACEHOLDER</a:t>
            </a:r>
            <a:endParaRPr sz="1200" b="0" i="0">
              <a:solidFill>
                <a:schemeClr val="dk1"/>
              </a:solidFill>
              <a:latin typeface="Arial" panose="020B0604020202020204" pitchFamily="34" charset="0"/>
              <a:ea typeface="Inter"/>
              <a:cs typeface="Arial" panose="020B0604020202020204" pitchFamily="34" charset="0"/>
              <a:sym typeface="Inter"/>
            </a:endParaRPr>
          </a:p>
        </p:txBody>
      </p:sp>
      <p:sp>
        <p:nvSpPr>
          <p:cNvPr id="21" name="Google Shape;1263;p79">
            <a:extLst>
              <a:ext uri="{FF2B5EF4-FFF2-40B4-BE49-F238E27FC236}">
                <a16:creationId xmlns:a16="http://schemas.microsoft.com/office/drawing/2014/main" id="{07D8B6EE-F443-325E-15FC-9B23EEB749AA}"/>
              </a:ext>
            </a:extLst>
          </p:cNvPr>
          <p:cNvSpPr txBox="1"/>
          <p:nvPr userDrawn="1"/>
        </p:nvSpPr>
        <p:spPr>
          <a:xfrm>
            <a:off x="4702925" y="3280575"/>
            <a:ext cx="3001500" cy="36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0" i="0">
                <a:solidFill>
                  <a:schemeClr val="dk1"/>
                </a:solidFill>
                <a:latin typeface="Arial" panose="020B0604020202020204" pitchFamily="34" charset="0"/>
                <a:ea typeface="Inter"/>
                <a:cs typeface="Arial" panose="020B0604020202020204" pitchFamily="34" charset="0"/>
                <a:sym typeface="Inter"/>
              </a:rPr>
              <a:t>PHOTO PLACEHOLDER</a:t>
            </a:r>
            <a:endParaRPr sz="1200" b="0" i="0">
              <a:solidFill>
                <a:schemeClr val="dk1"/>
              </a:solidFill>
              <a:latin typeface="Arial" panose="020B0604020202020204" pitchFamily="34" charset="0"/>
              <a:ea typeface="Inter"/>
              <a:cs typeface="Arial" panose="020B0604020202020204" pitchFamily="34" charset="0"/>
              <a:sym typeface="Inter"/>
            </a:endParaRPr>
          </a:p>
        </p:txBody>
      </p:sp>
    </p:spTree>
    <p:extLst>
      <p:ext uri="{BB962C8B-B14F-4D97-AF65-F5344CB8AC3E}">
        <p14:creationId xmlns:p14="http://schemas.microsoft.com/office/powerpoint/2010/main" val="1675066487"/>
      </p:ext>
    </p:extLst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ext Heavy Slide_3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02E2DA56-9E22-3F1D-B8C9-DB330CAE1072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1D840D0B-EA16-B05A-8611-77288A2077AA}"/>
              </a:ext>
            </a:extLst>
          </p:cNvPr>
          <p:cNvGrpSpPr/>
          <p:nvPr userDrawn="1"/>
        </p:nvGrpSpPr>
        <p:grpSpPr>
          <a:xfrm rot="10800000">
            <a:off x="-1089507" y="5153484"/>
            <a:ext cx="4209160" cy="652624"/>
            <a:chOff x="7573955" y="3084660"/>
            <a:chExt cx="4515315" cy="700093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110EBF6C-7C5E-5080-D00B-EBC1A3FF099B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5628F511-9F71-39DB-9BC6-057282245D9E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D443F0C1-0A76-B833-A386-3BBDD2E231D0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5E04BFDB-B5FB-C7B5-39B8-DA432AB83443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 userDrawn="1"/>
        </p:nvSpPr>
        <p:spPr>
          <a:xfrm>
            <a:off x="-2668345" y="-62636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40" name="Text Placeholder 9">
            <a:extLst>
              <a:ext uri="{FF2B5EF4-FFF2-40B4-BE49-F238E27FC236}">
                <a16:creationId xmlns:a16="http://schemas.microsoft.com/office/drawing/2014/main" id="{02A1CAD2-9708-DDB4-1408-B65E255167BD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60651" y="1139923"/>
            <a:ext cx="1926199" cy="225592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US"/>
              <a:t>This is the eyebrow</a:t>
            </a:r>
          </a:p>
        </p:txBody>
      </p:sp>
      <p:sp>
        <p:nvSpPr>
          <p:cNvPr id="7" name="Text Placeholder 17">
            <a:extLst>
              <a:ext uri="{FF2B5EF4-FFF2-40B4-BE49-F238E27FC236}">
                <a16:creationId xmlns:a16="http://schemas.microsoft.com/office/drawing/2014/main" id="{326189E9-F1AB-12BB-E5C8-F9E921D0228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623825" y="2804947"/>
            <a:ext cx="1735840" cy="158442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12" name="Text Placeholder 17">
            <a:extLst>
              <a:ext uri="{FF2B5EF4-FFF2-40B4-BE49-F238E27FC236}">
                <a16:creationId xmlns:a16="http://schemas.microsoft.com/office/drawing/2014/main" id="{5017ABAD-C245-9F65-107E-7EDB62BEA15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611951" y="3284090"/>
            <a:ext cx="1735840" cy="1224221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13" name="Text Placeholder 17">
            <a:extLst>
              <a:ext uri="{FF2B5EF4-FFF2-40B4-BE49-F238E27FC236}">
                <a16:creationId xmlns:a16="http://schemas.microsoft.com/office/drawing/2014/main" id="{D407B39B-686E-9A7A-0466-A15953A4E93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115233" y="2804947"/>
            <a:ext cx="1735840" cy="158442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14" name="Text Placeholder 17">
            <a:extLst>
              <a:ext uri="{FF2B5EF4-FFF2-40B4-BE49-F238E27FC236}">
                <a16:creationId xmlns:a16="http://schemas.microsoft.com/office/drawing/2014/main" id="{EFD3EDBD-6EC8-6A4E-FE58-C42893715BD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7103359" y="3284090"/>
            <a:ext cx="1735840" cy="1224221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24" name="Text Placeholder 17">
            <a:extLst>
              <a:ext uri="{FF2B5EF4-FFF2-40B4-BE49-F238E27FC236}">
                <a16:creationId xmlns:a16="http://schemas.microsoft.com/office/drawing/2014/main" id="{262F2003-EE73-543C-4390-3407BD335213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9606642" y="2804947"/>
            <a:ext cx="1735840" cy="158442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26" name="Text Placeholder 17">
            <a:extLst>
              <a:ext uri="{FF2B5EF4-FFF2-40B4-BE49-F238E27FC236}">
                <a16:creationId xmlns:a16="http://schemas.microsoft.com/office/drawing/2014/main" id="{DBC8854C-1E96-EE3E-444B-649C18FE549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9594768" y="3284090"/>
            <a:ext cx="1735840" cy="1224221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EC0BDDBF-785A-D6B3-5765-54F604EDAF75}"/>
              </a:ext>
            </a:extLst>
          </p:cNvPr>
          <p:cNvGrpSpPr/>
          <p:nvPr userDrawn="1"/>
        </p:nvGrpSpPr>
        <p:grpSpPr>
          <a:xfrm>
            <a:off x="9787376" y="258464"/>
            <a:ext cx="2404624" cy="560807"/>
            <a:chOff x="8200941" y="3816054"/>
            <a:chExt cx="3986871" cy="929819"/>
          </a:xfrm>
        </p:grpSpPr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4589006E-CE6D-C5A7-60C8-BE4A88AD5E14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5875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43FF1426-EA35-9AA2-FB26-EC5A11040A08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5875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94C8D626-809A-060A-47C8-965F8B77C30E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5875" cap="flat">
              <a:solidFill>
                <a:srgbClr val="818BFB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50" name="Picture Placeholder 31">
            <a:extLst>
              <a:ext uri="{FF2B5EF4-FFF2-40B4-BE49-F238E27FC236}">
                <a16:creationId xmlns:a16="http://schemas.microsoft.com/office/drawing/2014/main" id="{A9A9ABCF-A47B-EFE3-8161-862FB93C03F5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4605972" y="1584454"/>
            <a:ext cx="735649" cy="638517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53" name="Picture Placeholder 31">
            <a:extLst>
              <a:ext uri="{FF2B5EF4-FFF2-40B4-BE49-F238E27FC236}">
                <a16:creationId xmlns:a16="http://schemas.microsoft.com/office/drawing/2014/main" id="{8BFEA7ED-213A-D14E-8A23-0DC48BC34E38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7100816" y="1584454"/>
            <a:ext cx="735649" cy="638517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54" name="Picture Placeholder 31">
            <a:extLst>
              <a:ext uri="{FF2B5EF4-FFF2-40B4-BE49-F238E27FC236}">
                <a16:creationId xmlns:a16="http://schemas.microsoft.com/office/drawing/2014/main" id="{AC21C797-C110-A620-2E25-1C8A2316DBBB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595660" y="1584454"/>
            <a:ext cx="735649" cy="638517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11" name="Text Placeholder 12">
            <a:extLst>
              <a:ext uri="{FF2B5EF4-FFF2-40B4-BE49-F238E27FC236}">
                <a16:creationId xmlns:a16="http://schemas.microsoft.com/office/drawing/2014/main" id="{E4BE5F32-3CA1-04BB-C9F6-FC198C9A83C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61916" y="1689944"/>
            <a:ext cx="3431807" cy="2728708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</p:spTree>
    <p:extLst>
      <p:ext uri="{BB962C8B-B14F-4D97-AF65-F5344CB8AC3E}">
        <p14:creationId xmlns:p14="http://schemas.microsoft.com/office/powerpoint/2010/main" val="571175123"/>
      </p:ext>
    </p:extLst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ext Heavy Slide_5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BCAF9085-3903-CF58-D7F5-8EE4DD1D7D7C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" name="Rounded Rectangle 18">
            <a:extLst>
              <a:ext uri="{FF2B5EF4-FFF2-40B4-BE49-F238E27FC236}">
                <a16:creationId xmlns:a16="http://schemas.microsoft.com/office/drawing/2014/main" id="{7F3F42AA-4176-F467-A40E-2BAD2C120913}"/>
              </a:ext>
            </a:extLst>
          </p:cNvPr>
          <p:cNvSpPr/>
          <p:nvPr userDrawn="1"/>
        </p:nvSpPr>
        <p:spPr>
          <a:xfrm>
            <a:off x="609600" y="1349829"/>
            <a:ext cx="11582399" cy="4535306"/>
          </a:xfrm>
          <a:prstGeom prst="roundRect">
            <a:avLst>
              <a:gd name="adj" fmla="val 4437"/>
            </a:avLst>
          </a:prstGeom>
          <a:solidFill>
            <a:srgbClr val="EFF5F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FFC3D92-DFAB-BF5A-2E98-BF91B468B4F2}"/>
              </a:ext>
            </a:extLst>
          </p:cNvPr>
          <p:cNvGrpSpPr/>
          <p:nvPr userDrawn="1"/>
        </p:nvGrpSpPr>
        <p:grpSpPr>
          <a:xfrm>
            <a:off x="9163164" y="194469"/>
            <a:ext cx="3028836" cy="1120031"/>
            <a:chOff x="7241828" y="856922"/>
            <a:chExt cx="4944479" cy="1828415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A68A6730-AA77-711F-91A0-76086A32B265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998D3460-6507-1D9A-1314-F103930A4CB8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283FECB5-F629-0D3D-27C3-0CF7D5C91D7A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AC3905E2-79B4-4CE3-16A3-ECE60F2566CF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FDF4C5FB-C752-DDF2-CED5-2A3C25A6AA3C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03283E9-6B49-409D-91D5-E70D873607F7}"/>
              </a:ext>
            </a:extLst>
          </p:cNvPr>
          <p:cNvGrpSpPr/>
          <p:nvPr userDrawn="1"/>
        </p:nvGrpSpPr>
        <p:grpSpPr>
          <a:xfrm>
            <a:off x="9535782" y="5062958"/>
            <a:ext cx="2656218" cy="982242"/>
            <a:chOff x="9535782" y="4462389"/>
            <a:chExt cx="2656218" cy="982242"/>
          </a:xfrm>
        </p:grpSpPr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19D47F9B-9E36-2AFA-513E-0AA798EB152E}"/>
                </a:ext>
              </a:extLst>
            </p:cNvPr>
            <p:cNvSpPr/>
            <p:nvPr/>
          </p:nvSpPr>
          <p:spPr>
            <a:xfrm>
              <a:off x="10283894" y="4462389"/>
              <a:ext cx="1908106" cy="388434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A67A9885-9457-8EC3-0ECC-12E0D7E611C9}"/>
                </a:ext>
              </a:extLst>
            </p:cNvPr>
            <p:cNvSpPr/>
            <p:nvPr/>
          </p:nvSpPr>
          <p:spPr>
            <a:xfrm>
              <a:off x="10338957" y="4506901"/>
              <a:ext cx="1853042" cy="299344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0207567E-EB6B-DF83-B25F-70498DC3DFD8}"/>
                </a:ext>
              </a:extLst>
            </p:cNvPr>
            <p:cNvSpPr/>
            <p:nvPr/>
          </p:nvSpPr>
          <p:spPr>
            <a:xfrm>
              <a:off x="9535782" y="5056224"/>
              <a:ext cx="1468155" cy="388407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1F6288D7-4ED7-98A1-D411-118ECA605B38}"/>
                </a:ext>
              </a:extLst>
            </p:cNvPr>
            <p:cNvSpPr/>
            <p:nvPr/>
          </p:nvSpPr>
          <p:spPr>
            <a:xfrm>
              <a:off x="11661285" y="5056237"/>
              <a:ext cx="530715" cy="388367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026CA53D-ED7B-9016-71E0-68CF2622E248}"/>
                </a:ext>
              </a:extLst>
            </p:cNvPr>
            <p:cNvSpPr/>
            <p:nvPr/>
          </p:nvSpPr>
          <p:spPr>
            <a:xfrm>
              <a:off x="9590805" y="5100754"/>
              <a:ext cx="1357545" cy="299344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2" name="Rectangle 31">
            <a:extLst>
              <a:ext uri="{FF2B5EF4-FFF2-40B4-BE49-F238E27FC236}">
                <a16:creationId xmlns:a16="http://schemas.microsoft.com/office/drawing/2014/main" id="{932A237F-0D2D-3521-5E79-2BDAF14AA23F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3F8F9369-2C1F-AADE-E966-9CCCE43D6723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58" name="Text Placeholder 57">
            <a:extLst>
              <a:ext uri="{FF2B5EF4-FFF2-40B4-BE49-F238E27FC236}">
                <a16:creationId xmlns:a16="http://schemas.microsoft.com/office/drawing/2014/main" id="{9575F0CD-CDB4-3BCA-13F1-BFD74BB8B6CE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830142" y="2379663"/>
            <a:ext cx="774713" cy="688080"/>
          </a:xfrm>
          <a:prstGeom prst="rect">
            <a:avLst/>
          </a:prstGeom>
        </p:spPr>
        <p:txBody>
          <a:bodyPr/>
          <a:lstStyle>
            <a:lvl1pPr algn="ctr">
              <a:defRPr lang="en-GB" sz="1400" b="1" kern="0" dirty="0" smtClean="0">
                <a:solidFill>
                  <a:schemeClr val="tx1"/>
                </a:solidFill>
                <a:latin typeface="Arial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61" name="Text Placeholder 60">
            <a:extLst>
              <a:ext uri="{FF2B5EF4-FFF2-40B4-BE49-F238E27FC236}">
                <a16:creationId xmlns:a16="http://schemas.microsoft.com/office/drawing/2014/main" id="{CDEF32DA-C81B-C390-2AF4-470BAF3F18F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718354" y="3227808"/>
            <a:ext cx="998288" cy="1293813"/>
          </a:xfrm>
          <a:prstGeom prst="rect">
            <a:avLst/>
          </a:prstGeom>
        </p:spPr>
        <p:txBody>
          <a:bodyPr/>
          <a:lstStyle>
            <a:lvl1pPr>
              <a:defRPr lang="en-US" sz="1200" b="0" i="0" u="none" strike="noStrike" kern="1200" cap="none" dirty="0" smtClean="0">
                <a:solidFill>
                  <a:schemeClr val="bg2">
                    <a:lumMod val="10000"/>
                  </a:schemeClr>
                </a:solidFill>
                <a:effectLst/>
                <a:latin typeface="+mn-lt"/>
                <a:ea typeface="+mn-ea"/>
                <a:cs typeface="+mn-cs"/>
                <a:sym typeface="Arial"/>
              </a:defRPr>
            </a:lvl1pPr>
          </a:lstStyle>
          <a:p>
            <a:pPr marL="0" marR="0" lvl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 typeface="Arial"/>
            </a:pPr>
            <a:r>
              <a:rPr lang="en-GB"/>
              <a:t>Click to edit Master text styles</a:t>
            </a:r>
          </a:p>
        </p:txBody>
      </p:sp>
      <p:sp>
        <p:nvSpPr>
          <p:cNvPr id="62" name="Text Placeholder 57">
            <a:extLst>
              <a:ext uri="{FF2B5EF4-FFF2-40B4-BE49-F238E27FC236}">
                <a16:creationId xmlns:a16="http://schemas.microsoft.com/office/drawing/2014/main" id="{4ACCE851-6D71-FBC3-D524-5BCE22B1731A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2435798" y="2379663"/>
            <a:ext cx="774713" cy="688080"/>
          </a:xfrm>
          <a:prstGeom prst="rect">
            <a:avLst/>
          </a:prstGeom>
        </p:spPr>
        <p:txBody>
          <a:bodyPr/>
          <a:lstStyle>
            <a:lvl1pPr algn="ctr">
              <a:defRPr lang="en-GB" sz="1400" b="1" kern="0" dirty="0" smtClean="0">
                <a:solidFill>
                  <a:schemeClr val="tx1"/>
                </a:solidFill>
                <a:latin typeface="Arial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63" name="Text Placeholder 60">
            <a:extLst>
              <a:ext uri="{FF2B5EF4-FFF2-40B4-BE49-F238E27FC236}">
                <a16:creationId xmlns:a16="http://schemas.microsoft.com/office/drawing/2014/main" id="{0BB393A2-6150-9105-FA63-170E06F3EFCC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324010" y="3227808"/>
            <a:ext cx="998288" cy="1293813"/>
          </a:xfrm>
          <a:prstGeom prst="rect">
            <a:avLst/>
          </a:prstGeom>
        </p:spPr>
        <p:txBody>
          <a:bodyPr/>
          <a:lstStyle>
            <a:lvl1pPr>
              <a:defRPr lang="en-US" sz="1200" b="0" i="0" u="none" strike="noStrike" kern="1200" cap="none" dirty="0" smtClean="0">
                <a:solidFill>
                  <a:schemeClr val="bg2">
                    <a:lumMod val="10000"/>
                  </a:schemeClr>
                </a:solidFill>
                <a:effectLst/>
                <a:latin typeface="+mn-lt"/>
                <a:ea typeface="+mn-ea"/>
                <a:cs typeface="+mn-cs"/>
                <a:sym typeface="Arial"/>
              </a:defRPr>
            </a:lvl1pPr>
          </a:lstStyle>
          <a:p>
            <a:pPr marL="0" marR="0" lvl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 typeface="Arial"/>
            </a:pPr>
            <a:r>
              <a:rPr lang="en-GB"/>
              <a:t>Click to edit Master text styles</a:t>
            </a:r>
          </a:p>
        </p:txBody>
      </p:sp>
      <p:sp>
        <p:nvSpPr>
          <p:cNvPr id="64" name="Text Placeholder 57">
            <a:extLst>
              <a:ext uri="{FF2B5EF4-FFF2-40B4-BE49-F238E27FC236}">
                <a16:creationId xmlns:a16="http://schemas.microsoft.com/office/drawing/2014/main" id="{1458ACC0-D00D-956F-588C-54A37F9B07D7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4041454" y="2379663"/>
            <a:ext cx="774713" cy="688080"/>
          </a:xfrm>
          <a:prstGeom prst="rect">
            <a:avLst/>
          </a:prstGeom>
        </p:spPr>
        <p:txBody>
          <a:bodyPr/>
          <a:lstStyle>
            <a:lvl1pPr algn="ctr">
              <a:defRPr lang="en-GB" sz="1400" b="1" kern="0" dirty="0" smtClean="0">
                <a:solidFill>
                  <a:schemeClr val="tx1"/>
                </a:solidFill>
                <a:latin typeface="Arial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65" name="Text Placeholder 60">
            <a:extLst>
              <a:ext uri="{FF2B5EF4-FFF2-40B4-BE49-F238E27FC236}">
                <a16:creationId xmlns:a16="http://schemas.microsoft.com/office/drawing/2014/main" id="{B250F977-E786-2DA7-72E8-81AFEE23F4A7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3929666" y="3227808"/>
            <a:ext cx="998288" cy="1293813"/>
          </a:xfrm>
          <a:prstGeom prst="rect">
            <a:avLst/>
          </a:prstGeom>
        </p:spPr>
        <p:txBody>
          <a:bodyPr/>
          <a:lstStyle>
            <a:lvl1pPr>
              <a:defRPr lang="en-US" sz="1200" b="0" i="0" u="none" strike="noStrike" kern="1200" cap="none" dirty="0" smtClean="0">
                <a:solidFill>
                  <a:schemeClr val="bg2">
                    <a:lumMod val="10000"/>
                  </a:schemeClr>
                </a:solidFill>
                <a:effectLst/>
                <a:latin typeface="+mn-lt"/>
                <a:ea typeface="+mn-ea"/>
                <a:cs typeface="+mn-cs"/>
                <a:sym typeface="Arial"/>
              </a:defRPr>
            </a:lvl1pPr>
          </a:lstStyle>
          <a:p>
            <a:pPr marL="0" marR="0" lvl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 typeface="Arial"/>
            </a:pPr>
            <a:r>
              <a:rPr lang="en-GB"/>
              <a:t>Click to edit Master text styles</a:t>
            </a:r>
          </a:p>
        </p:txBody>
      </p:sp>
      <p:sp>
        <p:nvSpPr>
          <p:cNvPr id="2" name="Picture Placeholder 31">
            <a:extLst>
              <a:ext uri="{FF2B5EF4-FFF2-40B4-BE49-F238E27FC236}">
                <a16:creationId xmlns:a16="http://schemas.microsoft.com/office/drawing/2014/main" id="{71AE08DE-41BD-8ADE-CC1A-8DD013322B2D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1019503" y="1636752"/>
            <a:ext cx="395990" cy="343705"/>
          </a:xfrm>
          <a:prstGeom prst="rect">
            <a:avLst/>
          </a:prstGeom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4" name="Picture Placeholder 31">
            <a:extLst>
              <a:ext uri="{FF2B5EF4-FFF2-40B4-BE49-F238E27FC236}">
                <a16:creationId xmlns:a16="http://schemas.microsoft.com/office/drawing/2014/main" id="{41E27262-52A2-1C8E-058F-D5D1FC823FBF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2619464" y="1636752"/>
            <a:ext cx="395990" cy="343705"/>
          </a:xfrm>
          <a:prstGeom prst="rect">
            <a:avLst/>
          </a:prstGeom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5" name="Picture Placeholder 31">
            <a:extLst>
              <a:ext uri="{FF2B5EF4-FFF2-40B4-BE49-F238E27FC236}">
                <a16:creationId xmlns:a16="http://schemas.microsoft.com/office/drawing/2014/main" id="{7A3D915A-1166-EF46-FD20-47BEE7A87B89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4231884" y="1636752"/>
            <a:ext cx="395990" cy="343705"/>
          </a:xfrm>
          <a:prstGeom prst="rect">
            <a:avLst/>
          </a:prstGeom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74" name="Text Placeholder 57">
            <a:extLst>
              <a:ext uri="{FF2B5EF4-FFF2-40B4-BE49-F238E27FC236}">
                <a16:creationId xmlns:a16="http://schemas.microsoft.com/office/drawing/2014/main" id="{51A9BA19-0D74-68B5-2F27-DE5D0FE54AFD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5647110" y="2379663"/>
            <a:ext cx="774713" cy="688080"/>
          </a:xfrm>
          <a:prstGeom prst="rect">
            <a:avLst/>
          </a:prstGeom>
        </p:spPr>
        <p:txBody>
          <a:bodyPr/>
          <a:lstStyle>
            <a:lvl1pPr algn="ctr">
              <a:defRPr lang="en-GB" sz="1400" b="1" kern="0" dirty="0" smtClean="0">
                <a:solidFill>
                  <a:schemeClr val="tx1"/>
                </a:solidFill>
                <a:latin typeface="Arial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75" name="Text Placeholder 60">
            <a:extLst>
              <a:ext uri="{FF2B5EF4-FFF2-40B4-BE49-F238E27FC236}">
                <a16:creationId xmlns:a16="http://schemas.microsoft.com/office/drawing/2014/main" id="{D1A24755-EB0D-881D-82D5-9B1E6C9C1B5C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5535322" y="3227808"/>
            <a:ext cx="998288" cy="1293813"/>
          </a:xfrm>
          <a:prstGeom prst="rect">
            <a:avLst/>
          </a:prstGeom>
        </p:spPr>
        <p:txBody>
          <a:bodyPr/>
          <a:lstStyle>
            <a:lvl1pPr>
              <a:defRPr lang="en-US" sz="1200" b="0" i="0" u="none" strike="noStrike" kern="1200" cap="none" dirty="0" smtClean="0">
                <a:solidFill>
                  <a:schemeClr val="bg2">
                    <a:lumMod val="10000"/>
                  </a:schemeClr>
                </a:solidFill>
                <a:effectLst/>
                <a:latin typeface="+mn-lt"/>
                <a:ea typeface="+mn-ea"/>
                <a:cs typeface="+mn-cs"/>
                <a:sym typeface="Arial"/>
              </a:defRPr>
            </a:lvl1pPr>
          </a:lstStyle>
          <a:p>
            <a:pPr marL="0" marR="0" lvl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 typeface="Arial"/>
            </a:pPr>
            <a:r>
              <a:rPr lang="en-GB"/>
              <a:t>Click to edit Master text styles</a:t>
            </a:r>
          </a:p>
        </p:txBody>
      </p:sp>
      <p:sp>
        <p:nvSpPr>
          <p:cNvPr id="76" name="Picture Placeholder 31">
            <a:extLst>
              <a:ext uri="{FF2B5EF4-FFF2-40B4-BE49-F238E27FC236}">
                <a16:creationId xmlns:a16="http://schemas.microsoft.com/office/drawing/2014/main" id="{12031D72-3DEF-818B-9201-71ED50D3C3BD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5830776" y="1636752"/>
            <a:ext cx="395990" cy="343705"/>
          </a:xfrm>
          <a:prstGeom prst="rect">
            <a:avLst/>
          </a:prstGeom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80" name="Text Placeholder 57">
            <a:extLst>
              <a:ext uri="{FF2B5EF4-FFF2-40B4-BE49-F238E27FC236}">
                <a16:creationId xmlns:a16="http://schemas.microsoft.com/office/drawing/2014/main" id="{D8F5E859-F3A9-ABF0-04A3-365F14025D11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7271257" y="2379663"/>
            <a:ext cx="774713" cy="688080"/>
          </a:xfrm>
          <a:prstGeom prst="rect">
            <a:avLst/>
          </a:prstGeom>
        </p:spPr>
        <p:txBody>
          <a:bodyPr/>
          <a:lstStyle>
            <a:lvl1pPr algn="ctr">
              <a:defRPr lang="en-GB" sz="1400" b="1" kern="0" dirty="0" smtClean="0">
                <a:solidFill>
                  <a:schemeClr val="tx1"/>
                </a:solidFill>
                <a:latin typeface="Arial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81" name="Text Placeholder 60">
            <a:extLst>
              <a:ext uri="{FF2B5EF4-FFF2-40B4-BE49-F238E27FC236}">
                <a16:creationId xmlns:a16="http://schemas.microsoft.com/office/drawing/2014/main" id="{11B5B8E4-FC09-B7F6-6715-BB5EF9DEB592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7159469" y="3227808"/>
            <a:ext cx="998288" cy="1293813"/>
          </a:xfrm>
          <a:prstGeom prst="rect">
            <a:avLst/>
          </a:prstGeom>
        </p:spPr>
        <p:txBody>
          <a:bodyPr/>
          <a:lstStyle>
            <a:lvl1pPr>
              <a:defRPr lang="en-US" sz="1200" b="0" i="0" u="none" strike="noStrike" kern="1200" cap="none" dirty="0" smtClean="0">
                <a:solidFill>
                  <a:schemeClr val="bg2">
                    <a:lumMod val="10000"/>
                  </a:schemeClr>
                </a:solidFill>
                <a:effectLst/>
                <a:latin typeface="+mn-lt"/>
                <a:ea typeface="+mn-ea"/>
                <a:cs typeface="+mn-cs"/>
                <a:sym typeface="Arial"/>
              </a:defRPr>
            </a:lvl1pPr>
          </a:lstStyle>
          <a:p>
            <a:pPr marL="0" marR="0" lvl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 typeface="Arial"/>
            </a:pPr>
            <a:r>
              <a:rPr lang="en-GB"/>
              <a:t>Click to edit Master text styles</a:t>
            </a:r>
          </a:p>
        </p:txBody>
      </p:sp>
      <p:sp>
        <p:nvSpPr>
          <p:cNvPr id="82" name="Text Placeholder 57">
            <a:extLst>
              <a:ext uri="{FF2B5EF4-FFF2-40B4-BE49-F238E27FC236}">
                <a16:creationId xmlns:a16="http://schemas.microsoft.com/office/drawing/2014/main" id="{080CD509-380C-1790-9974-EAE953E6F81C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8876913" y="2379663"/>
            <a:ext cx="774713" cy="688080"/>
          </a:xfrm>
          <a:prstGeom prst="rect">
            <a:avLst/>
          </a:prstGeom>
        </p:spPr>
        <p:txBody>
          <a:bodyPr/>
          <a:lstStyle>
            <a:lvl1pPr algn="ctr">
              <a:defRPr lang="en-GB" sz="1400" b="1" kern="0" dirty="0" smtClean="0">
                <a:solidFill>
                  <a:schemeClr val="tx1"/>
                </a:solidFill>
                <a:latin typeface="Arial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83" name="Text Placeholder 60">
            <a:extLst>
              <a:ext uri="{FF2B5EF4-FFF2-40B4-BE49-F238E27FC236}">
                <a16:creationId xmlns:a16="http://schemas.microsoft.com/office/drawing/2014/main" id="{CC6A5D12-FF5D-056A-7FB5-1A801008DA61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>
          <a:xfrm>
            <a:off x="8765125" y="3227808"/>
            <a:ext cx="998288" cy="1293813"/>
          </a:xfrm>
          <a:prstGeom prst="rect">
            <a:avLst/>
          </a:prstGeom>
        </p:spPr>
        <p:txBody>
          <a:bodyPr/>
          <a:lstStyle>
            <a:lvl1pPr>
              <a:defRPr lang="en-US" sz="1200" b="0" i="0" u="none" strike="noStrike" kern="1200" cap="none" dirty="0" smtClean="0">
                <a:solidFill>
                  <a:schemeClr val="bg2">
                    <a:lumMod val="10000"/>
                  </a:schemeClr>
                </a:solidFill>
                <a:effectLst/>
                <a:latin typeface="+mn-lt"/>
                <a:ea typeface="+mn-ea"/>
                <a:cs typeface="+mn-cs"/>
                <a:sym typeface="Arial"/>
              </a:defRPr>
            </a:lvl1pPr>
          </a:lstStyle>
          <a:p>
            <a:pPr marL="0" marR="0" lvl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 typeface="Arial"/>
            </a:pPr>
            <a:r>
              <a:rPr lang="en-GB"/>
              <a:t>Click to edit Master text styles</a:t>
            </a:r>
          </a:p>
        </p:txBody>
      </p:sp>
      <p:sp>
        <p:nvSpPr>
          <p:cNvPr id="84" name="Text Placeholder 57">
            <a:extLst>
              <a:ext uri="{FF2B5EF4-FFF2-40B4-BE49-F238E27FC236}">
                <a16:creationId xmlns:a16="http://schemas.microsoft.com/office/drawing/2014/main" id="{D15BC020-1852-3236-4F0B-78B15B32C32A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>
          <a:xfrm>
            <a:off x="10482569" y="2379663"/>
            <a:ext cx="774713" cy="688080"/>
          </a:xfrm>
          <a:prstGeom prst="rect">
            <a:avLst/>
          </a:prstGeom>
        </p:spPr>
        <p:txBody>
          <a:bodyPr/>
          <a:lstStyle>
            <a:lvl1pPr algn="ctr">
              <a:defRPr lang="en-GB" sz="1400" b="1" kern="0" dirty="0" smtClean="0">
                <a:solidFill>
                  <a:schemeClr val="tx1"/>
                </a:solidFill>
                <a:latin typeface="Arial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85" name="Text Placeholder 60">
            <a:extLst>
              <a:ext uri="{FF2B5EF4-FFF2-40B4-BE49-F238E27FC236}">
                <a16:creationId xmlns:a16="http://schemas.microsoft.com/office/drawing/2014/main" id="{AEDDE3B0-7F4E-A756-69DA-7F961F82B7E6}"/>
              </a:ext>
            </a:extLst>
          </p:cNvPr>
          <p:cNvSpPr>
            <a:spLocks noGrp="1"/>
          </p:cNvSpPr>
          <p:nvPr>
            <p:ph type="body" sz="quarter" idx="37"/>
          </p:nvPr>
        </p:nvSpPr>
        <p:spPr>
          <a:xfrm>
            <a:off x="10370781" y="3227808"/>
            <a:ext cx="998288" cy="1293813"/>
          </a:xfrm>
          <a:prstGeom prst="rect">
            <a:avLst/>
          </a:prstGeom>
        </p:spPr>
        <p:txBody>
          <a:bodyPr/>
          <a:lstStyle>
            <a:lvl1pPr>
              <a:defRPr lang="en-US" sz="1200" b="0" i="0" u="none" strike="noStrike" kern="1200" cap="none" dirty="0" smtClean="0">
                <a:solidFill>
                  <a:schemeClr val="bg2">
                    <a:lumMod val="10000"/>
                  </a:schemeClr>
                </a:solidFill>
                <a:effectLst/>
                <a:latin typeface="+mn-lt"/>
                <a:ea typeface="+mn-ea"/>
                <a:cs typeface="+mn-cs"/>
                <a:sym typeface="Arial"/>
              </a:defRPr>
            </a:lvl1pPr>
          </a:lstStyle>
          <a:p>
            <a:pPr marL="0" marR="0" lvl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 typeface="Arial"/>
            </a:pPr>
            <a:r>
              <a:rPr lang="en-GB"/>
              <a:t>Click to edit Master text styles</a:t>
            </a:r>
          </a:p>
        </p:txBody>
      </p:sp>
      <p:sp>
        <p:nvSpPr>
          <p:cNvPr id="86" name="Picture Placeholder 31">
            <a:extLst>
              <a:ext uri="{FF2B5EF4-FFF2-40B4-BE49-F238E27FC236}">
                <a16:creationId xmlns:a16="http://schemas.microsoft.com/office/drawing/2014/main" id="{AC8DCBF4-FBEB-FB1C-3627-5CF5389090D7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7460618" y="1636752"/>
            <a:ext cx="395990" cy="343705"/>
          </a:xfrm>
          <a:prstGeom prst="rect">
            <a:avLst/>
          </a:prstGeom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87" name="Picture Placeholder 31">
            <a:extLst>
              <a:ext uri="{FF2B5EF4-FFF2-40B4-BE49-F238E27FC236}">
                <a16:creationId xmlns:a16="http://schemas.microsoft.com/office/drawing/2014/main" id="{F9CE104C-5F94-3297-D12F-7494E43E14EE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060579" y="1636752"/>
            <a:ext cx="395990" cy="343705"/>
          </a:xfrm>
          <a:prstGeom prst="rect">
            <a:avLst/>
          </a:prstGeom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88" name="Picture Placeholder 31">
            <a:extLst>
              <a:ext uri="{FF2B5EF4-FFF2-40B4-BE49-F238E27FC236}">
                <a16:creationId xmlns:a16="http://schemas.microsoft.com/office/drawing/2014/main" id="{3EED5797-D350-ABE2-2CBF-12302B8EBD3F}"/>
              </a:ext>
            </a:extLst>
          </p:cNvPr>
          <p:cNvSpPr>
            <a:spLocks noGrp="1"/>
          </p:cNvSpPr>
          <p:nvPr>
            <p:ph type="pic" sz="quarter" idx="40"/>
          </p:nvPr>
        </p:nvSpPr>
        <p:spPr>
          <a:xfrm>
            <a:off x="10672999" y="1636752"/>
            <a:ext cx="395990" cy="343705"/>
          </a:xfrm>
          <a:prstGeom prst="rect">
            <a:avLst/>
          </a:prstGeom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id="{1FDC76AF-24CB-4AEE-6EEF-BCAA57B48D4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</p:spTree>
    <p:extLst>
      <p:ext uri="{BB962C8B-B14F-4D97-AF65-F5344CB8AC3E}">
        <p14:creationId xmlns:p14="http://schemas.microsoft.com/office/powerpoint/2010/main" val="2555401190"/>
      </p:ext>
    </p:extLst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ext Heavy Slide w/ icons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36FB2DD1-3B23-51D6-16DA-4631C45F1EB7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9DDA10D-A083-13F9-01ED-694B1D012B99}"/>
              </a:ext>
            </a:extLst>
          </p:cNvPr>
          <p:cNvGrpSpPr/>
          <p:nvPr userDrawn="1"/>
        </p:nvGrpSpPr>
        <p:grpSpPr>
          <a:xfrm>
            <a:off x="9965853" y="327790"/>
            <a:ext cx="3185148" cy="742841"/>
            <a:chOff x="8200941" y="3816054"/>
            <a:chExt cx="3986871" cy="929819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A2C1B690-8DC8-52D3-D173-CF064D20B36F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ED631834-E1A4-D024-6C35-A5989845877F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4B509CCB-897F-DCFC-6F44-55DFE2B7A3EC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66D81022-DAC3-51E3-E66F-E792BA87122F}"/>
              </a:ext>
            </a:extLst>
          </p:cNvPr>
          <p:cNvGrpSpPr/>
          <p:nvPr userDrawn="1"/>
        </p:nvGrpSpPr>
        <p:grpSpPr>
          <a:xfrm>
            <a:off x="10926132" y="5497804"/>
            <a:ext cx="2073899" cy="321555"/>
            <a:chOff x="7573955" y="3084660"/>
            <a:chExt cx="4515315" cy="700093"/>
          </a:xfrm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61F7387C-A3CF-97DF-FA34-A453A999FE84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CF3F2B9E-3C11-86CD-07AC-19BFBDFA0D2A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807A77CC-60B0-1642-81EF-E4F32C4D2EE3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A5FC350E-AF90-944B-715C-2BA292A1222A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" name="Rectangle 14">
            <a:extLst>
              <a:ext uri="{FF2B5EF4-FFF2-40B4-BE49-F238E27FC236}">
                <a16:creationId xmlns:a16="http://schemas.microsoft.com/office/drawing/2014/main" id="{BB7EDDD9-130E-709A-08DF-D6A3C2A3FFEF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0EA5D933-69F2-A4A2-C313-84F5DE5FAF4F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3C8F8C49-1175-CEE9-468E-0E6429D01E27}"/>
              </a:ext>
            </a:extLst>
          </p:cNvPr>
          <p:cNvSpPr/>
          <p:nvPr userDrawn="1"/>
        </p:nvSpPr>
        <p:spPr>
          <a:xfrm rot="10800000">
            <a:off x="12190722" y="-1"/>
            <a:ext cx="4444409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 Placeholder 19">
            <a:extLst>
              <a:ext uri="{FF2B5EF4-FFF2-40B4-BE49-F238E27FC236}">
                <a16:creationId xmlns:a16="http://schemas.microsoft.com/office/drawing/2014/main" id="{7E91EAFD-58CC-204D-AF0C-372C5A7A756E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09601" y="2662047"/>
            <a:ext cx="2036763" cy="403225"/>
          </a:xfrm>
          <a:prstGeom prst="rect">
            <a:avLst/>
          </a:prstGeom>
        </p:spPr>
        <p:txBody>
          <a:bodyPr/>
          <a:lstStyle>
            <a:lvl1pPr>
              <a:defRPr lang="en-GB" sz="1500" kern="1200" dirty="0" smtClean="0">
                <a:solidFill>
                  <a:schemeClr val="dk1">
                    <a:hueOff val="0"/>
                    <a:satOff val="0"/>
                    <a:lumOff val="0"/>
                    <a:alphaOff val="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ctr" defTabSz="40005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None/>
            </a:pPr>
            <a:r>
              <a:rPr lang="en-GB"/>
              <a:t>Click to edit Master text styles</a:t>
            </a:r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2563BAC4-B824-7B85-B30E-F4EA751C61EF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1327692" y="1848939"/>
            <a:ext cx="600581" cy="521283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18" name="Text Placeholder 19">
            <a:extLst>
              <a:ext uri="{FF2B5EF4-FFF2-40B4-BE49-F238E27FC236}">
                <a16:creationId xmlns:a16="http://schemas.microsoft.com/office/drawing/2014/main" id="{7683ADB7-A1D0-C967-B7AE-AE7537FE046A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3520871" y="2662047"/>
            <a:ext cx="2036763" cy="403225"/>
          </a:xfrm>
          <a:prstGeom prst="rect">
            <a:avLst/>
          </a:prstGeom>
        </p:spPr>
        <p:txBody>
          <a:bodyPr/>
          <a:lstStyle>
            <a:lvl1pPr>
              <a:defRPr lang="en-GB" sz="1500" kern="1200" dirty="0" smtClean="0">
                <a:solidFill>
                  <a:schemeClr val="dk1">
                    <a:hueOff val="0"/>
                    <a:satOff val="0"/>
                    <a:lumOff val="0"/>
                    <a:alphaOff val="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ctr" defTabSz="40005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None/>
            </a:pPr>
            <a:r>
              <a:rPr lang="en-GB"/>
              <a:t>Click to edit Master text styles</a:t>
            </a:r>
          </a:p>
        </p:txBody>
      </p:sp>
      <p:sp>
        <p:nvSpPr>
          <p:cNvPr id="19" name="Picture Placeholder 31">
            <a:extLst>
              <a:ext uri="{FF2B5EF4-FFF2-40B4-BE49-F238E27FC236}">
                <a16:creationId xmlns:a16="http://schemas.microsoft.com/office/drawing/2014/main" id="{E1D744C2-7B9E-7328-6679-0080DD9707E1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4238962" y="1848939"/>
            <a:ext cx="600581" cy="521283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20" name="Text Placeholder 19">
            <a:extLst>
              <a:ext uri="{FF2B5EF4-FFF2-40B4-BE49-F238E27FC236}">
                <a16:creationId xmlns:a16="http://schemas.microsoft.com/office/drawing/2014/main" id="{7B3B8D56-6987-91E4-B2F4-E1B2F924EAEF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6432141" y="2662047"/>
            <a:ext cx="2036763" cy="403225"/>
          </a:xfrm>
          <a:prstGeom prst="rect">
            <a:avLst/>
          </a:prstGeom>
        </p:spPr>
        <p:txBody>
          <a:bodyPr/>
          <a:lstStyle>
            <a:lvl1pPr>
              <a:defRPr lang="en-GB" sz="1500" kern="1200" dirty="0" smtClean="0">
                <a:solidFill>
                  <a:schemeClr val="dk1">
                    <a:hueOff val="0"/>
                    <a:satOff val="0"/>
                    <a:lumOff val="0"/>
                    <a:alphaOff val="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ctr" defTabSz="40005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None/>
            </a:pPr>
            <a:r>
              <a:rPr lang="en-GB"/>
              <a:t>Click to edit Master text styles</a:t>
            </a:r>
          </a:p>
        </p:txBody>
      </p:sp>
      <p:sp>
        <p:nvSpPr>
          <p:cNvPr id="22" name="Picture Placeholder 31">
            <a:extLst>
              <a:ext uri="{FF2B5EF4-FFF2-40B4-BE49-F238E27FC236}">
                <a16:creationId xmlns:a16="http://schemas.microsoft.com/office/drawing/2014/main" id="{69C52D4C-38C3-F8FC-37CA-D69C9B02558F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7150232" y="1848939"/>
            <a:ext cx="600581" cy="521283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23" name="Text Placeholder 19">
            <a:extLst>
              <a:ext uri="{FF2B5EF4-FFF2-40B4-BE49-F238E27FC236}">
                <a16:creationId xmlns:a16="http://schemas.microsoft.com/office/drawing/2014/main" id="{27132CD6-C08C-96F7-26A4-B24A646DACFD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9343411" y="2673064"/>
            <a:ext cx="2036763" cy="403225"/>
          </a:xfrm>
          <a:prstGeom prst="rect">
            <a:avLst/>
          </a:prstGeom>
        </p:spPr>
        <p:txBody>
          <a:bodyPr/>
          <a:lstStyle>
            <a:lvl1pPr>
              <a:defRPr lang="en-GB" sz="1500" kern="1200" dirty="0" smtClean="0">
                <a:solidFill>
                  <a:schemeClr val="dk1">
                    <a:hueOff val="0"/>
                    <a:satOff val="0"/>
                    <a:lumOff val="0"/>
                    <a:alphaOff val="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ctr" defTabSz="40005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None/>
            </a:pPr>
            <a:r>
              <a:rPr lang="en-GB"/>
              <a:t>Click to edit Master text styles</a:t>
            </a:r>
          </a:p>
        </p:txBody>
      </p:sp>
      <p:sp>
        <p:nvSpPr>
          <p:cNvPr id="27" name="Picture Placeholder 31">
            <a:extLst>
              <a:ext uri="{FF2B5EF4-FFF2-40B4-BE49-F238E27FC236}">
                <a16:creationId xmlns:a16="http://schemas.microsoft.com/office/drawing/2014/main" id="{5E1355C6-B18B-2581-3B90-2F11C78873A3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10061502" y="1859956"/>
            <a:ext cx="600581" cy="521283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28" name="Text Placeholder 19">
            <a:extLst>
              <a:ext uri="{FF2B5EF4-FFF2-40B4-BE49-F238E27FC236}">
                <a16:creationId xmlns:a16="http://schemas.microsoft.com/office/drawing/2014/main" id="{622A7DDD-DE69-3811-3B2E-B896FFF35827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609601" y="4832370"/>
            <a:ext cx="2036763" cy="403225"/>
          </a:xfrm>
          <a:prstGeom prst="rect">
            <a:avLst/>
          </a:prstGeom>
        </p:spPr>
        <p:txBody>
          <a:bodyPr/>
          <a:lstStyle>
            <a:lvl1pPr>
              <a:defRPr lang="en-GB" sz="1500" kern="1200" dirty="0" smtClean="0">
                <a:solidFill>
                  <a:schemeClr val="dk1">
                    <a:hueOff val="0"/>
                    <a:satOff val="0"/>
                    <a:lumOff val="0"/>
                    <a:alphaOff val="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ctr" defTabSz="40005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None/>
            </a:pPr>
            <a:r>
              <a:rPr lang="en-GB"/>
              <a:t>Click to edit Master text styles</a:t>
            </a:r>
          </a:p>
        </p:txBody>
      </p:sp>
      <p:sp>
        <p:nvSpPr>
          <p:cNvPr id="29" name="Picture Placeholder 31">
            <a:extLst>
              <a:ext uri="{FF2B5EF4-FFF2-40B4-BE49-F238E27FC236}">
                <a16:creationId xmlns:a16="http://schemas.microsoft.com/office/drawing/2014/main" id="{E5F8F3D2-602B-B5E2-6F51-0DD92353E3D8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1327692" y="4019262"/>
            <a:ext cx="600581" cy="521283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30" name="Text Placeholder 19">
            <a:extLst>
              <a:ext uri="{FF2B5EF4-FFF2-40B4-BE49-F238E27FC236}">
                <a16:creationId xmlns:a16="http://schemas.microsoft.com/office/drawing/2014/main" id="{F4C23ED1-8086-5D54-3F09-7F3EB48FA595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3520871" y="4832370"/>
            <a:ext cx="2036763" cy="403225"/>
          </a:xfrm>
          <a:prstGeom prst="rect">
            <a:avLst/>
          </a:prstGeom>
        </p:spPr>
        <p:txBody>
          <a:bodyPr/>
          <a:lstStyle>
            <a:lvl1pPr>
              <a:defRPr lang="en-GB" sz="1500" kern="1200" dirty="0" smtClean="0">
                <a:solidFill>
                  <a:schemeClr val="dk1">
                    <a:hueOff val="0"/>
                    <a:satOff val="0"/>
                    <a:lumOff val="0"/>
                    <a:alphaOff val="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ctr" defTabSz="40005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None/>
            </a:pPr>
            <a:r>
              <a:rPr lang="en-GB"/>
              <a:t>Click to edit Master text styles</a:t>
            </a:r>
          </a:p>
        </p:txBody>
      </p:sp>
      <p:sp>
        <p:nvSpPr>
          <p:cNvPr id="31" name="Picture Placeholder 31">
            <a:extLst>
              <a:ext uri="{FF2B5EF4-FFF2-40B4-BE49-F238E27FC236}">
                <a16:creationId xmlns:a16="http://schemas.microsoft.com/office/drawing/2014/main" id="{706BD6F0-7215-16C7-84CF-6E65256A821F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4238962" y="4019262"/>
            <a:ext cx="600581" cy="521283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44" name="Text Placeholder 19">
            <a:extLst>
              <a:ext uri="{FF2B5EF4-FFF2-40B4-BE49-F238E27FC236}">
                <a16:creationId xmlns:a16="http://schemas.microsoft.com/office/drawing/2014/main" id="{5033E6F6-97C2-3451-4914-86A5A68AE1B8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6432141" y="4832370"/>
            <a:ext cx="2036763" cy="403225"/>
          </a:xfrm>
          <a:prstGeom prst="rect">
            <a:avLst/>
          </a:prstGeom>
        </p:spPr>
        <p:txBody>
          <a:bodyPr/>
          <a:lstStyle>
            <a:lvl1pPr>
              <a:defRPr lang="en-GB" sz="1500" kern="1200" dirty="0" smtClean="0">
                <a:solidFill>
                  <a:schemeClr val="dk1">
                    <a:hueOff val="0"/>
                    <a:satOff val="0"/>
                    <a:lumOff val="0"/>
                    <a:alphaOff val="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ctr" defTabSz="40005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None/>
            </a:pPr>
            <a:r>
              <a:rPr lang="en-GB"/>
              <a:t>Click to edit Master text styles</a:t>
            </a:r>
          </a:p>
        </p:txBody>
      </p:sp>
      <p:sp>
        <p:nvSpPr>
          <p:cNvPr id="45" name="Picture Placeholder 31">
            <a:extLst>
              <a:ext uri="{FF2B5EF4-FFF2-40B4-BE49-F238E27FC236}">
                <a16:creationId xmlns:a16="http://schemas.microsoft.com/office/drawing/2014/main" id="{FD02BE19-2062-8DB0-0EEE-8F23057C2DB4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7150232" y="4019262"/>
            <a:ext cx="600581" cy="521283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46" name="Text Placeholder 19">
            <a:extLst>
              <a:ext uri="{FF2B5EF4-FFF2-40B4-BE49-F238E27FC236}">
                <a16:creationId xmlns:a16="http://schemas.microsoft.com/office/drawing/2014/main" id="{C1E35605-8CFD-C4E2-5681-05874488FB75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9343411" y="4843387"/>
            <a:ext cx="2036763" cy="403225"/>
          </a:xfrm>
          <a:prstGeom prst="rect">
            <a:avLst/>
          </a:prstGeom>
        </p:spPr>
        <p:txBody>
          <a:bodyPr/>
          <a:lstStyle>
            <a:lvl1pPr>
              <a:defRPr lang="en-GB" sz="1500" kern="1200" dirty="0" smtClean="0">
                <a:solidFill>
                  <a:schemeClr val="dk1">
                    <a:hueOff val="0"/>
                    <a:satOff val="0"/>
                    <a:lumOff val="0"/>
                    <a:alphaOff val="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ctr" defTabSz="40005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None/>
            </a:pPr>
            <a:r>
              <a:rPr lang="en-GB"/>
              <a:t>Click to edit Master text styles</a:t>
            </a:r>
          </a:p>
        </p:txBody>
      </p:sp>
      <p:sp>
        <p:nvSpPr>
          <p:cNvPr id="47" name="Picture Placeholder 31">
            <a:extLst>
              <a:ext uri="{FF2B5EF4-FFF2-40B4-BE49-F238E27FC236}">
                <a16:creationId xmlns:a16="http://schemas.microsoft.com/office/drawing/2014/main" id="{1F8E5B01-B182-C5DF-891B-C315CE6A50CD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10061502" y="4030279"/>
            <a:ext cx="600581" cy="521283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25" name="Text Placeholder 12">
            <a:extLst>
              <a:ext uri="{FF2B5EF4-FFF2-40B4-BE49-F238E27FC236}">
                <a16:creationId xmlns:a16="http://schemas.microsoft.com/office/drawing/2014/main" id="{AD7530E3-977E-20FD-75DC-5DD2788063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</p:spTree>
    <p:extLst>
      <p:ext uri="{BB962C8B-B14F-4D97-AF65-F5344CB8AC3E}">
        <p14:creationId xmlns:p14="http://schemas.microsoft.com/office/powerpoint/2010/main" val="3805478299"/>
      </p:ext>
    </p:extLst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ext Heavy Slide w/ boxes_1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7BD75BD9-8106-DBEB-0FDB-EB199FEEA414}"/>
              </a:ext>
            </a:extLst>
          </p:cNvPr>
          <p:cNvGrpSpPr/>
          <p:nvPr userDrawn="1"/>
        </p:nvGrpSpPr>
        <p:grpSpPr>
          <a:xfrm>
            <a:off x="10345004" y="495274"/>
            <a:ext cx="2799343" cy="434034"/>
            <a:chOff x="7573955" y="3084660"/>
            <a:chExt cx="4515315" cy="700093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6D2D781E-9FA5-D5F6-CBD8-8D685F0C1D59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>
                  <a:lumMod val="9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D748A296-1C70-192A-A555-4046A923DDCC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>
                  <a:lumMod val="9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B1B6C1B3-7F95-85A0-6683-8942AD27C864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>
                  <a:lumMod val="9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77958F9B-FCE4-FE17-3F84-7F7EE2DBECD8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chemeClr val="accent5">
                  <a:lumMod val="9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1" name="Rectangle 20">
            <a:extLst>
              <a:ext uri="{FF2B5EF4-FFF2-40B4-BE49-F238E27FC236}">
                <a16:creationId xmlns:a16="http://schemas.microsoft.com/office/drawing/2014/main" id="{4024671E-1D62-14E4-2244-A4A3FA424821}"/>
              </a:ext>
            </a:extLst>
          </p:cNvPr>
          <p:cNvSpPr/>
          <p:nvPr userDrawn="1"/>
        </p:nvSpPr>
        <p:spPr>
          <a:xfrm>
            <a:off x="14152723" y="6213528"/>
            <a:ext cx="4203953" cy="558691"/>
          </a:xfrm>
          <a:prstGeom prst="rect">
            <a:avLst/>
          </a:prstGeom>
        </p:spPr>
        <p:style>
          <a:lnRef idx="0">
            <a:schemeClr val="dk1">
              <a:alpha val="0"/>
              <a:hueOff val="0"/>
              <a:satOff val="0"/>
              <a:lumOff val="0"/>
              <a:alphaOff val="0"/>
            </a:schemeClr>
          </a:lnRef>
          <a:fillRef idx="0">
            <a:schemeClr val="lt1">
              <a:alpha val="0"/>
              <a:hueOff val="0"/>
              <a:satOff val="0"/>
              <a:lumOff val="0"/>
              <a:alphaOff val="0"/>
            </a:schemeClr>
          </a:fillRef>
          <a:effectRef idx="0">
            <a:schemeClr val="lt1">
              <a:alpha val="0"/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B1821">
                  <a:hueOff val="0"/>
                  <a:satOff val="0"/>
                  <a:lumOff val="0"/>
                  <a:alphaOff val="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C829402F-E7E7-B53B-3008-944D17F02271}"/>
              </a:ext>
            </a:extLst>
          </p:cNvPr>
          <p:cNvSpPr/>
          <p:nvPr userDrawn="1"/>
        </p:nvSpPr>
        <p:spPr>
          <a:xfrm rot="10800000">
            <a:off x="12192000" y="-2945995"/>
            <a:ext cx="4444409" cy="15763465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ounded Rectangle 23">
            <a:extLst>
              <a:ext uri="{FF2B5EF4-FFF2-40B4-BE49-F238E27FC236}">
                <a16:creationId xmlns:a16="http://schemas.microsoft.com/office/drawing/2014/main" id="{1040BE10-2435-2387-F72F-604CA1793F2B}"/>
              </a:ext>
            </a:extLst>
          </p:cNvPr>
          <p:cNvSpPr/>
          <p:nvPr userDrawn="1"/>
        </p:nvSpPr>
        <p:spPr>
          <a:xfrm>
            <a:off x="3099708" y="2502273"/>
            <a:ext cx="2559480" cy="3303194"/>
          </a:xfrm>
          <a:prstGeom prst="roundRect">
            <a:avLst>
              <a:gd name="adj" fmla="val 6149"/>
            </a:avLst>
          </a:prstGeom>
          <a:solidFill>
            <a:srgbClr val="FFFFFF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6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6" name="Freeform 25">
            <a:extLst>
              <a:ext uri="{FF2B5EF4-FFF2-40B4-BE49-F238E27FC236}">
                <a16:creationId xmlns:a16="http://schemas.microsoft.com/office/drawing/2014/main" id="{9FC53A99-1F87-95DA-6040-9F36D0AB504F}"/>
              </a:ext>
            </a:extLst>
          </p:cNvPr>
          <p:cNvSpPr/>
          <p:nvPr userDrawn="1"/>
        </p:nvSpPr>
        <p:spPr>
          <a:xfrm>
            <a:off x="3099710" y="4639272"/>
            <a:ext cx="195964" cy="1166194"/>
          </a:xfrm>
          <a:custGeom>
            <a:avLst/>
            <a:gdLst>
              <a:gd name="connsiteX0" fmla="*/ 0 w 259387"/>
              <a:gd name="connsiteY0" fmla="*/ 0 h 1543629"/>
              <a:gd name="connsiteX1" fmla="*/ 62210 w 259387"/>
              <a:gd name="connsiteY1" fmla="*/ 0 h 1543629"/>
              <a:gd name="connsiteX2" fmla="*/ 259387 w 259387"/>
              <a:gd name="connsiteY2" fmla="*/ 197177 h 1543629"/>
              <a:gd name="connsiteX3" fmla="*/ 259387 w 259387"/>
              <a:gd name="connsiteY3" fmla="*/ 1543629 h 1543629"/>
              <a:gd name="connsiteX4" fmla="*/ 0 w 259387"/>
              <a:gd name="connsiteY4" fmla="*/ 1543629 h 1543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9387" h="1543629">
                <a:moveTo>
                  <a:pt x="0" y="0"/>
                </a:moveTo>
                <a:lnTo>
                  <a:pt x="62210" y="0"/>
                </a:lnTo>
                <a:cubicBezTo>
                  <a:pt x="171108" y="0"/>
                  <a:pt x="259387" y="88279"/>
                  <a:pt x="259387" y="197177"/>
                </a:cubicBezTo>
                <a:lnTo>
                  <a:pt x="259387" y="1543629"/>
                </a:lnTo>
                <a:lnTo>
                  <a:pt x="0" y="1543629"/>
                </a:lnTo>
                <a:close/>
              </a:path>
            </a:pathLst>
          </a:custGeom>
          <a:solidFill>
            <a:schemeClr val="accent2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</a:pPr>
            <a:endParaRPr lang="en-US" sz="2000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7" name="Rounded Rectangle 26">
            <a:extLst>
              <a:ext uri="{FF2B5EF4-FFF2-40B4-BE49-F238E27FC236}">
                <a16:creationId xmlns:a16="http://schemas.microsoft.com/office/drawing/2014/main" id="{328F3814-3245-361E-9319-3ED8ABDF9C19}"/>
              </a:ext>
            </a:extLst>
          </p:cNvPr>
          <p:cNvSpPr/>
          <p:nvPr userDrawn="1"/>
        </p:nvSpPr>
        <p:spPr>
          <a:xfrm>
            <a:off x="5976546" y="2502273"/>
            <a:ext cx="2559480" cy="3303194"/>
          </a:xfrm>
          <a:prstGeom prst="roundRect">
            <a:avLst>
              <a:gd name="adj" fmla="val 6149"/>
            </a:avLst>
          </a:prstGeom>
          <a:solidFill>
            <a:srgbClr val="FFFFFF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6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9" name="Freeform 28">
            <a:extLst>
              <a:ext uri="{FF2B5EF4-FFF2-40B4-BE49-F238E27FC236}">
                <a16:creationId xmlns:a16="http://schemas.microsoft.com/office/drawing/2014/main" id="{75895C51-A4A2-B290-FD9F-69CB5F2BF819}"/>
              </a:ext>
            </a:extLst>
          </p:cNvPr>
          <p:cNvSpPr/>
          <p:nvPr userDrawn="1"/>
        </p:nvSpPr>
        <p:spPr>
          <a:xfrm>
            <a:off x="5976548" y="4639272"/>
            <a:ext cx="195964" cy="1166194"/>
          </a:xfrm>
          <a:custGeom>
            <a:avLst/>
            <a:gdLst>
              <a:gd name="connsiteX0" fmla="*/ 0 w 259387"/>
              <a:gd name="connsiteY0" fmla="*/ 0 h 1543629"/>
              <a:gd name="connsiteX1" fmla="*/ 62210 w 259387"/>
              <a:gd name="connsiteY1" fmla="*/ 0 h 1543629"/>
              <a:gd name="connsiteX2" fmla="*/ 259387 w 259387"/>
              <a:gd name="connsiteY2" fmla="*/ 197177 h 1543629"/>
              <a:gd name="connsiteX3" fmla="*/ 259387 w 259387"/>
              <a:gd name="connsiteY3" fmla="*/ 1543629 h 1543629"/>
              <a:gd name="connsiteX4" fmla="*/ 0 w 259387"/>
              <a:gd name="connsiteY4" fmla="*/ 1543629 h 1543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9387" h="1543629">
                <a:moveTo>
                  <a:pt x="0" y="0"/>
                </a:moveTo>
                <a:lnTo>
                  <a:pt x="62210" y="0"/>
                </a:lnTo>
                <a:cubicBezTo>
                  <a:pt x="171108" y="0"/>
                  <a:pt x="259387" y="88279"/>
                  <a:pt x="259387" y="197177"/>
                </a:cubicBezTo>
                <a:lnTo>
                  <a:pt x="259387" y="1543629"/>
                </a:lnTo>
                <a:lnTo>
                  <a:pt x="0" y="1543629"/>
                </a:lnTo>
                <a:close/>
              </a:path>
            </a:pathLst>
          </a:custGeom>
          <a:solidFill>
            <a:schemeClr val="accent1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</a:pPr>
            <a:endParaRPr lang="en-US" sz="2000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30" name="Rounded Rectangle 29">
            <a:extLst>
              <a:ext uri="{FF2B5EF4-FFF2-40B4-BE49-F238E27FC236}">
                <a16:creationId xmlns:a16="http://schemas.microsoft.com/office/drawing/2014/main" id="{4A9C8EF7-2DBF-F426-071A-7B77DC8B021D}"/>
              </a:ext>
            </a:extLst>
          </p:cNvPr>
          <p:cNvSpPr/>
          <p:nvPr userDrawn="1"/>
        </p:nvSpPr>
        <p:spPr>
          <a:xfrm>
            <a:off x="8853385" y="2502273"/>
            <a:ext cx="2559480" cy="3303194"/>
          </a:xfrm>
          <a:prstGeom prst="roundRect">
            <a:avLst>
              <a:gd name="adj" fmla="val 6149"/>
            </a:avLst>
          </a:prstGeom>
          <a:solidFill>
            <a:srgbClr val="FFFFFF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6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2" name="Freeform 31">
            <a:extLst>
              <a:ext uri="{FF2B5EF4-FFF2-40B4-BE49-F238E27FC236}">
                <a16:creationId xmlns:a16="http://schemas.microsoft.com/office/drawing/2014/main" id="{1A12366D-F373-C787-A388-8037A72F3E7E}"/>
              </a:ext>
            </a:extLst>
          </p:cNvPr>
          <p:cNvSpPr/>
          <p:nvPr userDrawn="1"/>
        </p:nvSpPr>
        <p:spPr>
          <a:xfrm>
            <a:off x="8853387" y="4639272"/>
            <a:ext cx="195964" cy="1166194"/>
          </a:xfrm>
          <a:custGeom>
            <a:avLst/>
            <a:gdLst>
              <a:gd name="connsiteX0" fmla="*/ 0 w 259387"/>
              <a:gd name="connsiteY0" fmla="*/ 0 h 1543629"/>
              <a:gd name="connsiteX1" fmla="*/ 62210 w 259387"/>
              <a:gd name="connsiteY1" fmla="*/ 0 h 1543629"/>
              <a:gd name="connsiteX2" fmla="*/ 259387 w 259387"/>
              <a:gd name="connsiteY2" fmla="*/ 197177 h 1543629"/>
              <a:gd name="connsiteX3" fmla="*/ 259387 w 259387"/>
              <a:gd name="connsiteY3" fmla="*/ 1543629 h 1543629"/>
              <a:gd name="connsiteX4" fmla="*/ 0 w 259387"/>
              <a:gd name="connsiteY4" fmla="*/ 1543629 h 1543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9387" h="1543629">
                <a:moveTo>
                  <a:pt x="0" y="0"/>
                </a:moveTo>
                <a:lnTo>
                  <a:pt x="62210" y="0"/>
                </a:lnTo>
                <a:cubicBezTo>
                  <a:pt x="171108" y="0"/>
                  <a:pt x="259387" y="88279"/>
                  <a:pt x="259387" y="197177"/>
                </a:cubicBezTo>
                <a:lnTo>
                  <a:pt x="259387" y="1543629"/>
                </a:lnTo>
                <a:lnTo>
                  <a:pt x="0" y="1543629"/>
                </a:lnTo>
                <a:close/>
              </a:path>
            </a:pathLst>
          </a:custGeom>
          <a:solidFill>
            <a:schemeClr val="accent3"/>
          </a:solidFill>
          <a:ln w="12476" cap="flat">
            <a:noFill/>
            <a:prstDash val="solid"/>
            <a:miter/>
          </a:ln>
        </p:spPr>
        <p:txBody>
          <a:bodyPr rtlCol="0" anchor="ctr"/>
          <a:lstStyle/>
          <a:p>
            <a:pPr>
              <a:buClr>
                <a:srgbClr val="000000"/>
              </a:buClr>
            </a:pPr>
            <a:endParaRPr lang="en-US" sz="1600" ker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pic>
        <p:nvPicPr>
          <p:cNvPr id="33" name="Graphic 32">
            <a:extLst>
              <a:ext uri="{FF2B5EF4-FFF2-40B4-BE49-F238E27FC236}">
                <a16:creationId xmlns:a16="http://schemas.microsoft.com/office/drawing/2014/main" id="{88EAA72A-C0AE-CF72-6F4D-C2DBF998E94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6445" r="25589"/>
          <a:stretch/>
        </p:blipFill>
        <p:spPr>
          <a:xfrm rot="5400000">
            <a:off x="-2958711" y="1595061"/>
            <a:ext cx="6858003" cy="3667880"/>
          </a:xfrm>
          <a:prstGeom prst="rect">
            <a:avLst/>
          </a:prstGeom>
        </p:spPr>
      </p:pic>
      <p:sp>
        <p:nvSpPr>
          <p:cNvPr id="34" name="Rectangle 33">
            <a:extLst>
              <a:ext uri="{FF2B5EF4-FFF2-40B4-BE49-F238E27FC236}">
                <a16:creationId xmlns:a16="http://schemas.microsoft.com/office/drawing/2014/main" id="{37654DDD-2A01-A26B-9FF3-AFEF6DF1D8D5}"/>
              </a:ext>
            </a:extLst>
          </p:cNvPr>
          <p:cNvSpPr/>
          <p:nvPr userDrawn="1"/>
        </p:nvSpPr>
        <p:spPr>
          <a:xfrm rot="10800000">
            <a:off x="-4444409" y="-2902584"/>
            <a:ext cx="4444409" cy="15763465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Text Placeholder 46">
            <a:extLst>
              <a:ext uri="{FF2B5EF4-FFF2-40B4-BE49-F238E27FC236}">
                <a16:creationId xmlns:a16="http://schemas.microsoft.com/office/drawing/2014/main" id="{FFD32D62-E1FA-2878-C483-D06442F2469F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3402012" y="4033838"/>
            <a:ext cx="1795399" cy="938212"/>
          </a:xfrm>
          <a:prstGeom prst="rect">
            <a:avLst/>
          </a:prstGeom>
        </p:spPr>
        <p:txBody>
          <a:bodyPr/>
          <a:lstStyle>
            <a:lvl1pPr>
              <a:defRPr lang="en-GB" sz="3000" kern="0" dirty="0" smtClean="0">
                <a:solidFill>
                  <a:srgbClr val="0B1821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  <a:endParaRPr lang="en-US"/>
          </a:p>
        </p:txBody>
      </p:sp>
      <p:sp>
        <p:nvSpPr>
          <p:cNvPr id="48" name="Text Placeholder 46">
            <a:extLst>
              <a:ext uri="{FF2B5EF4-FFF2-40B4-BE49-F238E27FC236}">
                <a16:creationId xmlns:a16="http://schemas.microsoft.com/office/drawing/2014/main" id="{0B52CAB7-E385-EE14-CDFD-805C8B412D21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288087" y="4033838"/>
            <a:ext cx="1795399" cy="938212"/>
          </a:xfrm>
          <a:prstGeom prst="rect">
            <a:avLst/>
          </a:prstGeom>
        </p:spPr>
        <p:txBody>
          <a:bodyPr/>
          <a:lstStyle>
            <a:lvl1pPr>
              <a:defRPr lang="en-GB" sz="3000" kern="0" dirty="0" smtClean="0">
                <a:solidFill>
                  <a:srgbClr val="0B1821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  <a:endParaRPr lang="en-US"/>
          </a:p>
        </p:txBody>
      </p:sp>
      <p:sp>
        <p:nvSpPr>
          <p:cNvPr id="49" name="Text Placeholder 46">
            <a:extLst>
              <a:ext uri="{FF2B5EF4-FFF2-40B4-BE49-F238E27FC236}">
                <a16:creationId xmlns:a16="http://schemas.microsoft.com/office/drawing/2014/main" id="{F0D81E73-EECA-12F4-D911-8AFC3905529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9217024" y="4033838"/>
            <a:ext cx="1795399" cy="938212"/>
          </a:xfrm>
          <a:prstGeom prst="rect">
            <a:avLst/>
          </a:prstGeom>
        </p:spPr>
        <p:txBody>
          <a:bodyPr/>
          <a:lstStyle>
            <a:lvl1pPr>
              <a:defRPr lang="en-GB" sz="3000" kern="0" dirty="0" smtClean="0">
                <a:solidFill>
                  <a:srgbClr val="0B1821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  <a:endParaRPr lang="en-US"/>
          </a:p>
        </p:txBody>
      </p:sp>
      <p:sp>
        <p:nvSpPr>
          <p:cNvPr id="51" name="Text Placeholder 50">
            <a:extLst>
              <a:ext uri="{FF2B5EF4-FFF2-40B4-BE49-F238E27FC236}">
                <a16:creationId xmlns:a16="http://schemas.microsoft.com/office/drawing/2014/main" id="{F047EDE3-D206-93C3-FA60-BE56F7615EB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3133390" y="1277938"/>
            <a:ext cx="4965700" cy="1095375"/>
          </a:xfrm>
          <a:prstGeom prst="rect">
            <a:avLst/>
          </a:prstGeom>
        </p:spPr>
        <p:txBody>
          <a:bodyPr/>
          <a:lstStyle>
            <a:lvl1pPr marR="0" algn="l" rtl="0">
              <a:lnSpc>
                <a:spcPts val="37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  <a:lvl2pPr marR="0" algn="l" rtl="0">
              <a:lnSpc>
                <a:spcPts val="37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2pPr>
            <a:lvl3pPr marR="0" algn="l" rtl="0">
              <a:lnSpc>
                <a:spcPts val="37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3pPr>
            <a:lvl4pPr marR="0" algn="l" rtl="0">
              <a:lnSpc>
                <a:spcPts val="37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4pPr>
          </a:lstStyle>
          <a:p>
            <a:pPr lvl="0"/>
            <a:r>
              <a:rPr lang="en-GB"/>
              <a:t>Click to edit Master text styles</a:t>
            </a:r>
            <a:endParaRPr lang="en-US"/>
          </a:p>
        </p:txBody>
      </p:sp>
      <p:sp>
        <p:nvSpPr>
          <p:cNvPr id="4" name="Picture Placeholder 31">
            <a:extLst>
              <a:ext uri="{FF2B5EF4-FFF2-40B4-BE49-F238E27FC236}">
                <a16:creationId xmlns:a16="http://schemas.microsoft.com/office/drawing/2014/main" id="{8ECB6BDF-0C30-255E-0343-0C28E2655EEC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3402012" y="2955074"/>
            <a:ext cx="912733" cy="792220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5" name="Picture Placeholder 31">
            <a:extLst>
              <a:ext uri="{FF2B5EF4-FFF2-40B4-BE49-F238E27FC236}">
                <a16:creationId xmlns:a16="http://schemas.microsoft.com/office/drawing/2014/main" id="{2EEFCED7-B7A4-26E3-5443-6A65B8AB1622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6279182" y="2955074"/>
            <a:ext cx="912733" cy="792220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6" name="Picture Placeholder 31">
            <a:extLst>
              <a:ext uri="{FF2B5EF4-FFF2-40B4-BE49-F238E27FC236}">
                <a16:creationId xmlns:a16="http://schemas.microsoft.com/office/drawing/2014/main" id="{CB9FA440-1D14-2ECB-B585-5B9C46BDC534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9211796" y="2955074"/>
            <a:ext cx="912733" cy="792220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7122252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Agenda Slide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F7D84EC4-631A-0DE1-5608-34316BA774A4}"/>
              </a:ext>
            </a:extLst>
          </p:cNvPr>
          <p:cNvSpPr/>
          <p:nvPr/>
        </p:nvSpPr>
        <p:spPr>
          <a:xfrm>
            <a:off x="5300132" y="0"/>
            <a:ext cx="6891867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46D4AC69-D1C9-F941-F0FA-6C539D51A515}"/>
              </a:ext>
            </a:extLst>
          </p:cNvPr>
          <p:cNvSpPr/>
          <p:nvPr/>
        </p:nvSpPr>
        <p:spPr>
          <a:xfrm>
            <a:off x="0" y="0"/>
            <a:ext cx="5300133" cy="6858000"/>
          </a:xfrm>
          <a:prstGeom prst="roundRect">
            <a:avLst>
              <a:gd name="adj" fmla="val 4437"/>
            </a:avLst>
          </a:prstGeom>
          <a:solidFill>
            <a:srgbClr val="EFF5F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706CAF2-6D27-0236-5C2D-72C1D5CEA564}"/>
              </a:ext>
            </a:extLst>
          </p:cNvPr>
          <p:cNvGrpSpPr/>
          <p:nvPr/>
        </p:nvGrpSpPr>
        <p:grpSpPr>
          <a:xfrm flipH="1">
            <a:off x="-1457942" y="5081987"/>
            <a:ext cx="4918911" cy="760952"/>
            <a:chOff x="7512658" y="3067745"/>
            <a:chExt cx="4673649" cy="723010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C0C93016-198E-7976-E39F-52D36C863ADF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BD584059-2B73-A7F4-A708-E291463DF8E4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2012-24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0C70430-390C-3DDF-3B5C-1BD45082A7EB}"/>
              </a:ext>
            </a:extLst>
          </p:cNvPr>
          <p:cNvGrpSpPr/>
          <p:nvPr/>
        </p:nvGrpSpPr>
        <p:grpSpPr>
          <a:xfrm rot="10800000">
            <a:off x="-1479069" y="175390"/>
            <a:ext cx="3185148" cy="742841"/>
            <a:chOff x="8200941" y="3816054"/>
            <a:chExt cx="3986871" cy="929819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046DC269-215A-8E47-DDBD-2225384DF05F}"/>
                </a:ext>
              </a:extLst>
            </p:cNvPr>
            <p:cNvSpPr/>
            <p:nvPr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0D68676B-1784-BB38-B533-D209880CCC78}"/>
                </a:ext>
              </a:extLst>
            </p:cNvPr>
            <p:cNvSpPr/>
            <p:nvPr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0D738089-1510-DDC2-AD40-FF30D2C0D248}"/>
                </a:ext>
              </a:extLst>
            </p:cNvPr>
            <p:cNvSpPr/>
            <p:nvPr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5B8431D-4152-D9BA-EBB1-4EF1367A69F2}"/>
              </a:ext>
            </a:extLst>
          </p:cNvPr>
          <p:cNvSpPr/>
          <p:nvPr/>
        </p:nvSpPr>
        <p:spPr>
          <a:xfrm>
            <a:off x="6164263" y="1502298"/>
            <a:ext cx="4088590" cy="61912"/>
          </a:xfrm>
          <a:prstGeom prst="rect">
            <a:avLst/>
          </a:prstGeom>
          <a:solidFill>
            <a:schemeClr val="accent2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</a:pPr>
            <a:endParaRPr lang="en-ID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925BCF0E-473B-CE57-3A37-5DF41FA104A0}"/>
              </a:ext>
            </a:extLst>
          </p:cNvPr>
          <p:cNvSpPr/>
          <p:nvPr/>
        </p:nvSpPr>
        <p:spPr>
          <a:xfrm>
            <a:off x="6164263" y="2977178"/>
            <a:ext cx="4088590" cy="61912"/>
          </a:xfrm>
          <a:prstGeom prst="rect">
            <a:avLst/>
          </a:prstGeom>
          <a:solidFill>
            <a:schemeClr val="accent1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</a:pPr>
            <a:endParaRPr lang="en-ID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22CEB353-DF9C-81C8-4A90-E692DDA64812}"/>
              </a:ext>
            </a:extLst>
          </p:cNvPr>
          <p:cNvSpPr/>
          <p:nvPr/>
        </p:nvSpPr>
        <p:spPr>
          <a:xfrm>
            <a:off x="6164263" y="4452058"/>
            <a:ext cx="4088590" cy="61912"/>
          </a:xfrm>
          <a:prstGeom prst="rect">
            <a:avLst/>
          </a:prstGeom>
          <a:solidFill>
            <a:schemeClr val="accent3"/>
          </a:solidFill>
          <a:ln w="12476" cap="flat">
            <a:noFill/>
            <a:prstDash val="solid"/>
            <a:miter/>
          </a:ln>
        </p:spPr>
        <p:txBody>
          <a:bodyPr rtlCol="0" anchor="ctr"/>
          <a:lstStyle/>
          <a:p>
            <a:pPr>
              <a:buClr>
                <a:srgbClr val="000000"/>
              </a:buClr>
            </a:pPr>
            <a:endParaRPr lang="en-ID" ker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31" name="Text Placeholder 30">
            <a:extLst>
              <a:ext uri="{FF2B5EF4-FFF2-40B4-BE49-F238E27FC236}">
                <a16:creationId xmlns:a16="http://schemas.microsoft.com/office/drawing/2014/main" id="{1BA67C64-3603-0C63-964E-5BCF0A2D5A8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164263" y="1675823"/>
            <a:ext cx="4089400" cy="912812"/>
          </a:xfrm>
          <a:prstGeom prst="rect">
            <a:avLst/>
          </a:prstGeom>
        </p:spPr>
        <p:txBody>
          <a:bodyPr/>
          <a:lstStyle>
            <a:lvl1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2" name="Text Placeholder 30">
            <a:extLst>
              <a:ext uri="{FF2B5EF4-FFF2-40B4-BE49-F238E27FC236}">
                <a16:creationId xmlns:a16="http://schemas.microsoft.com/office/drawing/2014/main" id="{0FEA56F3-60EA-EDC3-5D62-523450B893E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64263" y="3150703"/>
            <a:ext cx="4089400" cy="912812"/>
          </a:xfrm>
          <a:prstGeom prst="rect">
            <a:avLst/>
          </a:prstGeom>
        </p:spPr>
        <p:txBody>
          <a:bodyPr/>
          <a:lstStyle>
            <a:lvl1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3" name="Text Placeholder 30">
            <a:extLst>
              <a:ext uri="{FF2B5EF4-FFF2-40B4-BE49-F238E27FC236}">
                <a16:creationId xmlns:a16="http://schemas.microsoft.com/office/drawing/2014/main" id="{F7E4F656-70EC-28F5-6930-1DF70ED4BB0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164263" y="4625581"/>
            <a:ext cx="4089400" cy="912812"/>
          </a:xfrm>
          <a:prstGeom prst="rect">
            <a:avLst/>
          </a:prstGeom>
        </p:spPr>
        <p:txBody>
          <a:bodyPr/>
          <a:lstStyle>
            <a:lvl1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Text Placeholder 12">
            <a:extLst>
              <a:ext uri="{FF2B5EF4-FFF2-40B4-BE49-F238E27FC236}">
                <a16:creationId xmlns:a16="http://schemas.microsoft.com/office/drawing/2014/main" id="{50CBD56B-5A7D-05DE-26D2-D5979314CCD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63528" y="2280861"/>
            <a:ext cx="3911601" cy="1825754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FE135505-B22F-1ECF-1297-58ABD056FA9A}"/>
              </a:ext>
            </a:extLst>
          </p:cNvPr>
          <p:cNvSpPr/>
          <p:nvPr userDrawn="1"/>
        </p:nvSpPr>
        <p:spPr>
          <a:xfrm>
            <a:off x="0" y="0"/>
            <a:ext cx="5300133" cy="6858000"/>
          </a:xfrm>
          <a:prstGeom prst="roundRect">
            <a:avLst>
              <a:gd name="adj" fmla="val 4437"/>
            </a:avLst>
          </a:prstGeom>
          <a:solidFill>
            <a:srgbClr val="EFF5F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61C4371-F7B7-8A99-824D-CD754FB413CA}"/>
              </a:ext>
            </a:extLst>
          </p:cNvPr>
          <p:cNvGrpSpPr/>
          <p:nvPr userDrawn="1"/>
        </p:nvGrpSpPr>
        <p:grpSpPr>
          <a:xfrm flipH="1">
            <a:off x="-1457942" y="5081987"/>
            <a:ext cx="4918911" cy="760952"/>
            <a:chOff x="7512658" y="3067745"/>
            <a:chExt cx="4673649" cy="723010"/>
          </a:xfrm>
        </p:grpSpPr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7489ECFD-E794-AA27-5105-DD9629C184A8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3C3DBEC8-240C-B4A0-8E20-ACA83600F562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5" name="TextBox 20">
            <a:extLst>
              <a:ext uri="{FF2B5EF4-FFF2-40B4-BE49-F238E27FC236}">
                <a16:creationId xmlns:a16="http://schemas.microsoft.com/office/drawing/2014/main" id="{77D46D37-BBE2-E49C-2628-8B9DF188CEF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26" name="Graphic 25">
            <a:extLst>
              <a:ext uri="{FF2B5EF4-FFF2-40B4-BE49-F238E27FC236}">
                <a16:creationId xmlns:a16="http://schemas.microsoft.com/office/drawing/2014/main" id="{ECAB71F0-6A7F-C71F-6DDE-CCA6C648F81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id="{5D179543-485F-5CC2-C130-CB0DEB443CCD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EACC2B48-D768-8981-6552-DDA908F5E6D1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BF975DE-8FDB-7CC7-9BAC-E490DCB07997}"/>
              </a:ext>
            </a:extLst>
          </p:cNvPr>
          <p:cNvGrpSpPr/>
          <p:nvPr userDrawn="1"/>
        </p:nvGrpSpPr>
        <p:grpSpPr>
          <a:xfrm rot="10800000">
            <a:off x="-1479069" y="175390"/>
            <a:ext cx="3185148" cy="742841"/>
            <a:chOff x="8200941" y="3816054"/>
            <a:chExt cx="3986871" cy="929819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15E068D8-257B-FF92-E3FC-E5EFA75568C5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A4E6035D-0C44-2AA2-F269-0322A059342C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CA2E91F5-13B3-F460-55A3-5BD3309E6F2F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6" name="Rectangle 35">
            <a:extLst>
              <a:ext uri="{FF2B5EF4-FFF2-40B4-BE49-F238E27FC236}">
                <a16:creationId xmlns:a16="http://schemas.microsoft.com/office/drawing/2014/main" id="{160751DB-A31E-4411-C938-45720638EF42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41798670"/>
      </p:ext>
    </p:extLst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hank You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Rectangle 38">
            <a:extLst>
              <a:ext uri="{FF2B5EF4-FFF2-40B4-BE49-F238E27FC236}">
                <a16:creationId xmlns:a16="http://schemas.microsoft.com/office/drawing/2014/main" id="{B0B985FC-5C7F-BC79-49EE-79987C288FD1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CB575CFB-D594-A2E6-84E4-E1A6E7203687}"/>
              </a:ext>
            </a:extLst>
          </p:cNvPr>
          <p:cNvSpPr txBox="1">
            <a:spLocks/>
          </p:cNvSpPr>
          <p:nvPr/>
        </p:nvSpPr>
        <p:spPr>
          <a:xfrm>
            <a:off x="5630129" y="3183001"/>
            <a:ext cx="4417772" cy="851830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ts val="65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6500" b="1" i="0" u="none" strike="noStrike" kern="0" cap="none" spc="-30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Thank You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212E1627-D399-14FD-4F4E-539E0B9C2230}"/>
              </a:ext>
            </a:extLst>
          </p:cNvPr>
          <p:cNvGrpSpPr/>
          <p:nvPr/>
        </p:nvGrpSpPr>
        <p:grpSpPr>
          <a:xfrm>
            <a:off x="8496480" y="493768"/>
            <a:ext cx="3695519" cy="1366563"/>
            <a:chOff x="7241828" y="856922"/>
            <a:chExt cx="4944479" cy="1828415"/>
          </a:xfrm>
        </p:grpSpPr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F4183EB2-5FB2-3BA7-A9BE-AA963B1826E5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181AFD11-4CE3-C792-6F0F-6EE349FC1A52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52468859-8E39-79DB-A129-A3DF6F7FBE9A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EFE03DDD-FEA4-EA34-1E02-7C9B51D407BA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60D9472D-D907-9B4B-F177-923A0E530A78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326035AE-1104-EFDA-9C3D-1C94D78D7FDD}"/>
              </a:ext>
            </a:extLst>
          </p:cNvPr>
          <p:cNvGrpSpPr/>
          <p:nvPr/>
        </p:nvGrpSpPr>
        <p:grpSpPr>
          <a:xfrm>
            <a:off x="5744089" y="2215353"/>
            <a:ext cx="1865118" cy="405052"/>
            <a:chOff x="620958" y="1312748"/>
            <a:chExt cx="1571835" cy="341359"/>
          </a:xfrm>
          <a:solidFill>
            <a:schemeClr val="tx1"/>
          </a:solidFill>
        </p:grpSpPr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0FB30E94-5172-5983-6CC9-92501CFA742B}"/>
                </a:ext>
              </a:extLst>
            </p:cNvPr>
            <p:cNvSpPr/>
            <p:nvPr/>
          </p:nvSpPr>
          <p:spPr>
            <a:xfrm>
              <a:off x="1140369" y="1371738"/>
              <a:ext cx="219785" cy="223389"/>
            </a:xfrm>
            <a:custGeom>
              <a:avLst/>
              <a:gdLst>
                <a:gd name="connsiteX0" fmla="*/ 657 w 219785"/>
                <a:gd name="connsiteY0" fmla="*/ 147010 h 223389"/>
                <a:gd name="connsiteX1" fmla="*/ 45280 w 219785"/>
                <a:gd name="connsiteY1" fmla="*/ 136614 h 223389"/>
                <a:gd name="connsiteX2" fmla="*/ 46286 w 219785"/>
                <a:gd name="connsiteY2" fmla="*/ 137220 h 223389"/>
                <a:gd name="connsiteX3" fmla="*/ 119388 w 219785"/>
                <a:gd name="connsiteY3" fmla="*/ 182700 h 223389"/>
                <a:gd name="connsiteX4" fmla="*/ 170380 w 219785"/>
                <a:gd name="connsiteY4" fmla="*/ 159166 h 223389"/>
                <a:gd name="connsiteX5" fmla="*/ 103844 w 219785"/>
                <a:gd name="connsiteY5" fmla="*/ 128852 h 223389"/>
                <a:gd name="connsiteX6" fmla="*/ 11011 w 219785"/>
                <a:gd name="connsiteY6" fmla="*/ 65423 h 223389"/>
                <a:gd name="connsiteX7" fmla="*/ 103445 w 219785"/>
                <a:gd name="connsiteY7" fmla="*/ 0 h 223389"/>
                <a:gd name="connsiteX8" fmla="*/ 214751 w 219785"/>
                <a:gd name="connsiteY8" fmla="*/ 64985 h 223389"/>
                <a:gd name="connsiteX9" fmla="*/ 214161 w 219785"/>
                <a:gd name="connsiteY9" fmla="*/ 66051 h 223389"/>
                <a:gd name="connsiteX10" fmla="*/ 170337 w 219785"/>
                <a:gd name="connsiteY10" fmla="*/ 77982 h 223389"/>
                <a:gd name="connsiteX11" fmla="*/ 169325 w 219785"/>
                <a:gd name="connsiteY11" fmla="*/ 77446 h 223389"/>
                <a:gd name="connsiteX12" fmla="*/ 103445 w 219785"/>
                <a:gd name="connsiteY12" fmla="*/ 40690 h 223389"/>
                <a:gd name="connsiteX13" fmla="*/ 60412 w 219785"/>
                <a:gd name="connsiteY13" fmla="*/ 64623 h 223389"/>
                <a:gd name="connsiteX14" fmla="*/ 123764 w 219785"/>
                <a:gd name="connsiteY14" fmla="*/ 90553 h 223389"/>
                <a:gd name="connsiteX15" fmla="*/ 219785 w 219785"/>
                <a:gd name="connsiteY15" fmla="*/ 159166 h 223389"/>
                <a:gd name="connsiteX16" fmla="*/ 119386 w 219785"/>
                <a:gd name="connsiteY16" fmla="*/ 223390 h 223389"/>
                <a:gd name="connsiteX17" fmla="*/ 16 w 219785"/>
                <a:gd name="connsiteY17" fmla="*/ 148009 h 223389"/>
                <a:gd name="connsiteX18" fmla="*/ 661 w 219785"/>
                <a:gd name="connsiteY18" fmla="*/ 147015 h 223389"/>
                <a:gd name="connsiteX19" fmla="*/ 655 w 219785"/>
                <a:gd name="connsiteY19" fmla="*/ 147010 h 223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9785" h="223389">
                  <a:moveTo>
                    <a:pt x="657" y="147010"/>
                  </a:moveTo>
                  <a:lnTo>
                    <a:pt x="45280" y="136614"/>
                  </a:lnTo>
                  <a:cubicBezTo>
                    <a:pt x="45726" y="136510"/>
                    <a:pt x="46163" y="136782"/>
                    <a:pt x="46286" y="137220"/>
                  </a:cubicBezTo>
                  <a:cubicBezTo>
                    <a:pt x="54462" y="167798"/>
                    <a:pt x="78703" y="182700"/>
                    <a:pt x="119388" y="182700"/>
                  </a:cubicBezTo>
                  <a:cubicBezTo>
                    <a:pt x="150862" y="182700"/>
                    <a:pt x="170380" y="173525"/>
                    <a:pt x="170380" y="159166"/>
                  </a:cubicBezTo>
                  <a:cubicBezTo>
                    <a:pt x="170380" y="145601"/>
                    <a:pt x="158828" y="137627"/>
                    <a:pt x="103844" y="128852"/>
                  </a:cubicBezTo>
                  <a:cubicBezTo>
                    <a:pt x="34123" y="117281"/>
                    <a:pt x="11011" y="97739"/>
                    <a:pt x="11011" y="65423"/>
                  </a:cubicBezTo>
                  <a:cubicBezTo>
                    <a:pt x="11011" y="28324"/>
                    <a:pt x="49258" y="0"/>
                    <a:pt x="103445" y="0"/>
                  </a:cubicBezTo>
                  <a:cubicBezTo>
                    <a:pt x="157633" y="0"/>
                    <a:pt x="203176" y="26349"/>
                    <a:pt x="214751" y="64985"/>
                  </a:cubicBezTo>
                  <a:cubicBezTo>
                    <a:pt x="214890" y="65442"/>
                    <a:pt x="214618" y="65927"/>
                    <a:pt x="214161" y="66051"/>
                  </a:cubicBezTo>
                  <a:lnTo>
                    <a:pt x="170337" y="77982"/>
                  </a:lnTo>
                  <a:cubicBezTo>
                    <a:pt x="169909" y="78097"/>
                    <a:pt x="169469" y="77867"/>
                    <a:pt x="169325" y="77446"/>
                  </a:cubicBezTo>
                  <a:cubicBezTo>
                    <a:pt x="161069" y="54358"/>
                    <a:pt x="135376" y="40690"/>
                    <a:pt x="103445" y="40690"/>
                  </a:cubicBezTo>
                  <a:cubicBezTo>
                    <a:pt x="78741" y="40690"/>
                    <a:pt x="60412" y="51058"/>
                    <a:pt x="60412" y="64623"/>
                  </a:cubicBezTo>
                  <a:cubicBezTo>
                    <a:pt x="60412" y="74598"/>
                    <a:pt x="70375" y="80977"/>
                    <a:pt x="123764" y="90553"/>
                  </a:cubicBezTo>
                  <a:cubicBezTo>
                    <a:pt x="197870" y="104518"/>
                    <a:pt x="219785" y="124862"/>
                    <a:pt x="219785" y="159166"/>
                  </a:cubicBezTo>
                  <a:cubicBezTo>
                    <a:pt x="219785" y="195465"/>
                    <a:pt x="178743" y="223390"/>
                    <a:pt x="119386" y="223390"/>
                  </a:cubicBezTo>
                  <a:cubicBezTo>
                    <a:pt x="55208" y="223390"/>
                    <a:pt x="9153" y="194600"/>
                    <a:pt x="16" y="148009"/>
                  </a:cubicBezTo>
                  <a:cubicBezTo>
                    <a:pt x="-73" y="147557"/>
                    <a:pt x="216" y="147119"/>
                    <a:pt x="661" y="147015"/>
                  </a:cubicBezTo>
                  <a:lnTo>
                    <a:pt x="655" y="14701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C4B7DC94-30CD-2DF4-9041-C9B55BCD4F00}"/>
                </a:ext>
              </a:extLst>
            </p:cNvPr>
            <p:cNvSpPr/>
            <p:nvPr/>
          </p:nvSpPr>
          <p:spPr>
            <a:xfrm>
              <a:off x="1388770" y="1377721"/>
              <a:ext cx="49403" cy="211419"/>
            </a:xfrm>
            <a:custGeom>
              <a:avLst/>
              <a:gdLst>
                <a:gd name="connsiteX0" fmla="*/ 0 w 49403"/>
                <a:gd name="connsiteY0" fmla="*/ 210572 h 211419"/>
                <a:gd name="connsiteX1" fmla="*/ 0 w 49403"/>
                <a:gd name="connsiteY1" fmla="*/ 847 h 211419"/>
                <a:gd name="connsiteX2" fmla="*/ 844 w 49403"/>
                <a:gd name="connsiteY2" fmla="*/ 0 h 211419"/>
                <a:gd name="connsiteX3" fmla="*/ 48559 w 49403"/>
                <a:gd name="connsiteY3" fmla="*/ 0 h 211419"/>
                <a:gd name="connsiteX4" fmla="*/ 49403 w 49403"/>
                <a:gd name="connsiteY4" fmla="*/ 847 h 211419"/>
                <a:gd name="connsiteX5" fmla="*/ 49403 w 49403"/>
                <a:gd name="connsiteY5" fmla="*/ 210574 h 211419"/>
                <a:gd name="connsiteX6" fmla="*/ 48559 w 49403"/>
                <a:gd name="connsiteY6" fmla="*/ 211419 h 211419"/>
                <a:gd name="connsiteX7" fmla="*/ 844 w 49403"/>
                <a:gd name="connsiteY7" fmla="*/ 211419 h 211419"/>
                <a:gd name="connsiteX8" fmla="*/ 0 w 49403"/>
                <a:gd name="connsiteY8" fmla="*/ 210574 h 21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403" h="211419">
                  <a:moveTo>
                    <a:pt x="0" y="210572"/>
                  </a:moveTo>
                  <a:lnTo>
                    <a:pt x="0" y="847"/>
                  </a:lnTo>
                  <a:cubicBezTo>
                    <a:pt x="0" y="376"/>
                    <a:pt x="379" y="0"/>
                    <a:pt x="844" y="0"/>
                  </a:cubicBezTo>
                  <a:lnTo>
                    <a:pt x="48559" y="0"/>
                  </a:lnTo>
                  <a:cubicBezTo>
                    <a:pt x="49028" y="0"/>
                    <a:pt x="49403" y="381"/>
                    <a:pt x="49403" y="847"/>
                  </a:cubicBezTo>
                  <a:lnTo>
                    <a:pt x="49403" y="210574"/>
                  </a:lnTo>
                  <a:cubicBezTo>
                    <a:pt x="49403" y="211046"/>
                    <a:pt x="49024" y="211419"/>
                    <a:pt x="48559" y="211419"/>
                  </a:cubicBezTo>
                  <a:lnTo>
                    <a:pt x="844" y="211419"/>
                  </a:lnTo>
                  <a:cubicBezTo>
                    <a:pt x="375" y="211419"/>
                    <a:pt x="0" y="211038"/>
                    <a:pt x="0" y="210574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31E743CD-A242-F006-ABCB-6DDE159F6A3E}"/>
                </a:ext>
              </a:extLst>
            </p:cNvPr>
            <p:cNvSpPr/>
            <p:nvPr/>
          </p:nvSpPr>
          <p:spPr>
            <a:xfrm>
              <a:off x="1475012" y="1373737"/>
              <a:ext cx="140875" cy="215407"/>
            </a:xfrm>
            <a:custGeom>
              <a:avLst/>
              <a:gdLst>
                <a:gd name="connsiteX0" fmla="*/ 0 w 140875"/>
                <a:gd name="connsiteY0" fmla="*/ 214561 h 215407"/>
                <a:gd name="connsiteX1" fmla="*/ 0 w 140875"/>
                <a:gd name="connsiteY1" fmla="*/ 4835 h 215407"/>
                <a:gd name="connsiteX2" fmla="*/ 850 w 140875"/>
                <a:gd name="connsiteY2" fmla="*/ 3988 h 215407"/>
                <a:gd name="connsiteX3" fmla="*/ 46168 w 140875"/>
                <a:gd name="connsiteY3" fmla="*/ 3988 h 215407"/>
                <a:gd name="connsiteX4" fmla="*/ 47012 w 140875"/>
                <a:gd name="connsiteY4" fmla="*/ 4835 h 215407"/>
                <a:gd name="connsiteX5" fmla="*/ 47012 w 140875"/>
                <a:gd name="connsiteY5" fmla="*/ 24334 h 215407"/>
                <a:gd name="connsiteX6" fmla="*/ 47807 w 140875"/>
                <a:gd name="connsiteY6" fmla="*/ 24334 h 215407"/>
                <a:gd name="connsiteX7" fmla="*/ 107176 w 140875"/>
                <a:gd name="connsiteY7" fmla="*/ 0 h 215407"/>
                <a:gd name="connsiteX8" fmla="*/ 140275 w 140875"/>
                <a:gd name="connsiteY8" fmla="*/ 5346 h 215407"/>
                <a:gd name="connsiteX9" fmla="*/ 140853 w 140875"/>
                <a:gd name="connsiteY9" fmla="*/ 6359 h 215407"/>
                <a:gd name="connsiteX10" fmla="*/ 130476 w 140875"/>
                <a:gd name="connsiteY10" fmla="*/ 49824 h 215407"/>
                <a:gd name="connsiteX11" fmla="*/ 129446 w 140875"/>
                <a:gd name="connsiteY11" fmla="*/ 50450 h 215407"/>
                <a:gd name="connsiteX12" fmla="*/ 100401 w 140875"/>
                <a:gd name="connsiteY12" fmla="*/ 46272 h 215407"/>
                <a:gd name="connsiteX13" fmla="*/ 49409 w 140875"/>
                <a:gd name="connsiteY13" fmla="*/ 108900 h 215407"/>
                <a:gd name="connsiteX14" fmla="*/ 49409 w 140875"/>
                <a:gd name="connsiteY14" fmla="*/ 214561 h 215407"/>
                <a:gd name="connsiteX15" fmla="*/ 48559 w 140875"/>
                <a:gd name="connsiteY15" fmla="*/ 215407 h 215407"/>
                <a:gd name="connsiteX16" fmla="*/ 850 w 140875"/>
                <a:gd name="connsiteY16" fmla="*/ 215407 h 215407"/>
                <a:gd name="connsiteX17" fmla="*/ 0 w 140875"/>
                <a:gd name="connsiteY17" fmla="*/ 214561 h 21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875" h="215407">
                  <a:moveTo>
                    <a:pt x="0" y="214561"/>
                  </a:moveTo>
                  <a:lnTo>
                    <a:pt x="0" y="4835"/>
                  </a:lnTo>
                  <a:cubicBezTo>
                    <a:pt x="0" y="4364"/>
                    <a:pt x="385" y="3988"/>
                    <a:pt x="850" y="3988"/>
                  </a:cubicBezTo>
                  <a:lnTo>
                    <a:pt x="46168" y="3988"/>
                  </a:lnTo>
                  <a:cubicBezTo>
                    <a:pt x="46637" y="3988"/>
                    <a:pt x="47012" y="4370"/>
                    <a:pt x="47012" y="4835"/>
                  </a:cubicBezTo>
                  <a:lnTo>
                    <a:pt x="47012" y="24334"/>
                  </a:lnTo>
                  <a:lnTo>
                    <a:pt x="47807" y="24334"/>
                  </a:lnTo>
                  <a:cubicBezTo>
                    <a:pt x="62146" y="9173"/>
                    <a:pt x="82465" y="0"/>
                    <a:pt x="107176" y="0"/>
                  </a:cubicBezTo>
                  <a:cubicBezTo>
                    <a:pt x="118860" y="0"/>
                    <a:pt x="129024" y="1905"/>
                    <a:pt x="140275" y="5346"/>
                  </a:cubicBezTo>
                  <a:cubicBezTo>
                    <a:pt x="140703" y="5475"/>
                    <a:pt x="140955" y="5921"/>
                    <a:pt x="140853" y="6359"/>
                  </a:cubicBezTo>
                  <a:lnTo>
                    <a:pt x="130476" y="49824"/>
                  </a:lnTo>
                  <a:cubicBezTo>
                    <a:pt x="130366" y="50282"/>
                    <a:pt x="129898" y="50559"/>
                    <a:pt x="129446" y="50450"/>
                  </a:cubicBezTo>
                  <a:cubicBezTo>
                    <a:pt x="118745" y="47790"/>
                    <a:pt x="111276" y="46272"/>
                    <a:pt x="100401" y="46272"/>
                  </a:cubicBezTo>
                  <a:cubicBezTo>
                    <a:pt x="69728" y="46272"/>
                    <a:pt x="49409" y="67017"/>
                    <a:pt x="49409" y="108900"/>
                  </a:cubicBezTo>
                  <a:lnTo>
                    <a:pt x="49409" y="214561"/>
                  </a:lnTo>
                  <a:cubicBezTo>
                    <a:pt x="49409" y="215032"/>
                    <a:pt x="49024" y="215407"/>
                    <a:pt x="48559" y="215407"/>
                  </a:cubicBezTo>
                  <a:lnTo>
                    <a:pt x="850" y="215407"/>
                  </a:lnTo>
                  <a:cubicBezTo>
                    <a:pt x="381" y="215407"/>
                    <a:pt x="0" y="215026"/>
                    <a:pt x="0" y="21456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840958FC-2010-CB7E-EB5B-2762021D8086}"/>
                </a:ext>
              </a:extLst>
            </p:cNvPr>
            <p:cNvSpPr/>
            <p:nvPr/>
          </p:nvSpPr>
          <p:spPr>
            <a:xfrm>
              <a:off x="1637162" y="1377721"/>
              <a:ext cx="49403" cy="211419"/>
            </a:xfrm>
            <a:custGeom>
              <a:avLst/>
              <a:gdLst>
                <a:gd name="connsiteX0" fmla="*/ 0 w 49403"/>
                <a:gd name="connsiteY0" fmla="*/ 210572 h 211419"/>
                <a:gd name="connsiteX1" fmla="*/ 0 w 49403"/>
                <a:gd name="connsiteY1" fmla="*/ 847 h 211419"/>
                <a:gd name="connsiteX2" fmla="*/ 850 w 49403"/>
                <a:gd name="connsiteY2" fmla="*/ 0 h 211419"/>
                <a:gd name="connsiteX3" fmla="*/ 48560 w 49403"/>
                <a:gd name="connsiteY3" fmla="*/ 0 h 211419"/>
                <a:gd name="connsiteX4" fmla="*/ 49403 w 49403"/>
                <a:gd name="connsiteY4" fmla="*/ 847 h 211419"/>
                <a:gd name="connsiteX5" fmla="*/ 49403 w 49403"/>
                <a:gd name="connsiteY5" fmla="*/ 210574 h 211419"/>
                <a:gd name="connsiteX6" fmla="*/ 48560 w 49403"/>
                <a:gd name="connsiteY6" fmla="*/ 211419 h 211419"/>
                <a:gd name="connsiteX7" fmla="*/ 850 w 49403"/>
                <a:gd name="connsiteY7" fmla="*/ 211419 h 211419"/>
                <a:gd name="connsiteX8" fmla="*/ 0 w 49403"/>
                <a:gd name="connsiteY8" fmla="*/ 210574 h 21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403" h="211419">
                  <a:moveTo>
                    <a:pt x="0" y="210572"/>
                  </a:moveTo>
                  <a:lnTo>
                    <a:pt x="0" y="847"/>
                  </a:lnTo>
                  <a:cubicBezTo>
                    <a:pt x="0" y="376"/>
                    <a:pt x="379" y="0"/>
                    <a:pt x="850" y="0"/>
                  </a:cubicBezTo>
                  <a:lnTo>
                    <a:pt x="48560" y="0"/>
                  </a:lnTo>
                  <a:cubicBezTo>
                    <a:pt x="49028" y="0"/>
                    <a:pt x="49403" y="381"/>
                    <a:pt x="49403" y="847"/>
                  </a:cubicBezTo>
                  <a:lnTo>
                    <a:pt x="49403" y="210574"/>
                  </a:lnTo>
                  <a:cubicBezTo>
                    <a:pt x="49403" y="211046"/>
                    <a:pt x="49024" y="211419"/>
                    <a:pt x="48560" y="211419"/>
                  </a:cubicBezTo>
                  <a:lnTo>
                    <a:pt x="850" y="211419"/>
                  </a:lnTo>
                  <a:cubicBezTo>
                    <a:pt x="373" y="211419"/>
                    <a:pt x="0" y="211038"/>
                    <a:pt x="0" y="210574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1DE7C8E8-724E-F469-58E7-F38E087D95E1}"/>
                </a:ext>
              </a:extLst>
            </p:cNvPr>
            <p:cNvSpPr/>
            <p:nvPr/>
          </p:nvSpPr>
          <p:spPr>
            <a:xfrm>
              <a:off x="1710462" y="1371743"/>
              <a:ext cx="235065" cy="223381"/>
            </a:xfrm>
            <a:custGeom>
              <a:avLst/>
              <a:gdLst>
                <a:gd name="connsiteX0" fmla="*/ 0 w 235065"/>
                <a:gd name="connsiteY0" fmla="*/ 111691 h 223381"/>
                <a:gd name="connsiteX1" fmla="*/ 117531 w 235065"/>
                <a:gd name="connsiteY1" fmla="*/ 0 h 223381"/>
                <a:gd name="connsiteX2" fmla="*/ 235065 w 235065"/>
                <a:gd name="connsiteY2" fmla="*/ 111691 h 223381"/>
                <a:gd name="connsiteX3" fmla="*/ 117531 w 235065"/>
                <a:gd name="connsiteY3" fmla="*/ 223382 h 223381"/>
                <a:gd name="connsiteX4" fmla="*/ 0 w 235065"/>
                <a:gd name="connsiteY4" fmla="*/ 111691 h 223381"/>
                <a:gd name="connsiteX5" fmla="*/ 185664 w 235065"/>
                <a:gd name="connsiteY5" fmla="*/ 111691 h 223381"/>
                <a:gd name="connsiteX6" fmla="*/ 117534 w 235065"/>
                <a:gd name="connsiteY6" fmla="*/ 43477 h 223381"/>
                <a:gd name="connsiteX7" fmla="*/ 49403 w 235065"/>
                <a:gd name="connsiteY7" fmla="*/ 111691 h 223381"/>
                <a:gd name="connsiteX8" fmla="*/ 117534 w 235065"/>
                <a:gd name="connsiteY8" fmla="*/ 179905 h 223381"/>
                <a:gd name="connsiteX9" fmla="*/ 185664 w 235065"/>
                <a:gd name="connsiteY9" fmla="*/ 111691 h 22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065" h="223381">
                  <a:moveTo>
                    <a:pt x="0" y="111691"/>
                  </a:moveTo>
                  <a:cubicBezTo>
                    <a:pt x="0" y="48662"/>
                    <a:pt x="49401" y="0"/>
                    <a:pt x="117531" y="0"/>
                  </a:cubicBezTo>
                  <a:cubicBezTo>
                    <a:pt x="185662" y="0"/>
                    <a:pt x="235065" y="48668"/>
                    <a:pt x="235065" y="111691"/>
                  </a:cubicBezTo>
                  <a:cubicBezTo>
                    <a:pt x="235065" y="174714"/>
                    <a:pt x="186060" y="223382"/>
                    <a:pt x="117531" y="223382"/>
                  </a:cubicBezTo>
                  <a:cubicBezTo>
                    <a:pt x="49003" y="223382"/>
                    <a:pt x="0" y="175113"/>
                    <a:pt x="0" y="111691"/>
                  </a:cubicBezTo>
                  <a:close/>
                  <a:moveTo>
                    <a:pt x="185664" y="111691"/>
                  </a:moveTo>
                  <a:cubicBezTo>
                    <a:pt x="185664" y="71803"/>
                    <a:pt x="158171" y="43477"/>
                    <a:pt x="117534" y="43477"/>
                  </a:cubicBezTo>
                  <a:cubicBezTo>
                    <a:pt x="76896" y="43477"/>
                    <a:pt x="49403" y="71801"/>
                    <a:pt x="49403" y="111691"/>
                  </a:cubicBezTo>
                  <a:cubicBezTo>
                    <a:pt x="49403" y="151581"/>
                    <a:pt x="76896" y="179905"/>
                    <a:pt x="117534" y="179905"/>
                  </a:cubicBezTo>
                  <a:cubicBezTo>
                    <a:pt x="158171" y="179905"/>
                    <a:pt x="185664" y="151581"/>
                    <a:pt x="185664" y="11169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DD5D2876-9D9C-2B58-64F6-87496350A3AC}"/>
                </a:ext>
              </a:extLst>
            </p:cNvPr>
            <p:cNvSpPr/>
            <p:nvPr/>
          </p:nvSpPr>
          <p:spPr>
            <a:xfrm>
              <a:off x="1970473" y="1371738"/>
              <a:ext cx="222320" cy="217404"/>
            </a:xfrm>
            <a:custGeom>
              <a:avLst/>
              <a:gdLst>
                <a:gd name="connsiteX0" fmla="*/ 10 w 222320"/>
                <a:gd name="connsiteY0" fmla="*/ 216559 h 217404"/>
                <a:gd name="connsiteX1" fmla="*/ 10 w 222320"/>
                <a:gd name="connsiteY1" fmla="*/ 6832 h 217404"/>
                <a:gd name="connsiteX2" fmla="*/ 854 w 222320"/>
                <a:gd name="connsiteY2" fmla="*/ 5985 h 217404"/>
                <a:gd name="connsiteX3" fmla="*/ 46967 w 222320"/>
                <a:gd name="connsiteY3" fmla="*/ 5985 h 217404"/>
                <a:gd name="connsiteX4" fmla="*/ 47817 w 222320"/>
                <a:gd name="connsiteY4" fmla="*/ 6832 h 217404"/>
                <a:gd name="connsiteX5" fmla="*/ 47817 w 222320"/>
                <a:gd name="connsiteY5" fmla="*/ 27925 h 217404"/>
                <a:gd name="connsiteX6" fmla="*/ 48612 w 222320"/>
                <a:gd name="connsiteY6" fmla="*/ 27925 h 217404"/>
                <a:gd name="connsiteX7" fmla="*/ 121525 w 222320"/>
                <a:gd name="connsiteY7" fmla="*/ 0 h 217404"/>
                <a:gd name="connsiteX8" fmla="*/ 222320 w 222320"/>
                <a:gd name="connsiteY8" fmla="*/ 94142 h 217404"/>
                <a:gd name="connsiteX9" fmla="*/ 222320 w 222320"/>
                <a:gd name="connsiteY9" fmla="*/ 216558 h 217404"/>
                <a:gd name="connsiteX10" fmla="*/ 221470 w 222320"/>
                <a:gd name="connsiteY10" fmla="*/ 217404 h 217404"/>
                <a:gd name="connsiteX11" fmla="*/ 173761 w 222320"/>
                <a:gd name="connsiteY11" fmla="*/ 217404 h 217404"/>
                <a:gd name="connsiteX12" fmla="*/ 172917 w 222320"/>
                <a:gd name="connsiteY12" fmla="*/ 216558 h 217404"/>
                <a:gd name="connsiteX13" fmla="*/ 172917 w 222320"/>
                <a:gd name="connsiteY13" fmla="*/ 101721 h 217404"/>
                <a:gd name="connsiteX14" fmla="*/ 113548 w 222320"/>
                <a:gd name="connsiteY14" fmla="*/ 44277 h 217404"/>
                <a:gd name="connsiteX15" fmla="*/ 49403 w 222320"/>
                <a:gd name="connsiteY15" fmla="*/ 102120 h 217404"/>
                <a:gd name="connsiteX16" fmla="*/ 49403 w 222320"/>
                <a:gd name="connsiteY16" fmla="*/ 216556 h 217404"/>
                <a:gd name="connsiteX17" fmla="*/ 48559 w 222320"/>
                <a:gd name="connsiteY17" fmla="*/ 217403 h 217404"/>
                <a:gd name="connsiteX18" fmla="*/ 844 w 222320"/>
                <a:gd name="connsiteY18" fmla="*/ 217403 h 217404"/>
                <a:gd name="connsiteX19" fmla="*/ 0 w 222320"/>
                <a:gd name="connsiteY19" fmla="*/ 216556 h 217404"/>
                <a:gd name="connsiteX20" fmla="*/ 6 w 222320"/>
                <a:gd name="connsiteY20" fmla="*/ 216556 h 217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320" h="217404">
                  <a:moveTo>
                    <a:pt x="10" y="216559"/>
                  </a:moveTo>
                  <a:lnTo>
                    <a:pt x="10" y="6832"/>
                  </a:lnTo>
                  <a:cubicBezTo>
                    <a:pt x="10" y="6361"/>
                    <a:pt x="389" y="5985"/>
                    <a:pt x="854" y="5985"/>
                  </a:cubicBezTo>
                  <a:lnTo>
                    <a:pt x="46967" y="5985"/>
                  </a:lnTo>
                  <a:cubicBezTo>
                    <a:pt x="47444" y="5985"/>
                    <a:pt x="47817" y="6367"/>
                    <a:pt x="47817" y="6832"/>
                  </a:cubicBezTo>
                  <a:lnTo>
                    <a:pt x="47817" y="27925"/>
                  </a:lnTo>
                  <a:lnTo>
                    <a:pt x="48612" y="27925"/>
                  </a:lnTo>
                  <a:cubicBezTo>
                    <a:pt x="65747" y="9975"/>
                    <a:pt x="92841" y="0"/>
                    <a:pt x="121525" y="0"/>
                  </a:cubicBezTo>
                  <a:cubicBezTo>
                    <a:pt x="181682" y="0"/>
                    <a:pt x="222320" y="38294"/>
                    <a:pt x="222320" y="94142"/>
                  </a:cubicBezTo>
                  <a:lnTo>
                    <a:pt x="222320" y="216558"/>
                  </a:lnTo>
                  <a:cubicBezTo>
                    <a:pt x="222320" y="217029"/>
                    <a:pt x="221941" y="217404"/>
                    <a:pt x="221470" y="217404"/>
                  </a:cubicBezTo>
                  <a:lnTo>
                    <a:pt x="173761" y="217404"/>
                  </a:lnTo>
                  <a:cubicBezTo>
                    <a:pt x="173292" y="217404"/>
                    <a:pt x="172917" y="217023"/>
                    <a:pt x="172917" y="216558"/>
                  </a:cubicBezTo>
                  <a:lnTo>
                    <a:pt x="172917" y="101721"/>
                  </a:lnTo>
                  <a:cubicBezTo>
                    <a:pt x="172917" y="65824"/>
                    <a:pt x="150201" y="44277"/>
                    <a:pt x="113548" y="44277"/>
                  </a:cubicBezTo>
                  <a:cubicBezTo>
                    <a:pt x="76896" y="44277"/>
                    <a:pt x="49403" y="67811"/>
                    <a:pt x="49403" y="102120"/>
                  </a:cubicBezTo>
                  <a:lnTo>
                    <a:pt x="49403" y="216556"/>
                  </a:lnTo>
                  <a:cubicBezTo>
                    <a:pt x="49403" y="217027"/>
                    <a:pt x="49024" y="217403"/>
                    <a:pt x="48559" y="217403"/>
                  </a:cubicBezTo>
                  <a:lnTo>
                    <a:pt x="844" y="217403"/>
                  </a:lnTo>
                  <a:cubicBezTo>
                    <a:pt x="375" y="217403"/>
                    <a:pt x="0" y="217021"/>
                    <a:pt x="0" y="216556"/>
                  </a:cubicBezTo>
                  <a:lnTo>
                    <a:pt x="6" y="216556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144327D7-DBF6-08C6-801D-3B28E732271A}"/>
                </a:ext>
              </a:extLst>
            </p:cNvPr>
            <p:cNvSpPr/>
            <p:nvPr/>
          </p:nvSpPr>
          <p:spPr>
            <a:xfrm>
              <a:off x="620958" y="1312748"/>
              <a:ext cx="394611" cy="341359"/>
            </a:xfrm>
            <a:custGeom>
              <a:avLst/>
              <a:gdLst>
                <a:gd name="connsiteX0" fmla="*/ 394599 w 394611"/>
                <a:gd name="connsiteY0" fmla="*/ 176899 h 341359"/>
                <a:gd name="connsiteX1" fmla="*/ 393359 w 394611"/>
                <a:gd name="connsiteY1" fmla="*/ 130955 h 341359"/>
                <a:gd name="connsiteX2" fmla="*/ 360326 w 394611"/>
                <a:gd name="connsiteY2" fmla="*/ 56382 h 341359"/>
                <a:gd name="connsiteX3" fmla="*/ 288449 w 394611"/>
                <a:gd name="connsiteY3" fmla="*/ 13743 h 341359"/>
                <a:gd name="connsiteX4" fmla="*/ 197306 w 394611"/>
                <a:gd name="connsiteY4" fmla="*/ 0 h 341359"/>
                <a:gd name="connsiteX5" fmla="*/ 106169 w 394611"/>
                <a:gd name="connsiteY5" fmla="*/ 13737 h 341359"/>
                <a:gd name="connsiteX6" fmla="*/ 51747 w 394611"/>
                <a:gd name="connsiteY6" fmla="*/ 41132 h 341359"/>
                <a:gd name="connsiteX7" fmla="*/ 34394 w 394611"/>
                <a:gd name="connsiteY7" fmla="*/ 56275 h 341359"/>
                <a:gd name="connsiteX8" fmla="*/ 19595 w 394611"/>
                <a:gd name="connsiteY8" fmla="*/ 75776 h 341359"/>
                <a:gd name="connsiteX9" fmla="*/ 24249 w 394611"/>
                <a:gd name="connsiteY9" fmla="*/ 122989 h 341359"/>
                <a:gd name="connsiteX10" fmla="*/ 110273 w 394611"/>
                <a:gd name="connsiteY10" fmla="*/ 161746 h 341359"/>
                <a:gd name="connsiteX11" fmla="*/ 195833 w 394611"/>
                <a:gd name="connsiteY11" fmla="*/ 178878 h 341359"/>
                <a:gd name="connsiteX12" fmla="*/ 283901 w 394611"/>
                <a:gd name="connsiteY12" fmla="*/ 196703 h 341359"/>
                <a:gd name="connsiteX13" fmla="*/ 281129 w 394611"/>
                <a:gd name="connsiteY13" fmla="*/ 208210 h 341359"/>
                <a:gd name="connsiteX14" fmla="*/ 267884 w 394611"/>
                <a:gd name="connsiteY14" fmla="*/ 217119 h 341359"/>
                <a:gd name="connsiteX15" fmla="*/ 197318 w 394611"/>
                <a:gd name="connsiteY15" fmla="*/ 230989 h 341359"/>
                <a:gd name="connsiteX16" fmla="*/ 113495 w 394611"/>
                <a:gd name="connsiteY16" fmla="*/ 208210 h 341359"/>
                <a:gd name="connsiteX17" fmla="*/ 110326 w 394611"/>
                <a:gd name="connsiteY17" fmla="*/ 185990 h 341359"/>
                <a:gd name="connsiteX18" fmla="*/ 93643 w 394611"/>
                <a:gd name="connsiteY18" fmla="*/ 181818 h 341359"/>
                <a:gd name="connsiteX19" fmla="*/ 101539 w 394611"/>
                <a:gd name="connsiteY19" fmla="*/ 219804 h 341359"/>
                <a:gd name="connsiteX20" fmla="*/ 135730 w 394611"/>
                <a:gd name="connsiteY20" fmla="*/ 238691 h 341359"/>
                <a:gd name="connsiteX21" fmla="*/ 197314 w 394611"/>
                <a:gd name="connsiteY21" fmla="*/ 247659 h 341359"/>
                <a:gd name="connsiteX22" fmla="*/ 258892 w 394611"/>
                <a:gd name="connsiteY22" fmla="*/ 238691 h 341359"/>
                <a:gd name="connsiteX23" fmla="*/ 289930 w 394611"/>
                <a:gd name="connsiteY23" fmla="*/ 222732 h 341359"/>
                <a:gd name="connsiteX24" fmla="*/ 293089 w 394611"/>
                <a:gd name="connsiteY24" fmla="*/ 219802 h 341359"/>
                <a:gd name="connsiteX25" fmla="*/ 300235 w 394611"/>
                <a:gd name="connsiteY25" fmla="*/ 201121 h 341359"/>
                <a:gd name="connsiteX26" fmla="*/ 314345 w 394611"/>
                <a:gd name="connsiteY26" fmla="*/ 205573 h 341359"/>
                <a:gd name="connsiteX27" fmla="*/ 305627 w 394611"/>
                <a:gd name="connsiteY27" fmla="*/ 227554 h 341359"/>
                <a:gd name="connsiteX28" fmla="*/ 303552 w 394611"/>
                <a:gd name="connsiteY28" fmla="*/ 229938 h 341359"/>
                <a:gd name="connsiteX29" fmla="*/ 197322 w 394611"/>
                <a:gd name="connsiteY29" fmla="*/ 262231 h 341359"/>
                <a:gd name="connsiteX30" fmla="*/ 91086 w 394611"/>
                <a:gd name="connsiteY30" fmla="*/ 229938 h 341359"/>
                <a:gd name="connsiteX31" fmla="*/ 79890 w 394611"/>
                <a:gd name="connsiteY31" fmla="*/ 202289 h 341359"/>
                <a:gd name="connsiteX32" fmla="*/ 79077 w 394611"/>
                <a:gd name="connsiteY32" fmla="*/ 177669 h 341359"/>
                <a:gd name="connsiteX33" fmla="*/ 62437 w 394611"/>
                <a:gd name="connsiteY33" fmla="*/ 172138 h 341359"/>
                <a:gd name="connsiteX34" fmla="*/ 63339 w 394611"/>
                <a:gd name="connsiteY34" fmla="*/ 203996 h 341359"/>
                <a:gd name="connsiteX35" fmla="*/ 79136 w 394611"/>
                <a:gd name="connsiteY35" fmla="*/ 241523 h 341359"/>
                <a:gd name="connsiteX36" fmla="*/ 122854 w 394611"/>
                <a:gd name="connsiteY36" fmla="*/ 267317 h 341359"/>
                <a:gd name="connsiteX37" fmla="*/ 197330 w 394611"/>
                <a:gd name="connsiteY37" fmla="*/ 278886 h 341359"/>
                <a:gd name="connsiteX38" fmla="*/ 271799 w 394611"/>
                <a:gd name="connsiteY38" fmla="*/ 267317 h 341359"/>
                <a:gd name="connsiteX39" fmla="*/ 315518 w 394611"/>
                <a:gd name="connsiteY39" fmla="*/ 241523 h 341359"/>
                <a:gd name="connsiteX40" fmla="*/ 321697 w 394611"/>
                <a:gd name="connsiteY40" fmla="*/ 233772 h 341359"/>
                <a:gd name="connsiteX41" fmla="*/ 330220 w 394611"/>
                <a:gd name="connsiteY41" fmla="*/ 211695 h 341359"/>
                <a:gd name="connsiteX42" fmla="*/ 343676 w 394611"/>
                <a:gd name="connsiteY42" fmla="*/ 218496 h 341359"/>
                <a:gd name="connsiteX43" fmla="*/ 334561 w 394611"/>
                <a:gd name="connsiteY43" fmla="*/ 240641 h 341359"/>
                <a:gd name="connsiteX44" fmla="*/ 325973 w 394611"/>
                <a:gd name="connsiteY44" fmla="*/ 251667 h 341359"/>
                <a:gd name="connsiteX45" fmla="*/ 197324 w 394611"/>
                <a:gd name="connsiteY45" fmla="*/ 293466 h 341359"/>
                <a:gd name="connsiteX46" fmla="*/ 68674 w 394611"/>
                <a:gd name="connsiteY46" fmla="*/ 251667 h 341359"/>
                <a:gd name="connsiteX47" fmla="*/ 48854 w 394611"/>
                <a:gd name="connsiteY47" fmla="*/ 205495 h 341359"/>
                <a:gd name="connsiteX48" fmla="*/ 47871 w 394611"/>
                <a:gd name="connsiteY48" fmla="*/ 166313 h 341359"/>
                <a:gd name="connsiteX49" fmla="*/ 31256 w 394611"/>
                <a:gd name="connsiteY49" fmla="*/ 157916 h 341359"/>
                <a:gd name="connsiteX50" fmla="*/ 32297 w 394611"/>
                <a:gd name="connsiteY50" fmla="*/ 207202 h 341359"/>
                <a:gd name="connsiteX51" fmla="*/ 56713 w 394611"/>
                <a:gd name="connsiteY51" fmla="*/ 263252 h 341359"/>
                <a:gd name="connsiteX52" fmla="*/ 197318 w 394611"/>
                <a:gd name="connsiteY52" fmla="*/ 310123 h 341359"/>
                <a:gd name="connsiteX53" fmla="*/ 337917 w 394611"/>
                <a:gd name="connsiteY53" fmla="*/ 263246 h 341359"/>
                <a:gd name="connsiteX54" fmla="*/ 342875 w 394611"/>
                <a:gd name="connsiteY54" fmla="*/ 257621 h 341359"/>
                <a:gd name="connsiteX55" fmla="*/ 357906 w 394611"/>
                <a:gd name="connsiteY55" fmla="*/ 229416 h 341359"/>
                <a:gd name="connsiteX56" fmla="*/ 360783 w 394611"/>
                <a:gd name="connsiteY56" fmla="*/ 257308 h 341359"/>
                <a:gd name="connsiteX57" fmla="*/ 348431 w 394611"/>
                <a:gd name="connsiteY57" fmla="*/ 273329 h 341359"/>
                <a:gd name="connsiteX58" fmla="*/ 348378 w 394611"/>
                <a:gd name="connsiteY58" fmla="*/ 273382 h 341359"/>
                <a:gd name="connsiteX59" fmla="*/ 342875 w 394611"/>
                <a:gd name="connsiteY59" fmla="*/ 278696 h 341359"/>
                <a:gd name="connsiteX60" fmla="*/ 283251 w 394611"/>
                <a:gd name="connsiteY60" fmla="*/ 311787 h 341359"/>
                <a:gd name="connsiteX61" fmla="*/ 197310 w 394611"/>
                <a:gd name="connsiteY61" fmla="*/ 324695 h 341359"/>
                <a:gd name="connsiteX62" fmla="*/ 111369 w 394611"/>
                <a:gd name="connsiteY62" fmla="*/ 311793 h 341359"/>
                <a:gd name="connsiteX63" fmla="*/ 46242 w 394611"/>
                <a:gd name="connsiteY63" fmla="*/ 273388 h 341359"/>
                <a:gd name="connsiteX64" fmla="*/ 17802 w 394611"/>
                <a:gd name="connsiteY64" fmla="*/ 208693 h 341359"/>
                <a:gd name="connsiteX65" fmla="*/ 16847 w 394611"/>
                <a:gd name="connsiteY65" fmla="*/ 148156 h 341359"/>
                <a:gd name="connsiteX66" fmla="*/ 1146 w 394611"/>
                <a:gd name="connsiteY66" fmla="*/ 132011 h 341359"/>
                <a:gd name="connsiteX67" fmla="*/ 27 w 394611"/>
                <a:gd name="connsiteY67" fmla="*/ 171864 h 341359"/>
                <a:gd name="connsiteX68" fmla="*/ 1263 w 394611"/>
                <a:gd name="connsiteY68" fmla="*/ 210406 h 341359"/>
                <a:gd name="connsiteX69" fmla="*/ 34298 w 394611"/>
                <a:gd name="connsiteY69" fmla="*/ 284977 h 341359"/>
                <a:gd name="connsiteX70" fmla="*/ 106179 w 394611"/>
                <a:gd name="connsiteY70" fmla="*/ 327623 h 341359"/>
                <a:gd name="connsiteX71" fmla="*/ 197320 w 394611"/>
                <a:gd name="connsiteY71" fmla="*/ 341359 h 341359"/>
                <a:gd name="connsiteX72" fmla="*/ 288457 w 394611"/>
                <a:gd name="connsiteY72" fmla="*/ 327623 h 341359"/>
                <a:gd name="connsiteX73" fmla="*/ 342879 w 394611"/>
                <a:gd name="connsiteY73" fmla="*/ 300227 h 341359"/>
                <a:gd name="connsiteX74" fmla="*/ 360307 w 394611"/>
                <a:gd name="connsiteY74" fmla="*/ 285004 h 341359"/>
                <a:gd name="connsiteX75" fmla="*/ 374898 w 394611"/>
                <a:gd name="connsiteY75" fmla="*/ 266133 h 341359"/>
                <a:gd name="connsiteX76" fmla="*/ 370526 w 394611"/>
                <a:gd name="connsiteY76" fmla="*/ 218529 h 341359"/>
                <a:gd name="connsiteX77" fmla="*/ 284349 w 394611"/>
                <a:gd name="connsiteY77" fmla="*/ 179611 h 341359"/>
                <a:gd name="connsiteX78" fmla="*/ 198789 w 394611"/>
                <a:gd name="connsiteY78" fmla="*/ 162479 h 341359"/>
                <a:gd name="connsiteX79" fmla="*/ 110721 w 394611"/>
                <a:gd name="connsiteY79" fmla="*/ 144655 h 341359"/>
                <a:gd name="connsiteX80" fmla="*/ 113493 w 394611"/>
                <a:gd name="connsiteY80" fmla="*/ 133150 h 341359"/>
                <a:gd name="connsiteX81" fmla="*/ 126738 w 394611"/>
                <a:gd name="connsiteY81" fmla="*/ 124240 h 341359"/>
                <a:gd name="connsiteX82" fmla="*/ 197310 w 394611"/>
                <a:gd name="connsiteY82" fmla="*/ 110371 h 341359"/>
                <a:gd name="connsiteX83" fmla="*/ 281127 w 394611"/>
                <a:gd name="connsiteY83" fmla="*/ 133150 h 341359"/>
                <a:gd name="connsiteX84" fmla="*/ 284296 w 394611"/>
                <a:gd name="connsiteY84" fmla="*/ 155367 h 341359"/>
                <a:gd name="connsiteX85" fmla="*/ 300979 w 394611"/>
                <a:gd name="connsiteY85" fmla="*/ 159539 h 341359"/>
                <a:gd name="connsiteX86" fmla="*/ 293083 w 394611"/>
                <a:gd name="connsiteY86" fmla="*/ 121553 h 341359"/>
                <a:gd name="connsiteX87" fmla="*/ 258892 w 394611"/>
                <a:gd name="connsiteY87" fmla="*/ 102666 h 341359"/>
                <a:gd name="connsiteX88" fmla="*/ 197308 w 394611"/>
                <a:gd name="connsiteY88" fmla="*/ 93698 h 341359"/>
                <a:gd name="connsiteX89" fmla="*/ 135730 w 394611"/>
                <a:gd name="connsiteY89" fmla="*/ 102666 h 341359"/>
                <a:gd name="connsiteX90" fmla="*/ 104692 w 394611"/>
                <a:gd name="connsiteY90" fmla="*/ 118625 h 341359"/>
                <a:gd name="connsiteX91" fmla="*/ 101533 w 394611"/>
                <a:gd name="connsiteY91" fmla="*/ 121555 h 341359"/>
                <a:gd name="connsiteX92" fmla="*/ 94389 w 394611"/>
                <a:gd name="connsiteY92" fmla="*/ 140230 h 341359"/>
                <a:gd name="connsiteX93" fmla="*/ 80277 w 394611"/>
                <a:gd name="connsiteY93" fmla="*/ 135773 h 341359"/>
                <a:gd name="connsiteX94" fmla="*/ 88995 w 394611"/>
                <a:gd name="connsiteY94" fmla="*/ 113792 h 341359"/>
                <a:gd name="connsiteX95" fmla="*/ 91072 w 394611"/>
                <a:gd name="connsiteY95" fmla="*/ 111407 h 341359"/>
                <a:gd name="connsiteX96" fmla="*/ 197302 w 394611"/>
                <a:gd name="connsiteY96" fmla="*/ 79116 h 341359"/>
                <a:gd name="connsiteX97" fmla="*/ 303538 w 394611"/>
                <a:gd name="connsiteY97" fmla="*/ 111407 h 341359"/>
                <a:gd name="connsiteX98" fmla="*/ 314734 w 394611"/>
                <a:gd name="connsiteY98" fmla="*/ 139057 h 341359"/>
                <a:gd name="connsiteX99" fmla="*/ 315547 w 394611"/>
                <a:gd name="connsiteY99" fmla="*/ 163676 h 341359"/>
                <a:gd name="connsiteX100" fmla="*/ 332187 w 394611"/>
                <a:gd name="connsiteY100" fmla="*/ 169208 h 341359"/>
                <a:gd name="connsiteX101" fmla="*/ 331285 w 394611"/>
                <a:gd name="connsiteY101" fmla="*/ 137349 h 341359"/>
                <a:gd name="connsiteX102" fmla="*/ 315488 w 394611"/>
                <a:gd name="connsiteY102" fmla="*/ 99822 h 341359"/>
                <a:gd name="connsiteX103" fmla="*/ 271770 w 394611"/>
                <a:gd name="connsiteY103" fmla="*/ 74029 h 341359"/>
                <a:gd name="connsiteX104" fmla="*/ 197300 w 394611"/>
                <a:gd name="connsiteY104" fmla="*/ 62460 h 341359"/>
                <a:gd name="connsiteX105" fmla="*/ 122831 w 394611"/>
                <a:gd name="connsiteY105" fmla="*/ 74029 h 341359"/>
                <a:gd name="connsiteX106" fmla="*/ 79112 w 394611"/>
                <a:gd name="connsiteY106" fmla="*/ 99822 h 341359"/>
                <a:gd name="connsiteX107" fmla="*/ 72933 w 394611"/>
                <a:gd name="connsiteY107" fmla="*/ 107574 h 341359"/>
                <a:gd name="connsiteX108" fmla="*/ 64410 w 394611"/>
                <a:gd name="connsiteY108" fmla="*/ 129649 h 341359"/>
                <a:gd name="connsiteX109" fmla="*/ 50954 w 394611"/>
                <a:gd name="connsiteY109" fmla="*/ 122854 h 341359"/>
                <a:gd name="connsiteX110" fmla="*/ 60069 w 394611"/>
                <a:gd name="connsiteY110" fmla="*/ 100708 h 341359"/>
                <a:gd name="connsiteX111" fmla="*/ 68657 w 394611"/>
                <a:gd name="connsiteY111" fmla="*/ 89684 h 341359"/>
                <a:gd name="connsiteX112" fmla="*/ 197306 w 394611"/>
                <a:gd name="connsiteY112" fmla="*/ 47886 h 341359"/>
                <a:gd name="connsiteX113" fmla="*/ 325955 w 394611"/>
                <a:gd name="connsiteY113" fmla="*/ 89684 h 341359"/>
                <a:gd name="connsiteX114" fmla="*/ 345774 w 394611"/>
                <a:gd name="connsiteY114" fmla="*/ 135855 h 341359"/>
                <a:gd name="connsiteX115" fmla="*/ 346757 w 394611"/>
                <a:gd name="connsiteY115" fmla="*/ 175037 h 341359"/>
                <a:gd name="connsiteX116" fmla="*/ 363370 w 394611"/>
                <a:gd name="connsiteY116" fmla="*/ 183433 h 341359"/>
                <a:gd name="connsiteX117" fmla="*/ 362330 w 394611"/>
                <a:gd name="connsiteY117" fmla="*/ 134147 h 341359"/>
                <a:gd name="connsiteX118" fmla="*/ 337915 w 394611"/>
                <a:gd name="connsiteY118" fmla="*/ 78097 h 341359"/>
                <a:gd name="connsiteX119" fmla="*/ 197310 w 394611"/>
                <a:gd name="connsiteY119" fmla="*/ 31227 h 341359"/>
                <a:gd name="connsiteX120" fmla="*/ 56711 w 394611"/>
                <a:gd name="connsiteY120" fmla="*/ 78101 h 341359"/>
                <a:gd name="connsiteX121" fmla="*/ 51753 w 394611"/>
                <a:gd name="connsiteY121" fmla="*/ 83727 h 341359"/>
                <a:gd name="connsiteX122" fmla="*/ 36722 w 394611"/>
                <a:gd name="connsiteY122" fmla="*/ 111932 h 341359"/>
                <a:gd name="connsiteX123" fmla="*/ 33786 w 394611"/>
                <a:gd name="connsiteY123" fmla="*/ 84484 h 341359"/>
                <a:gd name="connsiteX124" fmla="*/ 51759 w 394611"/>
                <a:gd name="connsiteY124" fmla="*/ 62651 h 341359"/>
                <a:gd name="connsiteX125" fmla="*/ 111377 w 394611"/>
                <a:gd name="connsiteY125" fmla="*/ 29560 h 341359"/>
                <a:gd name="connsiteX126" fmla="*/ 197324 w 394611"/>
                <a:gd name="connsiteY126" fmla="*/ 16653 h 341359"/>
                <a:gd name="connsiteX127" fmla="*/ 283259 w 394611"/>
                <a:gd name="connsiteY127" fmla="*/ 29554 h 341359"/>
                <a:gd name="connsiteX128" fmla="*/ 348380 w 394611"/>
                <a:gd name="connsiteY128" fmla="*/ 67960 h 341359"/>
                <a:gd name="connsiteX129" fmla="*/ 376820 w 394611"/>
                <a:gd name="connsiteY129" fmla="*/ 132653 h 341359"/>
                <a:gd name="connsiteX130" fmla="*/ 377865 w 394611"/>
                <a:gd name="connsiteY130" fmla="*/ 193260 h 341359"/>
                <a:gd name="connsiteX131" fmla="*/ 393492 w 394611"/>
                <a:gd name="connsiteY131" fmla="*/ 209356 h 341359"/>
                <a:gd name="connsiteX132" fmla="*/ 394611 w 394611"/>
                <a:gd name="connsiteY132" fmla="*/ 176889 h 341359"/>
                <a:gd name="connsiteX133" fmla="*/ 394601 w 394611"/>
                <a:gd name="connsiteY133" fmla="*/ 176889 h 34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394611" h="341359">
                  <a:moveTo>
                    <a:pt x="394599" y="176899"/>
                  </a:moveTo>
                  <a:cubicBezTo>
                    <a:pt x="394599" y="152412"/>
                    <a:pt x="394599" y="142931"/>
                    <a:pt x="393359" y="130955"/>
                  </a:cubicBezTo>
                  <a:cubicBezTo>
                    <a:pt x="390264" y="100941"/>
                    <a:pt x="379153" y="75852"/>
                    <a:pt x="360326" y="56382"/>
                  </a:cubicBezTo>
                  <a:cubicBezTo>
                    <a:pt x="342465" y="37912"/>
                    <a:pt x="318284" y="23567"/>
                    <a:pt x="288449" y="13743"/>
                  </a:cubicBezTo>
                  <a:cubicBezTo>
                    <a:pt x="261162" y="4749"/>
                    <a:pt x="229643" y="0"/>
                    <a:pt x="197306" y="0"/>
                  </a:cubicBezTo>
                  <a:cubicBezTo>
                    <a:pt x="164969" y="0"/>
                    <a:pt x="133456" y="4749"/>
                    <a:pt x="106169" y="13737"/>
                  </a:cubicBezTo>
                  <a:cubicBezTo>
                    <a:pt x="85133" y="20663"/>
                    <a:pt x="66924" y="29848"/>
                    <a:pt x="51747" y="41132"/>
                  </a:cubicBezTo>
                  <a:cubicBezTo>
                    <a:pt x="45435" y="45822"/>
                    <a:pt x="39631" y="50867"/>
                    <a:pt x="34394" y="56275"/>
                  </a:cubicBezTo>
                  <a:cubicBezTo>
                    <a:pt x="29746" y="60773"/>
                    <a:pt x="24766" y="67336"/>
                    <a:pt x="19595" y="75776"/>
                  </a:cubicBezTo>
                  <a:cubicBezTo>
                    <a:pt x="10406" y="90776"/>
                    <a:pt x="12303" y="110202"/>
                    <a:pt x="24249" y="122989"/>
                  </a:cubicBezTo>
                  <a:cubicBezTo>
                    <a:pt x="33802" y="133210"/>
                    <a:pt x="53560" y="148015"/>
                    <a:pt x="110273" y="161746"/>
                  </a:cubicBezTo>
                  <a:cubicBezTo>
                    <a:pt x="136435" y="168081"/>
                    <a:pt x="165789" y="173448"/>
                    <a:pt x="195833" y="178878"/>
                  </a:cubicBezTo>
                  <a:cubicBezTo>
                    <a:pt x="226168" y="184357"/>
                    <a:pt x="256958" y="189923"/>
                    <a:pt x="283901" y="196703"/>
                  </a:cubicBezTo>
                  <a:cubicBezTo>
                    <a:pt x="283483" y="202572"/>
                    <a:pt x="282676" y="206602"/>
                    <a:pt x="281129" y="208210"/>
                  </a:cubicBezTo>
                  <a:cubicBezTo>
                    <a:pt x="278717" y="210705"/>
                    <a:pt x="274311" y="213909"/>
                    <a:pt x="267884" y="217119"/>
                  </a:cubicBezTo>
                  <a:cubicBezTo>
                    <a:pt x="254022" y="224035"/>
                    <a:pt x="230763" y="230989"/>
                    <a:pt x="197318" y="230989"/>
                  </a:cubicBezTo>
                  <a:cubicBezTo>
                    <a:pt x="148725" y="230989"/>
                    <a:pt x="121116" y="216088"/>
                    <a:pt x="113495" y="208210"/>
                  </a:cubicBezTo>
                  <a:cubicBezTo>
                    <a:pt x="111129" y="205761"/>
                    <a:pt x="110494" y="197671"/>
                    <a:pt x="110326" y="185990"/>
                  </a:cubicBezTo>
                  <a:cubicBezTo>
                    <a:pt x="104649" y="184652"/>
                    <a:pt x="99078" y="183261"/>
                    <a:pt x="93643" y="181818"/>
                  </a:cubicBezTo>
                  <a:cubicBezTo>
                    <a:pt x="93758" y="202334"/>
                    <a:pt x="94657" y="212687"/>
                    <a:pt x="101539" y="219804"/>
                  </a:cubicBezTo>
                  <a:cubicBezTo>
                    <a:pt x="108537" y="227038"/>
                    <a:pt x="120678" y="233748"/>
                    <a:pt x="135730" y="238691"/>
                  </a:cubicBezTo>
                  <a:cubicBezTo>
                    <a:pt x="153591" y="244555"/>
                    <a:pt x="174801" y="247659"/>
                    <a:pt x="197314" y="247659"/>
                  </a:cubicBezTo>
                  <a:cubicBezTo>
                    <a:pt x="219827" y="247659"/>
                    <a:pt x="241032" y="244561"/>
                    <a:pt x="258892" y="238691"/>
                  </a:cubicBezTo>
                  <a:cubicBezTo>
                    <a:pt x="271889" y="234423"/>
                    <a:pt x="282710" y="228841"/>
                    <a:pt x="289930" y="222732"/>
                  </a:cubicBezTo>
                  <a:cubicBezTo>
                    <a:pt x="291071" y="221770"/>
                    <a:pt x="292132" y="220792"/>
                    <a:pt x="293089" y="219802"/>
                  </a:cubicBezTo>
                  <a:cubicBezTo>
                    <a:pt x="297367" y="215382"/>
                    <a:pt x="299330" y="209702"/>
                    <a:pt x="300235" y="201121"/>
                  </a:cubicBezTo>
                  <a:cubicBezTo>
                    <a:pt x="305130" y="202549"/>
                    <a:pt x="309846" y="204030"/>
                    <a:pt x="314345" y="205573"/>
                  </a:cubicBezTo>
                  <a:cubicBezTo>
                    <a:pt x="313400" y="212219"/>
                    <a:pt x="311282" y="220505"/>
                    <a:pt x="305627" y="227554"/>
                  </a:cubicBezTo>
                  <a:cubicBezTo>
                    <a:pt x="304976" y="228364"/>
                    <a:pt x="304296" y="229162"/>
                    <a:pt x="303552" y="229938"/>
                  </a:cubicBezTo>
                  <a:cubicBezTo>
                    <a:pt x="288459" y="245547"/>
                    <a:pt x="252779" y="262231"/>
                    <a:pt x="197322" y="262231"/>
                  </a:cubicBezTo>
                  <a:cubicBezTo>
                    <a:pt x="141864" y="262231"/>
                    <a:pt x="106181" y="245549"/>
                    <a:pt x="91086" y="229938"/>
                  </a:cubicBezTo>
                  <a:cubicBezTo>
                    <a:pt x="82709" y="221277"/>
                    <a:pt x="80681" y="210009"/>
                    <a:pt x="79890" y="202289"/>
                  </a:cubicBezTo>
                  <a:cubicBezTo>
                    <a:pt x="79198" y="195590"/>
                    <a:pt x="79093" y="187805"/>
                    <a:pt x="79077" y="177669"/>
                  </a:cubicBezTo>
                  <a:cubicBezTo>
                    <a:pt x="73426" y="176093"/>
                    <a:pt x="63181" y="172414"/>
                    <a:pt x="62437" y="172138"/>
                  </a:cubicBezTo>
                  <a:cubicBezTo>
                    <a:pt x="62437" y="185548"/>
                    <a:pt x="62443" y="195271"/>
                    <a:pt x="63339" y="203996"/>
                  </a:cubicBezTo>
                  <a:cubicBezTo>
                    <a:pt x="64390" y="214181"/>
                    <a:pt x="67168" y="229150"/>
                    <a:pt x="79136" y="241523"/>
                  </a:cubicBezTo>
                  <a:cubicBezTo>
                    <a:pt x="88986" y="251708"/>
                    <a:pt x="104507" y="260866"/>
                    <a:pt x="122854" y="267317"/>
                  </a:cubicBezTo>
                  <a:cubicBezTo>
                    <a:pt x="144691" y="274994"/>
                    <a:pt x="169296" y="278886"/>
                    <a:pt x="197330" y="278886"/>
                  </a:cubicBezTo>
                  <a:cubicBezTo>
                    <a:pt x="225363" y="278886"/>
                    <a:pt x="249962" y="274994"/>
                    <a:pt x="271799" y="267317"/>
                  </a:cubicBezTo>
                  <a:cubicBezTo>
                    <a:pt x="290147" y="260866"/>
                    <a:pt x="305672" y="251708"/>
                    <a:pt x="315518" y="241523"/>
                  </a:cubicBezTo>
                  <a:cubicBezTo>
                    <a:pt x="317932" y="239028"/>
                    <a:pt x="319970" y="236420"/>
                    <a:pt x="321697" y="233772"/>
                  </a:cubicBezTo>
                  <a:cubicBezTo>
                    <a:pt x="326561" y="226316"/>
                    <a:pt x="328948" y="218512"/>
                    <a:pt x="330220" y="211695"/>
                  </a:cubicBezTo>
                  <a:cubicBezTo>
                    <a:pt x="335119" y="213843"/>
                    <a:pt x="339626" y="216100"/>
                    <a:pt x="343676" y="218496"/>
                  </a:cubicBezTo>
                  <a:cubicBezTo>
                    <a:pt x="342123" y="224994"/>
                    <a:pt x="339413" y="232851"/>
                    <a:pt x="334561" y="240641"/>
                  </a:cubicBezTo>
                  <a:cubicBezTo>
                    <a:pt x="332232" y="244385"/>
                    <a:pt x="329411" y="248113"/>
                    <a:pt x="325973" y="251667"/>
                  </a:cubicBezTo>
                  <a:cubicBezTo>
                    <a:pt x="300661" y="277842"/>
                    <a:pt x="252402" y="293466"/>
                    <a:pt x="197324" y="293466"/>
                  </a:cubicBezTo>
                  <a:cubicBezTo>
                    <a:pt x="142245" y="293466"/>
                    <a:pt x="93983" y="277842"/>
                    <a:pt x="68674" y="251667"/>
                  </a:cubicBezTo>
                  <a:cubicBezTo>
                    <a:pt x="51817" y="234234"/>
                    <a:pt x="49588" y="212603"/>
                    <a:pt x="48854" y="205495"/>
                  </a:cubicBezTo>
                  <a:cubicBezTo>
                    <a:pt x="47871" y="195967"/>
                    <a:pt x="47871" y="182896"/>
                    <a:pt x="47871" y="166313"/>
                  </a:cubicBezTo>
                  <a:cubicBezTo>
                    <a:pt x="41835" y="163647"/>
                    <a:pt x="36306" y="160856"/>
                    <a:pt x="31256" y="157916"/>
                  </a:cubicBezTo>
                  <a:cubicBezTo>
                    <a:pt x="31256" y="188738"/>
                    <a:pt x="31229" y="196822"/>
                    <a:pt x="32297" y="207202"/>
                  </a:cubicBezTo>
                  <a:cubicBezTo>
                    <a:pt x="33175" y="215732"/>
                    <a:pt x="35851" y="241678"/>
                    <a:pt x="56713" y="263252"/>
                  </a:cubicBezTo>
                  <a:cubicBezTo>
                    <a:pt x="85094" y="292603"/>
                    <a:pt x="137652" y="310123"/>
                    <a:pt x="197318" y="310123"/>
                  </a:cubicBezTo>
                  <a:cubicBezTo>
                    <a:pt x="256983" y="310123"/>
                    <a:pt x="309538" y="292599"/>
                    <a:pt x="337917" y="263246"/>
                  </a:cubicBezTo>
                  <a:cubicBezTo>
                    <a:pt x="339703" y="261402"/>
                    <a:pt x="341343" y="259518"/>
                    <a:pt x="342875" y="257621"/>
                  </a:cubicBezTo>
                  <a:cubicBezTo>
                    <a:pt x="350549" y="248103"/>
                    <a:pt x="355128" y="238136"/>
                    <a:pt x="357906" y="229416"/>
                  </a:cubicBezTo>
                  <a:cubicBezTo>
                    <a:pt x="365378" y="237015"/>
                    <a:pt x="366218" y="248584"/>
                    <a:pt x="360783" y="257308"/>
                  </a:cubicBezTo>
                  <a:cubicBezTo>
                    <a:pt x="356864" y="263594"/>
                    <a:pt x="352709" y="268989"/>
                    <a:pt x="348431" y="273329"/>
                  </a:cubicBezTo>
                  <a:lnTo>
                    <a:pt x="348378" y="273382"/>
                  </a:lnTo>
                  <a:cubicBezTo>
                    <a:pt x="346620" y="275201"/>
                    <a:pt x="344776" y="276967"/>
                    <a:pt x="342875" y="278696"/>
                  </a:cubicBezTo>
                  <a:cubicBezTo>
                    <a:pt x="327506" y="292683"/>
                    <a:pt x="307502" y="303801"/>
                    <a:pt x="283251" y="311787"/>
                  </a:cubicBezTo>
                  <a:cubicBezTo>
                    <a:pt x="257616" y="320231"/>
                    <a:pt x="227899" y="324695"/>
                    <a:pt x="197310" y="324695"/>
                  </a:cubicBezTo>
                  <a:cubicBezTo>
                    <a:pt x="166721" y="324695"/>
                    <a:pt x="137006" y="320231"/>
                    <a:pt x="111369" y="311793"/>
                  </a:cubicBezTo>
                  <a:cubicBezTo>
                    <a:pt x="84123" y="302819"/>
                    <a:pt x="62212" y="289896"/>
                    <a:pt x="46242" y="273388"/>
                  </a:cubicBezTo>
                  <a:cubicBezTo>
                    <a:pt x="30070" y="256668"/>
                    <a:pt x="20508" y="234899"/>
                    <a:pt x="17802" y="208693"/>
                  </a:cubicBezTo>
                  <a:cubicBezTo>
                    <a:pt x="16655" y="197567"/>
                    <a:pt x="16317" y="176750"/>
                    <a:pt x="16847" y="148156"/>
                  </a:cubicBezTo>
                  <a:cubicBezTo>
                    <a:pt x="16028" y="147501"/>
                    <a:pt x="7954" y="141308"/>
                    <a:pt x="1146" y="132011"/>
                  </a:cubicBezTo>
                  <a:cubicBezTo>
                    <a:pt x="-274" y="143712"/>
                    <a:pt x="27" y="171864"/>
                    <a:pt x="27" y="171864"/>
                  </a:cubicBezTo>
                  <a:cubicBezTo>
                    <a:pt x="27" y="186706"/>
                    <a:pt x="27" y="198428"/>
                    <a:pt x="1263" y="210406"/>
                  </a:cubicBezTo>
                  <a:cubicBezTo>
                    <a:pt x="4358" y="240418"/>
                    <a:pt x="15469" y="265509"/>
                    <a:pt x="34298" y="284977"/>
                  </a:cubicBezTo>
                  <a:cubicBezTo>
                    <a:pt x="52159" y="303447"/>
                    <a:pt x="76342" y="317792"/>
                    <a:pt x="106179" y="327623"/>
                  </a:cubicBezTo>
                  <a:cubicBezTo>
                    <a:pt x="133472" y="336610"/>
                    <a:pt x="164985" y="341359"/>
                    <a:pt x="197320" y="341359"/>
                  </a:cubicBezTo>
                  <a:cubicBezTo>
                    <a:pt x="229655" y="341359"/>
                    <a:pt x="261170" y="336610"/>
                    <a:pt x="288457" y="327623"/>
                  </a:cubicBezTo>
                  <a:cubicBezTo>
                    <a:pt x="309493" y="320697"/>
                    <a:pt x="327702" y="311511"/>
                    <a:pt x="342879" y="300227"/>
                  </a:cubicBezTo>
                  <a:cubicBezTo>
                    <a:pt x="349222" y="295516"/>
                    <a:pt x="355046" y="290446"/>
                    <a:pt x="360307" y="285004"/>
                  </a:cubicBezTo>
                  <a:cubicBezTo>
                    <a:pt x="365429" y="279796"/>
                    <a:pt x="370340" y="273445"/>
                    <a:pt x="374898" y="266133"/>
                  </a:cubicBezTo>
                  <a:cubicBezTo>
                    <a:pt x="384298" y="251053"/>
                    <a:pt x="382519" y="231458"/>
                    <a:pt x="370526" y="218529"/>
                  </a:cubicBezTo>
                  <a:cubicBezTo>
                    <a:pt x="358660" y="205739"/>
                    <a:pt x="336213" y="192223"/>
                    <a:pt x="284349" y="179611"/>
                  </a:cubicBezTo>
                  <a:cubicBezTo>
                    <a:pt x="258191" y="173251"/>
                    <a:pt x="228833" y="167909"/>
                    <a:pt x="198789" y="162479"/>
                  </a:cubicBezTo>
                  <a:cubicBezTo>
                    <a:pt x="168454" y="157003"/>
                    <a:pt x="137664" y="151434"/>
                    <a:pt x="110721" y="144655"/>
                  </a:cubicBezTo>
                  <a:cubicBezTo>
                    <a:pt x="111139" y="138787"/>
                    <a:pt x="111946" y="134756"/>
                    <a:pt x="113493" y="133150"/>
                  </a:cubicBezTo>
                  <a:cubicBezTo>
                    <a:pt x="115907" y="130654"/>
                    <a:pt x="120311" y="127450"/>
                    <a:pt x="126738" y="124240"/>
                  </a:cubicBezTo>
                  <a:cubicBezTo>
                    <a:pt x="140600" y="117324"/>
                    <a:pt x="163922" y="110371"/>
                    <a:pt x="197310" y="110371"/>
                  </a:cubicBezTo>
                  <a:cubicBezTo>
                    <a:pt x="246182" y="110371"/>
                    <a:pt x="273506" y="125271"/>
                    <a:pt x="281127" y="133150"/>
                  </a:cubicBezTo>
                  <a:cubicBezTo>
                    <a:pt x="283493" y="135599"/>
                    <a:pt x="284128" y="143688"/>
                    <a:pt x="284296" y="155367"/>
                  </a:cubicBezTo>
                  <a:cubicBezTo>
                    <a:pt x="289973" y="156705"/>
                    <a:pt x="295544" y="158096"/>
                    <a:pt x="300979" y="159539"/>
                  </a:cubicBezTo>
                  <a:cubicBezTo>
                    <a:pt x="300864" y="139023"/>
                    <a:pt x="299965" y="128671"/>
                    <a:pt x="293083" y="121553"/>
                  </a:cubicBezTo>
                  <a:cubicBezTo>
                    <a:pt x="286085" y="114320"/>
                    <a:pt x="273944" y="107609"/>
                    <a:pt x="258892" y="102666"/>
                  </a:cubicBezTo>
                  <a:cubicBezTo>
                    <a:pt x="241031" y="96802"/>
                    <a:pt x="219737" y="93698"/>
                    <a:pt x="197308" y="93698"/>
                  </a:cubicBezTo>
                  <a:cubicBezTo>
                    <a:pt x="174879" y="93698"/>
                    <a:pt x="153591" y="96796"/>
                    <a:pt x="135730" y="102666"/>
                  </a:cubicBezTo>
                  <a:cubicBezTo>
                    <a:pt x="122733" y="106934"/>
                    <a:pt x="111912" y="112516"/>
                    <a:pt x="104692" y="118625"/>
                  </a:cubicBezTo>
                  <a:cubicBezTo>
                    <a:pt x="103551" y="119587"/>
                    <a:pt x="102490" y="120565"/>
                    <a:pt x="101533" y="121555"/>
                  </a:cubicBezTo>
                  <a:cubicBezTo>
                    <a:pt x="97255" y="125975"/>
                    <a:pt x="95292" y="131653"/>
                    <a:pt x="94389" y="140230"/>
                  </a:cubicBezTo>
                  <a:cubicBezTo>
                    <a:pt x="89493" y="138802"/>
                    <a:pt x="84778" y="137322"/>
                    <a:pt x="80277" y="135773"/>
                  </a:cubicBezTo>
                  <a:cubicBezTo>
                    <a:pt x="81222" y="129126"/>
                    <a:pt x="83340" y="120841"/>
                    <a:pt x="88995" y="113792"/>
                  </a:cubicBezTo>
                  <a:cubicBezTo>
                    <a:pt x="89646" y="112984"/>
                    <a:pt x="90326" y="112184"/>
                    <a:pt x="91072" y="111407"/>
                  </a:cubicBezTo>
                  <a:cubicBezTo>
                    <a:pt x="106165" y="95799"/>
                    <a:pt x="142003" y="79116"/>
                    <a:pt x="197302" y="79116"/>
                  </a:cubicBezTo>
                  <a:cubicBezTo>
                    <a:pt x="252601" y="79116"/>
                    <a:pt x="288443" y="95799"/>
                    <a:pt x="303538" y="111407"/>
                  </a:cubicBezTo>
                  <a:cubicBezTo>
                    <a:pt x="311915" y="120068"/>
                    <a:pt x="313943" y="131337"/>
                    <a:pt x="314734" y="139057"/>
                  </a:cubicBezTo>
                  <a:cubicBezTo>
                    <a:pt x="315426" y="145756"/>
                    <a:pt x="315531" y="153541"/>
                    <a:pt x="315547" y="163676"/>
                  </a:cubicBezTo>
                  <a:cubicBezTo>
                    <a:pt x="320939" y="165157"/>
                    <a:pt x="331443" y="168932"/>
                    <a:pt x="332187" y="169208"/>
                  </a:cubicBezTo>
                  <a:cubicBezTo>
                    <a:pt x="332187" y="155798"/>
                    <a:pt x="332181" y="146075"/>
                    <a:pt x="331285" y="137349"/>
                  </a:cubicBezTo>
                  <a:cubicBezTo>
                    <a:pt x="330234" y="127164"/>
                    <a:pt x="327456" y="112196"/>
                    <a:pt x="315488" y="99822"/>
                  </a:cubicBezTo>
                  <a:cubicBezTo>
                    <a:pt x="305638" y="89638"/>
                    <a:pt x="290117" y="80480"/>
                    <a:pt x="271770" y="74029"/>
                  </a:cubicBezTo>
                  <a:cubicBezTo>
                    <a:pt x="249933" y="66352"/>
                    <a:pt x="224873" y="62460"/>
                    <a:pt x="197300" y="62460"/>
                  </a:cubicBezTo>
                  <a:cubicBezTo>
                    <a:pt x="169728" y="62460"/>
                    <a:pt x="144668" y="66352"/>
                    <a:pt x="122831" y="74029"/>
                  </a:cubicBezTo>
                  <a:cubicBezTo>
                    <a:pt x="104483" y="80480"/>
                    <a:pt x="88958" y="89638"/>
                    <a:pt x="79112" y="99822"/>
                  </a:cubicBezTo>
                  <a:cubicBezTo>
                    <a:pt x="76700" y="102318"/>
                    <a:pt x="74660" y="104925"/>
                    <a:pt x="72933" y="107574"/>
                  </a:cubicBezTo>
                  <a:cubicBezTo>
                    <a:pt x="68069" y="115030"/>
                    <a:pt x="65682" y="122834"/>
                    <a:pt x="64410" y="129649"/>
                  </a:cubicBezTo>
                  <a:cubicBezTo>
                    <a:pt x="59514" y="127503"/>
                    <a:pt x="55004" y="125244"/>
                    <a:pt x="50954" y="122854"/>
                  </a:cubicBezTo>
                  <a:cubicBezTo>
                    <a:pt x="52507" y="116356"/>
                    <a:pt x="55216" y="108497"/>
                    <a:pt x="60069" y="100708"/>
                  </a:cubicBezTo>
                  <a:cubicBezTo>
                    <a:pt x="62398" y="96965"/>
                    <a:pt x="65219" y="93236"/>
                    <a:pt x="68657" y="89684"/>
                  </a:cubicBezTo>
                  <a:cubicBezTo>
                    <a:pt x="93969" y="63510"/>
                    <a:pt x="142060" y="47886"/>
                    <a:pt x="197306" y="47886"/>
                  </a:cubicBezTo>
                  <a:cubicBezTo>
                    <a:pt x="252553" y="47886"/>
                    <a:pt x="300647" y="63510"/>
                    <a:pt x="325955" y="89684"/>
                  </a:cubicBezTo>
                  <a:cubicBezTo>
                    <a:pt x="342813" y="107118"/>
                    <a:pt x="345042" y="128749"/>
                    <a:pt x="345774" y="135855"/>
                  </a:cubicBezTo>
                  <a:cubicBezTo>
                    <a:pt x="346757" y="145384"/>
                    <a:pt x="346757" y="155260"/>
                    <a:pt x="346757" y="175037"/>
                  </a:cubicBezTo>
                  <a:cubicBezTo>
                    <a:pt x="352793" y="177702"/>
                    <a:pt x="358322" y="180494"/>
                    <a:pt x="363370" y="183433"/>
                  </a:cubicBezTo>
                  <a:cubicBezTo>
                    <a:pt x="363370" y="151047"/>
                    <a:pt x="363397" y="144528"/>
                    <a:pt x="362330" y="134147"/>
                  </a:cubicBezTo>
                  <a:cubicBezTo>
                    <a:pt x="361453" y="125617"/>
                    <a:pt x="358777" y="99672"/>
                    <a:pt x="337915" y="78097"/>
                  </a:cubicBezTo>
                  <a:cubicBezTo>
                    <a:pt x="309534" y="48746"/>
                    <a:pt x="256972" y="31227"/>
                    <a:pt x="197310" y="31227"/>
                  </a:cubicBezTo>
                  <a:cubicBezTo>
                    <a:pt x="137649" y="31227"/>
                    <a:pt x="85090" y="48750"/>
                    <a:pt x="56711" y="78101"/>
                  </a:cubicBezTo>
                  <a:cubicBezTo>
                    <a:pt x="54925" y="79946"/>
                    <a:pt x="53284" y="81829"/>
                    <a:pt x="51753" y="83727"/>
                  </a:cubicBezTo>
                  <a:cubicBezTo>
                    <a:pt x="44079" y="93244"/>
                    <a:pt x="39500" y="103218"/>
                    <a:pt x="36722" y="111932"/>
                  </a:cubicBezTo>
                  <a:cubicBezTo>
                    <a:pt x="29445" y="104444"/>
                    <a:pt x="28488" y="93113"/>
                    <a:pt x="33786" y="84484"/>
                  </a:cubicBezTo>
                  <a:cubicBezTo>
                    <a:pt x="41438" y="72016"/>
                    <a:pt x="46566" y="67416"/>
                    <a:pt x="51759" y="62651"/>
                  </a:cubicBezTo>
                  <a:cubicBezTo>
                    <a:pt x="67063" y="48598"/>
                    <a:pt x="87132" y="37547"/>
                    <a:pt x="111377" y="29560"/>
                  </a:cubicBezTo>
                  <a:cubicBezTo>
                    <a:pt x="137012" y="21116"/>
                    <a:pt x="166729" y="16653"/>
                    <a:pt x="197324" y="16653"/>
                  </a:cubicBezTo>
                  <a:cubicBezTo>
                    <a:pt x="227918" y="16653"/>
                    <a:pt x="257628" y="21116"/>
                    <a:pt x="283259" y="29554"/>
                  </a:cubicBezTo>
                  <a:cubicBezTo>
                    <a:pt x="310505" y="38528"/>
                    <a:pt x="332416" y="51451"/>
                    <a:pt x="348380" y="67960"/>
                  </a:cubicBezTo>
                  <a:cubicBezTo>
                    <a:pt x="364552" y="84679"/>
                    <a:pt x="374114" y="106449"/>
                    <a:pt x="376820" y="132653"/>
                  </a:cubicBezTo>
                  <a:cubicBezTo>
                    <a:pt x="377967" y="143778"/>
                    <a:pt x="378051" y="149685"/>
                    <a:pt x="377865" y="193260"/>
                  </a:cubicBezTo>
                  <a:cubicBezTo>
                    <a:pt x="378658" y="193894"/>
                    <a:pt x="387297" y="200742"/>
                    <a:pt x="393492" y="209356"/>
                  </a:cubicBezTo>
                  <a:cubicBezTo>
                    <a:pt x="394648" y="199083"/>
                    <a:pt x="394611" y="188765"/>
                    <a:pt x="394611" y="176889"/>
                  </a:cubicBezTo>
                  <a:lnTo>
                    <a:pt x="394601" y="176889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1" name="Rectangle 70">
            <a:extLst>
              <a:ext uri="{FF2B5EF4-FFF2-40B4-BE49-F238E27FC236}">
                <a16:creationId xmlns:a16="http://schemas.microsoft.com/office/drawing/2014/main" id="{20990A89-96DB-7F53-3A76-FE400CF56E6D}"/>
              </a:ext>
            </a:extLst>
          </p:cNvPr>
          <p:cNvSpPr/>
          <p:nvPr/>
        </p:nvSpPr>
        <p:spPr>
          <a:xfrm>
            <a:off x="-6261755" y="-1"/>
            <a:ext cx="6261756" cy="87884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72" name="Rectangle 71">
            <a:extLst>
              <a:ext uri="{FF2B5EF4-FFF2-40B4-BE49-F238E27FC236}">
                <a16:creationId xmlns:a16="http://schemas.microsoft.com/office/drawing/2014/main" id="{9C05919A-A142-8E1C-8831-4124C8FB9EB3}"/>
              </a:ext>
            </a:extLst>
          </p:cNvPr>
          <p:cNvSpPr/>
          <p:nvPr/>
        </p:nvSpPr>
        <p:spPr>
          <a:xfrm>
            <a:off x="-380283" y="6858000"/>
            <a:ext cx="13723750" cy="325035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74" name="Oval 73">
            <a:extLst>
              <a:ext uri="{FF2B5EF4-FFF2-40B4-BE49-F238E27FC236}">
                <a16:creationId xmlns:a16="http://schemas.microsoft.com/office/drawing/2014/main" id="{CC0EEB41-19E1-8587-F1A2-40B7634D7C7D}"/>
              </a:ext>
            </a:extLst>
          </p:cNvPr>
          <p:cNvSpPr/>
          <p:nvPr/>
        </p:nvSpPr>
        <p:spPr>
          <a:xfrm>
            <a:off x="5744089" y="4207246"/>
            <a:ext cx="477694" cy="477694"/>
          </a:xfrm>
          <a:prstGeom prst="ellipse">
            <a:avLst/>
          </a:prstGeom>
          <a:noFill/>
          <a:ln w="19050" cap="flat">
            <a:solidFill>
              <a:schemeClr val="tx1"/>
            </a:solidFill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/>
              <a:sym typeface="Arial"/>
            </a:endParaRPr>
          </a:p>
        </p:txBody>
      </p:sp>
      <p:pic>
        <p:nvPicPr>
          <p:cNvPr id="75" name="Graphic 74">
            <a:extLst>
              <a:ext uri="{FF2B5EF4-FFF2-40B4-BE49-F238E27FC236}">
                <a16:creationId xmlns:a16="http://schemas.microsoft.com/office/drawing/2014/main" id="{C0B9A17B-51E8-8D37-FA30-1300A4C17A4F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4363" y="4329647"/>
            <a:ext cx="237251" cy="237251"/>
          </a:xfrm>
          <a:prstGeom prst="rect">
            <a:avLst/>
          </a:prstGeom>
        </p:spPr>
      </p:pic>
      <p:sp>
        <p:nvSpPr>
          <p:cNvPr id="76" name="Oval 75">
            <a:extLst>
              <a:ext uri="{FF2B5EF4-FFF2-40B4-BE49-F238E27FC236}">
                <a16:creationId xmlns:a16="http://schemas.microsoft.com/office/drawing/2014/main" id="{910B5C57-46E8-5BAD-7E7E-86A9E7BC9A79}"/>
              </a:ext>
            </a:extLst>
          </p:cNvPr>
          <p:cNvSpPr/>
          <p:nvPr/>
        </p:nvSpPr>
        <p:spPr>
          <a:xfrm>
            <a:off x="5744090" y="5012981"/>
            <a:ext cx="477693" cy="477694"/>
          </a:xfrm>
          <a:prstGeom prst="ellipse">
            <a:avLst/>
          </a:prstGeom>
          <a:noFill/>
          <a:ln w="19050" cap="flat">
            <a:solidFill>
              <a:schemeClr val="tx1"/>
            </a:solidFill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77" name="Freeform 20">
            <a:extLst>
              <a:ext uri="{FF2B5EF4-FFF2-40B4-BE49-F238E27FC236}">
                <a16:creationId xmlns:a16="http://schemas.microsoft.com/office/drawing/2014/main" id="{84935728-F794-691E-7A71-E8747E888CE9}"/>
              </a:ext>
            </a:extLst>
          </p:cNvPr>
          <p:cNvSpPr/>
          <p:nvPr/>
        </p:nvSpPr>
        <p:spPr>
          <a:xfrm>
            <a:off x="5861468" y="5122036"/>
            <a:ext cx="232853" cy="236538"/>
          </a:xfrm>
          <a:custGeom>
            <a:avLst/>
            <a:gdLst/>
            <a:ahLst/>
            <a:cxnLst/>
            <a:rect l="l" t="t" r="r" b="b"/>
            <a:pathLst>
              <a:path w="211410" h="214759">
                <a:moveTo>
                  <a:pt x="110616" y="0"/>
                </a:moveTo>
                <a:cubicBezTo>
                  <a:pt x="129071" y="0"/>
                  <a:pt x="145647" y="3776"/>
                  <a:pt x="160343" y="11329"/>
                </a:cubicBezTo>
                <a:cubicBezTo>
                  <a:pt x="175040" y="18882"/>
                  <a:pt x="186630" y="30137"/>
                  <a:pt x="195113" y="45095"/>
                </a:cubicBezTo>
                <a:cubicBezTo>
                  <a:pt x="202331" y="57968"/>
                  <a:pt x="205940" y="71958"/>
                  <a:pt x="205940" y="87064"/>
                </a:cubicBezTo>
                <a:cubicBezTo>
                  <a:pt x="205940" y="108644"/>
                  <a:pt x="198350" y="127806"/>
                  <a:pt x="183170" y="144549"/>
                </a:cubicBezTo>
                <a:cubicBezTo>
                  <a:pt x="169626" y="159581"/>
                  <a:pt x="154818" y="167097"/>
                  <a:pt x="138745" y="167097"/>
                </a:cubicBezTo>
                <a:cubicBezTo>
                  <a:pt x="133610" y="167097"/>
                  <a:pt x="129461" y="166315"/>
                  <a:pt x="126299" y="164753"/>
                </a:cubicBezTo>
                <a:cubicBezTo>
                  <a:pt x="123136" y="163190"/>
                  <a:pt x="120811" y="160957"/>
                  <a:pt x="119323" y="158055"/>
                </a:cubicBezTo>
                <a:cubicBezTo>
                  <a:pt x="118355" y="156195"/>
                  <a:pt x="117648" y="152995"/>
                  <a:pt x="117202" y="148456"/>
                </a:cubicBezTo>
                <a:cubicBezTo>
                  <a:pt x="112365" y="154037"/>
                  <a:pt x="106951" y="158520"/>
                  <a:pt x="100961" y="161906"/>
                </a:cubicBezTo>
                <a:cubicBezTo>
                  <a:pt x="94971" y="165292"/>
                  <a:pt x="88962" y="166985"/>
                  <a:pt x="82934" y="166985"/>
                </a:cubicBezTo>
                <a:cubicBezTo>
                  <a:pt x="76311" y="166985"/>
                  <a:pt x="69874" y="165050"/>
                  <a:pt x="63624" y="161181"/>
                </a:cubicBezTo>
                <a:cubicBezTo>
                  <a:pt x="57373" y="157311"/>
                  <a:pt x="52294" y="151358"/>
                  <a:pt x="48387" y="143321"/>
                </a:cubicBezTo>
                <a:cubicBezTo>
                  <a:pt x="44481" y="135285"/>
                  <a:pt x="42527" y="126466"/>
                  <a:pt x="42527" y="116867"/>
                </a:cubicBezTo>
                <a:cubicBezTo>
                  <a:pt x="42527" y="105035"/>
                  <a:pt x="45560" y="93185"/>
                  <a:pt x="51624" y="81316"/>
                </a:cubicBezTo>
                <a:cubicBezTo>
                  <a:pt x="57689" y="69447"/>
                  <a:pt x="65224" y="60536"/>
                  <a:pt x="74228" y="54582"/>
                </a:cubicBezTo>
                <a:cubicBezTo>
                  <a:pt x="83232" y="48629"/>
                  <a:pt x="91975" y="45653"/>
                  <a:pt x="100459" y="45653"/>
                </a:cubicBezTo>
                <a:cubicBezTo>
                  <a:pt x="106933" y="45653"/>
                  <a:pt x="113109" y="47346"/>
                  <a:pt x="118988" y="50732"/>
                </a:cubicBezTo>
                <a:cubicBezTo>
                  <a:pt x="124866" y="54117"/>
                  <a:pt x="129927" y="59271"/>
                  <a:pt x="134168" y="66191"/>
                </a:cubicBezTo>
                <a:lnTo>
                  <a:pt x="137963" y="48890"/>
                </a:lnTo>
                <a:lnTo>
                  <a:pt x="157943" y="48890"/>
                </a:lnTo>
                <a:lnTo>
                  <a:pt x="141870" y="123788"/>
                </a:lnTo>
                <a:cubicBezTo>
                  <a:pt x="139638" y="134206"/>
                  <a:pt x="138521" y="139973"/>
                  <a:pt x="138521" y="141089"/>
                </a:cubicBezTo>
                <a:cubicBezTo>
                  <a:pt x="138521" y="143098"/>
                  <a:pt x="139284" y="144828"/>
                  <a:pt x="140810" y="146279"/>
                </a:cubicBezTo>
                <a:cubicBezTo>
                  <a:pt x="142335" y="147730"/>
                  <a:pt x="144177" y="148456"/>
                  <a:pt x="146335" y="148456"/>
                </a:cubicBezTo>
                <a:cubicBezTo>
                  <a:pt x="150279" y="148456"/>
                  <a:pt x="155451" y="146186"/>
                  <a:pt x="161850" y="141647"/>
                </a:cubicBezTo>
                <a:cubicBezTo>
                  <a:pt x="170333" y="135694"/>
                  <a:pt x="177049" y="127713"/>
                  <a:pt x="181998" y="117704"/>
                </a:cubicBezTo>
                <a:cubicBezTo>
                  <a:pt x="186946" y="107696"/>
                  <a:pt x="189421" y="97371"/>
                  <a:pt x="189421" y="86729"/>
                </a:cubicBezTo>
                <a:cubicBezTo>
                  <a:pt x="189421" y="74302"/>
                  <a:pt x="186239" y="62694"/>
                  <a:pt x="179877" y="51904"/>
                </a:cubicBezTo>
                <a:cubicBezTo>
                  <a:pt x="173515" y="41114"/>
                  <a:pt x="164027" y="32482"/>
                  <a:pt x="151414" y="26007"/>
                </a:cubicBezTo>
                <a:cubicBezTo>
                  <a:pt x="138800" y="19533"/>
                  <a:pt x="124866" y="16296"/>
                  <a:pt x="109611" y="16296"/>
                </a:cubicBezTo>
                <a:cubicBezTo>
                  <a:pt x="92199" y="16296"/>
                  <a:pt x="76293" y="20371"/>
                  <a:pt x="61893" y="28519"/>
                </a:cubicBezTo>
                <a:cubicBezTo>
                  <a:pt x="47494" y="36667"/>
                  <a:pt x="36332" y="48350"/>
                  <a:pt x="28407" y="63568"/>
                </a:cubicBezTo>
                <a:cubicBezTo>
                  <a:pt x="20482" y="78786"/>
                  <a:pt x="16519" y="95101"/>
                  <a:pt x="16519" y="112514"/>
                </a:cubicBezTo>
                <a:cubicBezTo>
                  <a:pt x="16519" y="130745"/>
                  <a:pt x="20482" y="146447"/>
                  <a:pt x="28407" y="159618"/>
                </a:cubicBezTo>
                <a:cubicBezTo>
                  <a:pt x="36332" y="172789"/>
                  <a:pt x="47792" y="182519"/>
                  <a:pt x="62786" y="188807"/>
                </a:cubicBezTo>
                <a:cubicBezTo>
                  <a:pt x="77781" y="195095"/>
                  <a:pt x="94394" y="198239"/>
                  <a:pt x="112625" y="198239"/>
                </a:cubicBezTo>
                <a:cubicBezTo>
                  <a:pt x="132122" y="198239"/>
                  <a:pt x="148456" y="194965"/>
                  <a:pt x="161627" y="188416"/>
                </a:cubicBezTo>
                <a:cubicBezTo>
                  <a:pt x="174798" y="181868"/>
                  <a:pt x="184658" y="173905"/>
                  <a:pt x="191207" y="164529"/>
                </a:cubicBezTo>
                <a:lnTo>
                  <a:pt x="211410" y="164529"/>
                </a:lnTo>
                <a:cubicBezTo>
                  <a:pt x="207615" y="172343"/>
                  <a:pt x="201104" y="180305"/>
                  <a:pt x="191876" y="188416"/>
                </a:cubicBezTo>
                <a:cubicBezTo>
                  <a:pt x="182649" y="196527"/>
                  <a:pt x="171673" y="202946"/>
                  <a:pt x="158948" y="207671"/>
                </a:cubicBezTo>
                <a:cubicBezTo>
                  <a:pt x="146223" y="212396"/>
                  <a:pt x="130894" y="214759"/>
                  <a:pt x="112960" y="214759"/>
                </a:cubicBezTo>
                <a:cubicBezTo>
                  <a:pt x="96440" y="214759"/>
                  <a:pt x="81204" y="212638"/>
                  <a:pt x="67251" y="208396"/>
                </a:cubicBezTo>
                <a:cubicBezTo>
                  <a:pt x="53299" y="204155"/>
                  <a:pt x="41411" y="197774"/>
                  <a:pt x="31588" y="189253"/>
                </a:cubicBezTo>
                <a:cubicBezTo>
                  <a:pt x="21766" y="180733"/>
                  <a:pt x="14361" y="170929"/>
                  <a:pt x="9376" y="159841"/>
                </a:cubicBezTo>
                <a:cubicBezTo>
                  <a:pt x="3125" y="145777"/>
                  <a:pt x="0" y="130596"/>
                  <a:pt x="0" y="114300"/>
                </a:cubicBezTo>
                <a:cubicBezTo>
                  <a:pt x="0" y="96143"/>
                  <a:pt x="3720" y="78841"/>
                  <a:pt x="11162" y="62396"/>
                </a:cubicBezTo>
                <a:cubicBezTo>
                  <a:pt x="20240" y="42230"/>
                  <a:pt x="33132" y="26789"/>
                  <a:pt x="49838" y="16073"/>
                </a:cubicBezTo>
                <a:cubicBezTo>
                  <a:pt x="66544" y="5358"/>
                  <a:pt x="86804" y="0"/>
                  <a:pt x="110616" y="0"/>
                </a:cubicBezTo>
                <a:close/>
                <a:moveTo>
                  <a:pt x="101910" y="62284"/>
                </a:moveTo>
                <a:cubicBezTo>
                  <a:pt x="97147" y="62284"/>
                  <a:pt x="92664" y="63494"/>
                  <a:pt x="88459" y="65912"/>
                </a:cubicBezTo>
                <a:cubicBezTo>
                  <a:pt x="84255" y="68331"/>
                  <a:pt x="80181" y="72219"/>
                  <a:pt x="76237" y="77576"/>
                </a:cubicBezTo>
                <a:cubicBezTo>
                  <a:pt x="72293" y="82934"/>
                  <a:pt x="69130" y="89445"/>
                  <a:pt x="66749" y="97110"/>
                </a:cubicBezTo>
                <a:cubicBezTo>
                  <a:pt x="64368" y="104775"/>
                  <a:pt x="63177" y="111807"/>
                  <a:pt x="63177" y="118207"/>
                </a:cubicBezTo>
                <a:cubicBezTo>
                  <a:pt x="63177" y="128401"/>
                  <a:pt x="65596" y="136326"/>
                  <a:pt x="70432" y="141982"/>
                </a:cubicBezTo>
                <a:cubicBezTo>
                  <a:pt x="75269" y="147637"/>
                  <a:pt x="80813" y="150465"/>
                  <a:pt x="87064" y="150465"/>
                </a:cubicBezTo>
                <a:cubicBezTo>
                  <a:pt x="91231" y="150465"/>
                  <a:pt x="95622" y="149219"/>
                  <a:pt x="100235" y="146726"/>
                </a:cubicBezTo>
                <a:cubicBezTo>
                  <a:pt x="104849" y="144233"/>
                  <a:pt x="109258" y="140531"/>
                  <a:pt x="113462" y="135619"/>
                </a:cubicBezTo>
                <a:cubicBezTo>
                  <a:pt x="117667" y="130708"/>
                  <a:pt x="121108" y="124476"/>
                  <a:pt x="123787" y="116923"/>
                </a:cubicBezTo>
                <a:cubicBezTo>
                  <a:pt x="126466" y="109370"/>
                  <a:pt x="127806" y="101798"/>
                  <a:pt x="127806" y="94208"/>
                </a:cubicBezTo>
                <a:cubicBezTo>
                  <a:pt x="127806" y="84088"/>
                  <a:pt x="125294" y="76237"/>
                  <a:pt x="120271" y="70656"/>
                </a:cubicBezTo>
                <a:cubicBezTo>
                  <a:pt x="115248" y="65075"/>
                  <a:pt x="109128" y="62284"/>
                  <a:pt x="101910" y="6228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CDD1F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78" name="Oval 77">
            <a:extLst>
              <a:ext uri="{FF2B5EF4-FFF2-40B4-BE49-F238E27FC236}">
                <a16:creationId xmlns:a16="http://schemas.microsoft.com/office/drawing/2014/main" id="{FE74E52B-EA23-98CD-AD60-01130E621460}"/>
              </a:ext>
            </a:extLst>
          </p:cNvPr>
          <p:cNvSpPr/>
          <p:nvPr/>
        </p:nvSpPr>
        <p:spPr>
          <a:xfrm>
            <a:off x="5744089" y="5788060"/>
            <a:ext cx="477694" cy="477694"/>
          </a:xfrm>
          <a:prstGeom prst="ellipse">
            <a:avLst/>
          </a:prstGeom>
          <a:noFill/>
          <a:ln w="19050" cap="flat">
            <a:solidFill>
              <a:schemeClr val="tx1"/>
            </a:solidFill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93" name="Text Placeholder 17">
            <a:extLst>
              <a:ext uri="{FF2B5EF4-FFF2-40B4-BE49-F238E27FC236}">
                <a16:creationId xmlns:a16="http://schemas.microsoft.com/office/drawing/2014/main" id="{2550B494-F528-FAC6-A05F-B808BB3AC54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369276" y="5137951"/>
            <a:ext cx="2188880" cy="20470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4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add text</a:t>
            </a:r>
          </a:p>
        </p:txBody>
      </p:sp>
      <p:sp>
        <p:nvSpPr>
          <p:cNvPr id="95" name="Text Placeholder 17">
            <a:extLst>
              <a:ext uri="{FF2B5EF4-FFF2-40B4-BE49-F238E27FC236}">
                <a16:creationId xmlns:a16="http://schemas.microsoft.com/office/drawing/2014/main" id="{4804ACD5-D7E3-399D-C4CE-AA7790ECE70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369276" y="4347201"/>
            <a:ext cx="2188880" cy="20470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4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add text</a:t>
            </a:r>
          </a:p>
        </p:txBody>
      </p:sp>
      <p:sp>
        <p:nvSpPr>
          <p:cNvPr id="96" name="Text Placeholder 17">
            <a:extLst>
              <a:ext uri="{FF2B5EF4-FFF2-40B4-BE49-F238E27FC236}">
                <a16:creationId xmlns:a16="http://schemas.microsoft.com/office/drawing/2014/main" id="{AE8764F4-B42D-1DCF-BB8B-D2E594ED911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369276" y="5949701"/>
            <a:ext cx="2188880" cy="20470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4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add text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ECA90DDA-8BB9-26DE-484C-BA37A645D468}"/>
              </a:ext>
            </a:extLst>
          </p:cNvPr>
          <p:cNvGrpSpPr/>
          <p:nvPr/>
        </p:nvGrpSpPr>
        <p:grpSpPr>
          <a:xfrm>
            <a:off x="5898788" y="5916773"/>
            <a:ext cx="195533" cy="198475"/>
            <a:chOff x="767254" y="4690218"/>
            <a:chExt cx="195533" cy="198475"/>
          </a:xfrm>
          <a:solidFill>
            <a:schemeClr val="tx1"/>
          </a:solidFill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E5ABD051-6F4B-8B6F-E866-9F71FAD79810}"/>
                </a:ext>
              </a:extLst>
            </p:cNvPr>
            <p:cNvSpPr/>
            <p:nvPr/>
          </p:nvSpPr>
          <p:spPr>
            <a:xfrm>
              <a:off x="767254" y="4690218"/>
              <a:ext cx="47046" cy="198474"/>
            </a:xfrm>
            <a:custGeom>
              <a:avLst/>
              <a:gdLst>
                <a:gd name="connsiteX0" fmla="*/ 3483 w 55727"/>
                <a:gd name="connsiteY0" fmla="*/ 78366 h 235098"/>
                <a:gd name="connsiteX1" fmla="*/ 52244 w 55727"/>
                <a:gd name="connsiteY1" fmla="*/ 78366 h 235098"/>
                <a:gd name="connsiteX2" fmla="*/ 52244 w 55727"/>
                <a:gd name="connsiteY2" fmla="*/ 235099 h 235098"/>
                <a:gd name="connsiteX3" fmla="*/ 3483 w 55727"/>
                <a:gd name="connsiteY3" fmla="*/ 235099 h 235098"/>
                <a:gd name="connsiteX4" fmla="*/ 3483 w 55727"/>
                <a:gd name="connsiteY4" fmla="*/ 78366 h 235098"/>
                <a:gd name="connsiteX5" fmla="*/ 27864 w 55727"/>
                <a:gd name="connsiteY5" fmla="*/ 0 h 235098"/>
                <a:gd name="connsiteX6" fmla="*/ 55727 w 55727"/>
                <a:gd name="connsiteY6" fmla="*/ 27864 h 235098"/>
                <a:gd name="connsiteX7" fmla="*/ 27864 w 55727"/>
                <a:gd name="connsiteY7" fmla="*/ 55727 h 235098"/>
                <a:gd name="connsiteX8" fmla="*/ 0 w 55727"/>
                <a:gd name="connsiteY8" fmla="*/ 27864 h 235098"/>
                <a:gd name="connsiteX9" fmla="*/ 27864 w 55727"/>
                <a:gd name="connsiteY9" fmla="*/ 0 h 235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727" h="235098">
                  <a:moveTo>
                    <a:pt x="3483" y="78366"/>
                  </a:moveTo>
                  <a:lnTo>
                    <a:pt x="52244" y="78366"/>
                  </a:lnTo>
                  <a:lnTo>
                    <a:pt x="52244" y="235099"/>
                  </a:lnTo>
                  <a:lnTo>
                    <a:pt x="3483" y="235099"/>
                  </a:lnTo>
                  <a:lnTo>
                    <a:pt x="3483" y="78366"/>
                  </a:lnTo>
                  <a:close/>
                  <a:moveTo>
                    <a:pt x="27864" y="0"/>
                  </a:moveTo>
                  <a:cubicBezTo>
                    <a:pt x="43537" y="0"/>
                    <a:pt x="55727" y="12190"/>
                    <a:pt x="55727" y="27864"/>
                  </a:cubicBezTo>
                  <a:cubicBezTo>
                    <a:pt x="55727" y="43537"/>
                    <a:pt x="43537" y="55727"/>
                    <a:pt x="27864" y="55727"/>
                  </a:cubicBezTo>
                  <a:cubicBezTo>
                    <a:pt x="12190" y="55727"/>
                    <a:pt x="0" y="43537"/>
                    <a:pt x="0" y="27864"/>
                  </a:cubicBezTo>
                  <a:cubicBezTo>
                    <a:pt x="0" y="13932"/>
                    <a:pt x="12190" y="0"/>
                    <a:pt x="27864" y="0"/>
                  </a:cubicBez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F5C9BC8E-10B5-BA2A-8B7C-9A3D76AB237C}"/>
                </a:ext>
              </a:extLst>
            </p:cNvPr>
            <p:cNvSpPr/>
            <p:nvPr/>
          </p:nvSpPr>
          <p:spPr>
            <a:xfrm>
              <a:off x="836352" y="4753436"/>
              <a:ext cx="126435" cy="135257"/>
            </a:xfrm>
            <a:custGeom>
              <a:avLst/>
              <a:gdLst>
                <a:gd name="connsiteX0" fmla="*/ 0 w 149766"/>
                <a:gd name="connsiteY0" fmla="*/ 3483 h 160215"/>
                <a:gd name="connsiteX1" fmla="*/ 47020 w 149766"/>
                <a:gd name="connsiteY1" fmla="*/ 3483 h 160215"/>
                <a:gd name="connsiteX2" fmla="*/ 47020 w 149766"/>
                <a:gd name="connsiteY2" fmla="*/ 24381 h 160215"/>
                <a:gd name="connsiteX3" fmla="*/ 47020 w 149766"/>
                <a:gd name="connsiteY3" fmla="*/ 24381 h 160215"/>
                <a:gd name="connsiteX4" fmla="*/ 92298 w 149766"/>
                <a:gd name="connsiteY4" fmla="*/ 0 h 160215"/>
                <a:gd name="connsiteX5" fmla="*/ 149767 w 149766"/>
                <a:gd name="connsiteY5" fmla="*/ 74883 h 160215"/>
                <a:gd name="connsiteX6" fmla="*/ 149767 w 149766"/>
                <a:gd name="connsiteY6" fmla="*/ 160216 h 160215"/>
                <a:gd name="connsiteX7" fmla="*/ 101005 w 149766"/>
                <a:gd name="connsiteY7" fmla="*/ 160216 h 160215"/>
                <a:gd name="connsiteX8" fmla="*/ 101005 w 149766"/>
                <a:gd name="connsiteY8" fmla="*/ 83591 h 160215"/>
                <a:gd name="connsiteX9" fmla="*/ 76625 w 149766"/>
                <a:gd name="connsiteY9" fmla="*/ 41795 h 160215"/>
                <a:gd name="connsiteX10" fmla="*/ 47020 w 149766"/>
                <a:gd name="connsiteY10" fmla="*/ 81849 h 160215"/>
                <a:gd name="connsiteX11" fmla="*/ 47020 w 149766"/>
                <a:gd name="connsiteY11" fmla="*/ 158474 h 160215"/>
                <a:gd name="connsiteX12" fmla="*/ 0 w 149766"/>
                <a:gd name="connsiteY12" fmla="*/ 158474 h 160215"/>
                <a:gd name="connsiteX13" fmla="*/ 0 w 149766"/>
                <a:gd name="connsiteY13" fmla="*/ 3483 h 160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766" h="160215">
                  <a:moveTo>
                    <a:pt x="0" y="3483"/>
                  </a:moveTo>
                  <a:lnTo>
                    <a:pt x="47020" y="3483"/>
                  </a:lnTo>
                  <a:lnTo>
                    <a:pt x="47020" y="24381"/>
                  </a:lnTo>
                  <a:lnTo>
                    <a:pt x="47020" y="24381"/>
                  </a:lnTo>
                  <a:cubicBezTo>
                    <a:pt x="53986" y="12190"/>
                    <a:pt x="69659" y="0"/>
                    <a:pt x="92298" y="0"/>
                  </a:cubicBezTo>
                  <a:cubicBezTo>
                    <a:pt x="141059" y="0"/>
                    <a:pt x="149767" y="33088"/>
                    <a:pt x="149767" y="74883"/>
                  </a:cubicBezTo>
                  <a:lnTo>
                    <a:pt x="149767" y="160216"/>
                  </a:lnTo>
                  <a:lnTo>
                    <a:pt x="101005" y="160216"/>
                  </a:lnTo>
                  <a:lnTo>
                    <a:pt x="101005" y="83591"/>
                  </a:lnTo>
                  <a:cubicBezTo>
                    <a:pt x="101005" y="66176"/>
                    <a:pt x="101005" y="41795"/>
                    <a:pt x="76625" y="41795"/>
                  </a:cubicBezTo>
                  <a:cubicBezTo>
                    <a:pt x="50503" y="41795"/>
                    <a:pt x="47020" y="60952"/>
                    <a:pt x="47020" y="81849"/>
                  </a:cubicBezTo>
                  <a:lnTo>
                    <a:pt x="47020" y="158474"/>
                  </a:lnTo>
                  <a:lnTo>
                    <a:pt x="0" y="158474"/>
                  </a:lnTo>
                  <a:cubicBezTo>
                    <a:pt x="0" y="160216"/>
                    <a:pt x="0" y="3483"/>
                    <a:pt x="0" y="3483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D1617F8-7927-0ABD-C199-B6D503745706}"/>
              </a:ext>
            </a:extLst>
          </p:cNvPr>
          <p:cNvSpPr txBox="1">
            <a:spLocks/>
          </p:cNvSpPr>
          <p:nvPr userDrawn="1"/>
        </p:nvSpPr>
        <p:spPr>
          <a:xfrm>
            <a:off x="5630129" y="3183001"/>
            <a:ext cx="4417772" cy="851830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ts val="65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6500" b="1" i="0" u="none" strike="noStrike" kern="0" cap="none" spc="-30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Thank You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18FBA537-D277-40FF-0B93-48D907E0285C}"/>
              </a:ext>
            </a:extLst>
          </p:cNvPr>
          <p:cNvGrpSpPr/>
          <p:nvPr userDrawn="1"/>
        </p:nvGrpSpPr>
        <p:grpSpPr>
          <a:xfrm>
            <a:off x="8496480" y="493768"/>
            <a:ext cx="3695519" cy="1366563"/>
            <a:chOff x="7241828" y="856922"/>
            <a:chExt cx="4944479" cy="1828415"/>
          </a:xfrm>
        </p:grpSpPr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87666BD2-2C88-6AA4-EB8A-EB95377CAA1C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71FE139C-99C4-27F8-9540-1F71D7D5A880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B8677EF7-6D72-821D-D7CD-8933E146763A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78E69702-AF4A-1C3D-3526-166E70CFDFBE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ED5BEA06-B101-2ED6-4DF3-E2E80607D1DB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F013CCA7-0DB7-2612-9DB6-323FB9F54A78}"/>
              </a:ext>
            </a:extLst>
          </p:cNvPr>
          <p:cNvGrpSpPr/>
          <p:nvPr userDrawn="1"/>
        </p:nvGrpSpPr>
        <p:grpSpPr>
          <a:xfrm>
            <a:off x="5744089" y="2215353"/>
            <a:ext cx="1865118" cy="405052"/>
            <a:chOff x="620958" y="1312748"/>
            <a:chExt cx="1571835" cy="341359"/>
          </a:xfrm>
          <a:solidFill>
            <a:schemeClr val="tx1"/>
          </a:solidFill>
        </p:grpSpPr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AF6101E6-6518-2301-71F6-6F00DBA2E929}"/>
                </a:ext>
              </a:extLst>
            </p:cNvPr>
            <p:cNvSpPr/>
            <p:nvPr/>
          </p:nvSpPr>
          <p:spPr>
            <a:xfrm>
              <a:off x="1140369" y="1371738"/>
              <a:ext cx="219785" cy="223389"/>
            </a:xfrm>
            <a:custGeom>
              <a:avLst/>
              <a:gdLst>
                <a:gd name="connsiteX0" fmla="*/ 657 w 219785"/>
                <a:gd name="connsiteY0" fmla="*/ 147010 h 223389"/>
                <a:gd name="connsiteX1" fmla="*/ 45280 w 219785"/>
                <a:gd name="connsiteY1" fmla="*/ 136614 h 223389"/>
                <a:gd name="connsiteX2" fmla="*/ 46286 w 219785"/>
                <a:gd name="connsiteY2" fmla="*/ 137220 h 223389"/>
                <a:gd name="connsiteX3" fmla="*/ 119388 w 219785"/>
                <a:gd name="connsiteY3" fmla="*/ 182700 h 223389"/>
                <a:gd name="connsiteX4" fmla="*/ 170380 w 219785"/>
                <a:gd name="connsiteY4" fmla="*/ 159166 h 223389"/>
                <a:gd name="connsiteX5" fmla="*/ 103844 w 219785"/>
                <a:gd name="connsiteY5" fmla="*/ 128852 h 223389"/>
                <a:gd name="connsiteX6" fmla="*/ 11011 w 219785"/>
                <a:gd name="connsiteY6" fmla="*/ 65423 h 223389"/>
                <a:gd name="connsiteX7" fmla="*/ 103445 w 219785"/>
                <a:gd name="connsiteY7" fmla="*/ 0 h 223389"/>
                <a:gd name="connsiteX8" fmla="*/ 214751 w 219785"/>
                <a:gd name="connsiteY8" fmla="*/ 64985 h 223389"/>
                <a:gd name="connsiteX9" fmla="*/ 214161 w 219785"/>
                <a:gd name="connsiteY9" fmla="*/ 66051 h 223389"/>
                <a:gd name="connsiteX10" fmla="*/ 170337 w 219785"/>
                <a:gd name="connsiteY10" fmla="*/ 77982 h 223389"/>
                <a:gd name="connsiteX11" fmla="*/ 169325 w 219785"/>
                <a:gd name="connsiteY11" fmla="*/ 77446 h 223389"/>
                <a:gd name="connsiteX12" fmla="*/ 103445 w 219785"/>
                <a:gd name="connsiteY12" fmla="*/ 40690 h 223389"/>
                <a:gd name="connsiteX13" fmla="*/ 60412 w 219785"/>
                <a:gd name="connsiteY13" fmla="*/ 64623 h 223389"/>
                <a:gd name="connsiteX14" fmla="*/ 123764 w 219785"/>
                <a:gd name="connsiteY14" fmla="*/ 90553 h 223389"/>
                <a:gd name="connsiteX15" fmla="*/ 219785 w 219785"/>
                <a:gd name="connsiteY15" fmla="*/ 159166 h 223389"/>
                <a:gd name="connsiteX16" fmla="*/ 119386 w 219785"/>
                <a:gd name="connsiteY16" fmla="*/ 223390 h 223389"/>
                <a:gd name="connsiteX17" fmla="*/ 16 w 219785"/>
                <a:gd name="connsiteY17" fmla="*/ 148009 h 223389"/>
                <a:gd name="connsiteX18" fmla="*/ 661 w 219785"/>
                <a:gd name="connsiteY18" fmla="*/ 147015 h 223389"/>
                <a:gd name="connsiteX19" fmla="*/ 655 w 219785"/>
                <a:gd name="connsiteY19" fmla="*/ 147010 h 223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9785" h="223389">
                  <a:moveTo>
                    <a:pt x="657" y="147010"/>
                  </a:moveTo>
                  <a:lnTo>
                    <a:pt x="45280" y="136614"/>
                  </a:lnTo>
                  <a:cubicBezTo>
                    <a:pt x="45726" y="136510"/>
                    <a:pt x="46163" y="136782"/>
                    <a:pt x="46286" y="137220"/>
                  </a:cubicBezTo>
                  <a:cubicBezTo>
                    <a:pt x="54462" y="167798"/>
                    <a:pt x="78703" y="182700"/>
                    <a:pt x="119388" y="182700"/>
                  </a:cubicBezTo>
                  <a:cubicBezTo>
                    <a:pt x="150862" y="182700"/>
                    <a:pt x="170380" y="173525"/>
                    <a:pt x="170380" y="159166"/>
                  </a:cubicBezTo>
                  <a:cubicBezTo>
                    <a:pt x="170380" y="145601"/>
                    <a:pt x="158828" y="137627"/>
                    <a:pt x="103844" y="128852"/>
                  </a:cubicBezTo>
                  <a:cubicBezTo>
                    <a:pt x="34123" y="117281"/>
                    <a:pt x="11011" y="97739"/>
                    <a:pt x="11011" y="65423"/>
                  </a:cubicBezTo>
                  <a:cubicBezTo>
                    <a:pt x="11011" y="28324"/>
                    <a:pt x="49258" y="0"/>
                    <a:pt x="103445" y="0"/>
                  </a:cubicBezTo>
                  <a:cubicBezTo>
                    <a:pt x="157633" y="0"/>
                    <a:pt x="203176" y="26349"/>
                    <a:pt x="214751" y="64985"/>
                  </a:cubicBezTo>
                  <a:cubicBezTo>
                    <a:pt x="214890" y="65442"/>
                    <a:pt x="214618" y="65927"/>
                    <a:pt x="214161" y="66051"/>
                  </a:cubicBezTo>
                  <a:lnTo>
                    <a:pt x="170337" y="77982"/>
                  </a:lnTo>
                  <a:cubicBezTo>
                    <a:pt x="169909" y="78097"/>
                    <a:pt x="169469" y="77867"/>
                    <a:pt x="169325" y="77446"/>
                  </a:cubicBezTo>
                  <a:cubicBezTo>
                    <a:pt x="161069" y="54358"/>
                    <a:pt x="135376" y="40690"/>
                    <a:pt x="103445" y="40690"/>
                  </a:cubicBezTo>
                  <a:cubicBezTo>
                    <a:pt x="78741" y="40690"/>
                    <a:pt x="60412" y="51058"/>
                    <a:pt x="60412" y="64623"/>
                  </a:cubicBezTo>
                  <a:cubicBezTo>
                    <a:pt x="60412" y="74598"/>
                    <a:pt x="70375" y="80977"/>
                    <a:pt x="123764" y="90553"/>
                  </a:cubicBezTo>
                  <a:cubicBezTo>
                    <a:pt x="197870" y="104518"/>
                    <a:pt x="219785" y="124862"/>
                    <a:pt x="219785" y="159166"/>
                  </a:cubicBezTo>
                  <a:cubicBezTo>
                    <a:pt x="219785" y="195465"/>
                    <a:pt x="178743" y="223390"/>
                    <a:pt x="119386" y="223390"/>
                  </a:cubicBezTo>
                  <a:cubicBezTo>
                    <a:pt x="55208" y="223390"/>
                    <a:pt x="9153" y="194600"/>
                    <a:pt x="16" y="148009"/>
                  </a:cubicBezTo>
                  <a:cubicBezTo>
                    <a:pt x="-73" y="147557"/>
                    <a:pt x="216" y="147119"/>
                    <a:pt x="661" y="147015"/>
                  </a:cubicBezTo>
                  <a:lnTo>
                    <a:pt x="655" y="14701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1AFFAB1A-EA4E-228D-C6E9-C6AD8537CC6B}"/>
                </a:ext>
              </a:extLst>
            </p:cNvPr>
            <p:cNvSpPr/>
            <p:nvPr/>
          </p:nvSpPr>
          <p:spPr>
            <a:xfrm>
              <a:off x="1388770" y="1377721"/>
              <a:ext cx="49403" cy="211419"/>
            </a:xfrm>
            <a:custGeom>
              <a:avLst/>
              <a:gdLst>
                <a:gd name="connsiteX0" fmla="*/ 0 w 49403"/>
                <a:gd name="connsiteY0" fmla="*/ 210572 h 211419"/>
                <a:gd name="connsiteX1" fmla="*/ 0 w 49403"/>
                <a:gd name="connsiteY1" fmla="*/ 847 h 211419"/>
                <a:gd name="connsiteX2" fmla="*/ 844 w 49403"/>
                <a:gd name="connsiteY2" fmla="*/ 0 h 211419"/>
                <a:gd name="connsiteX3" fmla="*/ 48559 w 49403"/>
                <a:gd name="connsiteY3" fmla="*/ 0 h 211419"/>
                <a:gd name="connsiteX4" fmla="*/ 49403 w 49403"/>
                <a:gd name="connsiteY4" fmla="*/ 847 h 211419"/>
                <a:gd name="connsiteX5" fmla="*/ 49403 w 49403"/>
                <a:gd name="connsiteY5" fmla="*/ 210574 h 211419"/>
                <a:gd name="connsiteX6" fmla="*/ 48559 w 49403"/>
                <a:gd name="connsiteY6" fmla="*/ 211419 h 211419"/>
                <a:gd name="connsiteX7" fmla="*/ 844 w 49403"/>
                <a:gd name="connsiteY7" fmla="*/ 211419 h 211419"/>
                <a:gd name="connsiteX8" fmla="*/ 0 w 49403"/>
                <a:gd name="connsiteY8" fmla="*/ 210574 h 21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403" h="211419">
                  <a:moveTo>
                    <a:pt x="0" y="210572"/>
                  </a:moveTo>
                  <a:lnTo>
                    <a:pt x="0" y="847"/>
                  </a:lnTo>
                  <a:cubicBezTo>
                    <a:pt x="0" y="376"/>
                    <a:pt x="379" y="0"/>
                    <a:pt x="844" y="0"/>
                  </a:cubicBezTo>
                  <a:lnTo>
                    <a:pt x="48559" y="0"/>
                  </a:lnTo>
                  <a:cubicBezTo>
                    <a:pt x="49028" y="0"/>
                    <a:pt x="49403" y="381"/>
                    <a:pt x="49403" y="847"/>
                  </a:cubicBezTo>
                  <a:lnTo>
                    <a:pt x="49403" y="210574"/>
                  </a:lnTo>
                  <a:cubicBezTo>
                    <a:pt x="49403" y="211046"/>
                    <a:pt x="49024" y="211419"/>
                    <a:pt x="48559" y="211419"/>
                  </a:cubicBezTo>
                  <a:lnTo>
                    <a:pt x="844" y="211419"/>
                  </a:lnTo>
                  <a:cubicBezTo>
                    <a:pt x="375" y="211419"/>
                    <a:pt x="0" y="211038"/>
                    <a:pt x="0" y="210574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2CACAAC0-A76E-25A9-30C3-962741DA9150}"/>
                </a:ext>
              </a:extLst>
            </p:cNvPr>
            <p:cNvSpPr/>
            <p:nvPr/>
          </p:nvSpPr>
          <p:spPr>
            <a:xfrm>
              <a:off x="1475012" y="1373737"/>
              <a:ext cx="140875" cy="215407"/>
            </a:xfrm>
            <a:custGeom>
              <a:avLst/>
              <a:gdLst>
                <a:gd name="connsiteX0" fmla="*/ 0 w 140875"/>
                <a:gd name="connsiteY0" fmla="*/ 214561 h 215407"/>
                <a:gd name="connsiteX1" fmla="*/ 0 w 140875"/>
                <a:gd name="connsiteY1" fmla="*/ 4835 h 215407"/>
                <a:gd name="connsiteX2" fmla="*/ 850 w 140875"/>
                <a:gd name="connsiteY2" fmla="*/ 3988 h 215407"/>
                <a:gd name="connsiteX3" fmla="*/ 46168 w 140875"/>
                <a:gd name="connsiteY3" fmla="*/ 3988 h 215407"/>
                <a:gd name="connsiteX4" fmla="*/ 47012 w 140875"/>
                <a:gd name="connsiteY4" fmla="*/ 4835 h 215407"/>
                <a:gd name="connsiteX5" fmla="*/ 47012 w 140875"/>
                <a:gd name="connsiteY5" fmla="*/ 24334 h 215407"/>
                <a:gd name="connsiteX6" fmla="*/ 47807 w 140875"/>
                <a:gd name="connsiteY6" fmla="*/ 24334 h 215407"/>
                <a:gd name="connsiteX7" fmla="*/ 107176 w 140875"/>
                <a:gd name="connsiteY7" fmla="*/ 0 h 215407"/>
                <a:gd name="connsiteX8" fmla="*/ 140275 w 140875"/>
                <a:gd name="connsiteY8" fmla="*/ 5346 h 215407"/>
                <a:gd name="connsiteX9" fmla="*/ 140853 w 140875"/>
                <a:gd name="connsiteY9" fmla="*/ 6359 h 215407"/>
                <a:gd name="connsiteX10" fmla="*/ 130476 w 140875"/>
                <a:gd name="connsiteY10" fmla="*/ 49824 h 215407"/>
                <a:gd name="connsiteX11" fmla="*/ 129446 w 140875"/>
                <a:gd name="connsiteY11" fmla="*/ 50450 h 215407"/>
                <a:gd name="connsiteX12" fmla="*/ 100401 w 140875"/>
                <a:gd name="connsiteY12" fmla="*/ 46272 h 215407"/>
                <a:gd name="connsiteX13" fmla="*/ 49409 w 140875"/>
                <a:gd name="connsiteY13" fmla="*/ 108900 h 215407"/>
                <a:gd name="connsiteX14" fmla="*/ 49409 w 140875"/>
                <a:gd name="connsiteY14" fmla="*/ 214561 h 215407"/>
                <a:gd name="connsiteX15" fmla="*/ 48559 w 140875"/>
                <a:gd name="connsiteY15" fmla="*/ 215407 h 215407"/>
                <a:gd name="connsiteX16" fmla="*/ 850 w 140875"/>
                <a:gd name="connsiteY16" fmla="*/ 215407 h 215407"/>
                <a:gd name="connsiteX17" fmla="*/ 0 w 140875"/>
                <a:gd name="connsiteY17" fmla="*/ 214561 h 21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875" h="215407">
                  <a:moveTo>
                    <a:pt x="0" y="214561"/>
                  </a:moveTo>
                  <a:lnTo>
                    <a:pt x="0" y="4835"/>
                  </a:lnTo>
                  <a:cubicBezTo>
                    <a:pt x="0" y="4364"/>
                    <a:pt x="385" y="3988"/>
                    <a:pt x="850" y="3988"/>
                  </a:cubicBezTo>
                  <a:lnTo>
                    <a:pt x="46168" y="3988"/>
                  </a:lnTo>
                  <a:cubicBezTo>
                    <a:pt x="46637" y="3988"/>
                    <a:pt x="47012" y="4370"/>
                    <a:pt x="47012" y="4835"/>
                  </a:cubicBezTo>
                  <a:lnTo>
                    <a:pt x="47012" y="24334"/>
                  </a:lnTo>
                  <a:lnTo>
                    <a:pt x="47807" y="24334"/>
                  </a:lnTo>
                  <a:cubicBezTo>
                    <a:pt x="62146" y="9173"/>
                    <a:pt x="82465" y="0"/>
                    <a:pt x="107176" y="0"/>
                  </a:cubicBezTo>
                  <a:cubicBezTo>
                    <a:pt x="118860" y="0"/>
                    <a:pt x="129024" y="1905"/>
                    <a:pt x="140275" y="5346"/>
                  </a:cubicBezTo>
                  <a:cubicBezTo>
                    <a:pt x="140703" y="5475"/>
                    <a:pt x="140955" y="5921"/>
                    <a:pt x="140853" y="6359"/>
                  </a:cubicBezTo>
                  <a:lnTo>
                    <a:pt x="130476" y="49824"/>
                  </a:lnTo>
                  <a:cubicBezTo>
                    <a:pt x="130366" y="50282"/>
                    <a:pt x="129898" y="50559"/>
                    <a:pt x="129446" y="50450"/>
                  </a:cubicBezTo>
                  <a:cubicBezTo>
                    <a:pt x="118745" y="47790"/>
                    <a:pt x="111276" y="46272"/>
                    <a:pt x="100401" y="46272"/>
                  </a:cubicBezTo>
                  <a:cubicBezTo>
                    <a:pt x="69728" y="46272"/>
                    <a:pt x="49409" y="67017"/>
                    <a:pt x="49409" y="108900"/>
                  </a:cubicBezTo>
                  <a:lnTo>
                    <a:pt x="49409" y="214561"/>
                  </a:lnTo>
                  <a:cubicBezTo>
                    <a:pt x="49409" y="215032"/>
                    <a:pt x="49024" y="215407"/>
                    <a:pt x="48559" y="215407"/>
                  </a:cubicBezTo>
                  <a:lnTo>
                    <a:pt x="850" y="215407"/>
                  </a:lnTo>
                  <a:cubicBezTo>
                    <a:pt x="381" y="215407"/>
                    <a:pt x="0" y="215026"/>
                    <a:pt x="0" y="21456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93B01378-8AEB-4682-0159-AECF2BAE3940}"/>
                </a:ext>
              </a:extLst>
            </p:cNvPr>
            <p:cNvSpPr/>
            <p:nvPr/>
          </p:nvSpPr>
          <p:spPr>
            <a:xfrm>
              <a:off x="1637162" y="1377721"/>
              <a:ext cx="49403" cy="211419"/>
            </a:xfrm>
            <a:custGeom>
              <a:avLst/>
              <a:gdLst>
                <a:gd name="connsiteX0" fmla="*/ 0 w 49403"/>
                <a:gd name="connsiteY0" fmla="*/ 210572 h 211419"/>
                <a:gd name="connsiteX1" fmla="*/ 0 w 49403"/>
                <a:gd name="connsiteY1" fmla="*/ 847 h 211419"/>
                <a:gd name="connsiteX2" fmla="*/ 850 w 49403"/>
                <a:gd name="connsiteY2" fmla="*/ 0 h 211419"/>
                <a:gd name="connsiteX3" fmla="*/ 48560 w 49403"/>
                <a:gd name="connsiteY3" fmla="*/ 0 h 211419"/>
                <a:gd name="connsiteX4" fmla="*/ 49403 w 49403"/>
                <a:gd name="connsiteY4" fmla="*/ 847 h 211419"/>
                <a:gd name="connsiteX5" fmla="*/ 49403 w 49403"/>
                <a:gd name="connsiteY5" fmla="*/ 210574 h 211419"/>
                <a:gd name="connsiteX6" fmla="*/ 48560 w 49403"/>
                <a:gd name="connsiteY6" fmla="*/ 211419 h 211419"/>
                <a:gd name="connsiteX7" fmla="*/ 850 w 49403"/>
                <a:gd name="connsiteY7" fmla="*/ 211419 h 211419"/>
                <a:gd name="connsiteX8" fmla="*/ 0 w 49403"/>
                <a:gd name="connsiteY8" fmla="*/ 210574 h 21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403" h="211419">
                  <a:moveTo>
                    <a:pt x="0" y="210572"/>
                  </a:moveTo>
                  <a:lnTo>
                    <a:pt x="0" y="847"/>
                  </a:lnTo>
                  <a:cubicBezTo>
                    <a:pt x="0" y="376"/>
                    <a:pt x="379" y="0"/>
                    <a:pt x="850" y="0"/>
                  </a:cubicBezTo>
                  <a:lnTo>
                    <a:pt x="48560" y="0"/>
                  </a:lnTo>
                  <a:cubicBezTo>
                    <a:pt x="49028" y="0"/>
                    <a:pt x="49403" y="381"/>
                    <a:pt x="49403" y="847"/>
                  </a:cubicBezTo>
                  <a:lnTo>
                    <a:pt x="49403" y="210574"/>
                  </a:lnTo>
                  <a:cubicBezTo>
                    <a:pt x="49403" y="211046"/>
                    <a:pt x="49024" y="211419"/>
                    <a:pt x="48560" y="211419"/>
                  </a:cubicBezTo>
                  <a:lnTo>
                    <a:pt x="850" y="211419"/>
                  </a:lnTo>
                  <a:cubicBezTo>
                    <a:pt x="373" y="211419"/>
                    <a:pt x="0" y="211038"/>
                    <a:pt x="0" y="210574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51001937-28E2-79D5-4AE5-04FBD04E37D0}"/>
                </a:ext>
              </a:extLst>
            </p:cNvPr>
            <p:cNvSpPr/>
            <p:nvPr/>
          </p:nvSpPr>
          <p:spPr>
            <a:xfrm>
              <a:off x="1710462" y="1371743"/>
              <a:ext cx="235065" cy="223381"/>
            </a:xfrm>
            <a:custGeom>
              <a:avLst/>
              <a:gdLst>
                <a:gd name="connsiteX0" fmla="*/ 0 w 235065"/>
                <a:gd name="connsiteY0" fmla="*/ 111691 h 223381"/>
                <a:gd name="connsiteX1" fmla="*/ 117531 w 235065"/>
                <a:gd name="connsiteY1" fmla="*/ 0 h 223381"/>
                <a:gd name="connsiteX2" fmla="*/ 235065 w 235065"/>
                <a:gd name="connsiteY2" fmla="*/ 111691 h 223381"/>
                <a:gd name="connsiteX3" fmla="*/ 117531 w 235065"/>
                <a:gd name="connsiteY3" fmla="*/ 223382 h 223381"/>
                <a:gd name="connsiteX4" fmla="*/ 0 w 235065"/>
                <a:gd name="connsiteY4" fmla="*/ 111691 h 223381"/>
                <a:gd name="connsiteX5" fmla="*/ 185664 w 235065"/>
                <a:gd name="connsiteY5" fmla="*/ 111691 h 223381"/>
                <a:gd name="connsiteX6" fmla="*/ 117534 w 235065"/>
                <a:gd name="connsiteY6" fmla="*/ 43477 h 223381"/>
                <a:gd name="connsiteX7" fmla="*/ 49403 w 235065"/>
                <a:gd name="connsiteY7" fmla="*/ 111691 h 223381"/>
                <a:gd name="connsiteX8" fmla="*/ 117534 w 235065"/>
                <a:gd name="connsiteY8" fmla="*/ 179905 h 223381"/>
                <a:gd name="connsiteX9" fmla="*/ 185664 w 235065"/>
                <a:gd name="connsiteY9" fmla="*/ 111691 h 22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065" h="223381">
                  <a:moveTo>
                    <a:pt x="0" y="111691"/>
                  </a:moveTo>
                  <a:cubicBezTo>
                    <a:pt x="0" y="48662"/>
                    <a:pt x="49401" y="0"/>
                    <a:pt x="117531" y="0"/>
                  </a:cubicBezTo>
                  <a:cubicBezTo>
                    <a:pt x="185662" y="0"/>
                    <a:pt x="235065" y="48668"/>
                    <a:pt x="235065" y="111691"/>
                  </a:cubicBezTo>
                  <a:cubicBezTo>
                    <a:pt x="235065" y="174714"/>
                    <a:pt x="186060" y="223382"/>
                    <a:pt x="117531" y="223382"/>
                  </a:cubicBezTo>
                  <a:cubicBezTo>
                    <a:pt x="49003" y="223382"/>
                    <a:pt x="0" y="175113"/>
                    <a:pt x="0" y="111691"/>
                  </a:cubicBezTo>
                  <a:close/>
                  <a:moveTo>
                    <a:pt x="185664" y="111691"/>
                  </a:moveTo>
                  <a:cubicBezTo>
                    <a:pt x="185664" y="71803"/>
                    <a:pt x="158171" y="43477"/>
                    <a:pt x="117534" y="43477"/>
                  </a:cubicBezTo>
                  <a:cubicBezTo>
                    <a:pt x="76896" y="43477"/>
                    <a:pt x="49403" y="71801"/>
                    <a:pt x="49403" y="111691"/>
                  </a:cubicBezTo>
                  <a:cubicBezTo>
                    <a:pt x="49403" y="151581"/>
                    <a:pt x="76896" y="179905"/>
                    <a:pt x="117534" y="179905"/>
                  </a:cubicBezTo>
                  <a:cubicBezTo>
                    <a:pt x="158171" y="179905"/>
                    <a:pt x="185664" y="151581"/>
                    <a:pt x="185664" y="11169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E51BC01E-F8A2-8456-4E65-8314E1F6F4E7}"/>
                </a:ext>
              </a:extLst>
            </p:cNvPr>
            <p:cNvSpPr/>
            <p:nvPr/>
          </p:nvSpPr>
          <p:spPr>
            <a:xfrm>
              <a:off x="1970473" y="1371738"/>
              <a:ext cx="222320" cy="217404"/>
            </a:xfrm>
            <a:custGeom>
              <a:avLst/>
              <a:gdLst>
                <a:gd name="connsiteX0" fmla="*/ 10 w 222320"/>
                <a:gd name="connsiteY0" fmla="*/ 216559 h 217404"/>
                <a:gd name="connsiteX1" fmla="*/ 10 w 222320"/>
                <a:gd name="connsiteY1" fmla="*/ 6832 h 217404"/>
                <a:gd name="connsiteX2" fmla="*/ 854 w 222320"/>
                <a:gd name="connsiteY2" fmla="*/ 5985 h 217404"/>
                <a:gd name="connsiteX3" fmla="*/ 46967 w 222320"/>
                <a:gd name="connsiteY3" fmla="*/ 5985 h 217404"/>
                <a:gd name="connsiteX4" fmla="*/ 47817 w 222320"/>
                <a:gd name="connsiteY4" fmla="*/ 6832 h 217404"/>
                <a:gd name="connsiteX5" fmla="*/ 47817 w 222320"/>
                <a:gd name="connsiteY5" fmla="*/ 27925 h 217404"/>
                <a:gd name="connsiteX6" fmla="*/ 48612 w 222320"/>
                <a:gd name="connsiteY6" fmla="*/ 27925 h 217404"/>
                <a:gd name="connsiteX7" fmla="*/ 121525 w 222320"/>
                <a:gd name="connsiteY7" fmla="*/ 0 h 217404"/>
                <a:gd name="connsiteX8" fmla="*/ 222320 w 222320"/>
                <a:gd name="connsiteY8" fmla="*/ 94142 h 217404"/>
                <a:gd name="connsiteX9" fmla="*/ 222320 w 222320"/>
                <a:gd name="connsiteY9" fmla="*/ 216558 h 217404"/>
                <a:gd name="connsiteX10" fmla="*/ 221470 w 222320"/>
                <a:gd name="connsiteY10" fmla="*/ 217404 h 217404"/>
                <a:gd name="connsiteX11" fmla="*/ 173761 w 222320"/>
                <a:gd name="connsiteY11" fmla="*/ 217404 h 217404"/>
                <a:gd name="connsiteX12" fmla="*/ 172917 w 222320"/>
                <a:gd name="connsiteY12" fmla="*/ 216558 h 217404"/>
                <a:gd name="connsiteX13" fmla="*/ 172917 w 222320"/>
                <a:gd name="connsiteY13" fmla="*/ 101721 h 217404"/>
                <a:gd name="connsiteX14" fmla="*/ 113548 w 222320"/>
                <a:gd name="connsiteY14" fmla="*/ 44277 h 217404"/>
                <a:gd name="connsiteX15" fmla="*/ 49403 w 222320"/>
                <a:gd name="connsiteY15" fmla="*/ 102120 h 217404"/>
                <a:gd name="connsiteX16" fmla="*/ 49403 w 222320"/>
                <a:gd name="connsiteY16" fmla="*/ 216556 h 217404"/>
                <a:gd name="connsiteX17" fmla="*/ 48559 w 222320"/>
                <a:gd name="connsiteY17" fmla="*/ 217403 h 217404"/>
                <a:gd name="connsiteX18" fmla="*/ 844 w 222320"/>
                <a:gd name="connsiteY18" fmla="*/ 217403 h 217404"/>
                <a:gd name="connsiteX19" fmla="*/ 0 w 222320"/>
                <a:gd name="connsiteY19" fmla="*/ 216556 h 217404"/>
                <a:gd name="connsiteX20" fmla="*/ 6 w 222320"/>
                <a:gd name="connsiteY20" fmla="*/ 216556 h 217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320" h="217404">
                  <a:moveTo>
                    <a:pt x="10" y="216559"/>
                  </a:moveTo>
                  <a:lnTo>
                    <a:pt x="10" y="6832"/>
                  </a:lnTo>
                  <a:cubicBezTo>
                    <a:pt x="10" y="6361"/>
                    <a:pt x="389" y="5985"/>
                    <a:pt x="854" y="5985"/>
                  </a:cubicBezTo>
                  <a:lnTo>
                    <a:pt x="46967" y="5985"/>
                  </a:lnTo>
                  <a:cubicBezTo>
                    <a:pt x="47444" y="5985"/>
                    <a:pt x="47817" y="6367"/>
                    <a:pt x="47817" y="6832"/>
                  </a:cubicBezTo>
                  <a:lnTo>
                    <a:pt x="47817" y="27925"/>
                  </a:lnTo>
                  <a:lnTo>
                    <a:pt x="48612" y="27925"/>
                  </a:lnTo>
                  <a:cubicBezTo>
                    <a:pt x="65747" y="9975"/>
                    <a:pt x="92841" y="0"/>
                    <a:pt x="121525" y="0"/>
                  </a:cubicBezTo>
                  <a:cubicBezTo>
                    <a:pt x="181682" y="0"/>
                    <a:pt x="222320" y="38294"/>
                    <a:pt x="222320" y="94142"/>
                  </a:cubicBezTo>
                  <a:lnTo>
                    <a:pt x="222320" y="216558"/>
                  </a:lnTo>
                  <a:cubicBezTo>
                    <a:pt x="222320" y="217029"/>
                    <a:pt x="221941" y="217404"/>
                    <a:pt x="221470" y="217404"/>
                  </a:cubicBezTo>
                  <a:lnTo>
                    <a:pt x="173761" y="217404"/>
                  </a:lnTo>
                  <a:cubicBezTo>
                    <a:pt x="173292" y="217404"/>
                    <a:pt x="172917" y="217023"/>
                    <a:pt x="172917" y="216558"/>
                  </a:cubicBezTo>
                  <a:lnTo>
                    <a:pt x="172917" y="101721"/>
                  </a:lnTo>
                  <a:cubicBezTo>
                    <a:pt x="172917" y="65824"/>
                    <a:pt x="150201" y="44277"/>
                    <a:pt x="113548" y="44277"/>
                  </a:cubicBezTo>
                  <a:cubicBezTo>
                    <a:pt x="76896" y="44277"/>
                    <a:pt x="49403" y="67811"/>
                    <a:pt x="49403" y="102120"/>
                  </a:cubicBezTo>
                  <a:lnTo>
                    <a:pt x="49403" y="216556"/>
                  </a:lnTo>
                  <a:cubicBezTo>
                    <a:pt x="49403" y="217027"/>
                    <a:pt x="49024" y="217403"/>
                    <a:pt x="48559" y="217403"/>
                  </a:cubicBezTo>
                  <a:lnTo>
                    <a:pt x="844" y="217403"/>
                  </a:lnTo>
                  <a:cubicBezTo>
                    <a:pt x="375" y="217403"/>
                    <a:pt x="0" y="217021"/>
                    <a:pt x="0" y="216556"/>
                  </a:cubicBezTo>
                  <a:lnTo>
                    <a:pt x="6" y="216556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B0C1D851-C846-1E70-62AD-695B9917054F}"/>
                </a:ext>
              </a:extLst>
            </p:cNvPr>
            <p:cNvSpPr/>
            <p:nvPr/>
          </p:nvSpPr>
          <p:spPr>
            <a:xfrm>
              <a:off x="620958" y="1312748"/>
              <a:ext cx="394611" cy="341359"/>
            </a:xfrm>
            <a:custGeom>
              <a:avLst/>
              <a:gdLst>
                <a:gd name="connsiteX0" fmla="*/ 394599 w 394611"/>
                <a:gd name="connsiteY0" fmla="*/ 176899 h 341359"/>
                <a:gd name="connsiteX1" fmla="*/ 393359 w 394611"/>
                <a:gd name="connsiteY1" fmla="*/ 130955 h 341359"/>
                <a:gd name="connsiteX2" fmla="*/ 360326 w 394611"/>
                <a:gd name="connsiteY2" fmla="*/ 56382 h 341359"/>
                <a:gd name="connsiteX3" fmla="*/ 288449 w 394611"/>
                <a:gd name="connsiteY3" fmla="*/ 13743 h 341359"/>
                <a:gd name="connsiteX4" fmla="*/ 197306 w 394611"/>
                <a:gd name="connsiteY4" fmla="*/ 0 h 341359"/>
                <a:gd name="connsiteX5" fmla="*/ 106169 w 394611"/>
                <a:gd name="connsiteY5" fmla="*/ 13737 h 341359"/>
                <a:gd name="connsiteX6" fmla="*/ 51747 w 394611"/>
                <a:gd name="connsiteY6" fmla="*/ 41132 h 341359"/>
                <a:gd name="connsiteX7" fmla="*/ 34394 w 394611"/>
                <a:gd name="connsiteY7" fmla="*/ 56275 h 341359"/>
                <a:gd name="connsiteX8" fmla="*/ 19595 w 394611"/>
                <a:gd name="connsiteY8" fmla="*/ 75776 h 341359"/>
                <a:gd name="connsiteX9" fmla="*/ 24249 w 394611"/>
                <a:gd name="connsiteY9" fmla="*/ 122989 h 341359"/>
                <a:gd name="connsiteX10" fmla="*/ 110273 w 394611"/>
                <a:gd name="connsiteY10" fmla="*/ 161746 h 341359"/>
                <a:gd name="connsiteX11" fmla="*/ 195833 w 394611"/>
                <a:gd name="connsiteY11" fmla="*/ 178878 h 341359"/>
                <a:gd name="connsiteX12" fmla="*/ 283901 w 394611"/>
                <a:gd name="connsiteY12" fmla="*/ 196703 h 341359"/>
                <a:gd name="connsiteX13" fmla="*/ 281129 w 394611"/>
                <a:gd name="connsiteY13" fmla="*/ 208210 h 341359"/>
                <a:gd name="connsiteX14" fmla="*/ 267884 w 394611"/>
                <a:gd name="connsiteY14" fmla="*/ 217119 h 341359"/>
                <a:gd name="connsiteX15" fmla="*/ 197318 w 394611"/>
                <a:gd name="connsiteY15" fmla="*/ 230989 h 341359"/>
                <a:gd name="connsiteX16" fmla="*/ 113495 w 394611"/>
                <a:gd name="connsiteY16" fmla="*/ 208210 h 341359"/>
                <a:gd name="connsiteX17" fmla="*/ 110326 w 394611"/>
                <a:gd name="connsiteY17" fmla="*/ 185990 h 341359"/>
                <a:gd name="connsiteX18" fmla="*/ 93643 w 394611"/>
                <a:gd name="connsiteY18" fmla="*/ 181818 h 341359"/>
                <a:gd name="connsiteX19" fmla="*/ 101539 w 394611"/>
                <a:gd name="connsiteY19" fmla="*/ 219804 h 341359"/>
                <a:gd name="connsiteX20" fmla="*/ 135730 w 394611"/>
                <a:gd name="connsiteY20" fmla="*/ 238691 h 341359"/>
                <a:gd name="connsiteX21" fmla="*/ 197314 w 394611"/>
                <a:gd name="connsiteY21" fmla="*/ 247659 h 341359"/>
                <a:gd name="connsiteX22" fmla="*/ 258892 w 394611"/>
                <a:gd name="connsiteY22" fmla="*/ 238691 h 341359"/>
                <a:gd name="connsiteX23" fmla="*/ 289930 w 394611"/>
                <a:gd name="connsiteY23" fmla="*/ 222732 h 341359"/>
                <a:gd name="connsiteX24" fmla="*/ 293089 w 394611"/>
                <a:gd name="connsiteY24" fmla="*/ 219802 h 341359"/>
                <a:gd name="connsiteX25" fmla="*/ 300235 w 394611"/>
                <a:gd name="connsiteY25" fmla="*/ 201121 h 341359"/>
                <a:gd name="connsiteX26" fmla="*/ 314345 w 394611"/>
                <a:gd name="connsiteY26" fmla="*/ 205573 h 341359"/>
                <a:gd name="connsiteX27" fmla="*/ 305627 w 394611"/>
                <a:gd name="connsiteY27" fmla="*/ 227554 h 341359"/>
                <a:gd name="connsiteX28" fmla="*/ 303552 w 394611"/>
                <a:gd name="connsiteY28" fmla="*/ 229938 h 341359"/>
                <a:gd name="connsiteX29" fmla="*/ 197322 w 394611"/>
                <a:gd name="connsiteY29" fmla="*/ 262231 h 341359"/>
                <a:gd name="connsiteX30" fmla="*/ 91086 w 394611"/>
                <a:gd name="connsiteY30" fmla="*/ 229938 h 341359"/>
                <a:gd name="connsiteX31" fmla="*/ 79890 w 394611"/>
                <a:gd name="connsiteY31" fmla="*/ 202289 h 341359"/>
                <a:gd name="connsiteX32" fmla="*/ 79077 w 394611"/>
                <a:gd name="connsiteY32" fmla="*/ 177669 h 341359"/>
                <a:gd name="connsiteX33" fmla="*/ 62437 w 394611"/>
                <a:gd name="connsiteY33" fmla="*/ 172138 h 341359"/>
                <a:gd name="connsiteX34" fmla="*/ 63339 w 394611"/>
                <a:gd name="connsiteY34" fmla="*/ 203996 h 341359"/>
                <a:gd name="connsiteX35" fmla="*/ 79136 w 394611"/>
                <a:gd name="connsiteY35" fmla="*/ 241523 h 341359"/>
                <a:gd name="connsiteX36" fmla="*/ 122854 w 394611"/>
                <a:gd name="connsiteY36" fmla="*/ 267317 h 341359"/>
                <a:gd name="connsiteX37" fmla="*/ 197330 w 394611"/>
                <a:gd name="connsiteY37" fmla="*/ 278886 h 341359"/>
                <a:gd name="connsiteX38" fmla="*/ 271799 w 394611"/>
                <a:gd name="connsiteY38" fmla="*/ 267317 h 341359"/>
                <a:gd name="connsiteX39" fmla="*/ 315518 w 394611"/>
                <a:gd name="connsiteY39" fmla="*/ 241523 h 341359"/>
                <a:gd name="connsiteX40" fmla="*/ 321697 w 394611"/>
                <a:gd name="connsiteY40" fmla="*/ 233772 h 341359"/>
                <a:gd name="connsiteX41" fmla="*/ 330220 w 394611"/>
                <a:gd name="connsiteY41" fmla="*/ 211695 h 341359"/>
                <a:gd name="connsiteX42" fmla="*/ 343676 w 394611"/>
                <a:gd name="connsiteY42" fmla="*/ 218496 h 341359"/>
                <a:gd name="connsiteX43" fmla="*/ 334561 w 394611"/>
                <a:gd name="connsiteY43" fmla="*/ 240641 h 341359"/>
                <a:gd name="connsiteX44" fmla="*/ 325973 w 394611"/>
                <a:gd name="connsiteY44" fmla="*/ 251667 h 341359"/>
                <a:gd name="connsiteX45" fmla="*/ 197324 w 394611"/>
                <a:gd name="connsiteY45" fmla="*/ 293466 h 341359"/>
                <a:gd name="connsiteX46" fmla="*/ 68674 w 394611"/>
                <a:gd name="connsiteY46" fmla="*/ 251667 h 341359"/>
                <a:gd name="connsiteX47" fmla="*/ 48854 w 394611"/>
                <a:gd name="connsiteY47" fmla="*/ 205495 h 341359"/>
                <a:gd name="connsiteX48" fmla="*/ 47871 w 394611"/>
                <a:gd name="connsiteY48" fmla="*/ 166313 h 341359"/>
                <a:gd name="connsiteX49" fmla="*/ 31256 w 394611"/>
                <a:gd name="connsiteY49" fmla="*/ 157916 h 341359"/>
                <a:gd name="connsiteX50" fmla="*/ 32297 w 394611"/>
                <a:gd name="connsiteY50" fmla="*/ 207202 h 341359"/>
                <a:gd name="connsiteX51" fmla="*/ 56713 w 394611"/>
                <a:gd name="connsiteY51" fmla="*/ 263252 h 341359"/>
                <a:gd name="connsiteX52" fmla="*/ 197318 w 394611"/>
                <a:gd name="connsiteY52" fmla="*/ 310123 h 341359"/>
                <a:gd name="connsiteX53" fmla="*/ 337917 w 394611"/>
                <a:gd name="connsiteY53" fmla="*/ 263246 h 341359"/>
                <a:gd name="connsiteX54" fmla="*/ 342875 w 394611"/>
                <a:gd name="connsiteY54" fmla="*/ 257621 h 341359"/>
                <a:gd name="connsiteX55" fmla="*/ 357906 w 394611"/>
                <a:gd name="connsiteY55" fmla="*/ 229416 h 341359"/>
                <a:gd name="connsiteX56" fmla="*/ 360783 w 394611"/>
                <a:gd name="connsiteY56" fmla="*/ 257308 h 341359"/>
                <a:gd name="connsiteX57" fmla="*/ 348431 w 394611"/>
                <a:gd name="connsiteY57" fmla="*/ 273329 h 341359"/>
                <a:gd name="connsiteX58" fmla="*/ 348378 w 394611"/>
                <a:gd name="connsiteY58" fmla="*/ 273382 h 341359"/>
                <a:gd name="connsiteX59" fmla="*/ 342875 w 394611"/>
                <a:gd name="connsiteY59" fmla="*/ 278696 h 341359"/>
                <a:gd name="connsiteX60" fmla="*/ 283251 w 394611"/>
                <a:gd name="connsiteY60" fmla="*/ 311787 h 341359"/>
                <a:gd name="connsiteX61" fmla="*/ 197310 w 394611"/>
                <a:gd name="connsiteY61" fmla="*/ 324695 h 341359"/>
                <a:gd name="connsiteX62" fmla="*/ 111369 w 394611"/>
                <a:gd name="connsiteY62" fmla="*/ 311793 h 341359"/>
                <a:gd name="connsiteX63" fmla="*/ 46242 w 394611"/>
                <a:gd name="connsiteY63" fmla="*/ 273388 h 341359"/>
                <a:gd name="connsiteX64" fmla="*/ 17802 w 394611"/>
                <a:gd name="connsiteY64" fmla="*/ 208693 h 341359"/>
                <a:gd name="connsiteX65" fmla="*/ 16847 w 394611"/>
                <a:gd name="connsiteY65" fmla="*/ 148156 h 341359"/>
                <a:gd name="connsiteX66" fmla="*/ 1146 w 394611"/>
                <a:gd name="connsiteY66" fmla="*/ 132011 h 341359"/>
                <a:gd name="connsiteX67" fmla="*/ 27 w 394611"/>
                <a:gd name="connsiteY67" fmla="*/ 171864 h 341359"/>
                <a:gd name="connsiteX68" fmla="*/ 1263 w 394611"/>
                <a:gd name="connsiteY68" fmla="*/ 210406 h 341359"/>
                <a:gd name="connsiteX69" fmla="*/ 34298 w 394611"/>
                <a:gd name="connsiteY69" fmla="*/ 284977 h 341359"/>
                <a:gd name="connsiteX70" fmla="*/ 106179 w 394611"/>
                <a:gd name="connsiteY70" fmla="*/ 327623 h 341359"/>
                <a:gd name="connsiteX71" fmla="*/ 197320 w 394611"/>
                <a:gd name="connsiteY71" fmla="*/ 341359 h 341359"/>
                <a:gd name="connsiteX72" fmla="*/ 288457 w 394611"/>
                <a:gd name="connsiteY72" fmla="*/ 327623 h 341359"/>
                <a:gd name="connsiteX73" fmla="*/ 342879 w 394611"/>
                <a:gd name="connsiteY73" fmla="*/ 300227 h 341359"/>
                <a:gd name="connsiteX74" fmla="*/ 360307 w 394611"/>
                <a:gd name="connsiteY74" fmla="*/ 285004 h 341359"/>
                <a:gd name="connsiteX75" fmla="*/ 374898 w 394611"/>
                <a:gd name="connsiteY75" fmla="*/ 266133 h 341359"/>
                <a:gd name="connsiteX76" fmla="*/ 370526 w 394611"/>
                <a:gd name="connsiteY76" fmla="*/ 218529 h 341359"/>
                <a:gd name="connsiteX77" fmla="*/ 284349 w 394611"/>
                <a:gd name="connsiteY77" fmla="*/ 179611 h 341359"/>
                <a:gd name="connsiteX78" fmla="*/ 198789 w 394611"/>
                <a:gd name="connsiteY78" fmla="*/ 162479 h 341359"/>
                <a:gd name="connsiteX79" fmla="*/ 110721 w 394611"/>
                <a:gd name="connsiteY79" fmla="*/ 144655 h 341359"/>
                <a:gd name="connsiteX80" fmla="*/ 113493 w 394611"/>
                <a:gd name="connsiteY80" fmla="*/ 133150 h 341359"/>
                <a:gd name="connsiteX81" fmla="*/ 126738 w 394611"/>
                <a:gd name="connsiteY81" fmla="*/ 124240 h 341359"/>
                <a:gd name="connsiteX82" fmla="*/ 197310 w 394611"/>
                <a:gd name="connsiteY82" fmla="*/ 110371 h 341359"/>
                <a:gd name="connsiteX83" fmla="*/ 281127 w 394611"/>
                <a:gd name="connsiteY83" fmla="*/ 133150 h 341359"/>
                <a:gd name="connsiteX84" fmla="*/ 284296 w 394611"/>
                <a:gd name="connsiteY84" fmla="*/ 155367 h 341359"/>
                <a:gd name="connsiteX85" fmla="*/ 300979 w 394611"/>
                <a:gd name="connsiteY85" fmla="*/ 159539 h 341359"/>
                <a:gd name="connsiteX86" fmla="*/ 293083 w 394611"/>
                <a:gd name="connsiteY86" fmla="*/ 121553 h 341359"/>
                <a:gd name="connsiteX87" fmla="*/ 258892 w 394611"/>
                <a:gd name="connsiteY87" fmla="*/ 102666 h 341359"/>
                <a:gd name="connsiteX88" fmla="*/ 197308 w 394611"/>
                <a:gd name="connsiteY88" fmla="*/ 93698 h 341359"/>
                <a:gd name="connsiteX89" fmla="*/ 135730 w 394611"/>
                <a:gd name="connsiteY89" fmla="*/ 102666 h 341359"/>
                <a:gd name="connsiteX90" fmla="*/ 104692 w 394611"/>
                <a:gd name="connsiteY90" fmla="*/ 118625 h 341359"/>
                <a:gd name="connsiteX91" fmla="*/ 101533 w 394611"/>
                <a:gd name="connsiteY91" fmla="*/ 121555 h 341359"/>
                <a:gd name="connsiteX92" fmla="*/ 94389 w 394611"/>
                <a:gd name="connsiteY92" fmla="*/ 140230 h 341359"/>
                <a:gd name="connsiteX93" fmla="*/ 80277 w 394611"/>
                <a:gd name="connsiteY93" fmla="*/ 135773 h 341359"/>
                <a:gd name="connsiteX94" fmla="*/ 88995 w 394611"/>
                <a:gd name="connsiteY94" fmla="*/ 113792 h 341359"/>
                <a:gd name="connsiteX95" fmla="*/ 91072 w 394611"/>
                <a:gd name="connsiteY95" fmla="*/ 111407 h 341359"/>
                <a:gd name="connsiteX96" fmla="*/ 197302 w 394611"/>
                <a:gd name="connsiteY96" fmla="*/ 79116 h 341359"/>
                <a:gd name="connsiteX97" fmla="*/ 303538 w 394611"/>
                <a:gd name="connsiteY97" fmla="*/ 111407 h 341359"/>
                <a:gd name="connsiteX98" fmla="*/ 314734 w 394611"/>
                <a:gd name="connsiteY98" fmla="*/ 139057 h 341359"/>
                <a:gd name="connsiteX99" fmla="*/ 315547 w 394611"/>
                <a:gd name="connsiteY99" fmla="*/ 163676 h 341359"/>
                <a:gd name="connsiteX100" fmla="*/ 332187 w 394611"/>
                <a:gd name="connsiteY100" fmla="*/ 169208 h 341359"/>
                <a:gd name="connsiteX101" fmla="*/ 331285 w 394611"/>
                <a:gd name="connsiteY101" fmla="*/ 137349 h 341359"/>
                <a:gd name="connsiteX102" fmla="*/ 315488 w 394611"/>
                <a:gd name="connsiteY102" fmla="*/ 99822 h 341359"/>
                <a:gd name="connsiteX103" fmla="*/ 271770 w 394611"/>
                <a:gd name="connsiteY103" fmla="*/ 74029 h 341359"/>
                <a:gd name="connsiteX104" fmla="*/ 197300 w 394611"/>
                <a:gd name="connsiteY104" fmla="*/ 62460 h 341359"/>
                <a:gd name="connsiteX105" fmla="*/ 122831 w 394611"/>
                <a:gd name="connsiteY105" fmla="*/ 74029 h 341359"/>
                <a:gd name="connsiteX106" fmla="*/ 79112 w 394611"/>
                <a:gd name="connsiteY106" fmla="*/ 99822 h 341359"/>
                <a:gd name="connsiteX107" fmla="*/ 72933 w 394611"/>
                <a:gd name="connsiteY107" fmla="*/ 107574 h 341359"/>
                <a:gd name="connsiteX108" fmla="*/ 64410 w 394611"/>
                <a:gd name="connsiteY108" fmla="*/ 129649 h 341359"/>
                <a:gd name="connsiteX109" fmla="*/ 50954 w 394611"/>
                <a:gd name="connsiteY109" fmla="*/ 122854 h 341359"/>
                <a:gd name="connsiteX110" fmla="*/ 60069 w 394611"/>
                <a:gd name="connsiteY110" fmla="*/ 100708 h 341359"/>
                <a:gd name="connsiteX111" fmla="*/ 68657 w 394611"/>
                <a:gd name="connsiteY111" fmla="*/ 89684 h 341359"/>
                <a:gd name="connsiteX112" fmla="*/ 197306 w 394611"/>
                <a:gd name="connsiteY112" fmla="*/ 47886 h 341359"/>
                <a:gd name="connsiteX113" fmla="*/ 325955 w 394611"/>
                <a:gd name="connsiteY113" fmla="*/ 89684 h 341359"/>
                <a:gd name="connsiteX114" fmla="*/ 345774 w 394611"/>
                <a:gd name="connsiteY114" fmla="*/ 135855 h 341359"/>
                <a:gd name="connsiteX115" fmla="*/ 346757 w 394611"/>
                <a:gd name="connsiteY115" fmla="*/ 175037 h 341359"/>
                <a:gd name="connsiteX116" fmla="*/ 363370 w 394611"/>
                <a:gd name="connsiteY116" fmla="*/ 183433 h 341359"/>
                <a:gd name="connsiteX117" fmla="*/ 362330 w 394611"/>
                <a:gd name="connsiteY117" fmla="*/ 134147 h 341359"/>
                <a:gd name="connsiteX118" fmla="*/ 337915 w 394611"/>
                <a:gd name="connsiteY118" fmla="*/ 78097 h 341359"/>
                <a:gd name="connsiteX119" fmla="*/ 197310 w 394611"/>
                <a:gd name="connsiteY119" fmla="*/ 31227 h 341359"/>
                <a:gd name="connsiteX120" fmla="*/ 56711 w 394611"/>
                <a:gd name="connsiteY120" fmla="*/ 78101 h 341359"/>
                <a:gd name="connsiteX121" fmla="*/ 51753 w 394611"/>
                <a:gd name="connsiteY121" fmla="*/ 83727 h 341359"/>
                <a:gd name="connsiteX122" fmla="*/ 36722 w 394611"/>
                <a:gd name="connsiteY122" fmla="*/ 111932 h 341359"/>
                <a:gd name="connsiteX123" fmla="*/ 33786 w 394611"/>
                <a:gd name="connsiteY123" fmla="*/ 84484 h 341359"/>
                <a:gd name="connsiteX124" fmla="*/ 51759 w 394611"/>
                <a:gd name="connsiteY124" fmla="*/ 62651 h 341359"/>
                <a:gd name="connsiteX125" fmla="*/ 111377 w 394611"/>
                <a:gd name="connsiteY125" fmla="*/ 29560 h 341359"/>
                <a:gd name="connsiteX126" fmla="*/ 197324 w 394611"/>
                <a:gd name="connsiteY126" fmla="*/ 16653 h 341359"/>
                <a:gd name="connsiteX127" fmla="*/ 283259 w 394611"/>
                <a:gd name="connsiteY127" fmla="*/ 29554 h 341359"/>
                <a:gd name="connsiteX128" fmla="*/ 348380 w 394611"/>
                <a:gd name="connsiteY128" fmla="*/ 67960 h 341359"/>
                <a:gd name="connsiteX129" fmla="*/ 376820 w 394611"/>
                <a:gd name="connsiteY129" fmla="*/ 132653 h 341359"/>
                <a:gd name="connsiteX130" fmla="*/ 377865 w 394611"/>
                <a:gd name="connsiteY130" fmla="*/ 193260 h 341359"/>
                <a:gd name="connsiteX131" fmla="*/ 393492 w 394611"/>
                <a:gd name="connsiteY131" fmla="*/ 209356 h 341359"/>
                <a:gd name="connsiteX132" fmla="*/ 394611 w 394611"/>
                <a:gd name="connsiteY132" fmla="*/ 176889 h 341359"/>
                <a:gd name="connsiteX133" fmla="*/ 394601 w 394611"/>
                <a:gd name="connsiteY133" fmla="*/ 176889 h 34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394611" h="341359">
                  <a:moveTo>
                    <a:pt x="394599" y="176899"/>
                  </a:moveTo>
                  <a:cubicBezTo>
                    <a:pt x="394599" y="152412"/>
                    <a:pt x="394599" y="142931"/>
                    <a:pt x="393359" y="130955"/>
                  </a:cubicBezTo>
                  <a:cubicBezTo>
                    <a:pt x="390264" y="100941"/>
                    <a:pt x="379153" y="75852"/>
                    <a:pt x="360326" y="56382"/>
                  </a:cubicBezTo>
                  <a:cubicBezTo>
                    <a:pt x="342465" y="37912"/>
                    <a:pt x="318284" y="23567"/>
                    <a:pt x="288449" y="13743"/>
                  </a:cubicBezTo>
                  <a:cubicBezTo>
                    <a:pt x="261162" y="4749"/>
                    <a:pt x="229643" y="0"/>
                    <a:pt x="197306" y="0"/>
                  </a:cubicBezTo>
                  <a:cubicBezTo>
                    <a:pt x="164969" y="0"/>
                    <a:pt x="133456" y="4749"/>
                    <a:pt x="106169" y="13737"/>
                  </a:cubicBezTo>
                  <a:cubicBezTo>
                    <a:pt x="85133" y="20663"/>
                    <a:pt x="66924" y="29848"/>
                    <a:pt x="51747" y="41132"/>
                  </a:cubicBezTo>
                  <a:cubicBezTo>
                    <a:pt x="45435" y="45822"/>
                    <a:pt x="39631" y="50867"/>
                    <a:pt x="34394" y="56275"/>
                  </a:cubicBezTo>
                  <a:cubicBezTo>
                    <a:pt x="29746" y="60773"/>
                    <a:pt x="24766" y="67336"/>
                    <a:pt x="19595" y="75776"/>
                  </a:cubicBezTo>
                  <a:cubicBezTo>
                    <a:pt x="10406" y="90776"/>
                    <a:pt x="12303" y="110202"/>
                    <a:pt x="24249" y="122989"/>
                  </a:cubicBezTo>
                  <a:cubicBezTo>
                    <a:pt x="33802" y="133210"/>
                    <a:pt x="53560" y="148015"/>
                    <a:pt x="110273" y="161746"/>
                  </a:cubicBezTo>
                  <a:cubicBezTo>
                    <a:pt x="136435" y="168081"/>
                    <a:pt x="165789" y="173448"/>
                    <a:pt x="195833" y="178878"/>
                  </a:cubicBezTo>
                  <a:cubicBezTo>
                    <a:pt x="226168" y="184357"/>
                    <a:pt x="256958" y="189923"/>
                    <a:pt x="283901" y="196703"/>
                  </a:cubicBezTo>
                  <a:cubicBezTo>
                    <a:pt x="283483" y="202572"/>
                    <a:pt x="282676" y="206602"/>
                    <a:pt x="281129" y="208210"/>
                  </a:cubicBezTo>
                  <a:cubicBezTo>
                    <a:pt x="278717" y="210705"/>
                    <a:pt x="274311" y="213909"/>
                    <a:pt x="267884" y="217119"/>
                  </a:cubicBezTo>
                  <a:cubicBezTo>
                    <a:pt x="254022" y="224035"/>
                    <a:pt x="230763" y="230989"/>
                    <a:pt x="197318" y="230989"/>
                  </a:cubicBezTo>
                  <a:cubicBezTo>
                    <a:pt x="148725" y="230989"/>
                    <a:pt x="121116" y="216088"/>
                    <a:pt x="113495" y="208210"/>
                  </a:cubicBezTo>
                  <a:cubicBezTo>
                    <a:pt x="111129" y="205761"/>
                    <a:pt x="110494" y="197671"/>
                    <a:pt x="110326" y="185990"/>
                  </a:cubicBezTo>
                  <a:cubicBezTo>
                    <a:pt x="104649" y="184652"/>
                    <a:pt x="99078" y="183261"/>
                    <a:pt x="93643" y="181818"/>
                  </a:cubicBezTo>
                  <a:cubicBezTo>
                    <a:pt x="93758" y="202334"/>
                    <a:pt x="94657" y="212687"/>
                    <a:pt x="101539" y="219804"/>
                  </a:cubicBezTo>
                  <a:cubicBezTo>
                    <a:pt x="108537" y="227038"/>
                    <a:pt x="120678" y="233748"/>
                    <a:pt x="135730" y="238691"/>
                  </a:cubicBezTo>
                  <a:cubicBezTo>
                    <a:pt x="153591" y="244555"/>
                    <a:pt x="174801" y="247659"/>
                    <a:pt x="197314" y="247659"/>
                  </a:cubicBezTo>
                  <a:cubicBezTo>
                    <a:pt x="219827" y="247659"/>
                    <a:pt x="241032" y="244561"/>
                    <a:pt x="258892" y="238691"/>
                  </a:cubicBezTo>
                  <a:cubicBezTo>
                    <a:pt x="271889" y="234423"/>
                    <a:pt x="282710" y="228841"/>
                    <a:pt x="289930" y="222732"/>
                  </a:cubicBezTo>
                  <a:cubicBezTo>
                    <a:pt x="291071" y="221770"/>
                    <a:pt x="292132" y="220792"/>
                    <a:pt x="293089" y="219802"/>
                  </a:cubicBezTo>
                  <a:cubicBezTo>
                    <a:pt x="297367" y="215382"/>
                    <a:pt x="299330" y="209702"/>
                    <a:pt x="300235" y="201121"/>
                  </a:cubicBezTo>
                  <a:cubicBezTo>
                    <a:pt x="305130" y="202549"/>
                    <a:pt x="309846" y="204030"/>
                    <a:pt x="314345" y="205573"/>
                  </a:cubicBezTo>
                  <a:cubicBezTo>
                    <a:pt x="313400" y="212219"/>
                    <a:pt x="311282" y="220505"/>
                    <a:pt x="305627" y="227554"/>
                  </a:cubicBezTo>
                  <a:cubicBezTo>
                    <a:pt x="304976" y="228364"/>
                    <a:pt x="304296" y="229162"/>
                    <a:pt x="303552" y="229938"/>
                  </a:cubicBezTo>
                  <a:cubicBezTo>
                    <a:pt x="288459" y="245547"/>
                    <a:pt x="252779" y="262231"/>
                    <a:pt x="197322" y="262231"/>
                  </a:cubicBezTo>
                  <a:cubicBezTo>
                    <a:pt x="141864" y="262231"/>
                    <a:pt x="106181" y="245549"/>
                    <a:pt x="91086" y="229938"/>
                  </a:cubicBezTo>
                  <a:cubicBezTo>
                    <a:pt x="82709" y="221277"/>
                    <a:pt x="80681" y="210009"/>
                    <a:pt x="79890" y="202289"/>
                  </a:cubicBezTo>
                  <a:cubicBezTo>
                    <a:pt x="79198" y="195590"/>
                    <a:pt x="79093" y="187805"/>
                    <a:pt x="79077" y="177669"/>
                  </a:cubicBezTo>
                  <a:cubicBezTo>
                    <a:pt x="73426" y="176093"/>
                    <a:pt x="63181" y="172414"/>
                    <a:pt x="62437" y="172138"/>
                  </a:cubicBezTo>
                  <a:cubicBezTo>
                    <a:pt x="62437" y="185548"/>
                    <a:pt x="62443" y="195271"/>
                    <a:pt x="63339" y="203996"/>
                  </a:cubicBezTo>
                  <a:cubicBezTo>
                    <a:pt x="64390" y="214181"/>
                    <a:pt x="67168" y="229150"/>
                    <a:pt x="79136" y="241523"/>
                  </a:cubicBezTo>
                  <a:cubicBezTo>
                    <a:pt x="88986" y="251708"/>
                    <a:pt x="104507" y="260866"/>
                    <a:pt x="122854" y="267317"/>
                  </a:cubicBezTo>
                  <a:cubicBezTo>
                    <a:pt x="144691" y="274994"/>
                    <a:pt x="169296" y="278886"/>
                    <a:pt x="197330" y="278886"/>
                  </a:cubicBezTo>
                  <a:cubicBezTo>
                    <a:pt x="225363" y="278886"/>
                    <a:pt x="249962" y="274994"/>
                    <a:pt x="271799" y="267317"/>
                  </a:cubicBezTo>
                  <a:cubicBezTo>
                    <a:pt x="290147" y="260866"/>
                    <a:pt x="305672" y="251708"/>
                    <a:pt x="315518" y="241523"/>
                  </a:cubicBezTo>
                  <a:cubicBezTo>
                    <a:pt x="317932" y="239028"/>
                    <a:pt x="319970" y="236420"/>
                    <a:pt x="321697" y="233772"/>
                  </a:cubicBezTo>
                  <a:cubicBezTo>
                    <a:pt x="326561" y="226316"/>
                    <a:pt x="328948" y="218512"/>
                    <a:pt x="330220" y="211695"/>
                  </a:cubicBezTo>
                  <a:cubicBezTo>
                    <a:pt x="335119" y="213843"/>
                    <a:pt x="339626" y="216100"/>
                    <a:pt x="343676" y="218496"/>
                  </a:cubicBezTo>
                  <a:cubicBezTo>
                    <a:pt x="342123" y="224994"/>
                    <a:pt x="339413" y="232851"/>
                    <a:pt x="334561" y="240641"/>
                  </a:cubicBezTo>
                  <a:cubicBezTo>
                    <a:pt x="332232" y="244385"/>
                    <a:pt x="329411" y="248113"/>
                    <a:pt x="325973" y="251667"/>
                  </a:cubicBezTo>
                  <a:cubicBezTo>
                    <a:pt x="300661" y="277842"/>
                    <a:pt x="252402" y="293466"/>
                    <a:pt x="197324" y="293466"/>
                  </a:cubicBezTo>
                  <a:cubicBezTo>
                    <a:pt x="142245" y="293466"/>
                    <a:pt x="93983" y="277842"/>
                    <a:pt x="68674" y="251667"/>
                  </a:cubicBezTo>
                  <a:cubicBezTo>
                    <a:pt x="51817" y="234234"/>
                    <a:pt x="49588" y="212603"/>
                    <a:pt x="48854" y="205495"/>
                  </a:cubicBezTo>
                  <a:cubicBezTo>
                    <a:pt x="47871" y="195967"/>
                    <a:pt x="47871" y="182896"/>
                    <a:pt x="47871" y="166313"/>
                  </a:cubicBezTo>
                  <a:cubicBezTo>
                    <a:pt x="41835" y="163647"/>
                    <a:pt x="36306" y="160856"/>
                    <a:pt x="31256" y="157916"/>
                  </a:cubicBezTo>
                  <a:cubicBezTo>
                    <a:pt x="31256" y="188738"/>
                    <a:pt x="31229" y="196822"/>
                    <a:pt x="32297" y="207202"/>
                  </a:cubicBezTo>
                  <a:cubicBezTo>
                    <a:pt x="33175" y="215732"/>
                    <a:pt x="35851" y="241678"/>
                    <a:pt x="56713" y="263252"/>
                  </a:cubicBezTo>
                  <a:cubicBezTo>
                    <a:pt x="85094" y="292603"/>
                    <a:pt x="137652" y="310123"/>
                    <a:pt x="197318" y="310123"/>
                  </a:cubicBezTo>
                  <a:cubicBezTo>
                    <a:pt x="256983" y="310123"/>
                    <a:pt x="309538" y="292599"/>
                    <a:pt x="337917" y="263246"/>
                  </a:cubicBezTo>
                  <a:cubicBezTo>
                    <a:pt x="339703" y="261402"/>
                    <a:pt x="341343" y="259518"/>
                    <a:pt x="342875" y="257621"/>
                  </a:cubicBezTo>
                  <a:cubicBezTo>
                    <a:pt x="350549" y="248103"/>
                    <a:pt x="355128" y="238136"/>
                    <a:pt x="357906" y="229416"/>
                  </a:cubicBezTo>
                  <a:cubicBezTo>
                    <a:pt x="365378" y="237015"/>
                    <a:pt x="366218" y="248584"/>
                    <a:pt x="360783" y="257308"/>
                  </a:cubicBezTo>
                  <a:cubicBezTo>
                    <a:pt x="356864" y="263594"/>
                    <a:pt x="352709" y="268989"/>
                    <a:pt x="348431" y="273329"/>
                  </a:cubicBezTo>
                  <a:lnTo>
                    <a:pt x="348378" y="273382"/>
                  </a:lnTo>
                  <a:cubicBezTo>
                    <a:pt x="346620" y="275201"/>
                    <a:pt x="344776" y="276967"/>
                    <a:pt x="342875" y="278696"/>
                  </a:cubicBezTo>
                  <a:cubicBezTo>
                    <a:pt x="327506" y="292683"/>
                    <a:pt x="307502" y="303801"/>
                    <a:pt x="283251" y="311787"/>
                  </a:cubicBezTo>
                  <a:cubicBezTo>
                    <a:pt x="257616" y="320231"/>
                    <a:pt x="227899" y="324695"/>
                    <a:pt x="197310" y="324695"/>
                  </a:cubicBezTo>
                  <a:cubicBezTo>
                    <a:pt x="166721" y="324695"/>
                    <a:pt x="137006" y="320231"/>
                    <a:pt x="111369" y="311793"/>
                  </a:cubicBezTo>
                  <a:cubicBezTo>
                    <a:pt x="84123" y="302819"/>
                    <a:pt x="62212" y="289896"/>
                    <a:pt x="46242" y="273388"/>
                  </a:cubicBezTo>
                  <a:cubicBezTo>
                    <a:pt x="30070" y="256668"/>
                    <a:pt x="20508" y="234899"/>
                    <a:pt x="17802" y="208693"/>
                  </a:cubicBezTo>
                  <a:cubicBezTo>
                    <a:pt x="16655" y="197567"/>
                    <a:pt x="16317" y="176750"/>
                    <a:pt x="16847" y="148156"/>
                  </a:cubicBezTo>
                  <a:cubicBezTo>
                    <a:pt x="16028" y="147501"/>
                    <a:pt x="7954" y="141308"/>
                    <a:pt x="1146" y="132011"/>
                  </a:cubicBezTo>
                  <a:cubicBezTo>
                    <a:pt x="-274" y="143712"/>
                    <a:pt x="27" y="171864"/>
                    <a:pt x="27" y="171864"/>
                  </a:cubicBezTo>
                  <a:cubicBezTo>
                    <a:pt x="27" y="186706"/>
                    <a:pt x="27" y="198428"/>
                    <a:pt x="1263" y="210406"/>
                  </a:cubicBezTo>
                  <a:cubicBezTo>
                    <a:pt x="4358" y="240418"/>
                    <a:pt x="15469" y="265509"/>
                    <a:pt x="34298" y="284977"/>
                  </a:cubicBezTo>
                  <a:cubicBezTo>
                    <a:pt x="52159" y="303447"/>
                    <a:pt x="76342" y="317792"/>
                    <a:pt x="106179" y="327623"/>
                  </a:cubicBezTo>
                  <a:cubicBezTo>
                    <a:pt x="133472" y="336610"/>
                    <a:pt x="164985" y="341359"/>
                    <a:pt x="197320" y="341359"/>
                  </a:cubicBezTo>
                  <a:cubicBezTo>
                    <a:pt x="229655" y="341359"/>
                    <a:pt x="261170" y="336610"/>
                    <a:pt x="288457" y="327623"/>
                  </a:cubicBezTo>
                  <a:cubicBezTo>
                    <a:pt x="309493" y="320697"/>
                    <a:pt x="327702" y="311511"/>
                    <a:pt x="342879" y="300227"/>
                  </a:cubicBezTo>
                  <a:cubicBezTo>
                    <a:pt x="349222" y="295516"/>
                    <a:pt x="355046" y="290446"/>
                    <a:pt x="360307" y="285004"/>
                  </a:cubicBezTo>
                  <a:cubicBezTo>
                    <a:pt x="365429" y="279796"/>
                    <a:pt x="370340" y="273445"/>
                    <a:pt x="374898" y="266133"/>
                  </a:cubicBezTo>
                  <a:cubicBezTo>
                    <a:pt x="384298" y="251053"/>
                    <a:pt x="382519" y="231458"/>
                    <a:pt x="370526" y="218529"/>
                  </a:cubicBezTo>
                  <a:cubicBezTo>
                    <a:pt x="358660" y="205739"/>
                    <a:pt x="336213" y="192223"/>
                    <a:pt x="284349" y="179611"/>
                  </a:cubicBezTo>
                  <a:cubicBezTo>
                    <a:pt x="258191" y="173251"/>
                    <a:pt x="228833" y="167909"/>
                    <a:pt x="198789" y="162479"/>
                  </a:cubicBezTo>
                  <a:cubicBezTo>
                    <a:pt x="168454" y="157003"/>
                    <a:pt x="137664" y="151434"/>
                    <a:pt x="110721" y="144655"/>
                  </a:cubicBezTo>
                  <a:cubicBezTo>
                    <a:pt x="111139" y="138787"/>
                    <a:pt x="111946" y="134756"/>
                    <a:pt x="113493" y="133150"/>
                  </a:cubicBezTo>
                  <a:cubicBezTo>
                    <a:pt x="115907" y="130654"/>
                    <a:pt x="120311" y="127450"/>
                    <a:pt x="126738" y="124240"/>
                  </a:cubicBezTo>
                  <a:cubicBezTo>
                    <a:pt x="140600" y="117324"/>
                    <a:pt x="163922" y="110371"/>
                    <a:pt x="197310" y="110371"/>
                  </a:cubicBezTo>
                  <a:cubicBezTo>
                    <a:pt x="246182" y="110371"/>
                    <a:pt x="273506" y="125271"/>
                    <a:pt x="281127" y="133150"/>
                  </a:cubicBezTo>
                  <a:cubicBezTo>
                    <a:pt x="283493" y="135599"/>
                    <a:pt x="284128" y="143688"/>
                    <a:pt x="284296" y="155367"/>
                  </a:cubicBezTo>
                  <a:cubicBezTo>
                    <a:pt x="289973" y="156705"/>
                    <a:pt x="295544" y="158096"/>
                    <a:pt x="300979" y="159539"/>
                  </a:cubicBezTo>
                  <a:cubicBezTo>
                    <a:pt x="300864" y="139023"/>
                    <a:pt x="299965" y="128671"/>
                    <a:pt x="293083" y="121553"/>
                  </a:cubicBezTo>
                  <a:cubicBezTo>
                    <a:pt x="286085" y="114320"/>
                    <a:pt x="273944" y="107609"/>
                    <a:pt x="258892" y="102666"/>
                  </a:cubicBezTo>
                  <a:cubicBezTo>
                    <a:pt x="241031" y="96802"/>
                    <a:pt x="219737" y="93698"/>
                    <a:pt x="197308" y="93698"/>
                  </a:cubicBezTo>
                  <a:cubicBezTo>
                    <a:pt x="174879" y="93698"/>
                    <a:pt x="153591" y="96796"/>
                    <a:pt x="135730" y="102666"/>
                  </a:cubicBezTo>
                  <a:cubicBezTo>
                    <a:pt x="122733" y="106934"/>
                    <a:pt x="111912" y="112516"/>
                    <a:pt x="104692" y="118625"/>
                  </a:cubicBezTo>
                  <a:cubicBezTo>
                    <a:pt x="103551" y="119587"/>
                    <a:pt x="102490" y="120565"/>
                    <a:pt x="101533" y="121555"/>
                  </a:cubicBezTo>
                  <a:cubicBezTo>
                    <a:pt x="97255" y="125975"/>
                    <a:pt x="95292" y="131653"/>
                    <a:pt x="94389" y="140230"/>
                  </a:cubicBezTo>
                  <a:cubicBezTo>
                    <a:pt x="89493" y="138802"/>
                    <a:pt x="84778" y="137322"/>
                    <a:pt x="80277" y="135773"/>
                  </a:cubicBezTo>
                  <a:cubicBezTo>
                    <a:pt x="81222" y="129126"/>
                    <a:pt x="83340" y="120841"/>
                    <a:pt x="88995" y="113792"/>
                  </a:cubicBezTo>
                  <a:cubicBezTo>
                    <a:pt x="89646" y="112984"/>
                    <a:pt x="90326" y="112184"/>
                    <a:pt x="91072" y="111407"/>
                  </a:cubicBezTo>
                  <a:cubicBezTo>
                    <a:pt x="106165" y="95799"/>
                    <a:pt x="142003" y="79116"/>
                    <a:pt x="197302" y="79116"/>
                  </a:cubicBezTo>
                  <a:cubicBezTo>
                    <a:pt x="252601" y="79116"/>
                    <a:pt x="288443" y="95799"/>
                    <a:pt x="303538" y="111407"/>
                  </a:cubicBezTo>
                  <a:cubicBezTo>
                    <a:pt x="311915" y="120068"/>
                    <a:pt x="313943" y="131337"/>
                    <a:pt x="314734" y="139057"/>
                  </a:cubicBezTo>
                  <a:cubicBezTo>
                    <a:pt x="315426" y="145756"/>
                    <a:pt x="315531" y="153541"/>
                    <a:pt x="315547" y="163676"/>
                  </a:cubicBezTo>
                  <a:cubicBezTo>
                    <a:pt x="320939" y="165157"/>
                    <a:pt x="331443" y="168932"/>
                    <a:pt x="332187" y="169208"/>
                  </a:cubicBezTo>
                  <a:cubicBezTo>
                    <a:pt x="332187" y="155798"/>
                    <a:pt x="332181" y="146075"/>
                    <a:pt x="331285" y="137349"/>
                  </a:cubicBezTo>
                  <a:cubicBezTo>
                    <a:pt x="330234" y="127164"/>
                    <a:pt x="327456" y="112196"/>
                    <a:pt x="315488" y="99822"/>
                  </a:cubicBezTo>
                  <a:cubicBezTo>
                    <a:pt x="305638" y="89638"/>
                    <a:pt x="290117" y="80480"/>
                    <a:pt x="271770" y="74029"/>
                  </a:cubicBezTo>
                  <a:cubicBezTo>
                    <a:pt x="249933" y="66352"/>
                    <a:pt x="224873" y="62460"/>
                    <a:pt x="197300" y="62460"/>
                  </a:cubicBezTo>
                  <a:cubicBezTo>
                    <a:pt x="169728" y="62460"/>
                    <a:pt x="144668" y="66352"/>
                    <a:pt x="122831" y="74029"/>
                  </a:cubicBezTo>
                  <a:cubicBezTo>
                    <a:pt x="104483" y="80480"/>
                    <a:pt x="88958" y="89638"/>
                    <a:pt x="79112" y="99822"/>
                  </a:cubicBezTo>
                  <a:cubicBezTo>
                    <a:pt x="76700" y="102318"/>
                    <a:pt x="74660" y="104925"/>
                    <a:pt x="72933" y="107574"/>
                  </a:cubicBezTo>
                  <a:cubicBezTo>
                    <a:pt x="68069" y="115030"/>
                    <a:pt x="65682" y="122834"/>
                    <a:pt x="64410" y="129649"/>
                  </a:cubicBezTo>
                  <a:cubicBezTo>
                    <a:pt x="59514" y="127503"/>
                    <a:pt x="55004" y="125244"/>
                    <a:pt x="50954" y="122854"/>
                  </a:cubicBezTo>
                  <a:cubicBezTo>
                    <a:pt x="52507" y="116356"/>
                    <a:pt x="55216" y="108497"/>
                    <a:pt x="60069" y="100708"/>
                  </a:cubicBezTo>
                  <a:cubicBezTo>
                    <a:pt x="62398" y="96965"/>
                    <a:pt x="65219" y="93236"/>
                    <a:pt x="68657" y="89684"/>
                  </a:cubicBezTo>
                  <a:cubicBezTo>
                    <a:pt x="93969" y="63510"/>
                    <a:pt x="142060" y="47886"/>
                    <a:pt x="197306" y="47886"/>
                  </a:cubicBezTo>
                  <a:cubicBezTo>
                    <a:pt x="252553" y="47886"/>
                    <a:pt x="300647" y="63510"/>
                    <a:pt x="325955" y="89684"/>
                  </a:cubicBezTo>
                  <a:cubicBezTo>
                    <a:pt x="342813" y="107118"/>
                    <a:pt x="345042" y="128749"/>
                    <a:pt x="345774" y="135855"/>
                  </a:cubicBezTo>
                  <a:cubicBezTo>
                    <a:pt x="346757" y="145384"/>
                    <a:pt x="346757" y="155260"/>
                    <a:pt x="346757" y="175037"/>
                  </a:cubicBezTo>
                  <a:cubicBezTo>
                    <a:pt x="352793" y="177702"/>
                    <a:pt x="358322" y="180494"/>
                    <a:pt x="363370" y="183433"/>
                  </a:cubicBezTo>
                  <a:cubicBezTo>
                    <a:pt x="363370" y="151047"/>
                    <a:pt x="363397" y="144528"/>
                    <a:pt x="362330" y="134147"/>
                  </a:cubicBezTo>
                  <a:cubicBezTo>
                    <a:pt x="361453" y="125617"/>
                    <a:pt x="358777" y="99672"/>
                    <a:pt x="337915" y="78097"/>
                  </a:cubicBezTo>
                  <a:cubicBezTo>
                    <a:pt x="309534" y="48746"/>
                    <a:pt x="256972" y="31227"/>
                    <a:pt x="197310" y="31227"/>
                  </a:cubicBezTo>
                  <a:cubicBezTo>
                    <a:pt x="137649" y="31227"/>
                    <a:pt x="85090" y="48750"/>
                    <a:pt x="56711" y="78101"/>
                  </a:cubicBezTo>
                  <a:cubicBezTo>
                    <a:pt x="54925" y="79946"/>
                    <a:pt x="53284" y="81829"/>
                    <a:pt x="51753" y="83727"/>
                  </a:cubicBezTo>
                  <a:cubicBezTo>
                    <a:pt x="44079" y="93244"/>
                    <a:pt x="39500" y="103218"/>
                    <a:pt x="36722" y="111932"/>
                  </a:cubicBezTo>
                  <a:cubicBezTo>
                    <a:pt x="29445" y="104444"/>
                    <a:pt x="28488" y="93113"/>
                    <a:pt x="33786" y="84484"/>
                  </a:cubicBezTo>
                  <a:cubicBezTo>
                    <a:pt x="41438" y="72016"/>
                    <a:pt x="46566" y="67416"/>
                    <a:pt x="51759" y="62651"/>
                  </a:cubicBezTo>
                  <a:cubicBezTo>
                    <a:pt x="67063" y="48598"/>
                    <a:pt x="87132" y="37547"/>
                    <a:pt x="111377" y="29560"/>
                  </a:cubicBezTo>
                  <a:cubicBezTo>
                    <a:pt x="137012" y="21116"/>
                    <a:pt x="166729" y="16653"/>
                    <a:pt x="197324" y="16653"/>
                  </a:cubicBezTo>
                  <a:cubicBezTo>
                    <a:pt x="227918" y="16653"/>
                    <a:pt x="257628" y="21116"/>
                    <a:pt x="283259" y="29554"/>
                  </a:cubicBezTo>
                  <a:cubicBezTo>
                    <a:pt x="310505" y="38528"/>
                    <a:pt x="332416" y="51451"/>
                    <a:pt x="348380" y="67960"/>
                  </a:cubicBezTo>
                  <a:cubicBezTo>
                    <a:pt x="364552" y="84679"/>
                    <a:pt x="374114" y="106449"/>
                    <a:pt x="376820" y="132653"/>
                  </a:cubicBezTo>
                  <a:cubicBezTo>
                    <a:pt x="377967" y="143778"/>
                    <a:pt x="378051" y="149685"/>
                    <a:pt x="377865" y="193260"/>
                  </a:cubicBezTo>
                  <a:cubicBezTo>
                    <a:pt x="378658" y="193894"/>
                    <a:pt x="387297" y="200742"/>
                    <a:pt x="393492" y="209356"/>
                  </a:cubicBezTo>
                  <a:cubicBezTo>
                    <a:pt x="394648" y="199083"/>
                    <a:pt x="394611" y="188765"/>
                    <a:pt x="394611" y="176889"/>
                  </a:cubicBezTo>
                  <a:lnTo>
                    <a:pt x="394601" y="176889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ACFA3B4A-A694-D2B9-EBA4-507541587546}"/>
              </a:ext>
            </a:extLst>
          </p:cNvPr>
          <p:cNvSpPr/>
          <p:nvPr userDrawn="1"/>
        </p:nvSpPr>
        <p:spPr>
          <a:xfrm>
            <a:off x="-6261755" y="-1"/>
            <a:ext cx="6261756" cy="87884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51D9CEAF-C044-AD79-223B-A2017567C88A}"/>
              </a:ext>
            </a:extLst>
          </p:cNvPr>
          <p:cNvSpPr/>
          <p:nvPr userDrawn="1"/>
        </p:nvSpPr>
        <p:spPr>
          <a:xfrm>
            <a:off x="-380283" y="6858000"/>
            <a:ext cx="13723750" cy="325035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E775B058-654E-EAC6-ECCD-1AE2279DC6FD}"/>
              </a:ext>
            </a:extLst>
          </p:cNvPr>
          <p:cNvSpPr/>
          <p:nvPr userDrawn="1"/>
        </p:nvSpPr>
        <p:spPr>
          <a:xfrm>
            <a:off x="5744089" y="4207246"/>
            <a:ext cx="477694" cy="477694"/>
          </a:xfrm>
          <a:prstGeom prst="ellipse">
            <a:avLst/>
          </a:prstGeom>
          <a:noFill/>
          <a:ln w="19050" cap="flat">
            <a:solidFill>
              <a:schemeClr val="tx1"/>
            </a:solidFill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/>
              <a:sym typeface="Arial"/>
            </a:endParaRPr>
          </a:p>
        </p:txBody>
      </p:sp>
      <p:pic>
        <p:nvPicPr>
          <p:cNvPr id="30" name="Graphic 29">
            <a:extLst>
              <a:ext uri="{FF2B5EF4-FFF2-40B4-BE49-F238E27FC236}">
                <a16:creationId xmlns:a16="http://schemas.microsoft.com/office/drawing/2014/main" id="{6E75614A-8017-4957-0551-51B8DAD1791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4363" y="4329647"/>
            <a:ext cx="237251" cy="237251"/>
          </a:xfrm>
          <a:prstGeom prst="rect">
            <a:avLst/>
          </a:prstGeom>
        </p:spPr>
      </p:pic>
      <p:sp>
        <p:nvSpPr>
          <p:cNvPr id="31" name="Oval 30">
            <a:extLst>
              <a:ext uri="{FF2B5EF4-FFF2-40B4-BE49-F238E27FC236}">
                <a16:creationId xmlns:a16="http://schemas.microsoft.com/office/drawing/2014/main" id="{D1C9254E-DD60-5A13-4D4F-867FEB6BC3E5}"/>
              </a:ext>
            </a:extLst>
          </p:cNvPr>
          <p:cNvSpPr/>
          <p:nvPr userDrawn="1"/>
        </p:nvSpPr>
        <p:spPr>
          <a:xfrm>
            <a:off x="5744090" y="5012981"/>
            <a:ext cx="477693" cy="477694"/>
          </a:xfrm>
          <a:prstGeom prst="ellipse">
            <a:avLst/>
          </a:prstGeom>
          <a:noFill/>
          <a:ln w="19050" cap="flat">
            <a:solidFill>
              <a:schemeClr val="tx1"/>
            </a:solidFill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32" name="Freeform 20">
            <a:extLst>
              <a:ext uri="{FF2B5EF4-FFF2-40B4-BE49-F238E27FC236}">
                <a16:creationId xmlns:a16="http://schemas.microsoft.com/office/drawing/2014/main" id="{F9338CC5-0D34-5B08-83A8-A2F2F6656FE8}"/>
              </a:ext>
            </a:extLst>
          </p:cNvPr>
          <p:cNvSpPr/>
          <p:nvPr userDrawn="1"/>
        </p:nvSpPr>
        <p:spPr>
          <a:xfrm>
            <a:off x="5861468" y="5122036"/>
            <a:ext cx="232853" cy="236538"/>
          </a:xfrm>
          <a:custGeom>
            <a:avLst/>
            <a:gdLst/>
            <a:ahLst/>
            <a:cxnLst/>
            <a:rect l="l" t="t" r="r" b="b"/>
            <a:pathLst>
              <a:path w="211410" h="214759">
                <a:moveTo>
                  <a:pt x="110616" y="0"/>
                </a:moveTo>
                <a:cubicBezTo>
                  <a:pt x="129071" y="0"/>
                  <a:pt x="145647" y="3776"/>
                  <a:pt x="160343" y="11329"/>
                </a:cubicBezTo>
                <a:cubicBezTo>
                  <a:pt x="175040" y="18882"/>
                  <a:pt x="186630" y="30137"/>
                  <a:pt x="195113" y="45095"/>
                </a:cubicBezTo>
                <a:cubicBezTo>
                  <a:pt x="202331" y="57968"/>
                  <a:pt x="205940" y="71958"/>
                  <a:pt x="205940" y="87064"/>
                </a:cubicBezTo>
                <a:cubicBezTo>
                  <a:pt x="205940" y="108644"/>
                  <a:pt x="198350" y="127806"/>
                  <a:pt x="183170" y="144549"/>
                </a:cubicBezTo>
                <a:cubicBezTo>
                  <a:pt x="169626" y="159581"/>
                  <a:pt x="154818" y="167097"/>
                  <a:pt x="138745" y="167097"/>
                </a:cubicBezTo>
                <a:cubicBezTo>
                  <a:pt x="133610" y="167097"/>
                  <a:pt x="129461" y="166315"/>
                  <a:pt x="126299" y="164753"/>
                </a:cubicBezTo>
                <a:cubicBezTo>
                  <a:pt x="123136" y="163190"/>
                  <a:pt x="120811" y="160957"/>
                  <a:pt x="119323" y="158055"/>
                </a:cubicBezTo>
                <a:cubicBezTo>
                  <a:pt x="118355" y="156195"/>
                  <a:pt x="117648" y="152995"/>
                  <a:pt x="117202" y="148456"/>
                </a:cubicBezTo>
                <a:cubicBezTo>
                  <a:pt x="112365" y="154037"/>
                  <a:pt x="106951" y="158520"/>
                  <a:pt x="100961" y="161906"/>
                </a:cubicBezTo>
                <a:cubicBezTo>
                  <a:pt x="94971" y="165292"/>
                  <a:pt x="88962" y="166985"/>
                  <a:pt x="82934" y="166985"/>
                </a:cubicBezTo>
                <a:cubicBezTo>
                  <a:pt x="76311" y="166985"/>
                  <a:pt x="69874" y="165050"/>
                  <a:pt x="63624" y="161181"/>
                </a:cubicBezTo>
                <a:cubicBezTo>
                  <a:pt x="57373" y="157311"/>
                  <a:pt x="52294" y="151358"/>
                  <a:pt x="48387" y="143321"/>
                </a:cubicBezTo>
                <a:cubicBezTo>
                  <a:pt x="44481" y="135285"/>
                  <a:pt x="42527" y="126466"/>
                  <a:pt x="42527" y="116867"/>
                </a:cubicBezTo>
                <a:cubicBezTo>
                  <a:pt x="42527" y="105035"/>
                  <a:pt x="45560" y="93185"/>
                  <a:pt x="51624" y="81316"/>
                </a:cubicBezTo>
                <a:cubicBezTo>
                  <a:pt x="57689" y="69447"/>
                  <a:pt x="65224" y="60536"/>
                  <a:pt x="74228" y="54582"/>
                </a:cubicBezTo>
                <a:cubicBezTo>
                  <a:pt x="83232" y="48629"/>
                  <a:pt x="91975" y="45653"/>
                  <a:pt x="100459" y="45653"/>
                </a:cubicBezTo>
                <a:cubicBezTo>
                  <a:pt x="106933" y="45653"/>
                  <a:pt x="113109" y="47346"/>
                  <a:pt x="118988" y="50732"/>
                </a:cubicBezTo>
                <a:cubicBezTo>
                  <a:pt x="124866" y="54117"/>
                  <a:pt x="129927" y="59271"/>
                  <a:pt x="134168" y="66191"/>
                </a:cubicBezTo>
                <a:lnTo>
                  <a:pt x="137963" y="48890"/>
                </a:lnTo>
                <a:lnTo>
                  <a:pt x="157943" y="48890"/>
                </a:lnTo>
                <a:lnTo>
                  <a:pt x="141870" y="123788"/>
                </a:lnTo>
                <a:cubicBezTo>
                  <a:pt x="139638" y="134206"/>
                  <a:pt x="138521" y="139973"/>
                  <a:pt x="138521" y="141089"/>
                </a:cubicBezTo>
                <a:cubicBezTo>
                  <a:pt x="138521" y="143098"/>
                  <a:pt x="139284" y="144828"/>
                  <a:pt x="140810" y="146279"/>
                </a:cubicBezTo>
                <a:cubicBezTo>
                  <a:pt x="142335" y="147730"/>
                  <a:pt x="144177" y="148456"/>
                  <a:pt x="146335" y="148456"/>
                </a:cubicBezTo>
                <a:cubicBezTo>
                  <a:pt x="150279" y="148456"/>
                  <a:pt x="155451" y="146186"/>
                  <a:pt x="161850" y="141647"/>
                </a:cubicBezTo>
                <a:cubicBezTo>
                  <a:pt x="170333" y="135694"/>
                  <a:pt x="177049" y="127713"/>
                  <a:pt x="181998" y="117704"/>
                </a:cubicBezTo>
                <a:cubicBezTo>
                  <a:pt x="186946" y="107696"/>
                  <a:pt x="189421" y="97371"/>
                  <a:pt x="189421" y="86729"/>
                </a:cubicBezTo>
                <a:cubicBezTo>
                  <a:pt x="189421" y="74302"/>
                  <a:pt x="186239" y="62694"/>
                  <a:pt x="179877" y="51904"/>
                </a:cubicBezTo>
                <a:cubicBezTo>
                  <a:pt x="173515" y="41114"/>
                  <a:pt x="164027" y="32482"/>
                  <a:pt x="151414" y="26007"/>
                </a:cubicBezTo>
                <a:cubicBezTo>
                  <a:pt x="138800" y="19533"/>
                  <a:pt x="124866" y="16296"/>
                  <a:pt x="109611" y="16296"/>
                </a:cubicBezTo>
                <a:cubicBezTo>
                  <a:pt x="92199" y="16296"/>
                  <a:pt x="76293" y="20371"/>
                  <a:pt x="61893" y="28519"/>
                </a:cubicBezTo>
                <a:cubicBezTo>
                  <a:pt x="47494" y="36667"/>
                  <a:pt x="36332" y="48350"/>
                  <a:pt x="28407" y="63568"/>
                </a:cubicBezTo>
                <a:cubicBezTo>
                  <a:pt x="20482" y="78786"/>
                  <a:pt x="16519" y="95101"/>
                  <a:pt x="16519" y="112514"/>
                </a:cubicBezTo>
                <a:cubicBezTo>
                  <a:pt x="16519" y="130745"/>
                  <a:pt x="20482" y="146447"/>
                  <a:pt x="28407" y="159618"/>
                </a:cubicBezTo>
                <a:cubicBezTo>
                  <a:pt x="36332" y="172789"/>
                  <a:pt x="47792" y="182519"/>
                  <a:pt x="62786" y="188807"/>
                </a:cubicBezTo>
                <a:cubicBezTo>
                  <a:pt x="77781" y="195095"/>
                  <a:pt x="94394" y="198239"/>
                  <a:pt x="112625" y="198239"/>
                </a:cubicBezTo>
                <a:cubicBezTo>
                  <a:pt x="132122" y="198239"/>
                  <a:pt x="148456" y="194965"/>
                  <a:pt x="161627" y="188416"/>
                </a:cubicBezTo>
                <a:cubicBezTo>
                  <a:pt x="174798" y="181868"/>
                  <a:pt x="184658" y="173905"/>
                  <a:pt x="191207" y="164529"/>
                </a:cubicBezTo>
                <a:lnTo>
                  <a:pt x="211410" y="164529"/>
                </a:lnTo>
                <a:cubicBezTo>
                  <a:pt x="207615" y="172343"/>
                  <a:pt x="201104" y="180305"/>
                  <a:pt x="191876" y="188416"/>
                </a:cubicBezTo>
                <a:cubicBezTo>
                  <a:pt x="182649" y="196527"/>
                  <a:pt x="171673" y="202946"/>
                  <a:pt x="158948" y="207671"/>
                </a:cubicBezTo>
                <a:cubicBezTo>
                  <a:pt x="146223" y="212396"/>
                  <a:pt x="130894" y="214759"/>
                  <a:pt x="112960" y="214759"/>
                </a:cubicBezTo>
                <a:cubicBezTo>
                  <a:pt x="96440" y="214759"/>
                  <a:pt x="81204" y="212638"/>
                  <a:pt x="67251" y="208396"/>
                </a:cubicBezTo>
                <a:cubicBezTo>
                  <a:pt x="53299" y="204155"/>
                  <a:pt x="41411" y="197774"/>
                  <a:pt x="31588" y="189253"/>
                </a:cubicBezTo>
                <a:cubicBezTo>
                  <a:pt x="21766" y="180733"/>
                  <a:pt x="14361" y="170929"/>
                  <a:pt x="9376" y="159841"/>
                </a:cubicBezTo>
                <a:cubicBezTo>
                  <a:pt x="3125" y="145777"/>
                  <a:pt x="0" y="130596"/>
                  <a:pt x="0" y="114300"/>
                </a:cubicBezTo>
                <a:cubicBezTo>
                  <a:pt x="0" y="96143"/>
                  <a:pt x="3720" y="78841"/>
                  <a:pt x="11162" y="62396"/>
                </a:cubicBezTo>
                <a:cubicBezTo>
                  <a:pt x="20240" y="42230"/>
                  <a:pt x="33132" y="26789"/>
                  <a:pt x="49838" y="16073"/>
                </a:cubicBezTo>
                <a:cubicBezTo>
                  <a:pt x="66544" y="5358"/>
                  <a:pt x="86804" y="0"/>
                  <a:pt x="110616" y="0"/>
                </a:cubicBezTo>
                <a:close/>
                <a:moveTo>
                  <a:pt x="101910" y="62284"/>
                </a:moveTo>
                <a:cubicBezTo>
                  <a:pt x="97147" y="62284"/>
                  <a:pt x="92664" y="63494"/>
                  <a:pt x="88459" y="65912"/>
                </a:cubicBezTo>
                <a:cubicBezTo>
                  <a:pt x="84255" y="68331"/>
                  <a:pt x="80181" y="72219"/>
                  <a:pt x="76237" y="77576"/>
                </a:cubicBezTo>
                <a:cubicBezTo>
                  <a:pt x="72293" y="82934"/>
                  <a:pt x="69130" y="89445"/>
                  <a:pt x="66749" y="97110"/>
                </a:cubicBezTo>
                <a:cubicBezTo>
                  <a:pt x="64368" y="104775"/>
                  <a:pt x="63177" y="111807"/>
                  <a:pt x="63177" y="118207"/>
                </a:cubicBezTo>
                <a:cubicBezTo>
                  <a:pt x="63177" y="128401"/>
                  <a:pt x="65596" y="136326"/>
                  <a:pt x="70432" y="141982"/>
                </a:cubicBezTo>
                <a:cubicBezTo>
                  <a:pt x="75269" y="147637"/>
                  <a:pt x="80813" y="150465"/>
                  <a:pt x="87064" y="150465"/>
                </a:cubicBezTo>
                <a:cubicBezTo>
                  <a:pt x="91231" y="150465"/>
                  <a:pt x="95622" y="149219"/>
                  <a:pt x="100235" y="146726"/>
                </a:cubicBezTo>
                <a:cubicBezTo>
                  <a:pt x="104849" y="144233"/>
                  <a:pt x="109258" y="140531"/>
                  <a:pt x="113462" y="135619"/>
                </a:cubicBezTo>
                <a:cubicBezTo>
                  <a:pt x="117667" y="130708"/>
                  <a:pt x="121108" y="124476"/>
                  <a:pt x="123787" y="116923"/>
                </a:cubicBezTo>
                <a:cubicBezTo>
                  <a:pt x="126466" y="109370"/>
                  <a:pt x="127806" y="101798"/>
                  <a:pt x="127806" y="94208"/>
                </a:cubicBezTo>
                <a:cubicBezTo>
                  <a:pt x="127806" y="84088"/>
                  <a:pt x="125294" y="76237"/>
                  <a:pt x="120271" y="70656"/>
                </a:cubicBezTo>
                <a:cubicBezTo>
                  <a:pt x="115248" y="65075"/>
                  <a:pt x="109128" y="62284"/>
                  <a:pt x="101910" y="6228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CDD1F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122F2E64-F9FC-0135-F20C-3BA1AE478E2F}"/>
              </a:ext>
            </a:extLst>
          </p:cNvPr>
          <p:cNvSpPr/>
          <p:nvPr userDrawn="1"/>
        </p:nvSpPr>
        <p:spPr>
          <a:xfrm>
            <a:off x="5744089" y="5788060"/>
            <a:ext cx="477694" cy="477694"/>
          </a:xfrm>
          <a:prstGeom prst="ellipse">
            <a:avLst/>
          </a:prstGeom>
          <a:noFill/>
          <a:ln w="19050" cap="flat">
            <a:solidFill>
              <a:schemeClr val="tx1"/>
            </a:solidFill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/>
              <a:sym typeface="Arial"/>
            </a:endParaRP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2BACCDFE-9387-B63E-C1B7-F656E0E47508}"/>
              </a:ext>
            </a:extLst>
          </p:cNvPr>
          <p:cNvGrpSpPr/>
          <p:nvPr userDrawn="1"/>
        </p:nvGrpSpPr>
        <p:grpSpPr>
          <a:xfrm>
            <a:off x="5898788" y="5916773"/>
            <a:ext cx="195533" cy="198475"/>
            <a:chOff x="767254" y="4690218"/>
            <a:chExt cx="195533" cy="198475"/>
          </a:xfrm>
          <a:solidFill>
            <a:schemeClr val="tx1"/>
          </a:solidFill>
        </p:grpSpPr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DF7EFFA3-94DF-1FFB-5B47-651474726233}"/>
                </a:ext>
              </a:extLst>
            </p:cNvPr>
            <p:cNvSpPr/>
            <p:nvPr userDrawn="1"/>
          </p:nvSpPr>
          <p:spPr>
            <a:xfrm>
              <a:off x="767254" y="4690218"/>
              <a:ext cx="47046" cy="198474"/>
            </a:xfrm>
            <a:custGeom>
              <a:avLst/>
              <a:gdLst>
                <a:gd name="connsiteX0" fmla="*/ 3483 w 55727"/>
                <a:gd name="connsiteY0" fmla="*/ 78366 h 235098"/>
                <a:gd name="connsiteX1" fmla="*/ 52244 w 55727"/>
                <a:gd name="connsiteY1" fmla="*/ 78366 h 235098"/>
                <a:gd name="connsiteX2" fmla="*/ 52244 w 55727"/>
                <a:gd name="connsiteY2" fmla="*/ 235099 h 235098"/>
                <a:gd name="connsiteX3" fmla="*/ 3483 w 55727"/>
                <a:gd name="connsiteY3" fmla="*/ 235099 h 235098"/>
                <a:gd name="connsiteX4" fmla="*/ 3483 w 55727"/>
                <a:gd name="connsiteY4" fmla="*/ 78366 h 235098"/>
                <a:gd name="connsiteX5" fmla="*/ 27864 w 55727"/>
                <a:gd name="connsiteY5" fmla="*/ 0 h 235098"/>
                <a:gd name="connsiteX6" fmla="*/ 55727 w 55727"/>
                <a:gd name="connsiteY6" fmla="*/ 27864 h 235098"/>
                <a:gd name="connsiteX7" fmla="*/ 27864 w 55727"/>
                <a:gd name="connsiteY7" fmla="*/ 55727 h 235098"/>
                <a:gd name="connsiteX8" fmla="*/ 0 w 55727"/>
                <a:gd name="connsiteY8" fmla="*/ 27864 h 235098"/>
                <a:gd name="connsiteX9" fmla="*/ 27864 w 55727"/>
                <a:gd name="connsiteY9" fmla="*/ 0 h 235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727" h="235098">
                  <a:moveTo>
                    <a:pt x="3483" y="78366"/>
                  </a:moveTo>
                  <a:lnTo>
                    <a:pt x="52244" y="78366"/>
                  </a:lnTo>
                  <a:lnTo>
                    <a:pt x="52244" y="235099"/>
                  </a:lnTo>
                  <a:lnTo>
                    <a:pt x="3483" y="235099"/>
                  </a:lnTo>
                  <a:lnTo>
                    <a:pt x="3483" y="78366"/>
                  </a:lnTo>
                  <a:close/>
                  <a:moveTo>
                    <a:pt x="27864" y="0"/>
                  </a:moveTo>
                  <a:cubicBezTo>
                    <a:pt x="43537" y="0"/>
                    <a:pt x="55727" y="12190"/>
                    <a:pt x="55727" y="27864"/>
                  </a:cubicBezTo>
                  <a:cubicBezTo>
                    <a:pt x="55727" y="43537"/>
                    <a:pt x="43537" y="55727"/>
                    <a:pt x="27864" y="55727"/>
                  </a:cubicBezTo>
                  <a:cubicBezTo>
                    <a:pt x="12190" y="55727"/>
                    <a:pt x="0" y="43537"/>
                    <a:pt x="0" y="27864"/>
                  </a:cubicBezTo>
                  <a:cubicBezTo>
                    <a:pt x="0" y="13932"/>
                    <a:pt x="12190" y="0"/>
                    <a:pt x="27864" y="0"/>
                  </a:cubicBez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8B96E97E-ADE0-CCD2-9228-1688E0317D7E}"/>
                </a:ext>
              </a:extLst>
            </p:cNvPr>
            <p:cNvSpPr/>
            <p:nvPr userDrawn="1"/>
          </p:nvSpPr>
          <p:spPr>
            <a:xfrm>
              <a:off x="836352" y="4753436"/>
              <a:ext cx="126435" cy="135257"/>
            </a:xfrm>
            <a:custGeom>
              <a:avLst/>
              <a:gdLst>
                <a:gd name="connsiteX0" fmla="*/ 0 w 149766"/>
                <a:gd name="connsiteY0" fmla="*/ 3483 h 160215"/>
                <a:gd name="connsiteX1" fmla="*/ 47020 w 149766"/>
                <a:gd name="connsiteY1" fmla="*/ 3483 h 160215"/>
                <a:gd name="connsiteX2" fmla="*/ 47020 w 149766"/>
                <a:gd name="connsiteY2" fmla="*/ 24381 h 160215"/>
                <a:gd name="connsiteX3" fmla="*/ 47020 w 149766"/>
                <a:gd name="connsiteY3" fmla="*/ 24381 h 160215"/>
                <a:gd name="connsiteX4" fmla="*/ 92298 w 149766"/>
                <a:gd name="connsiteY4" fmla="*/ 0 h 160215"/>
                <a:gd name="connsiteX5" fmla="*/ 149767 w 149766"/>
                <a:gd name="connsiteY5" fmla="*/ 74883 h 160215"/>
                <a:gd name="connsiteX6" fmla="*/ 149767 w 149766"/>
                <a:gd name="connsiteY6" fmla="*/ 160216 h 160215"/>
                <a:gd name="connsiteX7" fmla="*/ 101005 w 149766"/>
                <a:gd name="connsiteY7" fmla="*/ 160216 h 160215"/>
                <a:gd name="connsiteX8" fmla="*/ 101005 w 149766"/>
                <a:gd name="connsiteY8" fmla="*/ 83591 h 160215"/>
                <a:gd name="connsiteX9" fmla="*/ 76625 w 149766"/>
                <a:gd name="connsiteY9" fmla="*/ 41795 h 160215"/>
                <a:gd name="connsiteX10" fmla="*/ 47020 w 149766"/>
                <a:gd name="connsiteY10" fmla="*/ 81849 h 160215"/>
                <a:gd name="connsiteX11" fmla="*/ 47020 w 149766"/>
                <a:gd name="connsiteY11" fmla="*/ 158474 h 160215"/>
                <a:gd name="connsiteX12" fmla="*/ 0 w 149766"/>
                <a:gd name="connsiteY12" fmla="*/ 158474 h 160215"/>
                <a:gd name="connsiteX13" fmla="*/ 0 w 149766"/>
                <a:gd name="connsiteY13" fmla="*/ 3483 h 160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766" h="160215">
                  <a:moveTo>
                    <a:pt x="0" y="3483"/>
                  </a:moveTo>
                  <a:lnTo>
                    <a:pt x="47020" y="3483"/>
                  </a:lnTo>
                  <a:lnTo>
                    <a:pt x="47020" y="24381"/>
                  </a:lnTo>
                  <a:lnTo>
                    <a:pt x="47020" y="24381"/>
                  </a:lnTo>
                  <a:cubicBezTo>
                    <a:pt x="53986" y="12190"/>
                    <a:pt x="69659" y="0"/>
                    <a:pt x="92298" y="0"/>
                  </a:cubicBezTo>
                  <a:cubicBezTo>
                    <a:pt x="141059" y="0"/>
                    <a:pt x="149767" y="33088"/>
                    <a:pt x="149767" y="74883"/>
                  </a:cubicBezTo>
                  <a:lnTo>
                    <a:pt x="149767" y="160216"/>
                  </a:lnTo>
                  <a:lnTo>
                    <a:pt x="101005" y="160216"/>
                  </a:lnTo>
                  <a:lnTo>
                    <a:pt x="101005" y="83591"/>
                  </a:lnTo>
                  <a:cubicBezTo>
                    <a:pt x="101005" y="66176"/>
                    <a:pt x="101005" y="41795"/>
                    <a:pt x="76625" y="41795"/>
                  </a:cubicBezTo>
                  <a:cubicBezTo>
                    <a:pt x="50503" y="41795"/>
                    <a:pt x="47020" y="60952"/>
                    <a:pt x="47020" y="81849"/>
                  </a:cubicBezTo>
                  <a:lnTo>
                    <a:pt x="47020" y="158474"/>
                  </a:lnTo>
                  <a:lnTo>
                    <a:pt x="0" y="158474"/>
                  </a:lnTo>
                  <a:cubicBezTo>
                    <a:pt x="0" y="160216"/>
                    <a:pt x="0" y="3483"/>
                    <a:pt x="0" y="3483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1" name="Rectangle 40">
            <a:extLst>
              <a:ext uri="{FF2B5EF4-FFF2-40B4-BE49-F238E27FC236}">
                <a16:creationId xmlns:a16="http://schemas.microsoft.com/office/drawing/2014/main" id="{C3F24947-AD38-0012-D3CE-6FC67E9E9CDF}"/>
              </a:ext>
            </a:extLst>
          </p:cNvPr>
          <p:cNvSpPr/>
          <p:nvPr userDrawn="1"/>
        </p:nvSpPr>
        <p:spPr>
          <a:xfrm>
            <a:off x="0" y="-1"/>
            <a:ext cx="4261449" cy="6858001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2" name="Graphic 41">
            <a:extLst>
              <a:ext uri="{FF2B5EF4-FFF2-40B4-BE49-F238E27FC236}">
                <a16:creationId xmlns:a16="http://schemas.microsoft.com/office/drawing/2014/main" id="{1C80E682-EE1E-0803-D451-7BF5709A4DC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 l="16445" r="25589"/>
          <a:stretch/>
        </p:blipFill>
        <p:spPr>
          <a:xfrm rot="5400000">
            <a:off x="-1388816" y="1595061"/>
            <a:ext cx="6858000" cy="36678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92846414"/>
      </p:ext>
    </p:extLst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tats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27">
            <a:extLst>
              <a:ext uri="{FF2B5EF4-FFF2-40B4-BE49-F238E27FC236}">
                <a16:creationId xmlns:a16="http://schemas.microsoft.com/office/drawing/2014/main" id="{DDEE56C3-F547-B985-83FD-57CAF983FD77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2E134C77-0904-3B37-5C2C-FD5E9B13161B}"/>
              </a:ext>
            </a:extLst>
          </p:cNvPr>
          <p:cNvGrpSpPr/>
          <p:nvPr/>
        </p:nvGrpSpPr>
        <p:grpSpPr>
          <a:xfrm>
            <a:off x="10016931" y="194469"/>
            <a:ext cx="3028836" cy="1120031"/>
            <a:chOff x="7241828" y="856922"/>
            <a:chExt cx="4944479" cy="1828415"/>
          </a:xfrm>
        </p:grpSpPr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447F8206-92BD-A4FD-791E-1136C0026F5F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CA18746B-142F-D45E-1C07-64EB8141F8C9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4CC816AE-39E3-197F-6097-563E6FB567FE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787325B2-5B4E-C639-0DA3-941DC560EE93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67DC0D4B-F61A-76D8-DCB3-E16B60009A1E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42" name="Rectangle 41">
            <a:extLst>
              <a:ext uri="{FF2B5EF4-FFF2-40B4-BE49-F238E27FC236}">
                <a16:creationId xmlns:a16="http://schemas.microsoft.com/office/drawing/2014/main" id="{E3220CB9-45EB-ADE5-14B1-2158BCD18B56}"/>
              </a:ext>
            </a:extLst>
          </p:cNvPr>
          <p:cNvSpPr/>
          <p:nvPr/>
        </p:nvSpPr>
        <p:spPr>
          <a:xfrm>
            <a:off x="12209677" y="150183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6" name="Text Placeholder 17">
            <a:extLst>
              <a:ext uri="{FF2B5EF4-FFF2-40B4-BE49-F238E27FC236}">
                <a16:creationId xmlns:a16="http://schemas.microsoft.com/office/drawing/2014/main" id="{4827B31A-F59C-7923-CE90-09188546EB6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948974" y="2911433"/>
            <a:ext cx="2869145" cy="563473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7" name="Text Placeholder 17">
            <a:extLst>
              <a:ext uri="{FF2B5EF4-FFF2-40B4-BE49-F238E27FC236}">
                <a16:creationId xmlns:a16="http://schemas.microsoft.com/office/drawing/2014/main" id="{0F9BBD50-B06F-F032-C6F6-DC8707371D5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948974" y="2560146"/>
            <a:ext cx="2869145" cy="174384"/>
          </a:xfrm>
          <a:prstGeom prst="rect">
            <a:avLst/>
          </a:prstGeom>
        </p:spPr>
        <p:txBody>
          <a:bodyPr lIns="0" tIns="27432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11" name="Text Placeholder 17">
            <a:extLst>
              <a:ext uri="{FF2B5EF4-FFF2-40B4-BE49-F238E27FC236}">
                <a16:creationId xmlns:a16="http://schemas.microsoft.com/office/drawing/2014/main" id="{BC77D4FA-EE86-F074-4B6D-707032D704EC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446624" y="2911423"/>
            <a:ext cx="2869145" cy="563473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12" name="Text Placeholder 17">
            <a:extLst>
              <a:ext uri="{FF2B5EF4-FFF2-40B4-BE49-F238E27FC236}">
                <a16:creationId xmlns:a16="http://schemas.microsoft.com/office/drawing/2014/main" id="{9196A0CC-E010-4339-BCFE-878EDFCA84F2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446624" y="2560136"/>
            <a:ext cx="2869145" cy="174384"/>
          </a:xfrm>
          <a:prstGeom prst="rect">
            <a:avLst/>
          </a:prstGeom>
        </p:spPr>
        <p:txBody>
          <a:bodyPr lIns="0" tIns="27432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13" name="Text Placeholder 17">
            <a:extLst>
              <a:ext uri="{FF2B5EF4-FFF2-40B4-BE49-F238E27FC236}">
                <a16:creationId xmlns:a16="http://schemas.microsoft.com/office/drawing/2014/main" id="{063E7678-ABB1-D417-E284-381F5CDF6F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48974" y="4705390"/>
            <a:ext cx="2869145" cy="563473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15" name="Text Placeholder 17">
            <a:extLst>
              <a:ext uri="{FF2B5EF4-FFF2-40B4-BE49-F238E27FC236}">
                <a16:creationId xmlns:a16="http://schemas.microsoft.com/office/drawing/2014/main" id="{D9B5963D-F47E-9C6B-4DF3-B4A563BCEF45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4948974" y="4354103"/>
            <a:ext cx="2869145" cy="174384"/>
          </a:xfrm>
          <a:prstGeom prst="rect">
            <a:avLst/>
          </a:prstGeom>
        </p:spPr>
        <p:txBody>
          <a:bodyPr lIns="0" tIns="27432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43913F65-5D9C-C826-BDD2-C22C883B8630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446624" y="4705380"/>
            <a:ext cx="2869145" cy="563473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19" name="Text Placeholder 17">
            <a:extLst>
              <a:ext uri="{FF2B5EF4-FFF2-40B4-BE49-F238E27FC236}">
                <a16:creationId xmlns:a16="http://schemas.microsoft.com/office/drawing/2014/main" id="{BE32AB01-ECDA-0565-2C14-7EE6960570E6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8446624" y="4354093"/>
            <a:ext cx="2869145" cy="174384"/>
          </a:xfrm>
          <a:prstGeom prst="rect">
            <a:avLst/>
          </a:prstGeom>
        </p:spPr>
        <p:txBody>
          <a:bodyPr lIns="0" tIns="27432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30" name="Text Placeholder 17">
            <a:extLst>
              <a:ext uri="{FF2B5EF4-FFF2-40B4-BE49-F238E27FC236}">
                <a16:creationId xmlns:a16="http://schemas.microsoft.com/office/drawing/2014/main" id="{D5AFC1EE-F8A5-3637-9575-ADB38F01FF8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247626" y="484188"/>
            <a:ext cx="3585143" cy="756789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0A2ECB58-E704-4667-6A41-054B034E54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C529E941-7941-79A5-20A9-3F7C7668BC5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CFB09E8A-3E2A-74F4-04CC-547EF6896326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F464956-63F3-1A89-93CF-AC953D29E62C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E850E207-BF99-0EC3-D2BE-9488E5CA6FE7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7024B7A6-21D2-7F3B-5184-7E5090BB86B5}"/>
              </a:ext>
            </a:extLst>
          </p:cNvPr>
          <p:cNvGrpSpPr/>
          <p:nvPr userDrawn="1"/>
        </p:nvGrpSpPr>
        <p:grpSpPr>
          <a:xfrm>
            <a:off x="10016931" y="194469"/>
            <a:ext cx="3028836" cy="1120031"/>
            <a:chOff x="7241828" y="856922"/>
            <a:chExt cx="4944479" cy="1828415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8847A5C0-5A4C-78FF-E741-3F13FA476031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BE3E5FF7-9FEA-82A0-1E63-996D66A3377D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A6ECF64A-B95D-5649-80F1-A6327B15BEF2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96181413-63CD-E2C8-156A-2C75DD3F0299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D8C5B3E1-1CF9-363C-06EE-A3F0235DAADF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5117E741-D011-AF34-16B3-35895124A2F5}"/>
              </a:ext>
            </a:extLst>
          </p:cNvPr>
          <p:cNvSpPr/>
          <p:nvPr userDrawn="1"/>
        </p:nvSpPr>
        <p:spPr>
          <a:xfrm>
            <a:off x="12209677" y="150183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44572181"/>
      </p:ext>
    </p:extLst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tats_3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>
            <a:extLst>
              <a:ext uri="{FF2B5EF4-FFF2-40B4-BE49-F238E27FC236}">
                <a16:creationId xmlns:a16="http://schemas.microsoft.com/office/drawing/2014/main" id="{E125469F-F42A-F6B8-771B-2475AC4D8D2A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591533" y="0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4" name="Text Placeholder 17">
            <a:extLst>
              <a:ext uri="{FF2B5EF4-FFF2-40B4-BE49-F238E27FC236}">
                <a16:creationId xmlns:a16="http://schemas.microsoft.com/office/drawing/2014/main" id="{A49BAFDF-1E14-1E7F-C6BF-CE621A94A675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5059464" y="1943055"/>
            <a:ext cx="2618991" cy="594360"/>
          </a:xfrm>
          <a:prstGeom prst="rect">
            <a:avLst/>
          </a:prstGeom>
        </p:spPr>
        <p:txBody>
          <a:bodyPr lIns="0" tIns="365760" rIns="0" bIns="182880"/>
          <a:lstStyle>
            <a:lvl1pPr algn="r">
              <a:lnSpc>
                <a:spcPts val="1700"/>
              </a:lnSpc>
              <a:defRPr sz="5000" b="0" i="0" spc="-15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Enter %</a:t>
            </a:r>
          </a:p>
        </p:txBody>
      </p:sp>
      <p:sp>
        <p:nvSpPr>
          <p:cNvPr id="25" name="Text Placeholder 17">
            <a:extLst>
              <a:ext uri="{FF2B5EF4-FFF2-40B4-BE49-F238E27FC236}">
                <a16:creationId xmlns:a16="http://schemas.microsoft.com/office/drawing/2014/main" id="{5A5EF32B-4BDE-DFAB-0498-3BE06F75631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75358" y="2137882"/>
            <a:ext cx="2188880" cy="20470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Enter graph name</a:t>
            </a:r>
          </a:p>
        </p:txBody>
      </p:sp>
      <p:sp>
        <p:nvSpPr>
          <p:cNvPr id="26" name="Text Placeholder 17">
            <a:extLst>
              <a:ext uri="{FF2B5EF4-FFF2-40B4-BE49-F238E27FC236}">
                <a16:creationId xmlns:a16="http://schemas.microsoft.com/office/drawing/2014/main" id="{CC91B9CA-E1A5-7373-DBA5-23AB0FC7A745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75358" y="3466777"/>
            <a:ext cx="2188880" cy="20470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Enter graph name</a:t>
            </a:r>
          </a:p>
        </p:txBody>
      </p:sp>
      <p:sp>
        <p:nvSpPr>
          <p:cNvPr id="27" name="Text Placeholder 17">
            <a:extLst>
              <a:ext uri="{FF2B5EF4-FFF2-40B4-BE49-F238E27FC236}">
                <a16:creationId xmlns:a16="http://schemas.microsoft.com/office/drawing/2014/main" id="{F83AAA60-DD5C-CABC-BEE4-A382C1F4621D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975358" y="4795672"/>
            <a:ext cx="2188880" cy="20470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Enter graph name</a:t>
            </a:r>
          </a:p>
        </p:txBody>
      </p:sp>
      <p:sp>
        <p:nvSpPr>
          <p:cNvPr id="28" name="Text Placeholder 17">
            <a:extLst>
              <a:ext uri="{FF2B5EF4-FFF2-40B4-BE49-F238E27FC236}">
                <a16:creationId xmlns:a16="http://schemas.microsoft.com/office/drawing/2014/main" id="{71636566-5334-FA1E-D715-6EEEECF0C71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5059464" y="3263999"/>
            <a:ext cx="2618991" cy="594360"/>
          </a:xfrm>
          <a:prstGeom prst="rect">
            <a:avLst/>
          </a:prstGeom>
        </p:spPr>
        <p:txBody>
          <a:bodyPr lIns="0" tIns="365760" rIns="0" bIns="182880"/>
          <a:lstStyle>
            <a:lvl1pPr algn="r">
              <a:lnSpc>
                <a:spcPts val="1700"/>
              </a:lnSpc>
              <a:defRPr sz="5000" b="0" i="0" spc="-15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Enter %</a:t>
            </a:r>
          </a:p>
        </p:txBody>
      </p:sp>
      <p:sp>
        <p:nvSpPr>
          <p:cNvPr id="29" name="Text Placeholder 17">
            <a:extLst>
              <a:ext uri="{FF2B5EF4-FFF2-40B4-BE49-F238E27FC236}">
                <a16:creationId xmlns:a16="http://schemas.microsoft.com/office/drawing/2014/main" id="{DED0E8A6-376D-B5B9-406C-1DB58FA2BB83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5059464" y="4584944"/>
            <a:ext cx="2618991" cy="594360"/>
          </a:xfrm>
          <a:prstGeom prst="rect">
            <a:avLst/>
          </a:prstGeom>
        </p:spPr>
        <p:txBody>
          <a:bodyPr lIns="0" tIns="365760" rIns="0" bIns="182880"/>
          <a:lstStyle>
            <a:lvl1pPr algn="r">
              <a:lnSpc>
                <a:spcPts val="1700"/>
              </a:lnSpc>
              <a:defRPr sz="5000" b="0" i="0" spc="-15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Enter %</a:t>
            </a: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2E134C77-0904-3B37-5C2C-FD5E9B13161B}"/>
              </a:ext>
            </a:extLst>
          </p:cNvPr>
          <p:cNvGrpSpPr/>
          <p:nvPr/>
        </p:nvGrpSpPr>
        <p:grpSpPr>
          <a:xfrm>
            <a:off x="10016931" y="194469"/>
            <a:ext cx="3028836" cy="1120031"/>
            <a:chOff x="7241828" y="856922"/>
            <a:chExt cx="4944479" cy="1828415"/>
          </a:xfrm>
        </p:grpSpPr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447F8206-92BD-A4FD-791E-1136C0026F5F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CA18746B-142F-D45E-1C07-64EB8141F8C9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4CC816AE-39E3-197F-6097-563E6FB567FE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787325B2-5B4E-C639-0DA3-941DC560EE93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67DC0D4B-F61A-76D8-DCB3-E16B60009A1E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42" name="Rectangle 41">
            <a:extLst>
              <a:ext uri="{FF2B5EF4-FFF2-40B4-BE49-F238E27FC236}">
                <a16:creationId xmlns:a16="http://schemas.microsoft.com/office/drawing/2014/main" id="{E3220CB9-45EB-ADE5-14B1-2158BCD18B56}"/>
              </a:ext>
            </a:extLst>
          </p:cNvPr>
          <p:cNvSpPr/>
          <p:nvPr/>
        </p:nvSpPr>
        <p:spPr>
          <a:xfrm>
            <a:off x="12209677" y="150183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" name="Text Placeholder 12">
            <a:extLst>
              <a:ext uri="{FF2B5EF4-FFF2-40B4-BE49-F238E27FC236}">
                <a16:creationId xmlns:a16="http://schemas.microsoft.com/office/drawing/2014/main" id="{85006424-1647-7EF4-6487-BB16B4FC78C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21D57084-3A60-E6D4-39EE-B8DAF7B73CD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D071E7E0-DFD6-63BE-9015-3A2B736D29AD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B0C4DB7-ADA0-52FD-1C0E-D62CC75ACE92}"/>
              </a:ext>
            </a:extLst>
          </p:cNvPr>
          <p:cNvSpPr/>
          <p:nvPr userDrawn="1"/>
        </p:nvSpPr>
        <p:spPr>
          <a:xfrm>
            <a:off x="-2591533" y="0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1C047B3-BA53-229F-F3B2-57AA103B00BD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2DFB989-86EA-27EC-D0CC-C7BA3F384D9D}"/>
              </a:ext>
            </a:extLst>
          </p:cNvPr>
          <p:cNvGrpSpPr/>
          <p:nvPr userDrawn="1"/>
        </p:nvGrpSpPr>
        <p:grpSpPr>
          <a:xfrm>
            <a:off x="10016931" y="194469"/>
            <a:ext cx="3028836" cy="1120031"/>
            <a:chOff x="7241828" y="856922"/>
            <a:chExt cx="4944479" cy="1828415"/>
          </a:xfrm>
        </p:grpSpPr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39442072-6EAE-E47A-7E4F-F6CC553DAFAC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3A0C8FAB-B31F-8D55-A845-410C07723742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54820453-B4D0-C980-7274-B79FC05D741F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4B59D4C8-57DE-E6E3-ED01-4E7974704053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74FA7103-B8C0-CA5D-AA8B-72DB3C7F1A57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9" name="Rectangle 18">
            <a:extLst>
              <a:ext uri="{FF2B5EF4-FFF2-40B4-BE49-F238E27FC236}">
                <a16:creationId xmlns:a16="http://schemas.microsoft.com/office/drawing/2014/main" id="{968B7821-2783-A31E-FBE1-0E413DDDE387}"/>
              </a:ext>
            </a:extLst>
          </p:cNvPr>
          <p:cNvSpPr/>
          <p:nvPr userDrawn="1"/>
        </p:nvSpPr>
        <p:spPr>
          <a:xfrm>
            <a:off x="12209677" y="150183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39555780"/>
      </p:ext>
    </p:extLst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Content Slide_8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>
            <a:extLst>
              <a:ext uri="{FF2B5EF4-FFF2-40B4-BE49-F238E27FC236}">
                <a16:creationId xmlns:a16="http://schemas.microsoft.com/office/drawing/2014/main" id="{A96C8699-9D55-5491-26F9-893007902E94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9" name="Group 68">
            <a:extLst>
              <a:ext uri="{FF2B5EF4-FFF2-40B4-BE49-F238E27FC236}">
                <a16:creationId xmlns:a16="http://schemas.microsoft.com/office/drawing/2014/main" id="{8F20DA5D-6EC5-7669-F87F-02ECE93DEFFD}"/>
              </a:ext>
            </a:extLst>
          </p:cNvPr>
          <p:cNvGrpSpPr/>
          <p:nvPr/>
        </p:nvGrpSpPr>
        <p:grpSpPr>
          <a:xfrm>
            <a:off x="10016931" y="194469"/>
            <a:ext cx="3028836" cy="1120031"/>
            <a:chOff x="7241828" y="856922"/>
            <a:chExt cx="4944479" cy="1828415"/>
          </a:xfrm>
        </p:grpSpPr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23BB221F-EF6E-E5A8-4111-F18D9548BFD8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5FD30DF5-8F4A-EB5C-E274-AE4E2DF17677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57170E00-A1C7-4F07-7311-125AD3628AAD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79AB3FDB-63BF-2F2E-3487-A663938FCD6A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75FB97E1-8D15-7E3B-2D68-7BCE38FA2FC5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571222" y="1939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50" name="Google Shape;1254;p79">
            <a:extLst>
              <a:ext uri="{FF2B5EF4-FFF2-40B4-BE49-F238E27FC236}">
                <a16:creationId xmlns:a16="http://schemas.microsoft.com/office/drawing/2014/main" id="{410DE5F9-CBE7-5C58-BE9D-A1FE26FE63D8}"/>
              </a:ext>
            </a:extLst>
          </p:cNvPr>
          <p:cNvSpPr txBox="1"/>
          <p:nvPr/>
        </p:nvSpPr>
        <p:spPr>
          <a:xfrm>
            <a:off x="982375" y="3280575"/>
            <a:ext cx="3001500" cy="36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0" i="0">
                <a:solidFill>
                  <a:schemeClr val="dk1"/>
                </a:solidFill>
                <a:latin typeface="Arial" panose="020B0604020202020204" pitchFamily="34" charset="0"/>
                <a:ea typeface="Inter"/>
                <a:cs typeface="Arial" panose="020B0604020202020204" pitchFamily="34" charset="0"/>
                <a:sym typeface="Inter"/>
              </a:rPr>
              <a:t>PHOTO PLACEHOLDER</a:t>
            </a:r>
            <a:endParaRPr sz="1200" b="0" i="0">
              <a:solidFill>
                <a:schemeClr val="dk1"/>
              </a:solidFill>
              <a:latin typeface="Arial" panose="020B0604020202020204" pitchFamily="34" charset="0"/>
              <a:ea typeface="Inter"/>
              <a:cs typeface="Arial" panose="020B0604020202020204" pitchFamily="34" charset="0"/>
              <a:sym typeface="Inter"/>
            </a:endParaRPr>
          </a:p>
        </p:txBody>
      </p:sp>
      <p:sp>
        <p:nvSpPr>
          <p:cNvPr id="52" name="Google Shape;1263;p79">
            <a:extLst>
              <a:ext uri="{FF2B5EF4-FFF2-40B4-BE49-F238E27FC236}">
                <a16:creationId xmlns:a16="http://schemas.microsoft.com/office/drawing/2014/main" id="{BF90CE5E-8522-EDC1-F7DE-475E2285CCF9}"/>
              </a:ext>
            </a:extLst>
          </p:cNvPr>
          <p:cNvSpPr txBox="1"/>
          <p:nvPr/>
        </p:nvSpPr>
        <p:spPr>
          <a:xfrm>
            <a:off x="4702925" y="3280575"/>
            <a:ext cx="3001500" cy="36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0" i="0">
                <a:solidFill>
                  <a:schemeClr val="dk1"/>
                </a:solidFill>
                <a:latin typeface="Arial" panose="020B0604020202020204" pitchFamily="34" charset="0"/>
                <a:ea typeface="Inter"/>
                <a:cs typeface="Arial" panose="020B0604020202020204" pitchFamily="34" charset="0"/>
                <a:sym typeface="Inter"/>
              </a:rPr>
              <a:t>PHOTO PLACEHOLDER</a:t>
            </a:r>
            <a:endParaRPr sz="1200" b="0" i="0">
              <a:solidFill>
                <a:schemeClr val="dk1"/>
              </a:solidFill>
              <a:latin typeface="Arial" panose="020B0604020202020204" pitchFamily="34" charset="0"/>
              <a:ea typeface="Inter"/>
              <a:cs typeface="Arial" panose="020B0604020202020204" pitchFamily="34" charset="0"/>
              <a:sym typeface="Inter"/>
            </a:endParaRPr>
          </a:p>
        </p:txBody>
      </p:sp>
      <p:sp>
        <p:nvSpPr>
          <p:cNvPr id="53" name="Text Placeholder 17">
            <a:extLst>
              <a:ext uri="{FF2B5EF4-FFF2-40B4-BE49-F238E27FC236}">
                <a16:creationId xmlns:a16="http://schemas.microsoft.com/office/drawing/2014/main" id="{B68A4DB0-42FB-9EC3-CE9E-95A87E221FC3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81088" y="2042196"/>
            <a:ext cx="2763425" cy="174384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54" name="Picture Placeholder 10">
            <a:extLst>
              <a:ext uri="{FF2B5EF4-FFF2-40B4-BE49-F238E27FC236}">
                <a16:creationId xmlns:a16="http://schemas.microsoft.com/office/drawing/2014/main" id="{E0591CFB-C19D-B2E0-E787-A37A2CD9BD84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625851" y="2588325"/>
            <a:ext cx="3462450" cy="1706101"/>
          </a:xfrm>
          <a:prstGeom prst="rect">
            <a:avLst/>
          </a:prstGeom>
        </p:spPr>
        <p:txBody>
          <a:bodyPr/>
          <a:lstStyle>
            <a:lvl1pPr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55" name="Text Placeholder 17">
            <a:extLst>
              <a:ext uri="{FF2B5EF4-FFF2-40B4-BE49-F238E27FC236}">
                <a16:creationId xmlns:a16="http://schemas.microsoft.com/office/drawing/2014/main" id="{FE44A36E-D66D-B6B1-53FB-E7621C899143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879375" y="4655145"/>
            <a:ext cx="2417600" cy="594360"/>
          </a:xfrm>
          <a:prstGeom prst="rect">
            <a:avLst/>
          </a:prstGeom>
        </p:spPr>
        <p:txBody>
          <a:bodyPr lIns="0" tIns="365760" rIns="0" bIns="182880"/>
          <a:lstStyle>
            <a:lvl1pPr algn="l">
              <a:lnSpc>
                <a:spcPts val="1700"/>
              </a:lnSpc>
              <a:defRPr sz="5000" b="0" i="0" spc="-15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Enter %</a:t>
            </a:r>
          </a:p>
        </p:txBody>
      </p:sp>
      <p:sp>
        <p:nvSpPr>
          <p:cNvPr id="58" name="Text Placeholder 17">
            <a:extLst>
              <a:ext uri="{FF2B5EF4-FFF2-40B4-BE49-F238E27FC236}">
                <a16:creationId xmlns:a16="http://schemas.microsoft.com/office/drawing/2014/main" id="{4885D0F0-8395-0C55-C217-F79DED3E8631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4625870" y="2044371"/>
            <a:ext cx="2763425" cy="174384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59" name="Picture Placeholder 10">
            <a:extLst>
              <a:ext uri="{FF2B5EF4-FFF2-40B4-BE49-F238E27FC236}">
                <a16:creationId xmlns:a16="http://schemas.microsoft.com/office/drawing/2014/main" id="{DDBCE042-206D-7C92-D5D2-8BEA7C16868E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4370633" y="2590500"/>
            <a:ext cx="3462450" cy="1706101"/>
          </a:xfrm>
          <a:prstGeom prst="rect">
            <a:avLst/>
          </a:prstGeom>
        </p:spPr>
        <p:txBody>
          <a:bodyPr/>
          <a:lstStyle>
            <a:lvl1pPr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60" name="Text Placeholder 17">
            <a:extLst>
              <a:ext uri="{FF2B5EF4-FFF2-40B4-BE49-F238E27FC236}">
                <a16:creationId xmlns:a16="http://schemas.microsoft.com/office/drawing/2014/main" id="{8708764F-877D-E3DB-6319-6032839E4A09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624157" y="4657320"/>
            <a:ext cx="2417600" cy="594360"/>
          </a:xfrm>
          <a:prstGeom prst="rect">
            <a:avLst/>
          </a:prstGeom>
        </p:spPr>
        <p:txBody>
          <a:bodyPr lIns="0" tIns="365760" rIns="0" bIns="182880"/>
          <a:lstStyle>
            <a:lvl1pPr algn="l">
              <a:lnSpc>
                <a:spcPts val="1700"/>
              </a:lnSpc>
              <a:defRPr sz="5000" b="0" i="0" spc="-15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Enter %</a:t>
            </a:r>
          </a:p>
        </p:txBody>
      </p:sp>
      <p:sp>
        <p:nvSpPr>
          <p:cNvPr id="63" name="Text Placeholder 17">
            <a:extLst>
              <a:ext uri="{FF2B5EF4-FFF2-40B4-BE49-F238E27FC236}">
                <a16:creationId xmlns:a16="http://schemas.microsoft.com/office/drawing/2014/main" id="{5C751093-C220-495B-8F13-883ECA0DD770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8365249" y="2046337"/>
            <a:ext cx="2763425" cy="174384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64" name="Picture Placeholder 10">
            <a:extLst>
              <a:ext uri="{FF2B5EF4-FFF2-40B4-BE49-F238E27FC236}">
                <a16:creationId xmlns:a16="http://schemas.microsoft.com/office/drawing/2014/main" id="{CCA36612-7FEC-48DE-A965-51C59B3BEA84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8110012" y="2592466"/>
            <a:ext cx="3462450" cy="1706101"/>
          </a:xfrm>
          <a:prstGeom prst="rect">
            <a:avLst/>
          </a:prstGeom>
        </p:spPr>
        <p:txBody>
          <a:bodyPr/>
          <a:lstStyle>
            <a:lvl1pPr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65" name="Text Placeholder 17">
            <a:extLst>
              <a:ext uri="{FF2B5EF4-FFF2-40B4-BE49-F238E27FC236}">
                <a16:creationId xmlns:a16="http://schemas.microsoft.com/office/drawing/2014/main" id="{95D93395-9567-6DCC-15AE-6404A1B5EBC7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8363536" y="4659286"/>
            <a:ext cx="2417600" cy="594360"/>
          </a:xfrm>
          <a:prstGeom prst="rect">
            <a:avLst/>
          </a:prstGeom>
        </p:spPr>
        <p:txBody>
          <a:bodyPr lIns="0" tIns="365760" rIns="0" bIns="182880"/>
          <a:lstStyle>
            <a:lvl1pPr algn="l">
              <a:lnSpc>
                <a:spcPts val="1700"/>
              </a:lnSpc>
              <a:defRPr sz="5000" b="0" i="0" spc="-15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Enter %</a:t>
            </a:r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62FC7AC0-B5ED-786A-B676-F5F8D6AD5BE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660651" y="597078"/>
            <a:ext cx="1926199" cy="225592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US"/>
              <a:t>This is the eyebrow</a:t>
            </a:r>
          </a:p>
        </p:txBody>
      </p:sp>
      <p:sp>
        <p:nvSpPr>
          <p:cNvPr id="3" name="Text Placeholder 12">
            <a:extLst>
              <a:ext uri="{FF2B5EF4-FFF2-40B4-BE49-F238E27FC236}">
                <a16:creationId xmlns:a16="http://schemas.microsoft.com/office/drawing/2014/main" id="{0C49CF63-F69B-99DE-9CBA-C53576603AA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859644" y="585295"/>
            <a:ext cx="5704639" cy="442894"/>
          </a:xfrm>
          <a:prstGeom prst="rect">
            <a:avLst/>
          </a:prstGeom>
        </p:spPr>
        <p:txBody>
          <a:bodyPr lIns="0" tIns="0" anchor="ctr" anchorCtr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4E41F474-C8D9-7BDD-BC5B-4CCB6995EB75}"/>
              </a:ext>
            </a:extLst>
          </p:cNvPr>
          <p:cNvGrpSpPr/>
          <p:nvPr userDrawn="1"/>
        </p:nvGrpSpPr>
        <p:grpSpPr>
          <a:xfrm>
            <a:off x="10016931" y="194469"/>
            <a:ext cx="3028836" cy="1120031"/>
            <a:chOff x="7241828" y="856922"/>
            <a:chExt cx="4944479" cy="1828415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2E9EB053-5DFE-204B-3D3F-79F08947A072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ABE40AB1-5789-E1AF-354B-B7C6886401C6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6A5CF590-2CFF-B60D-F1FB-30DF7A46A41C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948C068C-72F2-50A1-781A-CE7850C0CA88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57716A55-E66D-8812-4C49-95E7153F734A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4" name="Graphic 13">
            <a:extLst>
              <a:ext uri="{FF2B5EF4-FFF2-40B4-BE49-F238E27FC236}">
                <a16:creationId xmlns:a16="http://schemas.microsoft.com/office/drawing/2014/main" id="{DC3BB789-CDBA-31A0-61D0-263BA05F678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B343212E-D0DE-4179-AABE-2EC7BB8BC0C4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9ECC48CC-8E5D-606B-71DA-E6A9D4FFCE05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6846F4FB-A73E-56DA-AC3A-F6230B2D0385}"/>
              </a:ext>
            </a:extLst>
          </p:cNvPr>
          <p:cNvSpPr/>
          <p:nvPr userDrawn="1"/>
        </p:nvSpPr>
        <p:spPr>
          <a:xfrm>
            <a:off x="-2571222" y="1939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0" name="Google Shape;1254;p79">
            <a:extLst>
              <a:ext uri="{FF2B5EF4-FFF2-40B4-BE49-F238E27FC236}">
                <a16:creationId xmlns:a16="http://schemas.microsoft.com/office/drawing/2014/main" id="{BD34B033-ED5F-3657-279F-E4C81E62FEE8}"/>
              </a:ext>
            </a:extLst>
          </p:cNvPr>
          <p:cNvSpPr txBox="1"/>
          <p:nvPr userDrawn="1"/>
        </p:nvSpPr>
        <p:spPr>
          <a:xfrm>
            <a:off x="982375" y="3280575"/>
            <a:ext cx="3001500" cy="36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0" i="0">
                <a:solidFill>
                  <a:schemeClr val="dk1"/>
                </a:solidFill>
                <a:latin typeface="Arial" panose="020B0604020202020204" pitchFamily="34" charset="0"/>
                <a:ea typeface="Inter"/>
                <a:cs typeface="Arial" panose="020B0604020202020204" pitchFamily="34" charset="0"/>
                <a:sym typeface="Inter"/>
              </a:rPr>
              <a:t>PHOTO PLACEHOLDER</a:t>
            </a:r>
            <a:endParaRPr sz="1200" b="0" i="0">
              <a:solidFill>
                <a:schemeClr val="dk1"/>
              </a:solidFill>
              <a:latin typeface="Arial" panose="020B0604020202020204" pitchFamily="34" charset="0"/>
              <a:ea typeface="Inter"/>
              <a:cs typeface="Arial" panose="020B0604020202020204" pitchFamily="34" charset="0"/>
              <a:sym typeface="Inter"/>
            </a:endParaRPr>
          </a:p>
        </p:txBody>
      </p:sp>
      <p:sp>
        <p:nvSpPr>
          <p:cNvPr id="21" name="Google Shape;1263;p79">
            <a:extLst>
              <a:ext uri="{FF2B5EF4-FFF2-40B4-BE49-F238E27FC236}">
                <a16:creationId xmlns:a16="http://schemas.microsoft.com/office/drawing/2014/main" id="{07D8B6EE-F443-325E-15FC-9B23EEB749AA}"/>
              </a:ext>
            </a:extLst>
          </p:cNvPr>
          <p:cNvSpPr txBox="1"/>
          <p:nvPr userDrawn="1"/>
        </p:nvSpPr>
        <p:spPr>
          <a:xfrm>
            <a:off x="4702925" y="3280575"/>
            <a:ext cx="3001500" cy="36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0" i="0">
                <a:solidFill>
                  <a:schemeClr val="dk1"/>
                </a:solidFill>
                <a:latin typeface="Arial" panose="020B0604020202020204" pitchFamily="34" charset="0"/>
                <a:ea typeface="Inter"/>
                <a:cs typeface="Arial" panose="020B0604020202020204" pitchFamily="34" charset="0"/>
                <a:sym typeface="Inter"/>
              </a:rPr>
              <a:t>PHOTO PLACEHOLDER</a:t>
            </a:r>
            <a:endParaRPr sz="1200" b="0" i="0">
              <a:solidFill>
                <a:schemeClr val="dk1"/>
              </a:solidFill>
              <a:latin typeface="Arial" panose="020B0604020202020204" pitchFamily="34" charset="0"/>
              <a:ea typeface="Inter"/>
              <a:cs typeface="Arial" panose="020B0604020202020204" pitchFamily="34" charset="0"/>
              <a:sym typeface="Inter"/>
            </a:endParaRPr>
          </a:p>
        </p:txBody>
      </p:sp>
    </p:spTree>
    <p:extLst>
      <p:ext uri="{BB962C8B-B14F-4D97-AF65-F5344CB8AC3E}">
        <p14:creationId xmlns:p14="http://schemas.microsoft.com/office/powerpoint/2010/main" val="1675066487"/>
      </p:ext>
    </p:extLst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ext Heavy Slide_3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02E2DA56-9E22-3F1D-B8C9-DB330CAE1072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1D840D0B-EA16-B05A-8611-77288A2077AA}"/>
              </a:ext>
            </a:extLst>
          </p:cNvPr>
          <p:cNvGrpSpPr/>
          <p:nvPr userDrawn="1"/>
        </p:nvGrpSpPr>
        <p:grpSpPr>
          <a:xfrm rot="10800000">
            <a:off x="-1089507" y="5153484"/>
            <a:ext cx="4209160" cy="652624"/>
            <a:chOff x="7573955" y="3084660"/>
            <a:chExt cx="4515315" cy="700093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110EBF6C-7C5E-5080-D00B-EBC1A3FF099B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5628F511-9F71-39DB-9BC6-057282245D9E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D443F0C1-0A76-B833-A386-3BBDD2E231D0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5E04BFDB-B5FB-C7B5-39B8-DA432AB83443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 userDrawn="1"/>
        </p:nvSpPr>
        <p:spPr>
          <a:xfrm>
            <a:off x="-2668345" y="-62636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40" name="Text Placeholder 9">
            <a:extLst>
              <a:ext uri="{FF2B5EF4-FFF2-40B4-BE49-F238E27FC236}">
                <a16:creationId xmlns:a16="http://schemas.microsoft.com/office/drawing/2014/main" id="{02A1CAD2-9708-DDB4-1408-B65E255167BD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60651" y="1139923"/>
            <a:ext cx="1926199" cy="225592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US"/>
              <a:t>This is the eyebrow</a:t>
            </a:r>
          </a:p>
        </p:txBody>
      </p:sp>
      <p:sp>
        <p:nvSpPr>
          <p:cNvPr id="7" name="Text Placeholder 17">
            <a:extLst>
              <a:ext uri="{FF2B5EF4-FFF2-40B4-BE49-F238E27FC236}">
                <a16:creationId xmlns:a16="http://schemas.microsoft.com/office/drawing/2014/main" id="{326189E9-F1AB-12BB-E5C8-F9E921D0228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623825" y="2804947"/>
            <a:ext cx="1735840" cy="158442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12" name="Text Placeholder 17">
            <a:extLst>
              <a:ext uri="{FF2B5EF4-FFF2-40B4-BE49-F238E27FC236}">
                <a16:creationId xmlns:a16="http://schemas.microsoft.com/office/drawing/2014/main" id="{5017ABAD-C245-9F65-107E-7EDB62BEA15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611951" y="3284090"/>
            <a:ext cx="1735840" cy="1224221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13" name="Text Placeholder 17">
            <a:extLst>
              <a:ext uri="{FF2B5EF4-FFF2-40B4-BE49-F238E27FC236}">
                <a16:creationId xmlns:a16="http://schemas.microsoft.com/office/drawing/2014/main" id="{D407B39B-686E-9A7A-0466-A15953A4E93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115233" y="2804947"/>
            <a:ext cx="1735840" cy="158442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14" name="Text Placeholder 17">
            <a:extLst>
              <a:ext uri="{FF2B5EF4-FFF2-40B4-BE49-F238E27FC236}">
                <a16:creationId xmlns:a16="http://schemas.microsoft.com/office/drawing/2014/main" id="{EFD3EDBD-6EC8-6A4E-FE58-C42893715BD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7103359" y="3284090"/>
            <a:ext cx="1735840" cy="1224221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24" name="Text Placeholder 17">
            <a:extLst>
              <a:ext uri="{FF2B5EF4-FFF2-40B4-BE49-F238E27FC236}">
                <a16:creationId xmlns:a16="http://schemas.microsoft.com/office/drawing/2014/main" id="{262F2003-EE73-543C-4390-3407BD335213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9606642" y="2804947"/>
            <a:ext cx="1735840" cy="158442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26" name="Text Placeholder 17">
            <a:extLst>
              <a:ext uri="{FF2B5EF4-FFF2-40B4-BE49-F238E27FC236}">
                <a16:creationId xmlns:a16="http://schemas.microsoft.com/office/drawing/2014/main" id="{DBC8854C-1E96-EE3E-444B-649C18FE549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9594768" y="3284090"/>
            <a:ext cx="1735840" cy="1224221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EC0BDDBF-785A-D6B3-5765-54F604EDAF75}"/>
              </a:ext>
            </a:extLst>
          </p:cNvPr>
          <p:cNvGrpSpPr/>
          <p:nvPr userDrawn="1"/>
        </p:nvGrpSpPr>
        <p:grpSpPr>
          <a:xfrm>
            <a:off x="9787376" y="258464"/>
            <a:ext cx="2404624" cy="560807"/>
            <a:chOff x="8200941" y="3816054"/>
            <a:chExt cx="3986871" cy="929819"/>
          </a:xfrm>
        </p:grpSpPr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4589006E-CE6D-C5A7-60C8-BE4A88AD5E14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5875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43FF1426-EA35-9AA2-FB26-EC5A11040A08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5875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94C8D626-809A-060A-47C8-965F8B77C30E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5875" cap="flat">
              <a:solidFill>
                <a:srgbClr val="818BFB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50" name="Picture Placeholder 31">
            <a:extLst>
              <a:ext uri="{FF2B5EF4-FFF2-40B4-BE49-F238E27FC236}">
                <a16:creationId xmlns:a16="http://schemas.microsoft.com/office/drawing/2014/main" id="{A9A9ABCF-A47B-EFE3-8161-862FB93C03F5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4605972" y="1584454"/>
            <a:ext cx="735649" cy="638517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53" name="Picture Placeholder 31">
            <a:extLst>
              <a:ext uri="{FF2B5EF4-FFF2-40B4-BE49-F238E27FC236}">
                <a16:creationId xmlns:a16="http://schemas.microsoft.com/office/drawing/2014/main" id="{8BFEA7ED-213A-D14E-8A23-0DC48BC34E38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7100816" y="1584454"/>
            <a:ext cx="735649" cy="638517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54" name="Picture Placeholder 31">
            <a:extLst>
              <a:ext uri="{FF2B5EF4-FFF2-40B4-BE49-F238E27FC236}">
                <a16:creationId xmlns:a16="http://schemas.microsoft.com/office/drawing/2014/main" id="{AC21C797-C110-A620-2E25-1C8A2316DBBB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595660" y="1584454"/>
            <a:ext cx="735649" cy="638517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11" name="Text Placeholder 12">
            <a:extLst>
              <a:ext uri="{FF2B5EF4-FFF2-40B4-BE49-F238E27FC236}">
                <a16:creationId xmlns:a16="http://schemas.microsoft.com/office/drawing/2014/main" id="{E4BE5F32-3CA1-04BB-C9F6-FC198C9A83C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61916" y="1689944"/>
            <a:ext cx="3431807" cy="2728708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</p:spTree>
    <p:extLst>
      <p:ext uri="{BB962C8B-B14F-4D97-AF65-F5344CB8AC3E}">
        <p14:creationId xmlns:p14="http://schemas.microsoft.com/office/powerpoint/2010/main" val="571175123"/>
      </p:ext>
    </p:extLst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ext Heavy Slide_5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BCAF9085-3903-CF58-D7F5-8EE4DD1D7D7C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" name="Rounded Rectangle 18">
            <a:extLst>
              <a:ext uri="{FF2B5EF4-FFF2-40B4-BE49-F238E27FC236}">
                <a16:creationId xmlns:a16="http://schemas.microsoft.com/office/drawing/2014/main" id="{7F3F42AA-4176-F467-A40E-2BAD2C120913}"/>
              </a:ext>
            </a:extLst>
          </p:cNvPr>
          <p:cNvSpPr/>
          <p:nvPr userDrawn="1"/>
        </p:nvSpPr>
        <p:spPr>
          <a:xfrm>
            <a:off x="609600" y="1349829"/>
            <a:ext cx="11582399" cy="4535306"/>
          </a:xfrm>
          <a:prstGeom prst="roundRect">
            <a:avLst>
              <a:gd name="adj" fmla="val 4437"/>
            </a:avLst>
          </a:prstGeom>
          <a:solidFill>
            <a:srgbClr val="EFF5F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FFC3D92-DFAB-BF5A-2E98-BF91B468B4F2}"/>
              </a:ext>
            </a:extLst>
          </p:cNvPr>
          <p:cNvGrpSpPr/>
          <p:nvPr userDrawn="1"/>
        </p:nvGrpSpPr>
        <p:grpSpPr>
          <a:xfrm>
            <a:off x="9163164" y="194469"/>
            <a:ext cx="3028836" cy="1120031"/>
            <a:chOff x="7241828" y="856922"/>
            <a:chExt cx="4944479" cy="1828415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A68A6730-AA77-711F-91A0-76086A32B265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998D3460-6507-1D9A-1314-F103930A4CB8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283FECB5-F629-0D3D-27C3-0CF7D5C91D7A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AC3905E2-79B4-4CE3-16A3-ECE60F2566CF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FDF4C5FB-C752-DDF2-CED5-2A3C25A6AA3C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03283E9-6B49-409D-91D5-E70D873607F7}"/>
              </a:ext>
            </a:extLst>
          </p:cNvPr>
          <p:cNvGrpSpPr/>
          <p:nvPr userDrawn="1"/>
        </p:nvGrpSpPr>
        <p:grpSpPr>
          <a:xfrm>
            <a:off x="9535782" y="5062958"/>
            <a:ext cx="2656218" cy="982242"/>
            <a:chOff x="9535782" y="4462389"/>
            <a:chExt cx="2656218" cy="982242"/>
          </a:xfrm>
        </p:grpSpPr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19D47F9B-9E36-2AFA-513E-0AA798EB152E}"/>
                </a:ext>
              </a:extLst>
            </p:cNvPr>
            <p:cNvSpPr/>
            <p:nvPr/>
          </p:nvSpPr>
          <p:spPr>
            <a:xfrm>
              <a:off x="10283894" y="4462389"/>
              <a:ext cx="1908106" cy="388434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A67A9885-9457-8EC3-0ECC-12E0D7E611C9}"/>
                </a:ext>
              </a:extLst>
            </p:cNvPr>
            <p:cNvSpPr/>
            <p:nvPr/>
          </p:nvSpPr>
          <p:spPr>
            <a:xfrm>
              <a:off x="10338957" y="4506901"/>
              <a:ext cx="1853042" cy="299344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0207567E-EB6B-DF83-B25F-70498DC3DFD8}"/>
                </a:ext>
              </a:extLst>
            </p:cNvPr>
            <p:cNvSpPr/>
            <p:nvPr/>
          </p:nvSpPr>
          <p:spPr>
            <a:xfrm>
              <a:off x="9535782" y="5056224"/>
              <a:ext cx="1468155" cy="388407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1F6288D7-4ED7-98A1-D411-118ECA605B38}"/>
                </a:ext>
              </a:extLst>
            </p:cNvPr>
            <p:cNvSpPr/>
            <p:nvPr/>
          </p:nvSpPr>
          <p:spPr>
            <a:xfrm>
              <a:off x="11661285" y="5056237"/>
              <a:ext cx="530715" cy="388367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026CA53D-ED7B-9016-71E0-68CF2622E248}"/>
                </a:ext>
              </a:extLst>
            </p:cNvPr>
            <p:cNvSpPr/>
            <p:nvPr/>
          </p:nvSpPr>
          <p:spPr>
            <a:xfrm>
              <a:off x="9590805" y="5100754"/>
              <a:ext cx="1357545" cy="299344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2" name="Rectangle 31">
            <a:extLst>
              <a:ext uri="{FF2B5EF4-FFF2-40B4-BE49-F238E27FC236}">
                <a16:creationId xmlns:a16="http://schemas.microsoft.com/office/drawing/2014/main" id="{932A237F-0D2D-3521-5E79-2BDAF14AA23F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3F8F9369-2C1F-AADE-E966-9CCCE43D6723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58" name="Text Placeholder 57">
            <a:extLst>
              <a:ext uri="{FF2B5EF4-FFF2-40B4-BE49-F238E27FC236}">
                <a16:creationId xmlns:a16="http://schemas.microsoft.com/office/drawing/2014/main" id="{9575F0CD-CDB4-3BCA-13F1-BFD74BB8B6CE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830142" y="2379663"/>
            <a:ext cx="774713" cy="688080"/>
          </a:xfrm>
          <a:prstGeom prst="rect">
            <a:avLst/>
          </a:prstGeom>
        </p:spPr>
        <p:txBody>
          <a:bodyPr/>
          <a:lstStyle>
            <a:lvl1pPr algn="ctr">
              <a:defRPr lang="en-GB" sz="1400" b="1" kern="0" dirty="0" smtClean="0">
                <a:solidFill>
                  <a:schemeClr val="tx1"/>
                </a:solidFill>
                <a:latin typeface="Arial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61" name="Text Placeholder 60">
            <a:extLst>
              <a:ext uri="{FF2B5EF4-FFF2-40B4-BE49-F238E27FC236}">
                <a16:creationId xmlns:a16="http://schemas.microsoft.com/office/drawing/2014/main" id="{CDEF32DA-C81B-C390-2AF4-470BAF3F18F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718354" y="3227808"/>
            <a:ext cx="998288" cy="1293813"/>
          </a:xfrm>
          <a:prstGeom prst="rect">
            <a:avLst/>
          </a:prstGeom>
        </p:spPr>
        <p:txBody>
          <a:bodyPr/>
          <a:lstStyle>
            <a:lvl1pPr>
              <a:defRPr lang="en-US" sz="1200" b="0" i="0" u="none" strike="noStrike" kern="1200" cap="none" dirty="0" smtClean="0">
                <a:solidFill>
                  <a:schemeClr val="bg2">
                    <a:lumMod val="10000"/>
                  </a:schemeClr>
                </a:solidFill>
                <a:effectLst/>
                <a:latin typeface="+mn-lt"/>
                <a:ea typeface="+mn-ea"/>
                <a:cs typeface="+mn-cs"/>
                <a:sym typeface="Arial"/>
              </a:defRPr>
            </a:lvl1pPr>
          </a:lstStyle>
          <a:p>
            <a:pPr marL="0" marR="0" lvl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 typeface="Arial"/>
            </a:pPr>
            <a:r>
              <a:rPr lang="en-GB"/>
              <a:t>Click to edit Master text styles</a:t>
            </a:r>
          </a:p>
        </p:txBody>
      </p:sp>
      <p:sp>
        <p:nvSpPr>
          <p:cNvPr id="62" name="Text Placeholder 57">
            <a:extLst>
              <a:ext uri="{FF2B5EF4-FFF2-40B4-BE49-F238E27FC236}">
                <a16:creationId xmlns:a16="http://schemas.microsoft.com/office/drawing/2014/main" id="{4ACCE851-6D71-FBC3-D524-5BCE22B1731A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2435798" y="2379663"/>
            <a:ext cx="774713" cy="688080"/>
          </a:xfrm>
          <a:prstGeom prst="rect">
            <a:avLst/>
          </a:prstGeom>
        </p:spPr>
        <p:txBody>
          <a:bodyPr/>
          <a:lstStyle>
            <a:lvl1pPr algn="ctr">
              <a:defRPr lang="en-GB" sz="1400" b="1" kern="0" dirty="0" smtClean="0">
                <a:solidFill>
                  <a:schemeClr val="tx1"/>
                </a:solidFill>
                <a:latin typeface="Arial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63" name="Text Placeholder 60">
            <a:extLst>
              <a:ext uri="{FF2B5EF4-FFF2-40B4-BE49-F238E27FC236}">
                <a16:creationId xmlns:a16="http://schemas.microsoft.com/office/drawing/2014/main" id="{0BB393A2-6150-9105-FA63-170E06F3EFCC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324010" y="3227808"/>
            <a:ext cx="998288" cy="1293813"/>
          </a:xfrm>
          <a:prstGeom prst="rect">
            <a:avLst/>
          </a:prstGeom>
        </p:spPr>
        <p:txBody>
          <a:bodyPr/>
          <a:lstStyle>
            <a:lvl1pPr>
              <a:defRPr lang="en-US" sz="1200" b="0" i="0" u="none" strike="noStrike" kern="1200" cap="none" dirty="0" smtClean="0">
                <a:solidFill>
                  <a:schemeClr val="bg2">
                    <a:lumMod val="10000"/>
                  </a:schemeClr>
                </a:solidFill>
                <a:effectLst/>
                <a:latin typeface="+mn-lt"/>
                <a:ea typeface="+mn-ea"/>
                <a:cs typeface="+mn-cs"/>
                <a:sym typeface="Arial"/>
              </a:defRPr>
            </a:lvl1pPr>
          </a:lstStyle>
          <a:p>
            <a:pPr marL="0" marR="0" lvl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 typeface="Arial"/>
            </a:pPr>
            <a:r>
              <a:rPr lang="en-GB"/>
              <a:t>Click to edit Master text styles</a:t>
            </a:r>
          </a:p>
        </p:txBody>
      </p:sp>
      <p:sp>
        <p:nvSpPr>
          <p:cNvPr id="64" name="Text Placeholder 57">
            <a:extLst>
              <a:ext uri="{FF2B5EF4-FFF2-40B4-BE49-F238E27FC236}">
                <a16:creationId xmlns:a16="http://schemas.microsoft.com/office/drawing/2014/main" id="{1458ACC0-D00D-956F-588C-54A37F9B07D7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4041454" y="2379663"/>
            <a:ext cx="774713" cy="688080"/>
          </a:xfrm>
          <a:prstGeom prst="rect">
            <a:avLst/>
          </a:prstGeom>
        </p:spPr>
        <p:txBody>
          <a:bodyPr/>
          <a:lstStyle>
            <a:lvl1pPr algn="ctr">
              <a:defRPr lang="en-GB" sz="1400" b="1" kern="0" dirty="0" smtClean="0">
                <a:solidFill>
                  <a:schemeClr val="tx1"/>
                </a:solidFill>
                <a:latin typeface="Arial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65" name="Text Placeholder 60">
            <a:extLst>
              <a:ext uri="{FF2B5EF4-FFF2-40B4-BE49-F238E27FC236}">
                <a16:creationId xmlns:a16="http://schemas.microsoft.com/office/drawing/2014/main" id="{B250F977-E786-2DA7-72E8-81AFEE23F4A7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3929666" y="3227808"/>
            <a:ext cx="998288" cy="1293813"/>
          </a:xfrm>
          <a:prstGeom prst="rect">
            <a:avLst/>
          </a:prstGeom>
        </p:spPr>
        <p:txBody>
          <a:bodyPr/>
          <a:lstStyle>
            <a:lvl1pPr>
              <a:defRPr lang="en-US" sz="1200" b="0" i="0" u="none" strike="noStrike" kern="1200" cap="none" dirty="0" smtClean="0">
                <a:solidFill>
                  <a:schemeClr val="bg2">
                    <a:lumMod val="10000"/>
                  </a:schemeClr>
                </a:solidFill>
                <a:effectLst/>
                <a:latin typeface="+mn-lt"/>
                <a:ea typeface="+mn-ea"/>
                <a:cs typeface="+mn-cs"/>
                <a:sym typeface="Arial"/>
              </a:defRPr>
            </a:lvl1pPr>
          </a:lstStyle>
          <a:p>
            <a:pPr marL="0" marR="0" lvl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 typeface="Arial"/>
            </a:pPr>
            <a:r>
              <a:rPr lang="en-GB"/>
              <a:t>Click to edit Master text styles</a:t>
            </a:r>
          </a:p>
        </p:txBody>
      </p:sp>
      <p:sp>
        <p:nvSpPr>
          <p:cNvPr id="2" name="Picture Placeholder 31">
            <a:extLst>
              <a:ext uri="{FF2B5EF4-FFF2-40B4-BE49-F238E27FC236}">
                <a16:creationId xmlns:a16="http://schemas.microsoft.com/office/drawing/2014/main" id="{71AE08DE-41BD-8ADE-CC1A-8DD013322B2D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1019503" y="1636752"/>
            <a:ext cx="395990" cy="343705"/>
          </a:xfrm>
          <a:prstGeom prst="rect">
            <a:avLst/>
          </a:prstGeom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4" name="Picture Placeholder 31">
            <a:extLst>
              <a:ext uri="{FF2B5EF4-FFF2-40B4-BE49-F238E27FC236}">
                <a16:creationId xmlns:a16="http://schemas.microsoft.com/office/drawing/2014/main" id="{41E27262-52A2-1C8E-058F-D5D1FC823FBF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2619464" y="1636752"/>
            <a:ext cx="395990" cy="343705"/>
          </a:xfrm>
          <a:prstGeom prst="rect">
            <a:avLst/>
          </a:prstGeom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5" name="Picture Placeholder 31">
            <a:extLst>
              <a:ext uri="{FF2B5EF4-FFF2-40B4-BE49-F238E27FC236}">
                <a16:creationId xmlns:a16="http://schemas.microsoft.com/office/drawing/2014/main" id="{7A3D915A-1166-EF46-FD20-47BEE7A87B89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4231884" y="1636752"/>
            <a:ext cx="395990" cy="343705"/>
          </a:xfrm>
          <a:prstGeom prst="rect">
            <a:avLst/>
          </a:prstGeom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74" name="Text Placeholder 57">
            <a:extLst>
              <a:ext uri="{FF2B5EF4-FFF2-40B4-BE49-F238E27FC236}">
                <a16:creationId xmlns:a16="http://schemas.microsoft.com/office/drawing/2014/main" id="{51A9BA19-0D74-68B5-2F27-DE5D0FE54AFD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5647110" y="2379663"/>
            <a:ext cx="774713" cy="688080"/>
          </a:xfrm>
          <a:prstGeom prst="rect">
            <a:avLst/>
          </a:prstGeom>
        </p:spPr>
        <p:txBody>
          <a:bodyPr/>
          <a:lstStyle>
            <a:lvl1pPr algn="ctr">
              <a:defRPr lang="en-GB" sz="1400" b="1" kern="0" dirty="0" smtClean="0">
                <a:solidFill>
                  <a:schemeClr val="tx1"/>
                </a:solidFill>
                <a:latin typeface="Arial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75" name="Text Placeholder 60">
            <a:extLst>
              <a:ext uri="{FF2B5EF4-FFF2-40B4-BE49-F238E27FC236}">
                <a16:creationId xmlns:a16="http://schemas.microsoft.com/office/drawing/2014/main" id="{D1A24755-EB0D-881D-82D5-9B1E6C9C1B5C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5535322" y="3227808"/>
            <a:ext cx="998288" cy="1293813"/>
          </a:xfrm>
          <a:prstGeom prst="rect">
            <a:avLst/>
          </a:prstGeom>
        </p:spPr>
        <p:txBody>
          <a:bodyPr/>
          <a:lstStyle>
            <a:lvl1pPr>
              <a:defRPr lang="en-US" sz="1200" b="0" i="0" u="none" strike="noStrike" kern="1200" cap="none" dirty="0" smtClean="0">
                <a:solidFill>
                  <a:schemeClr val="bg2">
                    <a:lumMod val="10000"/>
                  </a:schemeClr>
                </a:solidFill>
                <a:effectLst/>
                <a:latin typeface="+mn-lt"/>
                <a:ea typeface="+mn-ea"/>
                <a:cs typeface="+mn-cs"/>
                <a:sym typeface="Arial"/>
              </a:defRPr>
            </a:lvl1pPr>
          </a:lstStyle>
          <a:p>
            <a:pPr marL="0" marR="0" lvl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 typeface="Arial"/>
            </a:pPr>
            <a:r>
              <a:rPr lang="en-GB"/>
              <a:t>Click to edit Master text styles</a:t>
            </a:r>
          </a:p>
        </p:txBody>
      </p:sp>
      <p:sp>
        <p:nvSpPr>
          <p:cNvPr id="76" name="Picture Placeholder 31">
            <a:extLst>
              <a:ext uri="{FF2B5EF4-FFF2-40B4-BE49-F238E27FC236}">
                <a16:creationId xmlns:a16="http://schemas.microsoft.com/office/drawing/2014/main" id="{12031D72-3DEF-818B-9201-71ED50D3C3BD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5830776" y="1636752"/>
            <a:ext cx="395990" cy="343705"/>
          </a:xfrm>
          <a:prstGeom prst="rect">
            <a:avLst/>
          </a:prstGeom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80" name="Text Placeholder 57">
            <a:extLst>
              <a:ext uri="{FF2B5EF4-FFF2-40B4-BE49-F238E27FC236}">
                <a16:creationId xmlns:a16="http://schemas.microsoft.com/office/drawing/2014/main" id="{D8F5E859-F3A9-ABF0-04A3-365F14025D11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7271257" y="2379663"/>
            <a:ext cx="774713" cy="688080"/>
          </a:xfrm>
          <a:prstGeom prst="rect">
            <a:avLst/>
          </a:prstGeom>
        </p:spPr>
        <p:txBody>
          <a:bodyPr/>
          <a:lstStyle>
            <a:lvl1pPr algn="ctr">
              <a:defRPr lang="en-GB" sz="1400" b="1" kern="0" dirty="0" smtClean="0">
                <a:solidFill>
                  <a:schemeClr val="tx1"/>
                </a:solidFill>
                <a:latin typeface="Arial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81" name="Text Placeholder 60">
            <a:extLst>
              <a:ext uri="{FF2B5EF4-FFF2-40B4-BE49-F238E27FC236}">
                <a16:creationId xmlns:a16="http://schemas.microsoft.com/office/drawing/2014/main" id="{11B5B8E4-FC09-B7F6-6715-BB5EF9DEB592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7159469" y="3227808"/>
            <a:ext cx="998288" cy="1293813"/>
          </a:xfrm>
          <a:prstGeom prst="rect">
            <a:avLst/>
          </a:prstGeom>
        </p:spPr>
        <p:txBody>
          <a:bodyPr/>
          <a:lstStyle>
            <a:lvl1pPr>
              <a:defRPr lang="en-US" sz="1200" b="0" i="0" u="none" strike="noStrike" kern="1200" cap="none" dirty="0" smtClean="0">
                <a:solidFill>
                  <a:schemeClr val="bg2">
                    <a:lumMod val="10000"/>
                  </a:schemeClr>
                </a:solidFill>
                <a:effectLst/>
                <a:latin typeface="+mn-lt"/>
                <a:ea typeface="+mn-ea"/>
                <a:cs typeface="+mn-cs"/>
                <a:sym typeface="Arial"/>
              </a:defRPr>
            </a:lvl1pPr>
          </a:lstStyle>
          <a:p>
            <a:pPr marL="0" marR="0" lvl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 typeface="Arial"/>
            </a:pPr>
            <a:r>
              <a:rPr lang="en-GB"/>
              <a:t>Click to edit Master text styles</a:t>
            </a:r>
          </a:p>
        </p:txBody>
      </p:sp>
      <p:sp>
        <p:nvSpPr>
          <p:cNvPr id="82" name="Text Placeholder 57">
            <a:extLst>
              <a:ext uri="{FF2B5EF4-FFF2-40B4-BE49-F238E27FC236}">
                <a16:creationId xmlns:a16="http://schemas.microsoft.com/office/drawing/2014/main" id="{080CD509-380C-1790-9974-EAE953E6F81C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8876913" y="2379663"/>
            <a:ext cx="774713" cy="688080"/>
          </a:xfrm>
          <a:prstGeom prst="rect">
            <a:avLst/>
          </a:prstGeom>
        </p:spPr>
        <p:txBody>
          <a:bodyPr/>
          <a:lstStyle>
            <a:lvl1pPr algn="ctr">
              <a:defRPr lang="en-GB" sz="1400" b="1" kern="0" dirty="0" smtClean="0">
                <a:solidFill>
                  <a:schemeClr val="tx1"/>
                </a:solidFill>
                <a:latin typeface="Arial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83" name="Text Placeholder 60">
            <a:extLst>
              <a:ext uri="{FF2B5EF4-FFF2-40B4-BE49-F238E27FC236}">
                <a16:creationId xmlns:a16="http://schemas.microsoft.com/office/drawing/2014/main" id="{CC6A5D12-FF5D-056A-7FB5-1A801008DA61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>
          <a:xfrm>
            <a:off x="8765125" y="3227808"/>
            <a:ext cx="998288" cy="1293813"/>
          </a:xfrm>
          <a:prstGeom prst="rect">
            <a:avLst/>
          </a:prstGeom>
        </p:spPr>
        <p:txBody>
          <a:bodyPr/>
          <a:lstStyle>
            <a:lvl1pPr>
              <a:defRPr lang="en-US" sz="1200" b="0" i="0" u="none" strike="noStrike" kern="1200" cap="none" dirty="0" smtClean="0">
                <a:solidFill>
                  <a:schemeClr val="bg2">
                    <a:lumMod val="10000"/>
                  </a:schemeClr>
                </a:solidFill>
                <a:effectLst/>
                <a:latin typeface="+mn-lt"/>
                <a:ea typeface="+mn-ea"/>
                <a:cs typeface="+mn-cs"/>
                <a:sym typeface="Arial"/>
              </a:defRPr>
            </a:lvl1pPr>
          </a:lstStyle>
          <a:p>
            <a:pPr marL="0" marR="0" lvl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 typeface="Arial"/>
            </a:pPr>
            <a:r>
              <a:rPr lang="en-GB"/>
              <a:t>Click to edit Master text styles</a:t>
            </a:r>
          </a:p>
        </p:txBody>
      </p:sp>
      <p:sp>
        <p:nvSpPr>
          <p:cNvPr id="84" name="Text Placeholder 57">
            <a:extLst>
              <a:ext uri="{FF2B5EF4-FFF2-40B4-BE49-F238E27FC236}">
                <a16:creationId xmlns:a16="http://schemas.microsoft.com/office/drawing/2014/main" id="{D15BC020-1852-3236-4F0B-78B15B32C32A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>
          <a:xfrm>
            <a:off x="10482569" y="2379663"/>
            <a:ext cx="774713" cy="688080"/>
          </a:xfrm>
          <a:prstGeom prst="rect">
            <a:avLst/>
          </a:prstGeom>
        </p:spPr>
        <p:txBody>
          <a:bodyPr/>
          <a:lstStyle>
            <a:lvl1pPr algn="ctr">
              <a:defRPr lang="en-GB" sz="1400" b="1" kern="0" dirty="0" smtClean="0">
                <a:solidFill>
                  <a:schemeClr val="tx1"/>
                </a:solidFill>
                <a:latin typeface="Arial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85" name="Text Placeholder 60">
            <a:extLst>
              <a:ext uri="{FF2B5EF4-FFF2-40B4-BE49-F238E27FC236}">
                <a16:creationId xmlns:a16="http://schemas.microsoft.com/office/drawing/2014/main" id="{AEDDE3B0-7F4E-A756-69DA-7F961F82B7E6}"/>
              </a:ext>
            </a:extLst>
          </p:cNvPr>
          <p:cNvSpPr>
            <a:spLocks noGrp="1"/>
          </p:cNvSpPr>
          <p:nvPr>
            <p:ph type="body" sz="quarter" idx="37"/>
          </p:nvPr>
        </p:nvSpPr>
        <p:spPr>
          <a:xfrm>
            <a:off x="10370781" y="3227808"/>
            <a:ext cx="998288" cy="1293813"/>
          </a:xfrm>
          <a:prstGeom prst="rect">
            <a:avLst/>
          </a:prstGeom>
        </p:spPr>
        <p:txBody>
          <a:bodyPr/>
          <a:lstStyle>
            <a:lvl1pPr>
              <a:defRPr lang="en-US" sz="1200" b="0" i="0" u="none" strike="noStrike" kern="1200" cap="none" dirty="0" smtClean="0">
                <a:solidFill>
                  <a:schemeClr val="bg2">
                    <a:lumMod val="10000"/>
                  </a:schemeClr>
                </a:solidFill>
                <a:effectLst/>
                <a:latin typeface="+mn-lt"/>
                <a:ea typeface="+mn-ea"/>
                <a:cs typeface="+mn-cs"/>
                <a:sym typeface="Arial"/>
              </a:defRPr>
            </a:lvl1pPr>
          </a:lstStyle>
          <a:p>
            <a:pPr marL="0" marR="0" lvl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 typeface="Arial"/>
            </a:pPr>
            <a:r>
              <a:rPr lang="en-GB"/>
              <a:t>Click to edit Master text styles</a:t>
            </a:r>
          </a:p>
        </p:txBody>
      </p:sp>
      <p:sp>
        <p:nvSpPr>
          <p:cNvPr id="86" name="Picture Placeholder 31">
            <a:extLst>
              <a:ext uri="{FF2B5EF4-FFF2-40B4-BE49-F238E27FC236}">
                <a16:creationId xmlns:a16="http://schemas.microsoft.com/office/drawing/2014/main" id="{AC8DCBF4-FBEB-FB1C-3627-5CF5389090D7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7460618" y="1636752"/>
            <a:ext cx="395990" cy="343705"/>
          </a:xfrm>
          <a:prstGeom prst="rect">
            <a:avLst/>
          </a:prstGeom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87" name="Picture Placeholder 31">
            <a:extLst>
              <a:ext uri="{FF2B5EF4-FFF2-40B4-BE49-F238E27FC236}">
                <a16:creationId xmlns:a16="http://schemas.microsoft.com/office/drawing/2014/main" id="{F9CE104C-5F94-3297-D12F-7494E43E14EE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060579" y="1636752"/>
            <a:ext cx="395990" cy="343705"/>
          </a:xfrm>
          <a:prstGeom prst="rect">
            <a:avLst/>
          </a:prstGeom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88" name="Picture Placeholder 31">
            <a:extLst>
              <a:ext uri="{FF2B5EF4-FFF2-40B4-BE49-F238E27FC236}">
                <a16:creationId xmlns:a16="http://schemas.microsoft.com/office/drawing/2014/main" id="{3EED5797-D350-ABE2-2CBF-12302B8EBD3F}"/>
              </a:ext>
            </a:extLst>
          </p:cNvPr>
          <p:cNvSpPr>
            <a:spLocks noGrp="1"/>
          </p:cNvSpPr>
          <p:nvPr>
            <p:ph type="pic" sz="quarter" idx="40"/>
          </p:nvPr>
        </p:nvSpPr>
        <p:spPr>
          <a:xfrm>
            <a:off x="10672999" y="1636752"/>
            <a:ext cx="395990" cy="343705"/>
          </a:xfrm>
          <a:prstGeom prst="rect">
            <a:avLst/>
          </a:prstGeom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id="{1FDC76AF-24CB-4AEE-6EEF-BCAA57B48D4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</p:spTree>
    <p:extLst>
      <p:ext uri="{BB962C8B-B14F-4D97-AF65-F5344CB8AC3E}">
        <p14:creationId xmlns:p14="http://schemas.microsoft.com/office/powerpoint/2010/main" val="2555401190"/>
      </p:ext>
    </p:extLst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ext Heavy Slide w/ icons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36FB2DD1-3B23-51D6-16DA-4631C45F1EB7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9DDA10D-A083-13F9-01ED-694B1D012B99}"/>
              </a:ext>
            </a:extLst>
          </p:cNvPr>
          <p:cNvGrpSpPr/>
          <p:nvPr userDrawn="1"/>
        </p:nvGrpSpPr>
        <p:grpSpPr>
          <a:xfrm>
            <a:off x="9965853" y="327790"/>
            <a:ext cx="3185148" cy="742841"/>
            <a:chOff x="8200941" y="3816054"/>
            <a:chExt cx="3986871" cy="929819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A2C1B690-8DC8-52D3-D173-CF064D20B36F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ED631834-E1A4-D024-6C35-A5989845877F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4B509CCB-897F-DCFC-6F44-55DFE2B7A3EC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66D81022-DAC3-51E3-E66F-E792BA87122F}"/>
              </a:ext>
            </a:extLst>
          </p:cNvPr>
          <p:cNvGrpSpPr/>
          <p:nvPr userDrawn="1"/>
        </p:nvGrpSpPr>
        <p:grpSpPr>
          <a:xfrm>
            <a:off x="10926132" y="5497804"/>
            <a:ext cx="2073899" cy="321555"/>
            <a:chOff x="7573955" y="3084660"/>
            <a:chExt cx="4515315" cy="700093"/>
          </a:xfrm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61F7387C-A3CF-97DF-FA34-A453A999FE84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CF3F2B9E-3C11-86CD-07AC-19BFBDFA0D2A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807A77CC-60B0-1642-81EF-E4F32C4D2EE3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A5FC350E-AF90-944B-715C-2BA292A1222A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" name="Rectangle 14">
            <a:extLst>
              <a:ext uri="{FF2B5EF4-FFF2-40B4-BE49-F238E27FC236}">
                <a16:creationId xmlns:a16="http://schemas.microsoft.com/office/drawing/2014/main" id="{BB7EDDD9-130E-709A-08DF-D6A3C2A3FFEF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0EA5D933-69F2-A4A2-C313-84F5DE5FAF4F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3C8F8C49-1175-CEE9-468E-0E6429D01E27}"/>
              </a:ext>
            </a:extLst>
          </p:cNvPr>
          <p:cNvSpPr/>
          <p:nvPr userDrawn="1"/>
        </p:nvSpPr>
        <p:spPr>
          <a:xfrm rot="10800000">
            <a:off x="12190722" y="-1"/>
            <a:ext cx="4444409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 Placeholder 19">
            <a:extLst>
              <a:ext uri="{FF2B5EF4-FFF2-40B4-BE49-F238E27FC236}">
                <a16:creationId xmlns:a16="http://schemas.microsoft.com/office/drawing/2014/main" id="{7E91EAFD-58CC-204D-AF0C-372C5A7A756E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09601" y="2662047"/>
            <a:ext cx="2036763" cy="403225"/>
          </a:xfrm>
          <a:prstGeom prst="rect">
            <a:avLst/>
          </a:prstGeom>
        </p:spPr>
        <p:txBody>
          <a:bodyPr/>
          <a:lstStyle>
            <a:lvl1pPr>
              <a:defRPr lang="en-GB" sz="1500" kern="1200" dirty="0" smtClean="0">
                <a:solidFill>
                  <a:schemeClr val="dk1">
                    <a:hueOff val="0"/>
                    <a:satOff val="0"/>
                    <a:lumOff val="0"/>
                    <a:alphaOff val="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ctr" defTabSz="40005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None/>
            </a:pPr>
            <a:r>
              <a:rPr lang="en-GB"/>
              <a:t>Click to edit Master text styles</a:t>
            </a:r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2563BAC4-B824-7B85-B30E-F4EA751C61EF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1327692" y="1848939"/>
            <a:ext cx="600581" cy="521283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18" name="Text Placeholder 19">
            <a:extLst>
              <a:ext uri="{FF2B5EF4-FFF2-40B4-BE49-F238E27FC236}">
                <a16:creationId xmlns:a16="http://schemas.microsoft.com/office/drawing/2014/main" id="{7683ADB7-A1D0-C967-B7AE-AE7537FE046A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3520871" y="2662047"/>
            <a:ext cx="2036763" cy="403225"/>
          </a:xfrm>
          <a:prstGeom prst="rect">
            <a:avLst/>
          </a:prstGeom>
        </p:spPr>
        <p:txBody>
          <a:bodyPr/>
          <a:lstStyle>
            <a:lvl1pPr>
              <a:defRPr lang="en-GB" sz="1500" kern="1200" dirty="0" smtClean="0">
                <a:solidFill>
                  <a:schemeClr val="dk1">
                    <a:hueOff val="0"/>
                    <a:satOff val="0"/>
                    <a:lumOff val="0"/>
                    <a:alphaOff val="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ctr" defTabSz="40005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None/>
            </a:pPr>
            <a:r>
              <a:rPr lang="en-GB"/>
              <a:t>Click to edit Master text styles</a:t>
            </a:r>
          </a:p>
        </p:txBody>
      </p:sp>
      <p:sp>
        <p:nvSpPr>
          <p:cNvPr id="19" name="Picture Placeholder 31">
            <a:extLst>
              <a:ext uri="{FF2B5EF4-FFF2-40B4-BE49-F238E27FC236}">
                <a16:creationId xmlns:a16="http://schemas.microsoft.com/office/drawing/2014/main" id="{E1D744C2-7B9E-7328-6679-0080DD9707E1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4238962" y="1848939"/>
            <a:ext cx="600581" cy="521283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20" name="Text Placeholder 19">
            <a:extLst>
              <a:ext uri="{FF2B5EF4-FFF2-40B4-BE49-F238E27FC236}">
                <a16:creationId xmlns:a16="http://schemas.microsoft.com/office/drawing/2014/main" id="{7B3B8D56-6987-91E4-B2F4-E1B2F924EAEF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6432141" y="2662047"/>
            <a:ext cx="2036763" cy="403225"/>
          </a:xfrm>
          <a:prstGeom prst="rect">
            <a:avLst/>
          </a:prstGeom>
        </p:spPr>
        <p:txBody>
          <a:bodyPr/>
          <a:lstStyle>
            <a:lvl1pPr>
              <a:defRPr lang="en-GB" sz="1500" kern="1200" dirty="0" smtClean="0">
                <a:solidFill>
                  <a:schemeClr val="dk1">
                    <a:hueOff val="0"/>
                    <a:satOff val="0"/>
                    <a:lumOff val="0"/>
                    <a:alphaOff val="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ctr" defTabSz="40005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None/>
            </a:pPr>
            <a:r>
              <a:rPr lang="en-GB"/>
              <a:t>Click to edit Master text styles</a:t>
            </a:r>
          </a:p>
        </p:txBody>
      </p:sp>
      <p:sp>
        <p:nvSpPr>
          <p:cNvPr id="22" name="Picture Placeholder 31">
            <a:extLst>
              <a:ext uri="{FF2B5EF4-FFF2-40B4-BE49-F238E27FC236}">
                <a16:creationId xmlns:a16="http://schemas.microsoft.com/office/drawing/2014/main" id="{69C52D4C-38C3-F8FC-37CA-D69C9B02558F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7150232" y="1848939"/>
            <a:ext cx="600581" cy="521283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23" name="Text Placeholder 19">
            <a:extLst>
              <a:ext uri="{FF2B5EF4-FFF2-40B4-BE49-F238E27FC236}">
                <a16:creationId xmlns:a16="http://schemas.microsoft.com/office/drawing/2014/main" id="{27132CD6-C08C-96F7-26A4-B24A646DACFD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9343411" y="2673064"/>
            <a:ext cx="2036763" cy="403225"/>
          </a:xfrm>
          <a:prstGeom prst="rect">
            <a:avLst/>
          </a:prstGeom>
        </p:spPr>
        <p:txBody>
          <a:bodyPr/>
          <a:lstStyle>
            <a:lvl1pPr>
              <a:defRPr lang="en-GB" sz="1500" kern="1200" dirty="0" smtClean="0">
                <a:solidFill>
                  <a:schemeClr val="dk1">
                    <a:hueOff val="0"/>
                    <a:satOff val="0"/>
                    <a:lumOff val="0"/>
                    <a:alphaOff val="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ctr" defTabSz="40005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None/>
            </a:pPr>
            <a:r>
              <a:rPr lang="en-GB"/>
              <a:t>Click to edit Master text styles</a:t>
            </a:r>
          </a:p>
        </p:txBody>
      </p:sp>
      <p:sp>
        <p:nvSpPr>
          <p:cNvPr id="27" name="Picture Placeholder 31">
            <a:extLst>
              <a:ext uri="{FF2B5EF4-FFF2-40B4-BE49-F238E27FC236}">
                <a16:creationId xmlns:a16="http://schemas.microsoft.com/office/drawing/2014/main" id="{5E1355C6-B18B-2581-3B90-2F11C78873A3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10061502" y="1859956"/>
            <a:ext cx="600581" cy="521283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28" name="Text Placeholder 19">
            <a:extLst>
              <a:ext uri="{FF2B5EF4-FFF2-40B4-BE49-F238E27FC236}">
                <a16:creationId xmlns:a16="http://schemas.microsoft.com/office/drawing/2014/main" id="{622A7DDD-DE69-3811-3B2E-B896FFF35827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609601" y="4832370"/>
            <a:ext cx="2036763" cy="403225"/>
          </a:xfrm>
          <a:prstGeom prst="rect">
            <a:avLst/>
          </a:prstGeom>
        </p:spPr>
        <p:txBody>
          <a:bodyPr/>
          <a:lstStyle>
            <a:lvl1pPr>
              <a:defRPr lang="en-GB" sz="1500" kern="1200" dirty="0" smtClean="0">
                <a:solidFill>
                  <a:schemeClr val="dk1">
                    <a:hueOff val="0"/>
                    <a:satOff val="0"/>
                    <a:lumOff val="0"/>
                    <a:alphaOff val="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ctr" defTabSz="40005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None/>
            </a:pPr>
            <a:r>
              <a:rPr lang="en-GB"/>
              <a:t>Click to edit Master text styles</a:t>
            </a:r>
          </a:p>
        </p:txBody>
      </p:sp>
      <p:sp>
        <p:nvSpPr>
          <p:cNvPr id="29" name="Picture Placeholder 31">
            <a:extLst>
              <a:ext uri="{FF2B5EF4-FFF2-40B4-BE49-F238E27FC236}">
                <a16:creationId xmlns:a16="http://schemas.microsoft.com/office/drawing/2014/main" id="{E5F8F3D2-602B-B5E2-6F51-0DD92353E3D8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1327692" y="4019262"/>
            <a:ext cx="600581" cy="521283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30" name="Text Placeholder 19">
            <a:extLst>
              <a:ext uri="{FF2B5EF4-FFF2-40B4-BE49-F238E27FC236}">
                <a16:creationId xmlns:a16="http://schemas.microsoft.com/office/drawing/2014/main" id="{F4C23ED1-8086-5D54-3F09-7F3EB48FA595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3520871" y="4832370"/>
            <a:ext cx="2036763" cy="403225"/>
          </a:xfrm>
          <a:prstGeom prst="rect">
            <a:avLst/>
          </a:prstGeom>
        </p:spPr>
        <p:txBody>
          <a:bodyPr/>
          <a:lstStyle>
            <a:lvl1pPr>
              <a:defRPr lang="en-GB" sz="1500" kern="1200" dirty="0" smtClean="0">
                <a:solidFill>
                  <a:schemeClr val="dk1">
                    <a:hueOff val="0"/>
                    <a:satOff val="0"/>
                    <a:lumOff val="0"/>
                    <a:alphaOff val="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ctr" defTabSz="40005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None/>
            </a:pPr>
            <a:r>
              <a:rPr lang="en-GB"/>
              <a:t>Click to edit Master text styles</a:t>
            </a:r>
          </a:p>
        </p:txBody>
      </p:sp>
      <p:sp>
        <p:nvSpPr>
          <p:cNvPr id="31" name="Picture Placeholder 31">
            <a:extLst>
              <a:ext uri="{FF2B5EF4-FFF2-40B4-BE49-F238E27FC236}">
                <a16:creationId xmlns:a16="http://schemas.microsoft.com/office/drawing/2014/main" id="{706BD6F0-7215-16C7-84CF-6E65256A821F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4238962" y="4019262"/>
            <a:ext cx="600581" cy="521283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44" name="Text Placeholder 19">
            <a:extLst>
              <a:ext uri="{FF2B5EF4-FFF2-40B4-BE49-F238E27FC236}">
                <a16:creationId xmlns:a16="http://schemas.microsoft.com/office/drawing/2014/main" id="{5033E6F6-97C2-3451-4914-86A5A68AE1B8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6432141" y="4832370"/>
            <a:ext cx="2036763" cy="403225"/>
          </a:xfrm>
          <a:prstGeom prst="rect">
            <a:avLst/>
          </a:prstGeom>
        </p:spPr>
        <p:txBody>
          <a:bodyPr/>
          <a:lstStyle>
            <a:lvl1pPr>
              <a:defRPr lang="en-GB" sz="1500" kern="1200" dirty="0" smtClean="0">
                <a:solidFill>
                  <a:schemeClr val="dk1">
                    <a:hueOff val="0"/>
                    <a:satOff val="0"/>
                    <a:lumOff val="0"/>
                    <a:alphaOff val="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ctr" defTabSz="40005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None/>
            </a:pPr>
            <a:r>
              <a:rPr lang="en-GB"/>
              <a:t>Click to edit Master text styles</a:t>
            </a:r>
          </a:p>
        </p:txBody>
      </p:sp>
      <p:sp>
        <p:nvSpPr>
          <p:cNvPr id="45" name="Picture Placeholder 31">
            <a:extLst>
              <a:ext uri="{FF2B5EF4-FFF2-40B4-BE49-F238E27FC236}">
                <a16:creationId xmlns:a16="http://schemas.microsoft.com/office/drawing/2014/main" id="{FD02BE19-2062-8DB0-0EEE-8F23057C2DB4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7150232" y="4019262"/>
            <a:ext cx="600581" cy="521283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46" name="Text Placeholder 19">
            <a:extLst>
              <a:ext uri="{FF2B5EF4-FFF2-40B4-BE49-F238E27FC236}">
                <a16:creationId xmlns:a16="http://schemas.microsoft.com/office/drawing/2014/main" id="{C1E35605-8CFD-C4E2-5681-05874488FB75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9343411" y="4843387"/>
            <a:ext cx="2036763" cy="403225"/>
          </a:xfrm>
          <a:prstGeom prst="rect">
            <a:avLst/>
          </a:prstGeom>
        </p:spPr>
        <p:txBody>
          <a:bodyPr/>
          <a:lstStyle>
            <a:lvl1pPr>
              <a:defRPr lang="en-GB" sz="1500" kern="1200" dirty="0" smtClean="0">
                <a:solidFill>
                  <a:schemeClr val="dk1">
                    <a:hueOff val="0"/>
                    <a:satOff val="0"/>
                    <a:lumOff val="0"/>
                    <a:alphaOff val="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ctr" defTabSz="40005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None/>
            </a:pPr>
            <a:r>
              <a:rPr lang="en-GB"/>
              <a:t>Click to edit Master text styles</a:t>
            </a:r>
          </a:p>
        </p:txBody>
      </p:sp>
      <p:sp>
        <p:nvSpPr>
          <p:cNvPr id="47" name="Picture Placeholder 31">
            <a:extLst>
              <a:ext uri="{FF2B5EF4-FFF2-40B4-BE49-F238E27FC236}">
                <a16:creationId xmlns:a16="http://schemas.microsoft.com/office/drawing/2014/main" id="{1F8E5B01-B182-C5DF-891B-C315CE6A50CD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10061502" y="4030279"/>
            <a:ext cx="600581" cy="521283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25" name="Text Placeholder 12">
            <a:extLst>
              <a:ext uri="{FF2B5EF4-FFF2-40B4-BE49-F238E27FC236}">
                <a16:creationId xmlns:a16="http://schemas.microsoft.com/office/drawing/2014/main" id="{AD7530E3-977E-20FD-75DC-5DD2788063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</p:spTree>
    <p:extLst>
      <p:ext uri="{BB962C8B-B14F-4D97-AF65-F5344CB8AC3E}">
        <p14:creationId xmlns:p14="http://schemas.microsoft.com/office/powerpoint/2010/main" val="3805478299"/>
      </p:ext>
    </p:extLst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ext Heavy Slide w/ boxes_1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7BD75BD9-8106-DBEB-0FDB-EB199FEEA414}"/>
              </a:ext>
            </a:extLst>
          </p:cNvPr>
          <p:cNvGrpSpPr/>
          <p:nvPr userDrawn="1"/>
        </p:nvGrpSpPr>
        <p:grpSpPr>
          <a:xfrm>
            <a:off x="10345004" y="495274"/>
            <a:ext cx="2799343" cy="434034"/>
            <a:chOff x="7573955" y="3084660"/>
            <a:chExt cx="4515315" cy="700093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6D2D781E-9FA5-D5F6-CBD8-8D685F0C1D59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>
                  <a:lumMod val="9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D748A296-1C70-192A-A555-4046A923DDCC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>
                  <a:lumMod val="9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B1B6C1B3-7F95-85A0-6683-8942AD27C864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>
                  <a:lumMod val="9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77958F9B-FCE4-FE17-3F84-7F7EE2DBECD8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chemeClr val="accent5">
                  <a:lumMod val="9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1" name="Rectangle 20">
            <a:extLst>
              <a:ext uri="{FF2B5EF4-FFF2-40B4-BE49-F238E27FC236}">
                <a16:creationId xmlns:a16="http://schemas.microsoft.com/office/drawing/2014/main" id="{4024671E-1D62-14E4-2244-A4A3FA424821}"/>
              </a:ext>
            </a:extLst>
          </p:cNvPr>
          <p:cNvSpPr/>
          <p:nvPr userDrawn="1"/>
        </p:nvSpPr>
        <p:spPr>
          <a:xfrm>
            <a:off x="14152723" y="6213528"/>
            <a:ext cx="4203953" cy="558691"/>
          </a:xfrm>
          <a:prstGeom prst="rect">
            <a:avLst/>
          </a:prstGeom>
        </p:spPr>
        <p:style>
          <a:lnRef idx="0">
            <a:schemeClr val="dk1">
              <a:alpha val="0"/>
              <a:hueOff val="0"/>
              <a:satOff val="0"/>
              <a:lumOff val="0"/>
              <a:alphaOff val="0"/>
            </a:schemeClr>
          </a:lnRef>
          <a:fillRef idx="0">
            <a:schemeClr val="lt1">
              <a:alpha val="0"/>
              <a:hueOff val="0"/>
              <a:satOff val="0"/>
              <a:lumOff val="0"/>
              <a:alphaOff val="0"/>
            </a:schemeClr>
          </a:fillRef>
          <a:effectRef idx="0">
            <a:schemeClr val="lt1">
              <a:alpha val="0"/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B1821">
                  <a:hueOff val="0"/>
                  <a:satOff val="0"/>
                  <a:lumOff val="0"/>
                  <a:alphaOff val="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C829402F-E7E7-B53B-3008-944D17F02271}"/>
              </a:ext>
            </a:extLst>
          </p:cNvPr>
          <p:cNvSpPr/>
          <p:nvPr userDrawn="1"/>
        </p:nvSpPr>
        <p:spPr>
          <a:xfrm rot="10800000">
            <a:off x="12192000" y="-2945995"/>
            <a:ext cx="4444409" cy="15763465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ounded Rectangle 23">
            <a:extLst>
              <a:ext uri="{FF2B5EF4-FFF2-40B4-BE49-F238E27FC236}">
                <a16:creationId xmlns:a16="http://schemas.microsoft.com/office/drawing/2014/main" id="{1040BE10-2435-2387-F72F-604CA1793F2B}"/>
              </a:ext>
            </a:extLst>
          </p:cNvPr>
          <p:cNvSpPr/>
          <p:nvPr userDrawn="1"/>
        </p:nvSpPr>
        <p:spPr>
          <a:xfrm>
            <a:off x="3099708" y="2502273"/>
            <a:ext cx="2559480" cy="3303194"/>
          </a:xfrm>
          <a:prstGeom prst="roundRect">
            <a:avLst>
              <a:gd name="adj" fmla="val 6149"/>
            </a:avLst>
          </a:prstGeom>
          <a:solidFill>
            <a:srgbClr val="FFFFFF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6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6" name="Freeform 25">
            <a:extLst>
              <a:ext uri="{FF2B5EF4-FFF2-40B4-BE49-F238E27FC236}">
                <a16:creationId xmlns:a16="http://schemas.microsoft.com/office/drawing/2014/main" id="{9FC53A99-1F87-95DA-6040-9F36D0AB504F}"/>
              </a:ext>
            </a:extLst>
          </p:cNvPr>
          <p:cNvSpPr/>
          <p:nvPr userDrawn="1"/>
        </p:nvSpPr>
        <p:spPr>
          <a:xfrm>
            <a:off x="3099710" y="4639272"/>
            <a:ext cx="195964" cy="1166194"/>
          </a:xfrm>
          <a:custGeom>
            <a:avLst/>
            <a:gdLst>
              <a:gd name="connsiteX0" fmla="*/ 0 w 259387"/>
              <a:gd name="connsiteY0" fmla="*/ 0 h 1543629"/>
              <a:gd name="connsiteX1" fmla="*/ 62210 w 259387"/>
              <a:gd name="connsiteY1" fmla="*/ 0 h 1543629"/>
              <a:gd name="connsiteX2" fmla="*/ 259387 w 259387"/>
              <a:gd name="connsiteY2" fmla="*/ 197177 h 1543629"/>
              <a:gd name="connsiteX3" fmla="*/ 259387 w 259387"/>
              <a:gd name="connsiteY3" fmla="*/ 1543629 h 1543629"/>
              <a:gd name="connsiteX4" fmla="*/ 0 w 259387"/>
              <a:gd name="connsiteY4" fmla="*/ 1543629 h 1543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9387" h="1543629">
                <a:moveTo>
                  <a:pt x="0" y="0"/>
                </a:moveTo>
                <a:lnTo>
                  <a:pt x="62210" y="0"/>
                </a:lnTo>
                <a:cubicBezTo>
                  <a:pt x="171108" y="0"/>
                  <a:pt x="259387" y="88279"/>
                  <a:pt x="259387" y="197177"/>
                </a:cubicBezTo>
                <a:lnTo>
                  <a:pt x="259387" y="1543629"/>
                </a:lnTo>
                <a:lnTo>
                  <a:pt x="0" y="1543629"/>
                </a:lnTo>
                <a:close/>
              </a:path>
            </a:pathLst>
          </a:custGeom>
          <a:solidFill>
            <a:schemeClr val="accent2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</a:pPr>
            <a:endParaRPr lang="en-US" sz="2000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7" name="Rounded Rectangle 26">
            <a:extLst>
              <a:ext uri="{FF2B5EF4-FFF2-40B4-BE49-F238E27FC236}">
                <a16:creationId xmlns:a16="http://schemas.microsoft.com/office/drawing/2014/main" id="{328F3814-3245-361E-9319-3ED8ABDF9C19}"/>
              </a:ext>
            </a:extLst>
          </p:cNvPr>
          <p:cNvSpPr/>
          <p:nvPr userDrawn="1"/>
        </p:nvSpPr>
        <p:spPr>
          <a:xfrm>
            <a:off x="5976546" y="2502273"/>
            <a:ext cx="2559480" cy="3303194"/>
          </a:xfrm>
          <a:prstGeom prst="roundRect">
            <a:avLst>
              <a:gd name="adj" fmla="val 6149"/>
            </a:avLst>
          </a:prstGeom>
          <a:solidFill>
            <a:srgbClr val="FFFFFF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6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9" name="Freeform 28">
            <a:extLst>
              <a:ext uri="{FF2B5EF4-FFF2-40B4-BE49-F238E27FC236}">
                <a16:creationId xmlns:a16="http://schemas.microsoft.com/office/drawing/2014/main" id="{75895C51-A4A2-B290-FD9F-69CB5F2BF819}"/>
              </a:ext>
            </a:extLst>
          </p:cNvPr>
          <p:cNvSpPr/>
          <p:nvPr userDrawn="1"/>
        </p:nvSpPr>
        <p:spPr>
          <a:xfrm>
            <a:off x="5976548" y="4639272"/>
            <a:ext cx="195964" cy="1166194"/>
          </a:xfrm>
          <a:custGeom>
            <a:avLst/>
            <a:gdLst>
              <a:gd name="connsiteX0" fmla="*/ 0 w 259387"/>
              <a:gd name="connsiteY0" fmla="*/ 0 h 1543629"/>
              <a:gd name="connsiteX1" fmla="*/ 62210 w 259387"/>
              <a:gd name="connsiteY1" fmla="*/ 0 h 1543629"/>
              <a:gd name="connsiteX2" fmla="*/ 259387 w 259387"/>
              <a:gd name="connsiteY2" fmla="*/ 197177 h 1543629"/>
              <a:gd name="connsiteX3" fmla="*/ 259387 w 259387"/>
              <a:gd name="connsiteY3" fmla="*/ 1543629 h 1543629"/>
              <a:gd name="connsiteX4" fmla="*/ 0 w 259387"/>
              <a:gd name="connsiteY4" fmla="*/ 1543629 h 1543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9387" h="1543629">
                <a:moveTo>
                  <a:pt x="0" y="0"/>
                </a:moveTo>
                <a:lnTo>
                  <a:pt x="62210" y="0"/>
                </a:lnTo>
                <a:cubicBezTo>
                  <a:pt x="171108" y="0"/>
                  <a:pt x="259387" y="88279"/>
                  <a:pt x="259387" y="197177"/>
                </a:cubicBezTo>
                <a:lnTo>
                  <a:pt x="259387" y="1543629"/>
                </a:lnTo>
                <a:lnTo>
                  <a:pt x="0" y="1543629"/>
                </a:lnTo>
                <a:close/>
              </a:path>
            </a:pathLst>
          </a:custGeom>
          <a:solidFill>
            <a:schemeClr val="accent1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</a:pPr>
            <a:endParaRPr lang="en-US" sz="2000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30" name="Rounded Rectangle 29">
            <a:extLst>
              <a:ext uri="{FF2B5EF4-FFF2-40B4-BE49-F238E27FC236}">
                <a16:creationId xmlns:a16="http://schemas.microsoft.com/office/drawing/2014/main" id="{4A9C8EF7-2DBF-F426-071A-7B77DC8B021D}"/>
              </a:ext>
            </a:extLst>
          </p:cNvPr>
          <p:cNvSpPr/>
          <p:nvPr userDrawn="1"/>
        </p:nvSpPr>
        <p:spPr>
          <a:xfrm>
            <a:off x="8853385" y="2502273"/>
            <a:ext cx="2559480" cy="3303194"/>
          </a:xfrm>
          <a:prstGeom prst="roundRect">
            <a:avLst>
              <a:gd name="adj" fmla="val 6149"/>
            </a:avLst>
          </a:prstGeom>
          <a:solidFill>
            <a:srgbClr val="FFFFFF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6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2" name="Freeform 31">
            <a:extLst>
              <a:ext uri="{FF2B5EF4-FFF2-40B4-BE49-F238E27FC236}">
                <a16:creationId xmlns:a16="http://schemas.microsoft.com/office/drawing/2014/main" id="{1A12366D-F373-C787-A388-8037A72F3E7E}"/>
              </a:ext>
            </a:extLst>
          </p:cNvPr>
          <p:cNvSpPr/>
          <p:nvPr userDrawn="1"/>
        </p:nvSpPr>
        <p:spPr>
          <a:xfrm>
            <a:off x="8853387" y="4639272"/>
            <a:ext cx="195964" cy="1166194"/>
          </a:xfrm>
          <a:custGeom>
            <a:avLst/>
            <a:gdLst>
              <a:gd name="connsiteX0" fmla="*/ 0 w 259387"/>
              <a:gd name="connsiteY0" fmla="*/ 0 h 1543629"/>
              <a:gd name="connsiteX1" fmla="*/ 62210 w 259387"/>
              <a:gd name="connsiteY1" fmla="*/ 0 h 1543629"/>
              <a:gd name="connsiteX2" fmla="*/ 259387 w 259387"/>
              <a:gd name="connsiteY2" fmla="*/ 197177 h 1543629"/>
              <a:gd name="connsiteX3" fmla="*/ 259387 w 259387"/>
              <a:gd name="connsiteY3" fmla="*/ 1543629 h 1543629"/>
              <a:gd name="connsiteX4" fmla="*/ 0 w 259387"/>
              <a:gd name="connsiteY4" fmla="*/ 1543629 h 1543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9387" h="1543629">
                <a:moveTo>
                  <a:pt x="0" y="0"/>
                </a:moveTo>
                <a:lnTo>
                  <a:pt x="62210" y="0"/>
                </a:lnTo>
                <a:cubicBezTo>
                  <a:pt x="171108" y="0"/>
                  <a:pt x="259387" y="88279"/>
                  <a:pt x="259387" y="197177"/>
                </a:cubicBezTo>
                <a:lnTo>
                  <a:pt x="259387" y="1543629"/>
                </a:lnTo>
                <a:lnTo>
                  <a:pt x="0" y="1543629"/>
                </a:lnTo>
                <a:close/>
              </a:path>
            </a:pathLst>
          </a:custGeom>
          <a:solidFill>
            <a:schemeClr val="accent3"/>
          </a:solidFill>
          <a:ln w="12476" cap="flat">
            <a:noFill/>
            <a:prstDash val="solid"/>
            <a:miter/>
          </a:ln>
        </p:spPr>
        <p:txBody>
          <a:bodyPr rtlCol="0" anchor="ctr"/>
          <a:lstStyle/>
          <a:p>
            <a:pPr>
              <a:buClr>
                <a:srgbClr val="000000"/>
              </a:buClr>
            </a:pPr>
            <a:endParaRPr lang="en-US" sz="1600" ker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pic>
        <p:nvPicPr>
          <p:cNvPr id="33" name="Graphic 32">
            <a:extLst>
              <a:ext uri="{FF2B5EF4-FFF2-40B4-BE49-F238E27FC236}">
                <a16:creationId xmlns:a16="http://schemas.microsoft.com/office/drawing/2014/main" id="{88EAA72A-C0AE-CF72-6F4D-C2DBF998E94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6445" r="25589"/>
          <a:stretch/>
        </p:blipFill>
        <p:spPr>
          <a:xfrm rot="5400000">
            <a:off x="-2958711" y="1595061"/>
            <a:ext cx="6858003" cy="3667880"/>
          </a:xfrm>
          <a:prstGeom prst="rect">
            <a:avLst/>
          </a:prstGeom>
        </p:spPr>
      </p:pic>
      <p:sp>
        <p:nvSpPr>
          <p:cNvPr id="34" name="Rectangle 33">
            <a:extLst>
              <a:ext uri="{FF2B5EF4-FFF2-40B4-BE49-F238E27FC236}">
                <a16:creationId xmlns:a16="http://schemas.microsoft.com/office/drawing/2014/main" id="{37654DDD-2A01-A26B-9FF3-AFEF6DF1D8D5}"/>
              </a:ext>
            </a:extLst>
          </p:cNvPr>
          <p:cNvSpPr/>
          <p:nvPr userDrawn="1"/>
        </p:nvSpPr>
        <p:spPr>
          <a:xfrm rot="10800000">
            <a:off x="-4444409" y="-2902584"/>
            <a:ext cx="4444409" cy="15763465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Text Placeholder 46">
            <a:extLst>
              <a:ext uri="{FF2B5EF4-FFF2-40B4-BE49-F238E27FC236}">
                <a16:creationId xmlns:a16="http://schemas.microsoft.com/office/drawing/2014/main" id="{FFD32D62-E1FA-2878-C483-D06442F2469F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3402012" y="4033838"/>
            <a:ext cx="1795399" cy="938212"/>
          </a:xfrm>
          <a:prstGeom prst="rect">
            <a:avLst/>
          </a:prstGeom>
        </p:spPr>
        <p:txBody>
          <a:bodyPr/>
          <a:lstStyle>
            <a:lvl1pPr>
              <a:defRPr lang="en-GB" sz="3000" kern="0" dirty="0" smtClean="0">
                <a:solidFill>
                  <a:srgbClr val="0B1821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  <a:endParaRPr lang="en-US"/>
          </a:p>
        </p:txBody>
      </p:sp>
      <p:sp>
        <p:nvSpPr>
          <p:cNvPr id="48" name="Text Placeholder 46">
            <a:extLst>
              <a:ext uri="{FF2B5EF4-FFF2-40B4-BE49-F238E27FC236}">
                <a16:creationId xmlns:a16="http://schemas.microsoft.com/office/drawing/2014/main" id="{0B52CAB7-E385-EE14-CDFD-805C8B412D21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288087" y="4033838"/>
            <a:ext cx="1795399" cy="938212"/>
          </a:xfrm>
          <a:prstGeom prst="rect">
            <a:avLst/>
          </a:prstGeom>
        </p:spPr>
        <p:txBody>
          <a:bodyPr/>
          <a:lstStyle>
            <a:lvl1pPr>
              <a:defRPr lang="en-GB" sz="3000" kern="0" dirty="0" smtClean="0">
                <a:solidFill>
                  <a:srgbClr val="0B1821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  <a:endParaRPr lang="en-US"/>
          </a:p>
        </p:txBody>
      </p:sp>
      <p:sp>
        <p:nvSpPr>
          <p:cNvPr id="49" name="Text Placeholder 46">
            <a:extLst>
              <a:ext uri="{FF2B5EF4-FFF2-40B4-BE49-F238E27FC236}">
                <a16:creationId xmlns:a16="http://schemas.microsoft.com/office/drawing/2014/main" id="{F0D81E73-EECA-12F4-D911-8AFC3905529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9217024" y="4033838"/>
            <a:ext cx="1795399" cy="938212"/>
          </a:xfrm>
          <a:prstGeom prst="rect">
            <a:avLst/>
          </a:prstGeom>
        </p:spPr>
        <p:txBody>
          <a:bodyPr/>
          <a:lstStyle>
            <a:lvl1pPr>
              <a:defRPr lang="en-GB" sz="3000" kern="0" dirty="0" smtClean="0">
                <a:solidFill>
                  <a:srgbClr val="0B1821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  <a:endParaRPr lang="en-US"/>
          </a:p>
        </p:txBody>
      </p:sp>
      <p:sp>
        <p:nvSpPr>
          <p:cNvPr id="51" name="Text Placeholder 50">
            <a:extLst>
              <a:ext uri="{FF2B5EF4-FFF2-40B4-BE49-F238E27FC236}">
                <a16:creationId xmlns:a16="http://schemas.microsoft.com/office/drawing/2014/main" id="{F047EDE3-D206-93C3-FA60-BE56F7615EB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3133390" y="1277938"/>
            <a:ext cx="4965700" cy="1095375"/>
          </a:xfrm>
          <a:prstGeom prst="rect">
            <a:avLst/>
          </a:prstGeom>
        </p:spPr>
        <p:txBody>
          <a:bodyPr/>
          <a:lstStyle>
            <a:lvl1pPr marR="0" algn="l" rtl="0">
              <a:lnSpc>
                <a:spcPts val="37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  <a:lvl2pPr marR="0" algn="l" rtl="0">
              <a:lnSpc>
                <a:spcPts val="37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2pPr>
            <a:lvl3pPr marR="0" algn="l" rtl="0">
              <a:lnSpc>
                <a:spcPts val="37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3pPr>
            <a:lvl4pPr marR="0" algn="l" rtl="0">
              <a:lnSpc>
                <a:spcPts val="37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4pPr>
          </a:lstStyle>
          <a:p>
            <a:pPr lvl="0"/>
            <a:r>
              <a:rPr lang="en-GB"/>
              <a:t>Click to edit Master text styles</a:t>
            </a:r>
            <a:endParaRPr lang="en-US"/>
          </a:p>
        </p:txBody>
      </p:sp>
      <p:sp>
        <p:nvSpPr>
          <p:cNvPr id="4" name="Picture Placeholder 31">
            <a:extLst>
              <a:ext uri="{FF2B5EF4-FFF2-40B4-BE49-F238E27FC236}">
                <a16:creationId xmlns:a16="http://schemas.microsoft.com/office/drawing/2014/main" id="{8ECB6BDF-0C30-255E-0343-0C28E2655EEC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3402012" y="2955074"/>
            <a:ext cx="912733" cy="792220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5" name="Picture Placeholder 31">
            <a:extLst>
              <a:ext uri="{FF2B5EF4-FFF2-40B4-BE49-F238E27FC236}">
                <a16:creationId xmlns:a16="http://schemas.microsoft.com/office/drawing/2014/main" id="{2EEFCED7-B7A4-26E3-5443-6A65B8AB1622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6279182" y="2955074"/>
            <a:ext cx="912733" cy="792220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6" name="Picture Placeholder 31">
            <a:extLst>
              <a:ext uri="{FF2B5EF4-FFF2-40B4-BE49-F238E27FC236}">
                <a16:creationId xmlns:a16="http://schemas.microsoft.com/office/drawing/2014/main" id="{CB9FA440-1D14-2ECB-B585-5B9C46BDC534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9211796" y="2955074"/>
            <a:ext cx="912733" cy="792220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7122252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hank You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Rectangle 38">
            <a:extLst>
              <a:ext uri="{FF2B5EF4-FFF2-40B4-BE49-F238E27FC236}">
                <a16:creationId xmlns:a16="http://schemas.microsoft.com/office/drawing/2014/main" id="{B0B985FC-5C7F-BC79-49EE-79987C288FD1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CB575CFB-D594-A2E6-84E4-E1A6E7203687}"/>
              </a:ext>
            </a:extLst>
          </p:cNvPr>
          <p:cNvSpPr txBox="1">
            <a:spLocks/>
          </p:cNvSpPr>
          <p:nvPr/>
        </p:nvSpPr>
        <p:spPr>
          <a:xfrm>
            <a:off x="5630129" y="3183001"/>
            <a:ext cx="4417772" cy="851830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ts val="65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6500" b="1" i="0" u="none" strike="noStrike" kern="0" cap="none" spc="-30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Thank You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212E1627-D399-14FD-4F4E-539E0B9C2230}"/>
              </a:ext>
            </a:extLst>
          </p:cNvPr>
          <p:cNvGrpSpPr/>
          <p:nvPr/>
        </p:nvGrpSpPr>
        <p:grpSpPr>
          <a:xfrm>
            <a:off x="8496480" y="493768"/>
            <a:ext cx="3695519" cy="1366563"/>
            <a:chOff x="7241828" y="856922"/>
            <a:chExt cx="4944479" cy="1828415"/>
          </a:xfrm>
        </p:grpSpPr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F4183EB2-5FB2-3BA7-A9BE-AA963B1826E5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181AFD11-4CE3-C792-6F0F-6EE349FC1A52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52468859-8E39-79DB-A129-A3DF6F7FBE9A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EFE03DDD-FEA4-EA34-1E02-7C9B51D407BA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60D9472D-D907-9B4B-F177-923A0E530A78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326035AE-1104-EFDA-9C3D-1C94D78D7FDD}"/>
              </a:ext>
            </a:extLst>
          </p:cNvPr>
          <p:cNvGrpSpPr/>
          <p:nvPr/>
        </p:nvGrpSpPr>
        <p:grpSpPr>
          <a:xfrm>
            <a:off x="5744089" y="2215353"/>
            <a:ext cx="1865118" cy="405052"/>
            <a:chOff x="620958" y="1312748"/>
            <a:chExt cx="1571835" cy="341359"/>
          </a:xfrm>
          <a:solidFill>
            <a:schemeClr val="tx1"/>
          </a:solidFill>
        </p:grpSpPr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0FB30E94-5172-5983-6CC9-92501CFA742B}"/>
                </a:ext>
              </a:extLst>
            </p:cNvPr>
            <p:cNvSpPr/>
            <p:nvPr/>
          </p:nvSpPr>
          <p:spPr>
            <a:xfrm>
              <a:off x="1140369" y="1371738"/>
              <a:ext cx="219785" cy="223389"/>
            </a:xfrm>
            <a:custGeom>
              <a:avLst/>
              <a:gdLst>
                <a:gd name="connsiteX0" fmla="*/ 657 w 219785"/>
                <a:gd name="connsiteY0" fmla="*/ 147010 h 223389"/>
                <a:gd name="connsiteX1" fmla="*/ 45280 w 219785"/>
                <a:gd name="connsiteY1" fmla="*/ 136614 h 223389"/>
                <a:gd name="connsiteX2" fmla="*/ 46286 w 219785"/>
                <a:gd name="connsiteY2" fmla="*/ 137220 h 223389"/>
                <a:gd name="connsiteX3" fmla="*/ 119388 w 219785"/>
                <a:gd name="connsiteY3" fmla="*/ 182700 h 223389"/>
                <a:gd name="connsiteX4" fmla="*/ 170380 w 219785"/>
                <a:gd name="connsiteY4" fmla="*/ 159166 h 223389"/>
                <a:gd name="connsiteX5" fmla="*/ 103844 w 219785"/>
                <a:gd name="connsiteY5" fmla="*/ 128852 h 223389"/>
                <a:gd name="connsiteX6" fmla="*/ 11011 w 219785"/>
                <a:gd name="connsiteY6" fmla="*/ 65423 h 223389"/>
                <a:gd name="connsiteX7" fmla="*/ 103445 w 219785"/>
                <a:gd name="connsiteY7" fmla="*/ 0 h 223389"/>
                <a:gd name="connsiteX8" fmla="*/ 214751 w 219785"/>
                <a:gd name="connsiteY8" fmla="*/ 64985 h 223389"/>
                <a:gd name="connsiteX9" fmla="*/ 214161 w 219785"/>
                <a:gd name="connsiteY9" fmla="*/ 66051 h 223389"/>
                <a:gd name="connsiteX10" fmla="*/ 170337 w 219785"/>
                <a:gd name="connsiteY10" fmla="*/ 77982 h 223389"/>
                <a:gd name="connsiteX11" fmla="*/ 169325 w 219785"/>
                <a:gd name="connsiteY11" fmla="*/ 77446 h 223389"/>
                <a:gd name="connsiteX12" fmla="*/ 103445 w 219785"/>
                <a:gd name="connsiteY12" fmla="*/ 40690 h 223389"/>
                <a:gd name="connsiteX13" fmla="*/ 60412 w 219785"/>
                <a:gd name="connsiteY13" fmla="*/ 64623 h 223389"/>
                <a:gd name="connsiteX14" fmla="*/ 123764 w 219785"/>
                <a:gd name="connsiteY14" fmla="*/ 90553 h 223389"/>
                <a:gd name="connsiteX15" fmla="*/ 219785 w 219785"/>
                <a:gd name="connsiteY15" fmla="*/ 159166 h 223389"/>
                <a:gd name="connsiteX16" fmla="*/ 119386 w 219785"/>
                <a:gd name="connsiteY16" fmla="*/ 223390 h 223389"/>
                <a:gd name="connsiteX17" fmla="*/ 16 w 219785"/>
                <a:gd name="connsiteY17" fmla="*/ 148009 h 223389"/>
                <a:gd name="connsiteX18" fmla="*/ 661 w 219785"/>
                <a:gd name="connsiteY18" fmla="*/ 147015 h 223389"/>
                <a:gd name="connsiteX19" fmla="*/ 655 w 219785"/>
                <a:gd name="connsiteY19" fmla="*/ 147010 h 223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9785" h="223389">
                  <a:moveTo>
                    <a:pt x="657" y="147010"/>
                  </a:moveTo>
                  <a:lnTo>
                    <a:pt x="45280" y="136614"/>
                  </a:lnTo>
                  <a:cubicBezTo>
                    <a:pt x="45726" y="136510"/>
                    <a:pt x="46163" y="136782"/>
                    <a:pt x="46286" y="137220"/>
                  </a:cubicBezTo>
                  <a:cubicBezTo>
                    <a:pt x="54462" y="167798"/>
                    <a:pt x="78703" y="182700"/>
                    <a:pt x="119388" y="182700"/>
                  </a:cubicBezTo>
                  <a:cubicBezTo>
                    <a:pt x="150862" y="182700"/>
                    <a:pt x="170380" y="173525"/>
                    <a:pt x="170380" y="159166"/>
                  </a:cubicBezTo>
                  <a:cubicBezTo>
                    <a:pt x="170380" y="145601"/>
                    <a:pt x="158828" y="137627"/>
                    <a:pt x="103844" y="128852"/>
                  </a:cubicBezTo>
                  <a:cubicBezTo>
                    <a:pt x="34123" y="117281"/>
                    <a:pt x="11011" y="97739"/>
                    <a:pt x="11011" y="65423"/>
                  </a:cubicBezTo>
                  <a:cubicBezTo>
                    <a:pt x="11011" y="28324"/>
                    <a:pt x="49258" y="0"/>
                    <a:pt x="103445" y="0"/>
                  </a:cubicBezTo>
                  <a:cubicBezTo>
                    <a:pt x="157633" y="0"/>
                    <a:pt x="203176" y="26349"/>
                    <a:pt x="214751" y="64985"/>
                  </a:cubicBezTo>
                  <a:cubicBezTo>
                    <a:pt x="214890" y="65442"/>
                    <a:pt x="214618" y="65927"/>
                    <a:pt x="214161" y="66051"/>
                  </a:cubicBezTo>
                  <a:lnTo>
                    <a:pt x="170337" y="77982"/>
                  </a:lnTo>
                  <a:cubicBezTo>
                    <a:pt x="169909" y="78097"/>
                    <a:pt x="169469" y="77867"/>
                    <a:pt x="169325" y="77446"/>
                  </a:cubicBezTo>
                  <a:cubicBezTo>
                    <a:pt x="161069" y="54358"/>
                    <a:pt x="135376" y="40690"/>
                    <a:pt x="103445" y="40690"/>
                  </a:cubicBezTo>
                  <a:cubicBezTo>
                    <a:pt x="78741" y="40690"/>
                    <a:pt x="60412" y="51058"/>
                    <a:pt x="60412" y="64623"/>
                  </a:cubicBezTo>
                  <a:cubicBezTo>
                    <a:pt x="60412" y="74598"/>
                    <a:pt x="70375" y="80977"/>
                    <a:pt x="123764" y="90553"/>
                  </a:cubicBezTo>
                  <a:cubicBezTo>
                    <a:pt x="197870" y="104518"/>
                    <a:pt x="219785" y="124862"/>
                    <a:pt x="219785" y="159166"/>
                  </a:cubicBezTo>
                  <a:cubicBezTo>
                    <a:pt x="219785" y="195465"/>
                    <a:pt x="178743" y="223390"/>
                    <a:pt x="119386" y="223390"/>
                  </a:cubicBezTo>
                  <a:cubicBezTo>
                    <a:pt x="55208" y="223390"/>
                    <a:pt x="9153" y="194600"/>
                    <a:pt x="16" y="148009"/>
                  </a:cubicBezTo>
                  <a:cubicBezTo>
                    <a:pt x="-73" y="147557"/>
                    <a:pt x="216" y="147119"/>
                    <a:pt x="661" y="147015"/>
                  </a:cubicBezTo>
                  <a:lnTo>
                    <a:pt x="655" y="14701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C4B7DC94-30CD-2DF4-9041-C9B55BCD4F00}"/>
                </a:ext>
              </a:extLst>
            </p:cNvPr>
            <p:cNvSpPr/>
            <p:nvPr/>
          </p:nvSpPr>
          <p:spPr>
            <a:xfrm>
              <a:off x="1388770" y="1377721"/>
              <a:ext cx="49403" cy="211419"/>
            </a:xfrm>
            <a:custGeom>
              <a:avLst/>
              <a:gdLst>
                <a:gd name="connsiteX0" fmla="*/ 0 w 49403"/>
                <a:gd name="connsiteY0" fmla="*/ 210572 h 211419"/>
                <a:gd name="connsiteX1" fmla="*/ 0 w 49403"/>
                <a:gd name="connsiteY1" fmla="*/ 847 h 211419"/>
                <a:gd name="connsiteX2" fmla="*/ 844 w 49403"/>
                <a:gd name="connsiteY2" fmla="*/ 0 h 211419"/>
                <a:gd name="connsiteX3" fmla="*/ 48559 w 49403"/>
                <a:gd name="connsiteY3" fmla="*/ 0 h 211419"/>
                <a:gd name="connsiteX4" fmla="*/ 49403 w 49403"/>
                <a:gd name="connsiteY4" fmla="*/ 847 h 211419"/>
                <a:gd name="connsiteX5" fmla="*/ 49403 w 49403"/>
                <a:gd name="connsiteY5" fmla="*/ 210574 h 211419"/>
                <a:gd name="connsiteX6" fmla="*/ 48559 w 49403"/>
                <a:gd name="connsiteY6" fmla="*/ 211419 h 211419"/>
                <a:gd name="connsiteX7" fmla="*/ 844 w 49403"/>
                <a:gd name="connsiteY7" fmla="*/ 211419 h 211419"/>
                <a:gd name="connsiteX8" fmla="*/ 0 w 49403"/>
                <a:gd name="connsiteY8" fmla="*/ 210574 h 21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403" h="211419">
                  <a:moveTo>
                    <a:pt x="0" y="210572"/>
                  </a:moveTo>
                  <a:lnTo>
                    <a:pt x="0" y="847"/>
                  </a:lnTo>
                  <a:cubicBezTo>
                    <a:pt x="0" y="376"/>
                    <a:pt x="379" y="0"/>
                    <a:pt x="844" y="0"/>
                  </a:cubicBezTo>
                  <a:lnTo>
                    <a:pt x="48559" y="0"/>
                  </a:lnTo>
                  <a:cubicBezTo>
                    <a:pt x="49028" y="0"/>
                    <a:pt x="49403" y="381"/>
                    <a:pt x="49403" y="847"/>
                  </a:cubicBezTo>
                  <a:lnTo>
                    <a:pt x="49403" y="210574"/>
                  </a:lnTo>
                  <a:cubicBezTo>
                    <a:pt x="49403" y="211046"/>
                    <a:pt x="49024" y="211419"/>
                    <a:pt x="48559" y="211419"/>
                  </a:cubicBezTo>
                  <a:lnTo>
                    <a:pt x="844" y="211419"/>
                  </a:lnTo>
                  <a:cubicBezTo>
                    <a:pt x="375" y="211419"/>
                    <a:pt x="0" y="211038"/>
                    <a:pt x="0" y="210574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31E743CD-A242-F006-ABCB-6DDE159F6A3E}"/>
                </a:ext>
              </a:extLst>
            </p:cNvPr>
            <p:cNvSpPr/>
            <p:nvPr/>
          </p:nvSpPr>
          <p:spPr>
            <a:xfrm>
              <a:off x="1475012" y="1373737"/>
              <a:ext cx="140875" cy="215407"/>
            </a:xfrm>
            <a:custGeom>
              <a:avLst/>
              <a:gdLst>
                <a:gd name="connsiteX0" fmla="*/ 0 w 140875"/>
                <a:gd name="connsiteY0" fmla="*/ 214561 h 215407"/>
                <a:gd name="connsiteX1" fmla="*/ 0 w 140875"/>
                <a:gd name="connsiteY1" fmla="*/ 4835 h 215407"/>
                <a:gd name="connsiteX2" fmla="*/ 850 w 140875"/>
                <a:gd name="connsiteY2" fmla="*/ 3988 h 215407"/>
                <a:gd name="connsiteX3" fmla="*/ 46168 w 140875"/>
                <a:gd name="connsiteY3" fmla="*/ 3988 h 215407"/>
                <a:gd name="connsiteX4" fmla="*/ 47012 w 140875"/>
                <a:gd name="connsiteY4" fmla="*/ 4835 h 215407"/>
                <a:gd name="connsiteX5" fmla="*/ 47012 w 140875"/>
                <a:gd name="connsiteY5" fmla="*/ 24334 h 215407"/>
                <a:gd name="connsiteX6" fmla="*/ 47807 w 140875"/>
                <a:gd name="connsiteY6" fmla="*/ 24334 h 215407"/>
                <a:gd name="connsiteX7" fmla="*/ 107176 w 140875"/>
                <a:gd name="connsiteY7" fmla="*/ 0 h 215407"/>
                <a:gd name="connsiteX8" fmla="*/ 140275 w 140875"/>
                <a:gd name="connsiteY8" fmla="*/ 5346 h 215407"/>
                <a:gd name="connsiteX9" fmla="*/ 140853 w 140875"/>
                <a:gd name="connsiteY9" fmla="*/ 6359 h 215407"/>
                <a:gd name="connsiteX10" fmla="*/ 130476 w 140875"/>
                <a:gd name="connsiteY10" fmla="*/ 49824 h 215407"/>
                <a:gd name="connsiteX11" fmla="*/ 129446 w 140875"/>
                <a:gd name="connsiteY11" fmla="*/ 50450 h 215407"/>
                <a:gd name="connsiteX12" fmla="*/ 100401 w 140875"/>
                <a:gd name="connsiteY12" fmla="*/ 46272 h 215407"/>
                <a:gd name="connsiteX13" fmla="*/ 49409 w 140875"/>
                <a:gd name="connsiteY13" fmla="*/ 108900 h 215407"/>
                <a:gd name="connsiteX14" fmla="*/ 49409 w 140875"/>
                <a:gd name="connsiteY14" fmla="*/ 214561 h 215407"/>
                <a:gd name="connsiteX15" fmla="*/ 48559 w 140875"/>
                <a:gd name="connsiteY15" fmla="*/ 215407 h 215407"/>
                <a:gd name="connsiteX16" fmla="*/ 850 w 140875"/>
                <a:gd name="connsiteY16" fmla="*/ 215407 h 215407"/>
                <a:gd name="connsiteX17" fmla="*/ 0 w 140875"/>
                <a:gd name="connsiteY17" fmla="*/ 214561 h 21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875" h="215407">
                  <a:moveTo>
                    <a:pt x="0" y="214561"/>
                  </a:moveTo>
                  <a:lnTo>
                    <a:pt x="0" y="4835"/>
                  </a:lnTo>
                  <a:cubicBezTo>
                    <a:pt x="0" y="4364"/>
                    <a:pt x="385" y="3988"/>
                    <a:pt x="850" y="3988"/>
                  </a:cubicBezTo>
                  <a:lnTo>
                    <a:pt x="46168" y="3988"/>
                  </a:lnTo>
                  <a:cubicBezTo>
                    <a:pt x="46637" y="3988"/>
                    <a:pt x="47012" y="4370"/>
                    <a:pt x="47012" y="4835"/>
                  </a:cubicBezTo>
                  <a:lnTo>
                    <a:pt x="47012" y="24334"/>
                  </a:lnTo>
                  <a:lnTo>
                    <a:pt x="47807" y="24334"/>
                  </a:lnTo>
                  <a:cubicBezTo>
                    <a:pt x="62146" y="9173"/>
                    <a:pt x="82465" y="0"/>
                    <a:pt x="107176" y="0"/>
                  </a:cubicBezTo>
                  <a:cubicBezTo>
                    <a:pt x="118860" y="0"/>
                    <a:pt x="129024" y="1905"/>
                    <a:pt x="140275" y="5346"/>
                  </a:cubicBezTo>
                  <a:cubicBezTo>
                    <a:pt x="140703" y="5475"/>
                    <a:pt x="140955" y="5921"/>
                    <a:pt x="140853" y="6359"/>
                  </a:cubicBezTo>
                  <a:lnTo>
                    <a:pt x="130476" y="49824"/>
                  </a:lnTo>
                  <a:cubicBezTo>
                    <a:pt x="130366" y="50282"/>
                    <a:pt x="129898" y="50559"/>
                    <a:pt x="129446" y="50450"/>
                  </a:cubicBezTo>
                  <a:cubicBezTo>
                    <a:pt x="118745" y="47790"/>
                    <a:pt x="111276" y="46272"/>
                    <a:pt x="100401" y="46272"/>
                  </a:cubicBezTo>
                  <a:cubicBezTo>
                    <a:pt x="69728" y="46272"/>
                    <a:pt x="49409" y="67017"/>
                    <a:pt x="49409" y="108900"/>
                  </a:cubicBezTo>
                  <a:lnTo>
                    <a:pt x="49409" y="214561"/>
                  </a:lnTo>
                  <a:cubicBezTo>
                    <a:pt x="49409" y="215032"/>
                    <a:pt x="49024" y="215407"/>
                    <a:pt x="48559" y="215407"/>
                  </a:cubicBezTo>
                  <a:lnTo>
                    <a:pt x="850" y="215407"/>
                  </a:lnTo>
                  <a:cubicBezTo>
                    <a:pt x="381" y="215407"/>
                    <a:pt x="0" y="215026"/>
                    <a:pt x="0" y="21456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840958FC-2010-CB7E-EB5B-2762021D8086}"/>
                </a:ext>
              </a:extLst>
            </p:cNvPr>
            <p:cNvSpPr/>
            <p:nvPr/>
          </p:nvSpPr>
          <p:spPr>
            <a:xfrm>
              <a:off x="1637162" y="1377721"/>
              <a:ext cx="49403" cy="211419"/>
            </a:xfrm>
            <a:custGeom>
              <a:avLst/>
              <a:gdLst>
                <a:gd name="connsiteX0" fmla="*/ 0 w 49403"/>
                <a:gd name="connsiteY0" fmla="*/ 210572 h 211419"/>
                <a:gd name="connsiteX1" fmla="*/ 0 w 49403"/>
                <a:gd name="connsiteY1" fmla="*/ 847 h 211419"/>
                <a:gd name="connsiteX2" fmla="*/ 850 w 49403"/>
                <a:gd name="connsiteY2" fmla="*/ 0 h 211419"/>
                <a:gd name="connsiteX3" fmla="*/ 48560 w 49403"/>
                <a:gd name="connsiteY3" fmla="*/ 0 h 211419"/>
                <a:gd name="connsiteX4" fmla="*/ 49403 w 49403"/>
                <a:gd name="connsiteY4" fmla="*/ 847 h 211419"/>
                <a:gd name="connsiteX5" fmla="*/ 49403 w 49403"/>
                <a:gd name="connsiteY5" fmla="*/ 210574 h 211419"/>
                <a:gd name="connsiteX6" fmla="*/ 48560 w 49403"/>
                <a:gd name="connsiteY6" fmla="*/ 211419 h 211419"/>
                <a:gd name="connsiteX7" fmla="*/ 850 w 49403"/>
                <a:gd name="connsiteY7" fmla="*/ 211419 h 211419"/>
                <a:gd name="connsiteX8" fmla="*/ 0 w 49403"/>
                <a:gd name="connsiteY8" fmla="*/ 210574 h 21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403" h="211419">
                  <a:moveTo>
                    <a:pt x="0" y="210572"/>
                  </a:moveTo>
                  <a:lnTo>
                    <a:pt x="0" y="847"/>
                  </a:lnTo>
                  <a:cubicBezTo>
                    <a:pt x="0" y="376"/>
                    <a:pt x="379" y="0"/>
                    <a:pt x="850" y="0"/>
                  </a:cubicBezTo>
                  <a:lnTo>
                    <a:pt x="48560" y="0"/>
                  </a:lnTo>
                  <a:cubicBezTo>
                    <a:pt x="49028" y="0"/>
                    <a:pt x="49403" y="381"/>
                    <a:pt x="49403" y="847"/>
                  </a:cubicBezTo>
                  <a:lnTo>
                    <a:pt x="49403" y="210574"/>
                  </a:lnTo>
                  <a:cubicBezTo>
                    <a:pt x="49403" y="211046"/>
                    <a:pt x="49024" y="211419"/>
                    <a:pt x="48560" y="211419"/>
                  </a:cubicBezTo>
                  <a:lnTo>
                    <a:pt x="850" y="211419"/>
                  </a:lnTo>
                  <a:cubicBezTo>
                    <a:pt x="373" y="211419"/>
                    <a:pt x="0" y="211038"/>
                    <a:pt x="0" y="210574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1DE7C8E8-724E-F469-58E7-F38E087D95E1}"/>
                </a:ext>
              </a:extLst>
            </p:cNvPr>
            <p:cNvSpPr/>
            <p:nvPr/>
          </p:nvSpPr>
          <p:spPr>
            <a:xfrm>
              <a:off x="1710462" y="1371743"/>
              <a:ext cx="235065" cy="223381"/>
            </a:xfrm>
            <a:custGeom>
              <a:avLst/>
              <a:gdLst>
                <a:gd name="connsiteX0" fmla="*/ 0 w 235065"/>
                <a:gd name="connsiteY0" fmla="*/ 111691 h 223381"/>
                <a:gd name="connsiteX1" fmla="*/ 117531 w 235065"/>
                <a:gd name="connsiteY1" fmla="*/ 0 h 223381"/>
                <a:gd name="connsiteX2" fmla="*/ 235065 w 235065"/>
                <a:gd name="connsiteY2" fmla="*/ 111691 h 223381"/>
                <a:gd name="connsiteX3" fmla="*/ 117531 w 235065"/>
                <a:gd name="connsiteY3" fmla="*/ 223382 h 223381"/>
                <a:gd name="connsiteX4" fmla="*/ 0 w 235065"/>
                <a:gd name="connsiteY4" fmla="*/ 111691 h 223381"/>
                <a:gd name="connsiteX5" fmla="*/ 185664 w 235065"/>
                <a:gd name="connsiteY5" fmla="*/ 111691 h 223381"/>
                <a:gd name="connsiteX6" fmla="*/ 117534 w 235065"/>
                <a:gd name="connsiteY6" fmla="*/ 43477 h 223381"/>
                <a:gd name="connsiteX7" fmla="*/ 49403 w 235065"/>
                <a:gd name="connsiteY7" fmla="*/ 111691 h 223381"/>
                <a:gd name="connsiteX8" fmla="*/ 117534 w 235065"/>
                <a:gd name="connsiteY8" fmla="*/ 179905 h 223381"/>
                <a:gd name="connsiteX9" fmla="*/ 185664 w 235065"/>
                <a:gd name="connsiteY9" fmla="*/ 111691 h 22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065" h="223381">
                  <a:moveTo>
                    <a:pt x="0" y="111691"/>
                  </a:moveTo>
                  <a:cubicBezTo>
                    <a:pt x="0" y="48662"/>
                    <a:pt x="49401" y="0"/>
                    <a:pt x="117531" y="0"/>
                  </a:cubicBezTo>
                  <a:cubicBezTo>
                    <a:pt x="185662" y="0"/>
                    <a:pt x="235065" y="48668"/>
                    <a:pt x="235065" y="111691"/>
                  </a:cubicBezTo>
                  <a:cubicBezTo>
                    <a:pt x="235065" y="174714"/>
                    <a:pt x="186060" y="223382"/>
                    <a:pt x="117531" y="223382"/>
                  </a:cubicBezTo>
                  <a:cubicBezTo>
                    <a:pt x="49003" y="223382"/>
                    <a:pt x="0" y="175113"/>
                    <a:pt x="0" y="111691"/>
                  </a:cubicBezTo>
                  <a:close/>
                  <a:moveTo>
                    <a:pt x="185664" y="111691"/>
                  </a:moveTo>
                  <a:cubicBezTo>
                    <a:pt x="185664" y="71803"/>
                    <a:pt x="158171" y="43477"/>
                    <a:pt x="117534" y="43477"/>
                  </a:cubicBezTo>
                  <a:cubicBezTo>
                    <a:pt x="76896" y="43477"/>
                    <a:pt x="49403" y="71801"/>
                    <a:pt x="49403" y="111691"/>
                  </a:cubicBezTo>
                  <a:cubicBezTo>
                    <a:pt x="49403" y="151581"/>
                    <a:pt x="76896" y="179905"/>
                    <a:pt x="117534" y="179905"/>
                  </a:cubicBezTo>
                  <a:cubicBezTo>
                    <a:pt x="158171" y="179905"/>
                    <a:pt x="185664" y="151581"/>
                    <a:pt x="185664" y="11169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DD5D2876-9D9C-2B58-64F6-87496350A3AC}"/>
                </a:ext>
              </a:extLst>
            </p:cNvPr>
            <p:cNvSpPr/>
            <p:nvPr/>
          </p:nvSpPr>
          <p:spPr>
            <a:xfrm>
              <a:off x="1970473" y="1371738"/>
              <a:ext cx="222320" cy="217404"/>
            </a:xfrm>
            <a:custGeom>
              <a:avLst/>
              <a:gdLst>
                <a:gd name="connsiteX0" fmla="*/ 10 w 222320"/>
                <a:gd name="connsiteY0" fmla="*/ 216559 h 217404"/>
                <a:gd name="connsiteX1" fmla="*/ 10 w 222320"/>
                <a:gd name="connsiteY1" fmla="*/ 6832 h 217404"/>
                <a:gd name="connsiteX2" fmla="*/ 854 w 222320"/>
                <a:gd name="connsiteY2" fmla="*/ 5985 h 217404"/>
                <a:gd name="connsiteX3" fmla="*/ 46967 w 222320"/>
                <a:gd name="connsiteY3" fmla="*/ 5985 h 217404"/>
                <a:gd name="connsiteX4" fmla="*/ 47817 w 222320"/>
                <a:gd name="connsiteY4" fmla="*/ 6832 h 217404"/>
                <a:gd name="connsiteX5" fmla="*/ 47817 w 222320"/>
                <a:gd name="connsiteY5" fmla="*/ 27925 h 217404"/>
                <a:gd name="connsiteX6" fmla="*/ 48612 w 222320"/>
                <a:gd name="connsiteY6" fmla="*/ 27925 h 217404"/>
                <a:gd name="connsiteX7" fmla="*/ 121525 w 222320"/>
                <a:gd name="connsiteY7" fmla="*/ 0 h 217404"/>
                <a:gd name="connsiteX8" fmla="*/ 222320 w 222320"/>
                <a:gd name="connsiteY8" fmla="*/ 94142 h 217404"/>
                <a:gd name="connsiteX9" fmla="*/ 222320 w 222320"/>
                <a:gd name="connsiteY9" fmla="*/ 216558 h 217404"/>
                <a:gd name="connsiteX10" fmla="*/ 221470 w 222320"/>
                <a:gd name="connsiteY10" fmla="*/ 217404 h 217404"/>
                <a:gd name="connsiteX11" fmla="*/ 173761 w 222320"/>
                <a:gd name="connsiteY11" fmla="*/ 217404 h 217404"/>
                <a:gd name="connsiteX12" fmla="*/ 172917 w 222320"/>
                <a:gd name="connsiteY12" fmla="*/ 216558 h 217404"/>
                <a:gd name="connsiteX13" fmla="*/ 172917 w 222320"/>
                <a:gd name="connsiteY13" fmla="*/ 101721 h 217404"/>
                <a:gd name="connsiteX14" fmla="*/ 113548 w 222320"/>
                <a:gd name="connsiteY14" fmla="*/ 44277 h 217404"/>
                <a:gd name="connsiteX15" fmla="*/ 49403 w 222320"/>
                <a:gd name="connsiteY15" fmla="*/ 102120 h 217404"/>
                <a:gd name="connsiteX16" fmla="*/ 49403 w 222320"/>
                <a:gd name="connsiteY16" fmla="*/ 216556 h 217404"/>
                <a:gd name="connsiteX17" fmla="*/ 48559 w 222320"/>
                <a:gd name="connsiteY17" fmla="*/ 217403 h 217404"/>
                <a:gd name="connsiteX18" fmla="*/ 844 w 222320"/>
                <a:gd name="connsiteY18" fmla="*/ 217403 h 217404"/>
                <a:gd name="connsiteX19" fmla="*/ 0 w 222320"/>
                <a:gd name="connsiteY19" fmla="*/ 216556 h 217404"/>
                <a:gd name="connsiteX20" fmla="*/ 6 w 222320"/>
                <a:gd name="connsiteY20" fmla="*/ 216556 h 217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320" h="217404">
                  <a:moveTo>
                    <a:pt x="10" y="216559"/>
                  </a:moveTo>
                  <a:lnTo>
                    <a:pt x="10" y="6832"/>
                  </a:lnTo>
                  <a:cubicBezTo>
                    <a:pt x="10" y="6361"/>
                    <a:pt x="389" y="5985"/>
                    <a:pt x="854" y="5985"/>
                  </a:cubicBezTo>
                  <a:lnTo>
                    <a:pt x="46967" y="5985"/>
                  </a:lnTo>
                  <a:cubicBezTo>
                    <a:pt x="47444" y="5985"/>
                    <a:pt x="47817" y="6367"/>
                    <a:pt x="47817" y="6832"/>
                  </a:cubicBezTo>
                  <a:lnTo>
                    <a:pt x="47817" y="27925"/>
                  </a:lnTo>
                  <a:lnTo>
                    <a:pt x="48612" y="27925"/>
                  </a:lnTo>
                  <a:cubicBezTo>
                    <a:pt x="65747" y="9975"/>
                    <a:pt x="92841" y="0"/>
                    <a:pt x="121525" y="0"/>
                  </a:cubicBezTo>
                  <a:cubicBezTo>
                    <a:pt x="181682" y="0"/>
                    <a:pt x="222320" y="38294"/>
                    <a:pt x="222320" y="94142"/>
                  </a:cubicBezTo>
                  <a:lnTo>
                    <a:pt x="222320" y="216558"/>
                  </a:lnTo>
                  <a:cubicBezTo>
                    <a:pt x="222320" y="217029"/>
                    <a:pt x="221941" y="217404"/>
                    <a:pt x="221470" y="217404"/>
                  </a:cubicBezTo>
                  <a:lnTo>
                    <a:pt x="173761" y="217404"/>
                  </a:lnTo>
                  <a:cubicBezTo>
                    <a:pt x="173292" y="217404"/>
                    <a:pt x="172917" y="217023"/>
                    <a:pt x="172917" y="216558"/>
                  </a:cubicBezTo>
                  <a:lnTo>
                    <a:pt x="172917" y="101721"/>
                  </a:lnTo>
                  <a:cubicBezTo>
                    <a:pt x="172917" y="65824"/>
                    <a:pt x="150201" y="44277"/>
                    <a:pt x="113548" y="44277"/>
                  </a:cubicBezTo>
                  <a:cubicBezTo>
                    <a:pt x="76896" y="44277"/>
                    <a:pt x="49403" y="67811"/>
                    <a:pt x="49403" y="102120"/>
                  </a:cubicBezTo>
                  <a:lnTo>
                    <a:pt x="49403" y="216556"/>
                  </a:lnTo>
                  <a:cubicBezTo>
                    <a:pt x="49403" y="217027"/>
                    <a:pt x="49024" y="217403"/>
                    <a:pt x="48559" y="217403"/>
                  </a:cubicBezTo>
                  <a:lnTo>
                    <a:pt x="844" y="217403"/>
                  </a:lnTo>
                  <a:cubicBezTo>
                    <a:pt x="375" y="217403"/>
                    <a:pt x="0" y="217021"/>
                    <a:pt x="0" y="216556"/>
                  </a:cubicBezTo>
                  <a:lnTo>
                    <a:pt x="6" y="216556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144327D7-DBF6-08C6-801D-3B28E732271A}"/>
                </a:ext>
              </a:extLst>
            </p:cNvPr>
            <p:cNvSpPr/>
            <p:nvPr/>
          </p:nvSpPr>
          <p:spPr>
            <a:xfrm>
              <a:off x="620958" y="1312748"/>
              <a:ext cx="394611" cy="341359"/>
            </a:xfrm>
            <a:custGeom>
              <a:avLst/>
              <a:gdLst>
                <a:gd name="connsiteX0" fmla="*/ 394599 w 394611"/>
                <a:gd name="connsiteY0" fmla="*/ 176899 h 341359"/>
                <a:gd name="connsiteX1" fmla="*/ 393359 w 394611"/>
                <a:gd name="connsiteY1" fmla="*/ 130955 h 341359"/>
                <a:gd name="connsiteX2" fmla="*/ 360326 w 394611"/>
                <a:gd name="connsiteY2" fmla="*/ 56382 h 341359"/>
                <a:gd name="connsiteX3" fmla="*/ 288449 w 394611"/>
                <a:gd name="connsiteY3" fmla="*/ 13743 h 341359"/>
                <a:gd name="connsiteX4" fmla="*/ 197306 w 394611"/>
                <a:gd name="connsiteY4" fmla="*/ 0 h 341359"/>
                <a:gd name="connsiteX5" fmla="*/ 106169 w 394611"/>
                <a:gd name="connsiteY5" fmla="*/ 13737 h 341359"/>
                <a:gd name="connsiteX6" fmla="*/ 51747 w 394611"/>
                <a:gd name="connsiteY6" fmla="*/ 41132 h 341359"/>
                <a:gd name="connsiteX7" fmla="*/ 34394 w 394611"/>
                <a:gd name="connsiteY7" fmla="*/ 56275 h 341359"/>
                <a:gd name="connsiteX8" fmla="*/ 19595 w 394611"/>
                <a:gd name="connsiteY8" fmla="*/ 75776 h 341359"/>
                <a:gd name="connsiteX9" fmla="*/ 24249 w 394611"/>
                <a:gd name="connsiteY9" fmla="*/ 122989 h 341359"/>
                <a:gd name="connsiteX10" fmla="*/ 110273 w 394611"/>
                <a:gd name="connsiteY10" fmla="*/ 161746 h 341359"/>
                <a:gd name="connsiteX11" fmla="*/ 195833 w 394611"/>
                <a:gd name="connsiteY11" fmla="*/ 178878 h 341359"/>
                <a:gd name="connsiteX12" fmla="*/ 283901 w 394611"/>
                <a:gd name="connsiteY12" fmla="*/ 196703 h 341359"/>
                <a:gd name="connsiteX13" fmla="*/ 281129 w 394611"/>
                <a:gd name="connsiteY13" fmla="*/ 208210 h 341359"/>
                <a:gd name="connsiteX14" fmla="*/ 267884 w 394611"/>
                <a:gd name="connsiteY14" fmla="*/ 217119 h 341359"/>
                <a:gd name="connsiteX15" fmla="*/ 197318 w 394611"/>
                <a:gd name="connsiteY15" fmla="*/ 230989 h 341359"/>
                <a:gd name="connsiteX16" fmla="*/ 113495 w 394611"/>
                <a:gd name="connsiteY16" fmla="*/ 208210 h 341359"/>
                <a:gd name="connsiteX17" fmla="*/ 110326 w 394611"/>
                <a:gd name="connsiteY17" fmla="*/ 185990 h 341359"/>
                <a:gd name="connsiteX18" fmla="*/ 93643 w 394611"/>
                <a:gd name="connsiteY18" fmla="*/ 181818 h 341359"/>
                <a:gd name="connsiteX19" fmla="*/ 101539 w 394611"/>
                <a:gd name="connsiteY19" fmla="*/ 219804 h 341359"/>
                <a:gd name="connsiteX20" fmla="*/ 135730 w 394611"/>
                <a:gd name="connsiteY20" fmla="*/ 238691 h 341359"/>
                <a:gd name="connsiteX21" fmla="*/ 197314 w 394611"/>
                <a:gd name="connsiteY21" fmla="*/ 247659 h 341359"/>
                <a:gd name="connsiteX22" fmla="*/ 258892 w 394611"/>
                <a:gd name="connsiteY22" fmla="*/ 238691 h 341359"/>
                <a:gd name="connsiteX23" fmla="*/ 289930 w 394611"/>
                <a:gd name="connsiteY23" fmla="*/ 222732 h 341359"/>
                <a:gd name="connsiteX24" fmla="*/ 293089 w 394611"/>
                <a:gd name="connsiteY24" fmla="*/ 219802 h 341359"/>
                <a:gd name="connsiteX25" fmla="*/ 300235 w 394611"/>
                <a:gd name="connsiteY25" fmla="*/ 201121 h 341359"/>
                <a:gd name="connsiteX26" fmla="*/ 314345 w 394611"/>
                <a:gd name="connsiteY26" fmla="*/ 205573 h 341359"/>
                <a:gd name="connsiteX27" fmla="*/ 305627 w 394611"/>
                <a:gd name="connsiteY27" fmla="*/ 227554 h 341359"/>
                <a:gd name="connsiteX28" fmla="*/ 303552 w 394611"/>
                <a:gd name="connsiteY28" fmla="*/ 229938 h 341359"/>
                <a:gd name="connsiteX29" fmla="*/ 197322 w 394611"/>
                <a:gd name="connsiteY29" fmla="*/ 262231 h 341359"/>
                <a:gd name="connsiteX30" fmla="*/ 91086 w 394611"/>
                <a:gd name="connsiteY30" fmla="*/ 229938 h 341359"/>
                <a:gd name="connsiteX31" fmla="*/ 79890 w 394611"/>
                <a:gd name="connsiteY31" fmla="*/ 202289 h 341359"/>
                <a:gd name="connsiteX32" fmla="*/ 79077 w 394611"/>
                <a:gd name="connsiteY32" fmla="*/ 177669 h 341359"/>
                <a:gd name="connsiteX33" fmla="*/ 62437 w 394611"/>
                <a:gd name="connsiteY33" fmla="*/ 172138 h 341359"/>
                <a:gd name="connsiteX34" fmla="*/ 63339 w 394611"/>
                <a:gd name="connsiteY34" fmla="*/ 203996 h 341359"/>
                <a:gd name="connsiteX35" fmla="*/ 79136 w 394611"/>
                <a:gd name="connsiteY35" fmla="*/ 241523 h 341359"/>
                <a:gd name="connsiteX36" fmla="*/ 122854 w 394611"/>
                <a:gd name="connsiteY36" fmla="*/ 267317 h 341359"/>
                <a:gd name="connsiteX37" fmla="*/ 197330 w 394611"/>
                <a:gd name="connsiteY37" fmla="*/ 278886 h 341359"/>
                <a:gd name="connsiteX38" fmla="*/ 271799 w 394611"/>
                <a:gd name="connsiteY38" fmla="*/ 267317 h 341359"/>
                <a:gd name="connsiteX39" fmla="*/ 315518 w 394611"/>
                <a:gd name="connsiteY39" fmla="*/ 241523 h 341359"/>
                <a:gd name="connsiteX40" fmla="*/ 321697 w 394611"/>
                <a:gd name="connsiteY40" fmla="*/ 233772 h 341359"/>
                <a:gd name="connsiteX41" fmla="*/ 330220 w 394611"/>
                <a:gd name="connsiteY41" fmla="*/ 211695 h 341359"/>
                <a:gd name="connsiteX42" fmla="*/ 343676 w 394611"/>
                <a:gd name="connsiteY42" fmla="*/ 218496 h 341359"/>
                <a:gd name="connsiteX43" fmla="*/ 334561 w 394611"/>
                <a:gd name="connsiteY43" fmla="*/ 240641 h 341359"/>
                <a:gd name="connsiteX44" fmla="*/ 325973 w 394611"/>
                <a:gd name="connsiteY44" fmla="*/ 251667 h 341359"/>
                <a:gd name="connsiteX45" fmla="*/ 197324 w 394611"/>
                <a:gd name="connsiteY45" fmla="*/ 293466 h 341359"/>
                <a:gd name="connsiteX46" fmla="*/ 68674 w 394611"/>
                <a:gd name="connsiteY46" fmla="*/ 251667 h 341359"/>
                <a:gd name="connsiteX47" fmla="*/ 48854 w 394611"/>
                <a:gd name="connsiteY47" fmla="*/ 205495 h 341359"/>
                <a:gd name="connsiteX48" fmla="*/ 47871 w 394611"/>
                <a:gd name="connsiteY48" fmla="*/ 166313 h 341359"/>
                <a:gd name="connsiteX49" fmla="*/ 31256 w 394611"/>
                <a:gd name="connsiteY49" fmla="*/ 157916 h 341359"/>
                <a:gd name="connsiteX50" fmla="*/ 32297 w 394611"/>
                <a:gd name="connsiteY50" fmla="*/ 207202 h 341359"/>
                <a:gd name="connsiteX51" fmla="*/ 56713 w 394611"/>
                <a:gd name="connsiteY51" fmla="*/ 263252 h 341359"/>
                <a:gd name="connsiteX52" fmla="*/ 197318 w 394611"/>
                <a:gd name="connsiteY52" fmla="*/ 310123 h 341359"/>
                <a:gd name="connsiteX53" fmla="*/ 337917 w 394611"/>
                <a:gd name="connsiteY53" fmla="*/ 263246 h 341359"/>
                <a:gd name="connsiteX54" fmla="*/ 342875 w 394611"/>
                <a:gd name="connsiteY54" fmla="*/ 257621 h 341359"/>
                <a:gd name="connsiteX55" fmla="*/ 357906 w 394611"/>
                <a:gd name="connsiteY55" fmla="*/ 229416 h 341359"/>
                <a:gd name="connsiteX56" fmla="*/ 360783 w 394611"/>
                <a:gd name="connsiteY56" fmla="*/ 257308 h 341359"/>
                <a:gd name="connsiteX57" fmla="*/ 348431 w 394611"/>
                <a:gd name="connsiteY57" fmla="*/ 273329 h 341359"/>
                <a:gd name="connsiteX58" fmla="*/ 348378 w 394611"/>
                <a:gd name="connsiteY58" fmla="*/ 273382 h 341359"/>
                <a:gd name="connsiteX59" fmla="*/ 342875 w 394611"/>
                <a:gd name="connsiteY59" fmla="*/ 278696 h 341359"/>
                <a:gd name="connsiteX60" fmla="*/ 283251 w 394611"/>
                <a:gd name="connsiteY60" fmla="*/ 311787 h 341359"/>
                <a:gd name="connsiteX61" fmla="*/ 197310 w 394611"/>
                <a:gd name="connsiteY61" fmla="*/ 324695 h 341359"/>
                <a:gd name="connsiteX62" fmla="*/ 111369 w 394611"/>
                <a:gd name="connsiteY62" fmla="*/ 311793 h 341359"/>
                <a:gd name="connsiteX63" fmla="*/ 46242 w 394611"/>
                <a:gd name="connsiteY63" fmla="*/ 273388 h 341359"/>
                <a:gd name="connsiteX64" fmla="*/ 17802 w 394611"/>
                <a:gd name="connsiteY64" fmla="*/ 208693 h 341359"/>
                <a:gd name="connsiteX65" fmla="*/ 16847 w 394611"/>
                <a:gd name="connsiteY65" fmla="*/ 148156 h 341359"/>
                <a:gd name="connsiteX66" fmla="*/ 1146 w 394611"/>
                <a:gd name="connsiteY66" fmla="*/ 132011 h 341359"/>
                <a:gd name="connsiteX67" fmla="*/ 27 w 394611"/>
                <a:gd name="connsiteY67" fmla="*/ 171864 h 341359"/>
                <a:gd name="connsiteX68" fmla="*/ 1263 w 394611"/>
                <a:gd name="connsiteY68" fmla="*/ 210406 h 341359"/>
                <a:gd name="connsiteX69" fmla="*/ 34298 w 394611"/>
                <a:gd name="connsiteY69" fmla="*/ 284977 h 341359"/>
                <a:gd name="connsiteX70" fmla="*/ 106179 w 394611"/>
                <a:gd name="connsiteY70" fmla="*/ 327623 h 341359"/>
                <a:gd name="connsiteX71" fmla="*/ 197320 w 394611"/>
                <a:gd name="connsiteY71" fmla="*/ 341359 h 341359"/>
                <a:gd name="connsiteX72" fmla="*/ 288457 w 394611"/>
                <a:gd name="connsiteY72" fmla="*/ 327623 h 341359"/>
                <a:gd name="connsiteX73" fmla="*/ 342879 w 394611"/>
                <a:gd name="connsiteY73" fmla="*/ 300227 h 341359"/>
                <a:gd name="connsiteX74" fmla="*/ 360307 w 394611"/>
                <a:gd name="connsiteY74" fmla="*/ 285004 h 341359"/>
                <a:gd name="connsiteX75" fmla="*/ 374898 w 394611"/>
                <a:gd name="connsiteY75" fmla="*/ 266133 h 341359"/>
                <a:gd name="connsiteX76" fmla="*/ 370526 w 394611"/>
                <a:gd name="connsiteY76" fmla="*/ 218529 h 341359"/>
                <a:gd name="connsiteX77" fmla="*/ 284349 w 394611"/>
                <a:gd name="connsiteY77" fmla="*/ 179611 h 341359"/>
                <a:gd name="connsiteX78" fmla="*/ 198789 w 394611"/>
                <a:gd name="connsiteY78" fmla="*/ 162479 h 341359"/>
                <a:gd name="connsiteX79" fmla="*/ 110721 w 394611"/>
                <a:gd name="connsiteY79" fmla="*/ 144655 h 341359"/>
                <a:gd name="connsiteX80" fmla="*/ 113493 w 394611"/>
                <a:gd name="connsiteY80" fmla="*/ 133150 h 341359"/>
                <a:gd name="connsiteX81" fmla="*/ 126738 w 394611"/>
                <a:gd name="connsiteY81" fmla="*/ 124240 h 341359"/>
                <a:gd name="connsiteX82" fmla="*/ 197310 w 394611"/>
                <a:gd name="connsiteY82" fmla="*/ 110371 h 341359"/>
                <a:gd name="connsiteX83" fmla="*/ 281127 w 394611"/>
                <a:gd name="connsiteY83" fmla="*/ 133150 h 341359"/>
                <a:gd name="connsiteX84" fmla="*/ 284296 w 394611"/>
                <a:gd name="connsiteY84" fmla="*/ 155367 h 341359"/>
                <a:gd name="connsiteX85" fmla="*/ 300979 w 394611"/>
                <a:gd name="connsiteY85" fmla="*/ 159539 h 341359"/>
                <a:gd name="connsiteX86" fmla="*/ 293083 w 394611"/>
                <a:gd name="connsiteY86" fmla="*/ 121553 h 341359"/>
                <a:gd name="connsiteX87" fmla="*/ 258892 w 394611"/>
                <a:gd name="connsiteY87" fmla="*/ 102666 h 341359"/>
                <a:gd name="connsiteX88" fmla="*/ 197308 w 394611"/>
                <a:gd name="connsiteY88" fmla="*/ 93698 h 341359"/>
                <a:gd name="connsiteX89" fmla="*/ 135730 w 394611"/>
                <a:gd name="connsiteY89" fmla="*/ 102666 h 341359"/>
                <a:gd name="connsiteX90" fmla="*/ 104692 w 394611"/>
                <a:gd name="connsiteY90" fmla="*/ 118625 h 341359"/>
                <a:gd name="connsiteX91" fmla="*/ 101533 w 394611"/>
                <a:gd name="connsiteY91" fmla="*/ 121555 h 341359"/>
                <a:gd name="connsiteX92" fmla="*/ 94389 w 394611"/>
                <a:gd name="connsiteY92" fmla="*/ 140230 h 341359"/>
                <a:gd name="connsiteX93" fmla="*/ 80277 w 394611"/>
                <a:gd name="connsiteY93" fmla="*/ 135773 h 341359"/>
                <a:gd name="connsiteX94" fmla="*/ 88995 w 394611"/>
                <a:gd name="connsiteY94" fmla="*/ 113792 h 341359"/>
                <a:gd name="connsiteX95" fmla="*/ 91072 w 394611"/>
                <a:gd name="connsiteY95" fmla="*/ 111407 h 341359"/>
                <a:gd name="connsiteX96" fmla="*/ 197302 w 394611"/>
                <a:gd name="connsiteY96" fmla="*/ 79116 h 341359"/>
                <a:gd name="connsiteX97" fmla="*/ 303538 w 394611"/>
                <a:gd name="connsiteY97" fmla="*/ 111407 h 341359"/>
                <a:gd name="connsiteX98" fmla="*/ 314734 w 394611"/>
                <a:gd name="connsiteY98" fmla="*/ 139057 h 341359"/>
                <a:gd name="connsiteX99" fmla="*/ 315547 w 394611"/>
                <a:gd name="connsiteY99" fmla="*/ 163676 h 341359"/>
                <a:gd name="connsiteX100" fmla="*/ 332187 w 394611"/>
                <a:gd name="connsiteY100" fmla="*/ 169208 h 341359"/>
                <a:gd name="connsiteX101" fmla="*/ 331285 w 394611"/>
                <a:gd name="connsiteY101" fmla="*/ 137349 h 341359"/>
                <a:gd name="connsiteX102" fmla="*/ 315488 w 394611"/>
                <a:gd name="connsiteY102" fmla="*/ 99822 h 341359"/>
                <a:gd name="connsiteX103" fmla="*/ 271770 w 394611"/>
                <a:gd name="connsiteY103" fmla="*/ 74029 h 341359"/>
                <a:gd name="connsiteX104" fmla="*/ 197300 w 394611"/>
                <a:gd name="connsiteY104" fmla="*/ 62460 h 341359"/>
                <a:gd name="connsiteX105" fmla="*/ 122831 w 394611"/>
                <a:gd name="connsiteY105" fmla="*/ 74029 h 341359"/>
                <a:gd name="connsiteX106" fmla="*/ 79112 w 394611"/>
                <a:gd name="connsiteY106" fmla="*/ 99822 h 341359"/>
                <a:gd name="connsiteX107" fmla="*/ 72933 w 394611"/>
                <a:gd name="connsiteY107" fmla="*/ 107574 h 341359"/>
                <a:gd name="connsiteX108" fmla="*/ 64410 w 394611"/>
                <a:gd name="connsiteY108" fmla="*/ 129649 h 341359"/>
                <a:gd name="connsiteX109" fmla="*/ 50954 w 394611"/>
                <a:gd name="connsiteY109" fmla="*/ 122854 h 341359"/>
                <a:gd name="connsiteX110" fmla="*/ 60069 w 394611"/>
                <a:gd name="connsiteY110" fmla="*/ 100708 h 341359"/>
                <a:gd name="connsiteX111" fmla="*/ 68657 w 394611"/>
                <a:gd name="connsiteY111" fmla="*/ 89684 h 341359"/>
                <a:gd name="connsiteX112" fmla="*/ 197306 w 394611"/>
                <a:gd name="connsiteY112" fmla="*/ 47886 h 341359"/>
                <a:gd name="connsiteX113" fmla="*/ 325955 w 394611"/>
                <a:gd name="connsiteY113" fmla="*/ 89684 h 341359"/>
                <a:gd name="connsiteX114" fmla="*/ 345774 w 394611"/>
                <a:gd name="connsiteY114" fmla="*/ 135855 h 341359"/>
                <a:gd name="connsiteX115" fmla="*/ 346757 w 394611"/>
                <a:gd name="connsiteY115" fmla="*/ 175037 h 341359"/>
                <a:gd name="connsiteX116" fmla="*/ 363370 w 394611"/>
                <a:gd name="connsiteY116" fmla="*/ 183433 h 341359"/>
                <a:gd name="connsiteX117" fmla="*/ 362330 w 394611"/>
                <a:gd name="connsiteY117" fmla="*/ 134147 h 341359"/>
                <a:gd name="connsiteX118" fmla="*/ 337915 w 394611"/>
                <a:gd name="connsiteY118" fmla="*/ 78097 h 341359"/>
                <a:gd name="connsiteX119" fmla="*/ 197310 w 394611"/>
                <a:gd name="connsiteY119" fmla="*/ 31227 h 341359"/>
                <a:gd name="connsiteX120" fmla="*/ 56711 w 394611"/>
                <a:gd name="connsiteY120" fmla="*/ 78101 h 341359"/>
                <a:gd name="connsiteX121" fmla="*/ 51753 w 394611"/>
                <a:gd name="connsiteY121" fmla="*/ 83727 h 341359"/>
                <a:gd name="connsiteX122" fmla="*/ 36722 w 394611"/>
                <a:gd name="connsiteY122" fmla="*/ 111932 h 341359"/>
                <a:gd name="connsiteX123" fmla="*/ 33786 w 394611"/>
                <a:gd name="connsiteY123" fmla="*/ 84484 h 341359"/>
                <a:gd name="connsiteX124" fmla="*/ 51759 w 394611"/>
                <a:gd name="connsiteY124" fmla="*/ 62651 h 341359"/>
                <a:gd name="connsiteX125" fmla="*/ 111377 w 394611"/>
                <a:gd name="connsiteY125" fmla="*/ 29560 h 341359"/>
                <a:gd name="connsiteX126" fmla="*/ 197324 w 394611"/>
                <a:gd name="connsiteY126" fmla="*/ 16653 h 341359"/>
                <a:gd name="connsiteX127" fmla="*/ 283259 w 394611"/>
                <a:gd name="connsiteY127" fmla="*/ 29554 h 341359"/>
                <a:gd name="connsiteX128" fmla="*/ 348380 w 394611"/>
                <a:gd name="connsiteY128" fmla="*/ 67960 h 341359"/>
                <a:gd name="connsiteX129" fmla="*/ 376820 w 394611"/>
                <a:gd name="connsiteY129" fmla="*/ 132653 h 341359"/>
                <a:gd name="connsiteX130" fmla="*/ 377865 w 394611"/>
                <a:gd name="connsiteY130" fmla="*/ 193260 h 341359"/>
                <a:gd name="connsiteX131" fmla="*/ 393492 w 394611"/>
                <a:gd name="connsiteY131" fmla="*/ 209356 h 341359"/>
                <a:gd name="connsiteX132" fmla="*/ 394611 w 394611"/>
                <a:gd name="connsiteY132" fmla="*/ 176889 h 341359"/>
                <a:gd name="connsiteX133" fmla="*/ 394601 w 394611"/>
                <a:gd name="connsiteY133" fmla="*/ 176889 h 34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394611" h="341359">
                  <a:moveTo>
                    <a:pt x="394599" y="176899"/>
                  </a:moveTo>
                  <a:cubicBezTo>
                    <a:pt x="394599" y="152412"/>
                    <a:pt x="394599" y="142931"/>
                    <a:pt x="393359" y="130955"/>
                  </a:cubicBezTo>
                  <a:cubicBezTo>
                    <a:pt x="390264" y="100941"/>
                    <a:pt x="379153" y="75852"/>
                    <a:pt x="360326" y="56382"/>
                  </a:cubicBezTo>
                  <a:cubicBezTo>
                    <a:pt x="342465" y="37912"/>
                    <a:pt x="318284" y="23567"/>
                    <a:pt x="288449" y="13743"/>
                  </a:cubicBezTo>
                  <a:cubicBezTo>
                    <a:pt x="261162" y="4749"/>
                    <a:pt x="229643" y="0"/>
                    <a:pt x="197306" y="0"/>
                  </a:cubicBezTo>
                  <a:cubicBezTo>
                    <a:pt x="164969" y="0"/>
                    <a:pt x="133456" y="4749"/>
                    <a:pt x="106169" y="13737"/>
                  </a:cubicBezTo>
                  <a:cubicBezTo>
                    <a:pt x="85133" y="20663"/>
                    <a:pt x="66924" y="29848"/>
                    <a:pt x="51747" y="41132"/>
                  </a:cubicBezTo>
                  <a:cubicBezTo>
                    <a:pt x="45435" y="45822"/>
                    <a:pt x="39631" y="50867"/>
                    <a:pt x="34394" y="56275"/>
                  </a:cubicBezTo>
                  <a:cubicBezTo>
                    <a:pt x="29746" y="60773"/>
                    <a:pt x="24766" y="67336"/>
                    <a:pt x="19595" y="75776"/>
                  </a:cubicBezTo>
                  <a:cubicBezTo>
                    <a:pt x="10406" y="90776"/>
                    <a:pt x="12303" y="110202"/>
                    <a:pt x="24249" y="122989"/>
                  </a:cubicBezTo>
                  <a:cubicBezTo>
                    <a:pt x="33802" y="133210"/>
                    <a:pt x="53560" y="148015"/>
                    <a:pt x="110273" y="161746"/>
                  </a:cubicBezTo>
                  <a:cubicBezTo>
                    <a:pt x="136435" y="168081"/>
                    <a:pt x="165789" y="173448"/>
                    <a:pt x="195833" y="178878"/>
                  </a:cubicBezTo>
                  <a:cubicBezTo>
                    <a:pt x="226168" y="184357"/>
                    <a:pt x="256958" y="189923"/>
                    <a:pt x="283901" y="196703"/>
                  </a:cubicBezTo>
                  <a:cubicBezTo>
                    <a:pt x="283483" y="202572"/>
                    <a:pt x="282676" y="206602"/>
                    <a:pt x="281129" y="208210"/>
                  </a:cubicBezTo>
                  <a:cubicBezTo>
                    <a:pt x="278717" y="210705"/>
                    <a:pt x="274311" y="213909"/>
                    <a:pt x="267884" y="217119"/>
                  </a:cubicBezTo>
                  <a:cubicBezTo>
                    <a:pt x="254022" y="224035"/>
                    <a:pt x="230763" y="230989"/>
                    <a:pt x="197318" y="230989"/>
                  </a:cubicBezTo>
                  <a:cubicBezTo>
                    <a:pt x="148725" y="230989"/>
                    <a:pt x="121116" y="216088"/>
                    <a:pt x="113495" y="208210"/>
                  </a:cubicBezTo>
                  <a:cubicBezTo>
                    <a:pt x="111129" y="205761"/>
                    <a:pt x="110494" y="197671"/>
                    <a:pt x="110326" y="185990"/>
                  </a:cubicBezTo>
                  <a:cubicBezTo>
                    <a:pt x="104649" y="184652"/>
                    <a:pt x="99078" y="183261"/>
                    <a:pt x="93643" y="181818"/>
                  </a:cubicBezTo>
                  <a:cubicBezTo>
                    <a:pt x="93758" y="202334"/>
                    <a:pt x="94657" y="212687"/>
                    <a:pt x="101539" y="219804"/>
                  </a:cubicBezTo>
                  <a:cubicBezTo>
                    <a:pt x="108537" y="227038"/>
                    <a:pt x="120678" y="233748"/>
                    <a:pt x="135730" y="238691"/>
                  </a:cubicBezTo>
                  <a:cubicBezTo>
                    <a:pt x="153591" y="244555"/>
                    <a:pt x="174801" y="247659"/>
                    <a:pt x="197314" y="247659"/>
                  </a:cubicBezTo>
                  <a:cubicBezTo>
                    <a:pt x="219827" y="247659"/>
                    <a:pt x="241032" y="244561"/>
                    <a:pt x="258892" y="238691"/>
                  </a:cubicBezTo>
                  <a:cubicBezTo>
                    <a:pt x="271889" y="234423"/>
                    <a:pt x="282710" y="228841"/>
                    <a:pt x="289930" y="222732"/>
                  </a:cubicBezTo>
                  <a:cubicBezTo>
                    <a:pt x="291071" y="221770"/>
                    <a:pt x="292132" y="220792"/>
                    <a:pt x="293089" y="219802"/>
                  </a:cubicBezTo>
                  <a:cubicBezTo>
                    <a:pt x="297367" y="215382"/>
                    <a:pt x="299330" y="209702"/>
                    <a:pt x="300235" y="201121"/>
                  </a:cubicBezTo>
                  <a:cubicBezTo>
                    <a:pt x="305130" y="202549"/>
                    <a:pt x="309846" y="204030"/>
                    <a:pt x="314345" y="205573"/>
                  </a:cubicBezTo>
                  <a:cubicBezTo>
                    <a:pt x="313400" y="212219"/>
                    <a:pt x="311282" y="220505"/>
                    <a:pt x="305627" y="227554"/>
                  </a:cubicBezTo>
                  <a:cubicBezTo>
                    <a:pt x="304976" y="228364"/>
                    <a:pt x="304296" y="229162"/>
                    <a:pt x="303552" y="229938"/>
                  </a:cubicBezTo>
                  <a:cubicBezTo>
                    <a:pt x="288459" y="245547"/>
                    <a:pt x="252779" y="262231"/>
                    <a:pt x="197322" y="262231"/>
                  </a:cubicBezTo>
                  <a:cubicBezTo>
                    <a:pt x="141864" y="262231"/>
                    <a:pt x="106181" y="245549"/>
                    <a:pt x="91086" y="229938"/>
                  </a:cubicBezTo>
                  <a:cubicBezTo>
                    <a:pt x="82709" y="221277"/>
                    <a:pt x="80681" y="210009"/>
                    <a:pt x="79890" y="202289"/>
                  </a:cubicBezTo>
                  <a:cubicBezTo>
                    <a:pt x="79198" y="195590"/>
                    <a:pt x="79093" y="187805"/>
                    <a:pt x="79077" y="177669"/>
                  </a:cubicBezTo>
                  <a:cubicBezTo>
                    <a:pt x="73426" y="176093"/>
                    <a:pt x="63181" y="172414"/>
                    <a:pt x="62437" y="172138"/>
                  </a:cubicBezTo>
                  <a:cubicBezTo>
                    <a:pt x="62437" y="185548"/>
                    <a:pt x="62443" y="195271"/>
                    <a:pt x="63339" y="203996"/>
                  </a:cubicBezTo>
                  <a:cubicBezTo>
                    <a:pt x="64390" y="214181"/>
                    <a:pt x="67168" y="229150"/>
                    <a:pt x="79136" y="241523"/>
                  </a:cubicBezTo>
                  <a:cubicBezTo>
                    <a:pt x="88986" y="251708"/>
                    <a:pt x="104507" y="260866"/>
                    <a:pt x="122854" y="267317"/>
                  </a:cubicBezTo>
                  <a:cubicBezTo>
                    <a:pt x="144691" y="274994"/>
                    <a:pt x="169296" y="278886"/>
                    <a:pt x="197330" y="278886"/>
                  </a:cubicBezTo>
                  <a:cubicBezTo>
                    <a:pt x="225363" y="278886"/>
                    <a:pt x="249962" y="274994"/>
                    <a:pt x="271799" y="267317"/>
                  </a:cubicBezTo>
                  <a:cubicBezTo>
                    <a:pt x="290147" y="260866"/>
                    <a:pt x="305672" y="251708"/>
                    <a:pt x="315518" y="241523"/>
                  </a:cubicBezTo>
                  <a:cubicBezTo>
                    <a:pt x="317932" y="239028"/>
                    <a:pt x="319970" y="236420"/>
                    <a:pt x="321697" y="233772"/>
                  </a:cubicBezTo>
                  <a:cubicBezTo>
                    <a:pt x="326561" y="226316"/>
                    <a:pt x="328948" y="218512"/>
                    <a:pt x="330220" y="211695"/>
                  </a:cubicBezTo>
                  <a:cubicBezTo>
                    <a:pt x="335119" y="213843"/>
                    <a:pt x="339626" y="216100"/>
                    <a:pt x="343676" y="218496"/>
                  </a:cubicBezTo>
                  <a:cubicBezTo>
                    <a:pt x="342123" y="224994"/>
                    <a:pt x="339413" y="232851"/>
                    <a:pt x="334561" y="240641"/>
                  </a:cubicBezTo>
                  <a:cubicBezTo>
                    <a:pt x="332232" y="244385"/>
                    <a:pt x="329411" y="248113"/>
                    <a:pt x="325973" y="251667"/>
                  </a:cubicBezTo>
                  <a:cubicBezTo>
                    <a:pt x="300661" y="277842"/>
                    <a:pt x="252402" y="293466"/>
                    <a:pt x="197324" y="293466"/>
                  </a:cubicBezTo>
                  <a:cubicBezTo>
                    <a:pt x="142245" y="293466"/>
                    <a:pt x="93983" y="277842"/>
                    <a:pt x="68674" y="251667"/>
                  </a:cubicBezTo>
                  <a:cubicBezTo>
                    <a:pt x="51817" y="234234"/>
                    <a:pt x="49588" y="212603"/>
                    <a:pt x="48854" y="205495"/>
                  </a:cubicBezTo>
                  <a:cubicBezTo>
                    <a:pt x="47871" y="195967"/>
                    <a:pt x="47871" y="182896"/>
                    <a:pt x="47871" y="166313"/>
                  </a:cubicBezTo>
                  <a:cubicBezTo>
                    <a:pt x="41835" y="163647"/>
                    <a:pt x="36306" y="160856"/>
                    <a:pt x="31256" y="157916"/>
                  </a:cubicBezTo>
                  <a:cubicBezTo>
                    <a:pt x="31256" y="188738"/>
                    <a:pt x="31229" y="196822"/>
                    <a:pt x="32297" y="207202"/>
                  </a:cubicBezTo>
                  <a:cubicBezTo>
                    <a:pt x="33175" y="215732"/>
                    <a:pt x="35851" y="241678"/>
                    <a:pt x="56713" y="263252"/>
                  </a:cubicBezTo>
                  <a:cubicBezTo>
                    <a:pt x="85094" y="292603"/>
                    <a:pt x="137652" y="310123"/>
                    <a:pt x="197318" y="310123"/>
                  </a:cubicBezTo>
                  <a:cubicBezTo>
                    <a:pt x="256983" y="310123"/>
                    <a:pt x="309538" y="292599"/>
                    <a:pt x="337917" y="263246"/>
                  </a:cubicBezTo>
                  <a:cubicBezTo>
                    <a:pt x="339703" y="261402"/>
                    <a:pt x="341343" y="259518"/>
                    <a:pt x="342875" y="257621"/>
                  </a:cubicBezTo>
                  <a:cubicBezTo>
                    <a:pt x="350549" y="248103"/>
                    <a:pt x="355128" y="238136"/>
                    <a:pt x="357906" y="229416"/>
                  </a:cubicBezTo>
                  <a:cubicBezTo>
                    <a:pt x="365378" y="237015"/>
                    <a:pt x="366218" y="248584"/>
                    <a:pt x="360783" y="257308"/>
                  </a:cubicBezTo>
                  <a:cubicBezTo>
                    <a:pt x="356864" y="263594"/>
                    <a:pt x="352709" y="268989"/>
                    <a:pt x="348431" y="273329"/>
                  </a:cubicBezTo>
                  <a:lnTo>
                    <a:pt x="348378" y="273382"/>
                  </a:lnTo>
                  <a:cubicBezTo>
                    <a:pt x="346620" y="275201"/>
                    <a:pt x="344776" y="276967"/>
                    <a:pt x="342875" y="278696"/>
                  </a:cubicBezTo>
                  <a:cubicBezTo>
                    <a:pt x="327506" y="292683"/>
                    <a:pt x="307502" y="303801"/>
                    <a:pt x="283251" y="311787"/>
                  </a:cubicBezTo>
                  <a:cubicBezTo>
                    <a:pt x="257616" y="320231"/>
                    <a:pt x="227899" y="324695"/>
                    <a:pt x="197310" y="324695"/>
                  </a:cubicBezTo>
                  <a:cubicBezTo>
                    <a:pt x="166721" y="324695"/>
                    <a:pt x="137006" y="320231"/>
                    <a:pt x="111369" y="311793"/>
                  </a:cubicBezTo>
                  <a:cubicBezTo>
                    <a:pt x="84123" y="302819"/>
                    <a:pt x="62212" y="289896"/>
                    <a:pt x="46242" y="273388"/>
                  </a:cubicBezTo>
                  <a:cubicBezTo>
                    <a:pt x="30070" y="256668"/>
                    <a:pt x="20508" y="234899"/>
                    <a:pt x="17802" y="208693"/>
                  </a:cubicBezTo>
                  <a:cubicBezTo>
                    <a:pt x="16655" y="197567"/>
                    <a:pt x="16317" y="176750"/>
                    <a:pt x="16847" y="148156"/>
                  </a:cubicBezTo>
                  <a:cubicBezTo>
                    <a:pt x="16028" y="147501"/>
                    <a:pt x="7954" y="141308"/>
                    <a:pt x="1146" y="132011"/>
                  </a:cubicBezTo>
                  <a:cubicBezTo>
                    <a:pt x="-274" y="143712"/>
                    <a:pt x="27" y="171864"/>
                    <a:pt x="27" y="171864"/>
                  </a:cubicBezTo>
                  <a:cubicBezTo>
                    <a:pt x="27" y="186706"/>
                    <a:pt x="27" y="198428"/>
                    <a:pt x="1263" y="210406"/>
                  </a:cubicBezTo>
                  <a:cubicBezTo>
                    <a:pt x="4358" y="240418"/>
                    <a:pt x="15469" y="265509"/>
                    <a:pt x="34298" y="284977"/>
                  </a:cubicBezTo>
                  <a:cubicBezTo>
                    <a:pt x="52159" y="303447"/>
                    <a:pt x="76342" y="317792"/>
                    <a:pt x="106179" y="327623"/>
                  </a:cubicBezTo>
                  <a:cubicBezTo>
                    <a:pt x="133472" y="336610"/>
                    <a:pt x="164985" y="341359"/>
                    <a:pt x="197320" y="341359"/>
                  </a:cubicBezTo>
                  <a:cubicBezTo>
                    <a:pt x="229655" y="341359"/>
                    <a:pt x="261170" y="336610"/>
                    <a:pt x="288457" y="327623"/>
                  </a:cubicBezTo>
                  <a:cubicBezTo>
                    <a:pt x="309493" y="320697"/>
                    <a:pt x="327702" y="311511"/>
                    <a:pt x="342879" y="300227"/>
                  </a:cubicBezTo>
                  <a:cubicBezTo>
                    <a:pt x="349222" y="295516"/>
                    <a:pt x="355046" y="290446"/>
                    <a:pt x="360307" y="285004"/>
                  </a:cubicBezTo>
                  <a:cubicBezTo>
                    <a:pt x="365429" y="279796"/>
                    <a:pt x="370340" y="273445"/>
                    <a:pt x="374898" y="266133"/>
                  </a:cubicBezTo>
                  <a:cubicBezTo>
                    <a:pt x="384298" y="251053"/>
                    <a:pt x="382519" y="231458"/>
                    <a:pt x="370526" y="218529"/>
                  </a:cubicBezTo>
                  <a:cubicBezTo>
                    <a:pt x="358660" y="205739"/>
                    <a:pt x="336213" y="192223"/>
                    <a:pt x="284349" y="179611"/>
                  </a:cubicBezTo>
                  <a:cubicBezTo>
                    <a:pt x="258191" y="173251"/>
                    <a:pt x="228833" y="167909"/>
                    <a:pt x="198789" y="162479"/>
                  </a:cubicBezTo>
                  <a:cubicBezTo>
                    <a:pt x="168454" y="157003"/>
                    <a:pt x="137664" y="151434"/>
                    <a:pt x="110721" y="144655"/>
                  </a:cubicBezTo>
                  <a:cubicBezTo>
                    <a:pt x="111139" y="138787"/>
                    <a:pt x="111946" y="134756"/>
                    <a:pt x="113493" y="133150"/>
                  </a:cubicBezTo>
                  <a:cubicBezTo>
                    <a:pt x="115907" y="130654"/>
                    <a:pt x="120311" y="127450"/>
                    <a:pt x="126738" y="124240"/>
                  </a:cubicBezTo>
                  <a:cubicBezTo>
                    <a:pt x="140600" y="117324"/>
                    <a:pt x="163922" y="110371"/>
                    <a:pt x="197310" y="110371"/>
                  </a:cubicBezTo>
                  <a:cubicBezTo>
                    <a:pt x="246182" y="110371"/>
                    <a:pt x="273506" y="125271"/>
                    <a:pt x="281127" y="133150"/>
                  </a:cubicBezTo>
                  <a:cubicBezTo>
                    <a:pt x="283493" y="135599"/>
                    <a:pt x="284128" y="143688"/>
                    <a:pt x="284296" y="155367"/>
                  </a:cubicBezTo>
                  <a:cubicBezTo>
                    <a:pt x="289973" y="156705"/>
                    <a:pt x="295544" y="158096"/>
                    <a:pt x="300979" y="159539"/>
                  </a:cubicBezTo>
                  <a:cubicBezTo>
                    <a:pt x="300864" y="139023"/>
                    <a:pt x="299965" y="128671"/>
                    <a:pt x="293083" y="121553"/>
                  </a:cubicBezTo>
                  <a:cubicBezTo>
                    <a:pt x="286085" y="114320"/>
                    <a:pt x="273944" y="107609"/>
                    <a:pt x="258892" y="102666"/>
                  </a:cubicBezTo>
                  <a:cubicBezTo>
                    <a:pt x="241031" y="96802"/>
                    <a:pt x="219737" y="93698"/>
                    <a:pt x="197308" y="93698"/>
                  </a:cubicBezTo>
                  <a:cubicBezTo>
                    <a:pt x="174879" y="93698"/>
                    <a:pt x="153591" y="96796"/>
                    <a:pt x="135730" y="102666"/>
                  </a:cubicBezTo>
                  <a:cubicBezTo>
                    <a:pt x="122733" y="106934"/>
                    <a:pt x="111912" y="112516"/>
                    <a:pt x="104692" y="118625"/>
                  </a:cubicBezTo>
                  <a:cubicBezTo>
                    <a:pt x="103551" y="119587"/>
                    <a:pt x="102490" y="120565"/>
                    <a:pt x="101533" y="121555"/>
                  </a:cubicBezTo>
                  <a:cubicBezTo>
                    <a:pt x="97255" y="125975"/>
                    <a:pt x="95292" y="131653"/>
                    <a:pt x="94389" y="140230"/>
                  </a:cubicBezTo>
                  <a:cubicBezTo>
                    <a:pt x="89493" y="138802"/>
                    <a:pt x="84778" y="137322"/>
                    <a:pt x="80277" y="135773"/>
                  </a:cubicBezTo>
                  <a:cubicBezTo>
                    <a:pt x="81222" y="129126"/>
                    <a:pt x="83340" y="120841"/>
                    <a:pt x="88995" y="113792"/>
                  </a:cubicBezTo>
                  <a:cubicBezTo>
                    <a:pt x="89646" y="112984"/>
                    <a:pt x="90326" y="112184"/>
                    <a:pt x="91072" y="111407"/>
                  </a:cubicBezTo>
                  <a:cubicBezTo>
                    <a:pt x="106165" y="95799"/>
                    <a:pt x="142003" y="79116"/>
                    <a:pt x="197302" y="79116"/>
                  </a:cubicBezTo>
                  <a:cubicBezTo>
                    <a:pt x="252601" y="79116"/>
                    <a:pt x="288443" y="95799"/>
                    <a:pt x="303538" y="111407"/>
                  </a:cubicBezTo>
                  <a:cubicBezTo>
                    <a:pt x="311915" y="120068"/>
                    <a:pt x="313943" y="131337"/>
                    <a:pt x="314734" y="139057"/>
                  </a:cubicBezTo>
                  <a:cubicBezTo>
                    <a:pt x="315426" y="145756"/>
                    <a:pt x="315531" y="153541"/>
                    <a:pt x="315547" y="163676"/>
                  </a:cubicBezTo>
                  <a:cubicBezTo>
                    <a:pt x="320939" y="165157"/>
                    <a:pt x="331443" y="168932"/>
                    <a:pt x="332187" y="169208"/>
                  </a:cubicBezTo>
                  <a:cubicBezTo>
                    <a:pt x="332187" y="155798"/>
                    <a:pt x="332181" y="146075"/>
                    <a:pt x="331285" y="137349"/>
                  </a:cubicBezTo>
                  <a:cubicBezTo>
                    <a:pt x="330234" y="127164"/>
                    <a:pt x="327456" y="112196"/>
                    <a:pt x="315488" y="99822"/>
                  </a:cubicBezTo>
                  <a:cubicBezTo>
                    <a:pt x="305638" y="89638"/>
                    <a:pt x="290117" y="80480"/>
                    <a:pt x="271770" y="74029"/>
                  </a:cubicBezTo>
                  <a:cubicBezTo>
                    <a:pt x="249933" y="66352"/>
                    <a:pt x="224873" y="62460"/>
                    <a:pt x="197300" y="62460"/>
                  </a:cubicBezTo>
                  <a:cubicBezTo>
                    <a:pt x="169728" y="62460"/>
                    <a:pt x="144668" y="66352"/>
                    <a:pt x="122831" y="74029"/>
                  </a:cubicBezTo>
                  <a:cubicBezTo>
                    <a:pt x="104483" y="80480"/>
                    <a:pt x="88958" y="89638"/>
                    <a:pt x="79112" y="99822"/>
                  </a:cubicBezTo>
                  <a:cubicBezTo>
                    <a:pt x="76700" y="102318"/>
                    <a:pt x="74660" y="104925"/>
                    <a:pt x="72933" y="107574"/>
                  </a:cubicBezTo>
                  <a:cubicBezTo>
                    <a:pt x="68069" y="115030"/>
                    <a:pt x="65682" y="122834"/>
                    <a:pt x="64410" y="129649"/>
                  </a:cubicBezTo>
                  <a:cubicBezTo>
                    <a:pt x="59514" y="127503"/>
                    <a:pt x="55004" y="125244"/>
                    <a:pt x="50954" y="122854"/>
                  </a:cubicBezTo>
                  <a:cubicBezTo>
                    <a:pt x="52507" y="116356"/>
                    <a:pt x="55216" y="108497"/>
                    <a:pt x="60069" y="100708"/>
                  </a:cubicBezTo>
                  <a:cubicBezTo>
                    <a:pt x="62398" y="96965"/>
                    <a:pt x="65219" y="93236"/>
                    <a:pt x="68657" y="89684"/>
                  </a:cubicBezTo>
                  <a:cubicBezTo>
                    <a:pt x="93969" y="63510"/>
                    <a:pt x="142060" y="47886"/>
                    <a:pt x="197306" y="47886"/>
                  </a:cubicBezTo>
                  <a:cubicBezTo>
                    <a:pt x="252553" y="47886"/>
                    <a:pt x="300647" y="63510"/>
                    <a:pt x="325955" y="89684"/>
                  </a:cubicBezTo>
                  <a:cubicBezTo>
                    <a:pt x="342813" y="107118"/>
                    <a:pt x="345042" y="128749"/>
                    <a:pt x="345774" y="135855"/>
                  </a:cubicBezTo>
                  <a:cubicBezTo>
                    <a:pt x="346757" y="145384"/>
                    <a:pt x="346757" y="155260"/>
                    <a:pt x="346757" y="175037"/>
                  </a:cubicBezTo>
                  <a:cubicBezTo>
                    <a:pt x="352793" y="177702"/>
                    <a:pt x="358322" y="180494"/>
                    <a:pt x="363370" y="183433"/>
                  </a:cubicBezTo>
                  <a:cubicBezTo>
                    <a:pt x="363370" y="151047"/>
                    <a:pt x="363397" y="144528"/>
                    <a:pt x="362330" y="134147"/>
                  </a:cubicBezTo>
                  <a:cubicBezTo>
                    <a:pt x="361453" y="125617"/>
                    <a:pt x="358777" y="99672"/>
                    <a:pt x="337915" y="78097"/>
                  </a:cubicBezTo>
                  <a:cubicBezTo>
                    <a:pt x="309534" y="48746"/>
                    <a:pt x="256972" y="31227"/>
                    <a:pt x="197310" y="31227"/>
                  </a:cubicBezTo>
                  <a:cubicBezTo>
                    <a:pt x="137649" y="31227"/>
                    <a:pt x="85090" y="48750"/>
                    <a:pt x="56711" y="78101"/>
                  </a:cubicBezTo>
                  <a:cubicBezTo>
                    <a:pt x="54925" y="79946"/>
                    <a:pt x="53284" y="81829"/>
                    <a:pt x="51753" y="83727"/>
                  </a:cubicBezTo>
                  <a:cubicBezTo>
                    <a:pt x="44079" y="93244"/>
                    <a:pt x="39500" y="103218"/>
                    <a:pt x="36722" y="111932"/>
                  </a:cubicBezTo>
                  <a:cubicBezTo>
                    <a:pt x="29445" y="104444"/>
                    <a:pt x="28488" y="93113"/>
                    <a:pt x="33786" y="84484"/>
                  </a:cubicBezTo>
                  <a:cubicBezTo>
                    <a:pt x="41438" y="72016"/>
                    <a:pt x="46566" y="67416"/>
                    <a:pt x="51759" y="62651"/>
                  </a:cubicBezTo>
                  <a:cubicBezTo>
                    <a:pt x="67063" y="48598"/>
                    <a:pt x="87132" y="37547"/>
                    <a:pt x="111377" y="29560"/>
                  </a:cubicBezTo>
                  <a:cubicBezTo>
                    <a:pt x="137012" y="21116"/>
                    <a:pt x="166729" y="16653"/>
                    <a:pt x="197324" y="16653"/>
                  </a:cubicBezTo>
                  <a:cubicBezTo>
                    <a:pt x="227918" y="16653"/>
                    <a:pt x="257628" y="21116"/>
                    <a:pt x="283259" y="29554"/>
                  </a:cubicBezTo>
                  <a:cubicBezTo>
                    <a:pt x="310505" y="38528"/>
                    <a:pt x="332416" y="51451"/>
                    <a:pt x="348380" y="67960"/>
                  </a:cubicBezTo>
                  <a:cubicBezTo>
                    <a:pt x="364552" y="84679"/>
                    <a:pt x="374114" y="106449"/>
                    <a:pt x="376820" y="132653"/>
                  </a:cubicBezTo>
                  <a:cubicBezTo>
                    <a:pt x="377967" y="143778"/>
                    <a:pt x="378051" y="149685"/>
                    <a:pt x="377865" y="193260"/>
                  </a:cubicBezTo>
                  <a:cubicBezTo>
                    <a:pt x="378658" y="193894"/>
                    <a:pt x="387297" y="200742"/>
                    <a:pt x="393492" y="209356"/>
                  </a:cubicBezTo>
                  <a:cubicBezTo>
                    <a:pt x="394648" y="199083"/>
                    <a:pt x="394611" y="188765"/>
                    <a:pt x="394611" y="176889"/>
                  </a:cubicBezTo>
                  <a:lnTo>
                    <a:pt x="394601" y="176889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1" name="Rectangle 70">
            <a:extLst>
              <a:ext uri="{FF2B5EF4-FFF2-40B4-BE49-F238E27FC236}">
                <a16:creationId xmlns:a16="http://schemas.microsoft.com/office/drawing/2014/main" id="{20990A89-96DB-7F53-3A76-FE400CF56E6D}"/>
              </a:ext>
            </a:extLst>
          </p:cNvPr>
          <p:cNvSpPr/>
          <p:nvPr/>
        </p:nvSpPr>
        <p:spPr>
          <a:xfrm>
            <a:off x="-6261755" y="-1"/>
            <a:ext cx="6261756" cy="87884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72" name="Rectangle 71">
            <a:extLst>
              <a:ext uri="{FF2B5EF4-FFF2-40B4-BE49-F238E27FC236}">
                <a16:creationId xmlns:a16="http://schemas.microsoft.com/office/drawing/2014/main" id="{9C05919A-A142-8E1C-8831-4124C8FB9EB3}"/>
              </a:ext>
            </a:extLst>
          </p:cNvPr>
          <p:cNvSpPr/>
          <p:nvPr/>
        </p:nvSpPr>
        <p:spPr>
          <a:xfrm>
            <a:off x="-380283" y="6858000"/>
            <a:ext cx="13723750" cy="325035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74" name="Oval 73">
            <a:extLst>
              <a:ext uri="{FF2B5EF4-FFF2-40B4-BE49-F238E27FC236}">
                <a16:creationId xmlns:a16="http://schemas.microsoft.com/office/drawing/2014/main" id="{CC0EEB41-19E1-8587-F1A2-40B7634D7C7D}"/>
              </a:ext>
            </a:extLst>
          </p:cNvPr>
          <p:cNvSpPr/>
          <p:nvPr/>
        </p:nvSpPr>
        <p:spPr>
          <a:xfrm>
            <a:off x="5744089" y="4207246"/>
            <a:ext cx="477694" cy="477694"/>
          </a:xfrm>
          <a:prstGeom prst="ellipse">
            <a:avLst/>
          </a:prstGeom>
          <a:noFill/>
          <a:ln w="19050" cap="flat">
            <a:solidFill>
              <a:schemeClr val="tx1"/>
            </a:solidFill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/>
              <a:sym typeface="Arial"/>
            </a:endParaRPr>
          </a:p>
        </p:txBody>
      </p:sp>
      <p:pic>
        <p:nvPicPr>
          <p:cNvPr id="75" name="Graphic 74">
            <a:extLst>
              <a:ext uri="{FF2B5EF4-FFF2-40B4-BE49-F238E27FC236}">
                <a16:creationId xmlns:a16="http://schemas.microsoft.com/office/drawing/2014/main" id="{C0B9A17B-51E8-8D37-FA30-1300A4C17A4F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4363" y="4329647"/>
            <a:ext cx="237251" cy="237251"/>
          </a:xfrm>
          <a:prstGeom prst="rect">
            <a:avLst/>
          </a:prstGeom>
        </p:spPr>
      </p:pic>
      <p:sp>
        <p:nvSpPr>
          <p:cNvPr id="76" name="Oval 75">
            <a:extLst>
              <a:ext uri="{FF2B5EF4-FFF2-40B4-BE49-F238E27FC236}">
                <a16:creationId xmlns:a16="http://schemas.microsoft.com/office/drawing/2014/main" id="{910B5C57-46E8-5BAD-7E7E-86A9E7BC9A79}"/>
              </a:ext>
            </a:extLst>
          </p:cNvPr>
          <p:cNvSpPr/>
          <p:nvPr/>
        </p:nvSpPr>
        <p:spPr>
          <a:xfrm>
            <a:off x="5744090" y="5012981"/>
            <a:ext cx="477693" cy="477694"/>
          </a:xfrm>
          <a:prstGeom prst="ellipse">
            <a:avLst/>
          </a:prstGeom>
          <a:noFill/>
          <a:ln w="19050" cap="flat">
            <a:solidFill>
              <a:schemeClr val="tx1"/>
            </a:solidFill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77" name="Freeform 20">
            <a:extLst>
              <a:ext uri="{FF2B5EF4-FFF2-40B4-BE49-F238E27FC236}">
                <a16:creationId xmlns:a16="http://schemas.microsoft.com/office/drawing/2014/main" id="{84935728-F794-691E-7A71-E8747E888CE9}"/>
              </a:ext>
            </a:extLst>
          </p:cNvPr>
          <p:cNvSpPr/>
          <p:nvPr/>
        </p:nvSpPr>
        <p:spPr>
          <a:xfrm>
            <a:off x="5861468" y="5122036"/>
            <a:ext cx="232853" cy="236538"/>
          </a:xfrm>
          <a:custGeom>
            <a:avLst/>
            <a:gdLst/>
            <a:ahLst/>
            <a:cxnLst/>
            <a:rect l="l" t="t" r="r" b="b"/>
            <a:pathLst>
              <a:path w="211410" h="214759">
                <a:moveTo>
                  <a:pt x="110616" y="0"/>
                </a:moveTo>
                <a:cubicBezTo>
                  <a:pt x="129071" y="0"/>
                  <a:pt x="145647" y="3776"/>
                  <a:pt x="160343" y="11329"/>
                </a:cubicBezTo>
                <a:cubicBezTo>
                  <a:pt x="175040" y="18882"/>
                  <a:pt x="186630" y="30137"/>
                  <a:pt x="195113" y="45095"/>
                </a:cubicBezTo>
                <a:cubicBezTo>
                  <a:pt x="202331" y="57968"/>
                  <a:pt x="205940" y="71958"/>
                  <a:pt x="205940" y="87064"/>
                </a:cubicBezTo>
                <a:cubicBezTo>
                  <a:pt x="205940" y="108644"/>
                  <a:pt x="198350" y="127806"/>
                  <a:pt x="183170" y="144549"/>
                </a:cubicBezTo>
                <a:cubicBezTo>
                  <a:pt x="169626" y="159581"/>
                  <a:pt x="154818" y="167097"/>
                  <a:pt x="138745" y="167097"/>
                </a:cubicBezTo>
                <a:cubicBezTo>
                  <a:pt x="133610" y="167097"/>
                  <a:pt x="129461" y="166315"/>
                  <a:pt x="126299" y="164753"/>
                </a:cubicBezTo>
                <a:cubicBezTo>
                  <a:pt x="123136" y="163190"/>
                  <a:pt x="120811" y="160957"/>
                  <a:pt x="119323" y="158055"/>
                </a:cubicBezTo>
                <a:cubicBezTo>
                  <a:pt x="118355" y="156195"/>
                  <a:pt x="117648" y="152995"/>
                  <a:pt x="117202" y="148456"/>
                </a:cubicBezTo>
                <a:cubicBezTo>
                  <a:pt x="112365" y="154037"/>
                  <a:pt x="106951" y="158520"/>
                  <a:pt x="100961" y="161906"/>
                </a:cubicBezTo>
                <a:cubicBezTo>
                  <a:pt x="94971" y="165292"/>
                  <a:pt x="88962" y="166985"/>
                  <a:pt x="82934" y="166985"/>
                </a:cubicBezTo>
                <a:cubicBezTo>
                  <a:pt x="76311" y="166985"/>
                  <a:pt x="69874" y="165050"/>
                  <a:pt x="63624" y="161181"/>
                </a:cubicBezTo>
                <a:cubicBezTo>
                  <a:pt x="57373" y="157311"/>
                  <a:pt x="52294" y="151358"/>
                  <a:pt x="48387" y="143321"/>
                </a:cubicBezTo>
                <a:cubicBezTo>
                  <a:pt x="44481" y="135285"/>
                  <a:pt x="42527" y="126466"/>
                  <a:pt x="42527" y="116867"/>
                </a:cubicBezTo>
                <a:cubicBezTo>
                  <a:pt x="42527" y="105035"/>
                  <a:pt x="45560" y="93185"/>
                  <a:pt x="51624" y="81316"/>
                </a:cubicBezTo>
                <a:cubicBezTo>
                  <a:pt x="57689" y="69447"/>
                  <a:pt x="65224" y="60536"/>
                  <a:pt x="74228" y="54582"/>
                </a:cubicBezTo>
                <a:cubicBezTo>
                  <a:pt x="83232" y="48629"/>
                  <a:pt x="91975" y="45653"/>
                  <a:pt x="100459" y="45653"/>
                </a:cubicBezTo>
                <a:cubicBezTo>
                  <a:pt x="106933" y="45653"/>
                  <a:pt x="113109" y="47346"/>
                  <a:pt x="118988" y="50732"/>
                </a:cubicBezTo>
                <a:cubicBezTo>
                  <a:pt x="124866" y="54117"/>
                  <a:pt x="129927" y="59271"/>
                  <a:pt x="134168" y="66191"/>
                </a:cubicBezTo>
                <a:lnTo>
                  <a:pt x="137963" y="48890"/>
                </a:lnTo>
                <a:lnTo>
                  <a:pt x="157943" y="48890"/>
                </a:lnTo>
                <a:lnTo>
                  <a:pt x="141870" y="123788"/>
                </a:lnTo>
                <a:cubicBezTo>
                  <a:pt x="139638" y="134206"/>
                  <a:pt x="138521" y="139973"/>
                  <a:pt x="138521" y="141089"/>
                </a:cubicBezTo>
                <a:cubicBezTo>
                  <a:pt x="138521" y="143098"/>
                  <a:pt x="139284" y="144828"/>
                  <a:pt x="140810" y="146279"/>
                </a:cubicBezTo>
                <a:cubicBezTo>
                  <a:pt x="142335" y="147730"/>
                  <a:pt x="144177" y="148456"/>
                  <a:pt x="146335" y="148456"/>
                </a:cubicBezTo>
                <a:cubicBezTo>
                  <a:pt x="150279" y="148456"/>
                  <a:pt x="155451" y="146186"/>
                  <a:pt x="161850" y="141647"/>
                </a:cubicBezTo>
                <a:cubicBezTo>
                  <a:pt x="170333" y="135694"/>
                  <a:pt x="177049" y="127713"/>
                  <a:pt x="181998" y="117704"/>
                </a:cubicBezTo>
                <a:cubicBezTo>
                  <a:pt x="186946" y="107696"/>
                  <a:pt x="189421" y="97371"/>
                  <a:pt x="189421" y="86729"/>
                </a:cubicBezTo>
                <a:cubicBezTo>
                  <a:pt x="189421" y="74302"/>
                  <a:pt x="186239" y="62694"/>
                  <a:pt x="179877" y="51904"/>
                </a:cubicBezTo>
                <a:cubicBezTo>
                  <a:pt x="173515" y="41114"/>
                  <a:pt x="164027" y="32482"/>
                  <a:pt x="151414" y="26007"/>
                </a:cubicBezTo>
                <a:cubicBezTo>
                  <a:pt x="138800" y="19533"/>
                  <a:pt x="124866" y="16296"/>
                  <a:pt x="109611" y="16296"/>
                </a:cubicBezTo>
                <a:cubicBezTo>
                  <a:pt x="92199" y="16296"/>
                  <a:pt x="76293" y="20371"/>
                  <a:pt x="61893" y="28519"/>
                </a:cubicBezTo>
                <a:cubicBezTo>
                  <a:pt x="47494" y="36667"/>
                  <a:pt x="36332" y="48350"/>
                  <a:pt x="28407" y="63568"/>
                </a:cubicBezTo>
                <a:cubicBezTo>
                  <a:pt x="20482" y="78786"/>
                  <a:pt x="16519" y="95101"/>
                  <a:pt x="16519" y="112514"/>
                </a:cubicBezTo>
                <a:cubicBezTo>
                  <a:pt x="16519" y="130745"/>
                  <a:pt x="20482" y="146447"/>
                  <a:pt x="28407" y="159618"/>
                </a:cubicBezTo>
                <a:cubicBezTo>
                  <a:pt x="36332" y="172789"/>
                  <a:pt x="47792" y="182519"/>
                  <a:pt x="62786" y="188807"/>
                </a:cubicBezTo>
                <a:cubicBezTo>
                  <a:pt x="77781" y="195095"/>
                  <a:pt x="94394" y="198239"/>
                  <a:pt x="112625" y="198239"/>
                </a:cubicBezTo>
                <a:cubicBezTo>
                  <a:pt x="132122" y="198239"/>
                  <a:pt x="148456" y="194965"/>
                  <a:pt x="161627" y="188416"/>
                </a:cubicBezTo>
                <a:cubicBezTo>
                  <a:pt x="174798" y="181868"/>
                  <a:pt x="184658" y="173905"/>
                  <a:pt x="191207" y="164529"/>
                </a:cubicBezTo>
                <a:lnTo>
                  <a:pt x="211410" y="164529"/>
                </a:lnTo>
                <a:cubicBezTo>
                  <a:pt x="207615" y="172343"/>
                  <a:pt x="201104" y="180305"/>
                  <a:pt x="191876" y="188416"/>
                </a:cubicBezTo>
                <a:cubicBezTo>
                  <a:pt x="182649" y="196527"/>
                  <a:pt x="171673" y="202946"/>
                  <a:pt x="158948" y="207671"/>
                </a:cubicBezTo>
                <a:cubicBezTo>
                  <a:pt x="146223" y="212396"/>
                  <a:pt x="130894" y="214759"/>
                  <a:pt x="112960" y="214759"/>
                </a:cubicBezTo>
                <a:cubicBezTo>
                  <a:pt x="96440" y="214759"/>
                  <a:pt x="81204" y="212638"/>
                  <a:pt x="67251" y="208396"/>
                </a:cubicBezTo>
                <a:cubicBezTo>
                  <a:pt x="53299" y="204155"/>
                  <a:pt x="41411" y="197774"/>
                  <a:pt x="31588" y="189253"/>
                </a:cubicBezTo>
                <a:cubicBezTo>
                  <a:pt x="21766" y="180733"/>
                  <a:pt x="14361" y="170929"/>
                  <a:pt x="9376" y="159841"/>
                </a:cubicBezTo>
                <a:cubicBezTo>
                  <a:pt x="3125" y="145777"/>
                  <a:pt x="0" y="130596"/>
                  <a:pt x="0" y="114300"/>
                </a:cubicBezTo>
                <a:cubicBezTo>
                  <a:pt x="0" y="96143"/>
                  <a:pt x="3720" y="78841"/>
                  <a:pt x="11162" y="62396"/>
                </a:cubicBezTo>
                <a:cubicBezTo>
                  <a:pt x="20240" y="42230"/>
                  <a:pt x="33132" y="26789"/>
                  <a:pt x="49838" y="16073"/>
                </a:cubicBezTo>
                <a:cubicBezTo>
                  <a:pt x="66544" y="5358"/>
                  <a:pt x="86804" y="0"/>
                  <a:pt x="110616" y="0"/>
                </a:cubicBezTo>
                <a:close/>
                <a:moveTo>
                  <a:pt x="101910" y="62284"/>
                </a:moveTo>
                <a:cubicBezTo>
                  <a:pt x="97147" y="62284"/>
                  <a:pt x="92664" y="63494"/>
                  <a:pt x="88459" y="65912"/>
                </a:cubicBezTo>
                <a:cubicBezTo>
                  <a:pt x="84255" y="68331"/>
                  <a:pt x="80181" y="72219"/>
                  <a:pt x="76237" y="77576"/>
                </a:cubicBezTo>
                <a:cubicBezTo>
                  <a:pt x="72293" y="82934"/>
                  <a:pt x="69130" y="89445"/>
                  <a:pt x="66749" y="97110"/>
                </a:cubicBezTo>
                <a:cubicBezTo>
                  <a:pt x="64368" y="104775"/>
                  <a:pt x="63177" y="111807"/>
                  <a:pt x="63177" y="118207"/>
                </a:cubicBezTo>
                <a:cubicBezTo>
                  <a:pt x="63177" y="128401"/>
                  <a:pt x="65596" y="136326"/>
                  <a:pt x="70432" y="141982"/>
                </a:cubicBezTo>
                <a:cubicBezTo>
                  <a:pt x="75269" y="147637"/>
                  <a:pt x="80813" y="150465"/>
                  <a:pt x="87064" y="150465"/>
                </a:cubicBezTo>
                <a:cubicBezTo>
                  <a:pt x="91231" y="150465"/>
                  <a:pt x="95622" y="149219"/>
                  <a:pt x="100235" y="146726"/>
                </a:cubicBezTo>
                <a:cubicBezTo>
                  <a:pt x="104849" y="144233"/>
                  <a:pt x="109258" y="140531"/>
                  <a:pt x="113462" y="135619"/>
                </a:cubicBezTo>
                <a:cubicBezTo>
                  <a:pt x="117667" y="130708"/>
                  <a:pt x="121108" y="124476"/>
                  <a:pt x="123787" y="116923"/>
                </a:cubicBezTo>
                <a:cubicBezTo>
                  <a:pt x="126466" y="109370"/>
                  <a:pt x="127806" y="101798"/>
                  <a:pt x="127806" y="94208"/>
                </a:cubicBezTo>
                <a:cubicBezTo>
                  <a:pt x="127806" y="84088"/>
                  <a:pt x="125294" y="76237"/>
                  <a:pt x="120271" y="70656"/>
                </a:cubicBezTo>
                <a:cubicBezTo>
                  <a:pt x="115248" y="65075"/>
                  <a:pt x="109128" y="62284"/>
                  <a:pt x="101910" y="6228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CDD1F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78" name="Oval 77">
            <a:extLst>
              <a:ext uri="{FF2B5EF4-FFF2-40B4-BE49-F238E27FC236}">
                <a16:creationId xmlns:a16="http://schemas.microsoft.com/office/drawing/2014/main" id="{FE74E52B-EA23-98CD-AD60-01130E621460}"/>
              </a:ext>
            </a:extLst>
          </p:cNvPr>
          <p:cNvSpPr/>
          <p:nvPr/>
        </p:nvSpPr>
        <p:spPr>
          <a:xfrm>
            <a:off x="5744089" y="5788060"/>
            <a:ext cx="477694" cy="477694"/>
          </a:xfrm>
          <a:prstGeom prst="ellipse">
            <a:avLst/>
          </a:prstGeom>
          <a:noFill/>
          <a:ln w="19050" cap="flat">
            <a:solidFill>
              <a:schemeClr val="tx1"/>
            </a:solidFill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93" name="Text Placeholder 17">
            <a:extLst>
              <a:ext uri="{FF2B5EF4-FFF2-40B4-BE49-F238E27FC236}">
                <a16:creationId xmlns:a16="http://schemas.microsoft.com/office/drawing/2014/main" id="{2550B494-F528-FAC6-A05F-B808BB3AC54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369276" y="5137951"/>
            <a:ext cx="2188880" cy="20470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4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add text</a:t>
            </a:r>
          </a:p>
        </p:txBody>
      </p:sp>
      <p:sp>
        <p:nvSpPr>
          <p:cNvPr id="95" name="Text Placeholder 17">
            <a:extLst>
              <a:ext uri="{FF2B5EF4-FFF2-40B4-BE49-F238E27FC236}">
                <a16:creationId xmlns:a16="http://schemas.microsoft.com/office/drawing/2014/main" id="{4804ACD5-D7E3-399D-C4CE-AA7790ECE70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369276" y="4347201"/>
            <a:ext cx="2188880" cy="20470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4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add text</a:t>
            </a:r>
          </a:p>
        </p:txBody>
      </p:sp>
      <p:sp>
        <p:nvSpPr>
          <p:cNvPr id="96" name="Text Placeholder 17">
            <a:extLst>
              <a:ext uri="{FF2B5EF4-FFF2-40B4-BE49-F238E27FC236}">
                <a16:creationId xmlns:a16="http://schemas.microsoft.com/office/drawing/2014/main" id="{AE8764F4-B42D-1DCF-BB8B-D2E594ED911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369276" y="5949701"/>
            <a:ext cx="2188880" cy="20470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4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add text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ECA90DDA-8BB9-26DE-484C-BA37A645D468}"/>
              </a:ext>
            </a:extLst>
          </p:cNvPr>
          <p:cNvGrpSpPr/>
          <p:nvPr/>
        </p:nvGrpSpPr>
        <p:grpSpPr>
          <a:xfrm>
            <a:off x="5898788" y="5916773"/>
            <a:ext cx="195533" cy="198475"/>
            <a:chOff x="767254" y="4690218"/>
            <a:chExt cx="195533" cy="198475"/>
          </a:xfrm>
          <a:solidFill>
            <a:schemeClr val="tx1"/>
          </a:solidFill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E5ABD051-6F4B-8B6F-E866-9F71FAD79810}"/>
                </a:ext>
              </a:extLst>
            </p:cNvPr>
            <p:cNvSpPr/>
            <p:nvPr/>
          </p:nvSpPr>
          <p:spPr>
            <a:xfrm>
              <a:off x="767254" y="4690218"/>
              <a:ext cx="47046" cy="198474"/>
            </a:xfrm>
            <a:custGeom>
              <a:avLst/>
              <a:gdLst>
                <a:gd name="connsiteX0" fmla="*/ 3483 w 55727"/>
                <a:gd name="connsiteY0" fmla="*/ 78366 h 235098"/>
                <a:gd name="connsiteX1" fmla="*/ 52244 w 55727"/>
                <a:gd name="connsiteY1" fmla="*/ 78366 h 235098"/>
                <a:gd name="connsiteX2" fmla="*/ 52244 w 55727"/>
                <a:gd name="connsiteY2" fmla="*/ 235099 h 235098"/>
                <a:gd name="connsiteX3" fmla="*/ 3483 w 55727"/>
                <a:gd name="connsiteY3" fmla="*/ 235099 h 235098"/>
                <a:gd name="connsiteX4" fmla="*/ 3483 w 55727"/>
                <a:gd name="connsiteY4" fmla="*/ 78366 h 235098"/>
                <a:gd name="connsiteX5" fmla="*/ 27864 w 55727"/>
                <a:gd name="connsiteY5" fmla="*/ 0 h 235098"/>
                <a:gd name="connsiteX6" fmla="*/ 55727 w 55727"/>
                <a:gd name="connsiteY6" fmla="*/ 27864 h 235098"/>
                <a:gd name="connsiteX7" fmla="*/ 27864 w 55727"/>
                <a:gd name="connsiteY7" fmla="*/ 55727 h 235098"/>
                <a:gd name="connsiteX8" fmla="*/ 0 w 55727"/>
                <a:gd name="connsiteY8" fmla="*/ 27864 h 235098"/>
                <a:gd name="connsiteX9" fmla="*/ 27864 w 55727"/>
                <a:gd name="connsiteY9" fmla="*/ 0 h 235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727" h="235098">
                  <a:moveTo>
                    <a:pt x="3483" y="78366"/>
                  </a:moveTo>
                  <a:lnTo>
                    <a:pt x="52244" y="78366"/>
                  </a:lnTo>
                  <a:lnTo>
                    <a:pt x="52244" y="235099"/>
                  </a:lnTo>
                  <a:lnTo>
                    <a:pt x="3483" y="235099"/>
                  </a:lnTo>
                  <a:lnTo>
                    <a:pt x="3483" y="78366"/>
                  </a:lnTo>
                  <a:close/>
                  <a:moveTo>
                    <a:pt x="27864" y="0"/>
                  </a:moveTo>
                  <a:cubicBezTo>
                    <a:pt x="43537" y="0"/>
                    <a:pt x="55727" y="12190"/>
                    <a:pt x="55727" y="27864"/>
                  </a:cubicBezTo>
                  <a:cubicBezTo>
                    <a:pt x="55727" y="43537"/>
                    <a:pt x="43537" y="55727"/>
                    <a:pt x="27864" y="55727"/>
                  </a:cubicBezTo>
                  <a:cubicBezTo>
                    <a:pt x="12190" y="55727"/>
                    <a:pt x="0" y="43537"/>
                    <a:pt x="0" y="27864"/>
                  </a:cubicBezTo>
                  <a:cubicBezTo>
                    <a:pt x="0" y="13932"/>
                    <a:pt x="12190" y="0"/>
                    <a:pt x="27864" y="0"/>
                  </a:cubicBez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F5C9BC8E-10B5-BA2A-8B7C-9A3D76AB237C}"/>
                </a:ext>
              </a:extLst>
            </p:cNvPr>
            <p:cNvSpPr/>
            <p:nvPr/>
          </p:nvSpPr>
          <p:spPr>
            <a:xfrm>
              <a:off x="836352" y="4753436"/>
              <a:ext cx="126435" cy="135257"/>
            </a:xfrm>
            <a:custGeom>
              <a:avLst/>
              <a:gdLst>
                <a:gd name="connsiteX0" fmla="*/ 0 w 149766"/>
                <a:gd name="connsiteY0" fmla="*/ 3483 h 160215"/>
                <a:gd name="connsiteX1" fmla="*/ 47020 w 149766"/>
                <a:gd name="connsiteY1" fmla="*/ 3483 h 160215"/>
                <a:gd name="connsiteX2" fmla="*/ 47020 w 149766"/>
                <a:gd name="connsiteY2" fmla="*/ 24381 h 160215"/>
                <a:gd name="connsiteX3" fmla="*/ 47020 w 149766"/>
                <a:gd name="connsiteY3" fmla="*/ 24381 h 160215"/>
                <a:gd name="connsiteX4" fmla="*/ 92298 w 149766"/>
                <a:gd name="connsiteY4" fmla="*/ 0 h 160215"/>
                <a:gd name="connsiteX5" fmla="*/ 149767 w 149766"/>
                <a:gd name="connsiteY5" fmla="*/ 74883 h 160215"/>
                <a:gd name="connsiteX6" fmla="*/ 149767 w 149766"/>
                <a:gd name="connsiteY6" fmla="*/ 160216 h 160215"/>
                <a:gd name="connsiteX7" fmla="*/ 101005 w 149766"/>
                <a:gd name="connsiteY7" fmla="*/ 160216 h 160215"/>
                <a:gd name="connsiteX8" fmla="*/ 101005 w 149766"/>
                <a:gd name="connsiteY8" fmla="*/ 83591 h 160215"/>
                <a:gd name="connsiteX9" fmla="*/ 76625 w 149766"/>
                <a:gd name="connsiteY9" fmla="*/ 41795 h 160215"/>
                <a:gd name="connsiteX10" fmla="*/ 47020 w 149766"/>
                <a:gd name="connsiteY10" fmla="*/ 81849 h 160215"/>
                <a:gd name="connsiteX11" fmla="*/ 47020 w 149766"/>
                <a:gd name="connsiteY11" fmla="*/ 158474 h 160215"/>
                <a:gd name="connsiteX12" fmla="*/ 0 w 149766"/>
                <a:gd name="connsiteY12" fmla="*/ 158474 h 160215"/>
                <a:gd name="connsiteX13" fmla="*/ 0 w 149766"/>
                <a:gd name="connsiteY13" fmla="*/ 3483 h 160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766" h="160215">
                  <a:moveTo>
                    <a:pt x="0" y="3483"/>
                  </a:moveTo>
                  <a:lnTo>
                    <a:pt x="47020" y="3483"/>
                  </a:lnTo>
                  <a:lnTo>
                    <a:pt x="47020" y="24381"/>
                  </a:lnTo>
                  <a:lnTo>
                    <a:pt x="47020" y="24381"/>
                  </a:lnTo>
                  <a:cubicBezTo>
                    <a:pt x="53986" y="12190"/>
                    <a:pt x="69659" y="0"/>
                    <a:pt x="92298" y="0"/>
                  </a:cubicBezTo>
                  <a:cubicBezTo>
                    <a:pt x="141059" y="0"/>
                    <a:pt x="149767" y="33088"/>
                    <a:pt x="149767" y="74883"/>
                  </a:cubicBezTo>
                  <a:lnTo>
                    <a:pt x="149767" y="160216"/>
                  </a:lnTo>
                  <a:lnTo>
                    <a:pt x="101005" y="160216"/>
                  </a:lnTo>
                  <a:lnTo>
                    <a:pt x="101005" y="83591"/>
                  </a:lnTo>
                  <a:cubicBezTo>
                    <a:pt x="101005" y="66176"/>
                    <a:pt x="101005" y="41795"/>
                    <a:pt x="76625" y="41795"/>
                  </a:cubicBezTo>
                  <a:cubicBezTo>
                    <a:pt x="50503" y="41795"/>
                    <a:pt x="47020" y="60952"/>
                    <a:pt x="47020" y="81849"/>
                  </a:cubicBezTo>
                  <a:lnTo>
                    <a:pt x="47020" y="158474"/>
                  </a:lnTo>
                  <a:lnTo>
                    <a:pt x="0" y="158474"/>
                  </a:lnTo>
                  <a:cubicBezTo>
                    <a:pt x="0" y="160216"/>
                    <a:pt x="0" y="3483"/>
                    <a:pt x="0" y="3483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D1617F8-7927-0ABD-C199-B6D503745706}"/>
              </a:ext>
            </a:extLst>
          </p:cNvPr>
          <p:cNvSpPr txBox="1">
            <a:spLocks/>
          </p:cNvSpPr>
          <p:nvPr userDrawn="1"/>
        </p:nvSpPr>
        <p:spPr>
          <a:xfrm>
            <a:off x="5630129" y="3183001"/>
            <a:ext cx="4417772" cy="851830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ts val="65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6500" b="1" i="0" u="none" strike="noStrike" kern="0" cap="none" spc="-30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Thank You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18FBA537-D277-40FF-0B93-48D907E0285C}"/>
              </a:ext>
            </a:extLst>
          </p:cNvPr>
          <p:cNvGrpSpPr/>
          <p:nvPr userDrawn="1"/>
        </p:nvGrpSpPr>
        <p:grpSpPr>
          <a:xfrm>
            <a:off x="8496480" y="493768"/>
            <a:ext cx="3695519" cy="1366563"/>
            <a:chOff x="7241828" y="856922"/>
            <a:chExt cx="4944479" cy="1828415"/>
          </a:xfrm>
        </p:grpSpPr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87666BD2-2C88-6AA4-EB8A-EB95377CAA1C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71FE139C-99C4-27F8-9540-1F71D7D5A880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B8677EF7-6D72-821D-D7CD-8933E146763A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78E69702-AF4A-1C3D-3526-166E70CFDFBE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ED5BEA06-B101-2ED6-4DF3-E2E80607D1DB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F013CCA7-0DB7-2612-9DB6-323FB9F54A78}"/>
              </a:ext>
            </a:extLst>
          </p:cNvPr>
          <p:cNvGrpSpPr/>
          <p:nvPr userDrawn="1"/>
        </p:nvGrpSpPr>
        <p:grpSpPr>
          <a:xfrm>
            <a:off x="5744089" y="2215353"/>
            <a:ext cx="1865118" cy="405052"/>
            <a:chOff x="620958" y="1312748"/>
            <a:chExt cx="1571835" cy="341359"/>
          </a:xfrm>
          <a:solidFill>
            <a:schemeClr val="tx1"/>
          </a:solidFill>
        </p:grpSpPr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AF6101E6-6518-2301-71F6-6F00DBA2E929}"/>
                </a:ext>
              </a:extLst>
            </p:cNvPr>
            <p:cNvSpPr/>
            <p:nvPr/>
          </p:nvSpPr>
          <p:spPr>
            <a:xfrm>
              <a:off x="1140369" y="1371738"/>
              <a:ext cx="219785" cy="223389"/>
            </a:xfrm>
            <a:custGeom>
              <a:avLst/>
              <a:gdLst>
                <a:gd name="connsiteX0" fmla="*/ 657 w 219785"/>
                <a:gd name="connsiteY0" fmla="*/ 147010 h 223389"/>
                <a:gd name="connsiteX1" fmla="*/ 45280 w 219785"/>
                <a:gd name="connsiteY1" fmla="*/ 136614 h 223389"/>
                <a:gd name="connsiteX2" fmla="*/ 46286 w 219785"/>
                <a:gd name="connsiteY2" fmla="*/ 137220 h 223389"/>
                <a:gd name="connsiteX3" fmla="*/ 119388 w 219785"/>
                <a:gd name="connsiteY3" fmla="*/ 182700 h 223389"/>
                <a:gd name="connsiteX4" fmla="*/ 170380 w 219785"/>
                <a:gd name="connsiteY4" fmla="*/ 159166 h 223389"/>
                <a:gd name="connsiteX5" fmla="*/ 103844 w 219785"/>
                <a:gd name="connsiteY5" fmla="*/ 128852 h 223389"/>
                <a:gd name="connsiteX6" fmla="*/ 11011 w 219785"/>
                <a:gd name="connsiteY6" fmla="*/ 65423 h 223389"/>
                <a:gd name="connsiteX7" fmla="*/ 103445 w 219785"/>
                <a:gd name="connsiteY7" fmla="*/ 0 h 223389"/>
                <a:gd name="connsiteX8" fmla="*/ 214751 w 219785"/>
                <a:gd name="connsiteY8" fmla="*/ 64985 h 223389"/>
                <a:gd name="connsiteX9" fmla="*/ 214161 w 219785"/>
                <a:gd name="connsiteY9" fmla="*/ 66051 h 223389"/>
                <a:gd name="connsiteX10" fmla="*/ 170337 w 219785"/>
                <a:gd name="connsiteY10" fmla="*/ 77982 h 223389"/>
                <a:gd name="connsiteX11" fmla="*/ 169325 w 219785"/>
                <a:gd name="connsiteY11" fmla="*/ 77446 h 223389"/>
                <a:gd name="connsiteX12" fmla="*/ 103445 w 219785"/>
                <a:gd name="connsiteY12" fmla="*/ 40690 h 223389"/>
                <a:gd name="connsiteX13" fmla="*/ 60412 w 219785"/>
                <a:gd name="connsiteY13" fmla="*/ 64623 h 223389"/>
                <a:gd name="connsiteX14" fmla="*/ 123764 w 219785"/>
                <a:gd name="connsiteY14" fmla="*/ 90553 h 223389"/>
                <a:gd name="connsiteX15" fmla="*/ 219785 w 219785"/>
                <a:gd name="connsiteY15" fmla="*/ 159166 h 223389"/>
                <a:gd name="connsiteX16" fmla="*/ 119386 w 219785"/>
                <a:gd name="connsiteY16" fmla="*/ 223390 h 223389"/>
                <a:gd name="connsiteX17" fmla="*/ 16 w 219785"/>
                <a:gd name="connsiteY17" fmla="*/ 148009 h 223389"/>
                <a:gd name="connsiteX18" fmla="*/ 661 w 219785"/>
                <a:gd name="connsiteY18" fmla="*/ 147015 h 223389"/>
                <a:gd name="connsiteX19" fmla="*/ 655 w 219785"/>
                <a:gd name="connsiteY19" fmla="*/ 147010 h 223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9785" h="223389">
                  <a:moveTo>
                    <a:pt x="657" y="147010"/>
                  </a:moveTo>
                  <a:lnTo>
                    <a:pt x="45280" y="136614"/>
                  </a:lnTo>
                  <a:cubicBezTo>
                    <a:pt x="45726" y="136510"/>
                    <a:pt x="46163" y="136782"/>
                    <a:pt x="46286" y="137220"/>
                  </a:cubicBezTo>
                  <a:cubicBezTo>
                    <a:pt x="54462" y="167798"/>
                    <a:pt x="78703" y="182700"/>
                    <a:pt x="119388" y="182700"/>
                  </a:cubicBezTo>
                  <a:cubicBezTo>
                    <a:pt x="150862" y="182700"/>
                    <a:pt x="170380" y="173525"/>
                    <a:pt x="170380" y="159166"/>
                  </a:cubicBezTo>
                  <a:cubicBezTo>
                    <a:pt x="170380" y="145601"/>
                    <a:pt x="158828" y="137627"/>
                    <a:pt x="103844" y="128852"/>
                  </a:cubicBezTo>
                  <a:cubicBezTo>
                    <a:pt x="34123" y="117281"/>
                    <a:pt x="11011" y="97739"/>
                    <a:pt x="11011" y="65423"/>
                  </a:cubicBezTo>
                  <a:cubicBezTo>
                    <a:pt x="11011" y="28324"/>
                    <a:pt x="49258" y="0"/>
                    <a:pt x="103445" y="0"/>
                  </a:cubicBezTo>
                  <a:cubicBezTo>
                    <a:pt x="157633" y="0"/>
                    <a:pt x="203176" y="26349"/>
                    <a:pt x="214751" y="64985"/>
                  </a:cubicBezTo>
                  <a:cubicBezTo>
                    <a:pt x="214890" y="65442"/>
                    <a:pt x="214618" y="65927"/>
                    <a:pt x="214161" y="66051"/>
                  </a:cubicBezTo>
                  <a:lnTo>
                    <a:pt x="170337" y="77982"/>
                  </a:lnTo>
                  <a:cubicBezTo>
                    <a:pt x="169909" y="78097"/>
                    <a:pt x="169469" y="77867"/>
                    <a:pt x="169325" y="77446"/>
                  </a:cubicBezTo>
                  <a:cubicBezTo>
                    <a:pt x="161069" y="54358"/>
                    <a:pt x="135376" y="40690"/>
                    <a:pt x="103445" y="40690"/>
                  </a:cubicBezTo>
                  <a:cubicBezTo>
                    <a:pt x="78741" y="40690"/>
                    <a:pt x="60412" y="51058"/>
                    <a:pt x="60412" y="64623"/>
                  </a:cubicBezTo>
                  <a:cubicBezTo>
                    <a:pt x="60412" y="74598"/>
                    <a:pt x="70375" y="80977"/>
                    <a:pt x="123764" y="90553"/>
                  </a:cubicBezTo>
                  <a:cubicBezTo>
                    <a:pt x="197870" y="104518"/>
                    <a:pt x="219785" y="124862"/>
                    <a:pt x="219785" y="159166"/>
                  </a:cubicBezTo>
                  <a:cubicBezTo>
                    <a:pt x="219785" y="195465"/>
                    <a:pt x="178743" y="223390"/>
                    <a:pt x="119386" y="223390"/>
                  </a:cubicBezTo>
                  <a:cubicBezTo>
                    <a:pt x="55208" y="223390"/>
                    <a:pt x="9153" y="194600"/>
                    <a:pt x="16" y="148009"/>
                  </a:cubicBezTo>
                  <a:cubicBezTo>
                    <a:pt x="-73" y="147557"/>
                    <a:pt x="216" y="147119"/>
                    <a:pt x="661" y="147015"/>
                  </a:cubicBezTo>
                  <a:lnTo>
                    <a:pt x="655" y="14701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1AFFAB1A-EA4E-228D-C6E9-C6AD8537CC6B}"/>
                </a:ext>
              </a:extLst>
            </p:cNvPr>
            <p:cNvSpPr/>
            <p:nvPr/>
          </p:nvSpPr>
          <p:spPr>
            <a:xfrm>
              <a:off x="1388770" y="1377721"/>
              <a:ext cx="49403" cy="211419"/>
            </a:xfrm>
            <a:custGeom>
              <a:avLst/>
              <a:gdLst>
                <a:gd name="connsiteX0" fmla="*/ 0 w 49403"/>
                <a:gd name="connsiteY0" fmla="*/ 210572 h 211419"/>
                <a:gd name="connsiteX1" fmla="*/ 0 w 49403"/>
                <a:gd name="connsiteY1" fmla="*/ 847 h 211419"/>
                <a:gd name="connsiteX2" fmla="*/ 844 w 49403"/>
                <a:gd name="connsiteY2" fmla="*/ 0 h 211419"/>
                <a:gd name="connsiteX3" fmla="*/ 48559 w 49403"/>
                <a:gd name="connsiteY3" fmla="*/ 0 h 211419"/>
                <a:gd name="connsiteX4" fmla="*/ 49403 w 49403"/>
                <a:gd name="connsiteY4" fmla="*/ 847 h 211419"/>
                <a:gd name="connsiteX5" fmla="*/ 49403 w 49403"/>
                <a:gd name="connsiteY5" fmla="*/ 210574 h 211419"/>
                <a:gd name="connsiteX6" fmla="*/ 48559 w 49403"/>
                <a:gd name="connsiteY6" fmla="*/ 211419 h 211419"/>
                <a:gd name="connsiteX7" fmla="*/ 844 w 49403"/>
                <a:gd name="connsiteY7" fmla="*/ 211419 h 211419"/>
                <a:gd name="connsiteX8" fmla="*/ 0 w 49403"/>
                <a:gd name="connsiteY8" fmla="*/ 210574 h 21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403" h="211419">
                  <a:moveTo>
                    <a:pt x="0" y="210572"/>
                  </a:moveTo>
                  <a:lnTo>
                    <a:pt x="0" y="847"/>
                  </a:lnTo>
                  <a:cubicBezTo>
                    <a:pt x="0" y="376"/>
                    <a:pt x="379" y="0"/>
                    <a:pt x="844" y="0"/>
                  </a:cubicBezTo>
                  <a:lnTo>
                    <a:pt x="48559" y="0"/>
                  </a:lnTo>
                  <a:cubicBezTo>
                    <a:pt x="49028" y="0"/>
                    <a:pt x="49403" y="381"/>
                    <a:pt x="49403" y="847"/>
                  </a:cubicBezTo>
                  <a:lnTo>
                    <a:pt x="49403" y="210574"/>
                  </a:lnTo>
                  <a:cubicBezTo>
                    <a:pt x="49403" y="211046"/>
                    <a:pt x="49024" y="211419"/>
                    <a:pt x="48559" y="211419"/>
                  </a:cubicBezTo>
                  <a:lnTo>
                    <a:pt x="844" y="211419"/>
                  </a:lnTo>
                  <a:cubicBezTo>
                    <a:pt x="375" y="211419"/>
                    <a:pt x="0" y="211038"/>
                    <a:pt x="0" y="210574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2CACAAC0-A76E-25A9-30C3-962741DA9150}"/>
                </a:ext>
              </a:extLst>
            </p:cNvPr>
            <p:cNvSpPr/>
            <p:nvPr/>
          </p:nvSpPr>
          <p:spPr>
            <a:xfrm>
              <a:off x="1475012" y="1373737"/>
              <a:ext cx="140875" cy="215407"/>
            </a:xfrm>
            <a:custGeom>
              <a:avLst/>
              <a:gdLst>
                <a:gd name="connsiteX0" fmla="*/ 0 w 140875"/>
                <a:gd name="connsiteY0" fmla="*/ 214561 h 215407"/>
                <a:gd name="connsiteX1" fmla="*/ 0 w 140875"/>
                <a:gd name="connsiteY1" fmla="*/ 4835 h 215407"/>
                <a:gd name="connsiteX2" fmla="*/ 850 w 140875"/>
                <a:gd name="connsiteY2" fmla="*/ 3988 h 215407"/>
                <a:gd name="connsiteX3" fmla="*/ 46168 w 140875"/>
                <a:gd name="connsiteY3" fmla="*/ 3988 h 215407"/>
                <a:gd name="connsiteX4" fmla="*/ 47012 w 140875"/>
                <a:gd name="connsiteY4" fmla="*/ 4835 h 215407"/>
                <a:gd name="connsiteX5" fmla="*/ 47012 w 140875"/>
                <a:gd name="connsiteY5" fmla="*/ 24334 h 215407"/>
                <a:gd name="connsiteX6" fmla="*/ 47807 w 140875"/>
                <a:gd name="connsiteY6" fmla="*/ 24334 h 215407"/>
                <a:gd name="connsiteX7" fmla="*/ 107176 w 140875"/>
                <a:gd name="connsiteY7" fmla="*/ 0 h 215407"/>
                <a:gd name="connsiteX8" fmla="*/ 140275 w 140875"/>
                <a:gd name="connsiteY8" fmla="*/ 5346 h 215407"/>
                <a:gd name="connsiteX9" fmla="*/ 140853 w 140875"/>
                <a:gd name="connsiteY9" fmla="*/ 6359 h 215407"/>
                <a:gd name="connsiteX10" fmla="*/ 130476 w 140875"/>
                <a:gd name="connsiteY10" fmla="*/ 49824 h 215407"/>
                <a:gd name="connsiteX11" fmla="*/ 129446 w 140875"/>
                <a:gd name="connsiteY11" fmla="*/ 50450 h 215407"/>
                <a:gd name="connsiteX12" fmla="*/ 100401 w 140875"/>
                <a:gd name="connsiteY12" fmla="*/ 46272 h 215407"/>
                <a:gd name="connsiteX13" fmla="*/ 49409 w 140875"/>
                <a:gd name="connsiteY13" fmla="*/ 108900 h 215407"/>
                <a:gd name="connsiteX14" fmla="*/ 49409 w 140875"/>
                <a:gd name="connsiteY14" fmla="*/ 214561 h 215407"/>
                <a:gd name="connsiteX15" fmla="*/ 48559 w 140875"/>
                <a:gd name="connsiteY15" fmla="*/ 215407 h 215407"/>
                <a:gd name="connsiteX16" fmla="*/ 850 w 140875"/>
                <a:gd name="connsiteY16" fmla="*/ 215407 h 215407"/>
                <a:gd name="connsiteX17" fmla="*/ 0 w 140875"/>
                <a:gd name="connsiteY17" fmla="*/ 214561 h 21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875" h="215407">
                  <a:moveTo>
                    <a:pt x="0" y="214561"/>
                  </a:moveTo>
                  <a:lnTo>
                    <a:pt x="0" y="4835"/>
                  </a:lnTo>
                  <a:cubicBezTo>
                    <a:pt x="0" y="4364"/>
                    <a:pt x="385" y="3988"/>
                    <a:pt x="850" y="3988"/>
                  </a:cubicBezTo>
                  <a:lnTo>
                    <a:pt x="46168" y="3988"/>
                  </a:lnTo>
                  <a:cubicBezTo>
                    <a:pt x="46637" y="3988"/>
                    <a:pt x="47012" y="4370"/>
                    <a:pt x="47012" y="4835"/>
                  </a:cubicBezTo>
                  <a:lnTo>
                    <a:pt x="47012" y="24334"/>
                  </a:lnTo>
                  <a:lnTo>
                    <a:pt x="47807" y="24334"/>
                  </a:lnTo>
                  <a:cubicBezTo>
                    <a:pt x="62146" y="9173"/>
                    <a:pt x="82465" y="0"/>
                    <a:pt x="107176" y="0"/>
                  </a:cubicBezTo>
                  <a:cubicBezTo>
                    <a:pt x="118860" y="0"/>
                    <a:pt x="129024" y="1905"/>
                    <a:pt x="140275" y="5346"/>
                  </a:cubicBezTo>
                  <a:cubicBezTo>
                    <a:pt x="140703" y="5475"/>
                    <a:pt x="140955" y="5921"/>
                    <a:pt x="140853" y="6359"/>
                  </a:cubicBezTo>
                  <a:lnTo>
                    <a:pt x="130476" y="49824"/>
                  </a:lnTo>
                  <a:cubicBezTo>
                    <a:pt x="130366" y="50282"/>
                    <a:pt x="129898" y="50559"/>
                    <a:pt x="129446" y="50450"/>
                  </a:cubicBezTo>
                  <a:cubicBezTo>
                    <a:pt x="118745" y="47790"/>
                    <a:pt x="111276" y="46272"/>
                    <a:pt x="100401" y="46272"/>
                  </a:cubicBezTo>
                  <a:cubicBezTo>
                    <a:pt x="69728" y="46272"/>
                    <a:pt x="49409" y="67017"/>
                    <a:pt x="49409" y="108900"/>
                  </a:cubicBezTo>
                  <a:lnTo>
                    <a:pt x="49409" y="214561"/>
                  </a:lnTo>
                  <a:cubicBezTo>
                    <a:pt x="49409" y="215032"/>
                    <a:pt x="49024" y="215407"/>
                    <a:pt x="48559" y="215407"/>
                  </a:cubicBezTo>
                  <a:lnTo>
                    <a:pt x="850" y="215407"/>
                  </a:lnTo>
                  <a:cubicBezTo>
                    <a:pt x="381" y="215407"/>
                    <a:pt x="0" y="215026"/>
                    <a:pt x="0" y="21456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93B01378-8AEB-4682-0159-AECF2BAE3940}"/>
                </a:ext>
              </a:extLst>
            </p:cNvPr>
            <p:cNvSpPr/>
            <p:nvPr/>
          </p:nvSpPr>
          <p:spPr>
            <a:xfrm>
              <a:off x="1637162" y="1377721"/>
              <a:ext cx="49403" cy="211419"/>
            </a:xfrm>
            <a:custGeom>
              <a:avLst/>
              <a:gdLst>
                <a:gd name="connsiteX0" fmla="*/ 0 w 49403"/>
                <a:gd name="connsiteY0" fmla="*/ 210572 h 211419"/>
                <a:gd name="connsiteX1" fmla="*/ 0 w 49403"/>
                <a:gd name="connsiteY1" fmla="*/ 847 h 211419"/>
                <a:gd name="connsiteX2" fmla="*/ 850 w 49403"/>
                <a:gd name="connsiteY2" fmla="*/ 0 h 211419"/>
                <a:gd name="connsiteX3" fmla="*/ 48560 w 49403"/>
                <a:gd name="connsiteY3" fmla="*/ 0 h 211419"/>
                <a:gd name="connsiteX4" fmla="*/ 49403 w 49403"/>
                <a:gd name="connsiteY4" fmla="*/ 847 h 211419"/>
                <a:gd name="connsiteX5" fmla="*/ 49403 w 49403"/>
                <a:gd name="connsiteY5" fmla="*/ 210574 h 211419"/>
                <a:gd name="connsiteX6" fmla="*/ 48560 w 49403"/>
                <a:gd name="connsiteY6" fmla="*/ 211419 h 211419"/>
                <a:gd name="connsiteX7" fmla="*/ 850 w 49403"/>
                <a:gd name="connsiteY7" fmla="*/ 211419 h 211419"/>
                <a:gd name="connsiteX8" fmla="*/ 0 w 49403"/>
                <a:gd name="connsiteY8" fmla="*/ 210574 h 21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403" h="211419">
                  <a:moveTo>
                    <a:pt x="0" y="210572"/>
                  </a:moveTo>
                  <a:lnTo>
                    <a:pt x="0" y="847"/>
                  </a:lnTo>
                  <a:cubicBezTo>
                    <a:pt x="0" y="376"/>
                    <a:pt x="379" y="0"/>
                    <a:pt x="850" y="0"/>
                  </a:cubicBezTo>
                  <a:lnTo>
                    <a:pt x="48560" y="0"/>
                  </a:lnTo>
                  <a:cubicBezTo>
                    <a:pt x="49028" y="0"/>
                    <a:pt x="49403" y="381"/>
                    <a:pt x="49403" y="847"/>
                  </a:cubicBezTo>
                  <a:lnTo>
                    <a:pt x="49403" y="210574"/>
                  </a:lnTo>
                  <a:cubicBezTo>
                    <a:pt x="49403" y="211046"/>
                    <a:pt x="49024" y="211419"/>
                    <a:pt x="48560" y="211419"/>
                  </a:cubicBezTo>
                  <a:lnTo>
                    <a:pt x="850" y="211419"/>
                  </a:lnTo>
                  <a:cubicBezTo>
                    <a:pt x="373" y="211419"/>
                    <a:pt x="0" y="211038"/>
                    <a:pt x="0" y="210574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51001937-28E2-79D5-4AE5-04FBD04E37D0}"/>
                </a:ext>
              </a:extLst>
            </p:cNvPr>
            <p:cNvSpPr/>
            <p:nvPr/>
          </p:nvSpPr>
          <p:spPr>
            <a:xfrm>
              <a:off x="1710462" y="1371743"/>
              <a:ext cx="235065" cy="223381"/>
            </a:xfrm>
            <a:custGeom>
              <a:avLst/>
              <a:gdLst>
                <a:gd name="connsiteX0" fmla="*/ 0 w 235065"/>
                <a:gd name="connsiteY0" fmla="*/ 111691 h 223381"/>
                <a:gd name="connsiteX1" fmla="*/ 117531 w 235065"/>
                <a:gd name="connsiteY1" fmla="*/ 0 h 223381"/>
                <a:gd name="connsiteX2" fmla="*/ 235065 w 235065"/>
                <a:gd name="connsiteY2" fmla="*/ 111691 h 223381"/>
                <a:gd name="connsiteX3" fmla="*/ 117531 w 235065"/>
                <a:gd name="connsiteY3" fmla="*/ 223382 h 223381"/>
                <a:gd name="connsiteX4" fmla="*/ 0 w 235065"/>
                <a:gd name="connsiteY4" fmla="*/ 111691 h 223381"/>
                <a:gd name="connsiteX5" fmla="*/ 185664 w 235065"/>
                <a:gd name="connsiteY5" fmla="*/ 111691 h 223381"/>
                <a:gd name="connsiteX6" fmla="*/ 117534 w 235065"/>
                <a:gd name="connsiteY6" fmla="*/ 43477 h 223381"/>
                <a:gd name="connsiteX7" fmla="*/ 49403 w 235065"/>
                <a:gd name="connsiteY7" fmla="*/ 111691 h 223381"/>
                <a:gd name="connsiteX8" fmla="*/ 117534 w 235065"/>
                <a:gd name="connsiteY8" fmla="*/ 179905 h 223381"/>
                <a:gd name="connsiteX9" fmla="*/ 185664 w 235065"/>
                <a:gd name="connsiteY9" fmla="*/ 111691 h 22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065" h="223381">
                  <a:moveTo>
                    <a:pt x="0" y="111691"/>
                  </a:moveTo>
                  <a:cubicBezTo>
                    <a:pt x="0" y="48662"/>
                    <a:pt x="49401" y="0"/>
                    <a:pt x="117531" y="0"/>
                  </a:cubicBezTo>
                  <a:cubicBezTo>
                    <a:pt x="185662" y="0"/>
                    <a:pt x="235065" y="48668"/>
                    <a:pt x="235065" y="111691"/>
                  </a:cubicBezTo>
                  <a:cubicBezTo>
                    <a:pt x="235065" y="174714"/>
                    <a:pt x="186060" y="223382"/>
                    <a:pt x="117531" y="223382"/>
                  </a:cubicBezTo>
                  <a:cubicBezTo>
                    <a:pt x="49003" y="223382"/>
                    <a:pt x="0" y="175113"/>
                    <a:pt x="0" y="111691"/>
                  </a:cubicBezTo>
                  <a:close/>
                  <a:moveTo>
                    <a:pt x="185664" y="111691"/>
                  </a:moveTo>
                  <a:cubicBezTo>
                    <a:pt x="185664" y="71803"/>
                    <a:pt x="158171" y="43477"/>
                    <a:pt x="117534" y="43477"/>
                  </a:cubicBezTo>
                  <a:cubicBezTo>
                    <a:pt x="76896" y="43477"/>
                    <a:pt x="49403" y="71801"/>
                    <a:pt x="49403" y="111691"/>
                  </a:cubicBezTo>
                  <a:cubicBezTo>
                    <a:pt x="49403" y="151581"/>
                    <a:pt x="76896" y="179905"/>
                    <a:pt x="117534" y="179905"/>
                  </a:cubicBezTo>
                  <a:cubicBezTo>
                    <a:pt x="158171" y="179905"/>
                    <a:pt x="185664" y="151581"/>
                    <a:pt x="185664" y="11169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E51BC01E-F8A2-8456-4E65-8314E1F6F4E7}"/>
                </a:ext>
              </a:extLst>
            </p:cNvPr>
            <p:cNvSpPr/>
            <p:nvPr/>
          </p:nvSpPr>
          <p:spPr>
            <a:xfrm>
              <a:off x="1970473" y="1371738"/>
              <a:ext cx="222320" cy="217404"/>
            </a:xfrm>
            <a:custGeom>
              <a:avLst/>
              <a:gdLst>
                <a:gd name="connsiteX0" fmla="*/ 10 w 222320"/>
                <a:gd name="connsiteY0" fmla="*/ 216559 h 217404"/>
                <a:gd name="connsiteX1" fmla="*/ 10 w 222320"/>
                <a:gd name="connsiteY1" fmla="*/ 6832 h 217404"/>
                <a:gd name="connsiteX2" fmla="*/ 854 w 222320"/>
                <a:gd name="connsiteY2" fmla="*/ 5985 h 217404"/>
                <a:gd name="connsiteX3" fmla="*/ 46967 w 222320"/>
                <a:gd name="connsiteY3" fmla="*/ 5985 h 217404"/>
                <a:gd name="connsiteX4" fmla="*/ 47817 w 222320"/>
                <a:gd name="connsiteY4" fmla="*/ 6832 h 217404"/>
                <a:gd name="connsiteX5" fmla="*/ 47817 w 222320"/>
                <a:gd name="connsiteY5" fmla="*/ 27925 h 217404"/>
                <a:gd name="connsiteX6" fmla="*/ 48612 w 222320"/>
                <a:gd name="connsiteY6" fmla="*/ 27925 h 217404"/>
                <a:gd name="connsiteX7" fmla="*/ 121525 w 222320"/>
                <a:gd name="connsiteY7" fmla="*/ 0 h 217404"/>
                <a:gd name="connsiteX8" fmla="*/ 222320 w 222320"/>
                <a:gd name="connsiteY8" fmla="*/ 94142 h 217404"/>
                <a:gd name="connsiteX9" fmla="*/ 222320 w 222320"/>
                <a:gd name="connsiteY9" fmla="*/ 216558 h 217404"/>
                <a:gd name="connsiteX10" fmla="*/ 221470 w 222320"/>
                <a:gd name="connsiteY10" fmla="*/ 217404 h 217404"/>
                <a:gd name="connsiteX11" fmla="*/ 173761 w 222320"/>
                <a:gd name="connsiteY11" fmla="*/ 217404 h 217404"/>
                <a:gd name="connsiteX12" fmla="*/ 172917 w 222320"/>
                <a:gd name="connsiteY12" fmla="*/ 216558 h 217404"/>
                <a:gd name="connsiteX13" fmla="*/ 172917 w 222320"/>
                <a:gd name="connsiteY13" fmla="*/ 101721 h 217404"/>
                <a:gd name="connsiteX14" fmla="*/ 113548 w 222320"/>
                <a:gd name="connsiteY14" fmla="*/ 44277 h 217404"/>
                <a:gd name="connsiteX15" fmla="*/ 49403 w 222320"/>
                <a:gd name="connsiteY15" fmla="*/ 102120 h 217404"/>
                <a:gd name="connsiteX16" fmla="*/ 49403 w 222320"/>
                <a:gd name="connsiteY16" fmla="*/ 216556 h 217404"/>
                <a:gd name="connsiteX17" fmla="*/ 48559 w 222320"/>
                <a:gd name="connsiteY17" fmla="*/ 217403 h 217404"/>
                <a:gd name="connsiteX18" fmla="*/ 844 w 222320"/>
                <a:gd name="connsiteY18" fmla="*/ 217403 h 217404"/>
                <a:gd name="connsiteX19" fmla="*/ 0 w 222320"/>
                <a:gd name="connsiteY19" fmla="*/ 216556 h 217404"/>
                <a:gd name="connsiteX20" fmla="*/ 6 w 222320"/>
                <a:gd name="connsiteY20" fmla="*/ 216556 h 217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320" h="217404">
                  <a:moveTo>
                    <a:pt x="10" y="216559"/>
                  </a:moveTo>
                  <a:lnTo>
                    <a:pt x="10" y="6832"/>
                  </a:lnTo>
                  <a:cubicBezTo>
                    <a:pt x="10" y="6361"/>
                    <a:pt x="389" y="5985"/>
                    <a:pt x="854" y="5985"/>
                  </a:cubicBezTo>
                  <a:lnTo>
                    <a:pt x="46967" y="5985"/>
                  </a:lnTo>
                  <a:cubicBezTo>
                    <a:pt x="47444" y="5985"/>
                    <a:pt x="47817" y="6367"/>
                    <a:pt x="47817" y="6832"/>
                  </a:cubicBezTo>
                  <a:lnTo>
                    <a:pt x="47817" y="27925"/>
                  </a:lnTo>
                  <a:lnTo>
                    <a:pt x="48612" y="27925"/>
                  </a:lnTo>
                  <a:cubicBezTo>
                    <a:pt x="65747" y="9975"/>
                    <a:pt x="92841" y="0"/>
                    <a:pt x="121525" y="0"/>
                  </a:cubicBezTo>
                  <a:cubicBezTo>
                    <a:pt x="181682" y="0"/>
                    <a:pt x="222320" y="38294"/>
                    <a:pt x="222320" y="94142"/>
                  </a:cubicBezTo>
                  <a:lnTo>
                    <a:pt x="222320" y="216558"/>
                  </a:lnTo>
                  <a:cubicBezTo>
                    <a:pt x="222320" y="217029"/>
                    <a:pt x="221941" y="217404"/>
                    <a:pt x="221470" y="217404"/>
                  </a:cubicBezTo>
                  <a:lnTo>
                    <a:pt x="173761" y="217404"/>
                  </a:lnTo>
                  <a:cubicBezTo>
                    <a:pt x="173292" y="217404"/>
                    <a:pt x="172917" y="217023"/>
                    <a:pt x="172917" y="216558"/>
                  </a:cubicBezTo>
                  <a:lnTo>
                    <a:pt x="172917" y="101721"/>
                  </a:lnTo>
                  <a:cubicBezTo>
                    <a:pt x="172917" y="65824"/>
                    <a:pt x="150201" y="44277"/>
                    <a:pt x="113548" y="44277"/>
                  </a:cubicBezTo>
                  <a:cubicBezTo>
                    <a:pt x="76896" y="44277"/>
                    <a:pt x="49403" y="67811"/>
                    <a:pt x="49403" y="102120"/>
                  </a:cubicBezTo>
                  <a:lnTo>
                    <a:pt x="49403" y="216556"/>
                  </a:lnTo>
                  <a:cubicBezTo>
                    <a:pt x="49403" y="217027"/>
                    <a:pt x="49024" y="217403"/>
                    <a:pt x="48559" y="217403"/>
                  </a:cubicBezTo>
                  <a:lnTo>
                    <a:pt x="844" y="217403"/>
                  </a:lnTo>
                  <a:cubicBezTo>
                    <a:pt x="375" y="217403"/>
                    <a:pt x="0" y="217021"/>
                    <a:pt x="0" y="216556"/>
                  </a:cubicBezTo>
                  <a:lnTo>
                    <a:pt x="6" y="216556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B0C1D851-C846-1E70-62AD-695B9917054F}"/>
                </a:ext>
              </a:extLst>
            </p:cNvPr>
            <p:cNvSpPr/>
            <p:nvPr/>
          </p:nvSpPr>
          <p:spPr>
            <a:xfrm>
              <a:off x="620958" y="1312748"/>
              <a:ext cx="394611" cy="341359"/>
            </a:xfrm>
            <a:custGeom>
              <a:avLst/>
              <a:gdLst>
                <a:gd name="connsiteX0" fmla="*/ 394599 w 394611"/>
                <a:gd name="connsiteY0" fmla="*/ 176899 h 341359"/>
                <a:gd name="connsiteX1" fmla="*/ 393359 w 394611"/>
                <a:gd name="connsiteY1" fmla="*/ 130955 h 341359"/>
                <a:gd name="connsiteX2" fmla="*/ 360326 w 394611"/>
                <a:gd name="connsiteY2" fmla="*/ 56382 h 341359"/>
                <a:gd name="connsiteX3" fmla="*/ 288449 w 394611"/>
                <a:gd name="connsiteY3" fmla="*/ 13743 h 341359"/>
                <a:gd name="connsiteX4" fmla="*/ 197306 w 394611"/>
                <a:gd name="connsiteY4" fmla="*/ 0 h 341359"/>
                <a:gd name="connsiteX5" fmla="*/ 106169 w 394611"/>
                <a:gd name="connsiteY5" fmla="*/ 13737 h 341359"/>
                <a:gd name="connsiteX6" fmla="*/ 51747 w 394611"/>
                <a:gd name="connsiteY6" fmla="*/ 41132 h 341359"/>
                <a:gd name="connsiteX7" fmla="*/ 34394 w 394611"/>
                <a:gd name="connsiteY7" fmla="*/ 56275 h 341359"/>
                <a:gd name="connsiteX8" fmla="*/ 19595 w 394611"/>
                <a:gd name="connsiteY8" fmla="*/ 75776 h 341359"/>
                <a:gd name="connsiteX9" fmla="*/ 24249 w 394611"/>
                <a:gd name="connsiteY9" fmla="*/ 122989 h 341359"/>
                <a:gd name="connsiteX10" fmla="*/ 110273 w 394611"/>
                <a:gd name="connsiteY10" fmla="*/ 161746 h 341359"/>
                <a:gd name="connsiteX11" fmla="*/ 195833 w 394611"/>
                <a:gd name="connsiteY11" fmla="*/ 178878 h 341359"/>
                <a:gd name="connsiteX12" fmla="*/ 283901 w 394611"/>
                <a:gd name="connsiteY12" fmla="*/ 196703 h 341359"/>
                <a:gd name="connsiteX13" fmla="*/ 281129 w 394611"/>
                <a:gd name="connsiteY13" fmla="*/ 208210 h 341359"/>
                <a:gd name="connsiteX14" fmla="*/ 267884 w 394611"/>
                <a:gd name="connsiteY14" fmla="*/ 217119 h 341359"/>
                <a:gd name="connsiteX15" fmla="*/ 197318 w 394611"/>
                <a:gd name="connsiteY15" fmla="*/ 230989 h 341359"/>
                <a:gd name="connsiteX16" fmla="*/ 113495 w 394611"/>
                <a:gd name="connsiteY16" fmla="*/ 208210 h 341359"/>
                <a:gd name="connsiteX17" fmla="*/ 110326 w 394611"/>
                <a:gd name="connsiteY17" fmla="*/ 185990 h 341359"/>
                <a:gd name="connsiteX18" fmla="*/ 93643 w 394611"/>
                <a:gd name="connsiteY18" fmla="*/ 181818 h 341359"/>
                <a:gd name="connsiteX19" fmla="*/ 101539 w 394611"/>
                <a:gd name="connsiteY19" fmla="*/ 219804 h 341359"/>
                <a:gd name="connsiteX20" fmla="*/ 135730 w 394611"/>
                <a:gd name="connsiteY20" fmla="*/ 238691 h 341359"/>
                <a:gd name="connsiteX21" fmla="*/ 197314 w 394611"/>
                <a:gd name="connsiteY21" fmla="*/ 247659 h 341359"/>
                <a:gd name="connsiteX22" fmla="*/ 258892 w 394611"/>
                <a:gd name="connsiteY22" fmla="*/ 238691 h 341359"/>
                <a:gd name="connsiteX23" fmla="*/ 289930 w 394611"/>
                <a:gd name="connsiteY23" fmla="*/ 222732 h 341359"/>
                <a:gd name="connsiteX24" fmla="*/ 293089 w 394611"/>
                <a:gd name="connsiteY24" fmla="*/ 219802 h 341359"/>
                <a:gd name="connsiteX25" fmla="*/ 300235 w 394611"/>
                <a:gd name="connsiteY25" fmla="*/ 201121 h 341359"/>
                <a:gd name="connsiteX26" fmla="*/ 314345 w 394611"/>
                <a:gd name="connsiteY26" fmla="*/ 205573 h 341359"/>
                <a:gd name="connsiteX27" fmla="*/ 305627 w 394611"/>
                <a:gd name="connsiteY27" fmla="*/ 227554 h 341359"/>
                <a:gd name="connsiteX28" fmla="*/ 303552 w 394611"/>
                <a:gd name="connsiteY28" fmla="*/ 229938 h 341359"/>
                <a:gd name="connsiteX29" fmla="*/ 197322 w 394611"/>
                <a:gd name="connsiteY29" fmla="*/ 262231 h 341359"/>
                <a:gd name="connsiteX30" fmla="*/ 91086 w 394611"/>
                <a:gd name="connsiteY30" fmla="*/ 229938 h 341359"/>
                <a:gd name="connsiteX31" fmla="*/ 79890 w 394611"/>
                <a:gd name="connsiteY31" fmla="*/ 202289 h 341359"/>
                <a:gd name="connsiteX32" fmla="*/ 79077 w 394611"/>
                <a:gd name="connsiteY32" fmla="*/ 177669 h 341359"/>
                <a:gd name="connsiteX33" fmla="*/ 62437 w 394611"/>
                <a:gd name="connsiteY33" fmla="*/ 172138 h 341359"/>
                <a:gd name="connsiteX34" fmla="*/ 63339 w 394611"/>
                <a:gd name="connsiteY34" fmla="*/ 203996 h 341359"/>
                <a:gd name="connsiteX35" fmla="*/ 79136 w 394611"/>
                <a:gd name="connsiteY35" fmla="*/ 241523 h 341359"/>
                <a:gd name="connsiteX36" fmla="*/ 122854 w 394611"/>
                <a:gd name="connsiteY36" fmla="*/ 267317 h 341359"/>
                <a:gd name="connsiteX37" fmla="*/ 197330 w 394611"/>
                <a:gd name="connsiteY37" fmla="*/ 278886 h 341359"/>
                <a:gd name="connsiteX38" fmla="*/ 271799 w 394611"/>
                <a:gd name="connsiteY38" fmla="*/ 267317 h 341359"/>
                <a:gd name="connsiteX39" fmla="*/ 315518 w 394611"/>
                <a:gd name="connsiteY39" fmla="*/ 241523 h 341359"/>
                <a:gd name="connsiteX40" fmla="*/ 321697 w 394611"/>
                <a:gd name="connsiteY40" fmla="*/ 233772 h 341359"/>
                <a:gd name="connsiteX41" fmla="*/ 330220 w 394611"/>
                <a:gd name="connsiteY41" fmla="*/ 211695 h 341359"/>
                <a:gd name="connsiteX42" fmla="*/ 343676 w 394611"/>
                <a:gd name="connsiteY42" fmla="*/ 218496 h 341359"/>
                <a:gd name="connsiteX43" fmla="*/ 334561 w 394611"/>
                <a:gd name="connsiteY43" fmla="*/ 240641 h 341359"/>
                <a:gd name="connsiteX44" fmla="*/ 325973 w 394611"/>
                <a:gd name="connsiteY44" fmla="*/ 251667 h 341359"/>
                <a:gd name="connsiteX45" fmla="*/ 197324 w 394611"/>
                <a:gd name="connsiteY45" fmla="*/ 293466 h 341359"/>
                <a:gd name="connsiteX46" fmla="*/ 68674 w 394611"/>
                <a:gd name="connsiteY46" fmla="*/ 251667 h 341359"/>
                <a:gd name="connsiteX47" fmla="*/ 48854 w 394611"/>
                <a:gd name="connsiteY47" fmla="*/ 205495 h 341359"/>
                <a:gd name="connsiteX48" fmla="*/ 47871 w 394611"/>
                <a:gd name="connsiteY48" fmla="*/ 166313 h 341359"/>
                <a:gd name="connsiteX49" fmla="*/ 31256 w 394611"/>
                <a:gd name="connsiteY49" fmla="*/ 157916 h 341359"/>
                <a:gd name="connsiteX50" fmla="*/ 32297 w 394611"/>
                <a:gd name="connsiteY50" fmla="*/ 207202 h 341359"/>
                <a:gd name="connsiteX51" fmla="*/ 56713 w 394611"/>
                <a:gd name="connsiteY51" fmla="*/ 263252 h 341359"/>
                <a:gd name="connsiteX52" fmla="*/ 197318 w 394611"/>
                <a:gd name="connsiteY52" fmla="*/ 310123 h 341359"/>
                <a:gd name="connsiteX53" fmla="*/ 337917 w 394611"/>
                <a:gd name="connsiteY53" fmla="*/ 263246 h 341359"/>
                <a:gd name="connsiteX54" fmla="*/ 342875 w 394611"/>
                <a:gd name="connsiteY54" fmla="*/ 257621 h 341359"/>
                <a:gd name="connsiteX55" fmla="*/ 357906 w 394611"/>
                <a:gd name="connsiteY55" fmla="*/ 229416 h 341359"/>
                <a:gd name="connsiteX56" fmla="*/ 360783 w 394611"/>
                <a:gd name="connsiteY56" fmla="*/ 257308 h 341359"/>
                <a:gd name="connsiteX57" fmla="*/ 348431 w 394611"/>
                <a:gd name="connsiteY57" fmla="*/ 273329 h 341359"/>
                <a:gd name="connsiteX58" fmla="*/ 348378 w 394611"/>
                <a:gd name="connsiteY58" fmla="*/ 273382 h 341359"/>
                <a:gd name="connsiteX59" fmla="*/ 342875 w 394611"/>
                <a:gd name="connsiteY59" fmla="*/ 278696 h 341359"/>
                <a:gd name="connsiteX60" fmla="*/ 283251 w 394611"/>
                <a:gd name="connsiteY60" fmla="*/ 311787 h 341359"/>
                <a:gd name="connsiteX61" fmla="*/ 197310 w 394611"/>
                <a:gd name="connsiteY61" fmla="*/ 324695 h 341359"/>
                <a:gd name="connsiteX62" fmla="*/ 111369 w 394611"/>
                <a:gd name="connsiteY62" fmla="*/ 311793 h 341359"/>
                <a:gd name="connsiteX63" fmla="*/ 46242 w 394611"/>
                <a:gd name="connsiteY63" fmla="*/ 273388 h 341359"/>
                <a:gd name="connsiteX64" fmla="*/ 17802 w 394611"/>
                <a:gd name="connsiteY64" fmla="*/ 208693 h 341359"/>
                <a:gd name="connsiteX65" fmla="*/ 16847 w 394611"/>
                <a:gd name="connsiteY65" fmla="*/ 148156 h 341359"/>
                <a:gd name="connsiteX66" fmla="*/ 1146 w 394611"/>
                <a:gd name="connsiteY66" fmla="*/ 132011 h 341359"/>
                <a:gd name="connsiteX67" fmla="*/ 27 w 394611"/>
                <a:gd name="connsiteY67" fmla="*/ 171864 h 341359"/>
                <a:gd name="connsiteX68" fmla="*/ 1263 w 394611"/>
                <a:gd name="connsiteY68" fmla="*/ 210406 h 341359"/>
                <a:gd name="connsiteX69" fmla="*/ 34298 w 394611"/>
                <a:gd name="connsiteY69" fmla="*/ 284977 h 341359"/>
                <a:gd name="connsiteX70" fmla="*/ 106179 w 394611"/>
                <a:gd name="connsiteY70" fmla="*/ 327623 h 341359"/>
                <a:gd name="connsiteX71" fmla="*/ 197320 w 394611"/>
                <a:gd name="connsiteY71" fmla="*/ 341359 h 341359"/>
                <a:gd name="connsiteX72" fmla="*/ 288457 w 394611"/>
                <a:gd name="connsiteY72" fmla="*/ 327623 h 341359"/>
                <a:gd name="connsiteX73" fmla="*/ 342879 w 394611"/>
                <a:gd name="connsiteY73" fmla="*/ 300227 h 341359"/>
                <a:gd name="connsiteX74" fmla="*/ 360307 w 394611"/>
                <a:gd name="connsiteY74" fmla="*/ 285004 h 341359"/>
                <a:gd name="connsiteX75" fmla="*/ 374898 w 394611"/>
                <a:gd name="connsiteY75" fmla="*/ 266133 h 341359"/>
                <a:gd name="connsiteX76" fmla="*/ 370526 w 394611"/>
                <a:gd name="connsiteY76" fmla="*/ 218529 h 341359"/>
                <a:gd name="connsiteX77" fmla="*/ 284349 w 394611"/>
                <a:gd name="connsiteY77" fmla="*/ 179611 h 341359"/>
                <a:gd name="connsiteX78" fmla="*/ 198789 w 394611"/>
                <a:gd name="connsiteY78" fmla="*/ 162479 h 341359"/>
                <a:gd name="connsiteX79" fmla="*/ 110721 w 394611"/>
                <a:gd name="connsiteY79" fmla="*/ 144655 h 341359"/>
                <a:gd name="connsiteX80" fmla="*/ 113493 w 394611"/>
                <a:gd name="connsiteY80" fmla="*/ 133150 h 341359"/>
                <a:gd name="connsiteX81" fmla="*/ 126738 w 394611"/>
                <a:gd name="connsiteY81" fmla="*/ 124240 h 341359"/>
                <a:gd name="connsiteX82" fmla="*/ 197310 w 394611"/>
                <a:gd name="connsiteY82" fmla="*/ 110371 h 341359"/>
                <a:gd name="connsiteX83" fmla="*/ 281127 w 394611"/>
                <a:gd name="connsiteY83" fmla="*/ 133150 h 341359"/>
                <a:gd name="connsiteX84" fmla="*/ 284296 w 394611"/>
                <a:gd name="connsiteY84" fmla="*/ 155367 h 341359"/>
                <a:gd name="connsiteX85" fmla="*/ 300979 w 394611"/>
                <a:gd name="connsiteY85" fmla="*/ 159539 h 341359"/>
                <a:gd name="connsiteX86" fmla="*/ 293083 w 394611"/>
                <a:gd name="connsiteY86" fmla="*/ 121553 h 341359"/>
                <a:gd name="connsiteX87" fmla="*/ 258892 w 394611"/>
                <a:gd name="connsiteY87" fmla="*/ 102666 h 341359"/>
                <a:gd name="connsiteX88" fmla="*/ 197308 w 394611"/>
                <a:gd name="connsiteY88" fmla="*/ 93698 h 341359"/>
                <a:gd name="connsiteX89" fmla="*/ 135730 w 394611"/>
                <a:gd name="connsiteY89" fmla="*/ 102666 h 341359"/>
                <a:gd name="connsiteX90" fmla="*/ 104692 w 394611"/>
                <a:gd name="connsiteY90" fmla="*/ 118625 h 341359"/>
                <a:gd name="connsiteX91" fmla="*/ 101533 w 394611"/>
                <a:gd name="connsiteY91" fmla="*/ 121555 h 341359"/>
                <a:gd name="connsiteX92" fmla="*/ 94389 w 394611"/>
                <a:gd name="connsiteY92" fmla="*/ 140230 h 341359"/>
                <a:gd name="connsiteX93" fmla="*/ 80277 w 394611"/>
                <a:gd name="connsiteY93" fmla="*/ 135773 h 341359"/>
                <a:gd name="connsiteX94" fmla="*/ 88995 w 394611"/>
                <a:gd name="connsiteY94" fmla="*/ 113792 h 341359"/>
                <a:gd name="connsiteX95" fmla="*/ 91072 w 394611"/>
                <a:gd name="connsiteY95" fmla="*/ 111407 h 341359"/>
                <a:gd name="connsiteX96" fmla="*/ 197302 w 394611"/>
                <a:gd name="connsiteY96" fmla="*/ 79116 h 341359"/>
                <a:gd name="connsiteX97" fmla="*/ 303538 w 394611"/>
                <a:gd name="connsiteY97" fmla="*/ 111407 h 341359"/>
                <a:gd name="connsiteX98" fmla="*/ 314734 w 394611"/>
                <a:gd name="connsiteY98" fmla="*/ 139057 h 341359"/>
                <a:gd name="connsiteX99" fmla="*/ 315547 w 394611"/>
                <a:gd name="connsiteY99" fmla="*/ 163676 h 341359"/>
                <a:gd name="connsiteX100" fmla="*/ 332187 w 394611"/>
                <a:gd name="connsiteY100" fmla="*/ 169208 h 341359"/>
                <a:gd name="connsiteX101" fmla="*/ 331285 w 394611"/>
                <a:gd name="connsiteY101" fmla="*/ 137349 h 341359"/>
                <a:gd name="connsiteX102" fmla="*/ 315488 w 394611"/>
                <a:gd name="connsiteY102" fmla="*/ 99822 h 341359"/>
                <a:gd name="connsiteX103" fmla="*/ 271770 w 394611"/>
                <a:gd name="connsiteY103" fmla="*/ 74029 h 341359"/>
                <a:gd name="connsiteX104" fmla="*/ 197300 w 394611"/>
                <a:gd name="connsiteY104" fmla="*/ 62460 h 341359"/>
                <a:gd name="connsiteX105" fmla="*/ 122831 w 394611"/>
                <a:gd name="connsiteY105" fmla="*/ 74029 h 341359"/>
                <a:gd name="connsiteX106" fmla="*/ 79112 w 394611"/>
                <a:gd name="connsiteY106" fmla="*/ 99822 h 341359"/>
                <a:gd name="connsiteX107" fmla="*/ 72933 w 394611"/>
                <a:gd name="connsiteY107" fmla="*/ 107574 h 341359"/>
                <a:gd name="connsiteX108" fmla="*/ 64410 w 394611"/>
                <a:gd name="connsiteY108" fmla="*/ 129649 h 341359"/>
                <a:gd name="connsiteX109" fmla="*/ 50954 w 394611"/>
                <a:gd name="connsiteY109" fmla="*/ 122854 h 341359"/>
                <a:gd name="connsiteX110" fmla="*/ 60069 w 394611"/>
                <a:gd name="connsiteY110" fmla="*/ 100708 h 341359"/>
                <a:gd name="connsiteX111" fmla="*/ 68657 w 394611"/>
                <a:gd name="connsiteY111" fmla="*/ 89684 h 341359"/>
                <a:gd name="connsiteX112" fmla="*/ 197306 w 394611"/>
                <a:gd name="connsiteY112" fmla="*/ 47886 h 341359"/>
                <a:gd name="connsiteX113" fmla="*/ 325955 w 394611"/>
                <a:gd name="connsiteY113" fmla="*/ 89684 h 341359"/>
                <a:gd name="connsiteX114" fmla="*/ 345774 w 394611"/>
                <a:gd name="connsiteY114" fmla="*/ 135855 h 341359"/>
                <a:gd name="connsiteX115" fmla="*/ 346757 w 394611"/>
                <a:gd name="connsiteY115" fmla="*/ 175037 h 341359"/>
                <a:gd name="connsiteX116" fmla="*/ 363370 w 394611"/>
                <a:gd name="connsiteY116" fmla="*/ 183433 h 341359"/>
                <a:gd name="connsiteX117" fmla="*/ 362330 w 394611"/>
                <a:gd name="connsiteY117" fmla="*/ 134147 h 341359"/>
                <a:gd name="connsiteX118" fmla="*/ 337915 w 394611"/>
                <a:gd name="connsiteY118" fmla="*/ 78097 h 341359"/>
                <a:gd name="connsiteX119" fmla="*/ 197310 w 394611"/>
                <a:gd name="connsiteY119" fmla="*/ 31227 h 341359"/>
                <a:gd name="connsiteX120" fmla="*/ 56711 w 394611"/>
                <a:gd name="connsiteY120" fmla="*/ 78101 h 341359"/>
                <a:gd name="connsiteX121" fmla="*/ 51753 w 394611"/>
                <a:gd name="connsiteY121" fmla="*/ 83727 h 341359"/>
                <a:gd name="connsiteX122" fmla="*/ 36722 w 394611"/>
                <a:gd name="connsiteY122" fmla="*/ 111932 h 341359"/>
                <a:gd name="connsiteX123" fmla="*/ 33786 w 394611"/>
                <a:gd name="connsiteY123" fmla="*/ 84484 h 341359"/>
                <a:gd name="connsiteX124" fmla="*/ 51759 w 394611"/>
                <a:gd name="connsiteY124" fmla="*/ 62651 h 341359"/>
                <a:gd name="connsiteX125" fmla="*/ 111377 w 394611"/>
                <a:gd name="connsiteY125" fmla="*/ 29560 h 341359"/>
                <a:gd name="connsiteX126" fmla="*/ 197324 w 394611"/>
                <a:gd name="connsiteY126" fmla="*/ 16653 h 341359"/>
                <a:gd name="connsiteX127" fmla="*/ 283259 w 394611"/>
                <a:gd name="connsiteY127" fmla="*/ 29554 h 341359"/>
                <a:gd name="connsiteX128" fmla="*/ 348380 w 394611"/>
                <a:gd name="connsiteY128" fmla="*/ 67960 h 341359"/>
                <a:gd name="connsiteX129" fmla="*/ 376820 w 394611"/>
                <a:gd name="connsiteY129" fmla="*/ 132653 h 341359"/>
                <a:gd name="connsiteX130" fmla="*/ 377865 w 394611"/>
                <a:gd name="connsiteY130" fmla="*/ 193260 h 341359"/>
                <a:gd name="connsiteX131" fmla="*/ 393492 w 394611"/>
                <a:gd name="connsiteY131" fmla="*/ 209356 h 341359"/>
                <a:gd name="connsiteX132" fmla="*/ 394611 w 394611"/>
                <a:gd name="connsiteY132" fmla="*/ 176889 h 341359"/>
                <a:gd name="connsiteX133" fmla="*/ 394601 w 394611"/>
                <a:gd name="connsiteY133" fmla="*/ 176889 h 34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394611" h="341359">
                  <a:moveTo>
                    <a:pt x="394599" y="176899"/>
                  </a:moveTo>
                  <a:cubicBezTo>
                    <a:pt x="394599" y="152412"/>
                    <a:pt x="394599" y="142931"/>
                    <a:pt x="393359" y="130955"/>
                  </a:cubicBezTo>
                  <a:cubicBezTo>
                    <a:pt x="390264" y="100941"/>
                    <a:pt x="379153" y="75852"/>
                    <a:pt x="360326" y="56382"/>
                  </a:cubicBezTo>
                  <a:cubicBezTo>
                    <a:pt x="342465" y="37912"/>
                    <a:pt x="318284" y="23567"/>
                    <a:pt x="288449" y="13743"/>
                  </a:cubicBezTo>
                  <a:cubicBezTo>
                    <a:pt x="261162" y="4749"/>
                    <a:pt x="229643" y="0"/>
                    <a:pt x="197306" y="0"/>
                  </a:cubicBezTo>
                  <a:cubicBezTo>
                    <a:pt x="164969" y="0"/>
                    <a:pt x="133456" y="4749"/>
                    <a:pt x="106169" y="13737"/>
                  </a:cubicBezTo>
                  <a:cubicBezTo>
                    <a:pt x="85133" y="20663"/>
                    <a:pt x="66924" y="29848"/>
                    <a:pt x="51747" y="41132"/>
                  </a:cubicBezTo>
                  <a:cubicBezTo>
                    <a:pt x="45435" y="45822"/>
                    <a:pt x="39631" y="50867"/>
                    <a:pt x="34394" y="56275"/>
                  </a:cubicBezTo>
                  <a:cubicBezTo>
                    <a:pt x="29746" y="60773"/>
                    <a:pt x="24766" y="67336"/>
                    <a:pt x="19595" y="75776"/>
                  </a:cubicBezTo>
                  <a:cubicBezTo>
                    <a:pt x="10406" y="90776"/>
                    <a:pt x="12303" y="110202"/>
                    <a:pt x="24249" y="122989"/>
                  </a:cubicBezTo>
                  <a:cubicBezTo>
                    <a:pt x="33802" y="133210"/>
                    <a:pt x="53560" y="148015"/>
                    <a:pt x="110273" y="161746"/>
                  </a:cubicBezTo>
                  <a:cubicBezTo>
                    <a:pt x="136435" y="168081"/>
                    <a:pt x="165789" y="173448"/>
                    <a:pt x="195833" y="178878"/>
                  </a:cubicBezTo>
                  <a:cubicBezTo>
                    <a:pt x="226168" y="184357"/>
                    <a:pt x="256958" y="189923"/>
                    <a:pt x="283901" y="196703"/>
                  </a:cubicBezTo>
                  <a:cubicBezTo>
                    <a:pt x="283483" y="202572"/>
                    <a:pt x="282676" y="206602"/>
                    <a:pt x="281129" y="208210"/>
                  </a:cubicBezTo>
                  <a:cubicBezTo>
                    <a:pt x="278717" y="210705"/>
                    <a:pt x="274311" y="213909"/>
                    <a:pt x="267884" y="217119"/>
                  </a:cubicBezTo>
                  <a:cubicBezTo>
                    <a:pt x="254022" y="224035"/>
                    <a:pt x="230763" y="230989"/>
                    <a:pt x="197318" y="230989"/>
                  </a:cubicBezTo>
                  <a:cubicBezTo>
                    <a:pt x="148725" y="230989"/>
                    <a:pt x="121116" y="216088"/>
                    <a:pt x="113495" y="208210"/>
                  </a:cubicBezTo>
                  <a:cubicBezTo>
                    <a:pt x="111129" y="205761"/>
                    <a:pt x="110494" y="197671"/>
                    <a:pt x="110326" y="185990"/>
                  </a:cubicBezTo>
                  <a:cubicBezTo>
                    <a:pt x="104649" y="184652"/>
                    <a:pt x="99078" y="183261"/>
                    <a:pt x="93643" y="181818"/>
                  </a:cubicBezTo>
                  <a:cubicBezTo>
                    <a:pt x="93758" y="202334"/>
                    <a:pt x="94657" y="212687"/>
                    <a:pt x="101539" y="219804"/>
                  </a:cubicBezTo>
                  <a:cubicBezTo>
                    <a:pt x="108537" y="227038"/>
                    <a:pt x="120678" y="233748"/>
                    <a:pt x="135730" y="238691"/>
                  </a:cubicBezTo>
                  <a:cubicBezTo>
                    <a:pt x="153591" y="244555"/>
                    <a:pt x="174801" y="247659"/>
                    <a:pt x="197314" y="247659"/>
                  </a:cubicBezTo>
                  <a:cubicBezTo>
                    <a:pt x="219827" y="247659"/>
                    <a:pt x="241032" y="244561"/>
                    <a:pt x="258892" y="238691"/>
                  </a:cubicBezTo>
                  <a:cubicBezTo>
                    <a:pt x="271889" y="234423"/>
                    <a:pt x="282710" y="228841"/>
                    <a:pt x="289930" y="222732"/>
                  </a:cubicBezTo>
                  <a:cubicBezTo>
                    <a:pt x="291071" y="221770"/>
                    <a:pt x="292132" y="220792"/>
                    <a:pt x="293089" y="219802"/>
                  </a:cubicBezTo>
                  <a:cubicBezTo>
                    <a:pt x="297367" y="215382"/>
                    <a:pt x="299330" y="209702"/>
                    <a:pt x="300235" y="201121"/>
                  </a:cubicBezTo>
                  <a:cubicBezTo>
                    <a:pt x="305130" y="202549"/>
                    <a:pt x="309846" y="204030"/>
                    <a:pt x="314345" y="205573"/>
                  </a:cubicBezTo>
                  <a:cubicBezTo>
                    <a:pt x="313400" y="212219"/>
                    <a:pt x="311282" y="220505"/>
                    <a:pt x="305627" y="227554"/>
                  </a:cubicBezTo>
                  <a:cubicBezTo>
                    <a:pt x="304976" y="228364"/>
                    <a:pt x="304296" y="229162"/>
                    <a:pt x="303552" y="229938"/>
                  </a:cubicBezTo>
                  <a:cubicBezTo>
                    <a:pt x="288459" y="245547"/>
                    <a:pt x="252779" y="262231"/>
                    <a:pt x="197322" y="262231"/>
                  </a:cubicBezTo>
                  <a:cubicBezTo>
                    <a:pt x="141864" y="262231"/>
                    <a:pt x="106181" y="245549"/>
                    <a:pt x="91086" y="229938"/>
                  </a:cubicBezTo>
                  <a:cubicBezTo>
                    <a:pt x="82709" y="221277"/>
                    <a:pt x="80681" y="210009"/>
                    <a:pt x="79890" y="202289"/>
                  </a:cubicBezTo>
                  <a:cubicBezTo>
                    <a:pt x="79198" y="195590"/>
                    <a:pt x="79093" y="187805"/>
                    <a:pt x="79077" y="177669"/>
                  </a:cubicBezTo>
                  <a:cubicBezTo>
                    <a:pt x="73426" y="176093"/>
                    <a:pt x="63181" y="172414"/>
                    <a:pt x="62437" y="172138"/>
                  </a:cubicBezTo>
                  <a:cubicBezTo>
                    <a:pt x="62437" y="185548"/>
                    <a:pt x="62443" y="195271"/>
                    <a:pt x="63339" y="203996"/>
                  </a:cubicBezTo>
                  <a:cubicBezTo>
                    <a:pt x="64390" y="214181"/>
                    <a:pt x="67168" y="229150"/>
                    <a:pt x="79136" y="241523"/>
                  </a:cubicBezTo>
                  <a:cubicBezTo>
                    <a:pt x="88986" y="251708"/>
                    <a:pt x="104507" y="260866"/>
                    <a:pt x="122854" y="267317"/>
                  </a:cubicBezTo>
                  <a:cubicBezTo>
                    <a:pt x="144691" y="274994"/>
                    <a:pt x="169296" y="278886"/>
                    <a:pt x="197330" y="278886"/>
                  </a:cubicBezTo>
                  <a:cubicBezTo>
                    <a:pt x="225363" y="278886"/>
                    <a:pt x="249962" y="274994"/>
                    <a:pt x="271799" y="267317"/>
                  </a:cubicBezTo>
                  <a:cubicBezTo>
                    <a:pt x="290147" y="260866"/>
                    <a:pt x="305672" y="251708"/>
                    <a:pt x="315518" y="241523"/>
                  </a:cubicBezTo>
                  <a:cubicBezTo>
                    <a:pt x="317932" y="239028"/>
                    <a:pt x="319970" y="236420"/>
                    <a:pt x="321697" y="233772"/>
                  </a:cubicBezTo>
                  <a:cubicBezTo>
                    <a:pt x="326561" y="226316"/>
                    <a:pt x="328948" y="218512"/>
                    <a:pt x="330220" y="211695"/>
                  </a:cubicBezTo>
                  <a:cubicBezTo>
                    <a:pt x="335119" y="213843"/>
                    <a:pt x="339626" y="216100"/>
                    <a:pt x="343676" y="218496"/>
                  </a:cubicBezTo>
                  <a:cubicBezTo>
                    <a:pt x="342123" y="224994"/>
                    <a:pt x="339413" y="232851"/>
                    <a:pt x="334561" y="240641"/>
                  </a:cubicBezTo>
                  <a:cubicBezTo>
                    <a:pt x="332232" y="244385"/>
                    <a:pt x="329411" y="248113"/>
                    <a:pt x="325973" y="251667"/>
                  </a:cubicBezTo>
                  <a:cubicBezTo>
                    <a:pt x="300661" y="277842"/>
                    <a:pt x="252402" y="293466"/>
                    <a:pt x="197324" y="293466"/>
                  </a:cubicBezTo>
                  <a:cubicBezTo>
                    <a:pt x="142245" y="293466"/>
                    <a:pt x="93983" y="277842"/>
                    <a:pt x="68674" y="251667"/>
                  </a:cubicBezTo>
                  <a:cubicBezTo>
                    <a:pt x="51817" y="234234"/>
                    <a:pt x="49588" y="212603"/>
                    <a:pt x="48854" y="205495"/>
                  </a:cubicBezTo>
                  <a:cubicBezTo>
                    <a:pt x="47871" y="195967"/>
                    <a:pt x="47871" y="182896"/>
                    <a:pt x="47871" y="166313"/>
                  </a:cubicBezTo>
                  <a:cubicBezTo>
                    <a:pt x="41835" y="163647"/>
                    <a:pt x="36306" y="160856"/>
                    <a:pt x="31256" y="157916"/>
                  </a:cubicBezTo>
                  <a:cubicBezTo>
                    <a:pt x="31256" y="188738"/>
                    <a:pt x="31229" y="196822"/>
                    <a:pt x="32297" y="207202"/>
                  </a:cubicBezTo>
                  <a:cubicBezTo>
                    <a:pt x="33175" y="215732"/>
                    <a:pt x="35851" y="241678"/>
                    <a:pt x="56713" y="263252"/>
                  </a:cubicBezTo>
                  <a:cubicBezTo>
                    <a:pt x="85094" y="292603"/>
                    <a:pt x="137652" y="310123"/>
                    <a:pt x="197318" y="310123"/>
                  </a:cubicBezTo>
                  <a:cubicBezTo>
                    <a:pt x="256983" y="310123"/>
                    <a:pt x="309538" y="292599"/>
                    <a:pt x="337917" y="263246"/>
                  </a:cubicBezTo>
                  <a:cubicBezTo>
                    <a:pt x="339703" y="261402"/>
                    <a:pt x="341343" y="259518"/>
                    <a:pt x="342875" y="257621"/>
                  </a:cubicBezTo>
                  <a:cubicBezTo>
                    <a:pt x="350549" y="248103"/>
                    <a:pt x="355128" y="238136"/>
                    <a:pt x="357906" y="229416"/>
                  </a:cubicBezTo>
                  <a:cubicBezTo>
                    <a:pt x="365378" y="237015"/>
                    <a:pt x="366218" y="248584"/>
                    <a:pt x="360783" y="257308"/>
                  </a:cubicBezTo>
                  <a:cubicBezTo>
                    <a:pt x="356864" y="263594"/>
                    <a:pt x="352709" y="268989"/>
                    <a:pt x="348431" y="273329"/>
                  </a:cubicBezTo>
                  <a:lnTo>
                    <a:pt x="348378" y="273382"/>
                  </a:lnTo>
                  <a:cubicBezTo>
                    <a:pt x="346620" y="275201"/>
                    <a:pt x="344776" y="276967"/>
                    <a:pt x="342875" y="278696"/>
                  </a:cubicBezTo>
                  <a:cubicBezTo>
                    <a:pt x="327506" y="292683"/>
                    <a:pt x="307502" y="303801"/>
                    <a:pt x="283251" y="311787"/>
                  </a:cubicBezTo>
                  <a:cubicBezTo>
                    <a:pt x="257616" y="320231"/>
                    <a:pt x="227899" y="324695"/>
                    <a:pt x="197310" y="324695"/>
                  </a:cubicBezTo>
                  <a:cubicBezTo>
                    <a:pt x="166721" y="324695"/>
                    <a:pt x="137006" y="320231"/>
                    <a:pt x="111369" y="311793"/>
                  </a:cubicBezTo>
                  <a:cubicBezTo>
                    <a:pt x="84123" y="302819"/>
                    <a:pt x="62212" y="289896"/>
                    <a:pt x="46242" y="273388"/>
                  </a:cubicBezTo>
                  <a:cubicBezTo>
                    <a:pt x="30070" y="256668"/>
                    <a:pt x="20508" y="234899"/>
                    <a:pt x="17802" y="208693"/>
                  </a:cubicBezTo>
                  <a:cubicBezTo>
                    <a:pt x="16655" y="197567"/>
                    <a:pt x="16317" y="176750"/>
                    <a:pt x="16847" y="148156"/>
                  </a:cubicBezTo>
                  <a:cubicBezTo>
                    <a:pt x="16028" y="147501"/>
                    <a:pt x="7954" y="141308"/>
                    <a:pt x="1146" y="132011"/>
                  </a:cubicBezTo>
                  <a:cubicBezTo>
                    <a:pt x="-274" y="143712"/>
                    <a:pt x="27" y="171864"/>
                    <a:pt x="27" y="171864"/>
                  </a:cubicBezTo>
                  <a:cubicBezTo>
                    <a:pt x="27" y="186706"/>
                    <a:pt x="27" y="198428"/>
                    <a:pt x="1263" y="210406"/>
                  </a:cubicBezTo>
                  <a:cubicBezTo>
                    <a:pt x="4358" y="240418"/>
                    <a:pt x="15469" y="265509"/>
                    <a:pt x="34298" y="284977"/>
                  </a:cubicBezTo>
                  <a:cubicBezTo>
                    <a:pt x="52159" y="303447"/>
                    <a:pt x="76342" y="317792"/>
                    <a:pt x="106179" y="327623"/>
                  </a:cubicBezTo>
                  <a:cubicBezTo>
                    <a:pt x="133472" y="336610"/>
                    <a:pt x="164985" y="341359"/>
                    <a:pt x="197320" y="341359"/>
                  </a:cubicBezTo>
                  <a:cubicBezTo>
                    <a:pt x="229655" y="341359"/>
                    <a:pt x="261170" y="336610"/>
                    <a:pt x="288457" y="327623"/>
                  </a:cubicBezTo>
                  <a:cubicBezTo>
                    <a:pt x="309493" y="320697"/>
                    <a:pt x="327702" y="311511"/>
                    <a:pt x="342879" y="300227"/>
                  </a:cubicBezTo>
                  <a:cubicBezTo>
                    <a:pt x="349222" y="295516"/>
                    <a:pt x="355046" y="290446"/>
                    <a:pt x="360307" y="285004"/>
                  </a:cubicBezTo>
                  <a:cubicBezTo>
                    <a:pt x="365429" y="279796"/>
                    <a:pt x="370340" y="273445"/>
                    <a:pt x="374898" y="266133"/>
                  </a:cubicBezTo>
                  <a:cubicBezTo>
                    <a:pt x="384298" y="251053"/>
                    <a:pt x="382519" y="231458"/>
                    <a:pt x="370526" y="218529"/>
                  </a:cubicBezTo>
                  <a:cubicBezTo>
                    <a:pt x="358660" y="205739"/>
                    <a:pt x="336213" y="192223"/>
                    <a:pt x="284349" y="179611"/>
                  </a:cubicBezTo>
                  <a:cubicBezTo>
                    <a:pt x="258191" y="173251"/>
                    <a:pt x="228833" y="167909"/>
                    <a:pt x="198789" y="162479"/>
                  </a:cubicBezTo>
                  <a:cubicBezTo>
                    <a:pt x="168454" y="157003"/>
                    <a:pt x="137664" y="151434"/>
                    <a:pt x="110721" y="144655"/>
                  </a:cubicBezTo>
                  <a:cubicBezTo>
                    <a:pt x="111139" y="138787"/>
                    <a:pt x="111946" y="134756"/>
                    <a:pt x="113493" y="133150"/>
                  </a:cubicBezTo>
                  <a:cubicBezTo>
                    <a:pt x="115907" y="130654"/>
                    <a:pt x="120311" y="127450"/>
                    <a:pt x="126738" y="124240"/>
                  </a:cubicBezTo>
                  <a:cubicBezTo>
                    <a:pt x="140600" y="117324"/>
                    <a:pt x="163922" y="110371"/>
                    <a:pt x="197310" y="110371"/>
                  </a:cubicBezTo>
                  <a:cubicBezTo>
                    <a:pt x="246182" y="110371"/>
                    <a:pt x="273506" y="125271"/>
                    <a:pt x="281127" y="133150"/>
                  </a:cubicBezTo>
                  <a:cubicBezTo>
                    <a:pt x="283493" y="135599"/>
                    <a:pt x="284128" y="143688"/>
                    <a:pt x="284296" y="155367"/>
                  </a:cubicBezTo>
                  <a:cubicBezTo>
                    <a:pt x="289973" y="156705"/>
                    <a:pt x="295544" y="158096"/>
                    <a:pt x="300979" y="159539"/>
                  </a:cubicBezTo>
                  <a:cubicBezTo>
                    <a:pt x="300864" y="139023"/>
                    <a:pt x="299965" y="128671"/>
                    <a:pt x="293083" y="121553"/>
                  </a:cubicBezTo>
                  <a:cubicBezTo>
                    <a:pt x="286085" y="114320"/>
                    <a:pt x="273944" y="107609"/>
                    <a:pt x="258892" y="102666"/>
                  </a:cubicBezTo>
                  <a:cubicBezTo>
                    <a:pt x="241031" y="96802"/>
                    <a:pt x="219737" y="93698"/>
                    <a:pt x="197308" y="93698"/>
                  </a:cubicBezTo>
                  <a:cubicBezTo>
                    <a:pt x="174879" y="93698"/>
                    <a:pt x="153591" y="96796"/>
                    <a:pt x="135730" y="102666"/>
                  </a:cubicBezTo>
                  <a:cubicBezTo>
                    <a:pt x="122733" y="106934"/>
                    <a:pt x="111912" y="112516"/>
                    <a:pt x="104692" y="118625"/>
                  </a:cubicBezTo>
                  <a:cubicBezTo>
                    <a:pt x="103551" y="119587"/>
                    <a:pt x="102490" y="120565"/>
                    <a:pt x="101533" y="121555"/>
                  </a:cubicBezTo>
                  <a:cubicBezTo>
                    <a:pt x="97255" y="125975"/>
                    <a:pt x="95292" y="131653"/>
                    <a:pt x="94389" y="140230"/>
                  </a:cubicBezTo>
                  <a:cubicBezTo>
                    <a:pt x="89493" y="138802"/>
                    <a:pt x="84778" y="137322"/>
                    <a:pt x="80277" y="135773"/>
                  </a:cubicBezTo>
                  <a:cubicBezTo>
                    <a:pt x="81222" y="129126"/>
                    <a:pt x="83340" y="120841"/>
                    <a:pt x="88995" y="113792"/>
                  </a:cubicBezTo>
                  <a:cubicBezTo>
                    <a:pt x="89646" y="112984"/>
                    <a:pt x="90326" y="112184"/>
                    <a:pt x="91072" y="111407"/>
                  </a:cubicBezTo>
                  <a:cubicBezTo>
                    <a:pt x="106165" y="95799"/>
                    <a:pt x="142003" y="79116"/>
                    <a:pt x="197302" y="79116"/>
                  </a:cubicBezTo>
                  <a:cubicBezTo>
                    <a:pt x="252601" y="79116"/>
                    <a:pt x="288443" y="95799"/>
                    <a:pt x="303538" y="111407"/>
                  </a:cubicBezTo>
                  <a:cubicBezTo>
                    <a:pt x="311915" y="120068"/>
                    <a:pt x="313943" y="131337"/>
                    <a:pt x="314734" y="139057"/>
                  </a:cubicBezTo>
                  <a:cubicBezTo>
                    <a:pt x="315426" y="145756"/>
                    <a:pt x="315531" y="153541"/>
                    <a:pt x="315547" y="163676"/>
                  </a:cubicBezTo>
                  <a:cubicBezTo>
                    <a:pt x="320939" y="165157"/>
                    <a:pt x="331443" y="168932"/>
                    <a:pt x="332187" y="169208"/>
                  </a:cubicBezTo>
                  <a:cubicBezTo>
                    <a:pt x="332187" y="155798"/>
                    <a:pt x="332181" y="146075"/>
                    <a:pt x="331285" y="137349"/>
                  </a:cubicBezTo>
                  <a:cubicBezTo>
                    <a:pt x="330234" y="127164"/>
                    <a:pt x="327456" y="112196"/>
                    <a:pt x="315488" y="99822"/>
                  </a:cubicBezTo>
                  <a:cubicBezTo>
                    <a:pt x="305638" y="89638"/>
                    <a:pt x="290117" y="80480"/>
                    <a:pt x="271770" y="74029"/>
                  </a:cubicBezTo>
                  <a:cubicBezTo>
                    <a:pt x="249933" y="66352"/>
                    <a:pt x="224873" y="62460"/>
                    <a:pt x="197300" y="62460"/>
                  </a:cubicBezTo>
                  <a:cubicBezTo>
                    <a:pt x="169728" y="62460"/>
                    <a:pt x="144668" y="66352"/>
                    <a:pt x="122831" y="74029"/>
                  </a:cubicBezTo>
                  <a:cubicBezTo>
                    <a:pt x="104483" y="80480"/>
                    <a:pt x="88958" y="89638"/>
                    <a:pt x="79112" y="99822"/>
                  </a:cubicBezTo>
                  <a:cubicBezTo>
                    <a:pt x="76700" y="102318"/>
                    <a:pt x="74660" y="104925"/>
                    <a:pt x="72933" y="107574"/>
                  </a:cubicBezTo>
                  <a:cubicBezTo>
                    <a:pt x="68069" y="115030"/>
                    <a:pt x="65682" y="122834"/>
                    <a:pt x="64410" y="129649"/>
                  </a:cubicBezTo>
                  <a:cubicBezTo>
                    <a:pt x="59514" y="127503"/>
                    <a:pt x="55004" y="125244"/>
                    <a:pt x="50954" y="122854"/>
                  </a:cubicBezTo>
                  <a:cubicBezTo>
                    <a:pt x="52507" y="116356"/>
                    <a:pt x="55216" y="108497"/>
                    <a:pt x="60069" y="100708"/>
                  </a:cubicBezTo>
                  <a:cubicBezTo>
                    <a:pt x="62398" y="96965"/>
                    <a:pt x="65219" y="93236"/>
                    <a:pt x="68657" y="89684"/>
                  </a:cubicBezTo>
                  <a:cubicBezTo>
                    <a:pt x="93969" y="63510"/>
                    <a:pt x="142060" y="47886"/>
                    <a:pt x="197306" y="47886"/>
                  </a:cubicBezTo>
                  <a:cubicBezTo>
                    <a:pt x="252553" y="47886"/>
                    <a:pt x="300647" y="63510"/>
                    <a:pt x="325955" y="89684"/>
                  </a:cubicBezTo>
                  <a:cubicBezTo>
                    <a:pt x="342813" y="107118"/>
                    <a:pt x="345042" y="128749"/>
                    <a:pt x="345774" y="135855"/>
                  </a:cubicBezTo>
                  <a:cubicBezTo>
                    <a:pt x="346757" y="145384"/>
                    <a:pt x="346757" y="155260"/>
                    <a:pt x="346757" y="175037"/>
                  </a:cubicBezTo>
                  <a:cubicBezTo>
                    <a:pt x="352793" y="177702"/>
                    <a:pt x="358322" y="180494"/>
                    <a:pt x="363370" y="183433"/>
                  </a:cubicBezTo>
                  <a:cubicBezTo>
                    <a:pt x="363370" y="151047"/>
                    <a:pt x="363397" y="144528"/>
                    <a:pt x="362330" y="134147"/>
                  </a:cubicBezTo>
                  <a:cubicBezTo>
                    <a:pt x="361453" y="125617"/>
                    <a:pt x="358777" y="99672"/>
                    <a:pt x="337915" y="78097"/>
                  </a:cubicBezTo>
                  <a:cubicBezTo>
                    <a:pt x="309534" y="48746"/>
                    <a:pt x="256972" y="31227"/>
                    <a:pt x="197310" y="31227"/>
                  </a:cubicBezTo>
                  <a:cubicBezTo>
                    <a:pt x="137649" y="31227"/>
                    <a:pt x="85090" y="48750"/>
                    <a:pt x="56711" y="78101"/>
                  </a:cubicBezTo>
                  <a:cubicBezTo>
                    <a:pt x="54925" y="79946"/>
                    <a:pt x="53284" y="81829"/>
                    <a:pt x="51753" y="83727"/>
                  </a:cubicBezTo>
                  <a:cubicBezTo>
                    <a:pt x="44079" y="93244"/>
                    <a:pt x="39500" y="103218"/>
                    <a:pt x="36722" y="111932"/>
                  </a:cubicBezTo>
                  <a:cubicBezTo>
                    <a:pt x="29445" y="104444"/>
                    <a:pt x="28488" y="93113"/>
                    <a:pt x="33786" y="84484"/>
                  </a:cubicBezTo>
                  <a:cubicBezTo>
                    <a:pt x="41438" y="72016"/>
                    <a:pt x="46566" y="67416"/>
                    <a:pt x="51759" y="62651"/>
                  </a:cubicBezTo>
                  <a:cubicBezTo>
                    <a:pt x="67063" y="48598"/>
                    <a:pt x="87132" y="37547"/>
                    <a:pt x="111377" y="29560"/>
                  </a:cubicBezTo>
                  <a:cubicBezTo>
                    <a:pt x="137012" y="21116"/>
                    <a:pt x="166729" y="16653"/>
                    <a:pt x="197324" y="16653"/>
                  </a:cubicBezTo>
                  <a:cubicBezTo>
                    <a:pt x="227918" y="16653"/>
                    <a:pt x="257628" y="21116"/>
                    <a:pt x="283259" y="29554"/>
                  </a:cubicBezTo>
                  <a:cubicBezTo>
                    <a:pt x="310505" y="38528"/>
                    <a:pt x="332416" y="51451"/>
                    <a:pt x="348380" y="67960"/>
                  </a:cubicBezTo>
                  <a:cubicBezTo>
                    <a:pt x="364552" y="84679"/>
                    <a:pt x="374114" y="106449"/>
                    <a:pt x="376820" y="132653"/>
                  </a:cubicBezTo>
                  <a:cubicBezTo>
                    <a:pt x="377967" y="143778"/>
                    <a:pt x="378051" y="149685"/>
                    <a:pt x="377865" y="193260"/>
                  </a:cubicBezTo>
                  <a:cubicBezTo>
                    <a:pt x="378658" y="193894"/>
                    <a:pt x="387297" y="200742"/>
                    <a:pt x="393492" y="209356"/>
                  </a:cubicBezTo>
                  <a:cubicBezTo>
                    <a:pt x="394648" y="199083"/>
                    <a:pt x="394611" y="188765"/>
                    <a:pt x="394611" y="176889"/>
                  </a:cubicBezTo>
                  <a:lnTo>
                    <a:pt x="394601" y="176889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ACFA3B4A-A694-D2B9-EBA4-507541587546}"/>
              </a:ext>
            </a:extLst>
          </p:cNvPr>
          <p:cNvSpPr/>
          <p:nvPr userDrawn="1"/>
        </p:nvSpPr>
        <p:spPr>
          <a:xfrm>
            <a:off x="-6261755" y="-1"/>
            <a:ext cx="6261756" cy="87884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51D9CEAF-C044-AD79-223B-A2017567C88A}"/>
              </a:ext>
            </a:extLst>
          </p:cNvPr>
          <p:cNvSpPr/>
          <p:nvPr userDrawn="1"/>
        </p:nvSpPr>
        <p:spPr>
          <a:xfrm>
            <a:off x="-380283" y="6858000"/>
            <a:ext cx="13723750" cy="325035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E775B058-654E-EAC6-ECCD-1AE2279DC6FD}"/>
              </a:ext>
            </a:extLst>
          </p:cNvPr>
          <p:cNvSpPr/>
          <p:nvPr userDrawn="1"/>
        </p:nvSpPr>
        <p:spPr>
          <a:xfrm>
            <a:off x="5744089" y="4207246"/>
            <a:ext cx="477694" cy="477694"/>
          </a:xfrm>
          <a:prstGeom prst="ellipse">
            <a:avLst/>
          </a:prstGeom>
          <a:noFill/>
          <a:ln w="19050" cap="flat">
            <a:solidFill>
              <a:schemeClr val="tx1"/>
            </a:solidFill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/>
              <a:sym typeface="Arial"/>
            </a:endParaRPr>
          </a:p>
        </p:txBody>
      </p:sp>
      <p:pic>
        <p:nvPicPr>
          <p:cNvPr id="30" name="Graphic 29">
            <a:extLst>
              <a:ext uri="{FF2B5EF4-FFF2-40B4-BE49-F238E27FC236}">
                <a16:creationId xmlns:a16="http://schemas.microsoft.com/office/drawing/2014/main" id="{6E75614A-8017-4957-0551-51B8DAD1791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4363" y="4329647"/>
            <a:ext cx="237251" cy="237251"/>
          </a:xfrm>
          <a:prstGeom prst="rect">
            <a:avLst/>
          </a:prstGeom>
        </p:spPr>
      </p:pic>
      <p:sp>
        <p:nvSpPr>
          <p:cNvPr id="31" name="Oval 30">
            <a:extLst>
              <a:ext uri="{FF2B5EF4-FFF2-40B4-BE49-F238E27FC236}">
                <a16:creationId xmlns:a16="http://schemas.microsoft.com/office/drawing/2014/main" id="{D1C9254E-DD60-5A13-4D4F-867FEB6BC3E5}"/>
              </a:ext>
            </a:extLst>
          </p:cNvPr>
          <p:cNvSpPr/>
          <p:nvPr userDrawn="1"/>
        </p:nvSpPr>
        <p:spPr>
          <a:xfrm>
            <a:off x="5744090" y="5012981"/>
            <a:ext cx="477693" cy="477694"/>
          </a:xfrm>
          <a:prstGeom prst="ellipse">
            <a:avLst/>
          </a:prstGeom>
          <a:noFill/>
          <a:ln w="19050" cap="flat">
            <a:solidFill>
              <a:schemeClr val="tx1"/>
            </a:solidFill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32" name="Freeform 20">
            <a:extLst>
              <a:ext uri="{FF2B5EF4-FFF2-40B4-BE49-F238E27FC236}">
                <a16:creationId xmlns:a16="http://schemas.microsoft.com/office/drawing/2014/main" id="{F9338CC5-0D34-5B08-83A8-A2F2F6656FE8}"/>
              </a:ext>
            </a:extLst>
          </p:cNvPr>
          <p:cNvSpPr/>
          <p:nvPr userDrawn="1"/>
        </p:nvSpPr>
        <p:spPr>
          <a:xfrm>
            <a:off x="5861468" y="5122036"/>
            <a:ext cx="232853" cy="236538"/>
          </a:xfrm>
          <a:custGeom>
            <a:avLst/>
            <a:gdLst/>
            <a:ahLst/>
            <a:cxnLst/>
            <a:rect l="l" t="t" r="r" b="b"/>
            <a:pathLst>
              <a:path w="211410" h="214759">
                <a:moveTo>
                  <a:pt x="110616" y="0"/>
                </a:moveTo>
                <a:cubicBezTo>
                  <a:pt x="129071" y="0"/>
                  <a:pt x="145647" y="3776"/>
                  <a:pt x="160343" y="11329"/>
                </a:cubicBezTo>
                <a:cubicBezTo>
                  <a:pt x="175040" y="18882"/>
                  <a:pt x="186630" y="30137"/>
                  <a:pt x="195113" y="45095"/>
                </a:cubicBezTo>
                <a:cubicBezTo>
                  <a:pt x="202331" y="57968"/>
                  <a:pt x="205940" y="71958"/>
                  <a:pt x="205940" y="87064"/>
                </a:cubicBezTo>
                <a:cubicBezTo>
                  <a:pt x="205940" y="108644"/>
                  <a:pt x="198350" y="127806"/>
                  <a:pt x="183170" y="144549"/>
                </a:cubicBezTo>
                <a:cubicBezTo>
                  <a:pt x="169626" y="159581"/>
                  <a:pt x="154818" y="167097"/>
                  <a:pt x="138745" y="167097"/>
                </a:cubicBezTo>
                <a:cubicBezTo>
                  <a:pt x="133610" y="167097"/>
                  <a:pt x="129461" y="166315"/>
                  <a:pt x="126299" y="164753"/>
                </a:cubicBezTo>
                <a:cubicBezTo>
                  <a:pt x="123136" y="163190"/>
                  <a:pt x="120811" y="160957"/>
                  <a:pt x="119323" y="158055"/>
                </a:cubicBezTo>
                <a:cubicBezTo>
                  <a:pt x="118355" y="156195"/>
                  <a:pt x="117648" y="152995"/>
                  <a:pt x="117202" y="148456"/>
                </a:cubicBezTo>
                <a:cubicBezTo>
                  <a:pt x="112365" y="154037"/>
                  <a:pt x="106951" y="158520"/>
                  <a:pt x="100961" y="161906"/>
                </a:cubicBezTo>
                <a:cubicBezTo>
                  <a:pt x="94971" y="165292"/>
                  <a:pt x="88962" y="166985"/>
                  <a:pt x="82934" y="166985"/>
                </a:cubicBezTo>
                <a:cubicBezTo>
                  <a:pt x="76311" y="166985"/>
                  <a:pt x="69874" y="165050"/>
                  <a:pt x="63624" y="161181"/>
                </a:cubicBezTo>
                <a:cubicBezTo>
                  <a:pt x="57373" y="157311"/>
                  <a:pt x="52294" y="151358"/>
                  <a:pt x="48387" y="143321"/>
                </a:cubicBezTo>
                <a:cubicBezTo>
                  <a:pt x="44481" y="135285"/>
                  <a:pt x="42527" y="126466"/>
                  <a:pt x="42527" y="116867"/>
                </a:cubicBezTo>
                <a:cubicBezTo>
                  <a:pt x="42527" y="105035"/>
                  <a:pt x="45560" y="93185"/>
                  <a:pt x="51624" y="81316"/>
                </a:cubicBezTo>
                <a:cubicBezTo>
                  <a:pt x="57689" y="69447"/>
                  <a:pt x="65224" y="60536"/>
                  <a:pt x="74228" y="54582"/>
                </a:cubicBezTo>
                <a:cubicBezTo>
                  <a:pt x="83232" y="48629"/>
                  <a:pt x="91975" y="45653"/>
                  <a:pt x="100459" y="45653"/>
                </a:cubicBezTo>
                <a:cubicBezTo>
                  <a:pt x="106933" y="45653"/>
                  <a:pt x="113109" y="47346"/>
                  <a:pt x="118988" y="50732"/>
                </a:cubicBezTo>
                <a:cubicBezTo>
                  <a:pt x="124866" y="54117"/>
                  <a:pt x="129927" y="59271"/>
                  <a:pt x="134168" y="66191"/>
                </a:cubicBezTo>
                <a:lnTo>
                  <a:pt x="137963" y="48890"/>
                </a:lnTo>
                <a:lnTo>
                  <a:pt x="157943" y="48890"/>
                </a:lnTo>
                <a:lnTo>
                  <a:pt x="141870" y="123788"/>
                </a:lnTo>
                <a:cubicBezTo>
                  <a:pt x="139638" y="134206"/>
                  <a:pt x="138521" y="139973"/>
                  <a:pt x="138521" y="141089"/>
                </a:cubicBezTo>
                <a:cubicBezTo>
                  <a:pt x="138521" y="143098"/>
                  <a:pt x="139284" y="144828"/>
                  <a:pt x="140810" y="146279"/>
                </a:cubicBezTo>
                <a:cubicBezTo>
                  <a:pt x="142335" y="147730"/>
                  <a:pt x="144177" y="148456"/>
                  <a:pt x="146335" y="148456"/>
                </a:cubicBezTo>
                <a:cubicBezTo>
                  <a:pt x="150279" y="148456"/>
                  <a:pt x="155451" y="146186"/>
                  <a:pt x="161850" y="141647"/>
                </a:cubicBezTo>
                <a:cubicBezTo>
                  <a:pt x="170333" y="135694"/>
                  <a:pt x="177049" y="127713"/>
                  <a:pt x="181998" y="117704"/>
                </a:cubicBezTo>
                <a:cubicBezTo>
                  <a:pt x="186946" y="107696"/>
                  <a:pt x="189421" y="97371"/>
                  <a:pt x="189421" y="86729"/>
                </a:cubicBezTo>
                <a:cubicBezTo>
                  <a:pt x="189421" y="74302"/>
                  <a:pt x="186239" y="62694"/>
                  <a:pt x="179877" y="51904"/>
                </a:cubicBezTo>
                <a:cubicBezTo>
                  <a:pt x="173515" y="41114"/>
                  <a:pt x="164027" y="32482"/>
                  <a:pt x="151414" y="26007"/>
                </a:cubicBezTo>
                <a:cubicBezTo>
                  <a:pt x="138800" y="19533"/>
                  <a:pt x="124866" y="16296"/>
                  <a:pt x="109611" y="16296"/>
                </a:cubicBezTo>
                <a:cubicBezTo>
                  <a:pt x="92199" y="16296"/>
                  <a:pt x="76293" y="20371"/>
                  <a:pt x="61893" y="28519"/>
                </a:cubicBezTo>
                <a:cubicBezTo>
                  <a:pt x="47494" y="36667"/>
                  <a:pt x="36332" y="48350"/>
                  <a:pt x="28407" y="63568"/>
                </a:cubicBezTo>
                <a:cubicBezTo>
                  <a:pt x="20482" y="78786"/>
                  <a:pt x="16519" y="95101"/>
                  <a:pt x="16519" y="112514"/>
                </a:cubicBezTo>
                <a:cubicBezTo>
                  <a:pt x="16519" y="130745"/>
                  <a:pt x="20482" y="146447"/>
                  <a:pt x="28407" y="159618"/>
                </a:cubicBezTo>
                <a:cubicBezTo>
                  <a:pt x="36332" y="172789"/>
                  <a:pt x="47792" y="182519"/>
                  <a:pt x="62786" y="188807"/>
                </a:cubicBezTo>
                <a:cubicBezTo>
                  <a:pt x="77781" y="195095"/>
                  <a:pt x="94394" y="198239"/>
                  <a:pt x="112625" y="198239"/>
                </a:cubicBezTo>
                <a:cubicBezTo>
                  <a:pt x="132122" y="198239"/>
                  <a:pt x="148456" y="194965"/>
                  <a:pt x="161627" y="188416"/>
                </a:cubicBezTo>
                <a:cubicBezTo>
                  <a:pt x="174798" y="181868"/>
                  <a:pt x="184658" y="173905"/>
                  <a:pt x="191207" y="164529"/>
                </a:cubicBezTo>
                <a:lnTo>
                  <a:pt x="211410" y="164529"/>
                </a:lnTo>
                <a:cubicBezTo>
                  <a:pt x="207615" y="172343"/>
                  <a:pt x="201104" y="180305"/>
                  <a:pt x="191876" y="188416"/>
                </a:cubicBezTo>
                <a:cubicBezTo>
                  <a:pt x="182649" y="196527"/>
                  <a:pt x="171673" y="202946"/>
                  <a:pt x="158948" y="207671"/>
                </a:cubicBezTo>
                <a:cubicBezTo>
                  <a:pt x="146223" y="212396"/>
                  <a:pt x="130894" y="214759"/>
                  <a:pt x="112960" y="214759"/>
                </a:cubicBezTo>
                <a:cubicBezTo>
                  <a:pt x="96440" y="214759"/>
                  <a:pt x="81204" y="212638"/>
                  <a:pt x="67251" y="208396"/>
                </a:cubicBezTo>
                <a:cubicBezTo>
                  <a:pt x="53299" y="204155"/>
                  <a:pt x="41411" y="197774"/>
                  <a:pt x="31588" y="189253"/>
                </a:cubicBezTo>
                <a:cubicBezTo>
                  <a:pt x="21766" y="180733"/>
                  <a:pt x="14361" y="170929"/>
                  <a:pt x="9376" y="159841"/>
                </a:cubicBezTo>
                <a:cubicBezTo>
                  <a:pt x="3125" y="145777"/>
                  <a:pt x="0" y="130596"/>
                  <a:pt x="0" y="114300"/>
                </a:cubicBezTo>
                <a:cubicBezTo>
                  <a:pt x="0" y="96143"/>
                  <a:pt x="3720" y="78841"/>
                  <a:pt x="11162" y="62396"/>
                </a:cubicBezTo>
                <a:cubicBezTo>
                  <a:pt x="20240" y="42230"/>
                  <a:pt x="33132" y="26789"/>
                  <a:pt x="49838" y="16073"/>
                </a:cubicBezTo>
                <a:cubicBezTo>
                  <a:pt x="66544" y="5358"/>
                  <a:pt x="86804" y="0"/>
                  <a:pt x="110616" y="0"/>
                </a:cubicBezTo>
                <a:close/>
                <a:moveTo>
                  <a:pt x="101910" y="62284"/>
                </a:moveTo>
                <a:cubicBezTo>
                  <a:pt x="97147" y="62284"/>
                  <a:pt x="92664" y="63494"/>
                  <a:pt x="88459" y="65912"/>
                </a:cubicBezTo>
                <a:cubicBezTo>
                  <a:pt x="84255" y="68331"/>
                  <a:pt x="80181" y="72219"/>
                  <a:pt x="76237" y="77576"/>
                </a:cubicBezTo>
                <a:cubicBezTo>
                  <a:pt x="72293" y="82934"/>
                  <a:pt x="69130" y="89445"/>
                  <a:pt x="66749" y="97110"/>
                </a:cubicBezTo>
                <a:cubicBezTo>
                  <a:pt x="64368" y="104775"/>
                  <a:pt x="63177" y="111807"/>
                  <a:pt x="63177" y="118207"/>
                </a:cubicBezTo>
                <a:cubicBezTo>
                  <a:pt x="63177" y="128401"/>
                  <a:pt x="65596" y="136326"/>
                  <a:pt x="70432" y="141982"/>
                </a:cubicBezTo>
                <a:cubicBezTo>
                  <a:pt x="75269" y="147637"/>
                  <a:pt x="80813" y="150465"/>
                  <a:pt x="87064" y="150465"/>
                </a:cubicBezTo>
                <a:cubicBezTo>
                  <a:pt x="91231" y="150465"/>
                  <a:pt x="95622" y="149219"/>
                  <a:pt x="100235" y="146726"/>
                </a:cubicBezTo>
                <a:cubicBezTo>
                  <a:pt x="104849" y="144233"/>
                  <a:pt x="109258" y="140531"/>
                  <a:pt x="113462" y="135619"/>
                </a:cubicBezTo>
                <a:cubicBezTo>
                  <a:pt x="117667" y="130708"/>
                  <a:pt x="121108" y="124476"/>
                  <a:pt x="123787" y="116923"/>
                </a:cubicBezTo>
                <a:cubicBezTo>
                  <a:pt x="126466" y="109370"/>
                  <a:pt x="127806" y="101798"/>
                  <a:pt x="127806" y="94208"/>
                </a:cubicBezTo>
                <a:cubicBezTo>
                  <a:pt x="127806" y="84088"/>
                  <a:pt x="125294" y="76237"/>
                  <a:pt x="120271" y="70656"/>
                </a:cubicBezTo>
                <a:cubicBezTo>
                  <a:pt x="115248" y="65075"/>
                  <a:pt x="109128" y="62284"/>
                  <a:pt x="101910" y="6228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CDD1F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122F2E64-F9FC-0135-F20C-3BA1AE478E2F}"/>
              </a:ext>
            </a:extLst>
          </p:cNvPr>
          <p:cNvSpPr/>
          <p:nvPr userDrawn="1"/>
        </p:nvSpPr>
        <p:spPr>
          <a:xfrm>
            <a:off x="5744089" y="5788060"/>
            <a:ext cx="477694" cy="477694"/>
          </a:xfrm>
          <a:prstGeom prst="ellipse">
            <a:avLst/>
          </a:prstGeom>
          <a:noFill/>
          <a:ln w="19050" cap="flat">
            <a:solidFill>
              <a:schemeClr val="tx1"/>
            </a:solidFill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/>
              <a:sym typeface="Arial"/>
            </a:endParaRP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2BACCDFE-9387-B63E-C1B7-F656E0E47508}"/>
              </a:ext>
            </a:extLst>
          </p:cNvPr>
          <p:cNvGrpSpPr/>
          <p:nvPr userDrawn="1"/>
        </p:nvGrpSpPr>
        <p:grpSpPr>
          <a:xfrm>
            <a:off x="5898788" y="5916773"/>
            <a:ext cx="195533" cy="198475"/>
            <a:chOff x="767254" y="4690218"/>
            <a:chExt cx="195533" cy="198475"/>
          </a:xfrm>
          <a:solidFill>
            <a:schemeClr val="tx1"/>
          </a:solidFill>
        </p:grpSpPr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DF7EFFA3-94DF-1FFB-5B47-651474726233}"/>
                </a:ext>
              </a:extLst>
            </p:cNvPr>
            <p:cNvSpPr/>
            <p:nvPr userDrawn="1"/>
          </p:nvSpPr>
          <p:spPr>
            <a:xfrm>
              <a:off x="767254" y="4690218"/>
              <a:ext cx="47046" cy="198474"/>
            </a:xfrm>
            <a:custGeom>
              <a:avLst/>
              <a:gdLst>
                <a:gd name="connsiteX0" fmla="*/ 3483 w 55727"/>
                <a:gd name="connsiteY0" fmla="*/ 78366 h 235098"/>
                <a:gd name="connsiteX1" fmla="*/ 52244 w 55727"/>
                <a:gd name="connsiteY1" fmla="*/ 78366 h 235098"/>
                <a:gd name="connsiteX2" fmla="*/ 52244 w 55727"/>
                <a:gd name="connsiteY2" fmla="*/ 235099 h 235098"/>
                <a:gd name="connsiteX3" fmla="*/ 3483 w 55727"/>
                <a:gd name="connsiteY3" fmla="*/ 235099 h 235098"/>
                <a:gd name="connsiteX4" fmla="*/ 3483 w 55727"/>
                <a:gd name="connsiteY4" fmla="*/ 78366 h 235098"/>
                <a:gd name="connsiteX5" fmla="*/ 27864 w 55727"/>
                <a:gd name="connsiteY5" fmla="*/ 0 h 235098"/>
                <a:gd name="connsiteX6" fmla="*/ 55727 w 55727"/>
                <a:gd name="connsiteY6" fmla="*/ 27864 h 235098"/>
                <a:gd name="connsiteX7" fmla="*/ 27864 w 55727"/>
                <a:gd name="connsiteY7" fmla="*/ 55727 h 235098"/>
                <a:gd name="connsiteX8" fmla="*/ 0 w 55727"/>
                <a:gd name="connsiteY8" fmla="*/ 27864 h 235098"/>
                <a:gd name="connsiteX9" fmla="*/ 27864 w 55727"/>
                <a:gd name="connsiteY9" fmla="*/ 0 h 235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727" h="235098">
                  <a:moveTo>
                    <a:pt x="3483" y="78366"/>
                  </a:moveTo>
                  <a:lnTo>
                    <a:pt x="52244" y="78366"/>
                  </a:lnTo>
                  <a:lnTo>
                    <a:pt x="52244" y="235099"/>
                  </a:lnTo>
                  <a:lnTo>
                    <a:pt x="3483" y="235099"/>
                  </a:lnTo>
                  <a:lnTo>
                    <a:pt x="3483" y="78366"/>
                  </a:lnTo>
                  <a:close/>
                  <a:moveTo>
                    <a:pt x="27864" y="0"/>
                  </a:moveTo>
                  <a:cubicBezTo>
                    <a:pt x="43537" y="0"/>
                    <a:pt x="55727" y="12190"/>
                    <a:pt x="55727" y="27864"/>
                  </a:cubicBezTo>
                  <a:cubicBezTo>
                    <a:pt x="55727" y="43537"/>
                    <a:pt x="43537" y="55727"/>
                    <a:pt x="27864" y="55727"/>
                  </a:cubicBezTo>
                  <a:cubicBezTo>
                    <a:pt x="12190" y="55727"/>
                    <a:pt x="0" y="43537"/>
                    <a:pt x="0" y="27864"/>
                  </a:cubicBezTo>
                  <a:cubicBezTo>
                    <a:pt x="0" y="13932"/>
                    <a:pt x="12190" y="0"/>
                    <a:pt x="27864" y="0"/>
                  </a:cubicBez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8B96E97E-ADE0-CCD2-9228-1688E0317D7E}"/>
                </a:ext>
              </a:extLst>
            </p:cNvPr>
            <p:cNvSpPr/>
            <p:nvPr userDrawn="1"/>
          </p:nvSpPr>
          <p:spPr>
            <a:xfrm>
              <a:off x="836352" y="4753436"/>
              <a:ext cx="126435" cy="135257"/>
            </a:xfrm>
            <a:custGeom>
              <a:avLst/>
              <a:gdLst>
                <a:gd name="connsiteX0" fmla="*/ 0 w 149766"/>
                <a:gd name="connsiteY0" fmla="*/ 3483 h 160215"/>
                <a:gd name="connsiteX1" fmla="*/ 47020 w 149766"/>
                <a:gd name="connsiteY1" fmla="*/ 3483 h 160215"/>
                <a:gd name="connsiteX2" fmla="*/ 47020 w 149766"/>
                <a:gd name="connsiteY2" fmla="*/ 24381 h 160215"/>
                <a:gd name="connsiteX3" fmla="*/ 47020 w 149766"/>
                <a:gd name="connsiteY3" fmla="*/ 24381 h 160215"/>
                <a:gd name="connsiteX4" fmla="*/ 92298 w 149766"/>
                <a:gd name="connsiteY4" fmla="*/ 0 h 160215"/>
                <a:gd name="connsiteX5" fmla="*/ 149767 w 149766"/>
                <a:gd name="connsiteY5" fmla="*/ 74883 h 160215"/>
                <a:gd name="connsiteX6" fmla="*/ 149767 w 149766"/>
                <a:gd name="connsiteY6" fmla="*/ 160216 h 160215"/>
                <a:gd name="connsiteX7" fmla="*/ 101005 w 149766"/>
                <a:gd name="connsiteY7" fmla="*/ 160216 h 160215"/>
                <a:gd name="connsiteX8" fmla="*/ 101005 w 149766"/>
                <a:gd name="connsiteY8" fmla="*/ 83591 h 160215"/>
                <a:gd name="connsiteX9" fmla="*/ 76625 w 149766"/>
                <a:gd name="connsiteY9" fmla="*/ 41795 h 160215"/>
                <a:gd name="connsiteX10" fmla="*/ 47020 w 149766"/>
                <a:gd name="connsiteY10" fmla="*/ 81849 h 160215"/>
                <a:gd name="connsiteX11" fmla="*/ 47020 w 149766"/>
                <a:gd name="connsiteY11" fmla="*/ 158474 h 160215"/>
                <a:gd name="connsiteX12" fmla="*/ 0 w 149766"/>
                <a:gd name="connsiteY12" fmla="*/ 158474 h 160215"/>
                <a:gd name="connsiteX13" fmla="*/ 0 w 149766"/>
                <a:gd name="connsiteY13" fmla="*/ 3483 h 160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766" h="160215">
                  <a:moveTo>
                    <a:pt x="0" y="3483"/>
                  </a:moveTo>
                  <a:lnTo>
                    <a:pt x="47020" y="3483"/>
                  </a:lnTo>
                  <a:lnTo>
                    <a:pt x="47020" y="24381"/>
                  </a:lnTo>
                  <a:lnTo>
                    <a:pt x="47020" y="24381"/>
                  </a:lnTo>
                  <a:cubicBezTo>
                    <a:pt x="53986" y="12190"/>
                    <a:pt x="69659" y="0"/>
                    <a:pt x="92298" y="0"/>
                  </a:cubicBezTo>
                  <a:cubicBezTo>
                    <a:pt x="141059" y="0"/>
                    <a:pt x="149767" y="33088"/>
                    <a:pt x="149767" y="74883"/>
                  </a:cubicBezTo>
                  <a:lnTo>
                    <a:pt x="149767" y="160216"/>
                  </a:lnTo>
                  <a:lnTo>
                    <a:pt x="101005" y="160216"/>
                  </a:lnTo>
                  <a:lnTo>
                    <a:pt x="101005" y="83591"/>
                  </a:lnTo>
                  <a:cubicBezTo>
                    <a:pt x="101005" y="66176"/>
                    <a:pt x="101005" y="41795"/>
                    <a:pt x="76625" y="41795"/>
                  </a:cubicBezTo>
                  <a:cubicBezTo>
                    <a:pt x="50503" y="41795"/>
                    <a:pt x="47020" y="60952"/>
                    <a:pt x="47020" y="81849"/>
                  </a:cubicBezTo>
                  <a:lnTo>
                    <a:pt x="47020" y="158474"/>
                  </a:lnTo>
                  <a:lnTo>
                    <a:pt x="0" y="158474"/>
                  </a:lnTo>
                  <a:cubicBezTo>
                    <a:pt x="0" y="160216"/>
                    <a:pt x="0" y="3483"/>
                    <a:pt x="0" y="3483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1" name="Rectangle 40">
            <a:extLst>
              <a:ext uri="{FF2B5EF4-FFF2-40B4-BE49-F238E27FC236}">
                <a16:creationId xmlns:a16="http://schemas.microsoft.com/office/drawing/2014/main" id="{C3F24947-AD38-0012-D3CE-6FC67E9E9CDF}"/>
              </a:ext>
            </a:extLst>
          </p:cNvPr>
          <p:cNvSpPr/>
          <p:nvPr userDrawn="1"/>
        </p:nvSpPr>
        <p:spPr>
          <a:xfrm>
            <a:off x="0" y="-1"/>
            <a:ext cx="4261449" cy="6858001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2" name="Graphic 41">
            <a:extLst>
              <a:ext uri="{FF2B5EF4-FFF2-40B4-BE49-F238E27FC236}">
                <a16:creationId xmlns:a16="http://schemas.microsoft.com/office/drawing/2014/main" id="{1C80E682-EE1E-0803-D451-7BF5709A4DC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 l="16445" r="25589"/>
          <a:stretch/>
        </p:blipFill>
        <p:spPr>
          <a:xfrm rot="5400000">
            <a:off x="-1388816" y="1595061"/>
            <a:ext cx="6858000" cy="36678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92846414"/>
      </p:ext>
    </p:extLst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tats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27">
            <a:extLst>
              <a:ext uri="{FF2B5EF4-FFF2-40B4-BE49-F238E27FC236}">
                <a16:creationId xmlns:a16="http://schemas.microsoft.com/office/drawing/2014/main" id="{DDEE56C3-F547-B985-83FD-57CAF983FD77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2E134C77-0904-3B37-5C2C-FD5E9B13161B}"/>
              </a:ext>
            </a:extLst>
          </p:cNvPr>
          <p:cNvGrpSpPr/>
          <p:nvPr/>
        </p:nvGrpSpPr>
        <p:grpSpPr>
          <a:xfrm>
            <a:off x="10016931" y="194469"/>
            <a:ext cx="3028836" cy="1120031"/>
            <a:chOff x="7241828" y="856922"/>
            <a:chExt cx="4944479" cy="1828415"/>
          </a:xfrm>
        </p:grpSpPr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447F8206-92BD-A4FD-791E-1136C0026F5F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CA18746B-142F-D45E-1C07-64EB8141F8C9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4CC816AE-39E3-197F-6097-563E6FB567FE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787325B2-5B4E-C639-0DA3-941DC560EE93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67DC0D4B-F61A-76D8-DCB3-E16B60009A1E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42" name="Rectangle 41">
            <a:extLst>
              <a:ext uri="{FF2B5EF4-FFF2-40B4-BE49-F238E27FC236}">
                <a16:creationId xmlns:a16="http://schemas.microsoft.com/office/drawing/2014/main" id="{E3220CB9-45EB-ADE5-14B1-2158BCD18B56}"/>
              </a:ext>
            </a:extLst>
          </p:cNvPr>
          <p:cNvSpPr/>
          <p:nvPr/>
        </p:nvSpPr>
        <p:spPr>
          <a:xfrm>
            <a:off x="12209677" y="150183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6" name="Text Placeholder 17">
            <a:extLst>
              <a:ext uri="{FF2B5EF4-FFF2-40B4-BE49-F238E27FC236}">
                <a16:creationId xmlns:a16="http://schemas.microsoft.com/office/drawing/2014/main" id="{4827B31A-F59C-7923-CE90-09188546EB6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948974" y="2911433"/>
            <a:ext cx="2869145" cy="563473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7" name="Text Placeholder 17">
            <a:extLst>
              <a:ext uri="{FF2B5EF4-FFF2-40B4-BE49-F238E27FC236}">
                <a16:creationId xmlns:a16="http://schemas.microsoft.com/office/drawing/2014/main" id="{0F9BBD50-B06F-F032-C6F6-DC8707371D5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948974" y="2560146"/>
            <a:ext cx="2869145" cy="174384"/>
          </a:xfrm>
          <a:prstGeom prst="rect">
            <a:avLst/>
          </a:prstGeom>
        </p:spPr>
        <p:txBody>
          <a:bodyPr lIns="0" tIns="27432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11" name="Text Placeholder 17">
            <a:extLst>
              <a:ext uri="{FF2B5EF4-FFF2-40B4-BE49-F238E27FC236}">
                <a16:creationId xmlns:a16="http://schemas.microsoft.com/office/drawing/2014/main" id="{BC77D4FA-EE86-F074-4B6D-707032D704EC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446624" y="2911423"/>
            <a:ext cx="2869145" cy="563473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12" name="Text Placeholder 17">
            <a:extLst>
              <a:ext uri="{FF2B5EF4-FFF2-40B4-BE49-F238E27FC236}">
                <a16:creationId xmlns:a16="http://schemas.microsoft.com/office/drawing/2014/main" id="{9196A0CC-E010-4339-BCFE-878EDFCA84F2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446624" y="2560136"/>
            <a:ext cx="2869145" cy="174384"/>
          </a:xfrm>
          <a:prstGeom prst="rect">
            <a:avLst/>
          </a:prstGeom>
        </p:spPr>
        <p:txBody>
          <a:bodyPr lIns="0" tIns="27432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13" name="Text Placeholder 17">
            <a:extLst>
              <a:ext uri="{FF2B5EF4-FFF2-40B4-BE49-F238E27FC236}">
                <a16:creationId xmlns:a16="http://schemas.microsoft.com/office/drawing/2014/main" id="{063E7678-ABB1-D417-E284-381F5CDF6F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48974" y="4705390"/>
            <a:ext cx="2869145" cy="563473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15" name="Text Placeholder 17">
            <a:extLst>
              <a:ext uri="{FF2B5EF4-FFF2-40B4-BE49-F238E27FC236}">
                <a16:creationId xmlns:a16="http://schemas.microsoft.com/office/drawing/2014/main" id="{D9B5963D-F47E-9C6B-4DF3-B4A563BCEF45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4948974" y="4354103"/>
            <a:ext cx="2869145" cy="174384"/>
          </a:xfrm>
          <a:prstGeom prst="rect">
            <a:avLst/>
          </a:prstGeom>
        </p:spPr>
        <p:txBody>
          <a:bodyPr lIns="0" tIns="27432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43913F65-5D9C-C826-BDD2-C22C883B8630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446624" y="4705380"/>
            <a:ext cx="2869145" cy="563473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19" name="Text Placeholder 17">
            <a:extLst>
              <a:ext uri="{FF2B5EF4-FFF2-40B4-BE49-F238E27FC236}">
                <a16:creationId xmlns:a16="http://schemas.microsoft.com/office/drawing/2014/main" id="{BE32AB01-ECDA-0565-2C14-7EE6960570E6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8446624" y="4354093"/>
            <a:ext cx="2869145" cy="174384"/>
          </a:xfrm>
          <a:prstGeom prst="rect">
            <a:avLst/>
          </a:prstGeom>
        </p:spPr>
        <p:txBody>
          <a:bodyPr lIns="0" tIns="27432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30" name="Text Placeholder 17">
            <a:extLst>
              <a:ext uri="{FF2B5EF4-FFF2-40B4-BE49-F238E27FC236}">
                <a16:creationId xmlns:a16="http://schemas.microsoft.com/office/drawing/2014/main" id="{D5AFC1EE-F8A5-3637-9575-ADB38F01FF8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247626" y="484188"/>
            <a:ext cx="3585143" cy="756789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0A2ECB58-E704-4667-6A41-054B034E54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C529E941-7941-79A5-20A9-3F7C7668BC5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CFB09E8A-3E2A-74F4-04CC-547EF6896326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F464956-63F3-1A89-93CF-AC953D29E62C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E850E207-BF99-0EC3-D2BE-9488E5CA6FE7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7024B7A6-21D2-7F3B-5184-7E5090BB86B5}"/>
              </a:ext>
            </a:extLst>
          </p:cNvPr>
          <p:cNvGrpSpPr/>
          <p:nvPr userDrawn="1"/>
        </p:nvGrpSpPr>
        <p:grpSpPr>
          <a:xfrm>
            <a:off x="10016931" y="194469"/>
            <a:ext cx="3028836" cy="1120031"/>
            <a:chOff x="7241828" y="856922"/>
            <a:chExt cx="4944479" cy="1828415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8847A5C0-5A4C-78FF-E741-3F13FA476031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BE3E5FF7-9FEA-82A0-1E63-996D66A3377D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A6ECF64A-B95D-5649-80F1-A6327B15BEF2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96181413-63CD-E2C8-156A-2C75DD3F0299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D8C5B3E1-1CF9-363C-06EE-A3F0235DAADF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5117E741-D011-AF34-16B3-35895124A2F5}"/>
              </a:ext>
            </a:extLst>
          </p:cNvPr>
          <p:cNvSpPr/>
          <p:nvPr userDrawn="1"/>
        </p:nvSpPr>
        <p:spPr>
          <a:xfrm>
            <a:off x="12209677" y="150183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44572181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_1">
    <p:bg>
      <p:bgPr>
        <a:solidFill>
          <a:srgbClr val="0B182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Graphic 24">
            <a:extLst>
              <a:ext uri="{FF2B5EF4-FFF2-40B4-BE49-F238E27FC236}">
                <a16:creationId xmlns:a16="http://schemas.microsoft.com/office/drawing/2014/main" id="{3195A5CB-63AC-D0DF-3AAE-9964C1F8A046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6445" r="25589"/>
          <a:stretch/>
        </p:blipFill>
        <p:spPr>
          <a:xfrm rot="5400000">
            <a:off x="-1388816" y="1595061"/>
            <a:ext cx="6858000" cy="3667879"/>
          </a:xfrm>
          <a:prstGeom prst="rect">
            <a:avLst/>
          </a:prstGeom>
        </p:spPr>
      </p:pic>
      <p:sp>
        <p:nvSpPr>
          <p:cNvPr id="31" name="Title 29">
            <a:extLst>
              <a:ext uri="{FF2B5EF4-FFF2-40B4-BE49-F238E27FC236}">
                <a16:creationId xmlns:a16="http://schemas.microsoft.com/office/drawing/2014/main" id="{7BA0561B-7695-A9AB-1DA5-A50B55755C6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433773" y="2054777"/>
            <a:ext cx="7443099" cy="1780848"/>
          </a:xfrm>
          <a:prstGeom prst="rect">
            <a:avLst/>
          </a:prstGeom>
        </p:spPr>
        <p:txBody>
          <a:bodyPr/>
          <a:lstStyle>
            <a:lvl1pPr>
              <a:defRPr kumimoji="0" lang="en-US" sz="6000" b="1" i="0" u="none" strike="noStrike" kern="1200" cap="none" spc="0" normalizeH="0" baseline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6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/>
              <a:t>Click to edit Master title style</a:t>
            </a:r>
          </a:p>
        </p:txBody>
      </p:sp>
      <p:sp>
        <p:nvSpPr>
          <p:cNvPr id="33" name="Text Placeholder 88">
            <a:extLst>
              <a:ext uri="{FF2B5EF4-FFF2-40B4-BE49-F238E27FC236}">
                <a16:creationId xmlns:a16="http://schemas.microsoft.com/office/drawing/2014/main" id="{4EA073C5-5EDF-BA86-06D9-729C4B7E8C7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463384" y="4156335"/>
            <a:ext cx="7413488" cy="517525"/>
          </a:xfrm>
          <a:prstGeom prst="rect">
            <a:avLst/>
          </a:prstGeom>
        </p:spPr>
        <p:txBody>
          <a:bodyPr/>
          <a:lstStyle>
            <a:lvl1pPr algn="l">
              <a:defRPr sz="26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pic>
        <p:nvPicPr>
          <p:cNvPr id="10" name="Graphic 9">
            <a:extLst>
              <a:ext uri="{FF2B5EF4-FFF2-40B4-BE49-F238E27FC236}">
                <a16:creationId xmlns:a16="http://schemas.microsoft.com/office/drawing/2014/main" id="{114AF401-78FA-DACB-97F9-DAE75898542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6445" r="25589"/>
          <a:stretch/>
        </p:blipFill>
        <p:spPr>
          <a:xfrm rot="5400000">
            <a:off x="-1388816" y="1595061"/>
            <a:ext cx="6858000" cy="3667879"/>
          </a:xfrm>
          <a:prstGeom prst="rect">
            <a:avLst/>
          </a:prstGeom>
        </p:spPr>
      </p:pic>
      <p:grpSp>
        <p:nvGrpSpPr>
          <p:cNvPr id="40" name="Group 39">
            <a:extLst>
              <a:ext uri="{FF2B5EF4-FFF2-40B4-BE49-F238E27FC236}">
                <a16:creationId xmlns:a16="http://schemas.microsoft.com/office/drawing/2014/main" id="{CCED710C-0ADA-2640-26E4-BF75CA43EA17}"/>
              </a:ext>
            </a:extLst>
          </p:cNvPr>
          <p:cNvGrpSpPr/>
          <p:nvPr userDrawn="1"/>
        </p:nvGrpSpPr>
        <p:grpSpPr>
          <a:xfrm>
            <a:off x="9682256" y="5967382"/>
            <a:ext cx="1878260" cy="407906"/>
            <a:chOff x="620958" y="1312748"/>
            <a:chExt cx="1571835" cy="341359"/>
          </a:xfrm>
          <a:solidFill>
            <a:schemeClr val="bg1"/>
          </a:solidFill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63E2174C-84DB-9067-BFAA-7EA1825FEA9A}"/>
                </a:ext>
              </a:extLst>
            </p:cNvPr>
            <p:cNvSpPr/>
            <p:nvPr/>
          </p:nvSpPr>
          <p:spPr>
            <a:xfrm>
              <a:off x="1140369" y="1371738"/>
              <a:ext cx="219785" cy="223389"/>
            </a:xfrm>
            <a:custGeom>
              <a:avLst/>
              <a:gdLst>
                <a:gd name="connsiteX0" fmla="*/ 657 w 219785"/>
                <a:gd name="connsiteY0" fmla="*/ 147010 h 223389"/>
                <a:gd name="connsiteX1" fmla="*/ 45280 w 219785"/>
                <a:gd name="connsiteY1" fmla="*/ 136614 h 223389"/>
                <a:gd name="connsiteX2" fmla="*/ 46286 w 219785"/>
                <a:gd name="connsiteY2" fmla="*/ 137220 h 223389"/>
                <a:gd name="connsiteX3" fmla="*/ 119388 w 219785"/>
                <a:gd name="connsiteY3" fmla="*/ 182700 h 223389"/>
                <a:gd name="connsiteX4" fmla="*/ 170380 w 219785"/>
                <a:gd name="connsiteY4" fmla="*/ 159166 h 223389"/>
                <a:gd name="connsiteX5" fmla="*/ 103844 w 219785"/>
                <a:gd name="connsiteY5" fmla="*/ 128852 h 223389"/>
                <a:gd name="connsiteX6" fmla="*/ 11011 w 219785"/>
                <a:gd name="connsiteY6" fmla="*/ 65423 h 223389"/>
                <a:gd name="connsiteX7" fmla="*/ 103445 w 219785"/>
                <a:gd name="connsiteY7" fmla="*/ 0 h 223389"/>
                <a:gd name="connsiteX8" fmla="*/ 214751 w 219785"/>
                <a:gd name="connsiteY8" fmla="*/ 64985 h 223389"/>
                <a:gd name="connsiteX9" fmla="*/ 214161 w 219785"/>
                <a:gd name="connsiteY9" fmla="*/ 66051 h 223389"/>
                <a:gd name="connsiteX10" fmla="*/ 170337 w 219785"/>
                <a:gd name="connsiteY10" fmla="*/ 77982 h 223389"/>
                <a:gd name="connsiteX11" fmla="*/ 169325 w 219785"/>
                <a:gd name="connsiteY11" fmla="*/ 77446 h 223389"/>
                <a:gd name="connsiteX12" fmla="*/ 103445 w 219785"/>
                <a:gd name="connsiteY12" fmla="*/ 40690 h 223389"/>
                <a:gd name="connsiteX13" fmla="*/ 60412 w 219785"/>
                <a:gd name="connsiteY13" fmla="*/ 64623 h 223389"/>
                <a:gd name="connsiteX14" fmla="*/ 123764 w 219785"/>
                <a:gd name="connsiteY14" fmla="*/ 90553 h 223389"/>
                <a:gd name="connsiteX15" fmla="*/ 219785 w 219785"/>
                <a:gd name="connsiteY15" fmla="*/ 159166 h 223389"/>
                <a:gd name="connsiteX16" fmla="*/ 119386 w 219785"/>
                <a:gd name="connsiteY16" fmla="*/ 223390 h 223389"/>
                <a:gd name="connsiteX17" fmla="*/ 16 w 219785"/>
                <a:gd name="connsiteY17" fmla="*/ 148009 h 223389"/>
                <a:gd name="connsiteX18" fmla="*/ 661 w 219785"/>
                <a:gd name="connsiteY18" fmla="*/ 147015 h 223389"/>
                <a:gd name="connsiteX19" fmla="*/ 655 w 219785"/>
                <a:gd name="connsiteY19" fmla="*/ 147010 h 223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9785" h="223389">
                  <a:moveTo>
                    <a:pt x="657" y="147010"/>
                  </a:moveTo>
                  <a:lnTo>
                    <a:pt x="45280" y="136614"/>
                  </a:lnTo>
                  <a:cubicBezTo>
                    <a:pt x="45726" y="136510"/>
                    <a:pt x="46163" y="136782"/>
                    <a:pt x="46286" y="137220"/>
                  </a:cubicBezTo>
                  <a:cubicBezTo>
                    <a:pt x="54462" y="167798"/>
                    <a:pt x="78703" y="182700"/>
                    <a:pt x="119388" y="182700"/>
                  </a:cubicBezTo>
                  <a:cubicBezTo>
                    <a:pt x="150862" y="182700"/>
                    <a:pt x="170380" y="173525"/>
                    <a:pt x="170380" y="159166"/>
                  </a:cubicBezTo>
                  <a:cubicBezTo>
                    <a:pt x="170380" y="145601"/>
                    <a:pt x="158828" y="137627"/>
                    <a:pt x="103844" y="128852"/>
                  </a:cubicBezTo>
                  <a:cubicBezTo>
                    <a:pt x="34123" y="117281"/>
                    <a:pt x="11011" y="97739"/>
                    <a:pt x="11011" y="65423"/>
                  </a:cubicBezTo>
                  <a:cubicBezTo>
                    <a:pt x="11011" y="28324"/>
                    <a:pt x="49258" y="0"/>
                    <a:pt x="103445" y="0"/>
                  </a:cubicBezTo>
                  <a:cubicBezTo>
                    <a:pt x="157633" y="0"/>
                    <a:pt x="203176" y="26349"/>
                    <a:pt x="214751" y="64985"/>
                  </a:cubicBezTo>
                  <a:cubicBezTo>
                    <a:pt x="214890" y="65442"/>
                    <a:pt x="214618" y="65927"/>
                    <a:pt x="214161" y="66051"/>
                  </a:cubicBezTo>
                  <a:lnTo>
                    <a:pt x="170337" y="77982"/>
                  </a:lnTo>
                  <a:cubicBezTo>
                    <a:pt x="169909" y="78097"/>
                    <a:pt x="169469" y="77867"/>
                    <a:pt x="169325" y="77446"/>
                  </a:cubicBezTo>
                  <a:cubicBezTo>
                    <a:pt x="161069" y="54358"/>
                    <a:pt x="135376" y="40690"/>
                    <a:pt x="103445" y="40690"/>
                  </a:cubicBezTo>
                  <a:cubicBezTo>
                    <a:pt x="78741" y="40690"/>
                    <a:pt x="60412" y="51058"/>
                    <a:pt x="60412" y="64623"/>
                  </a:cubicBezTo>
                  <a:cubicBezTo>
                    <a:pt x="60412" y="74598"/>
                    <a:pt x="70375" y="80977"/>
                    <a:pt x="123764" y="90553"/>
                  </a:cubicBezTo>
                  <a:cubicBezTo>
                    <a:pt x="197870" y="104518"/>
                    <a:pt x="219785" y="124862"/>
                    <a:pt x="219785" y="159166"/>
                  </a:cubicBezTo>
                  <a:cubicBezTo>
                    <a:pt x="219785" y="195465"/>
                    <a:pt x="178743" y="223390"/>
                    <a:pt x="119386" y="223390"/>
                  </a:cubicBezTo>
                  <a:cubicBezTo>
                    <a:pt x="55208" y="223390"/>
                    <a:pt x="9153" y="194600"/>
                    <a:pt x="16" y="148009"/>
                  </a:cubicBezTo>
                  <a:cubicBezTo>
                    <a:pt x="-73" y="147557"/>
                    <a:pt x="216" y="147119"/>
                    <a:pt x="661" y="147015"/>
                  </a:cubicBezTo>
                  <a:lnTo>
                    <a:pt x="655" y="14701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E7C9ACF6-0070-B8F0-1DFC-0B5AB2952F34}"/>
                </a:ext>
              </a:extLst>
            </p:cNvPr>
            <p:cNvSpPr/>
            <p:nvPr/>
          </p:nvSpPr>
          <p:spPr>
            <a:xfrm>
              <a:off x="1388770" y="1377721"/>
              <a:ext cx="49403" cy="211419"/>
            </a:xfrm>
            <a:custGeom>
              <a:avLst/>
              <a:gdLst>
                <a:gd name="connsiteX0" fmla="*/ 0 w 49403"/>
                <a:gd name="connsiteY0" fmla="*/ 210572 h 211419"/>
                <a:gd name="connsiteX1" fmla="*/ 0 w 49403"/>
                <a:gd name="connsiteY1" fmla="*/ 847 h 211419"/>
                <a:gd name="connsiteX2" fmla="*/ 844 w 49403"/>
                <a:gd name="connsiteY2" fmla="*/ 0 h 211419"/>
                <a:gd name="connsiteX3" fmla="*/ 48559 w 49403"/>
                <a:gd name="connsiteY3" fmla="*/ 0 h 211419"/>
                <a:gd name="connsiteX4" fmla="*/ 49403 w 49403"/>
                <a:gd name="connsiteY4" fmla="*/ 847 h 211419"/>
                <a:gd name="connsiteX5" fmla="*/ 49403 w 49403"/>
                <a:gd name="connsiteY5" fmla="*/ 210574 h 211419"/>
                <a:gd name="connsiteX6" fmla="*/ 48559 w 49403"/>
                <a:gd name="connsiteY6" fmla="*/ 211419 h 211419"/>
                <a:gd name="connsiteX7" fmla="*/ 844 w 49403"/>
                <a:gd name="connsiteY7" fmla="*/ 211419 h 211419"/>
                <a:gd name="connsiteX8" fmla="*/ 0 w 49403"/>
                <a:gd name="connsiteY8" fmla="*/ 210574 h 21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403" h="211419">
                  <a:moveTo>
                    <a:pt x="0" y="210572"/>
                  </a:moveTo>
                  <a:lnTo>
                    <a:pt x="0" y="847"/>
                  </a:lnTo>
                  <a:cubicBezTo>
                    <a:pt x="0" y="376"/>
                    <a:pt x="379" y="0"/>
                    <a:pt x="844" y="0"/>
                  </a:cubicBezTo>
                  <a:lnTo>
                    <a:pt x="48559" y="0"/>
                  </a:lnTo>
                  <a:cubicBezTo>
                    <a:pt x="49028" y="0"/>
                    <a:pt x="49403" y="381"/>
                    <a:pt x="49403" y="847"/>
                  </a:cubicBezTo>
                  <a:lnTo>
                    <a:pt x="49403" y="210574"/>
                  </a:lnTo>
                  <a:cubicBezTo>
                    <a:pt x="49403" y="211046"/>
                    <a:pt x="49024" y="211419"/>
                    <a:pt x="48559" y="211419"/>
                  </a:cubicBezTo>
                  <a:lnTo>
                    <a:pt x="844" y="211419"/>
                  </a:lnTo>
                  <a:cubicBezTo>
                    <a:pt x="375" y="211419"/>
                    <a:pt x="0" y="211038"/>
                    <a:pt x="0" y="210574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2F9FCBCC-ED98-6CD3-E1BF-2083CA5DEA28}"/>
                </a:ext>
              </a:extLst>
            </p:cNvPr>
            <p:cNvSpPr/>
            <p:nvPr/>
          </p:nvSpPr>
          <p:spPr>
            <a:xfrm>
              <a:off x="1475012" y="1373737"/>
              <a:ext cx="140875" cy="215407"/>
            </a:xfrm>
            <a:custGeom>
              <a:avLst/>
              <a:gdLst>
                <a:gd name="connsiteX0" fmla="*/ 0 w 140875"/>
                <a:gd name="connsiteY0" fmla="*/ 214561 h 215407"/>
                <a:gd name="connsiteX1" fmla="*/ 0 w 140875"/>
                <a:gd name="connsiteY1" fmla="*/ 4835 h 215407"/>
                <a:gd name="connsiteX2" fmla="*/ 850 w 140875"/>
                <a:gd name="connsiteY2" fmla="*/ 3988 h 215407"/>
                <a:gd name="connsiteX3" fmla="*/ 46168 w 140875"/>
                <a:gd name="connsiteY3" fmla="*/ 3988 h 215407"/>
                <a:gd name="connsiteX4" fmla="*/ 47012 w 140875"/>
                <a:gd name="connsiteY4" fmla="*/ 4835 h 215407"/>
                <a:gd name="connsiteX5" fmla="*/ 47012 w 140875"/>
                <a:gd name="connsiteY5" fmla="*/ 24334 h 215407"/>
                <a:gd name="connsiteX6" fmla="*/ 47807 w 140875"/>
                <a:gd name="connsiteY6" fmla="*/ 24334 h 215407"/>
                <a:gd name="connsiteX7" fmla="*/ 107176 w 140875"/>
                <a:gd name="connsiteY7" fmla="*/ 0 h 215407"/>
                <a:gd name="connsiteX8" fmla="*/ 140275 w 140875"/>
                <a:gd name="connsiteY8" fmla="*/ 5346 h 215407"/>
                <a:gd name="connsiteX9" fmla="*/ 140853 w 140875"/>
                <a:gd name="connsiteY9" fmla="*/ 6359 h 215407"/>
                <a:gd name="connsiteX10" fmla="*/ 130476 w 140875"/>
                <a:gd name="connsiteY10" fmla="*/ 49824 h 215407"/>
                <a:gd name="connsiteX11" fmla="*/ 129446 w 140875"/>
                <a:gd name="connsiteY11" fmla="*/ 50450 h 215407"/>
                <a:gd name="connsiteX12" fmla="*/ 100401 w 140875"/>
                <a:gd name="connsiteY12" fmla="*/ 46272 h 215407"/>
                <a:gd name="connsiteX13" fmla="*/ 49409 w 140875"/>
                <a:gd name="connsiteY13" fmla="*/ 108900 h 215407"/>
                <a:gd name="connsiteX14" fmla="*/ 49409 w 140875"/>
                <a:gd name="connsiteY14" fmla="*/ 214561 h 215407"/>
                <a:gd name="connsiteX15" fmla="*/ 48559 w 140875"/>
                <a:gd name="connsiteY15" fmla="*/ 215407 h 215407"/>
                <a:gd name="connsiteX16" fmla="*/ 850 w 140875"/>
                <a:gd name="connsiteY16" fmla="*/ 215407 h 215407"/>
                <a:gd name="connsiteX17" fmla="*/ 0 w 140875"/>
                <a:gd name="connsiteY17" fmla="*/ 214561 h 21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875" h="215407">
                  <a:moveTo>
                    <a:pt x="0" y="214561"/>
                  </a:moveTo>
                  <a:lnTo>
                    <a:pt x="0" y="4835"/>
                  </a:lnTo>
                  <a:cubicBezTo>
                    <a:pt x="0" y="4364"/>
                    <a:pt x="385" y="3988"/>
                    <a:pt x="850" y="3988"/>
                  </a:cubicBezTo>
                  <a:lnTo>
                    <a:pt x="46168" y="3988"/>
                  </a:lnTo>
                  <a:cubicBezTo>
                    <a:pt x="46637" y="3988"/>
                    <a:pt x="47012" y="4370"/>
                    <a:pt x="47012" y="4835"/>
                  </a:cubicBezTo>
                  <a:lnTo>
                    <a:pt x="47012" y="24334"/>
                  </a:lnTo>
                  <a:lnTo>
                    <a:pt x="47807" y="24334"/>
                  </a:lnTo>
                  <a:cubicBezTo>
                    <a:pt x="62146" y="9173"/>
                    <a:pt x="82465" y="0"/>
                    <a:pt x="107176" y="0"/>
                  </a:cubicBezTo>
                  <a:cubicBezTo>
                    <a:pt x="118860" y="0"/>
                    <a:pt x="129024" y="1905"/>
                    <a:pt x="140275" y="5346"/>
                  </a:cubicBezTo>
                  <a:cubicBezTo>
                    <a:pt x="140703" y="5475"/>
                    <a:pt x="140955" y="5921"/>
                    <a:pt x="140853" y="6359"/>
                  </a:cubicBezTo>
                  <a:lnTo>
                    <a:pt x="130476" y="49824"/>
                  </a:lnTo>
                  <a:cubicBezTo>
                    <a:pt x="130366" y="50282"/>
                    <a:pt x="129898" y="50559"/>
                    <a:pt x="129446" y="50450"/>
                  </a:cubicBezTo>
                  <a:cubicBezTo>
                    <a:pt x="118745" y="47790"/>
                    <a:pt x="111276" y="46272"/>
                    <a:pt x="100401" y="46272"/>
                  </a:cubicBezTo>
                  <a:cubicBezTo>
                    <a:pt x="69728" y="46272"/>
                    <a:pt x="49409" y="67017"/>
                    <a:pt x="49409" y="108900"/>
                  </a:cubicBezTo>
                  <a:lnTo>
                    <a:pt x="49409" y="214561"/>
                  </a:lnTo>
                  <a:cubicBezTo>
                    <a:pt x="49409" y="215032"/>
                    <a:pt x="49024" y="215407"/>
                    <a:pt x="48559" y="215407"/>
                  </a:cubicBezTo>
                  <a:lnTo>
                    <a:pt x="850" y="215407"/>
                  </a:lnTo>
                  <a:cubicBezTo>
                    <a:pt x="381" y="215407"/>
                    <a:pt x="0" y="215026"/>
                    <a:pt x="0" y="21456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05B97EC0-EAAC-71B0-3EA2-A310775C0E63}"/>
                </a:ext>
              </a:extLst>
            </p:cNvPr>
            <p:cNvSpPr/>
            <p:nvPr/>
          </p:nvSpPr>
          <p:spPr>
            <a:xfrm>
              <a:off x="1637162" y="1377721"/>
              <a:ext cx="49403" cy="211419"/>
            </a:xfrm>
            <a:custGeom>
              <a:avLst/>
              <a:gdLst>
                <a:gd name="connsiteX0" fmla="*/ 0 w 49403"/>
                <a:gd name="connsiteY0" fmla="*/ 210572 h 211419"/>
                <a:gd name="connsiteX1" fmla="*/ 0 w 49403"/>
                <a:gd name="connsiteY1" fmla="*/ 847 h 211419"/>
                <a:gd name="connsiteX2" fmla="*/ 850 w 49403"/>
                <a:gd name="connsiteY2" fmla="*/ 0 h 211419"/>
                <a:gd name="connsiteX3" fmla="*/ 48560 w 49403"/>
                <a:gd name="connsiteY3" fmla="*/ 0 h 211419"/>
                <a:gd name="connsiteX4" fmla="*/ 49403 w 49403"/>
                <a:gd name="connsiteY4" fmla="*/ 847 h 211419"/>
                <a:gd name="connsiteX5" fmla="*/ 49403 w 49403"/>
                <a:gd name="connsiteY5" fmla="*/ 210574 h 211419"/>
                <a:gd name="connsiteX6" fmla="*/ 48560 w 49403"/>
                <a:gd name="connsiteY6" fmla="*/ 211419 h 211419"/>
                <a:gd name="connsiteX7" fmla="*/ 850 w 49403"/>
                <a:gd name="connsiteY7" fmla="*/ 211419 h 211419"/>
                <a:gd name="connsiteX8" fmla="*/ 0 w 49403"/>
                <a:gd name="connsiteY8" fmla="*/ 210574 h 21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403" h="211419">
                  <a:moveTo>
                    <a:pt x="0" y="210572"/>
                  </a:moveTo>
                  <a:lnTo>
                    <a:pt x="0" y="847"/>
                  </a:lnTo>
                  <a:cubicBezTo>
                    <a:pt x="0" y="376"/>
                    <a:pt x="379" y="0"/>
                    <a:pt x="850" y="0"/>
                  </a:cubicBezTo>
                  <a:lnTo>
                    <a:pt x="48560" y="0"/>
                  </a:lnTo>
                  <a:cubicBezTo>
                    <a:pt x="49028" y="0"/>
                    <a:pt x="49403" y="381"/>
                    <a:pt x="49403" y="847"/>
                  </a:cubicBezTo>
                  <a:lnTo>
                    <a:pt x="49403" y="210574"/>
                  </a:lnTo>
                  <a:cubicBezTo>
                    <a:pt x="49403" y="211046"/>
                    <a:pt x="49024" y="211419"/>
                    <a:pt x="48560" y="211419"/>
                  </a:cubicBezTo>
                  <a:lnTo>
                    <a:pt x="850" y="211419"/>
                  </a:lnTo>
                  <a:cubicBezTo>
                    <a:pt x="373" y="211419"/>
                    <a:pt x="0" y="211038"/>
                    <a:pt x="0" y="210574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5E360970-1991-1ABD-AFC2-15C83AD2D491}"/>
                </a:ext>
              </a:extLst>
            </p:cNvPr>
            <p:cNvSpPr/>
            <p:nvPr/>
          </p:nvSpPr>
          <p:spPr>
            <a:xfrm>
              <a:off x="1710462" y="1371743"/>
              <a:ext cx="235065" cy="223381"/>
            </a:xfrm>
            <a:custGeom>
              <a:avLst/>
              <a:gdLst>
                <a:gd name="connsiteX0" fmla="*/ 0 w 235065"/>
                <a:gd name="connsiteY0" fmla="*/ 111691 h 223381"/>
                <a:gd name="connsiteX1" fmla="*/ 117531 w 235065"/>
                <a:gd name="connsiteY1" fmla="*/ 0 h 223381"/>
                <a:gd name="connsiteX2" fmla="*/ 235065 w 235065"/>
                <a:gd name="connsiteY2" fmla="*/ 111691 h 223381"/>
                <a:gd name="connsiteX3" fmla="*/ 117531 w 235065"/>
                <a:gd name="connsiteY3" fmla="*/ 223382 h 223381"/>
                <a:gd name="connsiteX4" fmla="*/ 0 w 235065"/>
                <a:gd name="connsiteY4" fmla="*/ 111691 h 223381"/>
                <a:gd name="connsiteX5" fmla="*/ 185664 w 235065"/>
                <a:gd name="connsiteY5" fmla="*/ 111691 h 223381"/>
                <a:gd name="connsiteX6" fmla="*/ 117534 w 235065"/>
                <a:gd name="connsiteY6" fmla="*/ 43477 h 223381"/>
                <a:gd name="connsiteX7" fmla="*/ 49403 w 235065"/>
                <a:gd name="connsiteY7" fmla="*/ 111691 h 223381"/>
                <a:gd name="connsiteX8" fmla="*/ 117534 w 235065"/>
                <a:gd name="connsiteY8" fmla="*/ 179905 h 223381"/>
                <a:gd name="connsiteX9" fmla="*/ 185664 w 235065"/>
                <a:gd name="connsiteY9" fmla="*/ 111691 h 22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065" h="223381">
                  <a:moveTo>
                    <a:pt x="0" y="111691"/>
                  </a:moveTo>
                  <a:cubicBezTo>
                    <a:pt x="0" y="48662"/>
                    <a:pt x="49401" y="0"/>
                    <a:pt x="117531" y="0"/>
                  </a:cubicBezTo>
                  <a:cubicBezTo>
                    <a:pt x="185662" y="0"/>
                    <a:pt x="235065" y="48668"/>
                    <a:pt x="235065" y="111691"/>
                  </a:cubicBezTo>
                  <a:cubicBezTo>
                    <a:pt x="235065" y="174714"/>
                    <a:pt x="186060" y="223382"/>
                    <a:pt x="117531" y="223382"/>
                  </a:cubicBezTo>
                  <a:cubicBezTo>
                    <a:pt x="49003" y="223382"/>
                    <a:pt x="0" y="175113"/>
                    <a:pt x="0" y="111691"/>
                  </a:cubicBezTo>
                  <a:close/>
                  <a:moveTo>
                    <a:pt x="185664" y="111691"/>
                  </a:moveTo>
                  <a:cubicBezTo>
                    <a:pt x="185664" y="71803"/>
                    <a:pt x="158171" y="43477"/>
                    <a:pt x="117534" y="43477"/>
                  </a:cubicBezTo>
                  <a:cubicBezTo>
                    <a:pt x="76896" y="43477"/>
                    <a:pt x="49403" y="71801"/>
                    <a:pt x="49403" y="111691"/>
                  </a:cubicBezTo>
                  <a:cubicBezTo>
                    <a:pt x="49403" y="151581"/>
                    <a:pt x="76896" y="179905"/>
                    <a:pt x="117534" y="179905"/>
                  </a:cubicBezTo>
                  <a:cubicBezTo>
                    <a:pt x="158171" y="179905"/>
                    <a:pt x="185664" y="151581"/>
                    <a:pt x="185664" y="11169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BBC9CF7D-F394-8C4F-FE94-F0BCE7C2B782}"/>
                </a:ext>
              </a:extLst>
            </p:cNvPr>
            <p:cNvSpPr/>
            <p:nvPr/>
          </p:nvSpPr>
          <p:spPr>
            <a:xfrm>
              <a:off x="1970473" y="1371738"/>
              <a:ext cx="222320" cy="217404"/>
            </a:xfrm>
            <a:custGeom>
              <a:avLst/>
              <a:gdLst>
                <a:gd name="connsiteX0" fmla="*/ 10 w 222320"/>
                <a:gd name="connsiteY0" fmla="*/ 216559 h 217404"/>
                <a:gd name="connsiteX1" fmla="*/ 10 w 222320"/>
                <a:gd name="connsiteY1" fmla="*/ 6832 h 217404"/>
                <a:gd name="connsiteX2" fmla="*/ 854 w 222320"/>
                <a:gd name="connsiteY2" fmla="*/ 5985 h 217404"/>
                <a:gd name="connsiteX3" fmla="*/ 46967 w 222320"/>
                <a:gd name="connsiteY3" fmla="*/ 5985 h 217404"/>
                <a:gd name="connsiteX4" fmla="*/ 47817 w 222320"/>
                <a:gd name="connsiteY4" fmla="*/ 6832 h 217404"/>
                <a:gd name="connsiteX5" fmla="*/ 47817 w 222320"/>
                <a:gd name="connsiteY5" fmla="*/ 27925 h 217404"/>
                <a:gd name="connsiteX6" fmla="*/ 48612 w 222320"/>
                <a:gd name="connsiteY6" fmla="*/ 27925 h 217404"/>
                <a:gd name="connsiteX7" fmla="*/ 121525 w 222320"/>
                <a:gd name="connsiteY7" fmla="*/ 0 h 217404"/>
                <a:gd name="connsiteX8" fmla="*/ 222320 w 222320"/>
                <a:gd name="connsiteY8" fmla="*/ 94142 h 217404"/>
                <a:gd name="connsiteX9" fmla="*/ 222320 w 222320"/>
                <a:gd name="connsiteY9" fmla="*/ 216558 h 217404"/>
                <a:gd name="connsiteX10" fmla="*/ 221470 w 222320"/>
                <a:gd name="connsiteY10" fmla="*/ 217404 h 217404"/>
                <a:gd name="connsiteX11" fmla="*/ 173761 w 222320"/>
                <a:gd name="connsiteY11" fmla="*/ 217404 h 217404"/>
                <a:gd name="connsiteX12" fmla="*/ 172917 w 222320"/>
                <a:gd name="connsiteY12" fmla="*/ 216558 h 217404"/>
                <a:gd name="connsiteX13" fmla="*/ 172917 w 222320"/>
                <a:gd name="connsiteY13" fmla="*/ 101721 h 217404"/>
                <a:gd name="connsiteX14" fmla="*/ 113548 w 222320"/>
                <a:gd name="connsiteY14" fmla="*/ 44277 h 217404"/>
                <a:gd name="connsiteX15" fmla="*/ 49403 w 222320"/>
                <a:gd name="connsiteY15" fmla="*/ 102120 h 217404"/>
                <a:gd name="connsiteX16" fmla="*/ 49403 w 222320"/>
                <a:gd name="connsiteY16" fmla="*/ 216556 h 217404"/>
                <a:gd name="connsiteX17" fmla="*/ 48559 w 222320"/>
                <a:gd name="connsiteY17" fmla="*/ 217403 h 217404"/>
                <a:gd name="connsiteX18" fmla="*/ 844 w 222320"/>
                <a:gd name="connsiteY18" fmla="*/ 217403 h 217404"/>
                <a:gd name="connsiteX19" fmla="*/ 0 w 222320"/>
                <a:gd name="connsiteY19" fmla="*/ 216556 h 217404"/>
                <a:gd name="connsiteX20" fmla="*/ 6 w 222320"/>
                <a:gd name="connsiteY20" fmla="*/ 216556 h 217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320" h="217404">
                  <a:moveTo>
                    <a:pt x="10" y="216559"/>
                  </a:moveTo>
                  <a:lnTo>
                    <a:pt x="10" y="6832"/>
                  </a:lnTo>
                  <a:cubicBezTo>
                    <a:pt x="10" y="6361"/>
                    <a:pt x="389" y="5985"/>
                    <a:pt x="854" y="5985"/>
                  </a:cubicBezTo>
                  <a:lnTo>
                    <a:pt x="46967" y="5985"/>
                  </a:lnTo>
                  <a:cubicBezTo>
                    <a:pt x="47444" y="5985"/>
                    <a:pt x="47817" y="6367"/>
                    <a:pt x="47817" y="6832"/>
                  </a:cubicBezTo>
                  <a:lnTo>
                    <a:pt x="47817" y="27925"/>
                  </a:lnTo>
                  <a:lnTo>
                    <a:pt x="48612" y="27925"/>
                  </a:lnTo>
                  <a:cubicBezTo>
                    <a:pt x="65747" y="9975"/>
                    <a:pt x="92841" y="0"/>
                    <a:pt x="121525" y="0"/>
                  </a:cubicBezTo>
                  <a:cubicBezTo>
                    <a:pt x="181682" y="0"/>
                    <a:pt x="222320" y="38294"/>
                    <a:pt x="222320" y="94142"/>
                  </a:cubicBezTo>
                  <a:lnTo>
                    <a:pt x="222320" y="216558"/>
                  </a:lnTo>
                  <a:cubicBezTo>
                    <a:pt x="222320" y="217029"/>
                    <a:pt x="221941" y="217404"/>
                    <a:pt x="221470" y="217404"/>
                  </a:cubicBezTo>
                  <a:lnTo>
                    <a:pt x="173761" y="217404"/>
                  </a:lnTo>
                  <a:cubicBezTo>
                    <a:pt x="173292" y="217404"/>
                    <a:pt x="172917" y="217023"/>
                    <a:pt x="172917" y="216558"/>
                  </a:cubicBezTo>
                  <a:lnTo>
                    <a:pt x="172917" y="101721"/>
                  </a:lnTo>
                  <a:cubicBezTo>
                    <a:pt x="172917" y="65824"/>
                    <a:pt x="150201" y="44277"/>
                    <a:pt x="113548" y="44277"/>
                  </a:cubicBezTo>
                  <a:cubicBezTo>
                    <a:pt x="76896" y="44277"/>
                    <a:pt x="49403" y="67811"/>
                    <a:pt x="49403" y="102120"/>
                  </a:cubicBezTo>
                  <a:lnTo>
                    <a:pt x="49403" y="216556"/>
                  </a:lnTo>
                  <a:cubicBezTo>
                    <a:pt x="49403" y="217027"/>
                    <a:pt x="49024" y="217403"/>
                    <a:pt x="48559" y="217403"/>
                  </a:cubicBezTo>
                  <a:lnTo>
                    <a:pt x="844" y="217403"/>
                  </a:lnTo>
                  <a:cubicBezTo>
                    <a:pt x="375" y="217403"/>
                    <a:pt x="0" y="217021"/>
                    <a:pt x="0" y="216556"/>
                  </a:cubicBezTo>
                  <a:lnTo>
                    <a:pt x="6" y="216556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B6D2161F-EA4D-10BC-0C5C-FF5521A633D3}"/>
                </a:ext>
              </a:extLst>
            </p:cNvPr>
            <p:cNvSpPr/>
            <p:nvPr/>
          </p:nvSpPr>
          <p:spPr>
            <a:xfrm>
              <a:off x="620958" y="1312748"/>
              <a:ext cx="394611" cy="341359"/>
            </a:xfrm>
            <a:custGeom>
              <a:avLst/>
              <a:gdLst>
                <a:gd name="connsiteX0" fmla="*/ 394599 w 394611"/>
                <a:gd name="connsiteY0" fmla="*/ 176899 h 341359"/>
                <a:gd name="connsiteX1" fmla="*/ 393359 w 394611"/>
                <a:gd name="connsiteY1" fmla="*/ 130955 h 341359"/>
                <a:gd name="connsiteX2" fmla="*/ 360326 w 394611"/>
                <a:gd name="connsiteY2" fmla="*/ 56382 h 341359"/>
                <a:gd name="connsiteX3" fmla="*/ 288449 w 394611"/>
                <a:gd name="connsiteY3" fmla="*/ 13743 h 341359"/>
                <a:gd name="connsiteX4" fmla="*/ 197306 w 394611"/>
                <a:gd name="connsiteY4" fmla="*/ 0 h 341359"/>
                <a:gd name="connsiteX5" fmla="*/ 106169 w 394611"/>
                <a:gd name="connsiteY5" fmla="*/ 13737 h 341359"/>
                <a:gd name="connsiteX6" fmla="*/ 51747 w 394611"/>
                <a:gd name="connsiteY6" fmla="*/ 41132 h 341359"/>
                <a:gd name="connsiteX7" fmla="*/ 34394 w 394611"/>
                <a:gd name="connsiteY7" fmla="*/ 56275 h 341359"/>
                <a:gd name="connsiteX8" fmla="*/ 19595 w 394611"/>
                <a:gd name="connsiteY8" fmla="*/ 75776 h 341359"/>
                <a:gd name="connsiteX9" fmla="*/ 24249 w 394611"/>
                <a:gd name="connsiteY9" fmla="*/ 122989 h 341359"/>
                <a:gd name="connsiteX10" fmla="*/ 110273 w 394611"/>
                <a:gd name="connsiteY10" fmla="*/ 161746 h 341359"/>
                <a:gd name="connsiteX11" fmla="*/ 195833 w 394611"/>
                <a:gd name="connsiteY11" fmla="*/ 178878 h 341359"/>
                <a:gd name="connsiteX12" fmla="*/ 283901 w 394611"/>
                <a:gd name="connsiteY12" fmla="*/ 196703 h 341359"/>
                <a:gd name="connsiteX13" fmla="*/ 281129 w 394611"/>
                <a:gd name="connsiteY13" fmla="*/ 208210 h 341359"/>
                <a:gd name="connsiteX14" fmla="*/ 267884 w 394611"/>
                <a:gd name="connsiteY14" fmla="*/ 217119 h 341359"/>
                <a:gd name="connsiteX15" fmla="*/ 197318 w 394611"/>
                <a:gd name="connsiteY15" fmla="*/ 230989 h 341359"/>
                <a:gd name="connsiteX16" fmla="*/ 113495 w 394611"/>
                <a:gd name="connsiteY16" fmla="*/ 208210 h 341359"/>
                <a:gd name="connsiteX17" fmla="*/ 110326 w 394611"/>
                <a:gd name="connsiteY17" fmla="*/ 185990 h 341359"/>
                <a:gd name="connsiteX18" fmla="*/ 93643 w 394611"/>
                <a:gd name="connsiteY18" fmla="*/ 181818 h 341359"/>
                <a:gd name="connsiteX19" fmla="*/ 101539 w 394611"/>
                <a:gd name="connsiteY19" fmla="*/ 219804 h 341359"/>
                <a:gd name="connsiteX20" fmla="*/ 135730 w 394611"/>
                <a:gd name="connsiteY20" fmla="*/ 238691 h 341359"/>
                <a:gd name="connsiteX21" fmla="*/ 197314 w 394611"/>
                <a:gd name="connsiteY21" fmla="*/ 247659 h 341359"/>
                <a:gd name="connsiteX22" fmla="*/ 258892 w 394611"/>
                <a:gd name="connsiteY22" fmla="*/ 238691 h 341359"/>
                <a:gd name="connsiteX23" fmla="*/ 289930 w 394611"/>
                <a:gd name="connsiteY23" fmla="*/ 222732 h 341359"/>
                <a:gd name="connsiteX24" fmla="*/ 293089 w 394611"/>
                <a:gd name="connsiteY24" fmla="*/ 219802 h 341359"/>
                <a:gd name="connsiteX25" fmla="*/ 300235 w 394611"/>
                <a:gd name="connsiteY25" fmla="*/ 201121 h 341359"/>
                <a:gd name="connsiteX26" fmla="*/ 314345 w 394611"/>
                <a:gd name="connsiteY26" fmla="*/ 205573 h 341359"/>
                <a:gd name="connsiteX27" fmla="*/ 305627 w 394611"/>
                <a:gd name="connsiteY27" fmla="*/ 227554 h 341359"/>
                <a:gd name="connsiteX28" fmla="*/ 303552 w 394611"/>
                <a:gd name="connsiteY28" fmla="*/ 229938 h 341359"/>
                <a:gd name="connsiteX29" fmla="*/ 197322 w 394611"/>
                <a:gd name="connsiteY29" fmla="*/ 262231 h 341359"/>
                <a:gd name="connsiteX30" fmla="*/ 91086 w 394611"/>
                <a:gd name="connsiteY30" fmla="*/ 229938 h 341359"/>
                <a:gd name="connsiteX31" fmla="*/ 79890 w 394611"/>
                <a:gd name="connsiteY31" fmla="*/ 202289 h 341359"/>
                <a:gd name="connsiteX32" fmla="*/ 79077 w 394611"/>
                <a:gd name="connsiteY32" fmla="*/ 177669 h 341359"/>
                <a:gd name="connsiteX33" fmla="*/ 62437 w 394611"/>
                <a:gd name="connsiteY33" fmla="*/ 172138 h 341359"/>
                <a:gd name="connsiteX34" fmla="*/ 63339 w 394611"/>
                <a:gd name="connsiteY34" fmla="*/ 203996 h 341359"/>
                <a:gd name="connsiteX35" fmla="*/ 79136 w 394611"/>
                <a:gd name="connsiteY35" fmla="*/ 241523 h 341359"/>
                <a:gd name="connsiteX36" fmla="*/ 122854 w 394611"/>
                <a:gd name="connsiteY36" fmla="*/ 267317 h 341359"/>
                <a:gd name="connsiteX37" fmla="*/ 197330 w 394611"/>
                <a:gd name="connsiteY37" fmla="*/ 278886 h 341359"/>
                <a:gd name="connsiteX38" fmla="*/ 271799 w 394611"/>
                <a:gd name="connsiteY38" fmla="*/ 267317 h 341359"/>
                <a:gd name="connsiteX39" fmla="*/ 315518 w 394611"/>
                <a:gd name="connsiteY39" fmla="*/ 241523 h 341359"/>
                <a:gd name="connsiteX40" fmla="*/ 321697 w 394611"/>
                <a:gd name="connsiteY40" fmla="*/ 233772 h 341359"/>
                <a:gd name="connsiteX41" fmla="*/ 330220 w 394611"/>
                <a:gd name="connsiteY41" fmla="*/ 211695 h 341359"/>
                <a:gd name="connsiteX42" fmla="*/ 343676 w 394611"/>
                <a:gd name="connsiteY42" fmla="*/ 218496 h 341359"/>
                <a:gd name="connsiteX43" fmla="*/ 334561 w 394611"/>
                <a:gd name="connsiteY43" fmla="*/ 240641 h 341359"/>
                <a:gd name="connsiteX44" fmla="*/ 325973 w 394611"/>
                <a:gd name="connsiteY44" fmla="*/ 251667 h 341359"/>
                <a:gd name="connsiteX45" fmla="*/ 197324 w 394611"/>
                <a:gd name="connsiteY45" fmla="*/ 293466 h 341359"/>
                <a:gd name="connsiteX46" fmla="*/ 68674 w 394611"/>
                <a:gd name="connsiteY46" fmla="*/ 251667 h 341359"/>
                <a:gd name="connsiteX47" fmla="*/ 48854 w 394611"/>
                <a:gd name="connsiteY47" fmla="*/ 205495 h 341359"/>
                <a:gd name="connsiteX48" fmla="*/ 47871 w 394611"/>
                <a:gd name="connsiteY48" fmla="*/ 166313 h 341359"/>
                <a:gd name="connsiteX49" fmla="*/ 31256 w 394611"/>
                <a:gd name="connsiteY49" fmla="*/ 157916 h 341359"/>
                <a:gd name="connsiteX50" fmla="*/ 32297 w 394611"/>
                <a:gd name="connsiteY50" fmla="*/ 207202 h 341359"/>
                <a:gd name="connsiteX51" fmla="*/ 56713 w 394611"/>
                <a:gd name="connsiteY51" fmla="*/ 263252 h 341359"/>
                <a:gd name="connsiteX52" fmla="*/ 197318 w 394611"/>
                <a:gd name="connsiteY52" fmla="*/ 310123 h 341359"/>
                <a:gd name="connsiteX53" fmla="*/ 337917 w 394611"/>
                <a:gd name="connsiteY53" fmla="*/ 263246 h 341359"/>
                <a:gd name="connsiteX54" fmla="*/ 342875 w 394611"/>
                <a:gd name="connsiteY54" fmla="*/ 257621 h 341359"/>
                <a:gd name="connsiteX55" fmla="*/ 357906 w 394611"/>
                <a:gd name="connsiteY55" fmla="*/ 229416 h 341359"/>
                <a:gd name="connsiteX56" fmla="*/ 360783 w 394611"/>
                <a:gd name="connsiteY56" fmla="*/ 257308 h 341359"/>
                <a:gd name="connsiteX57" fmla="*/ 348431 w 394611"/>
                <a:gd name="connsiteY57" fmla="*/ 273329 h 341359"/>
                <a:gd name="connsiteX58" fmla="*/ 348378 w 394611"/>
                <a:gd name="connsiteY58" fmla="*/ 273382 h 341359"/>
                <a:gd name="connsiteX59" fmla="*/ 342875 w 394611"/>
                <a:gd name="connsiteY59" fmla="*/ 278696 h 341359"/>
                <a:gd name="connsiteX60" fmla="*/ 283251 w 394611"/>
                <a:gd name="connsiteY60" fmla="*/ 311787 h 341359"/>
                <a:gd name="connsiteX61" fmla="*/ 197310 w 394611"/>
                <a:gd name="connsiteY61" fmla="*/ 324695 h 341359"/>
                <a:gd name="connsiteX62" fmla="*/ 111369 w 394611"/>
                <a:gd name="connsiteY62" fmla="*/ 311793 h 341359"/>
                <a:gd name="connsiteX63" fmla="*/ 46242 w 394611"/>
                <a:gd name="connsiteY63" fmla="*/ 273388 h 341359"/>
                <a:gd name="connsiteX64" fmla="*/ 17802 w 394611"/>
                <a:gd name="connsiteY64" fmla="*/ 208693 h 341359"/>
                <a:gd name="connsiteX65" fmla="*/ 16847 w 394611"/>
                <a:gd name="connsiteY65" fmla="*/ 148156 h 341359"/>
                <a:gd name="connsiteX66" fmla="*/ 1146 w 394611"/>
                <a:gd name="connsiteY66" fmla="*/ 132011 h 341359"/>
                <a:gd name="connsiteX67" fmla="*/ 27 w 394611"/>
                <a:gd name="connsiteY67" fmla="*/ 171864 h 341359"/>
                <a:gd name="connsiteX68" fmla="*/ 1263 w 394611"/>
                <a:gd name="connsiteY68" fmla="*/ 210406 h 341359"/>
                <a:gd name="connsiteX69" fmla="*/ 34298 w 394611"/>
                <a:gd name="connsiteY69" fmla="*/ 284977 h 341359"/>
                <a:gd name="connsiteX70" fmla="*/ 106179 w 394611"/>
                <a:gd name="connsiteY70" fmla="*/ 327623 h 341359"/>
                <a:gd name="connsiteX71" fmla="*/ 197320 w 394611"/>
                <a:gd name="connsiteY71" fmla="*/ 341359 h 341359"/>
                <a:gd name="connsiteX72" fmla="*/ 288457 w 394611"/>
                <a:gd name="connsiteY72" fmla="*/ 327623 h 341359"/>
                <a:gd name="connsiteX73" fmla="*/ 342879 w 394611"/>
                <a:gd name="connsiteY73" fmla="*/ 300227 h 341359"/>
                <a:gd name="connsiteX74" fmla="*/ 360307 w 394611"/>
                <a:gd name="connsiteY74" fmla="*/ 285004 h 341359"/>
                <a:gd name="connsiteX75" fmla="*/ 374898 w 394611"/>
                <a:gd name="connsiteY75" fmla="*/ 266133 h 341359"/>
                <a:gd name="connsiteX76" fmla="*/ 370526 w 394611"/>
                <a:gd name="connsiteY76" fmla="*/ 218529 h 341359"/>
                <a:gd name="connsiteX77" fmla="*/ 284349 w 394611"/>
                <a:gd name="connsiteY77" fmla="*/ 179611 h 341359"/>
                <a:gd name="connsiteX78" fmla="*/ 198789 w 394611"/>
                <a:gd name="connsiteY78" fmla="*/ 162479 h 341359"/>
                <a:gd name="connsiteX79" fmla="*/ 110721 w 394611"/>
                <a:gd name="connsiteY79" fmla="*/ 144655 h 341359"/>
                <a:gd name="connsiteX80" fmla="*/ 113493 w 394611"/>
                <a:gd name="connsiteY80" fmla="*/ 133150 h 341359"/>
                <a:gd name="connsiteX81" fmla="*/ 126738 w 394611"/>
                <a:gd name="connsiteY81" fmla="*/ 124240 h 341359"/>
                <a:gd name="connsiteX82" fmla="*/ 197310 w 394611"/>
                <a:gd name="connsiteY82" fmla="*/ 110371 h 341359"/>
                <a:gd name="connsiteX83" fmla="*/ 281127 w 394611"/>
                <a:gd name="connsiteY83" fmla="*/ 133150 h 341359"/>
                <a:gd name="connsiteX84" fmla="*/ 284296 w 394611"/>
                <a:gd name="connsiteY84" fmla="*/ 155367 h 341359"/>
                <a:gd name="connsiteX85" fmla="*/ 300979 w 394611"/>
                <a:gd name="connsiteY85" fmla="*/ 159539 h 341359"/>
                <a:gd name="connsiteX86" fmla="*/ 293083 w 394611"/>
                <a:gd name="connsiteY86" fmla="*/ 121553 h 341359"/>
                <a:gd name="connsiteX87" fmla="*/ 258892 w 394611"/>
                <a:gd name="connsiteY87" fmla="*/ 102666 h 341359"/>
                <a:gd name="connsiteX88" fmla="*/ 197308 w 394611"/>
                <a:gd name="connsiteY88" fmla="*/ 93698 h 341359"/>
                <a:gd name="connsiteX89" fmla="*/ 135730 w 394611"/>
                <a:gd name="connsiteY89" fmla="*/ 102666 h 341359"/>
                <a:gd name="connsiteX90" fmla="*/ 104692 w 394611"/>
                <a:gd name="connsiteY90" fmla="*/ 118625 h 341359"/>
                <a:gd name="connsiteX91" fmla="*/ 101533 w 394611"/>
                <a:gd name="connsiteY91" fmla="*/ 121555 h 341359"/>
                <a:gd name="connsiteX92" fmla="*/ 94389 w 394611"/>
                <a:gd name="connsiteY92" fmla="*/ 140230 h 341359"/>
                <a:gd name="connsiteX93" fmla="*/ 80277 w 394611"/>
                <a:gd name="connsiteY93" fmla="*/ 135773 h 341359"/>
                <a:gd name="connsiteX94" fmla="*/ 88995 w 394611"/>
                <a:gd name="connsiteY94" fmla="*/ 113792 h 341359"/>
                <a:gd name="connsiteX95" fmla="*/ 91072 w 394611"/>
                <a:gd name="connsiteY95" fmla="*/ 111407 h 341359"/>
                <a:gd name="connsiteX96" fmla="*/ 197302 w 394611"/>
                <a:gd name="connsiteY96" fmla="*/ 79116 h 341359"/>
                <a:gd name="connsiteX97" fmla="*/ 303538 w 394611"/>
                <a:gd name="connsiteY97" fmla="*/ 111407 h 341359"/>
                <a:gd name="connsiteX98" fmla="*/ 314734 w 394611"/>
                <a:gd name="connsiteY98" fmla="*/ 139057 h 341359"/>
                <a:gd name="connsiteX99" fmla="*/ 315547 w 394611"/>
                <a:gd name="connsiteY99" fmla="*/ 163676 h 341359"/>
                <a:gd name="connsiteX100" fmla="*/ 332187 w 394611"/>
                <a:gd name="connsiteY100" fmla="*/ 169208 h 341359"/>
                <a:gd name="connsiteX101" fmla="*/ 331285 w 394611"/>
                <a:gd name="connsiteY101" fmla="*/ 137349 h 341359"/>
                <a:gd name="connsiteX102" fmla="*/ 315488 w 394611"/>
                <a:gd name="connsiteY102" fmla="*/ 99822 h 341359"/>
                <a:gd name="connsiteX103" fmla="*/ 271770 w 394611"/>
                <a:gd name="connsiteY103" fmla="*/ 74029 h 341359"/>
                <a:gd name="connsiteX104" fmla="*/ 197300 w 394611"/>
                <a:gd name="connsiteY104" fmla="*/ 62460 h 341359"/>
                <a:gd name="connsiteX105" fmla="*/ 122831 w 394611"/>
                <a:gd name="connsiteY105" fmla="*/ 74029 h 341359"/>
                <a:gd name="connsiteX106" fmla="*/ 79112 w 394611"/>
                <a:gd name="connsiteY106" fmla="*/ 99822 h 341359"/>
                <a:gd name="connsiteX107" fmla="*/ 72933 w 394611"/>
                <a:gd name="connsiteY107" fmla="*/ 107574 h 341359"/>
                <a:gd name="connsiteX108" fmla="*/ 64410 w 394611"/>
                <a:gd name="connsiteY108" fmla="*/ 129649 h 341359"/>
                <a:gd name="connsiteX109" fmla="*/ 50954 w 394611"/>
                <a:gd name="connsiteY109" fmla="*/ 122854 h 341359"/>
                <a:gd name="connsiteX110" fmla="*/ 60069 w 394611"/>
                <a:gd name="connsiteY110" fmla="*/ 100708 h 341359"/>
                <a:gd name="connsiteX111" fmla="*/ 68657 w 394611"/>
                <a:gd name="connsiteY111" fmla="*/ 89684 h 341359"/>
                <a:gd name="connsiteX112" fmla="*/ 197306 w 394611"/>
                <a:gd name="connsiteY112" fmla="*/ 47886 h 341359"/>
                <a:gd name="connsiteX113" fmla="*/ 325955 w 394611"/>
                <a:gd name="connsiteY113" fmla="*/ 89684 h 341359"/>
                <a:gd name="connsiteX114" fmla="*/ 345774 w 394611"/>
                <a:gd name="connsiteY114" fmla="*/ 135855 h 341359"/>
                <a:gd name="connsiteX115" fmla="*/ 346757 w 394611"/>
                <a:gd name="connsiteY115" fmla="*/ 175037 h 341359"/>
                <a:gd name="connsiteX116" fmla="*/ 363370 w 394611"/>
                <a:gd name="connsiteY116" fmla="*/ 183433 h 341359"/>
                <a:gd name="connsiteX117" fmla="*/ 362330 w 394611"/>
                <a:gd name="connsiteY117" fmla="*/ 134147 h 341359"/>
                <a:gd name="connsiteX118" fmla="*/ 337915 w 394611"/>
                <a:gd name="connsiteY118" fmla="*/ 78097 h 341359"/>
                <a:gd name="connsiteX119" fmla="*/ 197310 w 394611"/>
                <a:gd name="connsiteY119" fmla="*/ 31227 h 341359"/>
                <a:gd name="connsiteX120" fmla="*/ 56711 w 394611"/>
                <a:gd name="connsiteY120" fmla="*/ 78101 h 341359"/>
                <a:gd name="connsiteX121" fmla="*/ 51753 w 394611"/>
                <a:gd name="connsiteY121" fmla="*/ 83727 h 341359"/>
                <a:gd name="connsiteX122" fmla="*/ 36722 w 394611"/>
                <a:gd name="connsiteY122" fmla="*/ 111932 h 341359"/>
                <a:gd name="connsiteX123" fmla="*/ 33786 w 394611"/>
                <a:gd name="connsiteY123" fmla="*/ 84484 h 341359"/>
                <a:gd name="connsiteX124" fmla="*/ 51759 w 394611"/>
                <a:gd name="connsiteY124" fmla="*/ 62651 h 341359"/>
                <a:gd name="connsiteX125" fmla="*/ 111377 w 394611"/>
                <a:gd name="connsiteY125" fmla="*/ 29560 h 341359"/>
                <a:gd name="connsiteX126" fmla="*/ 197324 w 394611"/>
                <a:gd name="connsiteY126" fmla="*/ 16653 h 341359"/>
                <a:gd name="connsiteX127" fmla="*/ 283259 w 394611"/>
                <a:gd name="connsiteY127" fmla="*/ 29554 h 341359"/>
                <a:gd name="connsiteX128" fmla="*/ 348380 w 394611"/>
                <a:gd name="connsiteY128" fmla="*/ 67960 h 341359"/>
                <a:gd name="connsiteX129" fmla="*/ 376820 w 394611"/>
                <a:gd name="connsiteY129" fmla="*/ 132653 h 341359"/>
                <a:gd name="connsiteX130" fmla="*/ 377865 w 394611"/>
                <a:gd name="connsiteY130" fmla="*/ 193260 h 341359"/>
                <a:gd name="connsiteX131" fmla="*/ 393492 w 394611"/>
                <a:gd name="connsiteY131" fmla="*/ 209356 h 341359"/>
                <a:gd name="connsiteX132" fmla="*/ 394611 w 394611"/>
                <a:gd name="connsiteY132" fmla="*/ 176889 h 341359"/>
                <a:gd name="connsiteX133" fmla="*/ 394601 w 394611"/>
                <a:gd name="connsiteY133" fmla="*/ 176889 h 34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394611" h="341359">
                  <a:moveTo>
                    <a:pt x="394599" y="176899"/>
                  </a:moveTo>
                  <a:cubicBezTo>
                    <a:pt x="394599" y="152412"/>
                    <a:pt x="394599" y="142931"/>
                    <a:pt x="393359" y="130955"/>
                  </a:cubicBezTo>
                  <a:cubicBezTo>
                    <a:pt x="390264" y="100941"/>
                    <a:pt x="379153" y="75852"/>
                    <a:pt x="360326" y="56382"/>
                  </a:cubicBezTo>
                  <a:cubicBezTo>
                    <a:pt x="342465" y="37912"/>
                    <a:pt x="318284" y="23567"/>
                    <a:pt x="288449" y="13743"/>
                  </a:cubicBezTo>
                  <a:cubicBezTo>
                    <a:pt x="261162" y="4749"/>
                    <a:pt x="229643" y="0"/>
                    <a:pt x="197306" y="0"/>
                  </a:cubicBezTo>
                  <a:cubicBezTo>
                    <a:pt x="164969" y="0"/>
                    <a:pt x="133456" y="4749"/>
                    <a:pt x="106169" y="13737"/>
                  </a:cubicBezTo>
                  <a:cubicBezTo>
                    <a:pt x="85133" y="20663"/>
                    <a:pt x="66924" y="29848"/>
                    <a:pt x="51747" y="41132"/>
                  </a:cubicBezTo>
                  <a:cubicBezTo>
                    <a:pt x="45435" y="45822"/>
                    <a:pt x="39631" y="50867"/>
                    <a:pt x="34394" y="56275"/>
                  </a:cubicBezTo>
                  <a:cubicBezTo>
                    <a:pt x="29746" y="60773"/>
                    <a:pt x="24766" y="67336"/>
                    <a:pt x="19595" y="75776"/>
                  </a:cubicBezTo>
                  <a:cubicBezTo>
                    <a:pt x="10406" y="90776"/>
                    <a:pt x="12303" y="110202"/>
                    <a:pt x="24249" y="122989"/>
                  </a:cubicBezTo>
                  <a:cubicBezTo>
                    <a:pt x="33802" y="133210"/>
                    <a:pt x="53560" y="148015"/>
                    <a:pt x="110273" y="161746"/>
                  </a:cubicBezTo>
                  <a:cubicBezTo>
                    <a:pt x="136435" y="168081"/>
                    <a:pt x="165789" y="173448"/>
                    <a:pt x="195833" y="178878"/>
                  </a:cubicBezTo>
                  <a:cubicBezTo>
                    <a:pt x="226168" y="184357"/>
                    <a:pt x="256958" y="189923"/>
                    <a:pt x="283901" y="196703"/>
                  </a:cubicBezTo>
                  <a:cubicBezTo>
                    <a:pt x="283483" y="202572"/>
                    <a:pt x="282676" y="206602"/>
                    <a:pt x="281129" y="208210"/>
                  </a:cubicBezTo>
                  <a:cubicBezTo>
                    <a:pt x="278717" y="210705"/>
                    <a:pt x="274311" y="213909"/>
                    <a:pt x="267884" y="217119"/>
                  </a:cubicBezTo>
                  <a:cubicBezTo>
                    <a:pt x="254022" y="224035"/>
                    <a:pt x="230763" y="230989"/>
                    <a:pt x="197318" y="230989"/>
                  </a:cubicBezTo>
                  <a:cubicBezTo>
                    <a:pt x="148725" y="230989"/>
                    <a:pt x="121116" y="216088"/>
                    <a:pt x="113495" y="208210"/>
                  </a:cubicBezTo>
                  <a:cubicBezTo>
                    <a:pt x="111129" y="205761"/>
                    <a:pt x="110494" y="197671"/>
                    <a:pt x="110326" y="185990"/>
                  </a:cubicBezTo>
                  <a:cubicBezTo>
                    <a:pt x="104649" y="184652"/>
                    <a:pt x="99078" y="183261"/>
                    <a:pt x="93643" y="181818"/>
                  </a:cubicBezTo>
                  <a:cubicBezTo>
                    <a:pt x="93758" y="202334"/>
                    <a:pt x="94657" y="212687"/>
                    <a:pt x="101539" y="219804"/>
                  </a:cubicBezTo>
                  <a:cubicBezTo>
                    <a:pt x="108537" y="227038"/>
                    <a:pt x="120678" y="233748"/>
                    <a:pt x="135730" y="238691"/>
                  </a:cubicBezTo>
                  <a:cubicBezTo>
                    <a:pt x="153591" y="244555"/>
                    <a:pt x="174801" y="247659"/>
                    <a:pt x="197314" y="247659"/>
                  </a:cubicBezTo>
                  <a:cubicBezTo>
                    <a:pt x="219827" y="247659"/>
                    <a:pt x="241032" y="244561"/>
                    <a:pt x="258892" y="238691"/>
                  </a:cubicBezTo>
                  <a:cubicBezTo>
                    <a:pt x="271889" y="234423"/>
                    <a:pt x="282710" y="228841"/>
                    <a:pt x="289930" y="222732"/>
                  </a:cubicBezTo>
                  <a:cubicBezTo>
                    <a:pt x="291071" y="221770"/>
                    <a:pt x="292132" y="220792"/>
                    <a:pt x="293089" y="219802"/>
                  </a:cubicBezTo>
                  <a:cubicBezTo>
                    <a:pt x="297367" y="215382"/>
                    <a:pt x="299330" y="209702"/>
                    <a:pt x="300235" y="201121"/>
                  </a:cubicBezTo>
                  <a:cubicBezTo>
                    <a:pt x="305130" y="202549"/>
                    <a:pt x="309846" y="204030"/>
                    <a:pt x="314345" y="205573"/>
                  </a:cubicBezTo>
                  <a:cubicBezTo>
                    <a:pt x="313400" y="212219"/>
                    <a:pt x="311282" y="220505"/>
                    <a:pt x="305627" y="227554"/>
                  </a:cubicBezTo>
                  <a:cubicBezTo>
                    <a:pt x="304976" y="228364"/>
                    <a:pt x="304296" y="229162"/>
                    <a:pt x="303552" y="229938"/>
                  </a:cubicBezTo>
                  <a:cubicBezTo>
                    <a:pt x="288459" y="245547"/>
                    <a:pt x="252779" y="262231"/>
                    <a:pt x="197322" y="262231"/>
                  </a:cubicBezTo>
                  <a:cubicBezTo>
                    <a:pt x="141864" y="262231"/>
                    <a:pt x="106181" y="245549"/>
                    <a:pt x="91086" y="229938"/>
                  </a:cubicBezTo>
                  <a:cubicBezTo>
                    <a:pt x="82709" y="221277"/>
                    <a:pt x="80681" y="210009"/>
                    <a:pt x="79890" y="202289"/>
                  </a:cubicBezTo>
                  <a:cubicBezTo>
                    <a:pt x="79198" y="195590"/>
                    <a:pt x="79093" y="187805"/>
                    <a:pt x="79077" y="177669"/>
                  </a:cubicBezTo>
                  <a:cubicBezTo>
                    <a:pt x="73426" y="176093"/>
                    <a:pt x="63181" y="172414"/>
                    <a:pt x="62437" y="172138"/>
                  </a:cubicBezTo>
                  <a:cubicBezTo>
                    <a:pt x="62437" y="185548"/>
                    <a:pt x="62443" y="195271"/>
                    <a:pt x="63339" y="203996"/>
                  </a:cubicBezTo>
                  <a:cubicBezTo>
                    <a:pt x="64390" y="214181"/>
                    <a:pt x="67168" y="229150"/>
                    <a:pt x="79136" y="241523"/>
                  </a:cubicBezTo>
                  <a:cubicBezTo>
                    <a:pt x="88986" y="251708"/>
                    <a:pt x="104507" y="260866"/>
                    <a:pt x="122854" y="267317"/>
                  </a:cubicBezTo>
                  <a:cubicBezTo>
                    <a:pt x="144691" y="274994"/>
                    <a:pt x="169296" y="278886"/>
                    <a:pt x="197330" y="278886"/>
                  </a:cubicBezTo>
                  <a:cubicBezTo>
                    <a:pt x="225363" y="278886"/>
                    <a:pt x="249962" y="274994"/>
                    <a:pt x="271799" y="267317"/>
                  </a:cubicBezTo>
                  <a:cubicBezTo>
                    <a:pt x="290147" y="260866"/>
                    <a:pt x="305672" y="251708"/>
                    <a:pt x="315518" y="241523"/>
                  </a:cubicBezTo>
                  <a:cubicBezTo>
                    <a:pt x="317932" y="239028"/>
                    <a:pt x="319970" y="236420"/>
                    <a:pt x="321697" y="233772"/>
                  </a:cubicBezTo>
                  <a:cubicBezTo>
                    <a:pt x="326561" y="226316"/>
                    <a:pt x="328948" y="218512"/>
                    <a:pt x="330220" y="211695"/>
                  </a:cubicBezTo>
                  <a:cubicBezTo>
                    <a:pt x="335119" y="213843"/>
                    <a:pt x="339626" y="216100"/>
                    <a:pt x="343676" y="218496"/>
                  </a:cubicBezTo>
                  <a:cubicBezTo>
                    <a:pt x="342123" y="224994"/>
                    <a:pt x="339413" y="232851"/>
                    <a:pt x="334561" y="240641"/>
                  </a:cubicBezTo>
                  <a:cubicBezTo>
                    <a:pt x="332232" y="244385"/>
                    <a:pt x="329411" y="248113"/>
                    <a:pt x="325973" y="251667"/>
                  </a:cubicBezTo>
                  <a:cubicBezTo>
                    <a:pt x="300661" y="277842"/>
                    <a:pt x="252402" y="293466"/>
                    <a:pt x="197324" y="293466"/>
                  </a:cubicBezTo>
                  <a:cubicBezTo>
                    <a:pt x="142245" y="293466"/>
                    <a:pt x="93983" y="277842"/>
                    <a:pt x="68674" y="251667"/>
                  </a:cubicBezTo>
                  <a:cubicBezTo>
                    <a:pt x="51817" y="234234"/>
                    <a:pt x="49588" y="212603"/>
                    <a:pt x="48854" y="205495"/>
                  </a:cubicBezTo>
                  <a:cubicBezTo>
                    <a:pt x="47871" y="195967"/>
                    <a:pt x="47871" y="182896"/>
                    <a:pt x="47871" y="166313"/>
                  </a:cubicBezTo>
                  <a:cubicBezTo>
                    <a:pt x="41835" y="163647"/>
                    <a:pt x="36306" y="160856"/>
                    <a:pt x="31256" y="157916"/>
                  </a:cubicBezTo>
                  <a:cubicBezTo>
                    <a:pt x="31256" y="188738"/>
                    <a:pt x="31229" y="196822"/>
                    <a:pt x="32297" y="207202"/>
                  </a:cubicBezTo>
                  <a:cubicBezTo>
                    <a:pt x="33175" y="215732"/>
                    <a:pt x="35851" y="241678"/>
                    <a:pt x="56713" y="263252"/>
                  </a:cubicBezTo>
                  <a:cubicBezTo>
                    <a:pt x="85094" y="292603"/>
                    <a:pt x="137652" y="310123"/>
                    <a:pt x="197318" y="310123"/>
                  </a:cubicBezTo>
                  <a:cubicBezTo>
                    <a:pt x="256983" y="310123"/>
                    <a:pt x="309538" y="292599"/>
                    <a:pt x="337917" y="263246"/>
                  </a:cubicBezTo>
                  <a:cubicBezTo>
                    <a:pt x="339703" y="261402"/>
                    <a:pt x="341343" y="259518"/>
                    <a:pt x="342875" y="257621"/>
                  </a:cubicBezTo>
                  <a:cubicBezTo>
                    <a:pt x="350549" y="248103"/>
                    <a:pt x="355128" y="238136"/>
                    <a:pt x="357906" y="229416"/>
                  </a:cubicBezTo>
                  <a:cubicBezTo>
                    <a:pt x="365378" y="237015"/>
                    <a:pt x="366218" y="248584"/>
                    <a:pt x="360783" y="257308"/>
                  </a:cubicBezTo>
                  <a:cubicBezTo>
                    <a:pt x="356864" y="263594"/>
                    <a:pt x="352709" y="268989"/>
                    <a:pt x="348431" y="273329"/>
                  </a:cubicBezTo>
                  <a:lnTo>
                    <a:pt x="348378" y="273382"/>
                  </a:lnTo>
                  <a:cubicBezTo>
                    <a:pt x="346620" y="275201"/>
                    <a:pt x="344776" y="276967"/>
                    <a:pt x="342875" y="278696"/>
                  </a:cubicBezTo>
                  <a:cubicBezTo>
                    <a:pt x="327506" y="292683"/>
                    <a:pt x="307502" y="303801"/>
                    <a:pt x="283251" y="311787"/>
                  </a:cubicBezTo>
                  <a:cubicBezTo>
                    <a:pt x="257616" y="320231"/>
                    <a:pt x="227899" y="324695"/>
                    <a:pt x="197310" y="324695"/>
                  </a:cubicBezTo>
                  <a:cubicBezTo>
                    <a:pt x="166721" y="324695"/>
                    <a:pt x="137006" y="320231"/>
                    <a:pt x="111369" y="311793"/>
                  </a:cubicBezTo>
                  <a:cubicBezTo>
                    <a:pt x="84123" y="302819"/>
                    <a:pt x="62212" y="289896"/>
                    <a:pt x="46242" y="273388"/>
                  </a:cubicBezTo>
                  <a:cubicBezTo>
                    <a:pt x="30070" y="256668"/>
                    <a:pt x="20508" y="234899"/>
                    <a:pt x="17802" y="208693"/>
                  </a:cubicBezTo>
                  <a:cubicBezTo>
                    <a:pt x="16655" y="197567"/>
                    <a:pt x="16317" y="176750"/>
                    <a:pt x="16847" y="148156"/>
                  </a:cubicBezTo>
                  <a:cubicBezTo>
                    <a:pt x="16028" y="147501"/>
                    <a:pt x="7954" y="141308"/>
                    <a:pt x="1146" y="132011"/>
                  </a:cubicBezTo>
                  <a:cubicBezTo>
                    <a:pt x="-274" y="143712"/>
                    <a:pt x="27" y="171864"/>
                    <a:pt x="27" y="171864"/>
                  </a:cubicBezTo>
                  <a:cubicBezTo>
                    <a:pt x="27" y="186706"/>
                    <a:pt x="27" y="198428"/>
                    <a:pt x="1263" y="210406"/>
                  </a:cubicBezTo>
                  <a:cubicBezTo>
                    <a:pt x="4358" y="240418"/>
                    <a:pt x="15469" y="265509"/>
                    <a:pt x="34298" y="284977"/>
                  </a:cubicBezTo>
                  <a:cubicBezTo>
                    <a:pt x="52159" y="303447"/>
                    <a:pt x="76342" y="317792"/>
                    <a:pt x="106179" y="327623"/>
                  </a:cubicBezTo>
                  <a:cubicBezTo>
                    <a:pt x="133472" y="336610"/>
                    <a:pt x="164985" y="341359"/>
                    <a:pt x="197320" y="341359"/>
                  </a:cubicBezTo>
                  <a:cubicBezTo>
                    <a:pt x="229655" y="341359"/>
                    <a:pt x="261170" y="336610"/>
                    <a:pt x="288457" y="327623"/>
                  </a:cubicBezTo>
                  <a:cubicBezTo>
                    <a:pt x="309493" y="320697"/>
                    <a:pt x="327702" y="311511"/>
                    <a:pt x="342879" y="300227"/>
                  </a:cubicBezTo>
                  <a:cubicBezTo>
                    <a:pt x="349222" y="295516"/>
                    <a:pt x="355046" y="290446"/>
                    <a:pt x="360307" y="285004"/>
                  </a:cubicBezTo>
                  <a:cubicBezTo>
                    <a:pt x="365429" y="279796"/>
                    <a:pt x="370340" y="273445"/>
                    <a:pt x="374898" y="266133"/>
                  </a:cubicBezTo>
                  <a:cubicBezTo>
                    <a:pt x="384298" y="251053"/>
                    <a:pt x="382519" y="231458"/>
                    <a:pt x="370526" y="218529"/>
                  </a:cubicBezTo>
                  <a:cubicBezTo>
                    <a:pt x="358660" y="205739"/>
                    <a:pt x="336213" y="192223"/>
                    <a:pt x="284349" y="179611"/>
                  </a:cubicBezTo>
                  <a:cubicBezTo>
                    <a:pt x="258191" y="173251"/>
                    <a:pt x="228833" y="167909"/>
                    <a:pt x="198789" y="162479"/>
                  </a:cubicBezTo>
                  <a:cubicBezTo>
                    <a:pt x="168454" y="157003"/>
                    <a:pt x="137664" y="151434"/>
                    <a:pt x="110721" y="144655"/>
                  </a:cubicBezTo>
                  <a:cubicBezTo>
                    <a:pt x="111139" y="138787"/>
                    <a:pt x="111946" y="134756"/>
                    <a:pt x="113493" y="133150"/>
                  </a:cubicBezTo>
                  <a:cubicBezTo>
                    <a:pt x="115907" y="130654"/>
                    <a:pt x="120311" y="127450"/>
                    <a:pt x="126738" y="124240"/>
                  </a:cubicBezTo>
                  <a:cubicBezTo>
                    <a:pt x="140600" y="117324"/>
                    <a:pt x="163922" y="110371"/>
                    <a:pt x="197310" y="110371"/>
                  </a:cubicBezTo>
                  <a:cubicBezTo>
                    <a:pt x="246182" y="110371"/>
                    <a:pt x="273506" y="125271"/>
                    <a:pt x="281127" y="133150"/>
                  </a:cubicBezTo>
                  <a:cubicBezTo>
                    <a:pt x="283493" y="135599"/>
                    <a:pt x="284128" y="143688"/>
                    <a:pt x="284296" y="155367"/>
                  </a:cubicBezTo>
                  <a:cubicBezTo>
                    <a:pt x="289973" y="156705"/>
                    <a:pt x="295544" y="158096"/>
                    <a:pt x="300979" y="159539"/>
                  </a:cubicBezTo>
                  <a:cubicBezTo>
                    <a:pt x="300864" y="139023"/>
                    <a:pt x="299965" y="128671"/>
                    <a:pt x="293083" y="121553"/>
                  </a:cubicBezTo>
                  <a:cubicBezTo>
                    <a:pt x="286085" y="114320"/>
                    <a:pt x="273944" y="107609"/>
                    <a:pt x="258892" y="102666"/>
                  </a:cubicBezTo>
                  <a:cubicBezTo>
                    <a:pt x="241031" y="96802"/>
                    <a:pt x="219737" y="93698"/>
                    <a:pt x="197308" y="93698"/>
                  </a:cubicBezTo>
                  <a:cubicBezTo>
                    <a:pt x="174879" y="93698"/>
                    <a:pt x="153591" y="96796"/>
                    <a:pt x="135730" y="102666"/>
                  </a:cubicBezTo>
                  <a:cubicBezTo>
                    <a:pt x="122733" y="106934"/>
                    <a:pt x="111912" y="112516"/>
                    <a:pt x="104692" y="118625"/>
                  </a:cubicBezTo>
                  <a:cubicBezTo>
                    <a:pt x="103551" y="119587"/>
                    <a:pt x="102490" y="120565"/>
                    <a:pt x="101533" y="121555"/>
                  </a:cubicBezTo>
                  <a:cubicBezTo>
                    <a:pt x="97255" y="125975"/>
                    <a:pt x="95292" y="131653"/>
                    <a:pt x="94389" y="140230"/>
                  </a:cubicBezTo>
                  <a:cubicBezTo>
                    <a:pt x="89493" y="138802"/>
                    <a:pt x="84778" y="137322"/>
                    <a:pt x="80277" y="135773"/>
                  </a:cubicBezTo>
                  <a:cubicBezTo>
                    <a:pt x="81222" y="129126"/>
                    <a:pt x="83340" y="120841"/>
                    <a:pt x="88995" y="113792"/>
                  </a:cubicBezTo>
                  <a:cubicBezTo>
                    <a:pt x="89646" y="112984"/>
                    <a:pt x="90326" y="112184"/>
                    <a:pt x="91072" y="111407"/>
                  </a:cubicBezTo>
                  <a:cubicBezTo>
                    <a:pt x="106165" y="95799"/>
                    <a:pt x="142003" y="79116"/>
                    <a:pt x="197302" y="79116"/>
                  </a:cubicBezTo>
                  <a:cubicBezTo>
                    <a:pt x="252601" y="79116"/>
                    <a:pt x="288443" y="95799"/>
                    <a:pt x="303538" y="111407"/>
                  </a:cubicBezTo>
                  <a:cubicBezTo>
                    <a:pt x="311915" y="120068"/>
                    <a:pt x="313943" y="131337"/>
                    <a:pt x="314734" y="139057"/>
                  </a:cubicBezTo>
                  <a:cubicBezTo>
                    <a:pt x="315426" y="145756"/>
                    <a:pt x="315531" y="153541"/>
                    <a:pt x="315547" y="163676"/>
                  </a:cubicBezTo>
                  <a:cubicBezTo>
                    <a:pt x="320939" y="165157"/>
                    <a:pt x="331443" y="168932"/>
                    <a:pt x="332187" y="169208"/>
                  </a:cubicBezTo>
                  <a:cubicBezTo>
                    <a:pt x="332187" y="155798"/>
                    <a:pt x="332181" y="146075"/>
                    <a:pt x="331285" y="137349"/>
                  </a:cubicBezTo>
                  <a:cubicBezTo>
                    <a:pt x="330234" y="127164"/>
                    <a:pt x="327456" y="112196"/>
                    <a:pt x="315488" y="99822"/>
                  </a:cubicBezTo>
                  <a:cubicBezTo>
                    <a:pt x="305638" y="89638"/>
                    <a:pt x="290117" y="80480"/>
                    <a:pt x="271770" y="74029"/>
                  </a:cubicBezTo>
                  <a:cubicBezTo>
                    <a:pt x="249933" y="66352"/>
                    <a:pt x="224873" y="62460"/>
                    <a:pt x="197300" y="62460"/>
                  </a:cubicBezTo>
                  <a:cubicBezTo>
                    <a:pt x="169728" y="62460"/>
                    <a:pt x="144668" y="66352"/>
                    <a:pt x="122831" y="74029"/>
                  </a:cubicBezTo>
                  <a:cubicBezTo>
                    <a:pt x="104483" y="80480"/>
                    <a:pt x="88958" y="89638"/>
                    <a:pt x="79112" y="99822"/>
                  </a:cubicBezTo>
                  <a:cubicBezTo>
                    <a:pt x="76700" y="102318"/>
                    <a:pt x="74660" y="104925"/>
                    <a:pt x="72933" y="107574"/>
                  </a:cubicBezTo>
                  <a:cubicBezTo>
                    <a:pt x="68069" y="115030"/>
                    <a:pt x="65682" y="122834"/>
                    <a:pt x="64410" y="129649"/>
                  </a:cubicBezTo>
                  <a:cubicBezTo>
                    <a:pt x="59514" y="127503"/>
                    <a:pt x="55004" y="125244"/>
                    <a:pt x="50954" y="122854"/>
                  </a:cubicBezTo>
                  <a:cubicBezTo>
                    <a:pt x="52507" y="116356"/>
                    <a:pt x="55216" y="108497"/>
                    <a:pt x="60069" y="100708"/>
                  </a:cubicBezTo>
                  <a:cubicBezTo>
                    <a:pt x="62398" y="96965"/>
                    <a:pt x="65219" y="93236"/>
                    <a:pt x="68657" y="89684"/>
                  </a:cubicBezTo>
                  <a:cubicBezTo>
                    <a:pt x="93969" y="63510"/>
                    <a:pt x="142060" y="47886"/>
                    <a:pt x="197306" y="47886"/>
                  </a:cubicBezTo>
                  <a:cubicBezTo>
                    <a:pt x="252553" y="47886"/>
                    <a:pt x="300647" y="63510"/>
                    <a:pt x="325955" y="89684"/>
                  </a:cubicBezTo>
                  <a:cubicBezTo>
                    <a:pt x="342813" y="107118"/>
                    <a:pt x="345042" y="128749"/>
                    <a:pt x="345774" y="135855"/>
                  </a:cubicBezTo>
                  <a:cubicBezTo>
                    <a:pt x="346757" y="145384"/>
                    <a:pt x="346757" y="155260"/>
                    <a:pt x="346757" y="175037"/>
                  </a:cubicBezTo>
                  <a:cubicBezTo>
                    <a:pt x="352793" y="177702"/>
                    <a:pt x="358322" y="180494"/>
                    <a:pt x="363370" y="183433"/>
                  </a:cubicBezTo>
                  <a:cubicBezTo>
                    <a:pt x="363370" y="151047"/>
                    <a:pt x="363397" y="144528"/>
                    <a:pt x="362330" y="134147"/>
                  </a:cubicBezTo>
                  <a:cubicBezTo>
                    <a:pt x="361453" y="125617"/>
                    <a:pt x="358777" y="99672"/>
                    <a:pt x="337915" y="78097"/>
                  </a:cubicBezTo>
                  <a:cubicBezTo>
                    <a:pt x="309534" y="48746"/>
                    <a:pt x="256972" y="31227"/>
                    <a:pt x="197310" y="31227"/>
                  </a:cubicBezTo>
                  <a:cubicBezTo>
                    <a:pt x="137649" y="31227"/>
                    <a:pt x="85090" y="48750"/>
                    <a:pt x="56711" y="78101"/>
                  </a:cubicBezTo>
                  <a:cubicBezTo>
                    <a:pt x="54925" y="79946"/>
                    <a:pt x="53284" y="81829"/>
                    <a:pt x="51753" y="83727"/>
                  </a:cubicBezTo>
                  <a:cubicBezTo>
                    <a:pt x="44079" y="93244"/>
                    <a:pt x="39500" y="103218"/>
                    <a:pt x="36722" y="111932"/>
                  </a:cubicBezTo>
                  <a:cubicBezTo>
                    <a:pt x="29445" y="104444"/>
                    <a:pt x="28488" y="93113"/>
                    <a:pt x="33786" y="84484"/>
                  </a:cubicBezTo>
                  <a:cubicBezTo>
                    <a:pt x="41438" y="72016"/>
                    <a:pt x="46566" y="67416"/>
                    <a:pt x="51759" y="62651"/>
                  </a:cubicBezTo>
                  <a:cubicBezTo>
                    <a:pt x="67063" y="48598"/>
                    <a:pt x="87132" y="37547"/>
                    <a:pt x="111377" y="29560"/>
                  </a:cubicBezTo>
                  <a:cubicBezTo>
                    <a:pt x="137012" y="21116"/>
                    <a:pt x="166729" y="16653"/>
                    <a:pt x="197324" y="16653"/>
                  </a:cubicBezTo>
                  <a:cubicBezTo>
                    <a:pt x="227918" y="16653"/>
                    <a:pt x="257628" y="21116"/>
                    <a:pt x="283259" y="29554"/>
                  </a:cubicBezTo>
                  <a:cubicBezTo>
                    <a:pt x="310505" y="38528"/>
                    <a:pt x="332416" y="51451"/>
                    <a:pt x="348380" y="67960"/>
                  </a:cubicBezTo>
                  <a:cubicBezTo>
                    <a:pt x="364552" y="84679"/>
                    <a:pt x="374114" y="106449"/>
                    <a:pt x="376820" y="132653"/>
                  </a:cubicBezTo>
                  <a:cubicBezTo>
                    <a:pt x="377967" y="143778"/>
                    <a:pt x="378051" y="149685"/>
                    <a:pt x="377865" y="193260"/>
                  </a:cubicBezTo>
                  <a:cubicBezTo>
                    <a:pt x="378658" y="193894"/>
                    <a:pt x="387297" y="200742"/>
                    <a:pt x="393492" y="209356"/>
                  </a:cubicBezTo>
                  <a:cubicBezTo>
                    <a:pt x="394648" y="199083"/>
                    <a:pt x="394611" y="188765"/>
                    <a:pt x="394611" y="176889"/>
                  </a:cubicBezTo>
                  <a:lnTo>
                    <a:pt x="394601" y="176889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48" name="Graphic 47">
            <a:extLst>
              <a:ext uri="{FF2B5EF4-FFF2-40B4-BE49-F238E27FC236}">
                <a16:creationId xmlns:a16="http://schemas.microsoft.com/office/drawing/2014/main" id="{A902C098-6C9F-D476-0D92-5C93202DEE1C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7081024" y="5945772"/>
            <a:ext cx="2105262" cy="4511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23653947"/>
      </p:ext>
    </p:extLst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tats_3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>
            <a:extLst>
              <a:ext uri="{FF2B5EF4-FFF2-40B4-BE49-F238E27FC236}">
                <a16:creationId xmlns:a16="http://schemas.microsoft.com/office/drawing/2014/main" id="{E125469F-F42A-F6B8-771B-2475AC4D8D2A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591533" y="0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4" name="Text Placeholder 17">
            <a:extLst>
              <a:ext uri="{FF2B5EF4-FFF2-40B4-BE49-F238E27FC236}">
                <a16:creationId xmlns:a16="http://schemas.microsoft.com/office/drawing/2014/main" id="{A49BAFDF-1E14-1E7F-C6BF-CE621A94A675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5059464" y="1943055"/>
            <a:ext cx="2618991" cy="594360"/>
          </a:xfrm>
          <a:prstGeom prst="rect">
            <a:avLst/>
          </a:prstGeom>
        </p:spPr>
        <p:txBody>
          <a:bodyPr lIns="0" tIns="365760" rIns="0" bIns="182880"/>
          <a:lstStyle>
            <a:lvl1pPr algn="r">
              <a:lnSpc>
                <a:spcPts val="1700"/>
              </a:lnSpc>
              <a:defRPr sz="5000" b="0" i="0" spc="-15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Enter %</a:t>
            </a:r>
          </a:p>
        </p:txBody>
      </p:sp>
      <p:sp>
        <p:nvSpPr>
          <p:cNvPr id="25" name="Text Placeholder 17">
            <a:extLst>
              <a:ext uri="{FF2B5EF4-FFF2-40B4-BE49-F238E27FC236}">
                <a16:creationId xmlns:a16="http://schemas.microsoft.com/office/drawing/2014/main" id="{5A5EF32B-4BDE-DFAB-0498-3BE06F75631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75358" y="2137882"/>
            <a:ext cx="2188880" cy="20470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Enter graph name</a:t>
            </a:r>
          </a:p>
        </p:txBody>
      </p:sp>
      <p:sp>
        <p:nvSpPr>
          <p:cNvPr id="26" name="Text Placeholder 17">
            <a:extLst>
              <a:ext uri="{FF2B5EF4-FFF2-40B4-BE49-F238E27FC236}">
                <a16:creationId xmlns:a16="http://schemas.microsoft.com/office/drawing/2014/main" id="{CC91B9CA-E1A5-7373-DBA5-23AB0FC7A745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75358" y="3466777"/>
            <a:ext cx="2188880" cy="20470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Enter graph name</a:t>
            </a:r>
          </a:p>
        </p:txBody>
      </p:sp>
      <p:sp>
        <p:nvSpPr>
          <p:cNvPr id="27" name="Text Placeholder 17">
            <a:extLst>
              <a:ext uri="{FF2B5EF4-FFF2-40B4-BE49-F238E27FC236}">
                <a16:creationId xmlns:a16="http://schemas.microsoft.com/office/drawing/2014/main" id="{F83AAA60-DD5C-CABC-BEE4-A382C1F4621D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975358" y="4795672"/>
            <a:ext cx="2188880" cy="20470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Enter graph name</a:t>
            </a:r>
          </a:p>
        </p:txBody>
      </p:sp>
      <p:sp>
        <p:nvSpPr>
          <p:cNvPr id="28" name="Text Placeholder 17">
            <a:extLst>
              <a:ext uri="{FF2B5EF4-FFF2-40B4-BE49-F238E27FC236}">
                <a16:creationId xmlns:a16="http://schemas.microsoft.com/office/drawing/2014/main" id="{71636566-5334-FA1E-D715-6EEEECF0C71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5059464" y="3263999"/>
            <a:ext cx="2618991" cy="594360"/>
          </a:xfrm>
          <a:prstGeom prst="rect">
            <a:avLst/>
          </a:prstGeom>
        </p:spPr>
        <p:txBody>
          <a:bodyPr lIns="0" tIns="365760" rIns="0" bIns="182880"/>
          <a:lstStyle>
            <a:lvl1pPr algn="r">
              <a:lnSpc>
                <a:spcPts val="1700"/>
              </a:lnSpc>
              <a:defRPr sz="5000" b="0" i="0" spc="-15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Enter %</a:t>
            </a:r>
          </a:p>
        </p:txBody>
      </p:sp>
      <p:sp>
        <p:nvSpPr>
          <p:cNvPr id="29" name="Text Placeholder 17">
            <a:extLst>
              <a:ext uri="{FF2B5EF4-FFF2-40B4-BE49-F238E27FC236}">
                <a16:creationId xmlns:a16="http://schemas.microsoft.com/office/drawing/2014/main" id="{DED0E8A6-376D-B5B9-406C-1DB58FA2BB83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5059464" y="4584944"/>
            <a:ext cx="2618991" cy="594360"/>
          </a:xfrm>
          <a:prstGeom prst="rect">
            <a:avLst/>
          </a:prstGeom>
        </p:spPr>
        <p:txBody>
          <a:bodyPr lIns="0" tIns="365760" rIns="0" bIns="182880"/>
          <a:lstStyle>
            <a:lvl1pPr algn="r">
              <a:lnSpc>
                <a:spcPts val="1700"/>
              </a:lnSpc>
              <a:defRPr sz="5000" b="0" i="0" spc="-15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Enter %</a:t>
            </a: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2E134C77-0904-3B37-5C2C-FD5E9B13161B}"/>
              </a:ext>
            </a:extLst>
          </p:cNvPr>
          <p:cNvGrpSpPr/>
          <p:nvPr/>
        </p:nvGrpSpPr>
        <p:grpSpPr>
          <a:xfrm>
            <a:off x="10016931" y="194469"/>
            <a:ext cx="3028836" cy="1120031"/>
            <a:chOff x="7241828" y="856922"/>
            <a:chExt cx="4944479" cy="1828415"/>
          </a:xfrm>
        </p:grpSpPr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447F8206-92BD-A4FD-791E-1136C0026F5F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CA18746B-142F-D45E-1C07-64EB8141F8C9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4CC816AE-39E3-197F-6097-563E6FB567FE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787325B2-5B4E-C639-0DA3-941DC560EE93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67DC0D4B-F61A-76D8-DCB3-E16B60009A1E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42" name="Rectangle 41">
            <a:extLst>
              <a:ext uri="{FF2B5EF4-FFF2-40B4-BE49-F238E27FC236}">
                <a16:creationId xmlns:a16="http://schemas.microsoft.com/office/drawing/2014/main" id="{E3220CB9-45EB-ADE5-14B1-2158BCD18B56}"/>
              </a:ext>
            </a:extLst>
          </p:cNvPr>
          <p:cNvSpPr/>
          <p:nvPr/>
        </p:nvSpPr>
        <p:spPr>
          <a:xfrm>
            <a:off x="12209677" y="150183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" name="Text Placeholder 12">
            <a:extLst>
              <a:ext uri="{FF2B5EF4-FFF2-40B4-BE49-F238E27FC236}">
                <a16:creationId xmlns:a16="http://schemas.microsoft.com/office/drawing/2014/main" id="{85006424-1647-7EF4-6487-BB16B4FC78C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21D57084-3A60-E6D4-39EE-B8DAF7B73CD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D071E7E0-DFD6-63BE-9015-3A2B736D29AD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B0C4DB7-ADA0-52FD-1C0E-D62CC75ACE92}"/>
              </a:ext>
            </a:extLst>
          </p:cNvPr>
          <p:cNvSpPr/>
          <p:nvPr userDrawn="1"/>
        </p:nvSpPr>
        <p:spPr>
          <a:xfrm>
            <a:off x="-2591533" y="0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1C047B3-BA53-229F-F3B2-57AA103B00BD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2DFB989-86EA-27EC-D0CC-C7BA3F384D9D}"/>
              </a:ext>
            </a:extLst>
          </p:cNvPr>
          <p:cNvGrpSpPr/>
          <p:nvPr userDrawn="1"/>
        </p:nvGrpSpPr>
        <p:grpSpPr>
          <a:xfrm>
            <a:off x="10016931" y="194469"/>
            <a:ext cx="3028836" cy="1120031"/>
            <a:chOff x="7241828" y="856922"/>
            <a:chExt cx="4944479" cy="1828415"/>
          </a:xfrm>
        </p:grpSpPr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39442072-6EAE-E47A-7E4F-F6CC553DAFAC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3A0C8FAB-B31F-8D55-A845-410C07723742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54820453-B4D0-C980-7274-B79FC05D741F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4B59D4C8-57DE-E6E3-ED01-4E7974704053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74FA7103-B8C0-CA5D-AA8B-72DB3C7F1A57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9" name="Rectangle 18">
            <a:extLst>
              <a:ext uri="{FF2B5EF4-FFF2-40B4-BE49-F238E27FC236}">
                <a16:creationId xmlns:a16="http://schemas.microsoft.com/office/drawing/2014/main" id="{968B7821-2783-A31E-FBE1-0E413DDDE387}"/>
              </a:ext>
            </a:extLst>
          </p:cNvPr>
          <p:cNvSpPr/>
          <p:nvPr userDrawn="1"/>
        </p:nvSpPr>
        <p:spPr>
          <a:xfrm>
            <a:off x="12209677" y="150183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39555780"/>
      </p:ext>
    </p:extLst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Content Slide_8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>
            <a:extLst>
              <a:ext uri="{FF2B5EF4-FFF2-40B4-BE49-F238E27FC236}">
                <a16:creationId xmlns:a16="http://schemas.microsoft.com/office/drawing/2014/main" id="{A96C8699-9D55-5491-26F9-893007902E94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9" name="Group 68">
            <a:extLst>
              <a:ext uri="{FF2B5EF4-FFF2-40B4-BE49-F238E27FC236}">
                <a16:creationId xmlns:a16="http://schemas.microsoft.com/office/drawing/2014/main" id="{8F20DA5D-6EC5-7669-F87F-02ECE93DEFFD}"/>
              </a:ext>
            </a:extLst>
          </p:cNvPr>
          <p:cNvGrpSpPr/>
          <p:nvPr/>
        </p:nvGrpSpPr>
        <p:grpSpPr>
          <a:xfrm>
            <a:off x="10016931" y="194469"/>
            <a:ext cx="3028836" cy="1120031"/>
            <a:chOff x="7241828" y="856922"/>
            <a:chExt cx="4944479" cy="1828415"/>
          </a:xfrm>
        </p:grpSpPr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23BB221F-EF6E-E5A8-4111-F18D9548BFD8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5FD30DF5-8F4A-EB5C-E274-AE4E2DF17677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57170E00-A1C7-4F07-7311-125AD3628AAD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79AB3FDB-63BF-2F2E-3487-A663938FCD6A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75FB97E1-8D15-7E3B-2D68-7BCE38FA2FC5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571222" y="1939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50" name="Google Shape;1254;p79">
            <a:extLst>
              <a:ext uri="{FF2B5EF4-FFF2-40B4-BE49-F238E27FC236}">
                <a16:creationId xmlns:a16="http://schemas.microsoft.com/office/drawing/2014/main" id="{410DE5F9-CBE7-5C58-BE9D-A1FE26FE63D8}"/>
              </a:ext>
            </a:extLst>
          </p:cNvPr>
          <p:cNvSpPr txBox="1"/>
          <p:nvPr/>
        </p:nvSpPr>
        <p:spPr>
          <a:xfrm>
            <a:off x="982375" y="3280575"/>
            <a:ext cx="3001500" cy="36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0" i="0">
                <a:solidFill>
                  <a:schemeClr val="dk1"/>
                </a:solidFill>
                <a:latin typeface="Arial" panose="020B0604020202020204" pitchFamily="34" charset="0"/>
                <a:ea typeface="Inter"/>
                <a:cs typeface="Arial" panose="020B0604020202020204" pitchFamily="34" charset="0"/>
                <a:sym typeface="Inter"/>
              </a:rPr>
              <a:t>PHOTO PLACEHOLDER</a:t>
            </a:r>
            <a:endParaRPr sz="1200" b="0" i="0">
              <a:solidFill>
                <a:schemeClr val="dk1"/>
              </a:solidFill>
              <a:latin typeface="Arial" panose="020B0604020202020204" pitchFamily="34" charset="0"/>
              <a:ea typeface="Inter"/>
              <a:cs typeface="Arial" panose="020B0604020202020204" pitchFamily="34" charset="0"/>
              <a:sym typeface="Inter"/>
            </a:endParaRPr>
          </a:p>
        </p:txBody>
      </p:sp>
      <p:sp>
        <p:nvSpPr>
          <p:cNvPr id="52" name="Google Shape;1263;p79">
            <a:extLst>
              <a:ext uri="{FF2B5EF4-FFF2-40B4-BE49-F238E27FC236}">
                <a16:creationId xmlns:a16="http://schemas.microsoft.com/office/drawing/2014/main" id="{BF90CE5E-8522-EDC1-F7DE-475E2285CCF9}"/>
              </a:ext>
            </a:extLst>
          </p:cNvPr>
          <p:cNvSpPr txBox="1"/>
          <p:nvPr/>
        </p:nvSpPr>
        <p:spPr>
          <a:xfrm>
            <a:off x="4702925" y="3280575"/>
            <a:ext cx="3001500" cy="36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0" i="0">
                <a:solidFill>
                  <a:schemeClr val="dk1"/>
                </a:solidFill>
                <a:latin typeface="Arial" panose="020B0604020202020204" pitchFamily="34" charset="0"/>
                <a:ea typeface="Inter"/>
                <a:cs typeface="Arial" panose="020B0604020202020204" pitchFamily="34" charset="0"/>
                <a:sym typeface="Inter"/>
              </a:rPr>
              <a:t>PHOTO PLACEHOLDER</a:t>
            </a:r>
            <a:endParaRPr sz="1200" b="0" i="0">
              <a:solidFill>
                <a:schemeClr val="dk1"/>
              </a:solidFill>
              <a:latin typeface="Arial" panose="020B0604020202020204" pitchFamily="34" charset="0"/>
              <a:ea typeface="Inter"/>
              <a:cs typeface="Arial" panose="020B0604020202020204" pitchFamily="34" charset="0"/>
              <a:sym typeface="Inter"/>
            </a:endParaRPr>
          </a:p>
        </p:txBody>
      </p:sp>
      <p:sp>
        <p:nvSpPr>
          <p:cNvPr id="53" name="Text Placeholder 17">
            <a:extLst>
              <a:ext uri="{FF2B5EF4-FFF2-40B4-BE49-F238E27FC236}">
                <a16:creationId xmlns:a16="http://schemas.microsoft.com/office/drawing/2014/main" id="{B68A4DB0-42FB-9EC3-CE9E-95A87E221FC3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81088" y="2042196"/>
            <a:ext cx="2763425" cy="174384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54" name="Picture Placeholder 10">
            <a:extLst>
              <a:ext uri="{FF2B5EF4-FFF2-40B4-BE49-F238E27FC236}">
                <a16:creationId xmlns:a16="http://schemas.microsoft.com/office/drawing/2014/main" id="{E0591CFB-C19D-B2E0-E787-A37A2CD9BD84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625851" y="2588325"/>
            <a:ext cx="3462450" cy="1706101"/>
          </a:xfrm>
          <a:prstGeom prst="rect">
            <a:avLst/>
          </a:prstGeom>
        </p:spPr>
        <p:txBody>
          <a:bodyPr/>
          <a:lstStyle>
            <a:lvl1pPr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55" name="Text Placeholder 17">
            <a:extLst>
              <a:ext uri="{FF2B5EF4-FFF2-40B4-BE49-F238E27FC236}">
                <a16:creationId xmlns:a16="http://schemas.microsoft.com/office/drawing/2014/main" id="{FE44A36E-D66D-B6B1-53FB-E7621C899143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879375" y="4655145"/>
            <a:ext cx="2417600" cy="594360"/>
          </a:xfrm>
          <a:prstGeom prst="rect">
            <a:avLst/>
          </a:prstGeom>
        </p:spPr>
        <p:txBody>
          <a:bodyPr lIns="0" tIns="365760" rIns="0" bIns="182880"/>
          <a:lstStyle>
            <a:lvl1pPr algn="l">
              <a:lnSpc>
                <a:spcPts val="1700"/>
              </a:lnSpc>
              <a:defRPr sz="5000" b="0" i="0" spc="-15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Enter %</a:t>
            </a:r>
          </a:p>
        </p:txBody>
      </p:sp>
      <p:sp>
        <p:nvSpPr>
          <p:cNvPr id="58" name="Text Placeholder 17">
            <a:extLst>
              <a:ext uri="{FF2B5EF4-FFF2-40B4-BE49-F238E27FC236}">
                <a16:creationId xmlns:a16="http://schemas.microsoft.com/office/drawing/2014/main" id="{4885D0F0-8395-0C55-C217-F79DED3E8631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4625870" y="2044371"/>
            <a:ext cx="2763425" cy="174384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59" name="Picture Placeholder 10">
            <a:extLst>
              <a:ext uri="{FF2B5EF4-FFF2-40B4-BE49-F238E27FC236}">
                <a16:creationId xmlns:a16="http://schemas.microsoft.com/office/drawing/2014/main" id="{DDBCE042-206D-7C92-D5D2-8BEA7C16868E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4370633" y="2590500"/>
            <a:ext cx="3462450" cy="1706101"/>
          </a:xfrm>
          <a:prstGeom prst="rect">
            <a:avLst/>
          </a:prstGeom>
        </p:spPr>
        <p:txBody>
          <a:bodyPr/>
          <a:lstStyle>
            <a:lvl1pPr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60" name="Text Placeholder 17">
            <a:extLst>
              <a:ext uri="{FF2B5EF4-FFF2-40B4-BE49-F238E27FC236}">
                <a16:creationId xmlns:a16="http://schemas.microsoft.com/office/drawing/2014/main" id="{8708764F-877D-E3DB-6319-6032839E4A09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624157" y="4657320"/>
            <a:ext cx="2417600" cy="594360"/>
          </a:xfrm>
          <a:prstGeom prst="rect">
            <a:avLst/>
          </a:prstGeom>
        </p:spPr>
        <p:txBody>
          <a:bodyPr lIns="0" tIns="365760" rIns="0" bIns="182880"/>
          <a:lstStyle>
            <a:lvl1pPr algn="l">
              <a:lnSpc>
                <a:spcPts val="1700"/>
              </a:lnSpc>
              <a:defRPr sz="5000" b="0" i="0" spc="-15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Enter %</a:t>
            </a:r>
          </a:p>
        </p:txBody>
      </p:sp>
      <p:sp>
        <p:nvSpPr>
          <p:cNvPr id="63" name="Text Placeholder 17">
            <a:extLst>
              <a:ext uri="{FF2B5EF4-FFF2-40B4-BE49-F238E27FC236}">
                <a16:creationId xmlns:a16="http://schemas.microsoft.com/office/drawing/2014/main" id="{5C751093-C220-495B-8F13-883ECA0DD770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8365249" y="2046337"/>
            <a:ext cx="2763425" cy="174384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64" name="Picture Placeholder 10">
            <a:extLst>
              <a:ext uri="{FF2B5EF4-FFF2-40B4-BE49-F238E27FC236}">
                <a16:creationId xmlns:a16="http://schemas.microsoft.com/office/drawing/2014/main" id="{CCA36612-7FEC-48DE-A965-51C59B3BEA84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8110012" y="2592466"/>
            <a:ext cx="3462450" cy="1706101"/>
          </a:xfrm>
          <a:prstGeom prst="rect">
            <a:avLst/>
          </a:prstGeom>
        </p:spPr>
        <p:txBody>
          <a:bodyPr/>
          <a:lstStyle>
            <a:lvl1pPr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65" name="Text Placeholder 17">
            <a:extLst>
              <a:ext uri="{FF2B5EF4-FFF2-40B4-BE49-F238E27FC236}">
                <a16:creationId xmlns:a16="http://schemas.microsoft.com/office/drawing/2014/main" id="{95D93395-9567-6DCC-15AE-6404A1B5EBC7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8363536" y="4659286"/>
            <a:ext cx="2417600" cy="594360"/>
          </a:xfrm>
          <a:prstGeom prst="rect">
            <a:avLst/>
          </a:prstGeom>
        </p:spPr>
        <p:txBody>
          <a:bodyPr lIns="0" tIns="365760" rIns="0" bIns="182880"/>
          <a:lstStyle>
            <a:lvl1pPr algn="l">
              <a:lnSpc>
                <a:spcPts val="1700"/>
              </a:lnSpc>
              <a:defRPr sz="5000" b="0" i="0" spc="-15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Enter %</a:t>
            </a:r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62FC7AC0-B5ED-786A-B676-F5F8D6AD5BE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660651" y="597078"/>
            <a:ext cx="1926199" cy="225592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US"/>
              <a:t>This is the eyebrow</a:t>
            </a:r>
          </a:p>
        </p:txBody>
      </p:sp>
      <p:sp>
        <p:nvSpPr>
          <p:cNvPr id="3" name="Text Placeholder 12">
            <a:extLst>
              <a:ext uri="{FF2B5EF4-FFF2-40B4-BE49-F238E27FC236}">
                <a16:creationId xmlns:a16="http://schemas.microsoft.com/office/drawing/2014/main" id="{0C49CF63-F69B-99DE-9CBA-C53576603AA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859644" y="585295"/>
            <a:ext cx="5704639" cy="442894"/>
          </a:xfrm>
          <a:prstGeom prst="rect">
            <a:avLst/>
          </a:prstGeom>
        </p:spPr>
        <p:txBody>
          <a:bodyPr lIns="0" tIns="0" anchor="ctr" anchorCtr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4E41F474-C8D9-7BDD-BC5B-4CCB6995EB75}"/>
              </a:ext>
            </a:extLst>
          </p:cNvPr>
          <p:cNvGrpSpPr/>
          <p:nvPr userDrawn="1"/>
        </p:nvGrpSpPr>
        <p:grpSpPr>
          <a:xfrm>
            <a:off x="10016931" y="194469"/>
            <a:ext cx="3028836" cy="1120031"/>
            <a:chOff x="7241828" y="856922"/>
            <a:chExt cx="4944479" cy="1828415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2E9EB053-5DFE-204B-3D3F-79F08947A072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ABE40AB1-5789-E1AF-354B-B7C6886401C6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6A5CF590-2CFF-B60D-F1FB-30DF7A46A41C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948C068C-72F2-50A1-781A-CE7850C0CA88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57716A55-E66D-8812-4C49-95E7153F734A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4" name="Graphic 13">
            <a:extLst>
              <a:ext uri="{FF2B5EF4-FFF2-40B4-BE49-F238E27FC236}">
                <a16:creationId xmlns:a16="http://schemas.microsoft.com/office/drawing/2014/main" id="{DC3BB789-CDBA-31A0-61D0-263BA05F678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B343212E-D0DE-4179-AABE-2EC7BB8BC0C4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9ECC48CC-8E5D-606B-71DA-E6A9D4FFCE05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6846F4FB-A73E-56DA-AC3A-F6230B2D0385}"/>
              </a:ext>
            </a:extLst>
          </p:cNvPr>
          <p:cNvSpPr/>
          <p:nvPr userDrawn="1"/>
        </p:nvSpPr>
        <p:spPr>
          <a:xfrm>
            <a:off x="-2571222" y="1939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0" name="Google Shape;1254;p79">
            <a:extLst>
              <a:ext uri="{FF2B5EF4-FFF2-40B4-BE49-F238E27FC236}">
                <a16:creationId xmlns:a16="http://schemas.microsoft.com/office/drawing/2014/main" id="{BD34B033-ED5F-3657-279F-E4C81E62FEE8}"/>
              </a:ext>
            </a:extLst>
          </p:cNvPr>
          <p:cNvSpPr txBox="1"/>
          <p:nvPr userDrawn="1"/>
        </p:nvSpPr>
        <p:spPr>
          <a:xfrm>
            <a:off x="982375" y="3280575"/>
            <a:ext cx="3001500" cy="36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0" i="0">
                <a:solidFill>
                  <a:schemeClr val="dk1"/>
                </a:solidFill>
                <a:latin typeface="Arial" panose="020B0604020202020204" pitchFamily="34" charset="0"/>
                <a:ea typeface="Inter"/>
                <a:cs typeface="Arial" panose="020B0604020202020204" pitchFamily="34" charset="0"/>
                <a:sym typeface="Inter"/>
              </a:rPr>
              <a:t>PHOTO PLACEHOLDER</a:t>
            </a:r>
            <a:endParaRPr sz="1200" b="0" i="0">
              <a:solidFill>
                <a:schemeClr val="dk1"/>
              </a:solidFill>
              <a:latin typeface="Arial" panose="020B0604020202020204" pitchFamily="34" charset="0"/>
              <a:ea typeface="Inter"/>
              <a:cs typeface="Arial" panose="020B0604020202020204" pitchFamily="34" charset="0"/>
              <a:sym typeface="Inter"/>
            </a:endParaRPr>
          </a:p>
        </p:txBody>
      </p:sp>
      <p:sp>
        <p:nvSpPr>
          <p:cNvPr id="21" name="Google Shape;1263;p79">
            <a:extLst>
              <a:ext uri="{FF2B5EF4-FFF2-40B4-BE49-F238E27FC236}">
                <a16:creationId xmlns:a16="http://schemas.microsoft.com/office/drawing/2014/main" id="{07D8B6EE-F443-325E-15FC-9B23EEB749AA}"/>
              </a:ext>
            </a:extLst>
          </p:cNvPr>
          <p:cNvSpPr txBox="1"/>
          <p:nvPr userDrawn="1"/>
        </p:nvSpPr>
        <p:spPr>
          <a:xfrm>
            <a:off x="4702925" y="3280575"/>
            <a:ext cx="3001500" cy="36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0" i="0">
                <a:solidFill>
                  <a:schemeClr val="dk1"/>
                </a:solidFill>
                <a:latin typeface="Arial" panose="020B0604020202020204" pitchFamily="34" charset="0"/>
                <a:ea typeface="Inter"/>
                <a:cs typeface="Arial" panose="020B0604020202020204" pitchFamily="34" charset="0"/>
                <a:sym typeface="Inter"/>
              </a:rPr>
              <a:t>PHOTO PLACEHOLDER</a:t>
            </a:r>
            <a:endParaRPr sz="1200" b="0" i="0">
              <a:solidFill>
                <a:schemeClr val="dk1"/>
              </a:solidFill>
              <a:latin typeface="Arial" panose="020B0604020202020204" pitchFamily="34" charset="0"/>
              <a:ea typeface="Inter"/>
              <a:cs typeface="Arial" panose="020B0604020202020204" pitchFamily="34" charset="0"/>
              <a:sym typeface="Inter"/>
            </a:endParaRPr>
          </a:p>
        </p:txBody>
      </p:sp>
    </p:spTree>
    <p:extLst>
      <p:ext uri="{BB962C8B-B14F-4D97-AF65-F5344CB8AC3E}">
        <p14:creationId xmlns:p14="http://schemas.microsoft.com/office/powerpoint/2010/main" val="1675066487"/>
      </p:ext>
    </p:extLst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ext Heavy Slide_3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02E2DA56-9E22-3F1D-B8C9-DB330CAE1072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1D840D0B-EA16-B05A-8611-77288A2077AA}"/>
              </a:ext>
            </a:extLst>
          </p:cNvPr>
          <p:cNvGrpSpPr/>
          <p:nvPr userDrawn="1"/>
        </p:nvGrpSpPr>
        <p:grpSpPr>
          <a:xfrm rot="10800000">
            <a:off x="-1089507" y="5153484"/>
            <a:ext cx="4209160" cy="652624"/>
            <a:chOff x="7573955" y="3084660"/>
            <a:chExt cx="4515315" cy="700093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110EBF6C-7C5E-5080-D00B-EBC1A3FF099B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5628F511-9F71-39DB-9BC6-057282245D9E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D443F0C1-0A76-B833-A386-3BBDD2E231D0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5E04BFDB-B5FB-C7B5-39B8-DA432AB83443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 userDrawn="1"/>
        </p:nvSpPr>
        <p:spPr>
          <a:xfrm>
            <a:off x="-2668345" y="-62636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40" name="Text Placeholder 9">
            <a:extLst>
              <a:ext uri="{FF2B5EF4-FFF2-40B4-BE49-F238E27FC236}">
                <a16:creationId xmlns:a16="http://schemas.microsoft.com/office/drawing/2014/main" id="{02A1CAD2-9708-DDB4-1408-B65E255167BD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60651" y="1139923"/>
            <a:ext cx="1926199" cy="225592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US"/>
              <a:t>This is the eyebrow</a:t>
            </a:r>
          </a:p>
        </p:txBody>
      </p:sp>
      <p:sp>
        <p:nvSpPr>
          <p:cNvPr id="7" name="Text Placeholder 17">
            <a:extLst>
              <a:ext uri="{FF2B5EF4-FFF2-40B4-BE49-F238E27FC236}">
                <a16:creationId xmlns:a16="http://schemas.microsoft.com/office/drawing/2014/main" id="{326189E9-F1AB-12BB-E5C8-F9E921D0228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623825" y="2804947"/>
            <a:ext cx="1735840" cy="158442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12" name="Text Placeholder 17">
            <a:extLst>
              <a:ext uri="{FF2B5EF4-FFF2-40B4-BE49-F238E27FC236}">
                <a16:creationId xmlns:a16="http://schemas.microsoft.com/office/drawing/2014/main" id="{5017ABAD-C245-9F65-107E-7EDB62BEA15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611951" y="3284090"/>
            <a:ext cx="1735840" cy="1224221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13" name="Text Placeholder 17">
            <a:extLst>
              <a:ext uri="{FF2B5EF4-FFF2-40B4-BE49-F238E27FC236}">
                <a16:creationId xmlns:a16="http://schemas.microsoft.com/office/drawing/2014/main" id="{D407B39B-686E-9A7A-0466-A15953A4E93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115233" y="2804947"/>
            <a:ext cx="1735840" cy="158442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14" name="Text Placeholder 17">
            <a:extLst>
              <a:ext uri="{FF2B5EF4-FFF2-40B4-BE49-F238E27FC236}">
                <a16:creationId xmlns:a16="http://schemas.microsoft.com/office/drawing/2014/main" id="{EFD3EDBD-6EC8-6A4E-FE58-C42893715BD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7103359" y="3284090"/>
            <a:ext cx="1735840" cy="1224221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24" name="Text Placeholder 17">
            <a:extLst>
              <a:ext uri="{FF2B5EF4-FFF2-40B4-BE49-F238E27FC236}">
                <a16:creationId xmlns:a16="http://schemas.microsoft.com/office/drawing/2014/main" id="{262F2003-EE73-543C-4390-3407BD335213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9606642" y="2804947"/>
            <a:ext cx="1735840" cy="158442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26" name="Text Placeholder 17">
            <a:extLst>
              <a:ext uri="{FF2B5EF4-FFF2-40B4-BE49-F238E27FC236}">
                <a16:creationId xmlns:a16="http://schemas.microsoft.com/office/drawing/2014/main" id="{DBC8854C-1E96-EE3E-444B-649C18FE549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9594768" y="3284090"/>
            <a:ext cx="1735840" cy="1224221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EC0BDDBF-785A-D6B3-5765-54F604EDAF75}"/>
              </a:ext>
            </a:extLst>
          </p:cNvPr>
          <p:cNvGrpSpPr/>
          <p:nvPr userDrawn="1"/>
        </p:nvGrpSpPr>
        <p:grpSpPr>
          <a:xfrm>
            <a:off x="9787376" y="258464"/>
            <a:ext cx="2404624" cy="560807"/>
            <a:chOff x="8200941" y="3816054"/>
            <a:chExt cx="3986871" cy="929819"/>
          </a:xfrm>
        </p:grpSpPr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4589006E-CE6D-C5A7-60C8-BE4A88AD5E14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5875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43FF1426-EA35-9AA2-FB26-EC5A11040A08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5875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94C8D626-809A-060A-47C8-965F8B77C30E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5875" cap="flat">
              <a:solidFill>
                <a:srgbClr val="818BFB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50" name="Picture Placeholder 31">
            <a:extLst>
              <a:ext uri="{FF2B5EF4-FFF2-40B4-BE49-F238E27FC236}">
                <a16:creationId xmlns:a16="http://schemas.microsoft.com/office/drawing/2014/main" id="{A9A9ABCF-A47B-EFE3-8161-862FB93C03F5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4605972" y="1584454"/>
            <a:ext cx="735649" cy="638517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53" name="Picture Placeholder 31">
            <a:extLst>
              <a:ext uri="{FF2B5EF4-FFF2-40B4-BE49-F238E27FC236}">
                <a16:creationId xmlns:a16="http://schemas.microsoft.com/office/drawing/2014/main" id="{8BFEA7ED-213A-D14E-8A23-0DC48BC34E38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7100816" y="1584454"/>
            <a:ext cx="735649" cy="638517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54" name="Picture Placeholder 31">
            <a:extLst>
              <a:ext uri="{FF2B5EF4-FFF2-40B4-BE49-F238E27FC236}">
                <a16:creationId xmlns:a16="http://schemas.microsoft.com/office/drawing/2014/main" id="{AC21C797-C110-A620-2E25-1C8A2316DBBB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595660" y="1584454"/>
            <a:ext cx="735649" cy="638517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11" name="Text Placeholder 12">
            <a:extLst>
              <a:ext uri="{FF2B5EF4-FFF2-40B4-BE49-F238E27FC236}">
                <a16:creationId xmlns:a16="http://schemas.microsoft.com/office/drawing/2014/main" id="{E4BE5F32-3CA1-04BB-C9F6-FC198C9A83C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61916" y="1689944"/>
            <a:ext cx="3431807" cy="2728708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</p:spTree>
    <p:extLst>
      <p:ext uri="{BB962C8B-B14F-4D97-AF65-F5344CB8AC3E}">
        <p14:creationId xmlns:p14="http://schemas.microsoft.com/office/powerpoint/2010/main" val="571175123"/>
      </p:ext>
    </p:extLst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ext Heavy Slide_5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BCAF9085-3903-CF58-D7F5-8EE4DD1D7D7C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" name="Rounded Rectangle 18">
            <a:extLst>
              <a:ext uri="{FF2B5EF4-FFF2-40B4-BE49-F238E27FC236}">
                <a16:creationId xmlns:a16="http://schemas.microsoft.com/office/drawing/2014/main" id="{7F3F42AA-4176-F467-A40E-2BAD2C120913}"/>
              </a:ext>
            </a:extLst>
          </p:cNvPr>
          <p:cNvSpPr/>
          <p:nvPr userDrawn="1"/>
        </p:nvSpPr>
        <p:spPr>
          <a:xfrm>
            <a:off x="609600" y="1349829"/>
            <a:ext cx="11582399" cy="4535306"/>
          </a:xfrm>
          <a:prstGeom prst="roundRect">
            <a:avLst>
              <a:gd name="adj" fmla="val 4437"/>
            </a:avLst>
          </a:prstGeom>
          <a:solidFill>
            <a:srgbClr val="EFF5F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FFC3D92-DFAB-BF5A-2E98-BF91B468B4F2}"/>
              </a:ext>
            </a:extLst>
          </p:cNvPr>
          <p:cNvGrpSpPr/>
          <p:nvPr userDrawn="1"/>
        </p:nvGrpSpPr>
        <p:grpSpPr>
          <a:xfrm>
            <a:off x="9163164" y="194469"/>
            <a:ext cx="3028836" cy="1120031"/>
            <a:chOff x="7241828" y="856922"/>
            <a:chExt cx="4944479" cy="1828415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A68A6730-AA77-711F-91A0-76086A32B265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998D3460-6507-1D9A-1314-F103930A4CB8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283FECB5-F629-0D3D-27C3-0CF7D5C91D7A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AC3905E2-79B4-4CE3-16A3-ECE60F2566CF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FDF4C5FB-C752-DDF2-CED5-2A3C25A6AA3C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03283E9-6B49-409D-91D5-E70D873607F7}"/>
              </a:ext>
            </a:extLst>
          </p:cNvPr>
          <p:cNvGrpSpPr/>
          <p:nvPr userDrawn="1"/>
        </p:nvGrpSpPr>
        <p:grpSpPr>
          <a:xfrm>
            <a:off x="9535782" y="5062958"/>
            <a:ext cx="2656218" cy="982242"/>
            <a:chOff x="9535782" y="4462389"/>
            <a:chExt cx="2656218" cy="982242"/>
          </a:xfrm>
        </p:grpSpPr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19D47F9B-9E36-2AFA-513E-0AA798EB152E}"/>
                </a:ext>
              </a:extLst>
            </p:cNvPr>
            <p:cNvSpPr/>
            <p:nvPr/>
          </p:nvSpPr>
          <p:spPr>
            <a:xfrm>
              <a:off x="10283894" y="4462389"/>
              <a:ext cx="1908106" cy="388434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A67A9885-9457-8EC3-0ECC-12E0D7E611C9}"/>
                </a:ext>
              </a:extLst>
            </p:cNvPr>
            <p:cNvSpPr/>
            <p:nvPr/>
          </p:nvSpPr>
          <p:spPr>
            <a:xfrm>
              <a:off x="10338957" y="4506901"/>
              <a:ext cx="1853042" cy="299344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0207567E-EB6B-DF83-B25F-70498DC3DFD8}"/>
                </a:ext>
              </a:extLst>
            </p:cNvPr>
            <p:cNvSpPr/>
            <p:nvPr/>
          </p:nvSpPr>
          <p:spPr>
            <a:xfrm>
              <a:off x="9535782" y="5056224"/>
              <a:ext cx="1468155" cy="388407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1F6288D7-4ED7-98A1-D411-118ECA605B38}"/>
                </a:ext>
              </a:extLst>
            </p:cNvPr>
            <p:cNvSpPr/>
            <p:nvPr/>
          </p:nvSpPr>
          <p:spPr>
            <a:xfrm>
              <a:off x="11661285" y="5056237"/>
              <a:ext cx="530715" cy="388367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026CA53D-ED7B-9016-71E0-68CF2622E248}"/>
                </a:ext>
              </a:extLst>
            </p:cNvPr>
            <p:cNvSpPr/>
            <p:nvPr/>
          </p:nvSpPr>
          <p:spPr>
            <a:xfrm>
              <a:off x="9590805" y="5100754"/>
              <a:ext cx="1357545" cy="299344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2" name="Rectangle 31">
            <a:extLst>
              <a:ext uri="{FF2B5EF4-FFF2-40B4-BE49-F238E27FC236}">
                <a16:creationId xmlns:a16="http://schemas.microsoft.com/office/drawing/2014/main" id="{932A237F-0D2D-3521-5E79-2BDAF14AA23F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3F8F9369-2C1F-AADE-E966-9CCCE43D6723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58" name="Text Placeholder 57">
            <a:extLst>
              <a:ext uri="{FF2B5EF4-FFF2-40B4-BE49-F238E27FC236}">
                <a16:creationId xmlns:a16="http://schemas.microsoft.com/office/drawing/2014/main" id="{9575F0CD-CDB4-3BCA-13F1-BFD74BB8B6CE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830142" y="2379663"/>
            <a:ext cx="774713" cy="688080"/>
          </a:xfrm>
          <a:prstGeom prst="rect">
            <a:avLst/>
          </a:prstGeom>
        </p:spPr>
        <p:txBody>
          <a:bodyPr/>
          <a:lstStyle>
            <a:lvl1pPr algn="ctr">
              <a:defRPr lang="en-GB" sz="1400" b="1" kern="0" dirty="0" smtClean="0">
                <a:solidFill>
                  <a:schemeClr val="tx1"/>
                </a:solidFill>
                <a:latin typeface="Arial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61" name="Text Placeholder 60">
            <a:extLst>
              <a:ext uri="{FF2B5EF4-FFF2-40B4-BE49-F238E27FC236}">
                <a16:creationId xmlns:a16="http://schemas.microsoft.com/office/drawing/2014/main" id="{CDEF32DA-C81B-C390-2AF4-470BAF3F18F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718354" y="3227808"/>
            <a:ext cx="998288" cy="1293813"/>
          </a:xfrm>
          <a:prstGeom prst="rect">
            <a:avLst/>
          </a:prstGeom>
        </p:spPr>
        <p:txBody>
          <a:bodyPr/>
          <a:lstStyle>
            <a:lvl1pPr>
              <a:defRPr lang="en-US" sz="1200" b="0" i="0" u="none" strike="noStrike" kern="1200" cap="none" dirty="0" smtClean="0">
                <a:solidFill>
                  <a:schemeClr val="bg2">
                    <a:lumMod val="10000"/>
                  </a:schemeClr>
                </a:solidFill>
                <a:effectLst/>
                <a:latin typeface="+mn-lt"/>
                <a:ea typeface="+mn-ea"/>
                <a:cs typeface="+mn-cs"/>
                <a:sym typeface="Arial"/>
              </a:defRPr>
            </a:lvl1pPr>
          </a:lstStyle>
          <a:p>
            <a:pPr marL="0" marR="0" lvl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 typeface="Arial"/>
            </a:pPr>
            <a:r>
              <a:rPr lang="en-GB"/>
              <a:t>Click to edit Master text styles</a:t>
            </a:r>
          </a:p>
        </p:txBody>
      </p:sp>
      <p:sp>
        <p:nvSpPr>
          <p:cNvPr id="62" name="Text Placeholder 57">
            <a:extLst>
              <a:ext uri="{FF2B5EF4-FFF2-40B4-BE49-F238E27FC236}">
                <a16:creationId xmlns:a16="http://schemas.microsoft.com/office/drawing/2014/main" id="{4ACCE851-6D71-FBC3-D524-5BCE22B1731A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2435798" y="2379663"/>
            <a:ext cx="774713" cy="688080"/>
          </a:xfrm>
          <a:prstGeom prst="rect">
            <a:avLst/>
          </a:prstGeom>
        </p:spPr>
        <p:txBody>
          <a:bodyPr/>
          <a:lstStyle>
            <a:lvl1pPr algn="ctr">
              <a:defRPr lang="en-GB" sz="1400" b="1" kern="0" dirty="0" smtClean="0">
                <a:solidFill>
                  <a:schemeClr val="tx1"/>
                </a:solidFill>
                <a:latin typeface="Arial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63" name="Text Placeholder 60">
            <a:extLst>
              <a:ext uri="{FF2B5EF4-FFF2-40B4-BE49-F238E27FC236}">
                <a16:creationId xmlns:a16="http://schemas.microsoft.com/office/drawing/2014/main" id="{0BB393A2-6150-9105-FA63-170E06F3EFCC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324010" y="3227808"/>
            <a:ext cx="998288" cy="1293813"/>
          </a:xfrm>
          <a:prstGeom prst="rect">
            <a:avLst/>
          </a:prstGeom>
        </p:spPr>
        <p:txBody>
          <a:bodyPr/>
          <a:lstStyle>
            <a:lvl1pPr>
              <a:defRPr lang="en-US" sz="1200" b="0" i="0" u="none" strike="noStrike" kern="1200" cap="none" dirty="0" smtClean="0">
                <a:solidFill>
                  <a:schemeClr val="bg2">
                    <a:lumMod val="10000"/>
                  </a:schemeClr>
                </a:solidFill>
                <a:effectLst/>
                <a:latin typeface="+mn-lt"/>
                <a:ea typeface="+mn-ea"/>
                <a:cs typeface="+mn-cs"/>
                <a:sym typeface="Arial"/>
              </a:defRPr>
            </a:lvl1pPr>
          </a:lstStyle>
          <a:p>
            <a:pPr marL="0" marR="0" lvl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 typeface="Arial"/>
            </a:pPr>
            <a:r>
              <a:rPr lang="en-GB"/>
              <a:t>Click to edit Master text styles</a:t>
            </a:r>
          </a:p>
        </p:txBody>
      </p:sp>
      <p:sp>
        <p:nvSpPr>
          <p:cNvPr id="64" name="Text Placeholder 57">
            <a:extLst>
              <a:ext uri="{FF2B5EF4-FFF2-40B4-BE49-F238E27FC236}">
                <a16:creationId xmlns:a16="http://schemas.microsoft.com/office/drawing/2014/main" id="{1458ACC0-D00D-956F-588C-54A37F9B07D7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4041454" y="2379663"/>
            <a:ext cx="774713" cy="688080"/>
          </a:xfrm>
          <a:prstGeom prst="rect">
            <a:avLst/>
          </a:prstGeom>
        </p:spPr>
        <p:txBody>
          <a:bodyPr/>
          <a:lstStyle>
            <a:lvl1pPr algn="ctr">
              <a:defRPr lang="en-GB" sz="1400" b="1" kern="0" dirty="0" smtClean="0">
                <a:solidFill>
                  <a:schemeClr val="tx1"/>
                </a:solidFill>
                <a:latin typeface="Arial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65" name="Text Placeholder 60">
            <a:extLst>
              <a:ext uri="{FF2B5EF4-FFF2-40B4-BE49-F238E27FC236}">
                <a16:creationId xmlns:a16="http://schemas.microsoft.com/office/drawing/2014/main" id="{B250F977-E786-2DA7-72E8-81AFEE23F4A7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3929666" y="3227808"/>
            <a:ext cx="998288" cy="1293813"/>
          </a:xfrm>
          <a:prstGeom prst="rect">
            <a:avLst/>
          </a:prstGeom>
        </p:spPr>
        <p:txBody>
          <a:bodyPr/>
          <a:lstStyle>
            <a:lvl1pPr>
              <a:defRPr lang="en-US" sz="1200" b="0" i="0" u="none" strike="noStrike" kern="1200" cap="none" dirty="0" smtClean="0">
                <a:solidFill>
                  <a:schemeClr val="bg2">
                    <a:lumMod val="10000"/>
                  </a:schemeClr>
                </a:solidFill>
                <a:effectLst/>
                <a:latin typeface="+mn-lt"/>
                <a:ea typeface="+mn-ea"/>
                <a:cs typeface="+mn-cs"/>
                <a:sym typeface="Arial"/>
              </a:defRPr>
            </a:lvl1pPr>
          </a:lstStyle>
          <a:p>
            <a:pPr marL="0" marR="0" lvl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 typeface="Arial"/>
            </a:pPr>
            <a:r>
              <a:rPr lang="en-GB"/>
              <a:t>Click to edit Master text styles</a:t>
            </a:r>
          </a:p>
        </p:txBody>
      </p:sp>
      <p:sp>
        <p:nvSpPr>
          <p:cNvPr id="2" name="Picture Placeholder 31">
            <a:extLst>
              <a:ext uri="{FF2B5EF4-FFF2-40B4-BE49-F238E27FC236}">
                <a16:creationId xmlns:a16="http://schemas.microsoft.com/office/drawing/2014/main" id="{71AE08DE-41BD-8ADE-CC1A-8DD013322B2D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1019503" y="1636752"/>
            <a:ext cx="395990" cy="343705"/>
          </a:xfrm>
          <a:prstGeom prst="rect">
            <a:avLst/>
          </a:prstGeom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4" name="Picture Placeholder 31">
            <a:extLst>
              <a:ext uri="{FF2B5EF4-FFF2-40B4-BE49-F238E27FC236}">
                <a16:creationId xmlns:a16="http://schemas.microsoft.com/office/drawing/2014/main" id="{41E27262-52A2-1C8E-058F-D5D1FC823FBF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2619464" y="1636752"/>
            <a:ext cx="395990" cy="343705"/>
          </a:xfrm>
          <a:prstGeom prst="rect">
            <a:avLst/>
          </a:prstGeom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5" name="Picture Placeholder 31">
            <a:extLst>
              <a:ext uri="{FF2B5EF4-FFF2-40B4-BE49-F238E27FC236}">
                <a16:creationId xmlns:a16="http://schemas.microsoft.com/office/drawing/2014/main" id="{7A3D915A-1166-EF46-FD20-47BEE7A87B89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4231884" y="1636752"/>
            <a:ext cx="395990" cy="343705"/>
          </a:xfrm>
          <a:prstGeom prst="rect">
            <a:avLst/>
          </a:prstGeom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74" name="Text Placeholder 57">
            <a:extLst>
              <a:ext uri="{FF2B5EF4-FFF2-40B4-BE49-F238E27FC236}">
                <a16:creationId xmlns:a16="http://schemas.microsoft.com/office/drawing/2014/main" id="{51A9BA19-0D74-68B5-2F27-DE5D0FE54AFD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5647110" y="2379663"/>
            <a:ext cx="774713" cy="688080"/>
          </a:xfrm>
          <a:prstGeom prst="rect">
            <a:avLst/>
          </a:prstGeom>
        </p:spPr>
        <p:txBody>
          <a:bodyPr/>
          <a:lstStyle>
            <a:lvl1pPr algn="ctr">
              <a:defRPr lang="en-GB" sz="1400" b="1" kern="0" dirty="0" smtClean="0">
                <a:solidFill>
                  <a:schemeClr val="tx1"/>
                </a:solidFill>
                <a:latin typeface="Arial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75" name="Text Placeholder 60">
            <a:extLst>
              <a:ext uri="{FF2B5EF4-FFF2-40B4-BE49-F238E27FC236}">
                <a16:creationId xmlns:a16="http://schemas.microsoft.com/office/drawing/2014/main" id="{D1A24755-EB0D-881D-82D5-9B1E6C9C1B5C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5535322" y="3227808"/>
            <a:ext cx="998288" cy="1293813"/>
          </a:xfrm>
          <a:prstGeom prst="rect">
            <a:avLst/>
          </a:prstGeom>
        </p:spPr>
        <p:txBody>
          <a:bodyPr/>
          <a:lstStyle>
            <a:lvl1pPr>
              <a:defRPr lang="en-US" sz="1200" b="0" i="0" u="none" strike="noStrike" kern="1200" cap="none" dirty="0" smtClean="0">
                <a:solidFill>
                  <a:schemeClr val="bg2">
                    <a:lumMod val="10000"/>
                  </a:schemeClr>
                </a:solidFill>
                <a:effectLst/>
                <a:latin typeface="+mn-lt"/>
                <a:ea typeface="+mn-ea"/>
                <a:cs typeface="+mn-cs"/>
                <a:sym typeface="Arial"/>
              </a:defRPr>
            </a:lvl1pPr>
          </a:lstStyle>
          <a:p>
            <a:pPr marL="0" marR="0" lvl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 typeface="Arial"/>
            </a:pPr>
            <a:r>
              <a:rPr lang="en-GB"/>
              <a:t>Click to edit Master text styles</a:t>
            </a:r>
          </a:p>
        </p:txBody>
      </p:sp>
      <p:sp>
        <p:nvSpPr>
          <p:cNvPr id="76" name="Picture Placeholder 31">
            <a:extLst>
              <a:ext uri="{FF2B5EF4-FFF2-40B4-BE49-F238E27FC236}">
                <a16:creationId xmlns:a16="http://schemas.microsoft.com/office/drawing/2014/main" id="{12031D72-3DEF-818B-9201-71ED50D3C3BD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5830776" y="1636752"/>
            <a:ext cx="395990" cy="343705"/>
          </a:xfrm>
          <a:prstGeom prst="rect">
            <a:avLst/>
          </a:prstGeom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80" name="Text Placeholder 57">
            <a:extLst>
              <a:ext uri="{FF2B5EF4-FFF2-40B4-BE49-F238E27FC236}">
                <a16:creationId xmlns:a16="http://schemas.microsoft.com/office/drawing/2014/main" id="{D8F5E859-F3A9-ABF0-04A3-365F14025D11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7271257" y="2379663"/>
            <a:ext cx="774713" cy="688080"/>
          </a:xfrm>
          <a:prstGeom prst="rect">
            <a:avLst/>
          </a:prstGeom>
        </p:spPr>
        <p:txBody>
          <a:bodyPr/>
          <a:lstStyle>
            <a:lvl1pPr algn="ctr">
              <a:defRPr lang="en-GB" sz="1400" b="1" kern="0" dirty="0" smtClean="0">
                <a:solidFill>
                  <a:schemeClr val="tx1"/>
                </a:solidFill>
                <a:latin typeface="Arial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81" name="Text Placeholder 60">
            <a:extLst>
              <a:ext uri="{FF2B5EF4-FFF2-40B4-BE49-F238E27FC236}">
                <a16:creationId xmlns:a16="http://schemas.microsoft.com/office/drawing/2014/main" id="{11B5B8E4-FC09-B7F6-6715-BB5EF9DEB592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7159469" y="3227808"/>
            <a:ext cx="998288" cy="1293813"/>
          </a:xfrm>
          <a:prstGeom prst="rect">
            <a:avLst/>
          </a:prstGeom>
        </p:spPr>
        <p:txBody>
          <a:bodyPr/>
          <a:lstStyle>
            <a:lvl1pPr>
              <a:defRPr lang="en-US" sz="1200" b="0" i="0" u="none" strike="noStrike" kern="1200" cap="none" dirty="0" smtClean="0">
                <a:solidFill>
                  <a:schemeClr val="bg2">
                    <a:lumMod val="10000"/>
                  </a:schemeClr>
                </a:solidFill>
                <a:effectLst/>
                <a:latin typeface="+mn-lt"/>
                <a:ea typeface="+mn-ea"/>
                <a:cs typeface="+mn-cs"/>
                <a:sym typeface="Arial"/>
              </a:defRPr>
            </a:lvl1pPr>
          </a:lstStyle>
          <a:p>
            <a:pPr marL="0" marR="0" lvl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 typeface="Arial"/>
            </a:pPr>
            <a:r>
              <a:rPr lang="en-GB"/>
              <a:t>Click to edit Master text styles</a:t>
            </a:r>
          </a:p>
        </p:txBody>
      </p:sp>
      <p:sp>
        <p:nvSpPr>
          <p:cNvPr id="82" name="Text Placeholder 57">
            <a:extLst>
              <a:ext uri="{FF2B5EF4-FFF2-40B4-BE49-F238E27FC236}">
                <a16:creationId xmlns:a16="http://schemas.microsoft.com/office/drawing/2014/main" id="{080CD509-380C-1790-9974-EAE953E6F81C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8876913" y="2379663"/>
            <a:ext cx="774713" cy="688080"/>
          </a:xfrm>
          <a:prstGeom prst="rect">
            <a:avLst/>
          </a:prstGeom>
        </p:spPr>
        <p:txBody>
          <a:bodyPr/>
          <a:lstStyle>
            <a:lvl1pPr algn="ctr">
              <a:defRPr lang="en-GB" sz="1400" b="1" kern="0" dirty="0" smtClean="0">
                <a:solidFill>
                  <a:schemeClr val="tx1"/>
                </a:solidFill>
                <a:latin typeface="Arial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83" name="Text Placeholder 60">
            <a:extLst>
              <a:ext uri="{FF2B5EF4-FFF2-40B4-BE49-F238E27FC236}">
                <a16:creationId xmlns:a16="http://schemas.microsoft.com/office/drawing/2014/main" id="{CC6A5D12-FF5D-056A-7FB5-1A801008DA61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>
          <a:xfrm>
            <a:off x="8765125" y="3227808"/>
            <a:ext cx="998288" cy="1293813"/>
          </a:xfrm>
          <a:prstGeom prst="rect">
            <a:avLst/>
          </a:prstGeom>
        </p:spPr>
        <p:txBody>
          <a:bodyPr/>
          <a:lstStyle>
            <a:lvl1pPr>
              <a:defRPr lang="en-US" sz="1200" b="0" i="0" u="none" strike="noStrike" kern="1200" cap="none" dirty="0" smtClean="0">
                <a:solidFill>
                  <a:schemeClr val="bg2">
                    <a:lumMod val="10000"/>
                  </a:schemeClr>
                </a:solidFill>
                <a:effectLst/>
                <a:latin typeface="+mn-lt"/>
                <a:ea typeface="+mn-ea"/>
                <a:cs typeface="+mn-cs"/>
                <a:sym typeface="Arial"/>
              </a:defRPr>
            </a:lvl1pPr>
          </a:lstStyle>
          <a:p>
            <a:pPr marL="0" marR="0" lvl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 typeface="Arial"/>
            </a:pPr>
            <a:r>
              <a:rPr lang="en-GB"/>
              <a:t>Click to edit Master text styles</a:t>
            </a:r>
          </a:p>
        </p:txBody>
      </p:sp>
      <p:sp>
        <p:nvSpPr>
          <p:cNvPr id="84" name="Text Placeholder 57">
            <a:extLst>
              <a:ext uri="{FF2B5EF4-FFF2-40B4-BE49-F238E27FC236}">
                <a16:creationId xmlns:a16="http://schemas.microsoft.com/office/drawing/2014/main" id="{D15BC020-1852-3236-4F0B-78B15B32C32A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>
          <a:xfrm>
            <a:off x="10482569" y="2379663"/>
            <a:ext cx="774713" cy="688080"/>
          </a:xfrm>
          <a:prstGeom prst="rect">
            <a:avLst/>
          </a:prstGeom>
        </p:spPr>
        <p:txBody>
          <a:bodyPr/>
          <a:lstStyle>
            <a:lvl1pPr algn="ctr">
              <a:defRPr lang="en-GB" sz="1400" b="1" kern="0" dirty="0" smtClean="0">
                <a:solidFill>
                  <a:schemeClr val="tx1"/>
                </a:solidFill>
                <a:latin typeface="Arial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85" name="Text Placeholder 60">
            <a:extLst>
              <a:ext uri="{FF2B5EF4-FFF2-40B4-BE49-F238E27FC236}">
                <a16:creationId xmlns:a16="http://schemas.microsoft.com/office/drawing/2014/main" id="{AEDDE3B0-7F4E-A756-69DA-7F961F82B7E6}"/>
              </a:ext>
            </a:extLst>
          </p:cNvPr>
          <p:cNvSpPr>
            <a:spLocks noGrp="1"/>
          </p:cNvSpPr>
          <p:nvPr>
            <p:ph type="body" sz="quarter" idx="37"/>
          </p:nvPr>
        </p:nvSpPr>
        <p:spPr>
          <a:xfrm>
            <a:off x="10370781" y="3227808"/>
            <a:ext cx="998288" cy="1293813"/>
          </a:xfrm>
          <a:prstGeom prst="rect">
            <a:avLst/>
          </a:prstGeom>
        </p:spPr>
        <p:txBody>
          <a:bodyPr/>
          <a:lstStyle>
            <a:lvl1pPr>
              <a:defRPr lang="en-US" sz="1200" b="0" i="0" u="none" strike="noStrike" kern="1200" cap="none" dirty="0" smtClean="0">
                <a:solidFill>
                  <a:schemeClr val="bg2">
                    <a:lumMod val="10000"/>
                  </a:schemeClr>
                </a:solidFill>
                <a:effectLst/>
                <a:latin typeface="+mn-lt"/>
                <a:ea typeface="+mn-ea"/>
                <a:cs typeface="+mn-cs"/>
                <a:sym typeface="Arial"/>
              </a:defRPr>
            </a:lvl1pPr>
          </a:lstStyle>
          <a:p>
            <a:pPr marL="0" marR="0" lvl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 typeface="Arial"/>
            </a:pPr>
            <a:r>
              <a:rPr lang="en-GB"/>
              <a:t>Click to edit Master text styles</a:t>
            </a:r>
          </a:p>
        </p:txBody>
      </p:sp>
      <p:sp>
        <p:nvSpPr>
          <p:cNvPr id="86" name="Picture Placeholder 31">
            <a:extLst>
              <a:ext uri="{FF2B5EF4-FFF2-40B4-BE49-F238E27FC236}">
                <a16:creationId xmlns:a16="http://schemas.microsoft.com/office/drawing/2014/main" id="{AC8DCBF4-FBEB-FB1C-3627-5CF5389090D7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7460618" y="1636752"/>
            <a:ext cx="395990" cy="343705"/>
          </a:xfrm>
          <a:prstGeom prst="rect">
            <a:avLst/>
          </a:prstGeom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87" name="Picture Placeholder 31">
            <a:extLst>
              <a:ext uri="{FF2B5EF4-FFF2-40B4-BE49-F238E27FC236}">
                <a16:creationId xmlns:a16="http://schemas.microsoft.com/office/drawing/2014/main" id="{F9CE104C-5F94-3297-D12F-7494E43E14EE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060579" y="1636752"/>
            <a:ext cx="395990" cy="343705"/>
          </a:xfrm>
          <a:prstGeom prst="rect">
            <a:avLst/>
          </a:prstGeom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88" name="Picture Placeholder 31">
            <a:extLst>
              <a:ext uri="{FF2B5EF4-FFF2-40B4-BE49-F238E27FC236}">
                <a16:creationId xmlns:a16="http://schemas.microsoft.com/office/drawing/2014/main" id="{3EED5797-D350-ABE2-2CBF-12302B8EBD3F}"/>
              </a:ext>
            </a:extLst>
          </p:cNvPr>
          <p:cNvSpPr>
            <a:spLocks noGrp="1"/>
          </p:cNvSpPr>
          <p:nvPr>
            <p:ph type="pic" sz="quarter" idx="40"/>
          </p:nvPr>
        </p:nvSpPr>
        <p:spPr>
          <a:xfrm>
            <a:off x="10672999" y="1636752"/>
            <a:ext cx="395990" cy="343705"/>
          </a:xfrm>
          <a:prstGeom prst="rect">
            <a:avLst/>
          </a:prstGeom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id="{1FDC76AF-24CB-4AEE-6EEF-BCAA57B48D4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</p:spTree>
    <p:extLst>
      <p:ext uri="{BB962C8B-B14F-4D97-AF65-F5344CB8AC3E}">
        <p14:creationId xmlns:p14="http://schemas.microsoft.com/office/powerpoint/2010/main" val="2555401190"/>
      </p:ext>
    </p:extLst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ext Heavy Slide w/ icons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36FB2DD1-3B23-51D6-16DA-4631C45F1EB7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9DDA10D-A083-13F9-01ED-694B1D012B99}"/>
              </a:ext>
            </a:extLst>
          </p:cNvPr>
          <p:cNvGrpSpPr/>
          <p:nvPr userDrawn="1"/>
        </p:nvGrpSpPr>
        <p:grpSpPr>
          <a:xfrm>
            <a:off x="9965853" y="327790"/>
            <a:ext cx="3185148" cy="742841"/>
            <a:chOff x="8200941" y="3816054"/>
            <a:chExt cx="3986871" cy="929819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A2C1B690-8DC8-52D3-D173-CF064D20B36F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ED631834-E1A4-D024-6C35-A5989845877F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4B509CCB-897F-DCFC-6F44-55DFE2B7A3EC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66D81022-DAC3-51E3-E66F-E792BA87122F}"/>
              </a:ext>
            </a:extLst>
          </p:cNvPr>
          <p:cNvGrpSpPr/>
          <p:nvPr userDrawn="1"/>
        </p:nvGrpSpPr>
        <p:grpSpPr>
          <a:xfrm>
            <a:off x="10926132" y="5497804"/>
            <a:ext cx="2073899" cy="321555"/>
            <a:chOff x="7573955" y="3084660"/>
            <a:chExt cx="4515315" cy="700093"/>
          </a:xfrm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61F7387C-A3CF-97DF-FA34-A453A999FE84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CF3F2B9E-3C11-86CD-07AC-19BFBDFA0D2A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807A77CC-60B0-1642-81EF-E4F32C4D2EE3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A5FC350E-AF90-944B-715C-2BA292A1222A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" name="Rectangle 14">
            <a:extLst>
              <a:ext uri="{FF2B5EF4-FFF2-40B4-BE49-F238E27FC236}">
                <a16:creationId xmlns:a16="http://schemas.microsoft.com/office/drawing/2014/main" id="{BB7EDDD9-130E-709A-08DF-D6A3C2A3FFEF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0EA5D933-69F2-A4A2-C313-84F5DE5FAF4F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3C8F8C49-1175-CEE9-468E-0E6429D01E27}"/>
              </a:ext>
            </a:extLst>
          </p:cNvPr>
          <p:cNvSpPr/>
          <p:nvPr userDrawn="1"/>
        </p:nvSpPr>
        <p:spPr>
          <a:xfrm rot="10800000">
            <a:off x="12190722" y="-1"/>
            <a:ext cx="4444409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 Placeholder 19">
            <a:extLst>
              <a:ext uri="{FF2B5EF4-FFF2-40B4-BE49-F238E27FC236}">
                <a16:creationId xmlns:a16="http://schemas.microsoft.com/office/drawing/2014/main" id="{7E91EAFD-58CC-204D-AF0C-372C5A7A756E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09601" y="2662047"/>
            <a:ext cx="2036763" cy="403225"/>
          </a:xfrm>
          <a:prstGeom prst="rect">
            <a:avLst/>
          </a:prstGeom>
        </p:spPr>
        <p:txBody>
          <a:bodyPr/>
          <a:lstStyle>
            <a:lvl1pPr>
              <a:defRPr lang="en-GB" sz="1500" kern="1200" dirty="0" smtClean="0">
                <a:solidFill>
                  <a:schemeClr val="dk1">
                    <a:hueOff val="0"/>
                    <a:satOff val="0"/>
                    <a:lumOff val="0"/>
                    <a:alphaOff val="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ctr" defTabSz="40005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None/>
            </a:pPr>
            <a:r>
              <a:rPr lang="en-GB"/>
              <a:t>Click to edit Master text styles</a:t>
            </a:r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2563BAC4-B824-7B85-B30E-F4EA751C61EF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1327692" y="1848939"/>
            <a:ext cx="600581" cy="521283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18" name="Text Placeholder 19">
            <a:extLst>
              <a:ext uri="{FF2B5EF4-FFF2-40B4-BE49-F238E27FC236}">
                <a16:creationId xmlns:a16="http://schemas.microsoft.com/office/drawing/2014/main" id="{7683ADB7-A1D0-C967-B7AE-AE7537FE046A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3520871" y="2662047"/>
            <a:ext cx="2036763" cy="403225"/>
          </a:xfrm>
          <a:prstGeom prst="rect">
            <a:avLst/>
          </a:prstGeom>
        </p:spPr>
        <p:txBody>
          <a:bodyPr/>
          <a:lstStyle>
            <a:lvl1pPr>
              <a:defRPr lang="en-GB" sz="1500" kern="1200" dirty="0" smtClean="0">
                <a:solidFill>
                  <a:schemeClr val="dk1">
                    <a:hueOff val="0"/>
                    <a:satOff val="0"/>
                    <a:lumOff val="0"/>
                    <a:alphaOff val="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ctr" defTabSz="40005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None/>
            </a:pPr>
            <a:r>
              <a:rPr lang="en-GB"/>
              <a:t>Click to edit Master text styles</a:t>
            </a:r>
          </a:p>
        </p:txBody>
      </p:sp>
      <p:sp>
        <p:nvSpPr>
          <p:cNvPr id="19" name="Picture Placeholder 31">
            <a:extLst>
              <a:ext uri="{FF2B5EF4-FFF2-40B4-BE49-F238E27FC236}">
                <a16:creationId xmlns:a16="http://schemas.microsoft.com/office/drawing/2014/main" id="{E1D744C2-7B9E-7328-6679-0080DD9707E1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4238962" y="1848939"/>
            <a:ext cx="600581" cy="521283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20" name="Text Placeholder 19">
            <a:extLst>
              <a:ext uri="{FF2B5EF4-FFF2-40B4-BE49-F238E27FC236}">
                <a16:creationId xmlns:a16="http://schemas.microsoft.com/office/drawing/2014/main" id="{7B3B8D56-6987-91E4-B2F4-E1B2F924EAEF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6432141" y="2662047"/>
            <a:ext cx="2036763" cy="403225"/>
          </a:xfrm>
          <a:prstGeom prst="rect">
            <a:avLst/>
          </a:prstGeom>
        </p:spPr>
        <p:txBody>
          <a:bodyPr/>
          <a:lstStyle>
            <a:lvl1pPr>
              <a:defRPr lang="en-GB" sz="1500" kern="1200" dirty="0" smtClean="0">
                <a:solidFill>
                  <a:schemeClr val="dk1">
                    <a:hueOff val="0"/>
                    <a:satOff val="0"/>
                    <a:lumOff val="0"/>
                    <a:alphaOff val="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ctr" defTabSz="40005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None/>
            </a:pPr>
            <a:r>
              <a:rPr lang="en-GB"/>
              <a:t>Click to edit Master text styles</a:t>
            </a:r>
          </a:p>
        </p:txBody>
      </p:sp>
      <p:sp>
        <p:nvSpPr>
          <p:cNvPr id="22" name="Picture Placeholder 31">
            <a:extLst>
              <a:ext uri="{FF2B5EF4-FFF2-40B4-BE49-F238E27FC236}">
                <a16:creationId xmlns:a16="http://schemas.microsoft.com/office/drawing/2014/main" id="{69C52D4C-38C3-F8FC-37CA-D69C9B02558F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7150232" y="1848939"/>
            <a:ext cx="600581" cy="521283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23" name="Text Placeholder 19">
            <a:extLst>
              <a:ext uri="{FF2B5EF4-FFF2-40B4-BE49-F238E27FC236}">
                <a16:creationId xmlns:a16="http://schemas.microsoft.com/office/drawing/2014/main" id="{27132CD6-C08C-96F7-26A4-B24A646DACFD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9343411" y="2673064"/>
            <a:ext cx="2036763" cy="403225"/>
          </a:xfrm>
          <a:prstGeom prst="rect">
            <a:avLst/>
          </a:prstGeom>
        </p:spPr>
        <p:txBody>
          <a:bodyPr/>
          <a:lstStyle>
            <a:lvl1pPr>
              <a:defRPr lang="en-GB" sz="1500" kern="1200" dirty="0" smtClean="0">
                <a:solidFill>
                  <a:schemeClr val="dk1">
                    <a:hueOff val="0"/>
                    <a:satOff val="0"/>
                    <a:lumOff val="0"/>
                    <a:alphaOff val="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ctr" defTabSz="40005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None/>
            </a:pPr>
            <a:r>
              <a:rPr lang="en-GB"/>
              <a:t>Click to edit Master text styles</a:t>
            </a:r>
          </a:p>
        </p:txBody>
      </p:sp>
      <p:sp>
        <p:nvSpPr>
          <p:cNvPr id="27" name="Picture Placeholder 31">
            <a:extLst>
              <a:ext uri="{FF2B5EF4-FFF2-40B4-BE49-F238E27FC236}">
                <a16:creationId xmlns:a16="http://schemas.microsoft.com/office/drawing/2014/main" id="{5E1355C6-B18B-2581-3B90-2F11C78873A3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10061502" y="1859956"/>
            <a:ext cx="600581" cy="521283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28" name="Text Placeholder 19">
            <a:extLst>
              <a:ext uri="{FF2B5EF4-FFF2-40B4-BE49-F238E27FC236}">
                <a16:creationId xmlns:a16="http://schemas.microsoft.com/office/drawing/2014/main" id="{622A7DDD-DE69-3811-3B2E-B896FFF35827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609601" y="4832370"/>
            <a:ext cx="2036763" cy="403225"/>
          </a:xfrm>
          <a:prstGeom prst="rect">
            <a:avLst/>
          </a:prstGeom>
        </p:spPr>
        <p:txBody>
          <a:bodyPr/>
          <a:lstStyle>
            <a:lvl1pPr>
              <a:defRPr lang="en-GB" sz="1500" kern="1200" dirty="0" smtClean="0">
                <a:solidFill>
                  <a:schemeClr val="dk1">
                    <a:hueOff val="0"/>
                    <a:satOff val="0"/>
                    <a:lumOff val="0"/>
                    <a:alphaOff val="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ctr" defTabSz="40005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None/>
            </a:pPr>
            <a:r>
              <a:rPr lang="en-GB"/>
              <a:t>Click to edit Master text styles</a:t>
            </a:r>
          </a:p>
        </p:txBody>
      </p:sp>
      <p:sp>
        <p:nvSpPr>
          <p:cNvPr id="29" name="Picture Placeholder 31">
            <a:extLst>
              <a:ext uri="{FF2B5EF4-FFF2-40B4-BE49-F238E27FC236}">
                <a16:creationId xmlns:a16="http://schemas.microsoft.com/office/drawing/2014/main" id="{E5F8F3D2-602B-B5E2-6F51-0DD92353E3D8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1327692" y="4019262"/>
            <a:ext cx="600581" cy="521283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30" name="Text Placeholder 19">
            <a:extLst>
              <a:ext uri="{FF2B5EF4-FFF2-40B4-BE49-F238E27FC236}">
                <a16:creationId xmlns:a16="http://schemas.microsoft.com/office/drawing/2014/main" id="{F4C23ED1-8086-5D54-3F09-7F3EB48FA595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3520871" y="4832370"/>
            <a:ext cx="2036763" cy="403225"/>
          </a:xfrm>
          <a:prstGeom prst="rect">
            <a:avLst/>
          </a:prstGeom>
        </p:spPr>
        <p:txBody>
          <a:bodyPr/>
          <a:lstStyle>
            <a:lvl1pPr>
              <a:defRPr lang="en-GB" sz="1500" kern="1200" dirty="0" smtClean="0">
                <a:solidFill>
                  <a:schemeClr val="dk1">
                    <a:hueOff val="0"/>
                    <a:satOff val="0"/>
                    <a:lumOff val="0"/>
                    <a:alphaOff val="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ctr" defTabSz="40005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None/>
            </a:pPr>
            <a:r>
              <a:rPr lang="en-GB"/>
              <a:t>Click to edit Master text styles</a:t>
            </a:r>
          </a:p>
        </p:txBody>
      </p:sp>
      <p:sp>
        <p:nvSpPr>
          <p:cNvPr id="31" name="Picture Placeholder 31">
            <a:extLst>
              <a:ext uri="{FF2B5EF4-FFF2-40B4-BE49-F238E27FC236}">
                <a16:creationId xmlns:a16="http://schemas.microsoft.com/office/drawing/2014/main" id="{706BD6F0-7215-16C7-84CF-6E65256A821F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4238962" y="4019262"/>
            <a:ext cx="600581" cy="521283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44" name="Text Placeholder 19">
            <a:extLst>
              <a:ext uri="{FF2B5EF4-FFF2-40B4-BE49-F238E27FC236}">
                <a16:creationId xmlns:a16="http://schemas.microsoft.com/office/drawing/2014/main" id="{5033E6F6-97C2-3451-4914-86A5A68AE1B8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6432141" y="4832370"/>
            <a:ext cx="2036763" cy="403225"/>
          </a:xfrm>
          <a:prstGeom prst="rect">
            <a:avLst/>
          </a:prstGeom>
        </p:spPr>
        <p:txBody>
          <a:bodyPr/>
          <a:lstStyle>
            <a:lvl1pPr>
              <a:defRPr lang="en-GB" sz="1500" kern="1200" dirty="0" smtClean="0">
                <a:solidFill>
                  <a:schemeClr val="dk1">
                    <a:hueOff val="0"/>
                    <a:satOff val="0"/>
                    <a:lumOff val="0"/>
                    <a:alphaOff val="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ctr" defTabSz="40005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None/>
            </a:pPr>
            <a:r>
              <a:rPr lang="en-GB"/>
              <a:t>Click to edit Master text styles</a:t>
            </a:r>
          </a:p>
        </p:txBody>
      </p:sp>
      <p:sp>
        <p:nvSpPr>
          <p:cNvPr id="45" name="Picture Placeholder 31">
            <a:extLst>
              <a:ext uri="{FF2B5EF4-FFF2-40B4-BE49-F238E27FC236}">
                <a16:creationId xmlns:a16="http://schemas.microsoft.com/office/drawing/2014/main" id="{FD02BE19-2062-8DB0-0EEE-8F23057C2DB4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7150232" y="4019262"/>
            <a:ext cx="600581" cy="521283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46" name="Text Placeholder 19">
            <a:extLst>
              <a:ext uri="{FF2B5EF4-FFF2-40B4-BE49-F238E27FC236}">
                <a16:creationId xmlns:a16="http://schemas.microsoft.com/office/drawing/2014/main" id="{C1E35605-8CFD-C4E2-5681-05874488FB75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9343411" y="4843387"/>
            <a:ext cx="2036763" cy="403225"/>
          </a:xfrm>
          <a:prstGeom prst="rect">
            <a:avLst/>
          </a:prstGeom>
        </p:spPr>
        <p:txBody>
          <a:bodyPr/>
          <a:lstStyle>
            <a:lvl1pPr>
              <a:defRPr lang="en-GB" sz="1500" kern="1200" dirty="0" smtClean="0">
                <a:solidFill>
                  <a:schemeClr val="dk1">
                    <a:hueOff val="0"/>
                    <a:satOff val="0"/>
                    <a:lumOff val="0"/>
                    <a:alphaOff val="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ctr" defTabSz="40005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None/>
            </a:pPr>
            <a:r>
              <a:rPr lang="en-GB"/>
              <a:t>Click to edit Master text styles</a:t>
            </a:r>
          </a:p>
        </p:txBody>
      </p:sp>
      <p:sp>
        <p:nvSpPr>
          <p:cNvPr id="47" name="Picture Placeholder 31">
            <a:extLst>
              <a:ext uri="{FF2B5EF4-FFF2-40B4-BE49-F238E27FC236}">
                <a16:creationId xmlns:a16="http://schemas.microsoft.com/office/drawing/2014/main" id="{1F8E5B01-B182-C5DF-891B-C315CE6A50CD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10061502" y="4030279"/>
            <a:ext cx="600581" cy="521283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25" name="Text Placeholder 12">
            <a:extLst>
              <a:ext uri="{FF2B5EF4-FFF2-40B4-BE49-F238E27FC236}">
                <a16:creationId xmlns:a16="http://schemas.microsoft.com/office/drawing/2014/main" id="{AD7530E3-977E-20FD-75DC-5DD2788063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</p:spTree>
    <p:extLst>
      <p:ext uri="{BB962C8B-B14F-4D97-AF65-F5344CB8AC3E}">
        <p14:creationId xmlns:p14="http://schemas.microsoft.com/office/powerpoint/2010/main" val="3805478299"/>
      </p:ext>
    </p:extLst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ext Heavy Slide w/ boxes_1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7BD75BD9-8106-DBEB-0FDB-EB199FEEA414}"/>
              </a:ext>
            </a:extLst>
          </p:cNvPr>
          <p:cNvGrpSpPr/>
          <p:nvPr userDrawn="1"/>
        </p:nvGrpSpPr>
        <p:grpSpPr>
          <a:xfrm>
            <a:off x="10345004" y="495274"/>
            <a:ext cx="2799343" cy="434034"/>
            <a:chOff x="7573955" y="3084660"/>
            <a:chExt cx="4515315" cy="700093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6D2D781E-9FA5-D5F6-CBD8-8D685F0C1D59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>
                  <a:lumMod val="9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D748A296-1C70-192A-A555-4046A923DDCC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>
                  <a:lumMod val="9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B1B6C1B3-7F95-85A0-6683-8942AD27C864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>
                  <a:lumMod val="9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77958F9B-FCE4-FE17-3F84-7F7EE2DBECD8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chemeClr val="accent5">
                  <a:lumMod val="9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1" name="Rectangle 20">
            <a:extLst>
              <a:ext uri="{FF2B5EF4-FFF2-40B4-BE49-F238E27FC236}">
                <a16:creationId xmlns:a16="http://schemas.microsoft.com/office/drawing/2014/main" id="{4024671E-1D62-14E4-2244-A4A3FA424821}"/>
              </a:ext>
            </a:extLst>
          </p:cNvPr>
          <p:cNvSpPr/>
          <p:nvPr userDrawn="1"/>
        </p:nvSpPr>
        <p:spPr>
          <a:xfrm>
            <a:off x="14152723" y="6213528"/>
            <a:ext cx="4203953" cy="558691"/>
          </a:xfrm>
          <a:prstGeom prst="rect">
            <a:avLst/>
          </a:prstGeom>
        </p:spPr>
        <p:style>
          <a:lnRef idx="0">
            <a:schemeClr val="dk1">
              <a:alpha val="0"/>
              <a:hueOff val="0"/>
              <a:satOff val="0"/>
              <a:lumOff val="0"/>
              <a:alphaOff val="0"/>
            </a:schemeClr>
          </a:lnRef>
          <a:fillRef idx="0">
            <a:schemeClr val="lt1">
              <a:alpha val="0"/>
              <a:hueOff val="0"/>
              <a:satOff val="0"/>
              <a:lumOff val="0"/>
              <a:alphaOff val="0"/>
            </a:schemeClr>
          </a:fillRef>
          <a:effectRef idx="0">
            <a:schemeClr val="lt1">
              <a:alpha val="0"/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B1821">
                  <a:hueOff val="0"/>
                  <a:satOff val="0"/>
                  <a:lumOff val="0"/>
                  <a:alphaOff val="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C829402F-E7E7-B53B-3008-944D17F02271}"/>
              </a:ext>
            </a:extLst>
          </p:cNvPr>
          <p:cNvSpPr/>
          <p:nvPr userDrawn="1"/>
        </p:nvSpPr>
        <p:spPr>
          <a:xfrm rot="10800000">
            <a:off x="12192000" y="-2945995"/>
            <a:ext cx="4444409" cy="15763465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ounded Rectangle 23">
            <a:extLst>
              <a:ext uri="{FF2B5EF4-FFF2-40B4-BE49-F238E27FC236}">
                <a16:creationId xmlns:a16="http://schemas.microsoft.com/office/drawing/2014/main" id="{1040BE10-2435-2387-F72F-604CA1793F2B}"/>
              </a:ext>
            </a:extLst>
          </p:cNvPr>
          <p:cNvSpPr/>
          <p:nvPr userDrawn="1"/>
        </p:nvSpPr>
        <p:spPr>
          <a:xfrm>
            <a:off x="3099708" y="2502273"/>
            <a:ext cx="2559480" cy="3303194"/>
          </a:xfrm>
          <a:prstGeom prst="roundRect">
            <a:avLst>
              <a:gd name="adj" fmla="val 6149"/>
            </a:avLst>
          </a:prstGeom>
          <a:solidFill>
            <a:srgbClr val="FFFFFF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6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6" name="Freeform 25">
            <a:extLst>
              <a:ext uri="{FF2B5EF4-FFF2-40B4-BE49-F238E27FC236}">
                <a16:creationId xmlns:a16="http://schemas.microsoft.com/office/drawing/2014/main" id="{9FC53A99-1F87-95DA-6040-9F36D0AB504F}"/>
              </a:ext>
            </a:extLst>
          </p:cNvPr>
          <p:cNvSpPr/>
          <p:nvPr userDrawn="1"/>
        </p:nvSpPr>
        <p:spPr>
          <a:xfrm>
            <a:off x="3099710" y="4639272"/>
            <a:ext cx="195964" cy="1166194"/>
          </a:xfrm>
          <a:custGeom>
            <a:avLst/>
            <a:gdLst>
              <a:gd name="connsiteX0" fmla="*/ 0 w 259387"/>
              <a:gd name="connsiteY0" fmla="*/ 0 h 1543629"/>
              <a:gd name="connsiteX1" fmla="*/ 62210 w 259387"/>
              <a:gd name="connsiteY1" fmla="*/ 0 h 1543629"/>
              <a:gd name="connsiteX2" fmla="*/ 259387 w 259387"/>
              <a:gd name="connsiteY2" fmla="*/ 197177 h 1543629"/>
              <a:gd name="connsiteX3" fmla="*/ 259387 w 259387"/>
              <a:gd name="connsiteY3" fmla="*/ 1543629 h 1543629"/>
              <a:gd name="connsiteX4" fmla="*/ 0 w 259387"/>
              <a:gd name="connsiteY4" fmla="*/ 1543629 h 1543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9387" h="1543629">
                <a:moveTo>
                  <a:pt x="0" y="0"/>
                </a:moveTo>
                <a:lnTo>
                  <a:pt x="62210" y="0"/>
                </a:lnTo>
                <a:cubicBezTo>
                  <a:pt x="171108" y="0"/>
                  <a:pt x="259387" y="88279"/>
                  <a:pt x="259387" y="197177"/>
                </a:cubicBezTo>
                <a:lnTo>
                  <a:pt x="259387" y="1543629"/>
                </a:lnTo>
                <a:lnTo>
                  <a:pt x="0" y="1543629"/>
                </a:lnTo>
                <a:close/>
              </a:path>
            </a:pathLst>
          </a:custGeom>
          <a:solidFill>
            <a:schemeClr val="accent2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</a:pPr>
            <a:endParaRPr lang="en-US" sz="2000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7" name="Rounded Rectangle 26">
            <a:extLst>
              <a:ext uri="{FF2B5EF4-FFF2-40B4-BE49-F238E27FC236}">
                <a16:creationId xmlns:a16="http://schemas.microsoft.com/office/drawing/2014/main" id="{328F3814-3245-361E-9319-3ED8ABDF9C19}"/>
              </a:ext>
            </a:extLst>
          </p:cNvPr>
          <p:cNvSpPr/>
          <p:nvPr userDrawn="1"/>
        </p:nvSpPr>
        <p:spPr>
          <a:xfrm>
            <a:off x="5976546" y="2502273"/>
            <a:ext cx="2559480" cy="3303194"/>
          </a:xfrm>
          <a:prstGeom prst="roundRect">
            <a:avLst>
              <a:gd name="adj" fmla="val 6149"/>
            </a:avLst>
          </a:prstGeom>
          <a:solidFill>
            <a:srgbClr val="FFFFFF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6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9" name="Freeform 28">
            <a:extLst>
              <a:ext uri="{FF2B5EF4-FFF2-40B4-BE49-F238E27FC236}">
                <a16:creationId xmlns:a16="http://schemas.microsoft.com/office/drawing/2014/main" id="{75895C51-A4A2-B290-FD9F-69CB5F2BF819}"/>
              </a:ext>
            </a:extLst>
          </p:cNvPr>
          <p:cNvSpPr/>
          <p:nvPr userDrawn="1"/>
        </p:nvSpPr>
        <p:spPr>
          <a:xfrm>
            <a:off x="5976548" y="4639272"/>
            <a:ext cx="195964" cy="1166194"/>
          </a:xfrm>
          <a:custGeom>
            <a:avLst/>
            <a:gdLst>
              <a:gd name="connsiteX0" fmla="*/ 0 w 259387"/>
              <a:gd name="connsiteY0" fmla="*/ 0 h 1543629"/>
              <a:gd name="connsiteX1" fmla="*/ 62210 w 259387"/>
              <a:gd name="connsiteY1" fmla="*/ 0 h 1543629"/>
              <a:gd name="connsiteX2" fmla="*/ 259387 w 259387"/>
              <a:gd name="connsiteY2" fmla="*/ 197177 h 1543629"/>
              <a:gd name="connsiteX3" fmla="*/ 259387 w 259387"/>
              <a:gd name="connsiteY3" fmla="*/ 1543629 h 1543629"/>
              <a:gd name="connsiteX4" fmla="*/ 0 w 259387"/>
              <a:gd name="connsiteY4" fmla="*/ 1543629 h 1543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9387" h="1543629">
                <a:moveTo>
                  <a:pt x="0" y="0"/>
                </a:moveTo>
                <a:lnTo>
                  <a:pt x="62210" y="0"/>
                </a:lnTo>
                <a:cubicBezTo>
                  <a:pt x="171108" y="0"/>
                  <a:pt x="259387" y="88279"/>
                  <a:pt x="259387" y="197177"/>
                </a:cubicBezTo>
                <a:lnTo>
                  <a:pt x="259387" y="1543629"/>
                </a:lnTo>
                <a:lnTo>
                  <a:pt x="0" y="1543629"/>
                </a:lnTo>
                <a:close/>
              </a:path>
            </a:pathLst>
          </a:custGeom>
          <a:solidFill>
            <a:schemeClr val="accent1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</a:pPr>
            <a:endParaRPr lang="en-US" sz="2000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30" name="Rounded Rectangle 29">
            <a:extLst>
              <a:ext uri="{FF2B5EF4-FFF2-40B4-BE49-F238E27FC236}">
                <a16:creationId xmlns:a16="http://schemas.microsoft.com/office/drawing/2014/main" id="{4A9C8EF7-2DBF-F426-071A-7B77DC8B021D}"/>
              </a:ext>
            </a:extLst>
          </p:cNvPr>
          <p:cNvSpPr/>
          <p:nvPr userDrawn="1"/>
        </p:nvSpPr>
        <p:spPr>
          <a:xfrm>
            <a:off x="8853385" y="2502273"/>
            <a:ext cx="2559480" cy="3303194"/>
          </a:xfrm>
          <a:prstGeom prst="roundRect">
            <a:avLst>
              <a:gd name="adj" fmla="val 6149"/>
            </a:avLst>
          </a:prstGeom>
          <a:solidFill>
            <a:srgbClr val="FFFFFF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6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2" name="Freeform 31">
            <a:extLst>
              <a:ext uri="{FF2B5EF4-FFF2-40B4-BE49-F238E27FC236}">
                <a16:creationId xmlns:a16="http://schemas.microsoft.com/office/drawing/2014/main" id="{1A12366D-F373-C787-A388-8037A72F3E7E}"/>
              </a:ext>
            </a:extLst>
          </p:cNvPr>
          <p:cNvSpPr/>
          <p:nvPr userDrawn="1"/>
        </p:nvSpPr>
        <p:spPr>
          <a:xfrm>
            <a:off x="8853387" y="4639272"/>
            <a:ext cx="195964" cy="1166194"/>
          </a:xfrm>
          <a:custGeom>
            <a:avLst/>
            <a:gdLst>
              <a:gd name="connsiteX0" fmla="*/ 0 w 259387"/>
              <a:gd name="connsiteY0" fmla="*/ 0 h 1543629"/>
              <a:gd name="connsiteX1" fmla="*/ 62210 w 259387"/>
              <a:gd name="connsiteY1" fmla="*/ 0 h 1543629"/>
              <a:gd name="connsiteX2" fmla="*/ 259387 w 259387"/>
              <a:gd name="connsiteY2" fmla="*/ 197177 h 1543629"/>
              <a:gd name="connsiteX3" fmla="*/ 259387 w 259387"/>
              <a:gd name="connsiteY3" fmla="*/ 1543629 h 1543629"/>
              <a:gd name="connsiteX4" fmla="*/ 0 w 259387"/>
              <a:gd name="connsiteY4" fmla="*/ 1543629 h 1543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9387" h="1543629">
                <a:moveTo>
                  <a:pt x="0" y="0"/>
                </a:moveTo>
                <a:lnTo>
                  <a:pt x="62210" y="0"/>
                </a:lnTo>
                <a:cubicBezTo>
                  <a:pt x="171108" y="0"/>
                  <a:pt x="259387" y="88279"/>
                  <a:pt x="259387" y="197177"/>
                </a:cubicBezTo>
                <a:lnTo>
                  <a:pt x="259387" y="1543629"/>
                </a:lnTo>
                <a:lnTo>
                  <a:pt x="0" y="1543629"/>
                </a:lnTo>
                <a:close/>
              </a:path>
            </a:pathLst>
          </a:custGeom>
          <a:solidFill>
            <a:schemeClr val="accent3"/>
          </a:solidFill>
          <a:ln w="12476" cap="flat">
            <a:noFill/>
            <a:prstDash val="solid"/>
            <a:miter/>
          </a:ln>
        </p:spPr>
        <p:txBody>
          <a:bodyPr rtlCol="0" anchor="ctr"/>
          <a:lstStyle/>
          <a:p>
            <a:pPr>
              <a:buClr>
                <a:srgbClr val="000000"/>
              </a:buClr>
            </a:pPr>
            <a:endParaRPr lang="en-US" sz="1600" ker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pic>
        <p:nvPicPr>
          <p:cNvPr id="33" name="Graphic 32">
            <a:extLst>
              <a:ext uri="{FF2B5EF4-FFF2-40B4-BE49-F238E27FC236}">
                <a16:creationId xmlns:a16="http://schemas.microsoft.com/office/drawing/2014/main" id="{88EAA72A-C0AE-CF72-6F4D-C2DBF998E94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6445" r="25589"/>
          <a:stretch/>
        </p:blipFill>
        <p:spPr>
          <a:xfrm rot="5400000">
            <a:off x="-2958711" y="1595061"/>
            <a:ext cx="6858003" cy="3667880"/>
          </a:xfrm>
          <a:prstGeom prst="rect">
            <a:avLst/>
          </a:prstGeom>
        </p:spPr>
      </p:pic>
      <p:sp>
        <p:nvSpPr>
          <p:cNvPr id="34" name="Rectangle 33">
            <a:extLst>
              <a:ext uri="{FF2B5EF4-FFF2-40B4-BE49-F238E27FC236}">
                <a16:creationId xmlns:a16="http://schemas.microsoft.com/office/drawing/2014/main" id="{37654DDD-2A01-A26B-9FF3-AFEF6DF1D8D5}"/>
              </a:ext>
            </a:extLst>
          </p:cNvPr>
          <p:cNvSpPr/>
          <p:nvPr userDrawn="1"/>
        </p:nvSpPr>
        <p:spPr>
          <a:xfrm rot="10800000">
            <a:off x="-4444409" y="-2902584"/>
            <a:ext cx="4444409" cy="15763465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Text Placeholder 46">
            <a:extLst>
              <a:ext uri="{FF2B5EF4-FFF2-40B4-BE49-F238E27FC236}">
                <a16:creationId xmlns:a16="http://schemas.microsoft.com/office/drawing/2014/main" id="{FFD32D62-E1FA-2878-C483-D06442F2469F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3402012" y="4033838"/>
            <a:ext cx="1795399" cy="938212"/>
          </a:xfrm>
          <a:prstGeom prst="rect">
            <a:avLst/>
          </a:prstGeom>
        </p:spPr>
        <p:txBody>
          <a:bodyPr/>
          <a:lstStyle>
            <a:lvl1pPr>
              <a:defRPr lang="en-GB" sz="3000" kern="0" dirty="0" smtClean="0">
                <a:solidFill>
                  <a:srgbClr val="0B1821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  <a:endParaRPr lang="en-US"/>
          </a:p>
        </p:txBody>
      </p:sp>
      <p:sp>
        <p:nvSpPr>
          <p:cNvPr id="48" name="Text Placeholder 46">
            <a:extLst>
              <a:ext uri="{FF2B5EF4-FFF2-40B4-BE49-F238E27FC236}">
                <a16:creationId xmlns:a16="http://schemas.microsoft.com/office/drawing/2014/main" id="{0B52CAB7-E385-EE14-CDFD-805C8B412D21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288087" y="4033838"/>
            <a:ext cx="1795399" cy="938212"/>
          </a:xfrm>
          <a:prstGeom prst="rect">
            <a:avLst/>
          </a:prstGeom>
        </p:spPr>
        <p:txBody>
          <a:bodyPr/>
          <a:lstStyle>
            <a:lvl1pPr>
              <a:defRPr lang="en-GB" sz="3000" kern="0" dirty="0" smtClean="0">
                <a:solidFill>
                  <a:srgbClr val="0B1821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  <a:endParaRPr lang="en-US"/>
          </a:p>
        </p:txBody>
      </p:sp>
      <p:sp>
        <p:nvSpPr>
          <p:cNvPr id="49" name="Text Placeholder 46">
            <a:extLst>
              <a:ext uri="{FF2B5EF4-FFF2-40B4-BE49-F238E27FC236}">
                <a16:creationId xmlns:a16="http://schemas.microsoft.com/office/drawing/2014/main" id="{F0D81E73-EECA-12F4-D911-8AFC3905529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9217024" y="4033838"/>
            <a:ext cx="1795399" cy="938212"/>
          </a:xfrm>
          <a:prstGeom prst="rect">
            <a:avLst/>
          </a:prstGeom>
        </p:spPr>
        <p:txBody>
          <a:bodyPr/>
          <a:lstStyle>
            <a:lvl1pPr>
              <a:defRPr lang="en-GB" sz="3000" kern="0" dirty="0" smtClean="0">
                <a:solidFill>
                  <a:srgbClr val="0B1821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  <a:endParaRPr lang="en-US"/>
          </a:p>
        </p:txBody>
      </p:sp>
      <p:sp>
        <p:nvSpPr>
          <p:cNvPr id="51" name="Text Placeholder 50">
            <a:extLst>
              <a:ext uri="{FF2B5EF4-FFF2-40B4-BE49-F238E27FC236}">
                <a16:creationId xmlns:a16="http://schemas.microsoft.com/office/drawing/2014/main" id="{F047EDE3-D206-93C3-FA60-BE56F7615EB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3133390" y="1277938"/>
            <a:ext cx="4965700" cy="1095375"/>
          </a:xfrm>
          <a:prstGeom prst="rect">
            <a:avLst/>
          </a:prstGeom>
        </p:spPr>
        <p:txBody>
          <a:bodyPr/>
          <a:lstStyle>
            <a:lvl1pPr marR="0" algn="l" rtl="0">
              <a:lnSpc>
                <a:spcPts val="37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  <a:lvl2pPr marR="0" algn="l" rtl="0">
              <a:lnSpc>
                <a:spcPts val="37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2pPr>
            <a:lvl3pPr marR="0" algn="l" rtl="0">
              <a:lnSpc>
                <a:spcPts val="37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3pPr>
            <a:lvl4pPr marR="0" algn="l" rtl="0">
              <a:lnSpc>
                <a:spcPts val="37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4pPr>
          </a:lstStyle>
          <a:p>
            <a:pPr lvl="0"/>
            <a:r>
              <a:rPr lang="en-GB"/>
              <a:t>Click to edit Master text styles</a:t>
            </a:r>
            <a:endParaRPr lang="en-US"/>
          </a:p>
        </p:txBody>
      </p:sp>
      <p:sp>
        <p:nvSpPr>
          <p:cNvPr id="4" name="Picture Placeholder 31">
            <a:extLst>
              <a:ext uri="{FF2B5EF4-FFF2-40B4-BE49-F238E27FC236}">
                <a16:creationId xmlns:a16="http://schemas.microsoft.com/office/drawing/2014/main" id="{8ECB6BDF-0C30-255E-0343-0C28E2655EEC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3402012" y="2955074"/>
            <a:ext cx="912733" cy="792220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5" name="Picture Placeholder 31">
            <a:extLst>
              <a:ext uri="{FF2B5EF4-FFF2-40B4-BE49-F238E27FC236}">
                <a16:creationId xmlns:a16="http://schemas.microsoft.com/office/drawing/2014/main" id="{2EEFCED7-B7A4-26E3-5443-6A65B8AB1622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6279182" y="2955074"/>
            <a:ext cx="912733" cy="792220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6" name="Picture Placeholder 31">
            <a:extLst>
              <a:ext uri="{FF2B5EF4-FFF2-40B4-BE49-F238E27FC236}">
                <a16:creationId xmlns:a16="http://schemas.microsoft.com/office/drawing/2014/main" id="{CB9FA440-1D14-2ECB-B585-5B9C46BDC534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9211796" y="2955074"/>
            <a:ext cx="912733" cy="792220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7122252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hank You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Rectangle 38">
            <a:extLst>
              <a:ext uri="{FF2B5EF4-FFF2-40B4-BE49-F238E27FC236}">
                <a16:creationId xmlns:a16="http://schemas.microsoft.com/office/drawing/2014/main" id="{B0B985FC-5C7F-BC79-49EE-79987C288FD1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CB575CFB-D594-A2E6-84E4-E1A6E7203687}"/>
              </a:ext>
            </a:extLst>
          </p:cNvPr>
          <p:cNvSpPr txBox="1">
            <a:spLocks/>
          </p:cNvSpPr>
          <p:nvPr/>
        </p:nvSpPr>
        <p:spPr>
          <a:xfrm>
            <a:off x="5630129" y="3183001"/>
            <a:ext cx="4417772" cy="851830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ts val="65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6500" b="1" i="0" u="none" strike="noStrike" kern="0" cap="none" spc="-30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Thank You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212E1627-D399-14FD-4F4E-539E0B9C2230}"/>
              </a:ext>
            </a:extLst>
          </p:cNvPr>
          <p:cNvGrpSpPr/>
          <p:nvPr/>
        </p:nvGrpSpPr>
        <p:grpSpPr>
          <a:xfrm>
            <a:off x="8496480" y="493768"/>
            <a:ext cx="3695519" cy="1366563"/>
            <a:chOff x="7241828" y="856922"/>
            <a:chExt cx="4944479" cy="1828415"/>
          </a:xfrm>
        </p:grpSpPr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F4183EB2-5FB2-3BA7-A9BE-AA963B1826E5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181AFD11-4CE3-C792-6F0F-6EE349FC1A52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52468859-8E39-79DB-A129-A3DF6F7FBE9A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EFE03DDD-FEA4-EA34-1E02-7C9B51D407BA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60D9472D-D907-9B4B-F177-923A0E530A78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326035AE-1104-EFDA-9C3D-1C94D78D7FDD}"/>
              </a:ext>
            </a:extLst>
          </p:cNvPr>
          <p:cNvGrpSpPr/>
          <p:nvPr/>
        </p:nvGrpSpPr>
        <p:grpSpPr>
          <a:xfrm>
            <a:off x="5744089" y="2215353"/>
            <a:ext cx="1865118" cy="405052"/>
            <a:chOff x="620958" y="1312748"/>
            <a:chExt cx="1571835" cy="341359"/>
          </a:xfrm>
          <a:solidFill>
            <a:schemeClr val="tx1"/>
          </a:solidFill>
        </p:grpSpPr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0FB30E94-5172-5983-6CC9-92501CFA742B}"/>
                </a:ext>
              </a:extLst>
            </p:cNvPr>
            <p:cNvSpPr/>
            <p:nvPr/>
          </p:nvSpPr>
          <p:spPr>
            <a:xfrm>
              <a:off x="1140369" y="1371738"/>
              <a:ext cx="219785" cy="223389"/>
            </a:xfrm>
            <a:custGeom>
              <a:avLst/>
              <a:gdLst>
                <a:gd name="connsiteX0" fmla="*/ 657 w 219785"/>
                <a:gd name="connsiteY0" fmla="*/ 147010 h 223389"/>
                <a:gd name="connsiteX1" fmla="*/ 45280 w 219785"/>
                <a:gd name="connsiteY1" fmla="*/ 136614 h 223389"/>
                <a:gd name="connsiteX2" fmla="*/ 46286 w 219785"/>
                <a:gd name="connsiteY2" fmla="*/ 137220 h 223389"/>
                <a:gd name="connsiteX3" fmla="*/ 119388 w 219785"/>
                <a:gd name="connsiteY3" fmla="*/ 182700 h 223389"/>
                <a:gd name="connsiteX4" fmla="*/ 170380 w 219785"/>
                <a:gd name="connsiteY4" fmla="*/ 159166 h 223389"/>
                <a:gd name="connsiteX5" fmla="*/ 103844 w 219785"/>
                <a:gd name="connsiteY5" fmla="*/ 128852 h 223389"/>
                <a:gd name="connsiteX6" fmla="*/ 11011 w 219785"/>
                <a:gd name="connsiteY6" fmla="*/ 65423 h 223389"/>
                <a:gd name="connsiteX7" fmla="*/ 103445 w 219785"/>
                <a:gd name="connsiteY7" fmla="*/ 0 h 223389"/>
                <a:gd name="connsiteX8" fmla="*/ 214751 w 219785"/>
                <a:gd name="connsiteY8" fmla="*/ 64985 h 223389"/>
                <a:gd name="connsiteX9" fmla="*/ 214161 w 219785"/>
                <a:gd name="connsiteY9" fmla="*/ 66051 h 223389"/>
                <a:gd name="connsiteX10" fmla="*/ 170337 w 219785"/>
                <a:gd name="connsiteY10" fmla="*/ 77982 h 223389"/>
                <a:gd name="connsiteX11" fmla="*/ 169325 w 219785"/>
                <a:gd name="connsiteY11" fmla="*/ 77446 h 223389"/>
                <a:gd name="connsiteX12" fmla="*/ 103445 w 219785"/>
                <a:gd name="connsiteY12" fmla="*/ 40690 h 223389"/>
                <a:gd name="connsiteX13" fmla="*/ 60412 w 219785"/>
                <a:gd name="connsiteY13" fmla="*/ 64623 h 223389"/>
                <a:gd name="connsiteX14" fmla="*/ 123764 w 219785"/>
                <a:gd name="connsiteY14" fmla="*/ 90553 h 223389"/>
                <a:gd name="connsiteX15" fmla="*/ 219785 w 219785"/>
                <a:gd name="connsiteY15" fmla="*/ 159166 h 223389"/>
                <a:gd name="connsiteX16" fmla="*/ 119386 w 219785"/>
                <a:gd name="connsiteY16" fmla="*/ 223390 h 223389"/>
                <a:gd name="connsiteX17" fmla="*/ 16 w 219785"/>
                <a:gd name="connsiteY17" fmla="*/ 148009 h 223389"/>
                <a:gd name="connsiteX18" fmla="*/ 661 w 219785"/>
                <a:gd name="connsiteY18" fmla="*/ 147015 h 223389"/>
                <a:gd name="connsiteX19" fmla="*/ 655 w 219785"/>
                <a:gd name="connsiteY19" fmla="*/ 147010 h 223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9785" h="223389">
                  <a:moveTo>
                    <a:pt x="657" y="147010"/>
                  </a:moveTo>
                  <a:lnTo>
                    <a:pt x="45280" y="136614"/>
                  </a:lnTo>
                  <a:cubicBezTo>
                    <a:pt x="45726" y="136510"/>
                    <a:pt x="46163" y="136782"/>
                    <a:pt x="46286" y="137220"/>
                  </a:cubicBezTo>
                  <a:cubicBezTo>
                    <a:pt x="54462" y="167798"/>
                    <a:pt x="78703" y="182700"/>
                    <a:pt x="119388" y="182700"/>
                  </a:cubicBezTo>
                  <a:cubicBezTo>
                    <a:pt x="150862" y="182700"/>
                    <a:pt x="170380" y="173525"/>
                    <a:pt x="170380" y="159166"/>
                  </a:cubicBezTo>
                  <a:cubicBezTo>
                    <a:pt x="170380" y="145601"/>
                    <a:pt x="158828" y="137627"/>
                    <a:pt x="103844" y="128852"/>
                  </a:cubicBezTo>
                  <a:cubicBezTo>
                    <a:pt x="34123" y="117281"/>
                    <a:pt x="11011" y="97739"/>
                    <a:pt x="11011" y="65423"/>
                  </a:cubicBezTo>
                  <a:cubicBezTo>
                    <a:pt x="11011" y="28324"/>
                    <a:pt x="49258" y="0"/>
                    <a:pt x="103445" y="0"/>
                  </a:cubicBezTo>
                  <a:cubicBezTo>
                    <a:pt x="157633" y="0"/>
                    <a:pt x="203176" y="26349"/>
                    <a:pt x="214751" y="64985"/>
                  </a:cubicBezTo>
                  <a:cubicBezTo>
                    <a:pt x="214890" y="65442"/>
                    <a:pt x="214618" y="65927"/>
                    <a:pt x="214161" y="66051"/>
                  </a:cubicBezTo>
                  <a:lnTo>
                    <a:pt x="170337" y="77982"/>
                  </a:lnTo>
                  <a:cubicBezTo>
                    <a:pt x="169909" y="78097"/>
                    <a:pt x="169469" y="77867"/>
                    <a:pt x="169325" y="77446"/>
                  </a:cubicBezTo>
                  <a:cubicBezTo>
                    <a:pt x="161069" y="54358"/>
                    <a:pt x="135376" y="40690"/>
                    <a:pt x="103445" y="40690"/>
                  </a:cubicBezTo>
                  <a:cubicBezTo>
                    <a:pt x="78741" y="40690"/>
                    <a:pt x="60412" y="51058"/>
                    <a:pt x="60412" y="64623"/>
                  </a:cubicBezTo>
                  <a:cubicBezTo>
                    <a:pt x="60412" y="74598"/>
                    <a:pt x="70375" y="80977"/>
                    <a:pt x="123764" y="90553"/>
                  </a:cubicBezTo>
                  <a:cubicBezTo>
                    <a:pt x="197870" y="104518"/>
                    <a:pt x="219785" y="124862"/>
                    <a:pt x="219785" y="159166"/>
                  </a:cubicBezTo>
                  <a:cubicBezTo>
                    <a:pt x="219785" y="195465"/>
                    <a:pt x="178743" y="223390"/>
                    <a:pt x="119386" y="223390"/>
                  </a:cubicBezTo>
                  <a:cubicBezTo>
                    <a:pt x="55208" y="223390"/>
                    <a:pt x="9153" y="194600"/>
                    <a:pt x="16" y="148009"/>
                  </a:cubicBezTo>
                  <a:cubicBezTo>
                    <a:pt x="-73" y="147557"/>
                    <a:pt x="216" y="147119"/>
                    <a:pt x="661" y="147015"/>
                  </a:cubicBezTo>
                  <a:lnTo>
                    <a:pt x="655" y="14701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C4B7DC94-30CD-2DF4-9041-C9B55BCD4F00}"/>
                </a:ext>
              </a:extLst>
            </p:cNvPr>
            <p:cNvSpPr/>
            <p:nvPr/>
          </p:nvSpPr>
          <p:spPr>
            <a:xfrm>
              <a:off x="1388770" y="1377721"/>
              <a:ext cx="49403" cy="211419"/>
            </a:xfrm>
            <a:custGeom>
              <a:avLst/>
              <a:gdLst>
                <a:gd name="connsiteX0" fmla="*/ 0 w 49403"/>
                <a:gd name="connsiteY0" fmla="*/ 210572 h 211419"/>
                <a:gd name="connsiteX1" fmla="*/ 0 w 49403"/>
                <a:gd name="connsiteY1" fmla="*/ 847 h 211419"/>
                <a:gd name="connsiteX2" fmla="*/ 844 w 49403"/>
                <a:gd name="connsiteY2" fmla="*/ 0 h 211419"/>
                <a:gd name="connsiteX3" fmla="*/ 48559 w 49403"/>
                <a:gd name="connsiteY3" fmla="*/ 0 h 211419"/>
                <a:gd name="connsiteX4" fmla="*/ 49403 w 49403"/>
                <a:gd name="connsiteY4" fmla="*/ 847 h 211419"/>
                <a:gd name="connsiteX5" fmla="*/ 49403 w 49403"/>
                <a:gd name="connsiteY5" fmla="*/ 210574 h 211419"/>
                <a:gd name="connsiteX6" fmla="*/ 48559 w 49403"/>
                <a:gd name="connsiteY6" fmla="*/ 211419 h 211419"/>
                <a:gd name="connsiteX7" fmla="*/ 844 w 49403"/>
                <a:gd name="connsiteY7" fmla="*/ 211419 h 211419"/>
                <a:gd name="connsiteX8" fmla="*/ 0 w 49403"/>
                <a:gd name="connsiteY8" fmla="*/ 210574 h 21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403" h="211419">
                  <a:moveTo>
                    <a:pt x="0" y="210572"/>
                  </a:moveTo>
                  <a:lnTo>
                    <a:pt x="0" y="847"/>
                  </a:lnTo>
                  <a:cubicBezTo>
                    <a:pt x="0" y="376"/>
                    <a:pt x="379" y="0"/>
                    <a:pt x="844" y="0"/>
                  </a:cubicBezTo>
                  <a:lnTo>
                    <a:pt x="48559" y="0"/>
                  </a:lnTo>
                  <a:cubicBezTo>
                    <a:pt x="49028" y="0"/>
                    <a:pt x="49403" y="381"/>
                    <a:pt x="49403" y="847"/>
                  </a:cubicBezTo>
                  <a:lnTo>
                    <a:pt x="49403" y="210574"/>
                  </a:lnTo>
                  <a:cubicBezTo>
                    <a:pt x="49403" y="211046"/>
                    <a:pt x="49024" y="211419"/>
                    <a:pt x="48559" y="211419"/>
                  </a:cubicBezTo>
                  <a:lnTo>
                    <a:pt x="844" y="211419"/>
                  </a:lnTo>
                  <a:cubicBezTo>
                    <a:pt x="375" y="211419"/>
                    <a:pt x="0" y="211038"/>
                    <a:pt x="0" y="210574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31E743CD-A242-F006-ABCB-6DDE159F6A3E}"/>
                </a:ext>
              </a:extLst>
            </p:cNvPr>
            <p:cNvSpPr/>
            <p:nvPr/>
          </p:nvSpPr>
          <p:spPr>
            <a:xfrm>
              <a:off x="1475012" y="1373737"/>
              <a:ext cx="140875" cy="215407"/>
            </a:xfrm>
            <a:custGeom>
              <a:avLst/>
              <a:gdLst>
                <a:gd name="connsiteX0" fmla="*/ 0 w 140875"/>
                <a:gd name="connsiteY0" fmla="*/ 214561 h 215407"/>
                <a:gd name="connsiteX1" fmla="*/ 0 w 140875"/>
                <a:gd name="connsiteY1" fmla="*/ 4835 h 215407"/>
                <a:gd name="connsiteX2" fmla="*/ 850 w 140875"/>
                <a:gd name="connsiteY2" fmla="*/ 3988 h 215407"/>
                <a:gd name="connsiteX3" fmla="*/ 46168 w 140875"/>
                <a:gd name="connsiteY3" fmla="*/ 3988 h 215407"/>
                <a:gd name="connsiteX4" fmla="*/ 47012 w 140875"/>
                <a:gd name="connsiteY4" fmla="*/ 4835 h 215407"/>
                <a:gd name="connsiteX5" fmla="*/ 47012 w 140875"/>
                <a:gd name="connsiteY5" fmla="*/ 24334 h 215407"/>
                <a:gd name="connsiteX6" fmla="*/ 47807 w 140875"/>
                <a:gd name="connsiteY6" fmla="*/ 24334 h 215407"/>
                <a:gd name="connsiteX7" fmla="*/ 107176 w 140875"/>
                <a:gd name="connsiteY7" fmla="*/ 0 h 215407"/>
                <a:gd name="connsiteX8" fmla="*/ 140275 w 140875"/>
                <a:gd name="connsiteY8" fmla="*/ 5346 h 215407"/>
                <a:gd name="connsiteX9" fmla="*/ 140853 w 140875"/>
                <a:gd name="connsiteY9" fmla="*/ 6359 h 215407"/>
                <a:gd name="connsiteX10" fmla="*/ 130476 w 140875"/>
                <a:gd name="connsiteY10" fmla="*/ 49824 h 215407"/>
                <a:gd name="connsiteX11" fmla="*/ 129446 w 140875"/>
                <a:gd name="connsiteY11" fmla="*/ 50450 h 215407"/>
                <a:gd name="connsiteX12" fmla="*/ 100401 w 140875"/>
                <a:gd name="connsiteY12" fmla="*/ 46272 h 215407"/>
                <a:gd name="connsiteX13" fmla="*/ 49409 w 140875"/>
                <a:gd name="connsiteY13" fmla="*/ 108900 h 215407"/>
                <a:gd name="connsiteX14" fmla="*/ 49409 w 140875"/>
                <a:gd name="connsiteY14" fmla="*/ 214561 h 215407"/>
                <a:gd name="connsiteX15" fmla="*/ 48559 w 140875"/>
                <a:gd name="connsiteY15" fmla="*/ 215407 h 215407"/>
                <a:gd name="connsiteX16" fmla="*/ 850 w 140875"/>
                <a:gd name="connsiteY16" fmla="*/ 215407 h 215407"/>
                <a:gd name="connsiteX17" fmla="*/ 0 w 140875"/>
                <a:gd name="connsiteY17" fmla="*/ 214561 h 21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875" h="215407">
                  <a:moveTo>
                    <a:pt x="0" y="214561"/>
                  </a:moveTo>
                  <a:lnTo>
                    <a:pt x="0" y="4835"/>
                  </a:lnTo>
                  <a:cubicBezTo>
                    <a:pt x="0" y="4364"/>
                    <a:pt x="385" y="3988"/>
                    <a:pt x="850" y="3988"/>
                  </a:cubicBezTo>
                  <a:lnTo>
                    <a:pt x="46168" y="3988"/>
                  </a:lnTo>
                  <a:cubicBezTo>
                    <a:pt x="46637" y="3988"/>
                    <a:pt x="47012" y="4370"/>
                    <a:pt x="47012" y="4835"/>
                  </a:cubicBezTo>
                  <a:lnTo>
                    <a:pt x="47012" y="24334"/>
                  </a:lnTo>
                  <a:lnTo>
                    <a:pt x="47807" y="24334"/>
                  </a:lnTo>
                  <a:cubicBezTo>
                    <a:pt x="62146" y="9173"/>
                    <a:pt x="82465" y="0"/>
                    <a:pt x="107176" y="0"/>
                  </a:cubicBezTo>
                  <a:cubicBezTo>
                    <a:pt x="118860" y="0"/>
                    <a:pt x="129024" y="1905"/>
                    <a:pt x="140275" y="5346"/>
                  </a:cubicBezTo>
                  <a:cubicBezTo>
                    <a:pt x="140703" y="5475"/>
                    <a:pt x="140955" y="5921"/>
                    <a:pt x="140853" y="6359"/>
                  </a:cubicBezTo>
                  <a:lnTo>
                    <a:pt x="130476" y="49824"/>
                  </a:lnTo>
                  <a:cubicBezTo>
                    <a:pt x="130366" y="50282"/>
                    <a:pt x="129898" y="50559"/>
                    <a:pt x="129446" y="50450"/>
                  </a:cubicBezTo>
                  <a:cubicBezTo>
                    <a:pt x="118745" y="47790"/>
                    <a:pt x="111276" y="46272"/>
                    <a:pt x="100401" y="46272"/>
                  </a:cubicBezTo>
                  <a:cubicBezTo>
                    <a:pt x="69728" y="46272"/>
                    <a:pt x="49409" y="67017"/>
                    <a:pt x="49409" y="108900"/>
                  </a:cubicBezTo>
                  <a:lnTo>
                    <a:pt x="49409" y="214561"/>
                  </a:lnTo>
                  <a:cubicBezTo>
                    <a:pt x="49409" y="215032"/>
                    <a:pt x="49024" y="215407"/>
                    <a:pt x="48559" y="215407"/>
                  </a:cubicBezTo>
                  <a:lnTo>
                    <a:pt x="850" y="215407"/>
                  </a:lnTo>
                  <a:cubicBezTo>
                    <a:pt x="381" y="215407"/>
                    <a:pt x="0" y="215026"/>
                    <a:pt x="0" y="21456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840958FC-2010-CB7E-EB5B-2762021D8086}"/>
                </a:ext>
              </a:extLst>
            </p:cNvPr>
            <p:cNvSpPr/>
            <p:nvPr/>
          </p:nvSpPr>
          <p:spPr>
            <a:xfrm>
              <a:off x="1637162" y="1377721"/>
              <a:ext cx="49403" cy="211419"/>
            </a:xfrm>
            <a:custGeom>
              <a:avLst/>
              <a:gdLst>
                <a:gd name="connsiteX0" fmla="*/ 0 w 49403"/>
                <a:gd name="connsiteY0" fmla="*/ 210572 h 211419"/>
                <a:gd name="connsiteX1" fmla="*/ 0 w 49403"/>
                <a:gd name="connsiteY1" fmla="*/ 847 h 211419"/>
                <a:gd name="connsiteX2" fmla="*/ 850 w 49403"/>
                <a:gd name="connsiteY2" fmla="*/ 0 h 211419"/>
                <a:gd name="connsiteX3" fmla="*/ 48560 w 49403"/>
                <a:gd name="connsiteY3" fmla="*/ 0 h 211419"/>
                <a:gd name="connsiteX4" fmla="*/ 49403 w 49403"/>
                <a:gd name="connsiteY4" fmla="*/ 847 h 211419"/>
                <a:gd name="connsiteX5" fmla="*/ 49403 w 49403"/>
                <a:gd name="connsiteY5" fmla="*/ 210574 h 211419"/>
                <a:gd name="connsiteX6" fmla="*/ 48560 w 49403"/>
                <a:gd name="connsiteY6" fmla="*/ 211419 h 211419"/>
                <a:gd name="connsiteX7" fmla="*/ 850 w 49403"/>
                <a:gd name="connsiteY7" fmla="*/ 211419 h 211419"/>
                <a:gd name="connsiteX8" fmla="*/ 0 w 49403"/>
                <a:gd name="connsiteY8" fmla="*/ 210574 h 21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403" h="211419">
                  <a:moveTo>
                    <a:pt x="0" y="210572"/>
                  </a:moveTo>
                  <a:lnTo>
                    <a:pt x="0" y="847"/>
                  </a:lnTo>
                  <a:cubicBezTo>
                    <a:pt x="0" y="376"/>
                    <a:pt x="379" y="0"/>
                    <a:pt x="850" y="0"/>
                  </a:cubicBezTo>
                  <a:lnTo>
                    <a:pt x="48560" y="0"/>
                  </a:lnTo>
                  <a:cubicBezTo>
                    <a:pt x="49028" y="0"/>
                    <a:pt x="49403" y="381"/>
                    <a:pt x="49403" y="847"/>
                  </a:cubicBezTo>
                  <a:lnTo>
                    <a:pt x="49403" y="210574"/>
                  </a:lnTo>
                  <a:cubicBezTo>
                    <a:pt x="49403" y="211046"/>
                    <a:pt x="49024" y="211419"/>
                    <a:pt x="48560" y="211419"/>
                  </a:cubicBezTo>
                  <a:lnTo>
                    <a:pt x="850" y="211419"/>
                  </a:lnTo>
                  <a:cubicBezTo>
                    <a:pt x="373" y="211419"/>
                    <a:pt x="0" y="211038"/>
                    <a:pt x="0" y="210574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1DE7C8E8-724E-F469-58E7-F38E087D95E1}"/>
                </a:ext>
              </a:extLst>
            </p:cNvPr>
            <p:cNvSpPr/>
            <p:nvPr/>
          </p:nvSpPr>
          <p:spPr>
            <a:xfrm>
              <a:off x="1710462" y="1371743"/>
              <a:ext cx="235065" cy="223381"/>
            </a:xfrm>
            <a:custGeom>
              <a:avLst/>
              <a:gdLst>
                <a:gd name="connsiteX0" fmla="*/ 0 w 235065"/>
                <a:gd name="connsiteY0" fmla="*/ 111691 h 223381"/>
                <a:gd name="connsiteX1" fmla="*/ 117531 w 235065"/>
                <a:gd name="connsiteY1" fmla="*/ 0 h 223381"/>
                <a:gd name="connsiteX2" fmla="*/ 235065 w 235065"/>
                <a:gd name="connsiteY2" fmla="*/ 111691 h 223381"/>
                <a:gd name="connsiteX3" fmla="*/ 117531 w 235065"/>
                <a:gd name="connsiteY3" fmla="*/ 223382 h 223381"/>
                <a:gd name="connsiteX4" fmla="*/ 0 w 235065"/>
                <a:gd name="connsiteY4" fmla="*/ 111691 h 223381"/>
                <a:gd name="connsiteX5" fmla="*/ 185664 w 235065"/>
                <a:gd name="connsiteY5" fmla="*/ 111691 h 223381"/>
                <a:gd name="connsiteX6" fmla="*/ 117534 w 235065"/>
                <a:gd name="connsiteY6" fmla="*/ 43477 h 223381"/>
                <a:gd name="connsiteX7" fmla="*/ 49403 w 235065"/>
                <a:gd name="connsiteY7" fmla="*/ 111691 h 223381"/>
                <a:gd name="connsiteX8" fmla="*/ 117534 w 235065"/>
                <a:gd name="connsiteY8" fmla="*/ 179905 h 223381"/>
                <a:gd name="connsiteX9" fmla="*/ 185664 w 235065"/>
                <a:gd name="connsiteY9" fmla="*/ 111691 h 22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065" h="223381">
                  <a:moveTo>
                    <a:pt x="0" y="111691"/>
                  </a:moveTo>
                  <a:cubicBezTo>
                    <a:pt x="0" y="48662"/>
                    <a:pt x="49401" y="0"/>
                    <a:pt x="117531" y="0"/>
                  </a:cubicBezTo>
                  <a:cubicBezTo>
                    <a:pt x="185662" y="0"/>
                    <a:pt x="235065" y="48668"/>
                    <a:pt x="235065" y="111691"/>
                  </a:cubicBezTo>
                  <a:cubicBezTo>
                    <a:pt x="235065" y="174714"/>
                    <a:pt x="186060" y="223382"/>
                    <a:pt x="117531" y="223382"/>
                  </a:cubicBezTo>
                  <a:cubicBezTo>
                    <a:pt x="49003" y="223382"/>
                    <a:pt x="0" y="175113"/>
                    <a:pt x="0" y="111691"/>
                  </a:cubicBezTo>
                  <a:close/>
                  <a:moveTo>
                    <a:pt x="185664" y="111691"/>
                  </a:moveTo>
                  <a:cubicBezTo>
                    <a:pt x="185664" y="71803"/>
                    <a:pt x="158171" y="43477"/>
                    <a:pt x="117534" y="43477"/>
                  </a:cubicBezTo>
                  <a:cubicBezTo>
                    <a:pt x="76896" y="43477"/>
                    <a:pt x="49403" y="71801"/>
                    <a:pt x="49403" y="111691"/>
                  </a:cubicBezTo>
                  <a:cubicBezTo>
                    <a:pt x="49403" y="151581"/>
                    <a:pt x="76896" y="179905"/>
                    <a:pt x="117534" y="179905"/>
                  </a:cubicBezTo>
                  <a:cubicBezTo>
                    <a:pt x="158171" y="179905"/>
                    <a:pt x="185664" y="151581"/>
                    <a:pt x="185664" y="11169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DD5D2876-9D9C-2B58-64F6-87496350A3AC}"/>
                </a:ext>
              </a:extLst>
            </p:cNvPr>
            <p:cNvSpPr/>
            <p:nvPr/>
          </p:nvSpPr>
          <p:spPr>
            <a:xfrm>
              <a:off x="1970473" y="1371738"/>
              <a:ext cx="222320" cy="217404"/>
            </a:xfrm>
            <a:custGeom>
              <a:avLst/>
              <a:gdLst>
                <a:gd name="connsiteX0" fmla="*/ 10 w 222320"/>
                <a:gd name="connsiteY0" fmla="*/ 216559 h 217404"/>
                <a:gd name="connsiteX1" fmla="*/ 10 w 222320"/>
                <a:gd name="connsiteY1" fmla="*/ 6832 h 217404"/>
                <a:gd name="connsiteX2" fmla="*/ 854 w 222320"/>
                <a:gd name="connsiteY2" fmla="*/ 5985 h 217404"/>
                <a:gd name="connsiteX3" fmla="*/ 46967 w 222320"/>
                <a:gd name="connsiteY3" fmla="*/ 5985 h 217404"/>
                <a:gd name="connsiteX4" fmla="*/ 47817 w 222320"/>
                <a:gd name="connsiteY4" fmla="*/ 6832 h 217404"/>
                <a:gd name="connsiteX5" fmla="*/ 47817 w 222320"/>
                <a:gd name="connsiteY5" fmla="*/ 27925 h 217404"/>
                <a:gd name="connsiteX6" fmla="*/ 48612 w 222320"/>
                <a:gd name="connsiteY6" fmla="*/ 27925 h 217404"/>
                <a:gd name="connsiteX7" fmla="*/ 121525 w 222320"/>
                <a:gd name="connsiteY7" fmla="*/ 0 h 217404"/>
                <a:gd name="connsiteX8" fmla="*/ 222320 w 222320"/>
                <a:gd name="connsiteY8" fmla="*/ 94142 h 217404"/>
                <a:gd name="connsiteX9" fmla="*/ 222320 w 222320"/>
                <a:gd name="connsiteY9" fmla="*/ 216558 h 217404"/>
                <a:gd name="connsiteX10" fmla="*/ 221470 w 222320"/>
                <a:gd name="connsiteY10" fmla="*/ 217404 h 217404"/>
                <a:gd name="connsiteX11" fmla="*/ 173761 w 222320"/>
                <a:gd name="connsiteY11" fmla="*/ 217404 h 217404"/>
                <a:gd name="connsiteX12" fmla="*/ 172917 w 222320"/>
                <a:gd name="connsiteY12" fmla="*/ 216558 h 217404"/>
                <a:gd name="connsiteX13" fmla="*/ 172917 w 222320"/>
                <a:gd name="connsiteY13" fmla="*/ 101721 h 217404"/>
                <a:gd name="connsiteX14" fmla="*/ 113548 w 222320"/>
                <a:gd name="connsiteY14" fmla="*/ 44277 h 217404"/>
                <a:gd name="connsiteX15" fmla="*/ 49403 w 222320"/>
                <a:gd name="connsiteY15" fmla="*/ 102120 h 217404"/>
                <a:gd name="connsiteX16" fmla="*/ 49403 w 222320"/>
                <a:gd name="connsiteY16" fmla="*/ 216556 h 217404"/>
                <a:gd name="connsiteX17" fmla="*/ 48559 w 222320"/>
                <a:gd name="connsiteY17" fmla="*/ 217403 h 217404"/>
                <a:gd name="connsiteX18" fmla="*/ 844 w 222320"/>
                <a:gd name="connsiteY18" fmla="*/ 217403 h 217404"/>
                <a:gd name="connsiteX19" fmla="*/ 0 w 222320"/>
                <a:gd name="connsiteY19" fmla="*/ 216556 h 217404"/>
                <a:gd name="connsiteX20" fmla="*/ 6 w 222320"/>
                <a:gd name="connsiteY20" fmla="*/ 216556 h 217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320" h="217404">
                  <a:moveTo>
                    <a:pt x="10" y="216559"/>
                  </a:moveTo>
                  <a:lnTo>
                    <a:pt x="10" y="6832"/>
                  </a:lnTo>
                  <a:cubicBezTo>
                    <a:pt x="10" y="6361"/>
                    <a:pt x="389" y="5985"/>
                    <a:pt x="854" y="5985"/>
                  </a:cubicBezTo>
                  <a:lnTo>
                    <a:pt x="46967" y="5985"/>
                  </a:lnTo>
                  <a:cubicBezTo>
                    <a:pt x="47444" y="5985"/>
                    <a:pt x="47817" y="6367"/>
                    <a:pt x="47817" y="6832"/>
                  </a:cubicBezTo>
                  <a:lnTo>
                    <a:pt x="47817" y="27925"/>
                  </a:lnTo>
                  <a:lnTo>
                    <a:pt x="48612" y="27925"/>
                  </a:lnTo>
                  <a:cubicBezTo>
                    <a:pt x="65747" y="9975"/>
                    <a:pt x="92841" y="0"/>
                    <a:pt x="121525" y="0"/>
                  </a:cubicBezTo>
                  <a:cubicBezTo>
                    <a:pt x="181682" y="0"/>
                    <a:pt x="222320" y="38294"/>
                    <a:pt x="222320" y="94142"/>
                  </a:cubicBezTo>
                  <a:lnTo>
                    <a:pt x="222320" y="216558"/>
                  </a:lnTo>
                  <a:cubicBezTo>
                    <a:pt x="222320" y="217029"/>
                    <a:pt x="221941" y="217404"/>
                    <a:pt x="221470" y="217404"/>
                  </a:cubicBezTo>
                  <a:lnTo>
                    <a:pt x="173761" y="217404"/>
                  </a:lnTo>
                  <a:cubicBezTo>
                    <a:pt x="173292" y="217404"/>
                    <a:pt x="172917" y="217023"/>
                    <a:pt x="172917" y="216558"/>
                  </a:cubicBezTo>
                  <a:lnTo>
                    <a:pt x="172917" y="101721"/>
                  </a:lnTo>
                  <a:cubicBezTo>
                    <a:pt x="172917" y="65824"/>
                    <a:pt x="150201" y="44277"/>
                    <a:pt x="113548" y="44277"/>
                  </a:cubicBezTo>
                  <a:cubicBezTo>
                    <a:pt x="76896" y="44277"/>
                    <a:pt x="49403" y="67811"/>
                    <a:pt x="49403" y="102120"/>
                  </a:cubicBezTo>
                  <a:lnTo>
                    <a:pt x="49403" y="216556"/>
                  </a:lnTo>
                  <a:cubicBezTo>
                    <a:pt x="49403" y="217027"/>
                    <a:pt x="49024" y="217403"/>
                    <a:pt x="48559" y="217403"/>
                  </a:cubicBezTo>
                  <a:lnTo>
                    <a:pt x="844" y="217403"/>
                  </a:lnTo>
                  <a:cubicBezTo>
                    <a:pt x="375" y="217403"/>
                    <a:pt x="0" y="217021"/>
                    <a:pt x="0" y="216556"/>
                  </a:cubicBezTo>
                  <a:lnTo>
                    <a:pt x="6" y="216556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144327D7-DBF6-08C6-801D-3B28E732271A}"/>
                </a:ext>
              </a:extLst>
            </p:cNvPr>
            <p:cNvSpPr/>
            <p:nvPr/>
          </p:nvSpPr>
          <p:spPr>
            <a:xfrm>
              <a:off x="620958" y="1312748"/>
              <a:ext cx="394611" cy="341359"/>
            </a:xfrm>
            <a:custGeom>
              <a:avLst/>
              <a:gdLst>
                <a:gd name="connsiteX0" fmla="*/ 394599 w 394611"/>
                <a:gd name="connsiteY0" fmla="*/ 176899 h 341359"/>
                <a:gd name="connsiteX1" fmla="*/ 393359 w 394611"/>
                <a:gd name="connsiteY1" fmla="*/ 130955 h 341359"/>
                <a:gd name="connsiteX2" fmla="*/ 360326 w 394611"/>
                <a:gd name="connsiteY2" fmla="*/ 56382 h 341359"/>
                <a:gd name="connsiteX3" fmla="*/ 288449 w 394611"/>
                <a:gd name="connsiteY3" fmla="*/ 13743 h 341359"/>
                <a:gd name="connsiteX4" fmla="*/ 197306 w 394611"/>
                <a:gd name="connsiteY4" fmla="*/ 0 h 341359"/>
                <a:gd name="connsiteX5" fmla="*/ 106169 w 394611"/>
                <a:gd name="connsiteY5" fmla="*/ 13737 h 341359"/>
                <a:gd name="connsiteX6" fmla="*/ 51747 w 394611"/>
                <a:gd name="connsiteY6" fmla="*/ 41132 h 341359"/>
                <a:gd name="connsiteX7" fmla="*/ 34394 w 394611"/>
                <a:gd name="connsiteY7" fmla="*/ 56275 h 341359"/>
                <a:gd name="connsiteX8" fmla="*/ 19595 w 394611"/>
                <a:gd name="connsiteY8" fmla="*/ 75776 h 341359"/>
                <a:gd name="connsiteX9" fmla="*/ 24249 w 394611"/>
                <a:gd name="connsiteY9" fmla="*/ 122989 h 341359"/>
                <a:gd name="connsiteX10" fmla="*/ 110273 w 394611"/>
                <a:gd name="connsiteY10" fmla="*/ 161746 h 341359"/>
                <a:gd name="connsiteX11" fmla="*/ 195833 w 394611"/>
                <a:gd name="connsiteY11" fmla="*/ 178878 h 341359"/>
                <a:gd name="connsiteX12" fmla="*/ 283901 w 394611"/>
                <a:gd name="connsiteY12" fmla="*/ 196703 h 341359"/>
                <a:gd name="connsiteX13" fmla="*/ 281129 w 394611"/>
                <a:gd name="connsiteY13" fmla="*/ 208210 h 341359"/>
                <a:gd name="connsiteX14" fmla="*/ 267884 w 394611"/>
                <a:gd name="connsiteY14" fmla="*/ 217119 h 341359"/>
                <a:gd name="connsiteX15" fmla="*/ 197318 w 394611"/>
                <a:gd name="connsiteY15" fmla="*/ 230989 h 341359"/>
                <a:gd name="connsiteX16" fmla="*/ 113495 w 394611"/>
                <a:gd name="connsiteY16" fmla="*/ 208210 h 341359"/>
                <a:gd name="connsiteX17" fmla="*/ 110326 w 394611"/>
                <a:gd name="connsiteY17" fmla="*/ 185990 h 341359"/>
                <a:gd name="connsiteX18" fmla="*/ 93643 w 394611"/>
                <a:gd name="connsiteY18" fmla="*/ 181818 h 341359"/>
                <a:gd name="connsiteX19" fmla="*/ 101539 w 394611"/>
                <a:gd name="connsiteY19" fmla="*/ 219804 h 341359"/>
                <a:gd name="connsiteX20" fmla="*/ 135730 w 394611"/>
                <a:gd name="connsiteY20" fmla="*/ 238691 h 341359"/>
                <a:gd name="connsiteX21" fmla="*/ 197314 w 394611"/>
                <a:gd name="connsiteY21" fmla="*/ 247659 h 341359"/>
                <a:gd name="connsiteX22" fmla="*/ 258892 w 394611"/>
                <a:gd name="connsiteY22" fmla="*/ 238691 h 341359"/>
                <a:gd name="connsiteX23" fmla="*/ 289930 w 394611"/>
                <a:gd name="connsiteY23" fmla="*/ 222732 h 341359"/>
                <a:gd name="connsiteX24" fmla="*/ 293089 w 394611"/>
                <a:gd name="connsiteY24" fmla="*/ 219802 h 341359"/>
                <a:gd name="connsiteX25" fmla="*/ 300235 w 394611"/>
                <a:gd name="connsiteY25" fmla="*/ 201121 h 341359"/>
                <a:gd name="connsiteX26" fmla="*/ 314345 w 394611"/>
                <a:gd name="connsiteY26" fmla="*/ 205573 h 341359"/>
                <a:gd name="connsiteX27" fmla="*/ 305627 w 394611"/>
                <a:gd name="connsiteY27" fmla="*/ 227554 h 341359"/>
                <a:gd name="connsiteX28" fmla="*/ 303552 w 394611"/>
                <a:gd name="connsiteY28" fmla="*/ 229938 h 341359"/>
                <a:gd name="connsiteX29" fmla="*/ 197322 w 394611"/>
                <a:gd name="connsiteY29" fmla="*/ 262231 h 341359"/>
                <a:gd name="connsiteX30" fmla="*/ 91086 w 394611"/>
                <a:gd name="connsiteY30" fmla="*/ 229938 h 341359"/>
                <a:gd name="connsiteX31" fmla="*/ 79890 w 394611"/>
                <a:gd name="connsiteY31" fmla="*/ 202289 h 341359"/>
                <a:gd name="connsiteX32" fmla="*/ 79077 w 394611"/>
                <a:gd name="connsiteY32" fmla="*/ 177669 h 341359"/>
                <a:gd name="connsiteX33" fmla="*/ 62437 w 394611"/>
                <a:gd name="connsiteY33" fmla="*/ 172138 h 341359"/>
                <a:gd name="connsiteX34" fmla="*/ 63339 w 394611"/>
                <a:gd name="connsiteY34" fmla="*/ 203996 h 341359"/>
                <a:gd name="connsiteX35" fmla="*/ 79136 w 394611"/>
                <a:gd name="connsiteY35" fmla="*/ 241523 h 341359"/>
                <a:gd name="connsiteX36" fmla="*/ 122854 w 394611"/>
                <a:gd name="connsiteY36" fmla="*/ 267317 h 341359"/>
                <a:gd name="connsiteX37" fmla="*/ 197330 w 394611"/>
                <a:gd name="connsiteY37" fmla="*/ 278886 h 341359"/>
                <a:gd name="connsiteX38" fmla="*/ 271799 w 394611"/>
                <a:gd name="connsiteY38" fmla="*/ 267317 h 341359"/>
                <a:gd name="connsiteX39" fmla="*/ 315518 w 394611"/>
                <a:gd name="connsiteY39" fmla="*/ 241523 h 341359"/>
                <a:gd name="connsiteX40" fmla="*/ 321697 w 394611"/>
                <a:gd name="connsiteY40" fmla="*/ 233772 h 341359"/>
                <a:gd name="connsiteX41" fmla="*/ 330220 w 394611"/>
                <a:gd name="connsiteY41" fmla="*/ 211695 h 341359"/>
                <a:gd name="connsiteX42" fmla="*/ 343676 w 394611"/>
                <a:gd name="connsiteY42" fmla="*/ 218496 h 341359"/>
                <a:gd name="connsiteX43" fmla="*/ 334561 w 394611"/>
                <a:gd name="connsiteY43" fmla="*/ 240641 h 341359"/>
                <a:gd name="connsiteX44" fmla="*/ 325973 w 394611"/>
                <a:gd name="connsiteY44" fmla="*/ 251667 h 341359"/>
                <a:gd name="connsiteX45" fmla="*/ 197324 w 394611"/>
                <a:gd name="connsiteY45" fmla="*/ 293466 h 341359"/>
                <a:gd name="connsiteX46" fmla="*/ 68674 w 394611"/>
                <a:gd name="connsiteY46" fmla="*/ 251667 h 341359"/>
                <a:gd name="connsiteX47" fmla="*/ 48854 w 394611"/>
                <a:gd name="connsiteY47" fmla="*/ 205495 h 341359"/>
                <a:gd name="connsiteX48" fmla="*/ 47871 w 394611"/>
                <a:gd name="connsiteY48" fmla="*/ 166313 h 341359"/>
                <a:gd name="connsiteX49" fmla="*/ 31256 w 394611"/>
                <a:gd name="connsiteY49" fmla="*/ 157916 h 341359"/>
                <a:gd name="connsiteX50" fmla="*/ 32297 w 394611"/>
                <a:gd name="connsiteY50" fmla="*/ 207202 h 341359"/>
                <a:gd name="connsiteX51" fmla="*/ 56713 w 394611"/>
                <a:gd name="connsiteY51" fmla="*/ 263252 h 341359"/>
                <a:gd name="connsiteX52" fmla="*/ 197318 w 394611"/>
                <a:gd name="connsiteY52" fmla="*/ 310123 h 341359"/>
                <a:gd name="connsiteX53" fmla="*/ 337917 w 394611"/>
                <a:gd name="connsiteY53" fmla="*/ 263246 h 341359"/>
                <a:gd name="connsiteX54" fmla="*/ 342875 w 394611"/>
                <a:gd name="connsiteY54" fmla="*/ 257621 h 341359"/>
                <a:gd name="connsiteX55" fmla="*/ 357906 w 394611"/>
                <a:gd name="connsiteY55" fmla="*/ 229416 h 341359"/>
                <a:gd name="connsiteX56" fmla="*/ 360783 w 394611"/>
                <a:gd name="connsiteY56" fmla="*/ 257308 h 341359"/>
                <a:gd name="connsiteX57" fmla="*/ 348431 w 394611"/>
                <a:gd name="connsiteY57" fmla="*/ 273329 h 341359"/>
                <a:gd name="connsiteX58" fmla="*/ 348378 w 394611"/>
                <a:gd name="connsiteY58" fmla="*/ 273382 h 341359"/>
                <a:gd name="connsiteX59" fmla="*/ 342875 w 394611"/>
                <a:gd name="connsiteY59" fmla="*/ 278696 h 341359"/>
                <a:gd name="connsiteX60" fmla="*/ 283251 w 394611"/>
                <a:gd name="connsiteY60" fmla="*/ 311787 h 341359"/>
                <a:gd name="connsiteX61" fmla="*/ 197310 w 394611"/>
                <a:gd name="connsiteY61" fmla="*/ 324695 h 341359"/>
                <a:gd name="connsiteX62" fmla="*/ 111369 w 394611"/>
                <a:gd name="connsiteY62" fmla="*/ 311793 h 341359"/>
                <a:gd name="connsiteX63" fmla="*/ 46242 w 394611"/>
                <a:gd name="connsiteY63" fmla="*/ 273388 h 341359"/>
                <a:gd name="connsiteX64" fmla="*/ 17802 w 394611"/>
                <a:gd name="connsiteY64" fmla="*/ 208693 h 341359"/>
                <a:gd name="connsiteX65" fmla="*/ 16847 w 394611"/>
                <a:gd name="connsiteY65" fmla="*/ 148156 h 341359"/>
                <a:gd name="connsiteX66" fmla="*/ 1146 w 394611"/>
                <a:gd name="connsiteY66" fmla="*/ 132011 h 341359"/>
                <a:gd name="connsiteX67" fmla="*/ 27 w 394611"/>
                <a:gd name="connsiteY67" fmla="*/ 171864 h 341359"/>
                <a:gd name="connsiteX68" fmla="*/ 1263 w 394611"/>
                <a:gd name="connsiteY68" fmla="*/ 210406 h 341359"/>
                <a:gd name="connsiteX69" fmla="*/ 34298 w 394611"/>
                <a:gd name="connsiteY69" fmla="*/ 284977 h 341359"/>
                <a:gd name="connsiteX70" fmla="*/ 106179 w 394611"/>
                <a:gd name="connsiteY70" fmla="*/ 327623 h 341359"/>
                <a:gd name="connsiteX71" fmla="*/ 197320 w 394611"/>
                <a:gd name="connsiteY71" fmla="*/ 341359 h 341359"/>
                <a:gd name="connsiteX72" fmla="*/ 288457 w 394611"/>
                <a:gd name="connsiteY72" fmla="*/ 327623 h 341359"/>
                <a:gd name="connsiteX73" fmla="*/ 342879 w 394611"/>
                <a:gd name="connsiteY73" fmla="*/ 300227 h 341359"/>
                <a:gd name="connsiteX74" fmla="*/ 360307 w 394611"/>
                <a:gd name="connsiteY74" fmla="*/ 285004 h 341359"/>
                <a:gd name="connsiteX75" fmla="*/ 374898 w 394611"/>
                <a:gd name="connsiteY75" fmla="*/ 266133 h 341359"/>
                <a:gd name="connsiteX76" fmla="*/ 370526 w 394611"/>
                <a:gd name="connsiteY76" fmla="*/ 218529 h 341359"/>
                <a:gd name="connsiteX77" fmla="*/ 284349 w 394611"/>
                <a:gd name="connsiteY77" fmla="*/ 179611 h 341359"/>
                <a:gd name="connsiteX78" fmla="*/ 198789 w 394611"/>
                <a:gd name="connsiteY78" fmla="*/ 162479 h 341359"/>
                <a:gd name="connsiteX79" fmla="*/ 110721 w 394611"/>
                <a:gd name="connsiteY79" fmla="*/ 144655 h 341359"/>
                <a:gd name="connsiteX80" fmla="*/ 113493 w 394611"/>
                <a:gd name="connsiteY80" fmla="*/ 133150 h 341359"/>
                <a:gd name="connsiteX81" fmla="*/ 126738 w 394611"/>
                <a:gd name="connsiteY81" fmla="*/ 124240 h 341359"/>
                <a:gd name="connsiteX82" fmla="*/ 197310 w 394611"/>
                <a:gd name="connsiteY82" fmla="*/ 110371 h 341359"/>
                <a:gd name="connsiteX83" fmla="*/ 281127 w 394611"/>
                <a:gd name="connsiteY83" fmla="*/ 133150 h 341359"/>
                <a:gd name="connsiteX84" fmla="*/ 284296 w 394611"/>
                <a:gd name="connsiteY84" fmla="*/ 155367 h 341359"/>
                <a:gd name="connsiteX85" fmla="*/ 300979 w 394611"/>
                <a:gd name="connsiteY85" fmla="*/ 159539 h 341359"/>
                <a:gd name="connsiteX86" fmla="*/ 293083 w 394611"/>
                <a:gd name="connsiteY86" fmla="*/ 121553 h 341359"/>
                <a:gd name="connsiteX87" fmla="*/ 258892 w 394611"/>
                <a:gd name="connsiteY87" fmla="*/ 102666 h 341359"/>
                <a:gd name="connsiteX88" fmla="*/ 197308 w 394611"/>
                <a:gd name="connsiteY88" fmla="*/ 93698 h 341359"/>
                <a:gd name="connsiteX89" fmla="*/ 135730 w 394611"/>
                <a:gd name="connsiteY89" fmla="*/ 102666 h 341359"/>
                <a:gd name="connsiteX90" fmla="*/ 104692 w 394611"/>
                <a:gd name="connsiteY90" fmla="*/ 118625 h 341359"/>
                <a:gd name="connsiteX91" fmla="*/ 101533 w 394611"/>
                <a:gd name="connsiteY91" fmla="*/ 121555 h 341359"/>
                <a:gd name="connsiteX92" fmla="*/ 94389 w 394611"/>
                <a:gd name="connsiteY92" fmla="*/ 140230 h 341359"/>
                <a:gd name="connsiteX93" fmla="*/ 80277 w 394611"/>
                <a:gd name="connsiteY93" fmla="*/ 135773 h 341359"/>
                <a:gd name="connsiteX94" fmla="*/ 88995 w 394611"/>
                <a:gd name="connsiteY94" fmla="*/ 113792 h 341359"/>
                <a:gd name="connsiteX95" fmla="*/ 91072 w 394611"/>
                <a:gd name="connsiteY95" fmla="*/ 111407 h 341359"/>
                <a:gd name="connsiteX96" fmla="*/ 197302 w 394611"/>
                <a:gd name="connsiteY96" fmla="*/ 79116 h 341359"/>
                <a:gd name="connsiteX97" fmla="*/ 303538 w 394611"/>
                <a:gd name="connsiteY97" fmla="*/ 111407 h 341359"/>
                <a:gd name="connsiteX98" fmla="*/ 314734 w 394611"/>
                <a:gd name="connsiteY98" fmla="*/ 139057 h 341359"/>
                <a:gd name="connsiteX99" fmla="*/ 315547 w 394611"/>
                <a:gd name="connsiteY99" fmla="*/ 163676 h 341359"/>
                <a:gd name="connsiteX100" fmla="*/ 332187 w 394611"/>
                <a:gd name="connsiteY100" fmla="*/ 169208 h 341359"/>
                <a:gd name="connsiteX101" fmla="*/ 331285 w 394611"/>
                <a:gd name="connsiteY101" fmla="*/ 137349 h 341359"/>
                <a:gd name="connsiteX102" fmla="*/ 315488 w 394611"/>
                <a:gd name="connsiteY102" fmla="*/ 99822 h 341359"/>
                <a:gd name="connsiteX103" fmla="*/ 271770 w 394611"/>
                <a:gd name="connsiteY103" fmla="*/ 74029 h 341359"/>
                <a:gd name="connsiteX104" fmla="*/ 197300 w 394611"/>
                <a:gd name="connsiteY104" fmla="*/ 62460 h 341359"/>
                <a:gd name="connsiteX105" fmla="*/ 122831 w 394611"/>
                <a:gd name="connsiteY105" fmla="*/ 74029 h 341359"/>
                <a:gd name="connsiteX106" fmla="*/ 79112 w 394611"/>
                <a:gd name="connsiteY106" fmla="*/ 99822 h 341359"/>
                <a:gd name="connsiteX107" fmla="*/ 72933 w 394611"/>
                <a:gd name="connsiteY107" fmla="*/ 107574 h 341359"/>
                <a:gd name="connsiteX108" fmla="*/ 64410 w 394611"/>
                <a:gd name="connsiteY108" fmla="*/ 129649 h 341359"/>
                <a:gd name="connsiteX109" fmla="*/ 50954 w 394611"/>
                <a:gd name="connsiteY109" fmla="*/ 122854 h 341359"/>
                <a:gd name="connsiteX110" fmla="*/ 60069 w 394611"/>
                <a:gd name="connsiteY110" fmla="*/ 100708 h 341359"/>
                <a:gd name="connsiteX111" fmla="*/ 68657 w 394611"/>
                <a:gd name="connsiteY111" fmla="*/ 89684 h 341359"/>
                <a:gd name="connsiteX112" fmla="*/ 197306 w 394611"/>
                <a:gd name="connsiteY112" fmla="*/ 47886 h 341359"/>
                <a:gd name="connsiteX113" fmla="*/ 325955 w 394611"/>
                <a:gd name="connsiteY113" fmla="*/ 89684 h 341359"/>
                <a:gd name="connsiteX114" fmla="*/ 345774 w 394611"/>
                <a:gd name="connsiteY114" fmla="*/ 135855 h 341359"/>
                <a:gd name="connsiteX115" fmla="*/ 346757 w 394611"/>
                <a:gd name="connsiteY115" fmla="*/ 175037 h 341359"/>
                <a:gd name="connsiteX116" fmla="*/ 363370 w 394611"/>
                <a:gd name="connsiteY116" fmla="*/ 183433 h 341359"/>
                <a:gd name="connsiteX117" fmla="*/ 362330 w 394611"/>
                <a:gd name="connsiteY117" fmla="*/ 134147 h 341359"/>
                <a:gd name="connsiteX118" fmla="*/ 337915 w 394611"/>
                <a:gd name="connsiteY118" fmla="*/ 78097 h 341359"/>
                <a:gd name="connsiteX119" fmla="*/ 197310 w 394611"/>
                <a:gd name="connsiteY119" fmla="*/ 31227 h 341359"/>
                <a:gd name="connsiteX120" fmla="*/ 56711 w 394611"/>
                <a:gd name="connsiteY120" fmla="*/ 78101 h 341359"/>
                <a:gd name="connsiteX121" fmla="*/ 51753 w 394611"/>
                <a:gd name="connsiteY121" fmla="*/ 83727 h 341359"/>
                <a:gd name="connsiteX122" fmla="*/ 36722 w 394611"/>
                <a:gd name="connsiteY122" fmla="*/ 111932 h 341359"/>
                <a:gd name="connsiteX123" fmla="*/ 33786 w 394611"/>
                <a:gd name="connsiteY123" fmla="*/ 84484 h 341359"/>
                <a:gd name="connsiteX124" fmla="*/ 51759 w 394611"/>
                <a:gd name="connsiteY124" fmla="*/ 62651 h 341359"/>
                <a:gd name="connsiteX125" fmla="*/ 111377 w 394611"/>
                <a:gd name="connsiteY125" fmla="*/ 29560 h 341359"/>
                <a:gd name="connsiteX126" fmla="*/ 197324 w 394611"/>
                <a:gd name="connsiteY126" fmla="*/ 16653 h 341359"/>
                <a:gd name="connsiteX127" fmla="*/ 283259 w 394611"/>
                <a:gd name="connsiteY127" fmla="*/ 29554 h 341359"/>
                <a:gd name="connsiteX128" fmla="*/ 348380 w 394611"/>
                <a:gd name="connsiteY128" fmla="*/ 67960 h 341359"/>
                <a:gd name="connsiteX129" fmla="*/ 376820 w 394611"/>
                <a:gd name="connsiteY129" fmla="*/ 132653 h 341359"/>
                <a:gd name="connsiteX130" fmla="*/ 377865 w 394611"/>
                <a:gd name="connsiteY130" fmla="*/ 193260 h 341359"/>
                <a:gd name="connsiteX131" fmla="*/ 393492 w 394611"/>
                <a:gd name="connsiteY131" fmla="*/ 209356 h 341359"/>
                <a:gd name="connsiteX132" fmla="*/ 394611 w 394611"/>
                <a:gd name="connsiteY132" fmla="*/ 176889 h 341359"/>
                <a:gd name="connsiteX133" fmla="*/ 394601 w 394611"/>
                <a:gd name="connsiteY133" fmla="*/ 176889 h 34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394611" h="341359">
                  <a:moveTo>
                    <a:pt x="394599" y="176899"/>
                  </a:moveTo>
                  <a:cubicBezTo>
                    <a:pt x="394599" y="152412"/>
                    <a:pt x="394599" y="142931"/>
                    <a:pt x="393359" y="130955"/>
                  </a:cubicBezTo>
                  <a:cubicBezTo>
                    <a:pt x="390264" y="100941"/>
                    <a:pt x="379153" y="75852"/>
                    <a:pt x="360326" y="56382"/>
                  </a:cubicBezTo>
                  <a:cubicBezTo>
                    <a:pt x="342465" y="37912"/>
                    <a:pt x="318284" y="23567"/>
                    <a:pt x="288449" y="13743"/>
                  </a:cubicBezTo>
                  <a:cubicBezTo>
                    <a:pt x="261162" y="4749"/>
                    <a:pt x="229643" y="0"/>
                    <a:pt x="197306" y="0"/>
                  </a:cubicBezTo>
                  <a:cubicBezTo>
                    <a:pt x="164969" y="0"/>
                    <a:pt x="133456" y="4749"/>
                    <a:pt x="106169" y="13737"/>
                  </a:cubicBezTo>
                  <a:cubicBezTo>
                    <a:pt x="85133" y="20663"/>
                    <a:pt x="66924" y="29848"/>
                    <a:pt x="51747" y="41132"/>
                  </a:cubicBezTo>
                  <a:cubicBezTo>
                    <a:pt x="45435" y="45822"/>
                    <a:pt x="39631" y="50867"/>
                    <a:pt x="34394" y="56275"/>
                  </a:cubicBezTo>
                  <a:cubicBezTo>
                    <a:pt x="29746" y="60773"/>
                    <a:pt x="24766" y="67336"/>
                    <a:pt x="19595" y="75776"/>
                  </a:cubicBezTo>
                  <a:cubicBezTo>
                    <a:pt x="10406" y="90776"/>
                    <a:pt x="12303" y="110202"/>
                    <a:pt x="24249" y="122989"/>
                  </a:cubicBezTo>
                  <a:cubicBezTo>
                    <a:pt x="33802" y="133210"/>
                    <a:pt x="53560" y="148015"/>
                    <a:pt x="110273" y="161746"/>
                  </a:cubicBezTo>
                  <a:cubicBezTo>
                    <a:pt x="136435" y="168081"/>
                    <a:pt x="165789" y="173448"/>
                    <a:pt x="195833" y="178878"/>
                  </a:cubicBezTo>
                  <a:cubicBezTo>
                    <a:pt x="226168" y="184357"/>
                    <a:pt x="256958" y="189923"/>
                    <a:pt x="283901" y="196703"/>
                  </a:cubicBezTo>
                  <a:cubicBezTo>
                    <a:pt x="283483" y="202572"/>
                    <a:pt x="282676" y="206602"/>
                    <a:pt x="281129" y="208210"/>
                  </a:cubicBezTo>
                  <a:cubicBezTo>
                    <a:pt x="278717" y="210705"/>
                    <a:pt x="274311" y="213909"/>
                    <a:pt x="267884" y="217119"/>
                  </a:cubicBezTo>
                  <a:cubicBezTo>
                    <a:pt x="254022" y="224035"/>
                    <a:pt x="230763" y="230989"/>
                    <a:pt x="197318" y="230989"/>
                  </a:cubicBezTo>
                  <a:cubicBezTo>
                    <a:pt x="148725" y="230989"/>
                    <a:pt x="121116" y="216088"/>
                    <a:pt x="113495" y="208210"/>
                  </a:cubicBezTo>
                  <a:cubicBezTo>
                    <a:pt x="111129" y="205761"/>
                    <a:pt x="110494" y="197671"/>
                    <a:pt x="110326" y="185990"/>
                  </a:cubicBezTo>
                  <a:cubicBezTo>
                    <a:pt x="104649" y="184652"/>
                    <a:pt x="99078" y="183261"/>
                    <a:pt x="93643" y="181818"/>
                  </a:cubicBezTo>
                  <a:cubicBezTo>
                    <a:pt x="93758" y="202334"/>
                    <a:pt x="94657" y="212687"/>
                    <a:pt x="101539" y="219804"/>
                  </a:cubicBezTo>
                  <a:cubicBezTo>
                    <a:pt x="108537" y="227038"/>
                    <a:pt x="120678" y="233748"/>
                    <a:pt x="135730" y="238691"/>
                  </a:cubicBezTo>
                  <a:cubicBezTo>
                    <a:pt x="153591" y="244555"/>
                    <a:pt x="174801" y="247659"/>
                    <a:pt x="197314" y="247659"/>
                  </a:cubicBezTo>
                  <a:cubicBezTo>
                    <a:pt x="219827" y="247659"/>
                    <a:pt x="241032" y="244561"/>
                    <a:pt x="258892" y="238691"/>
                  </a:cubicBezTo>
                  <a:cubicBezTo>
                    <a:pt x="271889" y="234423"/>
                    <a:pt x="282710" y="228841"/>
                    <a:pt x="289930" y="222732"/>
                  </a:cubicBezTo>
                  <a:cubicBezTo>
                    <a:pt x="291071" y="221770"/>
                    <a:pt x="292132" y="220792"/>
                    <a:pt x="293089" y="219802"/>
                  </a:cubicBezTo>
                  <a:cubicBezTo>
                    <a:pt x="297367" y="215382"/>
                    <a:pt x="299330" y="209702"/>
                    <a:pt x="300235" y="201121"/>
                  </a:cubicBezTo>
                  <a:cubicBezTo>
                    <a:pt x="305130" y="202549"/>
                    <a:pt x="309846" y="204030"/>
                    <a:pt x="314345" y="205573"/>
                  </a:cubicBezTo>
                  <a:cubicBezTo>
                    <a:pt x="313400" y="212219"/>
                    <a:pt x="311282" y="220505"/>
                    <a:pt x="305627" y="227554"/>
                  </a:cubicBezTo>
                  <a:cubicBezTo>
                    <a:pt x="304976" y="228364"/>
                    <a:pt x="304296" y="229162"/>
                    <a:pt x="303552" y="229938"/>
                  </a:cubicBezTo>
                  <a:cubicBezTo>
                    <a:pt x="288459" y="245547"/>
                    <a:pt x="252779" y="262231"/>
                    <a:pt x="197322" y="262231"/>
                  </a:cubicBezTo>
                  <a:cubicBezTo>
                    <a:pt x="141864" y="262231"/>
                    <a:pt x="106181" y="245549"/>
                    <a:pt x="91086" y="229938"/>
                  </a:cubicBezTo>
                  <a:cubicBezTo>
                    <a:pt x="82709" y="221277"/>
                    <a:pt x="80681" y="210009"/>
                    <a:pt x="79890" y="202289"/>
                  </a:cubicBezTo>
                  <a:cubicBezTo>
                    <a:pt x="79198" y="195590"/>
                    <a:pt x="79093" y="187805"/>
                    <a:pt x="79077" y="177669"/>
                  </a:cubicBezTo>
                  <a:cubicBezTo>
                    <a:pt x="73426" y="176093"/>
                    <a:pt x="63181" y="172414"/>
                    <a:pt x="62437" y="172138"/>
                  </a:cubicBezTo>
                  <a:cubicBezTo>
                    <a:pt x="62437" y="185548"/>
                    <a:pt x="62443" y="195271"/>
                    <a:pt x="63339" y="203996"/>
                  </a:cubicBezTo>
                  <a:cubicBezTo>
                    <a:pt x="64390" y="214181"/>
                    <a:pt x="67168" y="229150"/>
                    <a:pt x="79136" y="241523"/>
                  </a:cubicBezTo>
                  <a:cubicBezTo>
                    <a:pt x="88986" y="251708"/>
                    <a:pt x="104507" y="260866"/>
                    <a:pt x="122854" y="267317"/>
                  </a:cubicBezTo>
                  <a:cubicBezTo>
                    <a:pt x="144691" y="274994"/>
                    <a:pt x="169296" y="278886"/>
                    <a:pt x="197330" y="278886"/>
                  </a:cubicBezTo>
                  <a:cubicBezTo>
                    <a:pt x="225363" y="278886"/>
                    <a:pt x="249962" y="274994"/>
                    <a:pt x="271799" y="267317"/>
                  </a:cubicBezTo>
                  <a:cubicBezTo>
                    <a:pt x="290147" y="260866"/>
                    <a:pt x="305672" y="251708"/>
                    <a:pt x="315518" y="241523"/>
                  </a:cubicBezTo>
                  <a:cubicBezTo>
                    <a:pt x="317932" y="239028"/>
                    <a:pt x="319970" y="236420"/>
                    <a:pt x="321697" y="233772"/>
                  </a:cubicBezTo>
                  <a:cubicBezTo>
                    <a:pt x="326561" y="226316"/>
                    <a:pt x="328948" y="218512"/>
                    <a:pt x="330220" y="211695"/>
                  </a:cubicBezTo>
                  <a:cubicBezTo>
                    <a:pt x="335119" y="213843"/>
                    <a:pt x="339626" y="216100"/>
                    <a:pt x="343676" y="218496"/>
                  </a:cubicBezTo>
                  <a:cubicBezTo>
                    <a:pt x="342123" y="224994"/>
                    <a:pt x="339413" y="232851"/>
                    <a:pt x="334561" y="240641"/>
                  </a:cubicBezTo>
                  <a:cubicBezTo>
                    <a:pt x="332232" y="244385"/>
                    <a:pt x="329411" y="248113"/>
                    <a:pt x="325973" y="251667"/>
                  </a:cubicBezTo>
                  <a:cubicBezTo>
                    <a:pt x="300661" y="277842"/>
                    <a:pt x="252402" y="293466"/>
                    <a:pt x="197324" y="293466"/>
                  </a:cubicBezTo>
                  <a:cubicBezTo>
                    <a:pt x="142245" y="293466"/>
                    <a:pt x="93983" y="277842"/>
                    <a:pt x="68674" y="251667"/>
                  </a:cubicBezTo>
                  <a:cubicBezTo>
                    <a:pt x="51817" y="234234"/>
                    <a:pt x="49588" y="212603"/>
                    <a:pt x="48854" y="205495"/>
                  </a:cubicBezTo>
                  <a:cubicBezTo>
                    <a:pt x="47871" y="195967"/>
                    <a:pt x="47871" y="182896"/>
                    <a:pt x="47871" y="166313"/>
                  </a:cubicBezTo>
                  <a:cubicBezTo>
                    <a:pt x="41835" y="163647"/>
                    <a:pt x="36306" y="160856"/>
                    <a:pt x="31256" y="157916"/>
                  </a:cubicBezTo>
                  <a:cubicBezTo>
                    <a:pt x="31256" y="188738"/>
                    <a:pt x="31229" y="196822"/>
                    <a:pt x="32297" y="207202"/>
                  </a:cubicBezTo>
                  <a:cubicBezTo>
                    <a:pt x="33175" y="215732"/>
                    <a:pt x="35851" y="241678"/>
                    <a:pt x="56713" y="263252"/>
                  </a:cubicBezTo>
                  <a:cubicBezTo>
                    <a:pt x="85094" y="292603"/>
                    <a:pt x="137652" y="310123"/>
                    <a:pt x="197318" y="310123"/>
                  </a:cubicBezTo>
                  <a:cubicBezTo>
                    <a:pt x="256983" y="310123"/>
                    <a:pt x="309538" y="292599"/>
                    <a:pt x="337917" y="263246"/>
                  </a:cubicBezTo>
                  <a:cubicBezTo>
                    <a:pt x="339703" y="261402"/>
                    <a:pt x="341343" y="259518"/>
                    <a:pt x="342875" y="257621"/>
                  </a:cubicBezTo>
                  <a:cubicBezTo>
                    <a:pt x="350549" y="248103"/>
                    <a:pt x="355128" y="238136"/>
                    <a:pt x="357906" y="229416"/>
                  </a:cubicBezTo>
                  <a:cubicBezTo>
                    <a:pt x="365378" y="237015"/>
                    <a:pt x="366218" y="248584"/>
                    <a:pt x="360783" y="257308"/>
                  </a:cubicBezTo>
                  <a:cubicBezTo>
                    <a:pt x="356864" y="263594"/>
                    <a:pt x="352709" y="268989"/>
                    <a:pt x="348431" y="273329"/>
                  </a:cubicBezTo>
                  <a:lnTo>
                    <a:pt x="348378" y="273382"/>
                  </a:lnTo>
                  <a:cubicBezTo>
                    <a:pt x="346620" y="275201"/>
                    <a:pt x="344776" y="276967"/>
                    <a:pt x="342875" y="278696"/>
                  </a:cubicBezTo>
                  <a:cubicBezTo>
                    <a:pt x="327506" y="292683"/>
                    <a:pt x="307502" y="303801"/>
                    <a:pt x="283251" y="311787"/>
                  </a:cubicBezTo>
                  <a:cubicBezTo>
                    <a:pt x="257616" y="320231"/>
                    <a:pt x="227899" y="324695"/>
                    <a:pt x="197310" y="324695"/>
                  </a:cubicBezTo>
                  <a:cubicBezTo>
                    <a:pt x="166721" y="324695"/>
                    <a:pt x="137006" y="320231"/>
                    <a:pt x="111369" y="311793"/>
                  </a:cubicBezTo>
                  <a:cubicBezTo>
                    <a:pt x="84123" y="302819"/>
                    <a:pt x="62212" y="289896"/>
                    <a:pt x="46242" y="273388"/>
                  </a:cubicBezTo>
                  <a:cubicBezTo>
                    <a:pt x="30070" y="256668"/>
                    <a:pt x="20508" y="234899"/>
                    <a:pt x="17802" y="208693"/>
                  </a:cubicBezTo>
                  <a:cubicBezTo>
                    <a:pt x="16655" y="197567"/>
                    <a:pt x="16317" y="176750"/>
                    <a:pt x="16847" y="148156"/>
                  </a:cubicBezTo>
                  <a:cubicBezTo>
                    <a:pt x="16028" y="147501"/>
                    <a:pt x="7954" y="141308"/>
                    <a:pt x="1146" y="132011"/>
                  </a:cubicBezTo>
                  <a:cubicBezTo>
                    <a:pt x="-274" y="143712"/>
                    <a:pt x="27" y="171864"/>
                    <a:pt x="27" y="171864"/>
                  </a:cubicBezTo>
                  <a:cubicBezTo>
                    <a:pt x="27" y="186706"/>
                    <a:pt x="27" y="198428"/>
                    <a:pt x="1263" y="210406"/>
                  </a:cubicBezTo>
                  <a:cubicBezTo>
                    <a:pt x="4358" y="240418"/>
                    <a:pt x="15469" y="265509"/>
                    <a:pt x="34298" y="284977"/>
                  </a:cubicBezTo>
                  <a:cubicBezTo>
                    <a:pt x="52159" y="303447"/>
                    <a:pt x="76342" y="317792"/>
                    <a:pt x="106179" y="327623"/>
                  </a:cubicBezTo>
                  <a:cubicBezTo>
                    <a:pt x="133472" y="336610"/>
                    <a:pt x="164985" y="341359"/>
                    <a:pt x="197320" y="341359"/>
                  </a:cubicBezTo>
                  <a:cubicBezTo>
                    <a:pt x="229655" y="341359"/>
                    <a:pt x="261170" y="336610"/>
                    <a:pt x="288457" y="327623"/>
                  </a:cubicBezTo>
                  <a:cubicBezTo>
                    <a:pt x="309493" y="320697"/>
                    <a:pt x="327702" y="311511"/>
                    <a:pt x="342879" y="300227"/>
                  </a:cubicBezTo>
                  <a:cubicBezTo>
                    <a:pt x="349222" y="295516"/>
                    <a:pt x="355046" y="290446"/>
                    <a:pt x="360307" y="285004"/>
                  </a:cubicBezTo>
                  <a:cubicBezTo>
                    <a:pt x="365429" y="279796"/>
                    <a:pt x="370340" y="273445"/>
                    <a:pt x="374898" y="266133"/>
                  </a:cubicBezTo>
                  <a:cubicBezTo>
                    <a:pt x="384298" y="251053"/>
                    <a:pt x="382519" y="231458"/>
                    <a:pt x="370526" y="218529"/>
                  </a:cubicBezTo>
                  <a:cubicBezTo>
                    <a:pt x="358660" y="205739"/>
                    <a:pt x="336213" y="192223"/>
                    <a:pt x="284349" y="179611"/>
                  </a:cubicBezTo>
                  <a:cubicBezTo>
                    <a:pt x="258191" y="173251"/>
                    <a:pt x="228833" y="167909"/>
                    <a:pt x="198789" y="162479"/>
                  </a:cubicBezTo>
                  <a:cubicBezTo>
                    <a:pt x="168454" y="157003"/>
                    <a:pt x="137664" y="151434"/>
                    <a:pt x="110721" y="144655"/>
                  </a:cubicBezTo>
                  <a:cubicBezTo>
                    <a:pt x="111139" y="138787"/>
                    <a:pt x="111946" y="134756"/>
                    <a:pt x="113493" y="133150"/>
                  </a:cubicBezTo>
                  <a:cubicBezTo>
                    <a:pt x="115907" y="130654"/>
                    <a:pt x="120311" y="127450"/>
                    <a:pt x="126738" y="124240"/>
                  </a:cubicBezTo>
                  <a:cubicBezTo>
                    <a:pt x="140600" y="117324"/>
                    <a:pt x="163922" y="110371"/>
                    <a:pt x="197310" y="110371"/>
                  </a:cubicBezTo>
                  <a:cubicBezTo>
                    <a:pt x="246182" y="110371"/>
                    <a:pt x="273506" y="125271"/>
                    <a:pt x="281127" y="133150"/>
                  </a:cubicBezTo>
                  <a:cubicBezTo>
                    <a:pt x="283493" y="135599"/>
                    <a:pt x="284128" y="143688"/>
                    <a:pt x="284296" y="155367"/>
                  </a:cubicBezTo>
                  <a:cubicBezTo>
                    <a:pt x="289973" y="156705"/>
                    <a:pt x="295544" y="158096"/>
                    <a:pt x="300979" y="159539"/>
                  </a:cubicBezTo>
                  <a:cubicBezTo>
                    <a:pt x="300864" y="139023"/>
                    <a:pt x="299965" y="128671"/>
                    <a:pt x="293083" y="121553"/>
                  </a:cubicBezTo>
                  <a:cubicBezTo>
                    <a:pt x="286085" y="114320"/>
                    <a:pt x="273944" y="107609"/>
                    <a:pt x="258892" y="102666"/>
                  </a:cubicBezTo>
                  <a:cubicBezTo>
                    <a:pt x="241031" y="96802"/>
                    <a:pt x="219737" y="93698"/>
                    <a:pt x="197308" y="93698"/>
                  </a:cubicBezTo>
                  <a:cubicBezTo>
                    <a:pt x="174879" y="93698"/>
                    <a:pt x="153591" y="96796"/>
                    <a:pt x="135730" y="102666"/>
                  </a:cubicBezTo>
                  <a:cubicBezTo>
                    <a:pt x="122733" y="106934"/>
                    <a:pt x="111912" y="112516"/>
                    <a:pt x="104692" y="118625"/>
                  </a:cubicBezTo>
                  <a:cubicBezTo>
                    <a:pt x="103551" y="119587"/>
                    <a:pt x="102490" y="120565"/>
                    <a:pt x="101533" y="121555"/>
                  </a:cubicBezTo>
                  <a:cubicBezTo>
                    <a:pt x="97255" y="125975"/>
                    <a:pt x="95292" y="131653"/>
                    <a:pt x="94389" y="140230"/>
                  </a:cubicBezTo>
                  <a:cubicBezTo>
                    <a:pt x="89493" y="138802"/>
                    <a:pt x="84778" y="137322"/>
                    <a:pt x="80277" y="135773"/>
                  </a:cubicBezTo>
                  <a:cubicBezTo>
                    <a:pt x="81222" y="129126"/>
                    <a:pt x="83340" y="120841"/>
                    <a:pt x="88995" y="113792"/>
                  </a:cubicBezTo>
                  <a:cubicBezTo>
                    <a:pt x="89646" y="112984"/>
                    <a:pt x="90326" y="112184"/>
                    <a:pt x="91072" y="111407"/>
                  </a:cubicBezTo>
                  <a:cubicBezTo>
                    <a:pt x="106165" y="95799"/>
                    <a:pt x="142003" y="79116"/>
                    <a:pt x="197302" y="79116"/>
                  </a:cubicBezTo>
                  <a:cubicBezTo>
                    <a:pt x="252601" y="79116"/>
                    <a:pt x="288443" y="95799"/>
                    <a:pt x="303538" y="111407"/>
                  </a:cubicBezTo>
                  <a:cubicBezTo>
                    <a:pt x="311915" y="120068"/>
                    <a:pt x="313943" y="131337"/>
                    <a:pt x="314734" y="139057"/>
                  </a:cubicBezTo>
                  <a:cubicBezTo>
                    <a:pt x="315426" y="145756"/>
                    <a:pt x="315531" y="153541"/>
                    <a:pt x="315547" y="163676"/>
                  </a:cubicBezTo>
                  <a:cubicBezTo>
                    <a:pt x="320939" y="165157"/>
                    <a:pt x="331443" y="168932"/>
                    <a:pt x="332187" y="169208"/>
                  </a:cubicBezTo>
                  <a:cubicBezTo>
                    <a:pt x="332187" y="155798"/>
                    <a:pt x="332181" y="146075"/>
                    <a:pt x="331285" y="137349"/>
                  </a:cubicBezTo>
                  <a:cubicBezTo>
                    <a:pt x="330234" y="127164"/>
                    <a:pt x="327456" y="112196"/>
                    <a:pt x="315488" y="99822"/>
                  </a:cubicBezTo>
                  <a:cubicBezTo>
                    <a:pt x="305638" y="89638"/>
                    <a:pt x="290117" y="80480"/>
                    <a:pt x="271770" y="74029"/>
                  </a:cubicBezTo>
                  <a:cubicBezTo>
                    <a:pt x="249933" y="66352"/>
                    <a:pt x="224873" y="62460"/>
                    <a:pt x="197300" y="62460"/>
                  </a:cubicBezTo>
                  <a:cubicBezTo>
                    <a:pt x="169728" y="62460"/>
                    <a:pt x="144668" y="66352"/>
                    <a:pt x="122831" y="74029"/>
                  </a:cubicBezTo>
                  <a:cubicBezTo>
                    <a:pt x="104483" y="80480"/>
                    <a:pt x="88958" y="89638"/>
                    <a:pt x="79112" y="99822"/>
                  </a:cubicBezTo>
                  <a:cubicBezTo>
                    <a:pt x="76700" y="102318"/>
                    <a:pt x="74660" y="104925"/>
                    <a:pt x="72933" y="107574"/>
                  </a:cubicBezTo>
                  <a:cubicBezTo>
                    <a:pt x="68069" y="115030"/>
                    <a:pt x="65682" y="122834"/>
                    <a:pt x="64410" y="129649"/>
                  </a:cubicBezTo>
                  <a:cubicBezTo>
                    <a:pt x="59514" y="127503"/>
                    <a:pt x="55004" y="125244"/>
                    <a:pt x="50954" y="122854"/>
                  </a:cubicBezTo>
                  <a:cubicBezTo>
                    <a:pt x="52507" y="116356"/>
                    <a:pt x="55216" y="108497"/>
                    <a:pt x="60069" y="100708"/>
                  </a:cubicBezTo>
                  <a:cubicBezTo>
                    <a:pt x="62398" y="96965"/>
                    <a:pt x="65219" y="93236"/>
                    <a:pt x="68657" y="89684"/>
                  </a:cubicBezTo>
                  <a:cubicBezTo>
                    <a:pt x="93969" y="63510"/>
                    <a:pt x="142060" y="47886"/>
                    <a:pt x="197306" y="47886"/>
                  </a:cubicBezTo>
                  <a:cubicBezTo>
                    <a:pt x="252553" y="47886"/>
                    <a:pt x="300647" y="63510"/>
                    <a:pt x="325955" y="89684"/>
                  </a:cubicBezTo>
                  <a:cubicBezTo>
                    <a:pt x="342813" y="107118"/>
                    <a:pt x="345042" y="128749"/>
                    <a:pt x="345774" y="135855"/>
                  </a:cubicBezTo>
                  <a:cubicBezTo>
                    <a:pt x="346757" y="145384"/>
                    <a:pt x="346757" y="155260"/>
                    <a:pt x="346757" y="175037"/>
                  </a:cubicBezTo>
                  <a:cubicBezTo>
                    <a:pt x="352793" y="177702"/>
                    <a:pt x="358322" y="180494"/>
                    <a:pt x="363370" y="183433"/>
                  </a:cubicBezTo>
                  <a:cubicBezTo>
                    <a:pt x="363370" y="151047"/>
                    <a:pt x="363397" y="144528"/>
                    <a:pt x="362330" y="134147"/>
                  </a:cubicBezTo>
                  <a:cubicBezTo>
                    <a:pt x="361453" y="125617"/>
                    <a:pt x="358777" y="99672"/>
                    <a:pt x="337915" y="78097"/>
                  </a:cubicBezTo>
                  <a:cubicBezTo>
                    <a:pt x="309534" y="48746"/>
                    <a:pt x="256972" y="31227"/>
                    <a:pt x="197310" y="31227"/>
                  </a:cubicBezTo>
                  <a:cubicBezTo>
                    <a:pt x="137649" y="31227"/>
                    <a:pt x="85090" y="48750"/>
                    <a:pt x="56711" y="78101"/>
                  </a:cubicBezTo>
                  <a:cubicBezTo>
                    <a:pt x="54925" y="79946"/>
                    <a:pt x="53284" y="81829"/>
                    <a:pt x="51753" y="83727"/>
                  </a:cubicBezTo>
                  <a:cubicBezTo>
                    <a:pt x="44079" y="93244"/>
                    <a:pt x="39500" y="103218"/>
                    <a:pt x="36722" y="111932"/>
                  </a:cubicBezTo>
                  <a:cubicBezTo>
                    <a:pt x="29445" y="104444"/>
                    <a:pt x="28488" y="93113"/>
                    <a:pt x="33786" y="84484"/>
                  </a:cubicBezTo>
                  <a:cubicBezTo>
                    <a:pt x="41438" y="72016"/>
                    <a:pt x="46566" y="67416"/>
                    <a:pt x="51759" y="62651"/>
                  </a:cubicBezTo>
                  <a:cubicBezTo>
                    <a:pt x="67063" y="48598"/>
                    <a:pt x="87132" y="37547"/>
                    <a:pt x="111377" y="29560"/>
                  </a:cubicBezTo>
                  <a:cubicBezTo>
                    <a:pt x="137012" y="21116"/>
                    <a:pt x="166729" y="16653"/>
                    <a:pt x="197324" y="16653"/>
                  </a:cubicBezTo>
                  <a:cubicBezTo>
                    <a:pt x="227918" y="16653"/>
                    <a:pt x="257628" y="21116"/>
                    <a:pt x="283259" y="29554"/>
                  </a:cubicBezTo>
                  <a:cubicBezTo>
                    <a:pt x="310505" y="38528"/>
                    <a:pt x="332416" y="51451"/>
                    <a:pt x="348380" y="67960"/>
                  </a:cubicBezTo>
                  <a:cubicBezTo>
                    <a:pt x="364552" y="84679"/>
                    <a:pt x="374114" y="106449"/>
                    <a:pt x="376820" y="132653"/>
                  </a:cubicBezTo>
                  <a:cubicBezTo>
                    <a:pt x="377967" y="143778"/>
                    <a:pt x="378051" y="149685"/>
                    <a:pt x="377865" y="193260"/>
                  </a:cubicBezTo>
                  <a:cubicBezTo>
                    <a:pt x="378658" y="193894"/>
                    <a:pt x="387297" y="200742"/>
                    <a:pt x="393492" y="209356"/>
                  </a:cubicBezTo>
                  <a:cubicBezTo>
                    <a:pt x="394648" y="199083"/>
                    <a:pt x="394611" y="188765"/>
                    <a:pt x="394611" y="176889"/>
                  </a:cubicBezTo>
                  <a:lnTo>
                    <a:pt x="394601" y="176889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1" name="Rectangle 70">
            <a:extLst>
              <a:ext uri="{FF2B5EF4-FFF2-40B4-BE49-F238E27FC236}">
                <a16:creationId xmlns:a16="http://schemas.microsoft.com/office/drawing/2014/main" id="{20990A89-96DB-7F53-3A76-FE400CF56E6D}"/>
              </a:ext>
            </a:extLst>
          </p:cNvPr>
          <p:cNvSpPr/>
          <p:nvPr/>
        </p:nvSpPr>
        <p:spPr>
          <a:xfrm>
            <a:off x="-6261755" y="-1"/>
            <a:ext cx="6261756" cy="87884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72" name="Rectangle 71">
            <a:extLst>
              <a:ext uri="{FF2B5EF4-FFF2-40B4-BE49-F238E27FC236}">
                <a16:creationId xmlns:a16="http://schemas.microsoft.com/office/drawing/2014/main" id="{9C05919A-A142-8E1C-8831-4124C8FB9EB3}"/>
              </a:ext>
            </a:extLst>
          </p:cNvPr>
          <p:cNvSpPr/>
          <p:nvPr/>
        </p:nvSpPr>
        <p:spPr>
          <a:xfrm>
            <a:off x="-380283" y="6858000"/>
            <a:ext cx="13723750" cy="325035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74" name="Oval 73">
            <a:extLst>
              <a:ext uri="{FF2B5EF4-FFF2-40B4-BE49-F238E27FC236}">
                <a16:creationId xmlns:a16="http://schemas.microsoft.com/office/drawing/2014/main" id="{CC0EEB41-19E1-8587-F1A2-40B7634D7C7D}"/>
              </a:ext>
            </a:extLst>
          </p:cNvPr>
          <p:cNvSpPr/>
          <p:nvPr/>
        </p:nvSpPr>
        <p:spPr>
          <a:xfrm>
            <a:off x="5744089" y="4207246"/>
            <a:ext cx="477694" cy="477694"/>
          </a:xfrm>
          <a:prstGeom prst="ellipse">
            <a:avLst/>
          </a:prstGeom>
          <a:noFill/>
          <a:ln w="19050" cap="flat">
            <a:solidFill>
              <a:schemeClr val="tx1"/>
            </a:solidFill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/>
              <a:sym typeface="Arial"/>
            </a:endParaRPr>
          </a:p>
        </p:txBody>
      </p:sp>
      <p:pic>
        <p:nvPicPr>
          <p:cNvPr id="75" name="Graphic 74">
            <a:extLst>
              <a:ext uri="{FF2B5EF4-FFF2-40B4-BE49-F238E27FC236}">
                <a16:creationId xmlns:a16="http://schemas.microsoft.com/office/drawing/2014/main" id="{C0B9A17B-51E8-8D37-FA30-1300A4C17A4F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4363" y="4329647"/>
            <a:ext cx="237251" cy="237251"/>
          </a:xfrm>
          <a:prstGeom prst="rect">
            <a:avLst/>
          </a:prstGeom>
        </p:spPr>
      </p:pic>
      <p:sp>
        <p:nvSpPr>
          <p:cNvPr id="76" name="Oval 75">
            <a:extLst>
              <a:ext uri="{FF2B5EF4-FFF2-40B4-BE49-F238E27FC236}">
                <a16:creationId xmlns:a16="http://schemas.microsoft.com/office/drawing/2014/main" id="{910B5C57-46E8-5BAD-7E7E-86A9E7BC9A79}"/>
              </a:ext>
            </a:extLst>
          </p:cNvPr>
          <p:cNvSpPr/>
          <p:nvPr/>
        </p:nvSpPr>
        <p:spPr>
          <a:xfrm>
            <a:off x="5744090" y="5012981"/>
            <a:ext cx="477693" cy="477694"/>
          </a:xfrm>
          <a:prstGeom prst="ellipse">
            <a:avLst/>
          </a:prstGeom>
          <a:noFill/>
          <a:ln w="19050" cap="flat">
            <a:solidFill>
              <a:schemeClr val="tx1"/>
            </a:solidFill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77" name="Freeform 20">
            <a:extLst>
              <a:ext uri="{FF2B5EF4-FFF2-40B4-BE49-F238E27FC236}">
                <a16:creationId xmlns:a16="http://schemas.microsoft.com/office/drawing/2014/main" id="{84935728-F794-691E-7A71-E8747E888CE9}"/>
              </a:ext>
            </a:extLst>
          </p:cNvPr>
          <p:cNvSpPr/>
          <p:nvPr/>
        </p:nvSpPr>
        <p:spPr>
          <a:xfrm>
            <a:off x="5861468" y="5122036"/>
            <a:ext cx="232853" cy="236538"/>
          </a:xfrm>
          <a:custGeom>
            <a:avLst/>
            <a:gdLst/>
            <a:ahLst/>
            <a:cxnLst/>
            <a:rect l="l" t="t" r="r" b="b"/>
            <a:pathLst>
              <a:path w="211410" h="214759">
                <a:moveTo>
                  <a:pt x="110616" y="0"/>
                </a:moveTo>
                <a:cubicBezTo>
                  <a:pt x="129071" y="0"/>
                  <a:pt x="145647" y="3776"/>
                  <a:pt x="160343" y="11329"/>
                </a:cubicBezTo>
                <a:cubicBezTo>
                  <a:pt x="175040" y="18882"/>
                  <a:pt x="186630" y="30137"/>
                  <a:pt x="195113" y="45095"/>
                </a:cubicBezTo>
                <a:cubicBezTo>
                  <a:pt x="202331" y="57968"/>
                  <a:pt x="205940" y="71958"/>
                  <a:pt x="205940" y="87064"/>
                </a:cubicBezTo>
                <a:cubicBezTo>
                  <a:pt x="205940" y="108644"/>
                  <a:pt x="198350" y="127806"/>
                  <a:pt x="183170" y="144549"/>
                </a:cubicBezTo>
                <a:cubicBezTo>
                  <a:pt x="169626" y="159581"/>
                  <a:pt x="154818" y="167097"/>
                  <a:pt x="138745" y="167097"/>
                </a:cubicBezTo>
                <a:cubicBezTo>
                  <a:pt x="133610" y="167097"/>
                  <a:pt x="129461" y="166315"/>
                  <a:pt x="126299" y="164753"/>
                </a:cubicBezTo>
                <a:cubicBezTo>
                  <a:pt x="123136" y="163190"/>
                  <a:pt x="120811" y="160957"/>
                  <a:pt x="119323" y="158055"/>
                </a:cubicBezTo>
                <a:cubicBezTo>
                  <a:pt x="118355" y="156195"/>
                  <a:pt x="117648" y="152995"/>
                  <a:pt x="117202" y="148456"/>
                </a:cubicBezTo>
                <a:cubicBezTo>
                  <a:pt x="112365" y="154037"/>
                  <a:pt x="106951" y="158520"/>
                  <a:pt x="100961" y="161906"/>
                </a:cubicBezTo>
                <a:cubicBezTo>
                  <a:pt x="94971" y="165292"/>
                  <a:pt x="88962" y="166985"/>
                  <a:pt x="82934" y="166985"/>
                </a:cubicBezTo>
                <a:cubicBezTo>
                  <a:pt x="76311" y="166985"/>
                  <a:pt x="69874" y="165050"/>
                  <a:pt x="63624" y="161181"/>
                </a:cubicBezTo>
                <a:cubicBezTo>
                  <a:pt x="57373" y="157311"/>
                  <a:pt x="52294" y="151358"/>
                  <a:pt x="48387" y="143321"/>
                </a:cubicBezTo>
                <a:cubicBezTo>
                  <a:pt x="44481" y="135285"/>
                  <a:pt x="42527" y="126466"/>
                  <a:pt x="42527" y="116867"/>
                </a:cubicBezTo>
                <a:cubicBezTo>
                  <a:pt x="42527" y="105035"/>
                  <a:pt x="45560" y="93185"/>
                  <a:pt x="51624" y="81316"/>
                </a:cubicBezTo>
                <a:cubicBezTo>
                  <a:pt x="57689" y="69447"/>
                  <a:pt x="65224" y="60536"/>
                  <a:pt x="74228" y="54582"/>
                </a:cubicBezTo>
                <a:cubicBezTo>
                  <a:pt x="83232" y="48629"/>
                  <a:pt x="91975" y="45653"/>
                  <a:pt x="100459" y="45653"/>
                </a:cubicBezTo>
                <a:cubicBezTo>
                  <a:pt x="106933" y="45653"/>
                  <a:pt x="113109" y="47346"/>
                  <a:pt x="118988" y="50732"/>
                </a:cubicBezTo>
                <a:cubicBezTo>
                  <a:pt x="124866" y="54117"/>
                  <a:pt x="129927" y="59271"/>
                  <a:pt x="134168" y="66191"/>
                </a:cubicBezTo>
                <a:lnTo>
                  <a:pt x="137963" y="48890"/>
                </a:lnTo>
                <a:lnTo>
                  <a:pt x="157943" y="48890"/>
                </a:lnTo>
                <a:lnTo>
                  <a:pt x="141870" y="123788"/>
                </a:lnTo>
                <a:cubicBezTo>
                  <a:pt x="139638" y="134206"/>
                  <a:pt x="138521" y="139973"/>
                  <a:pt x="138521" y="141089"/>
                </a:cubicBezTo>
                <a:cubicBezTo>
                  <a:pt x="138521" y="143098"/>
                  <a:pt x="139284" y="144828"/>
                  <a:pt x="140810" y="146279"/>
                </a:cubicBezTo>
                <a:cubicBezTo>
                  <a:pt x="142335" y="147730"/>
                  <a:pt x="144177" y="148456"/>
                  <a:pt x="146335" y="148456"/>
                </a:cubicBezTo>
                <a:cubicBezTo>
                  <a:pt x="150279" y="148456"/>
                  <a:pt x="155451" y="146186"/>
                  <a:pt x="161850" y="141647"/>
                </a:cubicBezTo>
                <a:cubicBezTo>
                  <a:pt x="170333" y="135694"/>
                  <a:pt x="177049" y="127713"/>
                  <a:pt x="181998" y="117704"/>
                </a:cubicBezTo>
                <a:cubicBezTo>
                  <a:pt x="186946" y="107696"/>
                  <a:pt x="189421" y="97371"/>
                  <a:pt x="189421" y="86729"/>
                </a:cubicBezTo>
                <a:cubicBezTo>
                  <a:pt x="189421" y="74302"/>
                  <a:pt x="186239" y="62694"/>
                  <a:pt x="179877" y="51904"/>
                </a:cubicBezTo>
                <a:cubicBezTo>
                  <a:pt x="173515" y="41114"/>
                  <a:pt x="164027" y="32482"/>
                  <a:pt x="151414" y="26007"/>
                </a:cubicBezTo>
                <a:cubicBezTo>
                  <a:pt x="138800" y="19533"/>
                  <a:pt x="124866" y="16296"/>
                  <a:pt x="109611" y="16296"/>
                </a:cubicBezTo>
                <a:cubicBezTo>
                  <a:pt x="92199" y="16296"/>
                  <a:pt x="76293" y="20371"/>
                  <a:pt x="61893" y="28519"/>
                </a:cubicBezTo>
                <a:cubicBezTo>
                  <a:pt x="47494" y="36667"/>
                  <a:pt x="36332" y="48350"/>
                  <a:pt x="28407" y="63568"/>
                </a:cubicBezTo>
                <a:cubicBezTo>
                  <a:pt x="20482" y="78786"/>
                  <a:pt x="16519" y="95101"/>
                  <a:pt x="16519" y="112514"/>
                </a:cubicBezTo>
                <a:cubicBezTo>
                  <a:pt x="16519" y="130745"/>
                  <a:pt x="20482" y="146447"/>
                  <a:pt x="28407" y="159618"/>
                </a:cubicBezTo>
                <a:cubicBezTo>
                  <a:pt x="36332" y="172789"/>
                  <a:pt x="47792" y="182519"/>
                  <a:pt x="62786" y="188807"/>
                </a:cubicBezTo>
                <a:cubicBezTo>
                  <a:pt x="77781" y="195095"/>
                  <a:pt x="94394" y="198239"/>
                  <a:pt x="112625" y="198239"/>
                </a:cubicBezTo>
                <a:cubicBezTo>
                  <a:pt x="132122" y="198239"/>
                  <a:pt x="148456" y="194965"/>
                  <a:pt x="161627" y="188416"/>
                </a:cubicBezTo>
                <a:cubicBezTo>
                  <a:pt x="174798" y="181868"/>
                  <a:pt x="184658" y="173905"/>
                  <a:pt x="191207" y="164529"/>
                </a:cubicBezTo>
                <a:lnTo>
                  <a:pt x="211410" y="164529"/>
                </a:lnTo>
                <a:cubicBezTo>
                  <a:pt x="207615" y="172343"/>
                  <a:pt x="201104" y="180305"/>
                  <a:pt x="191876" y="188416"/>
                </a:cubicBezTo>
                <a:cubicBezTo>
                  <a:pt x="182649" y="196527"/>
                  <a:pt x="171673" y="202946"/>
                  <a:pt x="158948" y="207671"/>
                </a:cubicBezTo>
                <a:cubicBezTo>
                  <a:pt x="146223" y="212396"/>
                  <a:pt x="130894" y="214759"/>
                  <a:pt x="112960" y="214759"/>
                </a:cubicBezTo>
                <a:cubicBezTo>
                  <a:pt x="96440" y="214759"/>
                  <a:pt x="81204" y="212638"/>
                  <a:pt x="67251" y="208396"/>
                </a:cubicBezTo>
                <a:cubicBezTo>
                  <a:pt x="53299" y="204155"/>
                  <a:pt x="41411" y="197774"/>
                  <a:pt x="31588" y="189253"/>
                </a:cubicBezTo>
                <a:cubicBezTo>
                  <a:pt x="21766" y="180733"/>
                  <a:pt x="14361" y="170929"/>
                  <a:pt x="9376" y="159841"/>
                </a:cubicBezTo>
                <a:cubicBezTo>
                  <a:pt x="3125" y="145777"/>
                  <a:pt x="0" y="130596"/>
                  <a:pt x="0" y="114300"/>
                </a:cubicBezTo>
                <a:cubicBezTo>
                  <a:pt x="0" y="96143"/>
                  <a:pt x="3720" y="78841"/>
                  <a:pt x="11162" y="62396"/>
                </a:cubicBezTo>
                <a:cubicBezTo>
                  <a:pt x="20240" y="42230"/>
                  <a:pt x="33132" y="26789"/>
                  <a:pt x="49838" y="16073"/>
                </a:cubicBezTo>
                <a:cubicBezTo>
                  <a:pt x="66544" y="5358"/>
                  <a:pt x="86804" y="0"/>
                  <a:pt x="110616" y="0"/>
                </a:cubicBezTo>
                <a:close/>
                <a:moveTo>
                  <a:pt x="101910" y="62284"/>
                </a:moveTo>
                <a:cubicBezTo>
                  <a:pt x="97147" y="62284"/>
                  <a:pt x="92664" y="63494"/>
                  <a:pt x="88459" y="65912"/>
                </a:cubicBezTo>
                <a:cubicBezTo>
                  <a:pt x="84255" y="68331"/>
                  <a:pt x="80181" y="72219"/>
                  <a:pt x="76237" y="77576"/>
                </a:cubicBezTo>
                <a:cubicBezTo>
                  <a:pt x="72293" y="82934"/>
                  <a:pt x="69130" y="89445"/>
                  <a:pt x="66749" y="97110"/>
                </a:cubicBezTo>
                <a:cubicBezTo>
                  <a:pt x="64368" y="104775"/>
                  <a:pt x="63177" y="111807"/>
                  <a:pt x="63177" y="118207"/>
                </a:cubicBezTo>
                <a:cubicBezTo>
                  <a:pt x="63177" y="128401"/>
                  <a:pt x="65596" y="136326"/>
                  <a:pt x="70432" y="141982"/>
                </a:cubicBezTo>
                <a:cubicBezTo>
                  <a:pt x="75269" y="147637"/>
                  <a:pt x="80813" y="150465"/>
                  <a:pt x="87064" y="150465"/>
                </a:cubicBezTo>
                <a:cubicBezTo>
                  <a:pt x="91231" y="150465"/>
                  <a:pt x="95622" y="149219"/>
                  <a:pt x="100235" y="146726"/>
                </a:cubicBezTo>
                <a:cubicBezTo>
                  <a:pt x="104849" y="144233"/>
                  <a:pt x="109258" y="140531"/>
                  <a:pt x="113462" y="135619"/>
                </a:cubicBezTo>
                <a:cubicBezTo>
                  <a:pt x="117667" y="130708"/>
                  <a:pt x="121108" y="124476"/>
                  <a:pt x="123787" y="116923"/>
                </a:cubicBezTo>
                <a:cubicBezTo>
                  <a:pt x="126466" y="109370"/>
                  <a:pt x="127806" y="101798"/>
                  <a:pt x="127806" y="94208"/>
                </a:cubicBezTo>
                <a:cubicBezTo>
                  <a:pt x="127806" y="84088"/>
                  <a:pt x="125294" y="76237"/>
                  <a:pt x="120271" y="70656"/>
                </a:cubicBezTo>
                <a:cubicBezTo>
                  <a:pt x="115248" y="65075"/>
                  <a:pt x="109128" y="62284"/>
                  <a:pt x="101910" y="6228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CDD1F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78" name="Oval 77">
            <a:extLst>
              <a:ext uri="{FF2B5EF4-FFF2-40B4-BE49-F238E27FC236}">
                <a16:creationId xmlns:a16="http://schemas.microsoft.com/office/drawing/2014/main" id="{FE74E52B-EA23-98CD-AD60-01130E621460}"/>
              </a:ext>
            </a:extLst>
          </p:cNvPr>
          <p:cNvSpPr/>
          <p:nvPr/>
        </p:nvSpPr>
        <p:spPr>
          <a:xfrm>
            <a:off x="5744089" y="5788060"/>
            <a:ext cx="477694" cy="477694"/>
          </a:xfrm>
          <a:prstGeom prst="ellipse">
            <a:avLst/>
          </a:prstGeom>
          <a:noFill/>
          <a:ln w="19050" cap="flat">
            <a:solidFill>
              <a:schemeClr val="tx1"/>
            </a:solidFill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93" name="Text Placeholder 17">
            <a:extLst>
              <a:ext uri="{FF2B5EF4-FFF2-40B4-BE49-F238E27FC236}">
                <a16:creationId xmlns:a16="http://schemas.microsoft.com/office/drawing/2014/main" id="{2550B494-F528-FAC6-A05F-B808BB3AC54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369276" y="5137951"/>
            <a:ext cx="2188880" cy="20470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4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add text</a:t>
            </a:r>
          </a:p>
        </p:txBody>
      </p:sp>
      <p:sp>
        <p:nvSpPr>
          <p:cNvPr id="95" name="Text Placeholder 17">
            <a:extLst>
              <a:ext uri="{FF2B5EF4-FFF2-40B4-BE49-F238E27FC236}">
                <a16:creationId xmlns:a16="http://schemas.microsoft.com/office/drawing/2014/main" id="{4804ACD5-D7E3-399D-C4CE-AA7790ECE70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369276" y="4347201"/>
            <a:ext cx="2188880" cy="20470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4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add text</a:t>
            </a:r>
          </a:p>
        </p:txBody>
      </p:sp>
      <p:sp>
        <p:nvSpPr>
          <p:cNvPr id="96" name="Text Placeholder 17">
            <a:extLst>
              <a:ext uri="{FF2B5EF4-FFF2-40B4-BE49-F238E27FC236}">
                <a16:creationId xmlns:a16="http://schemas.microsoft.com/office/drawing/2014/main" id="{AE8764F4-B42D-1DCF-BB8B-D2E594ED911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369276" y="5949701"/>
            <a:ext cx="2188880" cy="20470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4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add text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ECA90DDA-8BB9-26DE-484C-BA37A645D468}"/>
              </a:ext>
            </a:extLst>
          </p:cNvPr>
          <p:cNvGrpSpPr/>
          <p:nvPr/>
        </p:nvGrpSpPr>
        <p:grpSpPr>
          <a:xfrm>
            <a:off x="5898788" y="5916773"/>
            <a:ext cx="195533" cy="198475"/>
            <a:chOff x="767254" y="4690218"/>
            <a:chExt cx="195533" cy="198475"/>
          </a:xfrm>
          <a:solidFill>
            <a:schemeClr val="tx1"/>
          </a:solidFill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E5ABD051-6F4B-8B6F-E866-9F71FAD79810}"/>
                </a:ext>
              </a:extLst>
            </p:cNvPr>
            <p:cNvSpPr/>
            <p:nvPr/>
          </p:nvSpPr>
          <p:spPr>
            <a:xfrm>
              <a:off x="767254" y="4690218"/>
              <a:ext cx="47046" cy="198474"/>
            </a:xfrm>
            <a:custGeom>
              <a:avLst/>
              <a:gdLst>
                <a:gd name="connsiteX0" fmla="*/ 3483 w 55727"/>
                <a:gd name="connsiteY0" fmla="*/ 78366 h 235098"/>
                <a:gd name="connsiteX1" fmla="*/ 52244 w 55727"/>
                <a:gd name="connsiteY1" fmla="*/ 78366 h 235098"/>
                <a:gd name="connsiteX2" fmla="*/ 52244 w 55727"/>
                <a:gd name="connsiteY2" fmla="*/ 235099 h 235098"/>
                <a:gd name="connsiteX3" fmla="*/ 3483 w 55727"/>
                <a:gd name="connsiteY3" fmla="*/ 235099 h 235098"/>
                <a:gd name="connsiteX4" fmla="*/ 3483 w 55727"/>
                <a:gd name="connsiteY4" fmla="*/ 78366 h 235098"/>
                <a:gd name="connsiteX5" fmla="*/ 27864 w 55727"/>
                <a:gd name="connsiteY5" fmla="*/ 0 h 235098"/>
                <a:gd name="connsiteX6" fmla="*/ 55727 w 55727"/>
                <a:gd name="connsiteY6" fmla="*/ 27864 h 235098"/>
                <a:gd name="connsiteX7" fmla="*/ 27864 w 55727"/>
                <a:gd name="connsiteY7" fmla="*/ 55727 h 235098"/>
                <a:gd name="connsiteX8" fmla="*/ 0 w 55727"/>
                <a:gd name="connsiteY8" fmla="*/ 27864 h 235098"/>
                <a:gd name="connsiteX9" fmla="*/ 27864 w 55727"/>
                <a:gd name="connsiteY9" fmla="*/ 0 h 235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727" h="235098">
                  <a:moveTo>
                    <a:pt x="3483" y="78366"/>
                  </a:moveTo>
                  <a:lnTo>
                    <a:pt x="52244" y="78366"/>
                  </a:lnTo>
                  <a:lnTo>
                    <a:pt x="52244" y="235099"/>
                  </a:lnTo>
                  <a:lnTo>
                    <a:pt x="3483" y="235099"/>
                  </a:lnTo>
                  <a:lnTo>
                    <a:pt x="3483" y="78366"/>
                  </a:lnTo>
                  <a:close/>
                  <a:moveTo>
                    <a:pt x="27864" y="0"/>
                  </a:moveTo>
                  <a:cubicBezTo>
                    <a:pt x="43537" y="0"/>
                    <a:pt x="55727" y="12190"/>
                    <a:pt x="55727" y="27864"/>
                  </a:cubicBezTo>
                  <a:cubicBezTo>
                    <a:pt x="55727" y="43537"/>
                    <a:pt x="43537" y="55727"/>
                    <a:pt x="27864" y="55727"/>
                  </a:cubicBezTo>
                  <a:cubicBezTo>
                    <a:pt x="12190" y="55727"/>
                    <a:pt x="0" y="43537"/>
                    <a:pt x="0" y="27864"/>
                  </a:cubicBezTo>
                  <a:cubicBezTo>
                    <a:pt x="0" y="13932"/>
                    <a:pt x="12190" y="0"/>
                    <a:pt x="27864" y="0"/>
                  </a:cubicBez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F5C9BC8E-10B5-BA2A-8B7C-9A3D76AB237C}"/>
                </a:ext>
              </a:extLst>
            </p:cNvPr>
            <p:cNvSpPr/>
            <p:nvPr/>
          </p:nvSpPr>
          <p:spPr>
            <a:xfrm>
              <a:off x="836352" y="4753436"/>
              <a:ext cx="126435" cy="135257"/>
            </a:xfrm>
            <a:custGeom>
              <a:avLst/>
              <a:gdLst>
                <a:gd name="connsiteX0" fmla="*/ 0 w 149766"/>
                <a:gd name="connsiteY0" fmla="*/ 3483 h 160215"/>
                <a:gd name="connsiteX1" fmla="*/ 47020 w 149766"/>
                <a:gd name="connsiteY1" fmla="*/ 3483 h 160215"/>
                <a:gd name="connsiteX2" fmla="*/ 47020 w 149766"/>
                <a:gd name="connsiteY2" fmla="*/ 24381 h 160215"/>
                <a:gd name="connsiteX3" fmla="*/ 47020 w 149766"/>
                <a:gd name="connsiteY3" fmla="*/ 24381 h 160215"/>
                <a:gd name="connsiteX4" fmla="*/ 92298 w 149766"/>
                <a:gd name="connsiteY4" fmla="*/ 0 h 160215"/>
                <a:gd name="connsiteX5" fmla="*/ 149767 w 149766"/>
                <a:gd name="connsiteY5" fmla="*/ 74883 h 160215"/>
                <a:gd name="connsiteX6" fmla="*/ 149767 w 149766"/>
                <a:gd name="connsiteY6" fmla="*/ 160216 h 160215"/>
                <a:gd name="connsiteX7" fmla="*/ 101005 w 149766"/>
                <a:gd name="connsiteY7" fmla="*/ 160216 h 160215"/>
                <a:gd name="connsiteX8" fmla="*/ 101005 w 149766"/>
                <a:gd name="connsiteY8" fmla="*/ 83591 h 160215"/>
                <a:gd name="connsiteX9" fmla="*/ 76625 w 149766"/>
                <a:gd name="connsiteY9" fmla="*/ 41795 h 160215"/>
                <a:gd name="connsiteX10" fmla="*/ 47020 w 149766"/>
                <a:gd name="connsiteY10" fmla="*/ 81849 h 160215"/>
                <a:gd name="connsiteX11" fmla="*/ 47020 w 149766"/>
                <a:gd name="connsiteY11" fmla="*/ 158474 h 160215"/>
                <a:gd name="connsiteX12" fmla="*/ 0 w 149766"/>
                <a:gd name="connsiteY12" fmla="*/ 158474 h 160215"/>
                <a:gd name="connsiteX13" fmla="*/ 0 w 149766"/>
                <a:gd name="connsiteY13" fmla="*/ 3483 h 160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766" h="160215">
                  <a:moveTo>
                    <a:pt x="0" y="3483"/>
                  </a:moveTo>
                  <a:lnTo>
                    <a:pt x="47020" y="3483"/>
                  </a:lnTo>
                  <a:lnTo>
                    <a:pt x="47020" y="24381"/>
                  </a:lnTo>
                  <a:lnTo>
                    <a:pt x="47020" y="24381"/>
                  </a:lnTo>
                  <a:cubicBezTo>
                    <a:pt x="53986" y="12190"/>
                    <a:pt x="69659" y="0"/>
                    <a:pt x="92298" y="0"/>
                  </a:cubicBezTo>
                  <a:cubicBezTo>
                    <a:pt x="141059" y="0"/>
                    <a:pt x="149767" y="33088"/>
                    <a:pt x="149767" y="74883"/>
                  </a:cubicBezTo>
                  <a:lnTo>
                    <a:pt x="149767" y="160216"/>
                  </a:lnTo>
                  <a:lnTo>
                    <a:pt x="101005" y="160216"/>
                  </a:lnTo>
                  <a:lnTo>
                    <a:pt x="101005" y="83591"/>
                  </a:lnTo>
                  <a:cubicBezTo>
                    <a:pt x="101005" y="66176"/>
                    <a:pt x="101005" y="41795"/>
                    <a:pt x="76625" y="41795"/>
                  </a:cubicBezTo>
                  <a:cubicBezTo>
                    <a:pt x="50503" y="41795"/>
                    <a:pt x="47020" y="60952"/>
                    <a:pt x="47020" y="81849"/>
                  </a:cubicBezTo>
                  <a:lnTo>
                    <a:pt x="47020" y="158474"/>
                  </a:lnTo>
                  <a:lnTo>
                    <a:pt x="0" y="158474"/>
                  </a:lnTo>
                  <a:cubicBezTo>
                    <a:pt x="0" y="160216"/>
                    <a:pt x="0" y="3483"/>
                    <a:pt x="0" y="3483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D1617F8-7927-0ABD-C199-B6D503745706}"/>
              </a:ext>
            </a:extLst>
          </p:cNvPr>
          <p:cNvSpPr txBox="1">
            <a:spLocks/>
          </p:cNvSpPr>
          <p:nvPr userDrawn="1"/>
        </p:nvSpPr>
        <p:spPr>
          <a:xfrm>
            <a:off x="5630129" y="3183001"/>
            <a:ext cx="4417772" cy="851830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ts val="65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6500" b="1" i="0" u="none" strike="noStrike" kern="0" cap="none" spc="-30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Thank You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18FBA537-D277-40FF-0B93-48D907E0285C}"/>
              </a:ext>
            </a:extLst>
          </p:cNvPr>
          <p:cNvGrpSpPr/>
          <p:nvPr userDrawn="1"/>
        </p:nvGrpSpPr>
        <p:grpSpPr>
          <a:xfrm>
            <a:off x="8496480" y="493768"/>
            <a:ext cx="3695519" cy="1366563"/>
            <a:chOff x="7241828" y="856922"/>
            <a:chExt cx="4944479" cy="1828415"/>
          </a:xfrm>
        </p:grpSpPr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87666BD2-2C88-6AA4-EB8A-EB95377CAA1C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71FE139C-99C4-27F8-9540-1F71D7D5A880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B8677EF7-6D72-821D-D7CD-8933E146763A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78E69702-AF4A-1C3D-3526-166E70CFDFBE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ED5BEA06-B101-2ED6-4DF3-E2E80607D1DB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F013CCA7-0DB7-2612-9DB6-323FB9F54A78}"/>
              </a:ext>
            </a:extLst>
          </p:cNvPr>
          <p:cNvGrpSpPr/>
          <p:nvPr userDrawn="1"/>
        </p:nvGrpSpPr>
        <p:grpSpPr>
          <a:xfrm>
            <a:off x="5744089" y="2215353"/>
            <a:ext cx="1865118" cy="405052"/>
            <a:chOff x="620958" y="1312748"/>
            <a:chExt cx="1571835" cy="341359"/>
          </a:xfrm>
          <a:solidFill>
            <a:schemeClr val="tx1"/>
          </a:solidFill>
        </p:grpSpPr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AF6101E6-6518-2301-71F6-6F00DBA2E929}"/>
                </a:ext>
              </a:extLst>
            </p:cNvPr>
            <p:cNvSpPr/>
            <p:nvPr/>
          </p:nvSpPr>
          <p:spPr>
            <a:xfrm>
              <a:off x="1140369" y="1371738"/>
              <a:ext cx="219785" cy="223389"/>
            </a:xfrm>
            <a:custGeom>
              <a:avLst/>
              <a:gdLst>
                <a:gd name="connsiteX0" fmla="*/ 657 w 219785"/>
                <a:gd name="connsiteY0" fmla="*/ 147010 h 223389"/>
                <a:gd name="connsiteX1" fmla="*/ 45280 w 219785"/>
                <a:gd name="connsiteY1" fmla="*/ 136614 h 223389"/>
                <a:gd name="connsiteX2" fmla="*/ 46286 w 219785"/>
                <a:gd name="connsiteY2" fmla="*/ 137220 h 223389"/>
                <a:gd name="connsiteX3" fmla="*/ 119388 w 219785"/>
                <a:gd name="connsiteY3" fmla="*/ 182700 h 223389"/>
                <a:gd name="connsiteX4" fmla="*/ 170380 w 219785"/>
                <a:gd name="connsiteY4" fmla="*/ 159166 h 223389"/>
                <a:gd name="connsiteX5" fmla="*/ 103844 w 219785"/>
                <a:gd name="connsiteY5" fmla="*/ 128852 h 223389"/>
                <a:gd name="connsiteX6" fmla="*/ 11011 w 219785"/>
                <a:gd name="connsiteY6" fmla="*/ 65423 h 223389"/>
                <a:gd name="connsiteX7" fmla="*/ 103445 w 219785"/>
                <a:gd name="connsiteY7" fmla="*/ 0 h 223389"/>
                <a:gd name="connsiteX8" fmla="*/ 214751 w 219785"/>
                <a:gd name="connsiteY8" fmla="*/ 64985 h 223389"/>
                <a:gd name="connsiteX9" fmla="*/ 214161 w 219785"/>
                <a:gd name="connsiteY9" fmla="*/ 66051 h 223389"/>
                <a:gd name="connsiteX10" fmla="*/ 170337 w 219785"/>
                <a:gd name="connsiteY10" fmla="*/ 77982 h 223389"/>
                <a:gd name="connsiteX11" fmla="*/ 169325 w 219785"/>
                <a:gd name="connsiteY11" fmla="*/ 77446 h 223389"/>
                <a:gd name="connsiteX12" fmla="*/ 103445 w 219785"/>
                <a:gd name="connsiteY12" fmla="*/ 40690 h 223389"/>
                <a:gd name="connsiteX13" fmla="*/ 60412 w 219785"/>
                <a:gd name="connsiteY13" fmla="*/ 64623 h 223389"/>
                <a:gd name="connsiteX14" fmla="*/ 123764 w 219785"/>
                <a:gd name="connsiteY14" fmla="*/ 90553 h 223389"/>
                <a:gd name="connsiteX15" fmla="*/ 219785 w 219785"/>
                <a:gd name="connsiteY15" fmla="*/ 159166 h 223389"/>
                <a:gd name="connsiteX16" fmla="*/ 119386 w 219785"/>
                <a:gd name="connsiteY16" fmla="*/ 223390 h 223389"/>
                <a:gd name="connsiteX17" fmla="*/ 16 w 219785"/>
                <a:gd name="connsiteY17" fmla="*/ 148009 h 223389"/>
                <a:gd name="connsiteX18" fmla="*/ 661 w 219785"/>
                <a:gd name="connsiteY18" fmla="*/ 147015 h 223389"/>
                <a:gd name="connsiteX19" fmla="*/ 655 w 219785"/>
                <a:gd name="connsiteY19" fmla="*/ 147010 h 223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9785" h="223389">
                  <a:moveTo>
                    <a:pt x="657" y="147010"/>
                  </a:moveTo>
                  <a:lnTo>
                    <a:pt x="45280" y="136614"/>
                  </a:lnTo>
                  <a:cubicBezTo>
                    <a:pt x="45726" y="136510"/>
                    <a:pt x="46163" y="136782"/>
                    <a:pt x="46286" y="137220"/>
                  </a:cubicBezTo>
                  <a:cubicBezTo>
                    <a:pt x="54462" y="167798"/>
                    <a:pt x="78703" y="182700"/>
                    <a:pt x="119388" y="182700"/>
                  </a:cubicBezTo>
                  <a:cubicBezTo>
                    <a:pt x="150862" y="182700"/>
                    <a:pt x="170380" y="173525"/>
                    <a:pt x="170380" y="159166"/>
                  </a:cubicBezTo>
                  <a:cubicBezTo>
                    <a:pt x="170380" y="145601"/>
                    <a:pt x="158828" y="137627"/>
                    <a:pt x="103844" y="128852"/>
                  </a:cubicBezTo>
                  <a:cubicBezTo>
                    <a:pt x="34123" y="117281"/>
                    <a:pt x="11011" y="97739"/>
                    <a:pt x="11011" y="65423"/>
                  </a:cubicBezTo>
                  <a:cubicBezTo>
                    <a:pt x="11011" y="28324"/>
                    <a:pt x="49258" y="0"/>
                    <a:pt x="103445" y="0"/>
                  </a:cubicBezTo>
                  <a:cubicBezTo>
                    <a:pt x="157633" y="0"/>
                    <a:pt x="203176" y="26349"/>
                    <a:pt x="214751" y="64985"/>
                  </a:cubicBezTo>
                  <a:cubicBezTo>
                    <a:pt x="214890" y="65442"/>
                    <a:pt x="214618" y="65927"/>
                    <a:pt x="214161" y="66051"/>
                  </a:cubicBezTo>
                  <a:lnTo>
                    <a:pt x="170337" y="77982"/>
                  </a:lnTo>
                  <a:cubicBezTo>
                    <a:pt x="169909" y="78097"/>
                    <a:pt x="169469" y="77867"/>
                    <a:pt x="169325" y="77446"/>
                  </a:cubicBezTo>
                  <a:cubicBezTo>
                    <a:pt x="161069" y="54358"/>
                    <a:pt x="135376" y="40690"/>
                    <a:pt x="103445" y="40690"/>
                  </a:cubicBezTo>
                  <a:cubicBezTo>
                    <a:pt x="78741" y="40690"/>
                    <a:pt x="60412" y="51058"/>
                    <a:pt x="60412" y="64623"/>
                  </a:cubicBezTo>
                  <a:cubicBezTo>
                    <a:pt x="60412" y="74598"/>
                    <a:pt x="70375" y="80977"/>
                    <a:pt x="123764" y="90553"/>
                  </a:cubicBezTo>
                  <a:cubicBezTo>
                    <a:pt x="197870" y="104518"/>
                    <a:pt x="219785" y="124862"/>
                    <a:pt x="219785" y="159166"/>
                  </a:cubicBezTo>
                  <a:cubicBezTo>
                    <a:pt x="219785" y="195465"/>
                    <a:pt x="178743" y="223390"/>
                    <a:pt x="119386" y="223390"/>
                  </a:cubicBezTo>
                  <a:cubicBezTo>
                    <a:pt x="55208" y="223390"/>
                    <a:pt x="9153" y="194600"/>
                    <a:pt x="16" y="148009"/>
                  </a:cubicBezTo>
                  <a:cubicBezTo>
                    <a:pt x="-73" y="147557"/>
                    <a:pt x="216" y="147119"/>
                    <a:pt x="661" y="147015"/>
                  </a:cubicBezTo>
                  <a:lnTo>
                    <a:pt x="655" y="14701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1AFFAB1A-EA4E-228D-C6E9-C6AD8537CC6B}"/>
                </a:ext>
              </a:extLst>
            </p:cNvPr>
            <p:cNvSpPr/>
            <p:nvPr/>
          </p:nvSpPr>
          <p:spPr>
            <a:xfrm>
              <a:off x="1388770" y="1377721"/>
              <a:ext cx="49403" cy="211419"/>
            </a:xfrm>
            <a:custGeom>
              <a:avLst/>
              <a:gdLst>
                <a:gd name="connsiteX0" fmla="*/ 0 w 49403"/>
                <a:gd name="connsiteY0" fmla="*/ 210572 h 211419"/>
                <a:gd name="connsiteX1" fmla="*/ 0 w 49403"/>
                <a:gd name="connsiteY1" fmla="*/ 847 h 211419"/>
                <a:gd name="connsiteX2" fmla="*/ 844 w 49403"/>
                <a:gd name="connsiteY2" fmla="*/ 0 h 211419"/>
                <a:gd name="connsiteX3" fmla="*/ 48559 w 49403"/>
                <a:gd name="connsiteY3" fmla="*/ 0 h 211419"/>
                <a:gd name="connsiteX4" fmla="*/ 49403 w 49403"/>
                <a:gd name="connsiteY4" fmla="*/ 847 h 211419"/>
                <a:gd name="connsiteX5" fmla="*/ 49403 w 49403"/>
                <a:gd name="connsiteY5" fmla="*/ 210574 h 211419"/>
                <a:gd name="connsiteX6" fmla="*/ 48559 w 49403"/>
                <a:gd name="connsiteY6" fmla="*/ 211419 h 211419"/>
                <a:gd name="connsiteX7" fmla="*/ 844 w 49403"/>
                <a:gd name="connsiteY7" fmla="*/ 211419 h 211419"/>
                <a:gd name="connsiteX8" fmla="*/ 0 w 49403"/>
                <a:gd name="connsiteY8" fmla="*/ 210574 h 21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403" h="211419">
                  <a:moveTo>
                    <a:pt x="0" y="210572"/>
                  </a:moveTo>
                  <a:lnTo>
                    <a:pt x="0" y="847"/>
                  </a:lnTo>
                  <a:cubicBezTo>
                    <a:pt x="0" y="376"/>
                    <a:pt x="379" y="0"/>
                    <a:pt x="844" y="0"/>
                  </a:cubicBezTo>
                  <a:lnTo>
                    <a:pt x="48559" y="0"/>
                  </a:lnTo>
                  <a:cubicBezTo>
                    <a:pt x="49028" y="0"/>
                    <a:pt x="49403" y="381"/>
                    <a:pt x="49403" y="847"/>
                  </a:cubicBezTo>
                  <a:lnTo>
                    <a:pt x="49403" y="210574"/>
                  </a:lnTo>
                  <a:cubicBezTo>
                    <a:pt x="49403" y="211046"/>
                    <a:pt x="49024" y="211419"/>
                    <a:pt x="48559" y="211419"/>
                  </a:cubicBezTo>
                  <a:lnTo>
                    <a:pt x="844" y="211419"/>
                  </a:lnTo>
                  <a:cubicBezTo>
                    <a:pt x="375" y="211419"/>
                    <a:pt x="0" y="211038"/>
                    <a:pt x="0" y="210574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2CACAAC0-A76E-25A9-30C3-962741DA9150}"/>
                </a:ext>
              </a:extLst>
            </p:cNvPr>
            <p:cNvSpPr/>
            <p:nvPr/>
          </p:nvSpPr>
          <p:spPr>
            <a:xfrm>
              <a:off x="1475012" y="1373737"/>
              <a:ext cx="140875" cy="215407"/>
            </a:xfrm>
            <a:custGeom>
              <a:avLst/>
              <a:gdLst>
                <a:gd name="connsiteX0" fmla="*/ 0 w 140875"/>
                <a:gd name="connsiteY0" fmla="*/ 214561 h 215407"/>
                <a:gd name="connsiteX1" fmla="*/ 0 w 140875"/>
                <a:gd name="connsiteY1" fmla="*/ 4835 h 215407"/>
                <a:gd name="connsiteX2" fmla="*/ 850 w 140875"/>
                <a:gd name="connsiteY2" fmla="*/ 3988 h 215407"/>
                <a:gd name="connsiteX3" fmla="*/ 46168 w 140875"/>
                <a:gd name="connsiteY3" fmla="*/ 3988 h 215407"/>
                <a:gd name="connsiteX4" fmla="*/ 47012 w 140875"/>
                <a:gd name="connsiteY4" fmla="*/ 4835 h 215407"/>
                <a:gd name="connsiteX5" fmla="*/ 47012 w 140875"/>
                <a:gd name="connsiteY5" fmla="*/ 24334 h 215407"/>
                <a:gd name="connsiteX6" fmla="*/ 47807 w 140875"/>
                <a:gd name="connsiteY6" fmla="*/ 24334 h 215407"/>
                <a:gd name="connsiteX7" fmla="*/ 107176 w 140875"/>
                <a:gd name="connsiteY7" fmla="*/ 0 h 215407"/>
                <a:gd name="connsiteX8" fmla="*/ 140275 w 140875"/>
                <a:gd name="connsiteY8" fmla="*/ 5346 h 215407"/>
                <a:gd name="connsiteX9" fmla="*/ 140853 w 140875"/>
                <a:gd name="connsiteY9" fmla="*/ 6359 h 215407"/>
                <a:gd name="connsiteX10" fmla="*/ 130476 w 140875"/>
                <a:gd name="connsiteY10" fmla="*/ 49824 h 215407"/>
                <a:gd name="connsiteX11" fmla="*/ 129446 w 140875"/>
                <a:gd name="connsiteY11" fmla="*/ 50450 h 215407"/>
                <a:gd name="connsiteX12" fmla="*/ 100401 w 140875"/>
                <a:gd name="connsiteY12" fmla="*/ 46272 h 215407"/>
                <a:gd name="connsiteX13" fmla="*/ 49409 w 140875"/>
                <a:gd name="connsiteY13" fmla="*/ 108900 h 215407"/>
                <a:gd name="connsiteX14" fmla="*/ 49409 w 140875"/>
                <a:gd name="connsiteY14" fmla="*/ 214561 h 215407"/>
                <a:gd name="connsiteX15" fmla="*/ 48559 w 140875"/>
                <a:gd name="connsiteY15" fmla="*/ 215407 h 215407"/>
                <a:gd name="connsiteX16" fmla="*/ 850 w 140875"/>
                <a:gd name="connsiteY16" fmla="*/ 215407 h 215407"/>
                <a:gd name="connsiteX17" fmla="*/ 0 w 140875"/>
                <a:gd name="connsiteY17" fmla="*/ 214561 h 21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875" h="215407">
                  <a:moveTo>
                    <a:pt x="0" y="214561"/>
                  </a:moveTo>
                  <a:lnTo>
                    <a:pt x="0" y="4835"/>
                  </a:lnTo>
                  <a:cubicBezTo>
                    <a:pt x="0" y="4364"/>
                    <a:pt x="385" y="3988"/>
                    <a:pt x="850" y="3988"/>
                  </a:cubicBezTo>
                  <a:lnTo>
                    <a:pt x="46168" y="3988"/>
                  </a:lnTo>
                  <a:cubicBezTo>
                    <a:pt x="46637" y="3988"/>
                    <a:pt x="47012" y="4370"/>
                    <a:pt x="47012" y="4835"/>
                  </a:cubicBezTo>
                  <a:lnTo>
                    <a:pt x="47012" y="24334"/>
                  </a:lnTo>
                  <a:lnTo>
                    <a:pt x="47807" y="24334"/>
                  </a:lnTo>
                  <a:cubicBezTo>
                    <a:pt x="62146" y="9173"/>
                    <a:pt x="82465" y="0"/>
                    <a:pt x="107176" y="0"/>
                  </a:cubicBezTo>
                  <a:cubicBezTo>
                    <a:pt x="118860" y="0"/>
                    <a:pt x="129024" y="1905"/>
                    <a:pt x="140275" y="5346"/>
                  </a:cubicBezTo>
                  <a:cubicBezTo>
                    <a:pt x="140703" y="5475"/>
                    <a:pt x="140955" y="5921"/>
                    <a:pt x="140853" y="6359"/>
                  </a:cubicBezTo>
                  <a:lnTo>
                    <a:pt x="130476" y="49824"/>
                  </a:lnTo>
                  <a:cubicBezTo>
                    <a:pt x="130366" y="50282"/>
                    <a:pt x="129898" y="50559"/>
                    <a:pt x="129446" y="50450"/>
                  </a:cubicBezTo>
                  <a:cubicBezTo>
                    <a:pt x="118745" y="47790"/>
                    <a:pt x="111276" y="46272"/>
                    <a:pt x="100401" y="46272"/>
                  </a:cubicBezTo>
                  <a:cubicBezTo>
                    <a:pt x="69728" y="46272"/>
                    <a:pt x="49409" y="67017"/>
                    <a:pt x="49409" y="108900"/>
                  </a:cubicBezTo>
                  <a:lnTo>
                    <a:pt x="49409" y="214561"/>
                  </a:lnTo>
                  <a:cubicBezTo>
                    <a:pt x="49409" y="215032"/>
                    <a:pt x="49024" y="215407"/>
                    <a:pt x="48559" y="215407"/>
                  </a:cubicBezTo>
                  <a:lnTo>
                    <a:pt x="850" y="215407"/>
                  </a:lnTo>
                  <a:cubicBezTo>
                    <a:pt x="381" y="215407"/>
                    <a:pt x="0" y="215026"/>
                    <a:pt x="0" y="21456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93B01378-8AEB-4682-0159-AECF2BAE3940}"/>
                </a:ext>
              </a:extLst>
            </p:cNvPr>
            <p:cNvSpPr/>
            <p:nvPr/>
          </p:nvSpPr>
          <p:spPr>
            <a:xfrm>
              <a:off x="1637162" y="1377721"/>
              <a:ext cx="49403" cy="211419"/>
            </a:xfrm>
            <a:custGeom>
              <a:avLst/>
              <a:gdLst>
                <a:gd name="connsiteX0" fmla="*/ 0 w 49403"/>
                <a:gd name="connsiteY0" fmla="*/ 210572 h 211419"/>
                <a:gd name="connsiteX1" fmla="*/ 0 w 49403"/>
                <a:gd name="connsiteY1" fmla="*/ 847 h 211419"/>
                <a:gd name="connsiteX2" fmla="*/ 850 w 49403"/>
                <a:gd name="connsiteY2" fmla="*/ 0 h 211419"/>
                <a:gd name="connsiteX3" fmla="*/ 48560 w 49403"/>
                <a:gd name="connsiteY3" fmla="*/ 0 h 211419"/>
                <a:gd name="connsiteX4" fmla="*/ 49403 w 49403"/>
                <a:gd name="connsiteY4" fmla="*/ 847 h 211419"/>
                <a:gd name="connsiteX5" fmla="*/ 49403 w 49403"/>
                <a:gd name="connsiteY5" fmla="*/ 210574 h 211419"/>
                <a:gd name="connsiteX6" fmla="*/ 48560 w 49403"/>
                <a:gd name="connsiteY6" fmla="*/ 211419 h 211419"/>
                <a:gd name="connsiteX7" fmla="*/ 850 w 49403"/>
                <a:gd name="connsiteY7" fmla="*/ 211419 h 211419"/>
                <a:gd name="connsiteX8" fmla="*/ 0 w 49403"/>
                <a:gd name="connsiteY8" fmla="*/ 210574 h 21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403" h="211419">
                  <a:moveTo>
                    <a:pt x="0" y="210572"/>
                  </a:moveTo>
                  <a:lnTo>
                    <a:pt x="0" y="847"/>
                  </a:lnTo>
                  <a:cubicBezTo>
                    <a:pt x="0" y="376"/>
                    <a:pt x="379" y="0"/>
                    <a:pt x="850" y="0"/>
                  </a:cubicBezTo>
                  <a:lnTo>
                    <a:pt x="48560" y="0"/>
                  </a:lnTo>
                  <a:cubicBezTo>
                    <a:pt x="49028" y="0"/>
                    <a:pt x="49403" y="381"/>
                    <a:pt x="49403" y="847"/>
                  </a:cubicBezTo>
                  <a:lnTo>
                    <a:pt x="49403" y="210574"/>
                  </a:lnTo>
                  <a:cubicBezTo>
                    <a:pt x="49403" y="211046"/>
                    <a:pt x="49024" y="211419"/>
                    <a:pt x="48560" y="211419"/>
                  </a:cubicBezTo>
                  <a:lnTo>
                    <a:pt x="850" y="211419"/>
                  </a:lnTo>
                  <a:cubicBezTo>
                    <a:pt x="373" y="211419"/>
                    <a:pt x="0" y="211038"/>
                    <a:pt x="0" y="210574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51001937-28E2-79D5-4AE5-04FBD04E37D0}"/>
                </a:ext>
              </a:extLst>
            </p:cNvPr>
            <p:cNvSpPr/>
            <p:nvPr/>
          </p:nvSpPr>
          <p:spPr>
            <a:xfrm>
              <a:off x="1710462" y="1371743"/>
              <a:ext cx="235065" cy="223381"/>
            </a:xfrm>
            <a:custGeom>
              <a:avLst/>
              <a:gdLst>
                <a:gd name="connsiteX0" fmla="*/ 0 w 235065"/>
                <a:gd name="connsiteY0" fmla="*/ 111691 h 223381"/>
                <a:gd name="connsiteX1" fmla="*/ 117531 w 235065"/>
                <a:gd name="connsiteY1" fmla="*/ 0 h 223381"/>
                <a:gd name="connsiteX2" fmla="*/ 235065 w 235065"/>
                <a:gd name="connsiteY2" fmla="*/ 111691 h 223381"/>
                <a:gd name="connsiteX3" fmla="*/ 117531 w 235065"/>
                <a:gd name="connsiteY3" fmla="*/ 223382 h 223381"/>
                <a:gd name="connsiteX4" fmla="*/ 0 w 235065"/>
                <a:gd name="connsiteY4" fmla="*/ 111691 h 223381"/>
                <a:gd name="connsiteX5" fmla="*/ 185664 w 235065"/>
                <a:gd name="connsiteY5" fmla="*/ 111691 h 223381"/>
                <a:gd name="connsiteX6" fmla="*/ 117534 w 235065"/>
                <a:gd name="connsiteY6" fmla="*/ 43477 h 223381"/>
                <a:gd name="connsiteX7" fmla="*/ 49403 w 235065"/>
                <a:gd name="connsiteY7" fmla="*/ 111691 h 223381"/>
                <a:gd name="connsiteX8" fmla="*/ 117534 w 235065"/>
                <a:gd name="connsiteY8" fmla="*/ 179905 h 223381"/>
                <a:gd name="connsiteX9" fmla="*/ 185664 w 235065"/>
                <a:gd name="connsiteY9" fmla="*/ 111691 h 22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065" h="223381">
                  <a:moveTo>
                    <a:pt x="0" y="111691"/>
                  </a:moveTo>
                  <a:cubicBezTo>
                    <a:pt x="0" y="48662"/>
                    <a:pt x="49401" y="0"/>
                    <a:pt x="117531" y="0"/>
                  </a:cubicBezTo>
                  <a:cubicBezTo>
                    <a:pt x="185662" y="0"/>
                    <a:pt x="235065" y="48668"/>
                    <a:pt x="235065" y="111691"/>
                  </a:cubicBezTo>
                  <a:cubicBezTo>
                    <a:pt x="235065" y="174714"/>
                    <a:pt x="186060" y="223382"/>
                    <a:pt x="117531" y="223382"/>
                  </a:cubicBezTo>
                  <a:cubicBezTo>
                    <a:pt x="49003" y="223382"/>
                    <a:pt x="0" y="175113"/>
                    <a:pt x="0" y="111691"/>
                  </a:cubicBezTo>
                  <a:close/>
                  <a:moveTo>
                    <a:pt x="185664" y="111691"/>
                  </a:moveTo>
                  <a:cubicBezTo>
                    <a:pt x="185664" y="71803"/>
                    <a:pt x="158171" y="43477"/>
                    <a:pt x="117534" y="43477"/>
                  </a:cubicBezTo>
                  <a:cubicBezTo>
                    <a:pt x="76896" y="43477"/>
                    <a:pt x="49403" y="71801"/>
                    <a:pt x="49403" y="111691"/>
                  </a:cubicBezTo>
                  <a:cubicBezTo>
                    <a:pt x="49403" y="151581"/>
                    <a:pt x="76896" y="179905"/>
                    <a:pt x="117534" y="179905"/>
                  </a:cubicBezTo>
                  <a:cubicBezTo>
                    <a:pt x="158171" y="179905"/>
                    <a:pt x="185664" y="151581"/>
                    <a:pt x="185664" y="11169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E51BC01E-F8A2-8456-4E65-8314E1F6F4E7}"/>
                </a:ext>
              </a:extLst>
            </p:cNvPr>
            <p:cNvSpPr/>
            <p:nvPr/>
          </p:nvSpPr>
          <p:spPr>
            <a:xfrm>
              <a:off x="1970473" y="1371738"/>
              <a:ext cx="222320" cy="217404"/>
            </a:xfrm>
            <a:custGeom>
              <a:avLst/>
              <a:gdLst>
                <a:gd name="connsiteX0" fmla="*/ 10 w 222320"/>
                <a:gd name="connsiteY0" fmla="*/ 216559 h 217404"/>
                <a:gd name="connsiteX1" fmla="*/ 10 w 222320"/>
                <a:gd name="connsiteY1" fmla="*/ 6832 h 217404"/>
                <a:gd name="connsiteX2" fmla="*/ 854 w 222320"/>
                <a:gd name="connsiteY2" fmla="*/ 5985 h 217404"/>
                <a:gd name="connsiteX3" fmla="*/ 46967 w 222320"/>
                <a:gd name="connsiteY3" fmla="*/ 5985 h 217404"/>
                <a:gd name="connsiteX4" fmla="*/ 47817 w 222320"/>
                <a:gd name="connsiteY4" fmla="*/ 6832 h 217404"/>
                <a:gd name="connsiteX5" fmla="*/ 47817 w 222320"/>
                <a:gd name="connsiteY5" fmla="*/ 27925 h 217404"/>
                <a:gd name="connsiteX6" fmla="*/ 48612 w 222320"/>
                <a:gd name="connsiteY6" fmla="*/ 27925 h 217404"/>
                <a:gd name="connsiteX7" fmla="*/ 121525 w 222320"/>
                <a:gd name="connsiteY7" fmla="*/ 0 h 217404"/>
                <a:gd name="connsiteX8" fmla="*/ 222320 w 222320"/>
                <a:gd name="connsiteY8" fmla="*/ 94142 h 217404"/>
                <a:gd name="connsiteX9" fmla="*/ 222320 w 222320"/>
                <a:gd name="connsiteY9" fmla="*/ 216558 h 217404"/>
                <a:gd name="connsiteX10" fmla="*/ 221470 w 222320"/>
                <a:gd name="connsiteY10" fmla="*/ 217404 h 217404"/>
                <a:gd name="connsiteX11" fmla="*/ 173761 w 222320"/>
                <a:gd name="connsiteY11" fmla="*/ 217404 h 217404"/>
                <a:gd name="connsiteX12" fmla="*/ 172917 w 222320"/>
                <a:gd name="connsiteY12" fmla="*/ 216558 h 217404"/>
                <a:gd name="connsiteX13" fmla="*/ 172917 w 222320"/>
                <a:gd name="connsiteY13" fmla="*/ 101721 h 217404"/>
                <a:gd name="connsiteX14" fmla="*/ 113548 w 222320"/>
                <a:gd name="connsiteY14" fmla="*/ 44277 h 217404"/>
                <a:gd name="connsiteX15" fmla="*/ 49403 w 222320"/>
                <a:gd name="connsiteY15" fmla="*/ 102120 h 217404"/>
                <a:gd name="connsiteX16" fmla="*/ 49403 w 222320"/>
                <a:gd name="connsiteY16" fmla="*/ 216556 h 217404"/>
                <a:gd name="connsiteX17" fmla="*/ 48559 w 222320"/>
                <a:gd name="connsiteY17" fmla="*/ 217403 h 217404"/>
                <a:gd name="connsiteX18" fmla="*/ 844 w 222320"/>
                <a:gd name="connsiteY18" fmla="*/ 217403 h 217404"/>
                <a:gd name="connsiteX19" fmla="*/ 0 w 222320"/>
                <a:gd name="connsiteY19" fmla="*/ 216556 h 217404"/>
                <a:gd name="connsiteX20" fmla="*/ 6 w 222320"/>
                <a:gd name="connsiteY20" fmla="*/ 216556 h 217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320" h="217404">
                  <a:moveTo>
                    <a:pt x="10" y="216559"/>
                  </a:moveTo>
                  <a:lnTo>
                    <a:pt x="10" y="6832"/>
                  </a:lnTo>
                  <a:cubicBezTo>
                    <a:pt x="10" y="6361"/>
                    <a:pt x="389" y="5985"/>
                    <a:pt x="854" y="5985"/>
                  </a:cubicBezTo>
                  <a:lnTo>
                    <a:pt x="46967" y="5985"/>
                  </a:lnTo>
                  <a:cubicBezTo>
                    <a:pt x="47444" y="5985"/>
                    <a:pt x="47817" y="6367"/>
                    <a:pt x="47817" y="6832"/>
                  </a:cubicBezTo>
                  <a:lnTo>
                    <a:pt x="47817" y="27925"/>
                  </a:lnTo>
                  <a:lnTo>
                    <a:pt x="48612" y="27925"/>
                  </a:lnTo>
                  <a:cubicBezTo>
                    <a:pt x="65747" y="9975"/>
                    <a:pt x="92841" y="0"/>
                    <a:pt x="121525" y="0"/>
                  </a:cubicBezTo>
                  <a:cubicBezTo>
                    <a:pt x="181682" y="0"/>
                    <a:pt x="222320" y="38294"/>
                    <a:pt x="222320" y="94142"/>
                  </a:cubicBezTo>
                  <a:lnTo>
                    <a:pt x="222320" y="216558"/>
                  </a:lnTo>
                  <a:cubicBezTo>
                    <a:pt x="222320" y="217029"/>
                    <a:pt x="221941" y="217404"/>
                    <a:pt x="221470" y="217404"/>
                  </a:cubicBezTo>
                  <a:lnTo>
                    <a:pt x="173761" y="217404"/>
                  </a:lnTo>
                  <a:cubicBezTo>
                    <a:pt x="173292" y="217404"/>
                    <a:pt x="172917" y="217023"/>
                    <a:pt x="172917" y="216558"/>
                  </a:cubicBezTo>
                  <a:lnTo>
                    <a:pt x="172917" y="101721"/>
                  </a:lnTo>
                  <a:cubicBezTo>
                    <a:pt x="172917" y="65824"/>
                    <a:pt x="150201" y="44277"/>
                    <a:pt x="113548" y="44277"/>
                  </a:cubicBezTo>
                  <a:cubicBezTo>
                    <a:pt x="76896" y="44277"/>
                    <a:pt x="49403" y="67811"/>
                    <a:pt x="49403" y="102120"/>
                  </a:cubicBezTo>
                  <a:lnTo>
                    <a:pt x="49403" y="216556"/>
                  </a:lnTo>
                  <a:cubicBezTo>
                    <a:pt x="49403" y="217027"/>
                    <a:pt x="49024" y="217403"/>
                    <a:pt x="48559" y="217403"/>
                  </a:cubicBezTo>
                  <a:lnTo>
                    <a:pt x="844" y="217403"/>
                  </a:lnTo>
                  <a:cubicBezTo>
                    <a:pt x="375" y="217403"/>
                    <a:pt x="0" y="217021"/>
                    <a:pt x="0" y="216556"/>
                  </a:cubicBezTo>
                  <a:lnTo>
                    <a:pt x="6" y="216556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B0C1D851-C846-1E70-62AD-695B9917054F}"/>
                </a:ext>
              </a:extLst>
            </p:cNvPr>
            <p:cNvSpPr/>
            <p:nvPr/>
          </p:nvSpPr>
          <p:spPr>
            <a:xfrm>
              <a:off x="620958" y="1312748"/>
              <a:ext cx="394611" cy="341359"/>
            </a:xfrm>
            <a:custGeom>
              <a:avLst/>
              <a:gdLst>
                <a:gd name="connsiteX0" fmla="*/ 394599 w 394611"/>
                <a:gd name="connsiteY0" fmla="*/ 176899 h 341359"/>
                <a:gd name="connsiteX1" fmla="*/ 393359 w 394611"/>
                <a:gd name="connsiteY1" fmla="*/ 130955 h 341359"/>
                <a:gd name="connsiteX2" fmla="*/ 360326 w 394611"/>
                <a:gd name="connsiteY2" fmla="*/ 56382 h 341359"/>
                <a:gd name="connsiteX3" fmla="*/ 288449 w 394611"/>
                <a:gd name="connsiteY3" fmla="*/ 13743 h 341359"/>
                <a:gd name="connsiteX4" fmla="*/ 197306 w 394611"/>
                <a:gd name="connsiteY4" fmla="*/ 0 h 341359"/>
                <a:gd name="connsiteX5" fmla="*/ 106169 w 394611"/>
                <a:gd name="connsiteY5" fmla="*/ 13737 h 341359"/>
                <a:gd name="connsiteX6" fmla="*/ 51747 w 394611"/>
                <a:gd name="connsiteY6" fmla="*/ 41132 h 341359"/>
                <a:gd name="connsiteX7" fmla="*/ 34394 w 394611"/>
                <a:gd name="connsiteY7" fmla="*/ 56275 h 341359"/>
                <a:gd name="connsiteX8" fmla="*/ 19595 w 394611"/>
                <a:gd name="connsiteY8" fmla="*/ 75776 h 341359"/>
                <a:gd name="connsiteX9" fmla="*/ 24249 w 394611"/>
                <a:gd name="connsiteY9" fmla="*/ 122989 h 341359"/>
                <a:gd name="connsiteX10" fmla="*/ 110273 w 394611"/>
                <a:gd name="connsiteY10" fmla="*/ 161746 h 341359"/>
                <a:gd name="connsiteX11" fmla="*/ 195833 w 394611"/>
                <a:gd name="connsiteY11" fmla="*/ 178878 h 341359"/>
                <a:gd name="connsiteX12" fmla="*/ 283901 w 394611"/>
                <a:gd name="connsiteY12" fmla="*/ 196703 h 341359"/>
                <a:gd name="connsiteX13" fmla="*/ 281129 w 394611"/>
                <a:gd name="connsiteY13" fmla="*/ 208210 h 341359"/>
                <a:gd name="connsiteX14" fmla="*/ 267884 w 394611"/>
                <a:gd name="connsiteY14" fmla="*/ 217119 h 341359"/>
                <a:gd name="connsiteX15" fmla="*/ 197318 w 394611"/>
                <a:gd name="connsiteY15" fmla="*/ 230989 h 341359"/>
                <a:gd name="connsiteX16" fmla="*/ 113495 w 394611"/>
                <a:gd name="connsiteY16" fmla="*/ 208210 h 341359"/>
                <a:gd name="connsiteX17" fmla="*/ 110326 w 394611"/>
                <a:gd name="connsiteY17" fmla="*/ 185990 h 341359"/>
                <a:gd name="connsiteX18" fmla="*/ 93643 w 394611"/>
                <a:gd name="connsiteY18" fmla="*/ 181818 h 341359"/>
                <a:gd name="connsiteX19" fmla="*/ 101539 w 394611"/>
                <a:gd name="connsiteY19" fmla="*/ 219804 h 341359"/>
                <a:gd name="connsiteX20" fmla="*/ 135730 w 394611"/>
                <a:gd name="connsiteY20" fmla="*/ 238691 h 341359"/>
                <a:gd name="connsiteX21" fmla="*/ 197314 w 394611"/>
                <a:gd name="connsiteY21" fmla="*/ 247659 h 341359"/>
                <a:gd name="connsiteX22" fmla="*/ 258892 w 394611"/>
                <a:gd name="connsiteY22" fmla="*/ 238691 h 341359"/>
                <a:gd name="connsiteX23" fmla="*/ 289930 w 394611"/>
                <a:gd name="connsiteY23" fmla="*/ 222732 h 341359"/>
                <a:gd name="connsiteX24" fmla="*/ 293089 w 394611"/>
                <a:gd name="connsiteY24" fmla="*/ 219802 h 341359"/>
                <a:gd name="connsiteX25" fmla="*/ 300235 w 394611"/>
                <a:gd name="connsiteY25" fmla="*/ 201121 h 341359"/>
                <a:gd name="connsiteX26" fmla="*/ 314345 w 394611"/>
                <a:gd name="connsiteY26" fmla="*/ 205573 h 341359"/>
                <a:gd name="connsiteX27" fmla="*/ 305627 w 394611"/>
                <a:gd name="connsiteY27" fmla="*/ 227554 h 341359"/>
                <a:gd name="connsiteX28" fmla="*/ 303552 w 394611"/>
                <a:gd name="connsiteY28" fmla="*/ 229938 h 341359"/>
                <a:gd name="connsiteX29" fmla="*/ 197322 w 394611"/>
                <a:gd name="connsiteY29" fmla="*/ 262231 h 341359"/>
                <a:gd name="connsiteX30" fmla="*/ 91086 w 394611"/>
                <a:gd name="connsiteY30" fmla="*/ 229938 h 341359"/>
                <a:gd name="connsiteX31" fmla="*/ 79890 w 394611"/>
                <a:gd name="connsiteY31" fmla="*/ 202289 h 341359"/>
                <a:gd name="connsiteX32" fmla="*/ 79077 w 394611"/>
                <a:gd name="connsiteY32" fmla="*/ 177669 h 341359"/>
                <a:gd name="connsiteX33" fmla="*/ 62437 w 394611"/>
                <a:gd name="connsiteY33" fmla="*/ 172138 h 341359"/>
                <a:gd name="connsiteX34" fmla="*/ 63339 w 394611"/>
                <a:gd name="connsiteY34" fmla="*/ 203996 h 341359"/>
                <a:gd name="connsiteX35" fmla="*/ 79136 w 394611"/>
                <a:gd name="connsiteY35" fmla="*/ 241523 h 341359"/>
                <a:gd name="connsiteX36" fmla="*/ 122854 w 394611"/>
                <a:gd name="connsiteY36" fmla="*/ 267317 h 341359"/>
                <a:gd name="connsiteX37" fmla="*/ 197330 w 394611"/>
                <a:gd name="connsiteY37" fmla="*/ 278886 h 341359"/>
                <a:gd name="connsiteX38" fmla="*/ 271799 w 394611"/>
                <a:gd name="connsiteY38" fmla="*/ 267317 h 341359"/>
                <a:gd name="connsiteX39" fmla="*/ 315518 w 394611"/>
                <a:gd name="connsiteY39" fmla="*/ 241523 h 341359"/>
                <a:gd name="connsiteX40" fmla="*/ 321697 w 394611"/>
                <a:gd name="connsiteY40" fmla="*/ 233772 h 341359"/>
                <a:gd name="connsiteX41" fmla="*/ 330220 w 394611"/>
                <a:gd name="connsiteY41" fmla="*/ 211695 h 341359"/>
                <a:gd name="connsiteX42" fmla="*/ 343676 w 394611"/>
                <a:gd name="connsiteY42" fmla="*/ 218496 h 341359"/>
                <a:gd name="connsiteX43" fmla="*/ 334561 w 394611"/>
                <a:gd name="connsiteY43" fmla="*/ 240641 h 341359"/>
                <a:gd name="connsiteX44" fmla="*/ 325973 w 394611"/>
                <a:gd name="connsiteY44" fmla="*/ 251667 h 341359"/>
                <a:gd name="connsiteX45" fmla="*/ 197324 w 394611"/>
                <a:gd name="connsiteY45" fmla="*/ 293466 h 341359"/>
                <a:gd name="connsiteX46" fmla="*/ 68674 w 394611"/>
                <a:gd name="connsiteY46" fmla="*/ 251667 h 341359"/>
                <a:gd name="connsiteX47" fmla="*/ 48854 w 394611"/>
                <a:gd name="connsiteY47" fmla="*/ 205495 h 341359"/>
                <a:gd name="connsiteX48" fmla="*/ 47871 w 394611"/>
                <a:gd name="connsiteY48" fmla="*/ 166313 h 341359"/>
                <a:gd name="connsiteX49" fmla="*/ 31256 w 394611"/>
                <a:gd name="connsiteY49" fmla="*/ 157916 h 341359"/>
                <a:gd name="connsiteX50" fmla="*/ 32297 w 394611"/>
                <a:gd name="connsiteY50" fmla="*/ 207202 h 341359"/>
                <a:gd name="connsiteX51" fmla="*/ 56713 w 394611"/>
                <a:gd name="connsiteY51" fmla="*/ 263252 h 341359"/>
                <a:gd name="connsiteX52" fmla="*/ 197318 w 394611"/>
                <a:gd name="connsiteY52" fmla="*/ 310123 h 341359"/>
                <a:gd name="connsiteX53" fmla="*/ 337917 w 394611"/>
                <a:gd name="connsiteY53" fmla="*/ 263246 h 341359"/>
                <a:gd name="connsiteX54" fmla="*/ 342875 w 394611"/>
                <a:gd name="connsiteY54" fmla="*/ 257621 h 341359"/>
                <a:gd name="connsiteX55" fmla="*/ 357906 w 394611"/>
                <a:gd name="connsiteY55" fmla="*/ 229416 h 341359"/>
                <a:gd name="connsiteX56" fmla="*/ 360783 w 394611"/>
                <a:gd name="connsiteY56" fmla="*/ 257308 h 341359"/>
                <a:gd name="connsiteX57" fmla="*/ 348431 w 394611"/>
                <a:gd name="connsiteY57" fmla="*/ 273329 h 341359"/>
                <a:gd name="connsiteX58" fmla="*/ 348378 w 394611"/>
                <a:gd name="connsiteY58" fmla="*/ 273382 h 341359"/>
                <a:gd name="connsiteX59" fmla="*/ 342875 w 394611"/>
                <a:gd name="connsiteY59" fmla="*/ 278696 h 341359"/>
                <a:gd name="connsiteX60" fmla="*/ 283251 w 394611"/>
                <a:gd name="connsiteY60" fmla="*/ 311787 h 341359"/>
                <a:gd name="connsiteX61" fmla="*/ 197310 w 394611"/>
                <a:gd name="connsiteY61" fmla="*/ 324695 h 341359"/>
                <a:gd name="connsiteX62" fmla="*/ 111369 w 394611"/>
                <a:gd name="connsiteY62" fmla="*/ 311793 h 341359"/>
                <a:gd name="connsiteX63" fmla="*/ 46242 w 394611"/>
                <a:gd name="connsiteY63" fmla="*/ 273388 h 341359"/>
                <a:gd name="connsiteX64" fmla="*/ 17802 w 394611"/>
                <a:gd name="connsiteY64" fmla="*/ 208693 h 341359"/>
                <a:gd name="connsiteX65" fmla="*/ 16847 w 394611"/>
                <a:gd name="connsiteY65" fmla="*/ 148156 h 341359"/>
                <a:gd name="connsiteX66" fmla="*/ 1146 w 394611"/>
                <a:gd name="connsiteY66" fmla="*/ 132011 h 341359"/>
                <a:gd name="connsiteX67" fmla="*/ 27 w 394611"/>
                <a:gd name="connsiteY67" fmla="*/ 171864 h 341359"/>
                <a:gd name="connsiteX68" fmla="*/ 1263 w 394611"/>
                <a:gd name="connsiteY68" fmla="*/ 210406 h 341359"/>
                <a:gd name="connsiteX69" fmla="*/ 34298 w 394611"/>
                <a:gd name="connsiteY69" fmla="*/ 284977 h 341359"/>
                <a:gd name="connsiteX70" fmla="*/ 106179 w 394611"/>
                <a:gd name="connsiteY70" fmla="*/ 327623 h 341359"/>
                <a:gd name="connsiteX71" fmla="*/ 197320 w 394611"/>
                <a:gd name="connsiteY71" fmla="*/ 341359 h 341359"/>
                <a:gd name="connsiteX72" fmla="*/ 288457 w 394611"/>
                <a:gd name="connsiteY72" fmla="*/ 327623 h 341359"/>
                <a:gd name="connsiteX73" fmla="*/ 342879 w 394611"/>
                <a:gd name="connsiteY73" fmla="*/ 300227 h 341359"/>
                <a:gd name="connsiteX74" fmla="*/ 360307 w 394611"/>
                <a:gd name="connsiteY74" fmla="*/ 285004 h 341359"/>
                <a:gd name="connsiteX75" fmla="*/ 374898 w 394611"/>
                <a:gd name="connsiteY75" fmla="*/ 266133 h 341359"/>
                <a:gd name="connsiteX76" fmla="*/ 370526 w 394611"/>
                <a:gd name="connsiteY76" fmla="*/ 218529 h 341359"/>
                <a:gd name="connsiteX77" fmla="*/ 284349 w 394611"/>
                <a:gd name="connsiteY77" fmla="*/ 179611 h 341359"/>
                <a:gd name="connsiteX78" fmla="*/ 198789 w 394611"/>
                <a:gd name="connsiteY78" fmla="*/ 162479 h 341359"/>
                <a:gd name="connsiteX79" fmla="*/ 110721 w 394611"/>
                <a:gd name="connsiteY79" fmla="*/ 144655 h 341359"/>
                <a:gd name="connsiteX80" fmla="*/ 113493 w 394611"/>
                <a:gd name="connsiteY80" fmla="*/ 133150 h 341359"/>
                <a:gd name="connsiteX81" fmla="*/ 126738 w 394611"/>
                <a:gd name="connsiteY81" fmla="*/ 124240 h 341359"/>
                <a:gd name="connsiteX82" fmla="*/ 197310 w 394611"/>
                <a:gd name="connsiteY82" fmla="*/ 110371 h 341359"/>
                <a:gd name="connsiteX83" fmla="*/ 281127 w 394611"/>
                <a:gd name="connsiteY83" fmla="*/ 133150 h 341359"/>
                <a:gd name="connsiteX84" fmla="*/ 284296 w 394611"/>
                <a:gd name="connsiteY84" fmla="*/ 155367 h 341359"/>
                <a:gd name="connsiteX85" fmla="*/ 300979 w 394611"/>
                <a:gd name="connsiteY85" fmla="*/ 159539 h 341359"/>
                <a:gd name="connsiteX86" fmla="*/ 293083 w 394611"/>
                <a:gd name="connsiteY86" fmla="*/ 121553 h 341359"/>
                <a:gd name="connsiteX87" fmla="*/ 258892 w 394611"/>
                <a:gd name="connsiteY87" fmla="*/ 102666 h 341359"/>
                <a:gd name="connsiteX88" fmla="*/ 197308 w 394611"/>
                <a:gd name="connsiteY88" fmla="*/ 93698 h 341359"/>
                <a:gd name="connsiteX89" fmla="*/ 135730 w 394611"/>
                <a:gd name="connsiteY89" fmla="*/ 102666 h 341359"/>
                <a:gd name="connsiteX90" fmla="*/ 104692 w 394611"/>
                <a:gd name="connsiteY90" fmla="*/ 118625 h 341359"/>
                <a:gd name="connsiteX91" fmla="*/ 101533 w 394611"/>
                <a:gd name="connsiteY91" fmla="*/ 121555 h 341359"/>
                <a:gd name="connsiteX92" fmla="*/ 94389 w 394611"/>
                <a:gd name="connsiteY92" fmla="*/ 140230 h 341359"/>
                <a:gd name="connsiteX93" fmla="*/ 80277 w 394611"/>
                <a:gd name="connsiteY93" fmla="*/ 135773 h 341359"/>
                <a:gd name="connsiteX94" fmla="*/ 88995 w 394611"/>
                <a:gd name="connsiteY94" fmla="*/ 113792 h 341359"/>
                <a:gd name="connsiteX95" fmla="*/ 91072 w 394611"/>
                <a:gd name="connsiteY95" fmla="*/ 111407 h 341359"/>
                <a:gd name="connsiteX96" fmla="*/ 197302 w 394611"/>
                <a:gd name="connsiteY96" fmla="*/ 79116 h 341359"/>
                <a:gd name="connsiteX97" fmla="*/ 303538 w 394611"/>
                <a:gd name="connsiteY97" fmla="*/ 111407 h 341359"/>
                <a:gd name="connsiteX98" fmla="*/ 314734 w 394611"/>
                <a:gd name="connsiteY98" fmla="*/ 139057 h 341359"/>
                <a:gd name="connsiteX99" fmla="*/ 315547 w 394611"/>
                <a:gd name="connsiteY99" fmla="*/ 163676 h 341359"/>
                <a:gd name="connsiteX100" fmla="*/ 332187 w 394611"/>
                <a:gd name="connsiteY100" fmla="*/ 169208 h 341359"/>
                <a:gd name="connsiteX101" fmla="*/ 331285 w 394611"/>
                <a:gd name="connsiteY101" fmla="*/ 137349 h 341359"/>
                <a:gd name="connsiteX102" fmla="*/ 315488 w 394611"/>
                <a:gd name="connsiteY102" fmla="*/ 99822 h 341359"/>
                <a:gd name="connsiteX103" fmla="*/ 271770 w 394611"/>
                <a:gd name="connsiteY103" fmla="*/ 74029 h 341359"/>
                <a:gd name="connsiteX104" fmla="*/ 197300 w 394611"/>
                <a:gd name="connsiteY104" fmla="*/ 62460 h 341359"/>
                <a:gd name="connsiteX105" fmla="*/ 122831 w 394611"/>
                <a:gd name="connsiteY105" fmla="*/ 74029 h 341359"/>
                <a:gd name="connsiteX106" fmla="*/ 79112 w 394611"/>
                <a:gd name="connsiteY106" fmla="*/ 99822 h 341359"/>
                <a:gd name="connsiteX107" fmla="*/ 72933 w 394611"/>
                <a:gd name="connsiteY107" fmla="*/ 107574 h 341359"/>
                <a:gd name="connsiteX108" fmla="*/ 64410 w 394611"/>
                <a:gd name="connsiteY108" fmla="*/ 129649 h 341359"/>
                <a:gd name="connsiteX109" fmla="*/ 50954 w 394611"/>
                <a:gd name="connsiteY109" fmla="*/ 122854 h 341359"/>
                <a:gd name="connsiteX110" fmla="*/ 60069 w 394611"/>
                <a:gd name="connsiteY110" fmla="*/ 100708 h 341359"/>
                <a:gd name="connsiteX111" fmla="*/ 68657 w 394611"/>
                <a:gd name="connsiteY111" fmla="*/ 89684 h 341359"/>
                <a:gd name="connsiteX112" fmla="*/ 197306 w 394611"/>
                <a:gd name="connsiteY112" fmla="*/ 47886 h 341359"/>
                <a:gd name="connsiteX113" fmla="*/ 325955 w 394611"/>
                <a:gd name="connsiteY113" fmla="*/ 89684 h 341359"/>
                <a:gd name="connsiteX114" fmla="*/ 345774 w 394611"/>
                <a:gd name="connsiteY114" fmla="*/ 135855 h 341359"/>
                <a:gd name="connsiteX115" fmla="*/ 346757 w 394611"/>
                <a:gd name="connsiteY115" fmla="*/ 175037 h 341359"/>
                <a:gd name="connsiteX116" fmla="*/ 363370 w 394611"/>
                <a:gd name="connsiteY116" fmla="*/ 183433 h 341359"/>
                <a:gd name="connsiteX117" fmla="*/ 362330 w 394611"/>
                <a:gd name="connsiteY117" fmla="*/ 134147 h 341359"/>
                <a:gd name="connsiteX118" fmla="*/ 337915 w 394611"/>
                <a:gd name="connsiteY118" fmla="*/ 78097 h 341359"/>
                <a:gd name="connsiteX119" fmla="*/ 197310 w 394611"/>
                <a:gd name="connsiteY119" fmla="*/ 31227 h 341359"/>
                <a:gd name="connsiteX120" fmla="*/ 56711 w 394611"/>
                <a:gd name="connsiteY120" fmla="*/ 78101 h 341359"/>
                <a:gd name="connsiteX121" fmla="*/ 51753 w 394611"/>
                <a:gd name="connsiteY121" fmla="*/ 83727 h 341359"/>
                <a:gd name="connsiteX122" fmla="*/ 36722 w 394611"/>
                <a:gd name="connsiteY122" fmla="*/ 111932 h 341359"/>
                <a:gd name="connsiteX123" fmla="*/ 33786 w 394611"/>
                <a:gd name="connsiteY123" fmla="*/ 84484 h 341359"/>
                <a:gd name="connsiteX124" fmla="*/ 51759 w 394611"/>
                <a:gd name="connsiteY124" fmla="*/ 62651 h 341359"/>
                <a:gd name="connsiteX125" fmla="*/ 111377 w 394611"/>
                <a:gd name="connsiteY125" fmla="*/ 29560 h 341359"/>
                <a:gd name="connsiteX126" fmla="*/ 197324 w 394611"/>
                <a:gd name="connsiteY126" fmla="*/ 16653 h 341359"/>
                <a:gd name="connsiteX127" fmla="*/ 283259 w 394611"/>
                <a:gd name="connsiteY127" fmla="*/ 29554 h 341359"/>
                <a:gd name="connsiteX128" fmla="*/ 348380 w 394611"/>
                <a:gd name="connsiteY128" fmla="*/ 67960 h 341359"/>
                <a:gd name="connsiteX129" fmla="*/ 376820 w 394611"/>
                <a:gd name="connsiteY129" fmla="*/ 132653 h 341359"/>
                <a:gd name="connsiteX130" fmla="*/ 377865 w 394611"/>
                <a:gd name="connsiteY130" fmla="*/ 193260 h 341359"/>
                <a:gd name="connsiteX131" fmla="*/ 393492 w 394611"/>
                <a:gd name="connsiteY131" fmla="*/ 209356 h 341359"/>
                <a:gd name="connsiteX132" fmla="*/ 394611 w 394611"/>
                <a:gd name="connsiteY132" fmla="*/ 176889 h 341359"/>
                <a:gd name="connsiteX133" fmla="*/ 394601 w 394611"/>
                <a:gd name="connsiteY133" fmla="*/ 176889 h 34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394611" h="341359">
                  <a:moveTo>
                    <a:pt x="394599" y="176899"/>
                  </a:moveTo>
                  <a:cubicBezTo>
                    <a:pt x="394599" y="152412"/>
                    <a:pt x="394599" y="142931"/>
                    <a:pt x="393359" y="130955"/>
                  </a:cubicBezTo>
                  <a:cubicBezTo>
                    <a:pt x="390264" y="100941"/>
                    <a:pt x="379153" y="75852"/>
                    <a:pt x="360326" y="56382"/>
                  </a:cubicBezTo>
                  <a:cubicBezTo>
                    <a:pt x="342465" y="37912"/>
                    <a:pt x="318284" y="23567"/>
                    <a:pt x="288449" y="13743"/>
                  </a:cubicBezTo>
                  <a:cubicBezTo>
                    <a:pt x="261162" y="4749"/>
                    <a:pt x="229643" y="0"/>
                    <a:pt x="197306" y="0"/>
                  </a:cubicBezTo>
                  <a:cubicBezTo>
                    <a:pt x="164969" y="0"/>
                    <a:pt x="133456" y="4749"/>
                    <a:pt x="106169" y="13737"/>
                  </a:cubicBezTo>
                  <a:cubicBezTo>
                    <a:pt x="85133" y="20663"/>
                    <a:pt x="66924" y="29848"/>
                    <a:pt x="51747" y="41132"/>
                  </a:cubicBezTo>
                  <a:cubicBezTo>
                    <a:pt x="45435" y="45822"/>
                    <a:pt x="39631" y="50867"/>
                    <a:pt x="34394" y="56275"/>
                  </a:cubicBezTo>
                  <a:cubicBezTo>
                    <a:pt x="29746" y="60773"/>
                    <a:pt x="24766" y="67336"/>
                    <a:pt x="19595" y="75776"/>
                  </a:cubicBezTo>
                  <a:cubicBezTo>
                    <a:pt x="10406" y="90776"/>
                    <a:pt x="12303" y="110202"/>
                    <a:pt x="24249" y="122989"/>
                  </a:cubicBezTo>
                  <a:cubicBezTo>
                    <a:pt x="33802" y="133210"/>
                    <a:pt x="53560" y="148015"/>
                    <a:pt x="110273" y="161746"/>
                  </a:cubicBezTo>
                  <a:cubicBezTo>
                    <a:pt x="136435" y="168081"/>
                    <a:pt x="165789" y="173448"/>
                    <a:pt x="195833" y="178878"/>
                  </a:cubicBezTo>
                  <a:cubicBezTo>
                    <a:pt x="226168" y="184357"/>
                    <a:pt x="256958" y="189923"/>
                    <a:pt x="283901" y="196703"/>
                  </a:cubicBezTo>
                  <a:cubicBezTo>
                    <a:pt x="283483" y="202572"/>
                    <a:pt x="282676" y="206602"/>
                    <a:pt x="281129" y="208210"/>
                  </a:cubicBezTo>
                  <a:cubicBezTo>
                    <a:pt x="278717" y="210705"/>
                    <a:pt x="274311" y="213909"/>
                    <a:pt x="267884" y="217119"/>
                  </a:cubicBezTo>
                  <a:cubicBezTo>
                    <a:pt x="254022" y="224035"/>
                    <a:pt x="230763" y="230989"/>
                    <a:pt x="197318" y="230989"/>
                  </a:cubicBezTo>
                  <a:cubicBezTo>
                    <a:pt x="148725" y="230989"/>
                    <a:pt x="121116" y="216088"/>
                    <a:pt x="113495" y="208210"/>
                  </a:cubicBezTo>
                  <a:cubicBezTo>
                    <a:pt x="111129" y="205761"/>
                    <a:pt x="110494" y="197671"/>
                    <a:pt x="110326" y="185990"/>
                  </a:cubicBezTo>
                  <a:cubicBezTo>
                    <a:pt x="104649" y="184652"/>
                    <a:pt x="99078" y="183261"/>
                    <a:pt x="93643" y="181818"/>
                  </a:cubicBezTo>
                  <a:cubicBezTo>
                    <a:pt x="93758" y="202334"/>
                    <a:pt x="94657" y="212687"/>
                    <a:pt x="101539" y="219804"/>
                  </a:cubicBezTo>
                  <a:cubicBezTo>
                    <a:pt x="108537" y="227038"/>
                    <a:pt x="120678" y="233748"/>
                    <a:pt x="135730" y="238691"/>
                  </a:cubicBezTo>
                  <a:cubicBezTo>
                    <a:pt x="153591" y="244555"/>
                    <a:pt x="174801" y="247659"/>
                    <a:pt x="197314" y="247659"/>
                  </a:cubicBezTo>
                  <a:cubicBezTo>
                    <a:pt x="219827" y="247659"/>
                    <a:pt x="241032" y="244561"/>
                    <a:pt x="258892" y="238691"/>
                  </a:cubicBezTo>
                  <a:cubicBezTo>
                    <a:pt x="271889" y="234423"/>
                    <a:pt x="282710" y="228841"/>
                    <a:pt x="289930" y="222732"/>
                  </a:cubicBezTo>
                  <a:cubicBezTo>
                    <a:pt x="291071" y="221770"/>
                    <a:pt x="292132" y="220792"/>
                    <a:pt x="293089" y="219802"/>
                  </a:cubicBezTo>
                  <a:cubicBezTo>
                    <a:pt x="297367" y="215382"/>
                    <a:pt x="299330" y="209702"/>
                    <a:pt x="300235" y="201121"/>
                  </a:cubicBezTo>
                  <a:cubicBezTo>
                    <a:pt x="305130" y="202549"/>
                    <a:pt x="309846" y="204030"/>
                    <a:pt x="314345" y="205573"/>
                  </a:cubicBezTo>
                  <a:cubicBezTo>
                    <a:pt x="313400" y="212219"/>
                    <a:pt x="311282" y="220505"/>
                    <a:pt x="305627" y="227554"/>
                  </a:cubicBezTo>
                  <a:cubicBezTo>
                    <a:pt x="304976" y="228364"/>
                    <a:pt x="304296" y="229162"/>
                    <a:pt x="303552" y="229938"/>
                  </a:cubicBezTo>
                  <a:cubicBezTo>
                    <a:pt x="288459" y="245547"/>
                    <a:pt x="252779" y="262231"/>
                    <a:pt x="197322" y="262231"/>
                  </a:cubicBezTo>
                  <a:cubicBezTo>
                    <a:pt x="141864" y="262231"/>
                    <a:pt x="106181" y="245549"/>
                    <a:pt x="91086" y="229938"/>
                  </a:cubicBezTo>
                  <a:cubicBezTo>
                    <a:pt x="82709" y="221277"/>
                    <a:pt x="80681" y="210009"/>
                    <a:pt x="79890" y="202289"/>
                  </a:cubicBezTo>
                  <a:cubicBezTo>
                    <a:pt x="79198" y="195590"/>
                    <a:pt x="79093" y="187805"/>
                    <a:pt x="79077" y="177669"/>
                  </a:cubicBezTo>
                  <a:cubicBezTo>
                    <a:pt x="73426" y="176093"/>
                    <a:pt x="63181" y="172414"/>
                    <a:pt x="62437" y="172138"/>
                  </a:cubicBezTo>
                  <a:cubicBezTo>
                    <a:pt x="62437" y="185548"/>
                    <a:pt x="62443" y="195271"/>
                    <a:pt x="63339" y="203996"/>
                  </a:cubicBezTo>
                  <a:cubicBezTo>
                    <a:pt x="64390" y="214181"/>
                    <a:pt x="67168" y="229150"/>
                    <a:pt x="79136" y="241523"/>
                  </a:cubicBezTo>
                  <a:cubicBezTo>
                    <a:pt x="88986" y="251708"/>
                    <a:pt x="104507" y="260866"/>
                    <a:pt x="122854" y="267317"/>
                  </a:cubicBezTo>
                  <a:cubicBezTo>
                    <a:pt x="144691" y="274994"/>
                    <a:pt x="169296" y="278886"/>
                    <a:pt x="197330" y="278886"/>
                  </a:cubicBezTo>
                  <a:cubicBezTo>
                    <a:pt x="225363" y="278886"/>
                    <a:pt x="249962" y="274994"/>
                    <a:pt x="271799" y="267317"/>
                  </a:cubicBezTo>
                  <a:cubicBezTo>
                    <a:pt x="290147" y="260866"/>
                    <a:pt x="305672" y="251708"/>
                    <a:pt x="315518" y="241523"/>
                  </a:cubicBezTo>
                  <a:cubicBezTo>
                    <a:pt x="317932" y="239028"/>
                    <a:pt x="319970" y="236420"/>
                    <a:pt x="321697" y="233772"/>
                  </a:cubicBezTo>
                  <a:cubicBezTo>
                    <a:pt x="326561" y="226316"/>
                    <a:pt x="328948" y="218512"/>
                    <a:pt x="330220" y="211695"/>
                  </a:cubicBezTo>
                  <a:cubicBezTo>
                    <a:pt x="335119" y="213843"/>
                    <a:pt x="339626" y="216100"/>
                    <a:pt x="343676" y="218496"/>
                  </a:cubicBezTo>
                  <a:cubicBezTo>
                    <a:pt x="342123" y="224994"/>
                    <a:pt x="339413" y="232851"/>
                    <a:pt x="334561" y="240641"/>
                  </a:cubicBezTo>
                  <a:cubicBezTo>
                    <a:pt x="332232" y="244385"/>
                    <a:pt x="329411" y="248113"/>
                    <a:pt x="325973" y="251667"/>
                  </a:cubicBezTo>
                  <a:cubicBezTo>
                    <a:pt x="300661" y="277842"/>
                    <a:pt x="252402" y="293466"/>
                    <a:pt x="197324" y="293466"/>
                  </a:cubicBezTo>
                  <a:cubicBezTo>
                    <a:pt x="142245" y="293466"/>
                    <a:pt x="93983" y="277842"/>
                    <a:pt x="68674" y="251667"/>
                  </a:cubicBezTo>
                  <a:cubicBezTo>
                    <a:pt x="51817" y="234234"/>
                    <a:pt x="49588" y="212603"/>
                    <a:pt x="48854" y="205495"/>
                  </a:cubicBezTo>
                  <a:cubicBezTo>
                    <a:pt x="47871" y="195967"/>
                    <a:pt x="47871" y="182896"/>
                    <a:pt x="47871" y="166313"/>
                  </a:cubicBezTo>
                  <a:cubicBezTo>
                    <a:pt x="41835" y="163647"/>
                    <a:pt x="36306" y="160856"/>
                    <a:pt x="31256" y="157916"/>
                  </a:cubicBezTo>
                  <a:cubicBezTo>
                    <a:pt x="31256" y="188738"/>
                    <a:pt x="31229" y="196822"/>
                    <a:pt x="32297" y="207202"/>
                  </a:cubicBezTo>
                  <a:cubicBezTo>
                    <a:pt x="33175" y="215732"/>
                    <a:pt x="35851" y="241678"/>
                    <a:pt x="56713" y="263252"/>
                  </a:cubicBezTo>
                  <a:cubicBezTo>
                    <a:pt x="85094" y="292603"/>
                    <a:pt x="137652" y="310123"/>
                    <a:pt x="197318" y="310123"/>
                  </a:cubicBezTo>
                  <a:cubicBezTo>
                    <a:pt x="256983" y="310123"/>
                    <a:pt x="309538" y="292599"/>
                    <a:pt x="337917" y="263246"/>
                  </a:cubicBezTo>
                  <a:cubicBezTo>
                    <a:pt x="339703" y="261402"/>
                    <a:pt x="341343" y="259518"/>
                    <a:pt x="342875" y="257621"/>
                  </a:cubicBezTo>
                  <a:cubicBezTo>
                    <a:pt x="350549" y="248103"/>
                    <a:pt x="355128" y="238136"/>
                    <a:pt x="357906" y="229416"/>
                  </a:cubicBezTo>
                  <a:cubicBezTo>
                    <a:pt x="365378" y="237015"/>
                    <a:pt x="366218" y="248584"/>
                    <a:pt x="360783" y="257308"/>
                  </a:cubicBezTo>
                  <a:cubicBezTo>
                    <a:pt x="356864" y="263594"/>
                    <a:pt x="352709" y="268989"/>
                    <a:pt x="348431" y="273329"/>
                  </a:cubicBezTo>
                  <a:lnTo>
                    <a:pt x="348378" y="273382"/>
                  </a:lnTo>
                  <a:cubicBezTo>
                    <a:pt x="346620" y="275201"/>
                    <a:pt x="344776" y="276967"/>
                    <a:pt x="342875" y="278696"/>
                  </a:cubicBezTo>
                  <a:cubicBezTo>
                    <a:pt x="327506" y="292683"/>
                    <a:pt x="307502" y="303801"/>
                    <a:pt x="283251" y="311787"/>
                  </a:cubicBezTo>
                  <a:cubicBezTo>
                    <a:pt x="257616" y="320231"/>
                    <a:pt x="227899" y="324695"/>
                    <a:pt x="197310" y="324695"/>
                  </a:cubicBezTo>
                  <a:cubicBezTo>
                    <a:pt x="166721" y="324695"/>
                    <a:pt x="137006" y="320231"/>
                    <a:pt x="111369" y="311793"/>
                  </a:cubicBezTo>
                  <a:cubicBezTo>
                    <a:pt x="84123" y="302819"/>
                    <a:pt x="62212" y="289896"/>
                    <a:pt x="46242" y="273388"/>
                  </a:cubicBezTo>
                  <a:cubicBezTo>
                    <a:pt x="30070" y="256668"/>
                    <a:pt x="20508" y="234899"/>
                    <a:pt x="17802" y="208693"/>
                  </a:cubicBezTo>
                  <a:cubicBezTo>
                    <a:pt x="16655" y="197567"/>
                    <a:pt x="16317" y="176750"/>
                    <a:pt x="16847" y="148156"/>
                  </a:cubicBezTo>
                  <a:cubicBezTo>
                    <a:pt x="16028" y="147501"/>
                    <a:pt x="7954" y="141308"/>
                    <a:pt x="1146" y="132011"/>
                  </a:cubicBezTo>
                  <a:cubicBezTo>
                    <a:pt x="-274" y="143712"/>
                    <a:pt x="27" y="171864"/>
                    <a:pt x="27" y="171864"/>
                  </a:cubicBezTo>
                  <a:cubicBezTo>
                    <a:pt x="27" y="186706"/>
                    <a:pt x="27" y="198428"/>
                    <a:pt x="1263" y="210406"/>
                  </a:cubicBezTo>
                  <a:cubicBezTo>
                    <a:pt x="4358" y="240418"/>
                    <a:pt x="15469" y="265509"/>
                    <a:pt x="34298" y="284977"/>
                  </a:cubicBezTo>
                  <a:cubicBezTo>
                    <a:pt x="52159" y="303447"/>
                    <a:pt x="76342" y="317792"/>
                    <a:pt x="106179" y="327623"/>
                  </a:cubicBezTo>
                  <a:cubicBezTo>
                    <a:pt x="133472" y="336610"/>
                    <a:pt x="164985" y="341359"/>
                    <a:pt x="197320" y="341359"/>
                  </a:cubicBezTo>
                  <a:cubicBezTo>
                    <a:pt x="229655" y="341359"/>
                    <a:pt x="261170" y="336610"/>
                    <a:pt x="288457" y="327623"/>
                  </a:cubicBezTo>
                  <a:cubicBezTo>
                    <a:pt x="309493" y="320697"/>
                    <a:pt x="327702" y="311511"/>
                    <a:pt x="342879" y="300227"/>
                  </a:cubicBezTo>
                  <a:cubicBezTo>
                    <a:pt x="349222" y="295516"/>
                    <a:pt x="355046" y="290446"/>
                    <a:pt x="360307" y="285004"/>
                  </a:cubicBezTo>
                  <a:cubicBezTo>
                    <a:pt x="365429" y="279796"/>
                    <a:pt x="370340" y="273445"/>
                    <a:pt x="374898" y="266133"/>
                  </a:cubicBezTo>
                  <a:cubicBezTo>
                    <a:pt x="384298" y="251053"/>
                    <a:pt x="382519" y="231458"/>
                    <a:pt x="370526" y="218529"/>
                  </a:cubicBezTo>
                  <a:cubicBezTo>
                    <a:pt x="358660" y="205739"/>
                    <a:pt x="336213" y="192223"/>
                    <a:pt x="284349" y="179611"/>
                  </a:cubicBezTo>
                  <a:cubicBezTo>
                    <a:pt x="258191" y="173251"/>
                    <a:pt x="228833" y="167909"/>
                    <a:pt x="198789" y="162479"/>
                  </a:cubicBezTo>
                  <a:cubicBezTo>
                    <a:pt x="168454" y="157003"/>
                    <a:pt x="137664" y="151434"/>
                    <a:pt x="110721" y="144655"/>
                  </a:cubicBezTo>
                  <a:cubicBezTo>
                    <a:pt x="111139" y="138787"/>
                    <a:pt x="111946" y="134756"/>
                    <a:pt x="113493" y="133150"/>
                  </a:cubicBezTo>
                  <a:cubicBezTo>
                    <a:pt x="115907" y="130654"/>
                    <a:pt x="120311" y="127450"/>
                    <a:pt x="126738" y="124240"/>
                  </a:cubicBezTo>
                  <a:cubicBezTo>
                    <a:pt x="140600" y="117324"/>
                    <a:pt x="163922" y="110371"/>
                    <a:pt x="197310" y="110371"/>
                  </a:cubicBezTo>
                  <a:cubicBezTo>
                    <a:pt x="246182" y="110371"/>
                    <a:pt x="273506" y="125271"/>
                    <a:pt x="281127" y="133150"/>
                  </a:cubicBezTo>
                  <a:cubicBezTo>
                    <a:pt x="283493" y="135599"/>
                    <a:pt x="284128" y="143688"/>
                    <a:pt x="284296" y="155367"/>
                  </a:cubicBezTo>
                  <a:cubicBezTo>
                    <a:pt x="289973" y="156705"/>
                    <a:pt x="295544" y="158096"/>
                    <a:pt x="300979" y="159539"/>
                  </a:cubicBezTo>
                  <a:cubicBezTo>
                    <a:pt x="300864" y="139023"/>
                    <a:pt x="299965" y="128671"/>
                    <a:pt x="293083" y="121553"/>
                  </a:cubicBezTo>
                  <a:cubicBezTo>
                    <a:pt x="286085" y="114320"/>
                    <a:pt x="273944" y="107609"/>
                    <a:pt x="258892" y="102666"/>
                  </a:cubicBezTo>
                  <a:cubicBezTo>
                    <a:pt x="241031" y="96802"/>
                    <a:pt x="219737" y="93698"/>
                    <a:pt x="197308" y="93698"/>
                  </a:cubicBezTo>
                  <a:cubicBezTo>
                    <a:pt x="174879" y="93698"/>
                    <a:pt x="153591" y="96796"/>
                    <a:pt x="135730" y="102666"/>
                  </a:cubicBezTo>
                  <a:cubicBezTo>
                    <a:pt x="122733" y="106934"/>
                    <a:pt x="111912" y="112516"/>
                    <a:pt x="104692" y="118625"/>
                  </a:cubicBezTo>
                  <a:cubicBezTo>
                    <a:pt x="103551" y="119587"/>
                    <a:pt x="102490" y="120565"/>
                    <a:pt x="101533" y="121555"/>
                  </a:cubicBezTo>
                  <a:cubicBezTo>
                    <a:pt x="97255" y="125975"/>
                    <a:pt x="95292" y="131653"/>
                    <a:pt x="94389" y="140230"/>
                  </a:cubicBezTo>
                  <a:cubicBezTo>
                    <a:pt x="89493" y="138802"/>
                    <a:pt x="84778" y="137322"/>
                    <a:pt x="80277" y="135773"/>
                  </a:cubicBezTo>
                  <a:cubicBezTo>
                    <a:pt x="81222" y="129126"/>
                    <a:pt x="83340" y="120841"/>
                    <a:pt x="88995" y="113792"/>
                  </a:cubicBezTo>
                  <a:cubicBezTo>
                    <a:pt x="89646" y="112984"/>
                    <a:pt x="90326" y="112184"/>
                    <a:pt x="91072" y="111407"/>
                  </a:cubicBezTo>
                  <a:cubicBezTo>
                    <a:pt x="106165" y="95799"/>
                    <a:pt x="142003" y="79116"/>
                    <a:pt x="197302" y="79116"/>
                  </a:cubicBezTo>
                  <a:cubicBezTo>
                    <a:pt x="252601" y="79116"/>
                    <a:pt x="288443" y="95799"/>
                    <a:pt x="303538" y="111407"/>
                  </a:cubicBezTo>
                  <a:cubicBezTo>
                    <a:pt x="311915" y="120068"/>
                    <a:pt x="313943" y="131337"/>
                    <a:pt x="314734" y="139057"/>
                  </a:cubicBezTo>
                  <a:cubicBezTo>
                    <a:pt x="315426" y="145756"/>
                    <a:pt x="315531" y="153541"/>
                    <a:pt x="315547" y="163676"/>
                  </a:cubicBezTo>
                  <a:cubicBezTo>
                    <a:pt x="320939" y="165157"/>
                    <a:pt x="331443" y="168932"/>
                    <a:pt x="332187" y="169208"/>
                  </a:cubicBezTo>
                  <a:cubicBezTo>
                    <a:pt x="332187" y="155798"/>
                    <a:pt x="332181" y="146075"/>
                    <a:pt x="331285" y="137349"/>
                  </a:cubicBezTo>
                  <a:cubicBezTo>
                    <a:pt x="330234" y="127164"/>
                    <a:pt x="327456" y="112196"/>
                    <a:pt x="315488" y="99822"/>
                  </a:cubicBezTo>
                  <a:cubicBezTo>
                    <a:pt x="305638" y="89638"/>
                    <a:pt x="290117" y="80480"/>
                    <a:pt x="271770" y="74029"/>
                  </a:cubicBezTo>
                  <a:cubicBezTo>
                    <a:pt x="249933" y="66352"/>
                    <a:pt x="224873" y="62460"/>
                    <a:pt x="197300" y="62460"/>
                  </a:cubicBezTo>
                  <a:cubicBezTo>
                    <a:pt x="169728" y="62460"/>
                    <a:pt x="144668" y="66352"/>
                    <a:pt x="122831" y="74029"/>
                  </a:cubicBezTo>
                  <a:cubicBezTo>
                    <a:pt x="104483" y="80480"/>
                    <a:pt x="88958" y="89638"/>
                    <a:pt x="79112" y="99822"/>
                  </a:cubicBezTo>
                  <a:cubicBezTo>
                    <a:pt x="76700" y="102318"/>
                    <a:pt x="74660" y="104925"/>
                    <a:pt x="72933" y="107574"/>
                  </a:cubicBezTo>
                  <a:cubicBezTo>
                    <a:pt x="68069" y="115030"/>
                    <a:pt x="65682" y="122834"/>
                    <a:pt x="64410" y="129649"/>
                  </a:cubicBezTo>
                  <a:cubicBezTo>
                    <a:pt x="59514" y="127503"/>
                    <a:pt x="55004" y="125244"/>
                    <a:pt x="50954" y="122854"/>
                  </a:cubicBezTo>
                  <a:cubicBezTo>
                    <a:pt x="52507" y="116356"/>
                    <a:pt x="55216" y="108497"/>
                    <a:pt x="60069" y="100708"/>
                  </a:cubicBezTo>
                  <a:cubicBezTo>
                    <a:pt x="62398" y="96965"/>
                    <a:pt x="65219" y="93236"/>
                    <a:pt x="68657" y="89684"/>
                  </a:cubicBezTo>
                  <a:cubicBezTo>
                    <a:pt x="93969" y="63510"/>
                    <a:pt x="142060" y="47886"/>
                    <a:pt x="197306" y="47886"/>
                  </a:cubicBezTo>
                  <a:cubicBezTo>
                    <a:pt x="252553" y="47886"/>
                    <a:pt x="300647" y="63510"/>
                    <a:pt x="325955" y="89684"/>
                  </a:cubicBezTo>
                  <a:cubicBezTo>
                    <a:pt x="342813" y="107118"/>
                    <a:pt x="345042" y="128749"/>
                    <a:pt x="345774" y="135855"/>
                  </a:cubicBezTo>
                  <a:cubicBezTo>
                    <a:pt x="346757" y="145384"/>
                    <a:pt x="346757" y="155260"/>
                    <a:pt x="346757" y="175037"/>
                  </a:cubicBezTo>
                  <a:cubicBezTo>
                    <a:pt x="352793" y="177702"/>
                    <a:pt x="358322" y="180494"/>
                    <a:pt x="363370" y="183433"/>
                  </a:cubicBezTo>
                  <a:cubicBezTo>
                    <a:pt x="363370" y="151047"/>
                    <a:pt x="363397" y="144528"/>
                    <a:pt x="362330" y="134147"/>
                  </a:cubicBezTo>
                  <a:cubicBezTo>
                    <a:pt x="361453" y="125617"/>
                    <a:pt x="358777" y="99672"/>
                    <a:pt x="337915" y="78097"/>
                  </a:cubicBezTo>
                  <a:cubicBezTo>
                    <a:pt x="309534" y="48746"/>
                    <a:pt x="256972" y="31227"/>
                    <a:pt x="197310" y="31227"/>
                  </a:cubicBezTo>
                  <a:cubicBezTo>
                    <a:pt x="137649" y="31227"/>
                    <a:pt x="85090" y="48750"/>
                    <a:pt x="56711" y="78101"/>
                  </a:cubicBezTo>
                  <a:cubicBezTo>
                    <a:pt x="54925" y="79946"/>
                    <a:pt x="53284" y="81829"/>
                    <a:pt x="51753" y="83727"/>
                  </a:cubicBezTo>
                  <a:cubicBezTo>
                    <a:pt x="44079" y="93244"/>
                    <a:pt x="39500" y="103218"/>
                    <a:pt x="36722" y="111932"/>
                  </a:cubicBezTo>
                  <a:cubicBezTo>
                    <a:pt x="29445" y="104444"/>
                    <a:pt x="28488" y="93113"/>
                    <a:pt x="33786" y="84484"/>
                  </a:cubicBezTo>
                  <a:cubicBezTo>
                    <a:pt x="41438" y="72016"/>
                    <a:pt x="46566" y="67416"/>
                    <a:pt x="51759" y="62651"/>
                  </a:cubicBezTo>
                  <a:cubicBezTo>
                    <a:pt x="67063" y="48598"/>
                    <a:pt x="87132" y="37547"/>
                    <a:pt x="111377" y="29560"/>
                  </a:cubicBezTo>
                  <a:cubicBezTo>
                    <a:pt x="137012" y="21116"/>
                    <a:pt x="166729" y="16653"/>
                    <a:pt x="197324" y="16653"/>
                  </a:cubicBezTo>
                  <a:cubicBezTo>
                    <a:pt x="227918" y="16653"/>
                    <a:pt x="257628" y="21116"/>
                    <a:pt x="283259" y="29554"/>
                  </a:cubicBezTo>
                  <a:cubicBezTo>
                    <a:pt x="310505" y="38528"/>
                    <a:pt x="332416" y="51451"/>
                    <a:pt x="348380" y="67960"/>
                  </a:cubicBezTo>
                  <a:cubicBezTo>
                    <a:pt x="364552" y="84679"/>
                    <a:pt x="374114" y="106449"/>
                    <a:pt x="376820" y="132653"/>
                  </a:cubicBezTo>
                  <a:cubicBezTo>
                    <a:pt x="377967" y="143778"/>
                    <a:pt x="378051" y="149685"/>
                    <a:pt x="377865" y="193260"/>
                  </a:cubicBezTo>
                  <a:cubicBezTo>
                    <a:pt x="378658" y="193894"/>
                    <a:pt x="387297" y="200742"/>
                    <a:pt x="393492" y="209356"/>
                  </a:cubicBezTo>
                  <a:cubicBezTo>
                    <a:pt x="394648" y="199083"/>
                    <a:pt x="394611" y="188765"/>
                    <a:pt x="394611" y="176889"/>
                  </a:cubicBezTo>
                  <a:lnTo>
                    <a:pt x="394601" y="176889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ACFA3B4A-A694-D2B9-EBA4-507541587546}"/>
              </a:ext>
            </a:extLst>
          </p:cNvPr>
          <p:cNvSpPr/>
          <p:nvPr userDrawn="1"/>
        </p:nvSpPr>
        <p:spPr>
          <a:xfrm>
            <a:off x="-6261755" y="-1"/>
            <a:ext cx="6261756" cy="87884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51D9CEAF-C044-AD79-223B-A2017567C88A}"/>
              </a:ext>
            </a:extLst>
          </p:cNvPr>
          <p:cNvSpPr/>
          <p:nvPr userDrawn="1"/>
        </p:nvSpPr>
        <p:spPr>
          <a:xfrm>
            <a:off x="-380283" y="6858000"/>
            <a:ext cx="13723750" cy="325035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E775B058-654E-EAC6-ECCD-1AE2279DC6FD}"/>
              </a:ext>
            </a:extLst>
          </p:cNvPr>
          <p:cNvSpPr/>
          <p:nvPr userDrawn="1"/>
        </p:nvSpPr>
        <p:spPr>
          <a:xfrm>
            <a:off x="5744089" y="4207246"/>
            <a:ext cx="477694" cy="477694"/>
          </a:xfrm>
          <a:prstGeom prst="ellipse">
            <a:avLst/>
          </a:prstGeom>
          <a:noFill/>
          <a:ln w="19050" cap="flat">
            <a:solidFill>
              <a:schemeClr val="tx1"/>
            </a:solidFill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/>
              <a:sym typeface="Arial"/>
            </a:endParaRPr>
          </a:p>
        </p:txBody>
      </p:sp>
      <p:pic>
        <p:nvPicPr>
          <p:cNvPr id="30" name="Graphic 29">
            <a:extLst>
              <a:ext uri="{FF2B5EF4-FFF2-40B4-BE49-F238E27FC236}">
                <a16:creationId xmlns:a16="http://schemas.microsoft.com/office/drawing/2014/main" id="{6E75614A-8017-4957-0551-51B8DAD1791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4363" y="4329647"/>
            <a:ext cx="237251" cy="237251"/>
          </a:xfrm>
          <a:prstGeom prst="rect">
            <a:avLst/>
          </a:prstGeom>
        </p:spPr>
      </p:pic>
      <p:sp>
        <p:nvSpPr>
          <p:cNvPr id="31" name="Oval 30">
            <a:extLst>
              <a:ext uri="{FF2B5EF4-FFF2-40B4-BE49-F238E27FC236}">
                <a16:creationId xmlns:a16="http://schemas.microsoft.com/office/drawing/2014/main" id="{D1C9254E-DD60-5A13-4D4F-867FEB6BC3E5}"/>
              </a:ext>
            </a:extLst>
          </p:cNvPr>
          <p:cNvSpPr/>
          <p:nvPr userDrawn="1"/>
        </p:nvSpPr>
        <p:spPr>
          <a:xfrm>
            <a:off x="5744090" y="5012981"/>
            <a:ext cx="477693" cy="477694"/>
          </a:xfrm>
          <a:prstGeom prst="ellipse">
            <a:avLst/>
          </a:prstGeom>
          <a:noFill/>
          <a:ln w="19050" cap="flat">
            <a:solidFill>
              <a:schemeClr val="tx1"/>
            </a:solidFill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32" name="Freeform 20">
            <a:extLst>
              <a:ext uri="{FF2B5EF4-FFF2-40B4-BE49-F238E27FC236}">
                <a16:creationId xmlns:a16="http://schemas.microsoft.com/office/drawing/2014/main" id="{F9338CC5-0D34-5B08-83A8-A2F2F6656FE8}"/>
              </a:ext>
            </a:extLst>
          </p:cNvPr>
          <p:cNvSpPr/>
          <p:nvPr userDrawn="1"/>
        </p:nvSpPr>
        <p:spPr>
          <a:xfrm>
            <a:off x="5861468" y="5122036"/>
            <a:ext cx="232853" cy="236538"/>
          </a:xfrm>
          <a:custGeom>
            <a:avLst/>
            <a:gdLst/>
            <a:ahLst/>
            <a:cxnLst/>
            <a:rect l="l" t="t" r="r" b="b"/>
            <a:pathLst>
              <a:path w="211410" h="214759">
                <a:moveTo>
                  <a:pt x="110616" y="0"/>
                </a:moveTo>
                <a:cubicBezTo>
                  <a:pt x="129071" y="0"/>
                  <a:pt x="145647" y="3776"/>
                  <a:pt x="160343" y="11329"/>
                </a:cubicBezTo>
                <a:cubicBezTo>
                  <a:pt x="175040" y="18882"/>
                  <a:pt x="186630" y="30137"/>
                  <a:pt x="195113" y="45095"/>
                </a:cubicBezTo>
                <a:cubicBezTo>
                  <a:pt x="202331" y="57968"/>
                  <a:pt x="205940" y="71958"/>
                  <a:pt x="205940" y="87064"/>
                </a:cubicBezTo>
                <a:cubicBezTo>
                  <a:pt x="205940" y="108644"/>
                  <a:pt x="198350" y="127806"/>
                  <a:pt x="183170" y="144549"/>
                </a:cubicBezTo>
                <a:cubicBezTo>
                  <a:pt x="169626" y="159581"/>
                  <a:pt x="154818" y="167097"/>
                  <a:pt x="138745" y="167097"/>
                </a:cubicBezTo>
                <a:cubicBezTo>
                  <a:pt x="133610" y="167097"/>
                  <a:pt x="129461" y="166315"/>
                  <a:pt x="126299" y="164753"/>
                </a:cubicBezTo>
                <a:cubicBezTo>
                  <a:pt x="123136" y="163190"/>
                  <a:pt x="120811" y="160957"/>
                  <a:pt x="119323" y="158055"/>
                </a:cubicBezTo>
                <a:cubicBezTo>
                  <a:pt x="118355" y="156195"/>
                  <a:pt x="117648" y="152995"/>
                  <a:pt x="117202" y="148456"/>
                </a:cubicBezTo>
                <a:cubicBezTo>
                  <a:pt x="112365" y="154037"/>
                  <a:pt x="106951" y="158520"/>
                  <a:pt x="100961" y="161906"/>
                </a:cubicBezTo>
                <a:cubicBezTo>
                  <a:pt x="94971" y="165292"/>
                  <a:pt x="88962" y="166985"/>
                  <a:pt x="82934" y="166985"/>
                </a:cubicBezTo>
                <a:cubicBezTo>
                  <a:pt x="76311" y="166985"/>
                  <a:pt x="69874" y="165050"/>
                  <a:pt x="63624" y="161181"/>
                </a:cubicBezTo>
                <a:cubicBezTo>
                  <a:pt x="57373" y="157311"/>
                  <a:pt x="52294" y="151358"/>
                  <a:pt x="48387" y="143321"/>
                </a:cubicBezTo>
                <a:cubicBezTo>
                  <a:pt x="44481" y="135285"/>
                  <a:pt x="42527" y="126466"/>
                  <a:pt x="42527" y="116867"/>
                </a:cubicBezTo>
                <a:cubicBezTo>
                  <a:pt x="42527" y="105035"/>
                  <a:pt x="45560" y="93185"/>
                  <a:pt x="51624" y="81316"/>
                </a:cubicBezTo>
                <a:cubicBezTo>
                  <a:pt x="57689" y="69447"/>
                  <a:pt x="65224" y="60536"/>
                  <a:pt x="74228" y="54582"/>
                </a:cubicBezTo>
                <a:cubicBezTo>
                  <a:pt x="83232" y="48629"/>
                  <a:pt x="91975" y="45653"/>
                  <a:pt x="100459" y="45653"/>
                </a:cubicBezTo>
                <a:cubicBezTo>
                  <a:pt x="106933" y="45653"/>
                  <a:pt x="113109" y="47346"/>
                  <a:pt x="118988" y="50732"/>
                </a:cubicBezTo>
                <a:cubicBezTo>
                  <a:pt x="124866" y="54117"/>
                  <a:pt x="129927" y="59271"/>
                  <a:pt x="134168" y="66191"/>
                </a:cubicBezTo>
                <a:lnTo>
                  <a:pt x="137963" y="48890"/>
                </a:lnTo>
                <a:lnTo>
                  <a:pt x="157943" y="48890"/>
                </a:lnTo>
                <a:lnTo>
                  <a:pt x="141870" y="123788"/>
                </a:lnTo>
                <a:cubicBezTo>
                  <a:pt x="139638" y="134206"/>
                  <a:pt x="138521" y="139973"/>
                  <a:pt x="138521" y="141089"/>
                </a:cubicBezTo>
                <a:cubicBezTo>
                  <a:pt x="138521" y="143098"/>
                  <a:pt x="139284" y="144828"/>
                  <a:pt x="140810" y="146279"/>
                </a:cubicBezTo>
                <a:cubicBezTo>
                  <a:pt x="142335" y="147730"/>
                  <a:pt x="144177" y="148456"/>
                  <a:pt x="146335" y="148456"/>
                </a:cubicBezTo>
                <a:cubicBezTo>
                  <a:pt x="150279" y="148456"/>
                  <a:pt x="155451" y="146186"/>
                  <a:pt x="161850" y="141647"/>
                </a:cubicBezTo>
                <a:cubicBezTo>
                  <a:pt x="170333" y="135694"/>
                  <a:pt x="177049" y="127713"/>
                  <a:pt x="181998" y="117704"/>
                </a:cubicBezTo>
                <a:cubicBezTo>
                  <a:pt x="186946" y="107696"/>
                  <a:pt x="189421" y="97371"/>
                  <a:pt x="189421" y="86729"/>
                </a:cubicBezTo>
                <a:cubicBezTo>
                  <a:pt x="189421" y="74302"/>
                  <a:pt x="186239" y="62694"/>
                  <a:pt x="179877" y="51904"/>
                </a:cubicBezTo>
                <a:cubicBezTo>
                  <a:pt x="173515" y="41114"/>
                  <a:pt x="164027" y="32482"/>
                  <a:pt x="151414" y="26007"/>
                </a:cubicBezTo>
                <a:cubicBezTo>
                  <a:pt x="138800" y="19533"/>
                  <a:pt x="124866" y="16296"/>
                  <a:pt x="109611" y="16296"/>
                </a:cubicBezTo>
                <a:cubicBezTo>
                  <a:pt x="92199" y="16296"/>
                  <a:pt x="76293" y="20371"/>
                  <a:pt x="61893" y="28519"/>
                </a:cubicBezTo>
                <a:cubicBezTo>
                  <a:pt x="47494" y="36667"/>
                  <a:pt x="36332" y="48350"/>
                  <a:pt x="28407" y="63568"/>
                </a:cubicBezTo>
                <a:cubicBezTo>
                  <a:pt x="20482" y="78786"/>
                  <a:pt x="16519" y="95101"/>
                  <a:pt x="16519" y="112514"/>
                </a:cubicBezTo>
                <a:cubicBezTo>
                  <a:pt x="16519" y="130745"/>
                  <a:pt x="20482" y="146447"/>
                  <a:pt x="28407" y="159618"/>
                </a:cubicBezTo>
                <a:cubicBezTo>
                  <a:pt x="36332" y="172789"/>
                  <a:pt x="47792" y="182519"/>
                  <a:pt x="62786" y="188807"/>
                </a:cubicBezTo>
                <a:cubicBezTo>
                  <a:pt x="77781" y="195095"/>
                  <a:pt x="94394" y="198239"/>
                  <a:pt x="112625" y="198239"/>
                </a:cubicBezTo>
                <a:cubicBezTo>
                  <a:pt x="132122" y="198239"/>
                  <a:pt x="148456" y="194965"/>
                  <a:pt x="161627" y="188416"/>
                </a:cubicBezTo>
                <a:cubicBezTo>
                  <a:pt x="174798" y="181868"/>
                  <a:pt x="184658" y="173905"/>
                  <a:pt x="191207" y="164529"/>
                </a:cubicBezTo>
                <a:lnTo>
                  <a:pt x="211410" y="164529"/>
                </a:lnTo>
                <a:cubicBezTo>
                  <a:pt x="207615" y="172343"/>
                  <a:pt x="201104" y="180305"/>
                  <a:pt x="191876" y="188416"/>
                </a:cubicBezTo>
                <a:cubicBezTo>
                  <a:pt x="182649" y="196527"/>
                  <a:pt x="171673" y="202946"/>
                  <a:pt x="158948" y="207671"/>
                </a:cubicBezTo>
                <a:cubicBezTo>
                  <a:pt x="146223" y="212396"/>
                  <a:pt x="130894" y="214759"/>
                  <a:pt x="112960" y="214759"/>
                </a:cubicBezTo>
                <a:cubicBezTo>
                  <a:pt x="96440" y="214759"/>
                  <a:pt x="81204" y="212638"/>
                  <a:pt x="67251" y="208396"/>
                </a:cubicBezTo>
                <a:cubicBezTo>
                  <a:pt x="53299" y="204155"/>
                  <a:pt x="41411" y="197774"/>
                  <a:pt x="31588" y="189253"/>
                </a:cubicBezTo>
                <a:cubicBezTo>
                  <a:pt x="21766" y="180733"/>
                  <a:pt x="14361" y="170929"/>
                  <a:pt x="9376" y="159841"/>
                </a:cubicBezTo>
                <a:cubicBezTo>
                  <a:pt x="3125" y="145777"/>
                  <a:pt x="0" y="130596"/>
                  <a:pt x="0" y="114300"/>
                </a:cubicBezTo>
                <a:cubicBezTo>
                  <a:pt x="0" y="96143"/>
                  <a:pt x="3720" y="78841"/>
                  <a:pt x="11162" y="62396"/>
                </a:cubicBezTo>
                <a:cubicBezTo>
                  <a:pt x="20240" y="42230"/>
                  <a:pt x="33132" y="26789"/>
                  <a:pt x="49838" y="16073"/>
                </a:cubicBezTo>
                <a:cubicBezTo>
                  <a:pt x="66544" y="5358"/>
                  <a:pt x="86804" y="0"/>
                  <a:pt x="110616" y="0"/>
                </a:cubicBezTo>
                <a:close/>
                <a:moveTo>
                  <a:pt x="101910" y="62284"/>
                </a:moveTo>
                <a:cubicBezTo>
                  <a:pt x="97147" y="62284"/>
                  <a:pt x="92664" y="63494"/>
                  <a:pt x="88459" y="65912"/>
                </a:cubicBezTo>
                <a:cubicBezTo>
                  <a:pt x="84255" y="68331"/>
                  <a:pt x="80181" y="72219"/>
                  <a:pt x="76237" y="77576"/>
                </a:cubicBezTo>
                <a:cubicBezTo>
                  <a:pt x="72293" y="82934"/>
                  <a:pt x="69130" y="89445"/>
                  <a:pt x="66749" y="97110"/>
                </a:cubicBezTo>
                <a:cubicBezTo>
                  <a:pt x="64368" y="104775"/>
                  <a:pt x="63177" y="111807"/>
                  <a:pt x="63177" y="118207"/>
                </a:cubicBezTo>
                <a:cubicBezTo>
                  <a:pt x="63177" y="128401"/>
                  <a:pt x="65596" y="136326"/>
                  <a:pt x="70432" y="141982"/>
                </a:cubicBezTo>
                <a:cubicBezTo>
                  <a:pt x="75269" y="147637"/>
                  <a:pt x="80813" y="150465"/>
                  <a:pt x="87064" y="150465"/>
                </a:cubicBezTo>
                <a:cubicBezTo>
                  <a:pt x="91231" y="150465"/>
                  <a:pt x="95622" y="149219"/>
                  <a:pt x="100235" y="146726"/>
                </a:cubicBezTo>
                <a:cubicBezTo>
                  <a:pt x="104849" y="144233"/>
                  <a:pt x="109258" y="140531"/>
                  <a:pt x="113462" y="135619"/>
                </a:cubicBezTo>
                <a:cubicBezTo>
                  <a:pt x="117667" y="130708"/>
                  <a:pt x="121108" y="124476"/>
                  <a:pt x="123787" y="116923"/>
                </a:cubicBezTo>
                <a:cubicBezTo>
                  <a:pt x="126466" y="109370"/>
                  <a:pt x="127806" y="101798"/>
                  <a:pt x="127806" y="94208"/>
                </a:cubicBezTo>
                <a:cubicBezTo>
                  <a:pt x="127806" y="84088"/>
                  <a:pt x="125294" y="76237"/>
                  <a:pt x="120271" y="70656"/>
                </a:cubicBezTo>
                <a:cubicBezTo>
                  <a:pt x="115248" y="65075"/>
                  <a:pt x="109128" y="62284"/>
                  <a:pt x="101910" y="6228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CDD1F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122F2E64-F9FC-0135-F20C-3BA1AE478E2F}"/>
              </a:ext>
            </a:extLst>
          </p:cNvPr>
          <p:cNvSpPr/>
          <p:nvPr userDrawn="1"/>
        </p:nvSpPr>
        <p:spPr>
          <a:xfrm>
            <a:off x="5744089" y="5788060"/>
            <a:ext cx="477694" cy="477694"/>
          </a:xfrm>
          <a:prstGeom prst="ellipse">
            <a:avLst/>
          </a:prstGeom>
          <a:noFill/>
          <a:ln w="19050" cap="flat">
            <a:solidFill>
              <a:schemeClr val="tx1"/>
            </a:solidFill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/>
              <a:sym typeface="Arial"/>
            </a:endParaRP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2BACCDFE-9387-B63E-C1B7-F656E0E47508}"/>
              </a:ext>
            </a:extLst>
          </p:cNvPr>
          <p:cNvGrpSpPr/>
          <p:nvPr userDrawn="1"/>
        </p:nvGrpSpPr>
        <p:grpSpPr>
          <a:xfrm>
            <a:off x="5898788" y="5916773"/>
            <a:ext cx="195533" cy="198475"/>
            <a:chOff x="767254" y="4690218"/>
            <a:chExt cx="195533" cy="198475"/>
          </a:xfrm>
          <a:solidFill>
            <a:schemeClr val="tx1"/>
          </a:solidFill>
        </p:grpSpPr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DF7EFFA3-94DF-1FFB-5B47-651474726233}"/>
                </a:ext>
              </a:extLst>
            </p:cNvPr>
            <p:cNvSpPr/>
            <p:nvPr userDrawn="1"/>
          </p:nvSpPr>
          <p:spPr>
            <a:xfrm>
              <a:off x="767254" y="4690218"/>
              <a:ext cx="47046" cy="198474"/>
            </a:xfrm>
            <a:custGeom>
              <a:avLst/>
              <a:gdLst>
                <a:gd name="connsiteX0" fmla="*/ 3483 w 55727"/>
                <a:gd name="connsiteY0" fmla="*/ 78366 h 235098"/>
                <a:gd name="connsiteX1" fmla="*/ 52244 w 55727"/>
                <a:gd name="connsiteY1" fmla="*/ 78366 h 235098"/>
                <a:gd name="connsiteX2" fmla="*/ 52244 w 55727"/>
                <a:gd name="connsiteY2" fmla="*/ 235099 h 235098"/>
                <a:gd name="connsiteX3" fmla="*/ 3483 w 55727"/>
                <a:gd name="connsiteY3" fmla="*/ 235099 h 235098"/>
                <a:gd name="connsiteX4" fmla="*/ 3483 w 55727"/>
                <a:gd name="connsiteY4" fmla="*/ 78366 h 235098"/>
                <a:gd name="connsiteX5" fmla="*/ 27864 w 55727"/>
                <a:gd name="connsiteY5" fmla="*/ 0 h 235098"/>
                <a:gd name="connsiteX6" fmla="*/ 55727 w 55727"/>
                <a:gd name="connsiteY6" fmla="*/ 27864 h 235098"/>
                <a:gd name="connsiteX7" fmla="*/ 27864 w 55727"/>
                <a:gd name="connsiteY7" fmla="*/ 55727 h 235098"/>
                <a:gd name="connsiteX8" fmla="*/ 0 w 55727"/>
                <a:gd name="connsiteY8" fmla="*/ 27864 h 235098"/>
                <a:gd name="connsiteX9" fmla="*/ 27864 w 55727"/>
                <a:gd name="connsiteY9" fmla="*/ 0 h 235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727" h="235098">
                  <a:moveTo>
                    <a:pt x="3483" y="78366"/>
                  </a:moveTo>
                  <a:lnTo>
                    <a:pt x="52244" y="78366"/>
                  </a:lnTo>
                  <a:lnTo>
                    <a:pt x="52244" y="235099"/>
                  </a:lnTo>
                  <a:lnTo>
                    <a:pt x="3483" y="235099"/>
                  </a:lnTo>
                  <a:lnTo>
                    <a:pt x="3483" y="78366"/>
                  </a:lnTo>
                  <a:close/>
                  <a:moveTo>
                    <a:pt x="27864" y="0"/>
                  </a:moveTo>
                  <a:cubicBezTo>
                    <a:pt x="43537" y="0"/>
                    <a:pt x="55727" y="12190"/>
                    <a:pt x="55727" y="27864"/>
                  </a:cubicBezTo>
                  <a:cubicBezTo>
                    <a:pt x="55727" y="43537"/>
                    <a:pt x="43537" y="55727"/>
                    <a:pt x="27864" y="55727"/>
                  </a:cubicBezTo>
                  <a:cubicBezTo>
                    <a:pt x="12190" y="55727"/>
                    <a:pt x="0" y="43537"/>
                    <a:pt x="0" y="27864"/>
                  </a:cubicBezTo>
                  <a:cubicBezTo>
                    <a:pt x="0" y="13932"/>
                    <a:pt x="12190" y="0"/>
                    <a:pt x="27864" y="0"/>
                  </a:cubicBez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8B96E97E-ADE0-CCD2-9228-1688E0317D7E}"/>
                </a:ext>
              </a:extLst>
            </p:cNvPr>
            <p:cNvSpPr/>
            <p:nvPr userDrawn="1"/>
          </p:nvSpPr>
          <p:spPr>
            <a:xfrm>
              <a:off x="836352" y="4753436"/>
              <a:ext cx="126435" cy="135257"/>
            </a:xfrm>
            <a:custGeom>
              <a:avLst/>
              <a:gdLst>
                <a:gd name="connsiteX0" fmla="*/ 0 w 149766"/>
                <a:gd name="connsiteY0" fmla="*/ 3483 h 160215"/>
                <a:gd name="connsiteX1" fmla="*/ 47020 w 149766"/>
                <a:gd name="connsiteY1" fmla="*/ 3483 h 160215"/>
                <a:gd name="connsiteX2" fmla="*/ 47020 w 149766"/>
                <a:gd name="connsiteY2" fmla="*/ 24381 h 160215"/>
                <a:gd name="connsiteX3" fmla="*/ 47020 w 149766"/>
                <a:gd name="connsiteY3" fmla="*/ 24381 h 160215"/>
                <a:gd name="connsiteX4" fmla="*/ 92298 w 149766"/>
                <a:gd name="connsiteY4" fmla="*/ 0 h 160215"/>
                <a:gd name="connsiteX5" fmla="*/ 149767 w 149766"/>
                <a:gd name="connsiteY5" fmla="*/ 74883 h 160215"/>
                <a:gd name="connsiteX6" fmla="*/ 149767 w 149766"/>
                <a:gd name="connsiteY6" fmla="*/ 160216 h 160215"/>
                <a:gd name="connsiteX7" fmla="*/ 101005 w 149766"/>
                <a:gd name="connsiteY7" fmla="*/ 160216 h 160215"/>
                <a:gd name="connsiteX8" fmla="*/ 101005 w 149766"/>
                <a:gd name="connsiteY8" fmla="*/ 83591 h 160215"/>
                <a:gd name="connsiteX9" fmla="*/ 76625 w 149766"/>
                <a:gd name="connsiteY9" fmla="*/ 41795 h 160215"/>
                <a:gd name="connsiteX10" fmla="*/ 47020 w 149766"/>
                <a:gd name="connsiteY10" fmla="*/ 81849 h 160215"/>
                <a:gd name="connsiteX11" fmla="*/ 47020 w 149766"/>
                <a:gd name="connsiteY11" fmla="*/ 158474 h 160215"/>
                <a:gd name="connsiteX12" fmla="*/ 0 w 149766"/>
                <a:gd name="connsiteY12" fmla="*/ 158474 h 160215"/>
                <a:gd name="connsiteX13" fmla="*/ 0 w 149766"/>
                <a:gd name="connsiteY13" fmla="*/ 3483 h 160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766" h="160215">
                  <a:moveTo>
                    <a:pt x="0" y="3483"/>
                  </a:moveTo>
                  <a:lnTo>
                    <a:pt x="47020" y="3483"/>
                  </a:lnTo>
                  <a:lnTo>
                    <a:pt x="47020" y="24381"/>
                  </a:lnTo>
                  <a:lnTo>
                    <a:pt x="47020" y="24381"/>
                  </a:lnTo>
                  <a:cubicBezTo>
                    <a:pt x="53986" y="12190"/>
                    <a:pt x="69659" y="0"/>
                    <a:pt x="92298" y="0"/>
                  </a:cubicBezTo>
                  <a:cubicBezTo>
                    <a:pt x="141059" y="0"/>
                    <a:pt x="149767" y="33088"/>
                    <a:pt x="149767" y="74883"/>
                  </a:cubicBezTo>
                  <a:lnTo>
                    <a:pt x="149767" y="160216"/>
                  </a:lnTo>
                  <a:lnTo>
                    <a:pt x="101005" y="160216"/>
                  </a:lnTo>
                  <a:lnTo>
                    <a:pt x="101005" y="83591"/>
                  </a:lnTo>
                  <a:cubicBezTo>
                    <a:pt x="101005" y="66176"/>
                    <a:pt x="101005" y="41795"/>
                    <a:pt x="76625" y="41795"/>
                  </a:cubicBezTo>
                  <a:cubicBezTo>
                    <a:pt x="50503" y="41795"/>
                    <a:pt x="47020" y="60952"/>
                    <a:pt x="47020" y="81849"/>
                  </a:cubicBezTo>
                  <a:lnTo>
                    <a:pt x="47020" y="158474"/>
                  </a:lnTo>
                  <a:lnTo>
                    <a:pt x="0" y="158474"/>
                  </a:lnTo>
                  <a:cubicBezTo>
                    <a:pt x="0" y="160216"/>
                    <a:pt x="0" y="3483"/>
                    <a:pt x="0" y="3483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1" name="Rectangle 40">
            <a:extLst>
              <a:ext uri="{FF2B5EF4-FFF2-40B4-BE49-F238E27FC236}">
                <a16:creationId xmlns:a16="http://schemas.microsoft.com/office/drawing/2014/main" id="{C3F24947-AD38-0012-D3CE-6FC67E9E9CDF}"/>
              </a:ext>
            </a:extLst>
          </p:cNvPr>
          <p:cNvSpPr/>
          <p:nvPr userDrawn="1"/>
        </p:nvSpPr>
        <p:spPr>
          <a:xfrm>
            <a:off x="0" y="-1"/>
            <a:ext cx="4261449" cy="6858001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2" name="Graphic 41">
            <a:extLst>
              <a:ext uri="{FF2B5EF4-FFF2-40B4-BE49-F238E27FC236}">
                <a16:creationId xmlns:a16="http://schemas.microsoft.com/office/drawing/2014/main" id="{1C80E682-EE1E-0803-D451-7BF5709A4DC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 l="16445" r="25589"/>
          <a:stretch/>
        </p:blipFill>
        <p:spPr>
          <a:xfrm rot="5400000">
            <a:off x="-1388816" y="1595061"/>
            <a:ext cx="6858000" cy="36678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92846414"/>
      </p:ext>
    </p:extLst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tats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27">
            <a:extLst>
              <a:ext uri="{FF2B5EF4-FFF2-40B4-BE49-F238E27FC236}">
                <a16:creationId xmlns:a16="http://schemas.microsoft.com/office/drawing/2014/main" id="{DDEE56C3-F547-B985-83FD-57CAF983FD77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2E134C77-0904-3B37-5C2C-FD5E9B13161B}"/>
              </a:ext>
            </a:extLst>
          </p:cNvPr>
          <p:cNvGrpSpPr/>
          <p:nvPr/>
        </p:nvGrpSpPr>
        <p:grpSpPr>
          <a:xfrm>
            <a:off x="10016931" y="194469"/>
            <a:ext cx="3028836" cy="1120031"/>
            <a:chOff x="7241828" y="856922"/>
            <a:chExt cx="4944479" cy="1828415"/>
          </a:xfrm>
        </p:grpSpPr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447F8206-92BD-A4FD-791E-1136C0026F5F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CA18746B-142F-D45E-1C07-64EB8141F8C9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4CC816AE-39E3-197F-6097-563E6FB567FE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787325B2-5B4E-C639-0DA3-941DC560EE93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67DC0D4B-F61A-76D8-DCB3-E16B60009A1E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42" name="Rectangle 41">
            <a:extLst>
              <a:ext uri="{FF2B5EF4-FFF2-40B4-BE49-F238E27FC236}">
                <a16:creationId xmlns:a16="http://schemas.microsoft.com/office/drawing/2014/main" id="{E3220CB9-45EB-ADE5-14B1-2158BCD18B56}"/>
              </a:ext>
            </a:extLst>
          </p:cNvPr>
          <p:cNvSpPr/>
          <p:nvPr/>
        </p:nvSpPr>
        <p:spPr>
          <a:xfrm>
            <a:off x="12209677" y="150183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6" name="Text Placeholder 17">
            <a:extLst>
              <a:ext uri="{FF2B5EF4-FFF2-40B4-BE49-F238E27FC236}">
                <a16:creationId xmlns:a16="http://schemas.microsoft.com/office/drawing/2014/main" id="{4827B31A-F59C-7923-CE90-09188546EB6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948974" y="2911433"/>
            <a:ext cx="2869145" cy="563473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7" name="Text Placeholder 17">
            <a:extLst>
              <a:ext uri="{FF2B5EF4-FFF2-40B4-BE49-F238E27FC236}">
                <a16:creationId xmlns:a16="http://schemas.microsoft.com/office/drawing/2014/main" id="{0F9BBD50-B06F-F032-C6F6-DC8707371D5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948974" y="2560146"/>
            <a:ext cx="2869145" cy="174384"/>
          </a:xfrm>
          <a:prstGeom prst="rect">
            <a:avLst/>
          </a:prstGeom>
        </p:spPr>
        <p:txBody>
          <a:bodyPr lIns="0" tIns="27432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11" name="Text Placeholder 17">
            <a:extLst>
              <a:ext uri="{FF2B5EF4-FFF2-40B4-BE49-F238E27FC236}">
                <a16:creationId xmlns:a16="http://schemas.microsoft.com/office/drawing/2014/main" id="{BC77D4FA-EE86-F074-4B6D-707032D704EC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446624" y="2911423"/>
            <a:ext cx="2869145" cy="563473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12" name="Text Placeholder 17">
            <a:extLst>
              <a:ext uri="{FF2B5EF4-FFF2-40B4-BE49-F238E27FC236}">
                <a16:creationId xmlns:a16="http://schemas.microsoft.com/office/drawing/2014/main" id="{9196A0CC-E010-4339-BCFE-878EDFCA84F2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446624" y="2560136"/>
            <a:ext cx="2869145" cy="174384"/>
          </a:xfrm>
          <a:prstGeom prst="rect">
            <a:avLst/>
          </a:prstGeom>
        </p:spPr>
        <p:txBody>
          <a:bodyPr lIns="0" tIns="27432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13" name="Text Placeholder 17">
            <a:extLst>
              <a:ext uri="{FF2B5EF4-FFF2-40B4-BE49-F238E27FC236}">
                <a16:creationId xmlns:a16="http://schemas.microsoft.com/office/drawing/2014/main" id="{063E7678-ABB1-D417-E284-381F5CDF6F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48974" y="4705390"/>
            <a:ext cx="2869145" cy="563473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15" name="Text Placeholder 17">
            <a:extLst>
              <a:ext uri="{FF2B5EF4-FFF2-40B4-BE49-F238E27FC236}">
                <a16:creationId xmlns:a16="http://schemas.microsoft.com/office/drawing/2014/main" id="{D9B5963D-F47E-9C6B-4DF3-B4A563BCEF45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4948974" y="4354103"/>
            <a:ext cx="2869145" cy="174384"/>
          </a:xfrm>
          <a:prstGeom prst="rect">
            <a:avLst/>
          </a:prstGeom>
        </p:spPr>
        <p:txBody>
          <a:bodyPr lIns="0" tIns="27432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43913F65-5D9C-C826-BDD2-C22C883B8630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446624" y="4705380"/>
            <a:ext cx="2869145" cy="563473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19" name="Text Placeholder 17">
            <a:extLst>
              <a:ext uri="{FF2B5EF4-FFF2-40B4-BE49-F238E27FC236}">
                <a16:creationId xmlns:a16="http://schemas.microsoft.com/office/drawing/2014/main" id="{BE32AB01-ECDA-0565-2C14-7EE6960570E6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8446624" y="4354093"/>
            <a:ext cx="2869145" cy="174384"/>
          </a:xfrm>
          <a:prstGeom prst="rect">
            <a:avLst/>
          </a:prstGeom>
        </p:spPr>
        <p:txBody>
          <a:bodyPr lIns="0" tIns="27432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30" name="Text Placeholder 17">
            <a:extLst>
              <a:ext uri="{FF2B5EF4-FFF2-40B4-BE49-F238E27FC236}">
                <a16:creationId xmlns:a16="http://schemas.microsoft.com/office/drawing/2014/main" id="{D5AFC1EE-F8A5-3637-9575-ADB38F01FF8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247626" y="484188"/>
            <a:ext cx="3585143" cy="756789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0A2ECB58-E704-4667-6A41-054B034E54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C529E941-7941-79A5-20A9-3F7C7668BC5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CFB09E8A-3E2A-74F4-04CC-547EF6896326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F464956-63F3-1A89-93CF-AC953D29E62C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E850E207-BF99-0EC3-D2BE-9488E5CA6FE7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7024B7A6-21D2-7F3B-5184-7E5090BB86B5}"/>
              </a:ext>
            </a:extLst>
          </p:cNvPr>
          <p:cNvGrpSpPr/>
          <p:nvPr userDrawn="1"/>
        </p:nvGrpSpPr>
        <p:grpSpPr>
          <a:xfrm>
            <a:off x="10016931" y="194469"/>
            <a:ext cx="3028836" cy="1120031"/>
            <a:chOff x="7241828" y="856922"/>
            <a:chExt cx="4944479" cy="1828415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8847A5C0-5A4C-78FF-E741-3F13FA476031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BE3E5FF7-9FEA-82A0-1E63-996D66A3377D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A6ECF64A-B95D-5649-80F1-A6327B15BEF2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96181413-63CD-E2C8-156A-2C75DD3F0299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D8C5B3E1-1CF9-363C-06EE-A3F0235DAADF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5117E741-D011-AF34-16B3-35895124A2F5}"/>
              </a:ext>
            </a:extLst>
          </p:cNvPr>
          <p:cNvSpPr/>
          <p:nvPr userDrawn="1"/>
        </p:nvSpPr>
        <p:spPr>
          <a:xfrm>
            <a:off x="12209677" y="150183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44572181"/>
      </p:ext>
    </p:extLst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tats_3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>
            <a:extLst>
              <a:ext uri="{FF2B5EF4-FFF2-40B4-BE49-F238E27FC236}">
                <a16:creationId xmlns:a16="http://schemas.microsoft.com/office/drawing/2014/main" id="{E125469F-F42A-F6B8-771B-2475AC4D8D2A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591533" y="0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4" name="Text Placeholder 17">
            <a:extLst>
              <a:ext uri="{FF2B5EF4-FFF2-40B4-BE49-F238E27FC236}">
                <a16:creationId xmlns:a16="http://schemas.microsoft.com/office/drawing/2014/main" id="{A49BAFDF-1E14-1E7F-C6BF-CE621A94A675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5059464" y="1943055"/>
            <a:ext cx="2618991" cy="594360"/>
          </a:xfrm>
          <a:prstGeom prst="rect">
            <a:avLst/>
          </a:prstGeom>
        </p:spPr>
        <p:txBody>
          <a:bodyPr lIns="0" tIns="365760" rIns="0" bIns="182880"/>
          <a:lstStyle>
            <a:lvl1pPr algn="r">
              <a:lnSpc>
                <a:spcPts val="1700"/>
              </a:lnSpc>
              <a:defRPr sz="5000" b="0" i="0" spc="-15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Enter %</a:t>
            </a:r>
          </a:p>
        </p:txBody>
      </p:sp>
      <p:sp>
        <p:nvSpPr>
          <p:cNvPr id="25" name="Text Placeholder 17">
            <a:extLst>
              <a:ext uri="{FF2B5EF4-FFF2-40B4-BE49-F238E27FC236}">
                <a16:creationId xmlns:a16="http://schemas.microsoft.com/office/drawing/2014/main" id="{5A5EF32B-4BDE-DFAB-0498-3BE06F75631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75358" y="2137882"/>
            <a:ext cx="2188880" cy="20470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Enter graph name</a:t>
            </a:r>
          </a:p>
        </p:txBody>
      </p:sp>
      <p:sp>
        <p:nvSpPr>
          <p:cNvPr id="26" name="Text Placeholder 17">
            <a:extLst>
              <a:ext uri="{FF2B5EF4-FFF2-40B4-BE49-F238E27FC236}">
                <a16:creationId xmlns:a16="http://schemas.microsoft.com/office/drawing/2014/main" id="{CC91B9CA-E1A5-7373-DBA5-23AB0FC7A745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75358" y="3466777"/>
            <a:ext cx="2188880" cy="20470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Enter graph name</a:t>
            </a:r>
          </a:p>
        </p:txBody>
      </p:sp>
      <p:sp>
        <p:nvSpPr>
          <p:cNvPr id="27" name="Text Placeholder 17">
            <a:extLst>
              <a:ext uri="{FF2B5EF4-FFF2-40B4-BE49-F238E27FC236}">
                <a16:creationId xmlns:a16="http://schemas.microsoft.com/office/drawing/2014/main" id="{F83AAA60-DD5C-CABC-BEE4-A382C1F4621D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975358" y="4795672"/>
            <a:ext cx="2188880" cy="20470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Enter graph name</a:t>
            </a:r>
          </a:p>
        </p:txBody>
      </p:sp>
      <p:sp>
        <p:nvSpPr>
          <p:cNvPr id="28" name="Text Placeholder 17">
            <a:extLst>
              <a:ext uri="{FF2B5EF4-FFF2-40B4-BE49-F238E27FC236}">
                <a16:creationId xmlns:a16="http://schemas.microsoft.com/office/drawing/2014/main" id="{71636566-5334-FA1E-D715-6EEEECF0C71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5059464" y="3263999"/>
            <a:ext cx="2618991" cy="594360"/>
          </a:xfrm>
          <a:prstGeom prst="rect">
            <a:avLst/>
          </a:prstGeom>
        </p:spPr>
        <p:txBody>
          <a:bodyPr lIns="0" tIns="365760" rIns="0" bIns="182880"/>
          <a:lstStyle>
            <a:lvl1pPr algn="r">
              <a:lnSpc>
                <a:spcPts val="1700"/>
              </a:lnSpc>
              <a:defRPr sz="5000" b="0" i="0" spc="-15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Enter %</a:t>
            </a:r>
          </a:p>
        </p:txBody>
      </p:sp>
      <p:sp>
        <p:nvSpPr>
          <p:cNvPr id="29" name="Text Placeholder 17">
            <a:extLst>
              <a:ext uri="{FF2B5EF4-FFF2-40B4-BE49-F238E27FC236}">
                <a16:creationId xmlns:a16="http://schemas.microsoft.com/office/drawing/2014/main" id="{DED0E8A6-376D-B5B9-406C-1DB58FA2BB83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5059464" y="4584944"/>
            <a:ext cx="2618991" cy="594360"/>
          </a:xfrm>
          <a:prstGeom prst="rect">
            <a:avLst/>
          </a:prstGeom>
        </p:spPr>
        <p:txBody>
          <a:bodyPr lIns="0" tIns="365760" rIns="0" bIns="182880"/>
          <a:lstStyle>
            <a:lvl1pPr algn="r">
              <a:lnSpc>
                <a:spcPts val="1700"/>
              </a:lnSpc>
              <a:defRPr sz="5000" b="0" i="0" spc="-15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Enter %</a:t>
            </a: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2E134C77-0904-3B37-5C2C-FD5E9B13161B}"/>
              </a:ext>
            </a:extLst>
          </p:cNvPr>
          <p:cNvGrpSpPr/>
          <p:nvPr/>
        </p:nvGrpSpPr>
        <p:grpSpPr>
          <a:xfrm>
            <a:off x="10016931" y="194469"/>
            <a:ext cx="3028836" cy="1120031"/>
            <a:chOff x="7241828" y="856922"/>
            <a:chExt cx="4944479" cy="1828415"/>
          </a:xfrm>
        </p:grpSpPr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447F8206-92BD-A4FD-791E-1136C0026F5F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CA18746B-142F-D45E-1C07-64EB8141F8C9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4CC816AE-39E3-197F-6097-563E6FB567FE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787325B2-5B4E-C639-0DA3-941DC560EE93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67DC0D4B-F61A-76D8-DCB3-E16B60009A1E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42" name="Rectangle 41">
            <a:extLst>
              <a:ext uri="{FF2B5EF4-FFF2-40B4-BE49-F238E27FC236}">
                <a16:creationId xmlns:a16="http://schemas.microsoft.com/office/drawing/2014/main" id="{E3220CB9-45EB-ADE5-14B1-2158BCD18B56}"/>
              </a:ext>
            </a:extLst>
          </p:cNvPr>
          <p:cNvSpPr/>
          <p:nvPr/>
        </p:nvSpPr>
        <p:spPr>
          <a:xfrm>
            <a:off x="12209677" y="150183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" name="Text Placeholder 12">
            <a:extLst>
              <a:ext uri="{FF2B5EF4-FFF2-40B4-BE49-F238E27FC236}">
                <a16:creationId xmlns:a16="http://schemas.microsoft.com/office/drawing/2014/main" id="{85006424-1647-7EF4-6487-BB16B4FC78C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21D57084-3A60-E6D4-39EE-B8DAF7B73CD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D071E7E0-DFD6-63BE-9015-3A2B736D29AD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B0C4DB7-ADA0-52FD-1C0E-D62CC75ACE92}"/>
              </a:ext>
            </a:extLst>
          </p:cNvPr>
          <p:cNvSpPr/>
          <p:nvPr userDrawn="1"/>
        </p:nvSpPr>
        <p:spPr>
          <a:xfrm>
            <a:off x="-2591533" y="0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1C047B3-BA53-229F-F3B2-57AA103B00BD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2DFB989-86EA-27EC-D0CC-C7BA3F384D9D}"/>
              </a:ext>
            </a:extLst>
          </p:cNvPr>
          <p:cNvGrpSpPr/>
          <p:nvPr userDrawn="1"/>
        </p:nvGrpSpPr>
        <p:grpSpPr>
          <a:xfrm>
            <a:off x="10016931" y="194469"/>
            <a:ext cx="3028836" cy="1120031"/>
            <a:chOff x="7241828" y="856922"/>
            <a:chExt cx="4944479" cy="1828415"/>
          </a:xfrm>
        </p:grpSpPr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39442072-6EAE-E47A-7E4F-F6CC553DAFAC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3A0C8FAB-B31F-8D55-A845-410C07723742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54820453-B4D0-C980-7274-B79FC05D741F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4B59D4C8-57DE-E6E3-ED01-4E7974704053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74FA7103-B8C0-CA5D-AA8B-72DB3C7F1A57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9" name="Rectangle 18">
            <a:extLst>
              <a:ext uri="{FF2B5EF4-FFF2-40B4-BE49-F238E27FC236}">
                <a16:creationId xmlns:a16="http://schemas.microsoft.com/office/drawing/2014/main" id="{968B7821-2783-A31E-FBE1-0E413DDDE387}"/>
              </a:ext>
            </a:extLst>
          </p:cNvPr>
          <p:cNvSpPr/>
          <p:nvPr userDrawn="1"/>
        </p:nvSpPr>
        <p:spPr>
          <a:xfrm>
            <a:off x="12209677" y="150183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39555780"/>
      </p:ext>
    </p:extLst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Content Slide_8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>
            <a:extLst>
              <a:ext uri="{FF2B5EF4-FFF2-40B4-BE49-F238E27FC236}">
                <a16:creationId xmlns:a16="http://schemas.microsoft.com/office/drawing/2014/main" id="{A96C8699-9D55-5491-26F9-893007902E94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9" name="Group 68">
            <a:extLst>
              <a:ext uri="{FF2B5EF4-FFF2-40B4-BE49-F238E27FC236}">
                <a16:creationId xmlns:a16="http://schemas.microsoft.com/office/drawing/2014/main" id="{8F20DA5D-6EC5-7669-F87F-02ECE93DEFFD}"/>
              </a:ext>
            </a:extLst>
          </p:cNvPr>
          <p:cNvGrpSpPr/>
          <p:nvPr/>
        </p:nvGrpSpPr>
        <p:grpSpPr>
          <a:xfrm>
            <a:off x="10016931" y="194469"/>
            <a:ext cx="3028836" cy="1120031"/>
            <a:chOff x="7241828" y="856922"/>
            <a:chExt cx="4944479" cy="1828415"/>
          </a:xfrm>
        </p:grpSpPr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23BB221F-EF6E-E5A8-4111-F18D9548BFD8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5FD30DF5-8F4A-EB5C-E274-AE4E2DF17677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57170E00-A1C7-4F07-7311-125AD3628AAD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79AB3FDB-63BF-2F2E-3487-A663938FCD6A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75FB97E1-8D15-7E3B-2D68-7BCE38FA2FC5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571222" y="1939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50" name="Google Shape;1254;p79">
            <a:extLst>
              <a:ext uri="{FF2B5EF4-FFF2-40B4-BE49-F238E27FC236}">
                <a16:creationId xmlns:a16="http://schemas.microsoft.com/office/drawing/2014/main" id="{410DE5F9-CBE7-5C58-BE9D-A1FE26FE63D8}"/>
              </a:ext>
            </a:extLst>
          </p:cNvPr>
          <p:cNvSpPr txBox="1"/>
          <p:nvPr/>
        </p:nvSpPr>
        <p:spPr>
          <a:xfrm>
            <a:off x="982375" y="3280575"/>
            <a:ext cx="3001500" cy="36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0" i="0">
                <a:solidFill>
                  <a:schemeClr val="dk1"/>
                </a:solidFill>
                <a:latin typeface="Arial" panose="020B0604020202020204" pitchFamily="34" charset="0"/>
                <a:ea typeface="Inter"/>
                <a:cs typeface="Arial" panose="020B0604020202020204" pitchFamily="34" charset="0"/>
                <a:sym typeface="Inter"/>
              </a:rPr>
              <a:t>PHOTO PLACEHOLDER</a:t>
            </a:r>
            <a:endParaRPr sz="1200" b="0" i="0">
              <a:solidFill>
                <a:schemeClr val="dk1"/>
              </a:solidFill>
              <a:latin typeface="Arial" panose="020B0604020202020204" pitchFamily="34" charset="0"/>
              <a:ea typeface="Inter"/>
              <a:cs typeface="Arial" panose="020B0604020202020204" pitchFamily="34" charset="0"/>
              <a:sym typeface="Inter"/>
            </a:endParaRPr>
          </a:p>
        </p:txBody>
      </p:sp>
      <p:sp>
        <p:nvSpPr>
          <p:cNvPr id="52" name="Google Shape;1263;p79">
            <a:extLst>
              <a:ext uri="{FF2B5EF4-FFF2-40B4-BE49-F238E27FC236}">
                <a16:creationId xmlns:a16="http://schemas.microsoft.com/office/drawing/2014/main" id="{BF90CE5E-8522-EDC1-F7DE-475E2285CCF9}"/>
              </a:ext>
            </a:extLst>
          </p:cNvPr>
          <p:cNvSpPr txBox="1"/>
          <p:nvPr/>
        </p:nvSpPr>
        <p:spPr>
          <a:xfrm>
            <a:off x="4702925" y="3280575"/>
            <a:ext cx="3001500" cy="36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0" i="0">
                <a:solidFill>
                  <a:schemeClr val="dk1"/>
                </a:solidFill>
                <a:latin typeface="Arial" panose="020B0604020202020204" pitchFamily="34" charset="0"/>
                <a:ea typeface="Inter"/>
                <a:cs typeface="Arial" panose="020B0604020202020204" pitchFamily="34" charset="0"/>
                <a:sym typeface="Inter"/>
              </a:rPr>
              <a:t>PHOTO PLACEHOLDER</a:t>
            </a:r>
            <a:endParaRPr sz="1200" b="0" i="0">
              <a:solidFill>
                <a:schemeClr val="dk1"/>
              </a:solidFill>
              <a:latin typeface="Arial" panose="020B0604020202020204" pitchFamily="34" charset="0"/>
              <a:ea typeface="Inter"/>
              <a:cs typeface="Arial" panose="020B0604020202020204" pitchFamily="34" charset="0"/>
              <a:sym typeface="Inter"/>
            </a:endParaRPr>
          </a:p>
        </p:txBody>
      </p:sp>
      <p:sp>
        <p:nvSpPr>
          <p:cNvPr id="53" name="Text Placeholder 17">
            <a:extLst>
              <a:ext uri="{FF2B5EF4-FFF2-40B4-BE49-F238E27FC236}">
                <a16:creationId xmlns:a16="http://schemas.microsoft.com/office/drawing/2014/main" id="{B68A4DB0-42FB-9EC3-CE9E-95A87E221FC3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81088" y="2042196"/>
            <a:ext cx="2763425" cy="174384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54" name="Picture Placeholder 10">
            <a:extLst>
              <a:ext uri="{FF2B5EF4-FFF2-40B4-BE49-F238E27FC236}">
                <a16:creationId xmlns:a16="http://schemas.microsoft.com/office/drawing/2014/main" id="{E0591CFB-C19D-B2E0-E787-A37A2CD9BD84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625851" y="2588325"/>
            <a:ext cx="3462450" cy="1706101"/>
          </a:xfrm>
          <a:prstGeom prst="rect">
            <a:avLst/>
          </a:prstGeom>
        </p:spPr>
        <p:txBody>
          <a:bodyPr/>
          <a:lstStyle>
            <a:lvl1pPr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55" name="Text Placeholder 17">
            <a:extLst>
              <a:ext uri="{FF2B5EF4-FFF2-40B4-BE49-F238E27FC236}">
                <a16:creationId xmlns:a16="http://schemas.microsoft.com/office/drawing/2014/main" id="{FE44A36E-D66D-B6B1-53FB-E7621C899143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879375" y="4655145"/>
            <a:ext cx="2417600" cy="594360"/>
          </a:xfrm>
          <a:prstGeom prst="rect">
            <a:avLst/>
          </a:prstGeom>
        </p:spPr>
        <p:txBody>
          <a:bodyPr lIns="0" tIns="365760" rIns="0" bIns="182880"/>
          <a:lstStyle>
            <a:lvl1pPr algn="l">
              <a:lnSpc>
                <a:spcPts val="1700"/>
              </a:lnSpc>
              <a:defRPr sz="5000" b="0" i="0" spc="-15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Enter %</a:t>
            </a:r>
          </a:p>
        </p:txBody>
      </p:sp>
      <p:sp>
        <p:nvSpPr>
          <p:cNvPr id="58" name="Text Placeholder 17">
            <a:extLst>
              <a:ext uri="{FF2B5EF4-FFF2-40B4-BE49-F238E27FC236}">
                <a16:creationId xmlns:a16="http://schemas.microsoft.com/office/drawing/2014/main" id="{4885D0F0-8395-0C55-C217-F79DED3E8631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4625870" y="2044371"/>
            <a:ext cx="2763425" cy="174384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59" name="Picture Placeholder 10">
            <a:extLst>
              <a:ext uri="{FF2B5EF4-FFF2-40B4-BE49-F238E27FC236}">
                <a16:creationId xmlns:a16="http://schemas.microsoft.com/office/drawing/2014/main" id="{DDBCE042-206D-7C92-D5D2-8BEA7C16868E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4370633" y="2590500"/>
            <a:ext cx="3462450" cy="1706101"/>
          </a:xfrm>
          <a:prstGeom prst="rect">
            <a:avLst/>
          </a:prstGeom>
        </p:spPr>
        <p:txBody>
          <a:bodyPr/>
          <a:lstStyle>
            <a:lvl1pPr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60" name="Text Placeholder 17">
            <a:extLst>
              <a:ext uri="{FF2B5EF4-FFF2-40B4-BE49-F238E27FC236}">
                <a16:creationId xmlns:a16="http://schemas.microsoft.com/office/drawing/2014/main" id="{8708764F-877D-E3DB-6319-6032839E4A09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624157" y="4657320"/>
            <a:ext cx="2417600" cy="594360"/>
          </a:xfrm>
          <a:prstGeom prst="rect">
            <a:avLst/>
          </a:prstGeom>
        </p:spPr>
        <p:txBody>
          <a:bodyPr lIns="0" tIns="365760" rIns="0" bIns="182880"/>
          <a:lstStyle>
            <a:lvl1pPr algn="l">
              <a:lnSpc>
                <a:spcPts val="1700"/>
              </a:lnSpc>
              <a:defRPr sz="5000" b="0" i="0" spc="-15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Enter %</a:t>
            </a:r>
          </a:p>
        </p:txBody>
      </p:sp>
      <p:sp>
        <p:nvSpPr>
          <p:cNvPr id="63" name="Text Placeholder 17">
            <a:extLst>
              <a:ext uri="{FF2B5EF4-FFF2-40B4-BE49-F238E27FC236}">
                <a16:creationId xmlns:a16="http://schemas.microsoft.com/office/drawing/2014/main" id="{5C751093-C220-495B-8F13-883ECA0DD770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8365249" y="2046337"/>
            <a:ext cx="2763425" cy="174384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64" name="Picture Placeholder 10">
            <a:extLst>
              <a:ext uri="{FF2B5EF4-FFF2-40B4-BE49-F238E27FC236}">
                <a16:creationId xmlns:a16="http://schemas.microsoft.com/office/drawing/2014/main" id="{CCA36612-7FEC-48DE-A965-51C59B3BEA84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8110012" y="2592466"/>
            <a:ext cx="3462450" cy="1706101"/>
          </a:xfrm>
          <a:prstGeom prst="rect">
            <a:avLst/>
          </a:prstGeom>
        </p:spPr>
        <p:txBody>
          <a:bodyPr/>
          <a:lstStyle>
            <a:lvl1pPr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65" name="Text Placeholder 17">
            <a:extLst>
              <a:ext uri="{FF2B5EF4-FFF2-40B4-BE49-F238E27FC236}">
                <a16:creationId xmlns:a16="http://schemas.microsoft.com/office/drawing/2014/main" id="{95D93395-9567-6DCC-15AE-6404A1B5EBC7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8363536" y="4659286"/>
            <a:ext cx="2417600" cy="594360"/>
          </a:xfrm>
          <a:prstGeom prst="rect">
            <a:avLst/>
          </a:prstGeom>
        </p:spPr>
        <p:txBody>
          <a:bodyPr lIns="0" tIns="365760" rIns="0" bIns="182880"/>
          <a:lstStyle>
            <a:lvl1pPr algn="l">
              <a:lnSpc>
                <a:spcPts val="1700"/>
              </a:lnSpc>
              <a:defRPr sz="5000" b="0" i="0" spc="-15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Enter %</a:t>
            </a:r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62FC7AC0-B5ED-786A-B676-F5F8D6AD5BE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660651" y="597078"/>
            <a:ext cx="1926199" cy="225592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US"/>
              <a:t>This is the eyebrow</a:t>
            </a:r>
          </a:p>
        </p:txBody>
      </p:sp>
      <p:sp>
        <p:nvSpPr>
          <p:cNvPr id="3" name="Text Placeholder 12">
            <a:extLst>
              <a:ext uri="{FF2B5EF4-FFF2-40B4-BE49-F238E27FC236}">
                <a16:creationId xmlns:a16="http://schemas.microsoft.com/office/drawing/2014/main" id="{0C49CF63-F69B-99DE-9CBA-C53576603AA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859644" y="585295"/>
            <a:ext cx="5704639" cy="442894"/>
          </a:xfrm>
          <a:prstGeom prst="rect">
            <a:avLst/>
          </a:prstGeom>
        </p:spPr>
        <p:txBody>
          <a:bodyPr lIns="0" tIns="0" anchor="ctr" anchorCtr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4E41F474-C8D9-7BDD-BC5B-4CCB6995EB75}"/>
              </a:ext>
            </a:extLst>
          </p:cNvPr>
          <p:cNvGrpSpPr/>
          <p:nvPr userDrawn="1"/>
        </p:nvGrpSpPr>
        <p:grpSpPr>
          <a:xfrm>
            <a:off x="10016931" y="194469"/>
            <a:ext cx="3028836" cy="1120031"/>
            <a:chOff x="7241828" y="856922"/>
            <a:chExt cx="4944479" cy="1828415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2E9EB053-5DFE-204B-3D3F-79F08947A072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ABE40AB1-5789-E1AF-354B-B7C6886401C6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6A5CF590-2CFF-B60D-F1FB-30DF7A46A41C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948C068C-72F2-50A1-781A-CE7850C0CA88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57716A55-E66D-8812-4C49-95E7153F734A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4" name="Graphic 13">
            <a:extLst>
              <a:ext uri="{FF2B5EF4-FFF2-40B4-BE49-F238E27FC236}">
                <a16:creationId xmlns:a16="http://schemas.microsoft.com/office/drawing/2014/main" id="{DC3BB789-CDBA-31A0-61D0-263BA05F678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B343212E-D0DE-4179-AABE-2EC7BB8BC0C4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9ECC48CC-8E5D-606B-71DA-E6A9D4FFCE05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6846F4FB-A73E-56DA-AC3A-F6230B2D0385}"/>
              </a:ext>
            </a:extLst>
          </p:cNvPr>
          <p:cNvSpPr/>
          <p:nvPr userDrawn="1"/>
        </p:nvSpPr>
        <p:spPr>
          <a:xfrm>
            <a:off x="-2571222" y="1939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0" name="Google Shape;1254;p79">
            <a:extLst>
              <a:ext uri="{FF2B5EF4-FFF2-40B4-BE49-F238E27FC236}">
                <a16:creationId xmlns:a16="http://schemas.microsoft.com/office/drawing/2014/main" id="{BD34B033-ED5F-3657-279F-E4C81E62FEE8}"/>
              </a:ext>
            </a:extLst>
          </p:cNvPr>
          <p:cNvSpPr txBox="1"/>
          <p:nvPr userDrawn="1"/>
        </p:nvSpPr>
        <p:spPr>
          <a:xfrm>
            <a:off x="982375" y="3280575"/>
            <a:ext cx="3001500" cy="36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0" i="0">
                <a:solidFill>
                  <a:schemeClr val="dk1"/>
                </a:solidFill>
                <a:latin typeface="Arial" panose="020B0604020202020204" pitchFamily="34" charset="0"/>
                <a:ea typeface="Inter"/>
                <a:cs typeface="Arial" panose="020B0604020202020204" pitchFamily="34" charset="0"/>
                <a:sym typeface="Inter"/>
              </a:rPr>
              <a:t>PHOTO PLACEHOLDER</a:t>
            </a:r>
            <a:endParaRPr sz="1200" b="0" i="0">
              <a:solidFill>
                <a:schemeClr val="dk1"/>
              </a:solidFill>
              <a:latin typeface="Arial" panose="020B0604020202020204" pitchFamily="34" charset="0"/>
              <a:ea typeface="Inter"/>
              <a:cs typeface="Arial" panose="020B0604020202020204" pitchFamily="34" charset="0"/>
              <a:sym typeface="Inter"/>
            </a:endParaRPr>
          </a:p>
        </p:txBody>
      </p:sp>
      <p:sp>
        <p:nvSpPr>
          <p:cNvPr id="21" name="Google Shape;1263;p79">
            <a:extLst>
              <a:ext uri="{FF2B5EF4-FFF2-40B4-BE49-F238E27FC236}">
                <a16:creationId xmlns:a16="http://schemas.microsoft.com/office/drawing/2014/main" id="{07D8B6EE-F443-325E-15FC-9B23EEB749AA}"/>
              </a:ext>
            </a:extLst>
          </p:cNvPr>
          <p:cNvSpPr txBox="1"/>
          <p:nvPr userDrawn="1"/>
        </p:nvSpPr>
        <p:spPr>
          <a:xfrm>
            <a:off x="4702925" y="3280575"/>
            <a:ext cx="3001500" cy="36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0" i="0">
                <a:solidFill>
                  <a:schemeClr val="dk1"/>
                </a:solidFill>
                <a:latin typeface="Arial" panose="020B0604020202020204" pitchFamily="34" charset="0"/>
                <a:ea typeface="Inter"/>
                <a:cs typeface="Arial" panose="020B0604020202020204" pitchFamily="34" charset="0"/>
                <a:sym typeface="Inter"/>
              </a:rPr>
              <a:t>PHOTO PLACEHOLDER</a:t>
            </a:r>
            <a:endParaRPr sz="1200" b="0" i="0">
              <a:solidFill>
                <a:schemeClr val="dk1"/>
              </a:solidFill>
              <a:latin typeface="Arial" panose="020B0604020202020204" pitchFamily="34" charset="0"/>
              <a:ea typeface="Inter"/>
              <a:cs typeface="Arial" panose="020B0604020202020204" pitchFamily="34" charset="0"/>
              <a:sym typeface="Inter"/>
            </a:endParaRPr>
          </a:p>
        </p:txBody>
      </p:sp>
    </p:spTree>
    <p:extLst>
      <p:ext uri="{BB962C8B-B14F-4D97-AF65-F5344CB8AC3E}">
        <p14:creationId xmlns:p14="http://schemas.microsoft.com/office/powerpoint/2010/main" val="167506648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Agenda Slide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F7D84EC4-631A-0DE1-5608-34316BA774A4}"/>
              </a:ext>
            </a:extLst>
          </p:cNvPr>
          <p:cNvSpPr/>
          <p:nvPr/>
        </p:nvSpPr>
        <p:spPr>
          <a:xfrm>
            <a:off x="5300132" y="0"/>
            <a:ext cx="6891867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46D4AC69-D1C9-F941-F0FA-6C539D51A515}"/>
              </a:ext>
            </a:extLst>
          </p:cNvPr>
          <p:cNvSpPr/>
          <p:nvPr/>
        </p:nvSpPr>
        <p:spPr>
          <a:xfrm>
            <a:off x="0" y="0"/>
            <a:ext cx="5300133" cy="6858000"/>
          </a:xfrm>
          <a:prstGeom prst="roundRect">
            <a:avLst>
              <a:gd name="adj" fmla="val 4437"/>
            </a:avLst>
          </a:prstGeom>
          <a:solidFill>
            <a:srgbClr val="EFF5F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706CAF2-6D27-0236-5C2D-72C1D5CEA564}"/>
              </a:ext>
            </a:extLst>
          </p:cNvPr>
          <p:cNvGrpSpPr/>
          <p:nvPr/>
        </p:nvGrpSpPr>
        <p:grpSpPr>
          <a:xfrm flipH="1">
            <a:off x="-1457942" y="5081987"/>
            <a:ext cx="4918911" cy="760952"/>
            <a:chOff x="7512658" y="3067745"/>
            <a:chExt cx="4673649" cy="723010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C0C93016-198E-7976-E39F-52D36C863ADF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BD584059-2B73-A7F4-A708-E291463DF8E4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2012-24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0C70430-390C-3DDF-3B5C-1BD45082A7EB}"/>
              </a:ext>
            </a:extLst>
          </p:cNvPr>
          <p:cNvGrpSpPr/>
          <p:nvPr/>
        </p:nvGrpSpPr>
        <p:grpSpPr>
          <a:xfrm rot="10800000">
            <a:off x="-1479069" y="175390"/>
            <a:ext cx="3185148" cy="742841"/>
            <a:chOff x="8200941" y="3816054"/>
            <a:chExt cx="3986871" cy="929819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046DC269-215A-8E47-DDBD-2225384DF05F}"/>
                </a:ext>
              </a:extLst>
            </p:cNvPr>
            <p:cNvSpPr/>
            <p:nvPr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0D68676B-1784-BB38-B533-D209880CCC78}"/>
                </a:ext>
              </a:extLst>
            </p:cNvPr>
            <p:cNvSpPr/>
            <p:nvPr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0D738089-1510-DDC2-AD40-FF30D2C0D248}"/>
                </a:ext>
              </a:extLst>
            </p:cNvPr>
            <p:cNvSpPr/>
            <p:nvPr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5B8431D-4152-D9BA-EBB1-4EF1367A69F2}"/>
              </a:ext>
            </a:extLst>
          </p:cNvPr>
          <p:cNvSpPr/>
          <p:nvPr/>
        </p:nvSpPr>
        <p:spPr>
          <a:xfrm>
            <a:off x="6164263" y="1502298"/>
            <a:ext cx="4088590" cy="61912"/>
          </a:xfrm>
          <a:prstGeom prst="rect">
            <a:avLst/>
          </a:prstGeom>
          <a:solidFill>
            <a:schemeClr val="accent2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</a:pPr>
            <a:endParaRPr lang="en-ID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925BCF0E-473B-CE57-3A37-5DF41FA104A0}"/>
              </a:ext>
            </a:extLst>
          </p:cNvPr>
          <p:cNvSpPr/>
          <p:nvPr/>
        </p:nvSpPr>
        <p:spPr>
          <a:xfrm>
            <a:off x="6164263" y="2977178"/>
            <a:ext cx="4088590" cy="61912"/>
          </a:xfrm>
          <a:prstGeom prst="rect">
            <a:avLst/>
          </a:prstGeom>
          <a:solidFill>
            <a:schemeClr val="accent1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</a:pPr>
            <a:endParaRPr lang="en-ID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22CEB353-DF9C-81C8-4A90-E692DDA64812}"/>
              </a:ext>
            </a:extLst>
          </p:cNvPr>
          <p:cNvSpPr/>
          <p:nvPr/>
        </p:nvSpPr>
        <p:spPr>
          <a:xfrm>
            <a:off x="6164263" y="4452058"/>
            <a:ext cx="4088590" cy="61912"/>
          </a:xfrm>
          <a:prstGeom prst="rect">
            <a:avLst/>
          </a:prstGeom>
          <a:solidFill>
            <a:schemeClr val="accent3"/>
          </a:solidFill>
          <a:ln w="12476" cap="flat">
            <a:noFill/>
            <a:prstDash val="solid"/>
            <a:miter/>
          </a:ln>
        </p:spPr>
        <p:txBody>
          <a:bodyPr rtlCol="0" anchor="ctr"/>
          <a:lstStyle/>
          <a:p>
            <a:pPr>
              <a:buClr>
                <a:srgbClr val="000000"/>
              </a:buClr>
            </a:pPr>
            <a:endParaRPr lang="en-ID" ker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31" name="Text Placeholder 30">
            <a:extLst>
              <a:ext uri="{FF2B5EF4-FFF2-40B4-BE49-F238E27FC236}">
                <a16:creationId xmlns:a16="http://schemas.microsoft.com/office/drawing/2014/main" id="{1BA67C64-3603-0C63-964E-5BCF0A2D5A8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164263" y="1675823"/>
            <a:ext cx="4089400" cy="912812"/>
          </a:xfrm>
          <a:prstGeom prst="rect">
            <a:avLst/>
          </a:prstGeom>
        </p:spPr>
        <p:txBody>
          <a:bodyPr/>
          <a:lstStyle>
            <a:lvl1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2" name="Text Placeholder 30">
            <a:extLst>
              <a:ext uri="{FF2B5EF4-FFF2-40B4-BE49-F238E27FC236}">
                <a16:creationId xmlns:a16="http://schemas.microsoft.com/office/drawing/2014/main" id="{0FEA56F3-60EA-EDC3-5D62-523450B893E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64263" y="3150703"/>
            <a:ext cx="4089400" cy="912812"/>
          </a:xfrm>
          <a:prstGeom prst="rect">
            <a:avLst/>
          </a:prstGeom>
        </p:spPr>
        <p:txBody>
          <a:bodyPr/>
          <a:lstStyle>
            <a:lvl1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3" name="Text Placeholder 30">
            <a:extLst>
              <a:ext uri="{FF2B5EF4-FFF2-40B4-BE49-F238E27FC236}">
                <a16:creationId xmlns:a16="http://schemas.microsoft.com/office/drawing/2014/main" id="{F7E4F656-70EC-28F5-6930-1DF70ED4BB0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164263" y="4625581"/>
            <a:ext cx="4089400" cy="912812"/>
          </a:xfrm>
          <a:prstGeom prst="rect">
            <a:avLst/>
          </a:prstGeom>
        </p:spPr>
        <p:txBody>
          <a:bodyPr/>
          <a:lstStyle>
            <a:lvl1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Text Placeholder 12">
            <a:extLst>
              <a:ext uri="{FF2B5EF4-FFF2-40B4-BE49-F238E27FC236}">
                <a16:creationId xmlns:a16="http://schemas.microsoft.com/office/drawing/2014/main" id="{50CBD56B-5A7D-05DE-26D2-D5979314CCD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63528" y="2280861"/>
            <a:ext cx="3911601" cy="1825754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FE135505-B22F-1ECF-1297-58ABD056FA9A}"/>
              </a:ext>
            </a:extLst>
          </p:cNvPr>
          <p:cNvSpPr/>
          <p:nvPr userDrawn="1"/>
        </p:nvSpPr>
        <p:spPr>
          <a:xfrm>
            <a:off x="0" y="0"/>
            <a:ext cx="5300133" cy="6858000"/>
          </a:xfrm>
          <a:prstGeom prst="roundRect">
            <a:avLst>
              <a:gd name="adj" fmla="val 4437"/>
            </a:avLst>
          </a:prstGeom>
          <a:solidFill>
            <a:srgbClr val="EFF5F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61C4371-F7B7-8A99-824D-CD754FB413CA}"/>
              </a:ext>
            </a:extLst>
          </p:cNvPr>
          <p:cNvGrpSpPr/>
          <p:nvPr userDrawn="1"/>
        </p:nvGrpSpPr>
        <p:grpSpPr>
          <a:xfrm flipH="1">
            <a:off x="-1457942" y="5081987"/>
            <a:ext cx="4918911" cy="760952"/>
            <a:chOff x="7512658" y="3067745"/>
            <a:chExt cx="4673649" cy="723010"/>
          </a:xfrm>
        </p:grpSpPr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7489ECFD-E794-AA27-5105-DD9629C184A8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3C3DBEC8-240C-B4A0-8E20-ACA83600F562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5" name="TextBox 20">
            <a:extLst>
              <a:ext uri="{FF2B5EF4-FFF2-40B4-BE49-F238E27FC236}">
                <a16:creationId xmlns:a16="http://schemas.microsoft.com/office/drawing/2014/main" id="{77D46D37-BBE2-E49C-2628-8B9DF188CEF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26" name="Graphic 25">
            <a:extLst>
              <a:ext uri="{FF2B5EF4-FFF2-40B4-BE49-F238E27FC236}">
                <a16:creationId xmlns:a16="http://schemas.microsoft.com/office/drawing/2014/main" id="{ECAB71F0-6A7F-C71F-6DDE-CCA6C648F81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id="{5D179543-485F-5CC2-C130-CB0DEB443CCD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EACC2B48-D768-8981-6552-DDA908F5E6D1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BF975DE-8FDB-7CC7-9BAC-E490DCB07997}"/>
              </a:ext>
            </a:extLst>
          </p:cNvPr>
          <p:cNvGrpSpPr/>
          <p:nvPr userDrawn="1"/>
        </p:nvGrpSpPr>
        <p:grpSpPr>
          <a:xfrm rot="10800000">
            <a:off x="-1479069" y="175390"/>
            <a:ext cx="3185148" cy="742841"/>
            <a:chOff x="8200941" y="3816054"/>
            <a:chExt cx="3986871" cy="929819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15E068D8-257B-FF92-E3FC-E5EFA75568C5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A4E6035D-0C44-2AA2-F269-0322A059342C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CA2E91F5-13B3-F460-55A3-5BD3309E6F2F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6" name="Rectangle 35">
            <a:extLst>
              <a:ext uri="{FF2B5EF4-FFF2-40B4-BE49-F238E27FC236}">
                <a16:creationId xmlns:a16="http://schemas.microsoft.com/office/drawing/2014/main" id="{160751DB-A31E-4411-C938-45720638EF42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41798670"/>
      </p:ext>
    </p:extLst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ext Heavy Slide_3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02E2DA56-9E22-3F1D-B8C9-DB330CAE1072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1D840D0B-EA16-B05A-8611-77288A2077AA}"/>
              </a:ext>
            </a:extLst>
          </p:cNvPr>
          <p:cNvGrpSpPr/>
          <p:nvPr userDrawn="1"/>
        </p:nvGrpSpPr>
        <p:grpSpPr>
          <a:xfrm rot="10800000">
            <a:off x="-1089507" y="5153484"/>
            <a:ext cx="4209160" cy="652624"/>
            <a:chOff x="7573955" y="3084660"/>
            <a:chExt cx="4515315" cy="700093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110EBF6C-7C5E-5080-D00B-EBC1A3FF099B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5628F511-9F71-39DB-9BC6-057282245D9E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D443F0C1-0A76-B833-A386-3BBDD2E231D0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5E04BFDB-B5FB-C7B5-39B8-DA432AB83443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 userDrawn="1"/>
        </p:nvSpPr>
        <p:spPr>
          <a:xfrm>
            <a:off x="-2668345" y="-62636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40" name="Text Placeholder 9">
            <a:extLst>
              <a:ext uri="{FF2B5EF4-FFF2-40B4-BE49-F238E27FC236}">
                <a16:creationId xmlns:a16="http://schemas.microsoft.com/office/drawing/2014/main" id="{02A1CAD2-9708-DDB4-1408-B65E255167BD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60651" y="1139923"/>
            <a:ext cx="1926199" cy="225592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US"/>
              <a:t>This is the eyebrow</a:t>
            </a:r>
          </a:p>
        </p:txBody>
      </p:sp>
      <p:sp>
        <p:nvSpPr>
          <p:cNvPr id="7" name="Text Placeholder 17">
            <a:extLst>
              <a:ext uri="{FF2B5EF4-FFF2-40B4-BE49-F238E27FC236}">
                <a16:creationId xmlns:a16="http://schemas.microsoft.com/office/drawing/2014/main" id="{326189E9-F1AB-12BB-E5C8-F9E921D0228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623825" y="2804947"/>
            <a:ext cx="1735840" cy="158442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12" name="Text Placeholder 17">
            <a:extLst>
              <a:ext uri="{FF2B5EF4-FFF2-40B4-BE49-F238E27FC236}">
                <a16:creationId xmlns:a16="http://schemas.microsoft.com/office/drawing/2014/main" id="{5017ABAD-C245-9F65-107E-7EDB62BEA15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611951" y="3284090"/>
            <a:ext cx="1735840" cy="1224221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13" name="Text Placeholder 17">
            <a:extLst>
              <a:ext uri="{FF2B5EF4-FFF2-40B4-BE49-F238E27FC236}">
                <a16:creationId xmlns:a16="http://schemas.microsoft.com/office/drawing/2014/main" id="{D407B39B-686E-9A7A-0466-A15953A4E93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115233" y="2804947"/>
            <a:ext cx="1735840" cy="158442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14" name="Text Placeholder 17">
            <a:extLst>
              <a:ext uri="{FF2B5EF4-FFF2-40B4-BE49-F238E27FC236}">
                <a16:creationId xmlns:a16="http://schemas.microsoft.com/office/drawing/2014/main" id="{EFD3EDBD-6EC8-6A4E-FE58-C42893715BD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7103359" y="3284090"/>
            <a:ext cx="1735840" cy="1224221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24" name="Text Placeholder 17">
            <a:extLst>
              <a:ext uri="{FF2B5EF4-FFF2-40B4-BE49-F238E27FC236}">
                <a16:creationId xmlns:a16="http://schemas.microsoft.com/office/drawing/2014/main" id="{262F2003-EE73-543C-4390-3407BD335213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9606642" y="2804947"/>
            <a:ext cx="1735840" cy="158442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26" name="Text Placeholder 17">
            <a:extLst>
              <a:ext uri="{FF2B5EF4-FFF2-40B4-BE49-F238E27FC236}">
                <a16:creationId xmlns:a16="http://schemas.microsoft.com/office/drawing/2014/main" id="{DBC8854C-1E96-EE3E-444B-649C18FE549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9594768" y="3284090"/>
            <a:ext cx="1735840" cy="1224221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EC0BDDBF-785A-D6B3-5765-54F604EDAF75}"/>
              </a:ext>
            </a:extLst>
          </p:cNvPr>
          <p:cNvGrpSpPr/>
          <p:nvPr userDrawn="1"/>
        </p:nvGrpSpPr>
        <p:grpSpPr>
          <a:xfrm>
            <a:off x="9787376" y="258464"/>
            <a:ext cx="2404624" cy="560807"/>
            <a:chOff x="8200941" y="3816054"/>
            <a:chExt cx="3986871" cy="929819"/>
          </a:xfrm>
        </p:grpSpPr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4589006E-CE6D-C5A7-60C8-BE4A88AD5E14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5875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43FF1426-EA35-9AA2-FB26-EC5A11040A08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5875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94C8D626-809A-060A-47C8-965F8B77C30E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5875" cap="flat">
              <a:solidFill>
                <a:srgbClr val="818BFB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50" name="Picture Placeholder 31">
            <a:extLst>
              <a:ext uri="{FF2B5EF4-FFF2-40B4-BE49-F238E27FC236}">
                <a16:creationId xmlns:a16="http://schemas.microsoft.com/office/drawing/2014/main" id="{A9A9ABCF-A47B-EFE3-8161-862FB93C03F5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4605972" y="1584454"/>
            <a:ext cx="735649" cy="638517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53" name="Picture Placeholder 31">
            <a:extLst>
              <a:ext uri="{FF2B5EF4-FFF2-40B4-BE49-F238E27FC236}">
                <a16:creationId xmlns:a16="http://schemas.microsoft.com/office/drawing/2014/main" id="{8BFEA7ED-213A-D14E-8A23-0DC48BC34E38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7100816" y="1584454"/>
            <a:ext cx="735649" cy="638517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54" name="Picture Placeholder 31">
            <a:extLst>
              <a:ext uri="{FF2B5EF4-FFF2-40B4-BE49-F238E27FC236}">
                <a16:creationId xmlns:a16="http://schemas.microsoft.com/office/drawing/2014/main" id="{AC21C797-C110-A620-2E25-1C8A2316DBBB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595660" y="1584454"/>
            <a:ext cx="735649" cy="638517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11" name="Text Placeholder 12">
            <a:extLst>
              <a:ext uri="{FF2B5EF4-FFF2-40B4-BE49-F238E27FC236}">
                <a16:creationId xmlns:a16="http://schemas.microsoft.com/office/drawing/2014/main" id="{E4BE5F32-3CA1-04BB-C9F6-FC198C9A83C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61916" y="1689944"/>
            <a:ext cx="3431807" cy="2728708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</p:spTree>
    <p:extLst>
      <p:ext uri="{BB962C8B-B14F-4D97-AF65-F5344CB8AC3E}">
        <p14:creationId xmlns:p14="http://schemas.microsoft.com/office/powerpoint/2010/main" val="571175123"/>
      </p:ext>
    </p:extLst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ext Heavy Slide_5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BCAF9085-3903-CF58-D7F5-8EE4DD1D7D7C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" name="Rounded Rectangle 18">
            <a:extLst>
              <a:ext uri="{FF2B5EF4-FFF2-40B4-BE49-F238E27FC236}">
                <a16:creationId xmlns:a16="http://schemas.microsoft.com/office/drawing/2014/main" id="{7F3F42AA-4176-F467-A40E-2BAD2C120913}"/>
              </a:ext>
            </a:extLst>
          </p:cNvPr>
          <p:cNvSpPr/>
          <p:nvPr userDrawn="1"/>
        </p:nvSpPr>
        <p:spPr>
          <a:xfrm>
            <a:off x="609600" y="1349829"/>
            <a:ext cx="11582399" cy="4535306"/>
          </a:xfrm>
          <a:prstGeom prst="roundRect">
            <a:avLst>
              <a:gd name="adj" fmla="val 4437"/>
            </a:avLst>
          </a:prstGeom>
          <a:solidFill>
            <a:srgbClr val="EFF5F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FFC3D92-DFAB-BF5A-2E98-BF91B468B4F2}"/>
              </a:ext>
            </a:extLst>
          </p:cNvPr>
          <p:cNvGrpSpPr/>
          <p:nvPr userDrawn="1"/>
        </p:nvGrpSpPr>
        <p:grpSpPr>
          <a:xfrm>
            <a:off x="9163164" y="194469"/>
            <a:ext cx="3028836" cy="1120031"/>
            <a:chOff x="7241828" y="856922"/>
            <a:chExt cx="4944479" cy="1828415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A68A6730-AA77-711F-91A0-76086A32B265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998D3460-6507-1D9A-1314-F103930A4CB8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283FECB5-F629-0D3D-27C3-0CF7D5C91D7A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AC3905E2-79B4-4CE3-16A3-ECE60F2566CF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FDF4C5FB-C752-DDF2-CED5-2A3C25A6AA3C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03283E9-6B49-409D-91D5-E70D873607F7}"/>
              </a:ext>
            </a:extLst>
          </p:cNvPr>
          <p:cNvGrpSpPr/>
          <p:nvPr userDrawn="1"/>
        </p:nvGrpSpPr>
        <p:grpSpPr>
          <a:xfrm>
            <a:off x="9535782" y="5062958"/>
            <a:ext cx="2656218" cy="982242"/>
            <a:chOff x="9535782" y="4462389"/>
            <a:chExt cx="2656218" cy="982242"/>
          </a:xfrm>
        </p:grpSpPr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19D47F9B-9E36-2AFA-513E-0AA798EB152E}"/>
                </a:ext>
              </a:extLst>
            </p:cNvPr>
            <p:cNvSpPr/>
            <p:nvPr/>
          </p:nvSpPr>
          <p:spPr>
            <a:xfrm>
              <a:off x="10283894" y="4462389"/>
              <a:ext cx="1908106" cy="388434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A67A9885-9457-8EC3-0ECC-12E0D7E611C9}"/>
                </a:ext>
              </a:extLst>
            </p:cNvPr>
            <p:cNvSpPr/>
            <p:nvPr/>
          </p:nvSpPr>
          <p:spPr>
            <a:xfrm>
              <a:off x="10338957" y="4506901"/>
              <a:ext cx="1853042" cy="299344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0207567E-EB6B-DF83-B25F-70498DC3DFD8}"/>
                </a:ext>
              </a:extLst>
            </p:cNvPr>
            <p:cNvSpPr/>
            <p:nvPr/>
          </p:nvSpPr>
          <p:spPr>
            <a:xfrm>
              <a:off x="9535782" y="5056224"/>
              <a:ext cx="1468155" cy="388407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1F6288D7-4ED7-98A1-D411-118ECA605B38}"/>
                </a:ext>
              </a:extLst>
            </p:cNvPr>
            <p:cNvSpPr/>
            <p:nvPr/>
          </p:nvSpPr>
          <p:spPr>
            <a:xfrm>
              <a:off x="11661285" y="5056237"/>
              <a:ext cx="530715" cy="388367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026CA53D-ED7B-9016-71E0-68CF2622E248}"/>
                </a:ext>
              </a:extLst>
            </p:cNvPr>
            <p:cNvSpPr/>
            <p:nvPr/>
          </p:nvSpPr>
          <p:spPr>
            <a:xfrm>
              <a:off x="9590805" y="5100754"/>
              <a:ext cx="1357545" cy="299344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2" name="Rectangle 31">
            <a:extLst>
              <a:ext uri="{FF2B5EF4-FFF2-40B4-BE49-F238E27FC236}">
                <a16:creationId xmlns:a16="http://schemas.microsoft.com/office/drawing/2014/main" id="{932A237F-0D2D-3521-5E79-2BDAF14AA23F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3F8F9369-2C1F-AADE-E966-9CCCE43D6723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58" name="Text Placeholder 57">
            <a:extLst>
              <a:ext uri="{FF2B5EF4-FFF2-40B4-BE49-F238E27FC236}">
                <a16:creationId xmlns:a16="http://schemas.microsoft.com/office/drawing/2014/main" id="{9575F0CD-CDB4-3BCA-13F1-BFD74BB8B6CE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830142" y="2379663"/>
            <a:ext cx="774713" cy="688080"/>
          </a:xfrm>
          <a:prstGeom prst="rect">
            <a:avLst/>
          </a:prstGeom>
        </p:spPr>
        <p:txBody>
          <a:bodyPr/>
          <a:lstStyle>
            <a:lvl1pPr algn="ctr">
              <a:defRPr lang="en-GB" sz="1400" b="1" kern="0" dirty="0" smtClean="0">
                <a:solidFill>
                  <a:schemeClr val="tx1"/>
                </a:solidFill>
                <a:latin typeface="Arial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61" name="Text Placeholder 60">
            <a:extLst>
              <a:ext uri="{FF2B5EF4-FFF2-40B4-BE49-F238E27FC236}">
                <a16:creationId xmlns:a16="http://schemas.microsoft.com/office/drawing/2014/main" id="{CDEF32DA-C81B-C390-2AF4-470BAF3F18F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718354" y="3227808"/>
            <a:ext cx="998288" cy="1293813"/>
          </a:xfrm>
          <a:prstGeom prst="rect">
            <a:avLst/>
          </a:prstGeom>
        </p:spPr>
        <p:txBody>
          <a:bodyPr/>
          <a:lstStyle>
            <a:lvl1pPr>
              <a:defRPr lang="en-US" sz="1200" b="0" i="0" u="none" strike="noStrike" kern="1200" cap="none" dirty="0" smtClean="0">
                <a:solidFill>
                  <a:schemeClr val="bg2">
                    <a:lumMod val="10000"/>
                  </a:schemeClr>
                </a:solidFill>
                <a:effectLst/>
                <a:latin typeface="+mn-lt"/>
                <a:ea typeface="+mn-ea"/>
                <a:cs typeface="+mn-cs"/>
                <a:sym typeface="Arial"/>
              </a:defRPr>
            </a:lvl1pPr>
          </a:lstStyle>
          <a:p>
            <a:pPr marL="0" marR="0" lvl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 typeface="Arial"/>
            </a:pPr>
            <a:r>
              <a:rPr lang="en-GB"/>
              <a:t>Click to edit Master text styles</a:t>
            </a:r>
          </a:p>
        </p:txBody>
      </p:sp>
      <p:sp>
        <p:nvSpPr>
          <p:cNvPr id="62" name="Text Placeholder 57">
            <a:extLst>
              <a:ext uri="{FF2B5EF4-FFF2-40B4-BE49-F238E27FC236}">
                <a16:creationId xmlns:a16="http://schemas.microsoft.com/office/drawing/2014/main" id="{4ACCE851-6D71-FBC3-D524-5BCE22B1731A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2435798" y="2379663"/>
            <a:ext cx="774713" cy="688080"/>
          </a:xfrm>
          <a:prstGeom prst="rect">
            <a:avLst/>
          </a:prstGeom>
        </p:spPr>
        <p:txBody>
          <a:bodyPr/>
          <a:lstStyle>
            <a:lvl1pPr algn="ctr">
              <a:defRPr lang="en-GB" sz="1400" b="1" kern="0" dirty="0" smtClean="0">
                <a:solidFill>
                  <a:schemeClr val="tx1"/>
                </a:solidFill>
                <a:latin typeface="Arial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63" name="Text Placeholder 60">
            <a:extLst>
              <a:ext uri="{FF2B5EF4-FFF2-40B4-BE49-F238E27FC236}">
                <a16:creationId xmlns:a16="http://schemas.microsoft.com/office/drawing/2014/main" id="{0BB393A2-6150-9105-FA63-170E06F3EFCC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324010" y="3227808"/>
            <a:ext cx="998288" cy="1293813"/>
          </a:xfrm>
          <a:prstGeom prst="rect">
            <a:avLst/>
          </a:prstGeom>
        </p:spPr>
        <p:txBody>
          <a:bodyPr/>
          <a:lstStyle>
            <a:lvl1pPr>
              <a:defRPr lang="en-US" sz="1200" b="0" i="0" u="none" strike="noStrike" kern="1200" cap="none" dirty="0" smtClean="0">
                <a:solidFill>
                  <a:schemeClr val="bg2">
                    <a:lumMod val="10000"/>
                  </a:schemeClr>
                </a:solidFill>
                <a:effectLst/>
                <a:latin typeface="+mn-lt"/>
                <a:ea typeface="+mn-ea"/>
                <a:cs typeface="+mn-cs"/>
                <a:sym typeface="Arial"/>
              </a:defRPr>
            </a:lvl1pPr>
          </a:lstStyle>
          <a:p>
            <a:pPr marL="0" marR="0" lvl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 typeface="Arial"/>
            </a:pPr>
            <a:r>
              <a:rPr lang="en-GB"/>
              <a:t>Click to edit Master text styles</a:t>
            </a:r>
          </a:p>
        </p:txBody>
      </p:sp>
      <p:sp>
        <p:nvSpPr>
          <p:cNvPr id="64" name="Text Placeholder 57">
            <a:extLst>
              <a:ext uri="{FF2B5EF4-FFF2-40B4-BE49-F238E27FC236}">
                <a16:creationId xmlns:a16="http://schemas.microsoft.com/office/drawing/2014/main" id="{1458ACC0-D00D-956F-588C-54A37F9B07D7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4041454" y="2379663"/>
            <a:ext cx="774713" cy="688080"/>
          </a:xfrm>
          <a:prstGeom prst="rect">
            <a:avLst/>
          </a:prstGeom>
        </p:spPr>
        <p:txBody>
          <a:bodyPr/>
          <a:lstStyle>
            <a:lvl1pPr algn="ctr">
              <a:defRPr lang="en-GB" sz="1400" b="1" kern="0" dirty="0" smtClean="0">
                <a:solidFill>
                  <a:schemeClr val="tx1"/>
                </a:solidFill>
                <a:latin typeface="Arial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65" name="Text Placeholder 60">
            <a:extLst>
              <a:ext uri="{FF2B5EF4-FFF2-40B4-BE49-F238E27FC236}">
                <a16:creationId xmlns:a16="http://schemas.microsoft.com/office/drawing/2014/main" id="{B250F977-E786-2DA7-72E8-81AFEE23F4A7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3929666" y="3227808"/>
            <a:ext cx="998288" cy="1293813"/>
          </a:xfrm>
          <a:prstGeom prst="rect">
            <a:avLst/>
          </a:prstGeom>
        </p:spPr>
        <p:txBody>
          <a:bodyPr/>
          <a:lstStyle>
            <a:lvl1pPr>
              <a:defRPr lang="en-US" sz="1200" b="0" i="0" u="none" strike="noStrike" kern="1200" cap="none" dirty="0" smtClean="0">
                <a:solidFill>
                  <a:schemeClr val="bg2">
                    <a:lumMod val="10000"/>
                  </a:schemeClr>
                </a:solidFill>
                <a:effectLst/>
                <a:latin typeface="+mn-lt"/>
                <a:ea typeface="+mn-ea"/>
                <a:cs typeface="+mn-cs"/>
                <a:sym typeface="Arial"/>
              </a:defRPr>
            </a:lvl1pPr>
          </a:lstStyle>
          <a:p>
            <a:pPr marL="0" marR="0" lvl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 typeface="Arial"/>
            </a:pPr>
            <a:r>
              <a:rPr lang="en-GB"/>
              <a:t>Click to edit Master text styles</a:t>
            </a:r>
          </a:p>
        </p:txBody>
      </p:sp>
      <p:sp>
        <p:nvSpPr>
          <p:cNvPr id="2" name="Picture Placeholder 31">
            <a:extLst>
              <a:ext uri="{FF2B5EF4-FFF2-40B4-BE49-F238E27FC236}">
                <a16:creationId xmlns:a16="http://schemas.microsoft.com/office/drawing/2014/main" id="{71AE08DE-41BD-8ADE-CC1A-8DD013322B2D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1019503" y="1636752"/>
            <a:ext cx="395990" cy="343705"/>
          </a:xfrm>
          <a:prstGeom prst="rect">
            <a:avLst/>
          </a:prstGeom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4" name="Picture Placeholder 31">
            <a:extLst>
              <a:ext uri="{FF2B5EF4-FFF2-40B4-BE49-F238E27FC236}">
                <a16:creationId xmlns:a16="http://schemas.microsoft.com/office/drawing/2014/main" id="{41E27262-52A2-1C8E-058F-D5D1FC823FBF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2619464" y="1636752"/>
            <a:ext cx="395990" cy="343705"/>
          </a:xfrm>
          <a:prstGeom prst="rect">
            <a:avLst/>
          </a:prstGeom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5" name="Picture Placeholder 31">
            <a:extLst>
              <a:ext uri="{FF2B5EF4-FFF2-40B4-BE49-F238E27FC236}">
                <a16:creationId xmlns:a16="http://schemas.microsoft.com/office/drawing/2014/main" id="{7A3D915A-1166-EF46-FD20-47BEE7A87B89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4231884" y="1636752"/>
            <a:ext cx="395990" cy="343705"/>
          </a:xfrm>
          <a:prstGeom prst="rect">
            <a:avLst/>
          </a:prstGeom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74" name="Text Placeholder 57">
            <a:extLst>
              <a:ext uri="{FF2B5EF4-FFF2-40B4-BE49-F238E27FC236}">
                <a16:creationId xmlns:a16="http://schemas.microsoft.com/office/drawing/2014/main" id="{51A9BA19-0D74-68B5-2F27-DE5D0FE54AFD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5647110" y="2379663"/>
            <a:ext cx="774713" cy="688080"/>
          </a:xfrm>
          <a:prstGeom prst="rect">
            <a:avLst/>
          </a:prstGeom>
        </p:spPr>
        <p:txBody>
          <a:bodyPr/>
          <a:lstStyle>
            <a:lvl1pPr algn="ctr">
              <a:defRPr lang="en-GB" sz="1400" b="1" kern="0" dirty="0" smtClean="0">
                <a:solidFill>
                  <a:schemeClr val="tx1"/>
                </a:solidFill>
                <a:latin typeface="Arial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75" name="Text Placeholder 60">
            <a:extLst>
              <a:ext uri="{FF2B5EF4-FFF2-40B4-BE49-F238E27FC236}">
                <a16:creationId xmlns:a16="http://schemas.microsoft.com/office/drawing/2014/main" id="{D1A24755-EB0D-881D-82D5-9B1E6C9C1B5C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5535322" y="3227808"/>
            <a:ext cx="998288" cy="1293813"/>
          </a:xfrm>
          <a:prstGeom prst="rect">
            <a:avLst/>
          </a:prstGeom>
        </p:spPr>
        <p:txBody>
          <a:bodyPr/>
          <a:lstStyle>
            <a:lvl1pPr>
              <a:defRPr lang="en-US" sz="1200" b="0" i="0" u="none" strike="noStrike" kern="1200" cap="none" dirty="0" smtClean="0">
                <a:solidFill>
                  <a:schemeClr val="bg2">
                    <a:lumMod val="10000"/>
                  </a:schemeClr>
                </a:solidFill>
                <a:effectLst/>
                <a:latin typeface="+mn-lt"/>
                <a:ea typeface="+mn-ea"/>
                <a:cs typeface="+mn-cs"/>
                <a:sym typeface="Arial"/>
              </a:defRPr>
            </a:lvl1pPr>
          </a:lstStyle>
          <a:p>
            <a:pPr marL="0" marR="0" lvl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 typeface="Arial"/>
            </a:pPr>
            <a:r>
              <a:rPr lang="en-GB"/>
              <a:t>Click to edit Master text styles</a:t>
            </a:r>
          </a:p>
        </p:txBody>
      </p:sp>
      <p:sp>
        <p:nvSpPr>
          <p:cNvPr id="76" name="Picture Placeholder 31">
            <a:extLst>
              <a:ext uri="{FF2B5EF4-FFF2-40B4-BE49-F238E27FC236}">
                <a16:creationId xmlns:a16="http://schemas.microsoft.com/office/drawing/2014/main" id="{12031D72-3DEF-818B-9201-71ED50D3C3BD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5830776" y="1636752"/>
            <a:ext cx="395990" cy="343705"/>
          </a:xfrm>
          <a:prstGeom prst="rect">
            <a:avLst/>
          </a:prstGeom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80" name="Text Placeholder 57">
            <a:extLst>
              <a:ext uri="{FF2B5EF4-FFF2-40B4-BE49-F238E27FC236}">
                <a16:creationId xmlns:a16="http://schemas.microsoft.com/office/drawing/2014/main" id="{D8F5E859-F3A9-ABF0-04A3-365F14025D11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7271257" y="2379663"/>
            <a:ext cx="774713" cy="688080"/>
          </a:xfrm>
          <a:prstGeom prst="rect">
            <a:avLst/>
          </a:prstGeom>
        </p:spPr>
        <p:txBody>
          <a:bodyPr/>
          <a:lstStyle>
            <a:lvl1pPr algn="ctr">
              <a:defRPr lang="en-GB" sz="1400" b="1" kern="0" dirty="0" smtClean="0">
                <a:solidFill>
                  <a:schemeClr val="tx1"/>
                </a:solidFill>
                <a:latin typeface="Arial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81" name="Text Placeholder 60">
            <a:extLst>
              <a:ext uri="{FF2B5EF4-FFF2-40B4-BE49-F238E27FC236}">
                <a16:creationId xmlns:a16="http://schemas.microsoft.com/office/drawing/2014/main" id="{11B5B8E4-FC09-B7F6-6715-BB5EF9DEB592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7159469" y="3227808"/>
            <a:ext cx="998288" cy="1293813"/>
          </a:xfrm>
          <a:prstGeom prst="rect">
            <a:avLst/>
          </a:prstGeom>
        </p:spPr>
        <p:txBody>
          <a:bodyPr/>
          <a:lstStyle>
            <a:lvl1pPr>
              <a:defRPr lang="en-US" sz="1200" b="0" i="0" u="none" strike="noStrike" kern="1200" cap="none" dirty="0" smtClean="0">
                <a:solidFill>
                  <a:schemeClr val="bg2">
                    <a:lumMod val="10000"/>
                  </a:schemeClr>
                </a:solidFill>
                <a:effectLst/>
                <a:latin typeface="+mn-lt"/>
                <a:ea typeface="+mn-ea"/>
                <a:cs typeface="+mn-cs"/>
                <a:sym typeface="Arial"/>
              </a:defRPr>
            </a:lvl1pPr>
          </a:lstStyle>
          <a:p>
            <a:pPr marL="0" marR="0" lvl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 typeface="Arial"/>
            </a:pPr>
            <a:r>
              <a:rPr lang="en-GB"/>
              <a:t>Click to edit Master text styles</a:t>
            </a:r>
          </a:p>
        </p:txBody>
      </p:sp>
      <p:sp>
        <p:nvSpPr>
          <p:cNvPr id="82" name="Text Placeholder 57">
            <a:extLst>
              <a:ext uri="{FF2B5EF4-FFF2-40B4-BE49-F238E27FC236}">
                <a16:creationId xmlns:a16="http://schemas.microsoft.com/office/drawing/2014/main" id="{080CD509-380C-1790-9974-EAE953E6F81C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8876913" y="2379663"/>
            <a:ext cx="774713" cy="688080"/>
          </a:xfrm>
          <a:prstGeom prst="rect">
            <a:avLst/>
          </a:prstGeom>
        </p:spPr>
        <p:txBody>
          <a:bodyPr/>
          <a:lstStyle>
            <a:lvl1pPr algn="ctr">
              <a:defRPr lang="en-GB" sz="1400" b="1" kern="0" dirty="0" smtClean="0">
                <a:solidFill>
                  <a:schemeClr val="tx1"/>
                </a:solidFill>
                <a:latin typeface="Arial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83" name="Text Placeholder 60">
            <a:extLst>
              <a:ext uri="{FF2B5EF4-FFF2-40B4-BE49-F238E27FC236}">
                <a16:creationId xmlns:a16="http://schemas.microsoft.com/office/drawing/2014/main" id="{CC6A5D12-FF5D-056A-7FB5-1A801008DA61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>
          <a:xfrm>
            <a:off x="8765125" y="3227808"/>
            <a:ext cx="998288" cy="1293813"/>
          </a:xfrm>
          <a:prstGeom prst="rect">
            <a:avLst/>
          </a:prstGeom>
        </p:spPr>
        <p:txBody>
          <a:bodyPr/>
          <a:lstStyle>
            <a:lvl1pPr>
              <a:defRPr lang="en-US" sz="1200" b="0" i="0" u="none" strike="noStrike" kern="1200" cap="none" dirty="0" smtClean="0">
                <a:solidFill>
                  <a:schemeClr val="bg2">
                    <a:lumMod val="10000"/>
                  </a:schemeClr>
                </a:solidFill>
                <a:effectLst/>
                <a:latin typeface="+mn-lt"/>
                <a:ea typeface="+mn-ea"/>
                <a:cs typeface="+mn-cs"/>
                <a:sym typeface="Arial"/>
              </a:defRPr>
            </a:lvl1pPr>
          </a:lstStyle>
          <a:p>
            <a:pPr marL="0" marR="0" lvl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 typeface="Arial"/>
            </a:pPr>
            <a:r>
              <a:rPr lang="en-GB"/>
              <a:t>Click to edit Master text styles</a:t>
            </a:r>
          </a:p>
        </p:txBody>
      </p:sp>
      <p:sp>
        <p:nvSpPr>
          <p:cNvPr id="84" name="Text Placeholder 57">
            <a:extLst>
              <a:ext uri="{FF2B5EF4-FFF2-40B4-BE49-F238E27FC236}">
                <a16:creationId xmlns:a16="http://schemas.microsoft.com/office/drawing/2014/main" id="{D15BC020-1852-3236-4F0B-78B15B32C32A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>
          <a:xfrm>
            <a:off x="10482569" y="2379663"/>
            <a:ext cx="774713" cy="688080"/>
          </a:xfrm>
          <a:prstGeom prst="rect">
            <a:avLst/>
          </a:prstGeom>
        </p:spPr>
        <p:txBody>
          <a:bodyPr/>
          <a:lstStyle>
            <a:lvl1pPr algn="ctr">
              <a:defRPr lang="en-GB" sz="1400" b="1" kern="0" dirty="0" smtClean="0">
                <a:solidFill>
                  <a:schemeClr val="tx1"/>
                </a:solidFill>
                <a:latin typeface="Arial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85" name="Text Placeholder 60">
            <a:extLst>
              <a:ext uri="{FF2B5EF4-FFF2-40B4-BE49-F238E27FC236}">
                <a16:creationId xmlns:a16="http://schemas.microsoft.com/office/drawing/2014/main" id="{AEDDE3B0-7F4E-A756-69DA-7F961F82B7E6}"/>
              </a:ext>
            </a:extLst>
          </p:cNvPr>
          <p:cNvSpPr>
            <a:spLocks noGrp="1"/>
          </p:cNvSpPr>
          <p:nvPr>
            <p:ph type="body" sz="quarter" idx="37"/>
          </p:nvPr>
        </p:nvSpPr>
        <p:spPr>
          <a:xfrm>
            <a:off x="10370781" y="3227808"/>
            <a:ext cx="998288" cy="1293813"/>
          </a:xfrm>
          <a:prstGeom prst="rect">
            <a:avLst/>
          </a:prstGeom>
        </p:spPr>
        <p:txBody>
          <a:bodyPr/>
          <a:lstStyle>
            <a:lvl1pPr>
              <a:defRPr lang="en-US" sz="1200" b="0" i="0" u="none" strike="noStrike" kern="1200" cap="none" dirty="0" smtClean="0">
                <a:solidFill>
                  <a:schemeClr val="bg2">
                    <a:lumMod val="10000"/>
                  </a:schemeClr>
                </a:solidFill>
                <a:effectLst/>
                <a:latin typeface="+mn-lt"/>
                <a:ea typeface="+mn-ea"/>
                <a:cs typeface="+mn-cs"/>
                <a:sym typeface="Arial"/>
              </a:defRPr>
            </a:lvl1pPr>
          </a:lstStyle>
          <a:p>
            <a:pPr marL="0" marR="0" lvl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 typeface="Arial"/>
            </a:pPr>
            <a:r>
              <a:rPr lang="en-GB"/>
              <a:t>Click to edit Master text styles</a:t>
            </a:r>
          </a:p>
        </p:txBody>
      </p:sp>
      <p:sp>
        <p:nvSpPr>
          <p:cNvPr id="86" name="Picture Placeholder 31">
            <a:extLst>
              <a:ext uri="{FF2B5EF4-FFF2-40B4-BE49-F238E27FC236}">
                <a16:creationId xmlns:a16="http://schemas.microsoft.com/office/drawing/2014/main" id="{AC8DCBF4-FBEB-FB1C-3627-5CF5389090D7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7460618" y="1636752"/>
            <a:ext cx="395990" cy="343705"/>
          </a:xfrm>
          <a:prstGeom prst="rect">
            <a:avLst/>
          </a:prstGeom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87" name="Picture Placeholder 31">
            <a:extLst>
              <a:ext uri="{FF2B5EF4-FFF2-40B4-BE49-F238E27FC236}">
                <a16:creationId xmlns:a16="http://schemas.microsoft.com/office/drawing/2014/main" id="{F9CE104C-5F94-3297-D12F-7494E43E14EE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060579" y="1636752"/>
            <a:ext cx="395990" cy="343705"/>
          </a:xfrm>
          <a:prstGeom prst="rect">
            <a:avLst/>
          </a:prstGeom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88" name="Picture Placeholder 31">
            <a:extLst>
              <a:ext uri="{FF2B5EF4-FFF2-40B4-BE49-F238E27FC236}">
                <a16:creationId xmlns:a16="http://schemas.microsoft.com/office/drawing/2014/main" id="{3EED5797-D350-ABE2-2CBF-12302B8EBD3F}"/>
              </a:ext>
            </a:extLst>
          </p:cNvPr>
          <p:cNvSpPr>
            <a:spLocks noGrp="1"/>
          </p:cNvSpPr>
          <p:nvPr>
            <p:ph type="pic" sz="quarter" idx="40"/>
          </p:nvPr>
        </p:nvSpPr>
        <p:spPr>
          <a:xfrm>
            <a:off x="10672999" y="1636752"/>
            <a:ext cx="395990" cy="343705"/>
          </a:xfrm>
          <a:prstGeom prst="rect">
            <a:avLst/>
          </a:prstGeom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id="{1FDC76AF-24CB-4AEE-6EEF-BCAA57B48D4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</p:spTree>
    <p:extLst>
      <p:ext uri="{BB962C8B-B14F-4D97-AF65-F5344CB8AC3E}">
        <p14:creationId xmlns:p14="http://schemas.microsoft.com/office/powerpoint/2010/main" val="2555401190"/>
      </p:ext>
    </p:extLst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ext Heavy Slide w/ icons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36FB2DD1-3B23-51D6-16DA-4631C45F1EB7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9DDA10D-A083-13F9-01ED-694B1D012B99}"/>
              </a:ext>
            </a:extLst>
          </p:cNvPr>
          <p:cNvGrpSpPr/>
          <p:nvPr userDrawn="1"/>
        </p:nvGrpSpPr>
        <p:grpSpPr>
          <a:xfrm>
            <a:off x="9965853" y="327790"/>
            <a:ext cx="3185148" cy="742841"/>
            <a:chOff x="8200941" y="3816054"/>
            <a:chExt cx="3986871" cy="929819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A2C1B690-8DC8-52D3-D173-CF064D20B36F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ED631834-E1A4-D024-6C35-A5989845877F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4B509CCB-897F-DCFC-6F44-55DFE2B7A3EC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66D81022-DAC3-51E3-E66F-E792BA87122F}"/>
              </a:ext>
            </a:extLst>
          </p:cNvPr>
          <p:cNvGrpSpPr/>
          <p:nvPr userDrawn="1"/>
        </p:nvGrpSpPr>
        <p:grpSpPr>
          <a:xfrm>
            <a:off x="10926132" y="5497804"/>
            <a:ext cx="2073899" cy="321555"/>
            <a:chOff x="7573955" y="3084660"/>
            <a:chExt cx="4515315" cy="700093"/>
          </a:xfrm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61F7387C-A3CF-97DF-FA34-A453A999FE84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CF3F2B9E-3C11-86CD-07AC-19BFBDFA0D2A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807A77CC-60B0-1642-81EF-E4F32C4D2EE3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A5FC350E-AF90-944B-715C-2BA292A1222A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" name="Rectangle 14">
            <a:extLst>
              <a:ext uri="{FF2B5EF4-FFF2-40B4-BE49-F238E27FC236}">
                <a16:creationId xmlns:a16="http://schemas.microsoft.com/office/drawing/2014/main" id="{BB7EDDD9-130E-709A-08DF-D6A3C2A3FFEF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0EA5D933-69F2-A4A2-C313-84F5DE5FAF4F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3C8F8C49-1175-CEE9-468E-0E6429D01E27}"/>
              </a:ext>
            </a:extLst>
          </p:cNvPr>
          <p:cNvSpPr/>
          <p:nvPr userDrawn="1"/>
        </p:nvSpPr>
        <p:spPr>
          <a:xfrm rot="10800000">
            <a:off x="12190722" y="-1"/>
            <a:ext cx="4444409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 Placeholder 19">
            <a:extLst>
              <a:ext uri="{FF2B5EF4-FFF2-40B4-BE49-F238E27FC236}">
                <a16:creationId xmlns:a16="http://schemas.microsoft.com/office/drawing/2014/main" id="{7E91EAFD-58CC-204D-AF0C-372C5A7A756E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09601" y="2662047"/>
            <a:ext cx="2036763" cy="403225"/>
          </a:xfrm>
          <a:prstGeom prst="rect">
            <a:avLst/>
          </a:prstGeom>
        </p:spPr>
        <p:txBody>
          <a:bodyPr/>
          <a:lstStyle>
            <a:lvl1pPr>
              <a:defRPr lang="en-GB" sz="1500" kern="1200" dirty="0" smtClean="0">
                <a:solidFill>
                  <a:schemeClr val="dk1">
                    <a:hueOff val="0"/>
                    <a:satOff val="0"/>
                    <a:lumOff val="0"/>
                    <a:alphaOff val="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ctr" defTabSz="40005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None/>
            </a:pPr>
            <a:r>
              <a:rPr lang="en-GB"/>
              <a:t>Click to edit Master text styles</a:t>
            </a:r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2563BAC4-B824-7B85-B30E-F4EA751C61EF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1327692" y="1848939"/>
            <a:ext cx="600581" cy="521283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18" name="Text Placeholder 19">
            <a:extLst>
              <a:ext uri="{FF2B5EF4-FFF2-40B4-BE49-F238E27FC236}">
                <a16:creationId xmlns:a16="http://schemas.microsoft.com/office/drawing/2014/main" id="{7683ADB7-A1D0-C967-B7AE-AE7537FE046A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3520871" y="2662047"/>
            <a:ext cx="2036763" cy="403225"/>
          </a:xfrm>
          <a:prstGeom prst="rect">
            <a:avLst/>
          </a:prstGeom>
        </p:spPr>
        <p:txBody>
          <a:bodyPr/>
          <a:lstStyle>
            <a:lvl1pPr>
              <a:defRPr lang="en-GB" sz="1500" kern="1200" dirty="0" smtClean="0">
                <a:solidFill>
                  <a:schemeClr val="dk1">
                    <a:hueOff val="0"/>
                    <a:satOff val="0"/>
                    <a:lumOff val="0"/>
                    <a:alphaOff val="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ctr" defTabSz="40005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None/>
            </a:pPr>
            <a:r>
              <a:rPr lang="en-GB"/>
              <a:t>Click to edit Master text styles</a:t>
            </a:r>
          </a:p>
        </p:txBody>
      </p:sp>
      <p:sp>
        <p:nvSpPr>
          <p:cNvPr id="19" name="Picture Placeholder 31">
            <a:extLst>
              <a:ext uri="{FF2B5EF4-FFF2-40B4-BE49-F238E27FC236}">
                <a16:creationId xmlns:a16="http://schemas.microsoft.com/office/drawing/2014/main" id="{E1D744C2-7B9E-7328-6679-0080DD9707E1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4238962" y="1848939"/>
            <a:ext cx="600581" cy="521283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20" name="Text Placeholder 19">
            <a:extLst>
              <a:ext uri="{FF2B5EF4-FFF2-40B4-BE49-F238E27FC236}">
                <a16:creationId xmlns:a16="http://schemas.microsoft.com/office/drawing/2014/main" id="{7B3B8D56-6987-91E4-B2F4-E1B2F924EAEF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6432141" y="2662047"/>
            <a:ext cx="2036763" cy="403225"/>
          </a:xfrm>
          <a:prstGeom prst="rect">
            <a:avLst/>
          </a:prstGeom>
        </p:spPr>
        <p:txBody>
          <a:bodyPr/>
          <a:lstStyle>
            <a:lvl1pPr>
              <a:defRPr lang="en-GB" sz="1500" kern="1200" dirty="0" smtClean="0">
                <a:solidFill>
                  <a:schemeClr val="dk1">
                    <a:hueOff val="0"/>
                    <a:satOff val="0"/>
                    <a:lumOff val="0"/>
                    <a:alphaOff val="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ctr" defTabSz="40005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None/>
            </a:pPr>
            <a:r>
              <a:rPr lang="en-GB"/>
              <a:t>Click to edit Master text styles</a:t>
            </a:r>
          </a:p>
        </p:txBody>
      </p:sp>
      <p:sp>
        <p:nvSpPr>
          <p:cNvPr id="22" name="Picture Placeholder 31">
            <a:extLst>
              <a:ext uri="{FF2B5EF4-FFF2-40B4-BE49-F238E27FC236}">
                <a16:creationId xmlns:a16="http://schemas.microsoft.com/office/drawing/2014/main" id="{69C52D4C-38C3-F8FC-37CA-D69C9B02558F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7150232" y="1848939"/>
            <a:ext cx="600581" cy="521283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23" name="Text Placeholder 19">
            <a:extLst>
              <a:ext uri="{FF2B5EF4-FFF2-40B4-BE49-F238E27FC236}">
                <a16:creationId xmlns:a16="http://schemas.microsoft.com/office/drawing/2014/main" id="{27132CD6-C08C-96F7-26A4-B24A646DACFD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9343411" y="2673064"/>
            <a:ext cx="2036763" cy="403225"/>
          </a:xfrm>
          <a:prstGeom prst="rect">
            <a:avLst/>
          </a:prstGeom>
        </p:spPr>
        <p:txBody>
          <a:bodyPr/>
          <a:lstStyle>
            <a:lvl1pPr>
              <a:defRPr lang="en-GB" sz="1500" kern="1200" dirty="0" smtClean="0">
                <a:solidFill>
                  <a:schemeClr val="dk1">
                    <a:hueOff val="0"/>
                    <a:satOff val="0"/>
                    <a:lumOff val="0"/>
                    <a:alphaOff val="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ctr" defTabSz="40005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None/>
            </a:pPr>
            <a:r>
              <a:rPr lang="en-GB"/>
              <a:t>Click to edit Master text styles</a:t>
            </a:r>
          </a:p>
        </p:txBody>
      </p:sp>
      <p:sp>
        <p:nvSpPr>
          <p:cNvPr id="27" name="Picture Placeholder 31">
            <a:extLst>
              <a:ext uri="{FF2B5EF4-FFF2-40B4-BE49-F238E27FC236}">
                <a16:creationId xmlns:a16="http://schemas.microsoft.com/office/drawing/2014/main" id="{5E1355C6-B18B-2581-3B90-2F11C78873A3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10061502" y="1859956"/>
            <a:ext cx="600581" cy="521283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28" name="Text Placeholder 19">
            <a:extLst>
              <a:ext uri="{FF2B5EF4-FFF2-40B4-BE49-F238E27FC236}">
                <a16:creationId xmlns:a16="http://schemas.microsoft.com/office/drawing/2014/main" id="{622A7DDD-DE69-3811-3B2E-B896FFF35827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609601" y="4832370"/>
            <a:ext cx="2036763" cy="403225"/>
          </a:xfrm>
          <a:prstGeom prst="rect">
            <a:avLst/>
          </a:prstGeom>
        </p:spPr>
        <p:txBody>
          <a:bodyPr/>
          <a:lstStyle>
            <a:lvl1pPr>
              <a:defRPr lang="en-GB" sz="1500" kern="1200" dirty="0" smtClean="0">
                <a:solidFill>
                  <a:schemeClr val="dk1">
                    <a:hueOff val="0"/>
                    <a:satOff val="0"/>
                    <a:lumOff val="0"/>
                    <a:alphaOff val="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ctr" defTabSz="40005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None/>
            </a:pPr>
            <a:r>
              <a:rPr lang="en-GB"/>
              <a:t>Click to edit Master text styles</a:t>
            </a:r>
          </a:p>
        </p:txBody>
      </p:sp>
      <p:sp>
        <p:nvSpPr>
          <p:cNvPr id="29" name="Picture Placeholder 31">
            <a:extLst>
              <a:ext uri="{FF2B5EF4-FFF2-40B4-BE49-F238E27FC236}">
                <a16:creationId xmlns:a16="http://schemas.microsoft.com/office/drawing/2014/main" id="{E5F8F3D2-602B-B5E2-6F51-0DD92353E3D8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1327692" y="4019262"/>
            <a:ext cx="600581" cy="521283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30" name="Text Placeholder 19">
            <a:extLst>
              <a:ext uri="{FF2B5EF4-FFF2-40B4-BE49-F238E27FC236}">
                <a16:creationId xmlns:a16="http://schemas.microsoft.com/office/drawing/2014/main" id="{F4C23ED1-8086-5D54-3F09-7F3EB48FA595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3520871" y="4832370"/>
            <a:ext cx="2036763" cy="403225"/>
          </a:xfrm>
          <a:prstGeom prst="rect">
            <a:avLst/>
          </a:prstGeom>
        </p:spPr>
        <p:txBody>
          <a:bodyPr/>
          <a:lstStyle>
            <a:lvl1pPr>
              <a:defRPr lang="en-GB" sz="1500" kern="1200" dirty="0" smtClean="0">
                <a:solidFill>
                  <a:schemeClr val="dk1">
                    <a:hueOff val="0"/>
                    <a:satOff val="0"/>
                    <a:lumOff val="0"/>
                    <a:alphaOff val="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ctr" defTabSz="40005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None/>
            </a:pPr>
            <a:r>
              <a:rPr lang="en-GB"/>
              <a:t>Click to edit Master text styles</a:t>
            </a:r>
          </a:p>
        </p:txBody>
      </p:sp>
      <p:sp>
        <p:nvSpPr>
          <p:cNvPr id="31" name="Picture Placeholder 31">
            <a:extLst>
              <a:ext uri="{FF2B5EF4-FFF2-40B4-BE49-F238E27FC236}">
                <a16:creationId xmlns:a16="http://schemas.microsoft.com/office/drawing/2014/main" id="{706BD6F0-7215-16C7-84CF-6E65256A821F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4238962" y="4019262"/>
            <a:ext cx="600581" cy="521283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44" name="Text Placeholder 19">
            <a:extLst>
              <a:ext uri="{FF2B5EF4-FFF2-40B4-BE49-F238E27FC236}">
                <a16:creationId xmlns:a16="http://schemas.microsoft.com/office/drawing/2014/main" id="{5033E6F6-97C2-3451-4914-86A5A68AE1B8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6432141" y="4832370"/>
            <a:ext cx="2036763" cy="403225"/>
          </a:xfrm>
          <a:prstGeom prst="rect">
            <a:avLst/>
          </a:prstGeom>
        </p:spPr>
        <p:txBody>
          <a:bodyPr/>
          <a:lstStyle>
            <a:lvl1pPr>
              <a:defRPr lang="en-GB" sz="1500" kern="1200" dirty="0" smtClean="0">
                <a:solidFill>
                  <a:schemeClr val="dk1">
                    <a:hueOff val="0"/>
                    <a:satOff val="0"/>
                    <a:lumOff val="0"/>
                    <a:alphaOff val="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ctr" defTabSz="40005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None/>
            </a:pPr>
            <a:r>
              <a:rPr lang="en-GB"/>
              <a:t>Click to edit Master text styles</a:t>
            </a:r>
          </a:p>
        </p:txBody>
      </p:sp>
      <p:sp>
        <p:nvSpPr>
          <p:cNvPr id="45" name="Picture Placeholder 31">
            <a:extLst>
              <a:ext uri="{FF2B5EF4-FFF2-40B4-BE49-F238E27FC236}">
                <a16:creationId xmlns:a16="http://schemas.microsoft.com/office/drawing/2014/main" id="{FD02BE19-2062-8DB0-0EEE-8F23057C2DB4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7150232" y="4019262"/>
            <a:ext cx="600581" cy="521283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46" name="Text Placeholder 19">
            <a:extLst>
              <a:ext uri="{FF2B5EF4-FFF2-40B4-BE49-F238E27FC236}">
                <a16:creationId xmlns:a16="http://schemas.microsoft.com/office/drawing/2014/main" id="{C1E35605-8CFD-C4E2-5681-05874488FB75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9343411" y="4843387"/>
            <a:ext cx="2036763" cy="403225"/>
          </a:xfrm>
          <a:prstGeom prst="rect">
            <a:avLst/>
          </a:prstGeom>
        </p:spPr>
        <p:txBody>
          <a:bodyPr/>
          <a:lstStyle>
            <a:lvl1pPr>
              <a:defRPr lang="en-GB" sz="1500" kern="1200" dirty="0" smtClean="0">
                <a:solidFill>
                  <a:schemeClr val="dk1">
                    <a:hueOff val="0"/>
                    <a:satOff val="0"/>
                    <a:lumOff val="0"/>
                    <a:alphaOff val="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ctr" defTabSz="40005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None/>
            </a:pPr>
            <a:r>
              <a:rPr lang="en-GB"/>
              <a:t>Click to edit Master text styles</a:t>
            </a:r>
          </a:p>
        </p:txBody>
      </p:sp>
      <p:sp>
        <p:nvSpPr>
          <p:cNvPr id="47" name="Picture Placeholder 31">
            <a:extLst>
              <a:ext uri="{FF2B5EF4-FFF2-40B4-BE49-F238E27FC236}">
                <a16:creationId xmlns:a16="http://schemas.microsoft.com/office/drawing/2014/main" id="{1F8E5B01-B182-C5DF-891B-C315CE6A50CD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10061502" y="4030279"/>
            <a:ext cx="600581" cy="521283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25" name="Text Placeholder 12">
            <a:extLst>
              <a:ext uri="{FF2B5EF4-FFF2-40B4-BE49-F238E27FC236}">
                <a16:creationId xmlns:a16="http://schemas.microsoft.com/office/drawing/2014/main" id="{AD7530E3-977E-20FD-75DC-5DD2788063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</p:spTree>
    <p:extLst>
      <p:ext uri="{BB962C8B-B14F-4D97-AF65-F5344CB8AC3E}">
        <p14:creationId xmlns:p14="http://schemas.microsoft.com/office/powerpoint/2010/main" val="3805478299"/>
      </p:ext>
    </p:extLst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ext Heavy Slide w/ boxes_1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7BD75BD9-8106-DBEB-0FDB-EB199FEEA414}"/>
              </a:ext>
            </a:extLst>
          </p:cNvPr>
          <p:cNvGrpSpPr/>
          <p:nvPr userDrawn="1"/>
        </p:nvGrpSpPr>
        <p:grpSpPr>
          <a:xfrm>
            <a:off x="10345004" y="495274"/>
            <a:ext cx="2799343" cy="434034"/>
            <a:chOff x="7573955" y="3084660"/>
            <a:chExt cx="4515315" cy="700093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6D2D781E-9FA5-D5F6-CBD8-8D685F0C1D59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>
                  <a:lumMod val="9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D748A296-1C70-192A-A555-4046A923DDCC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>
                  <a:lumMod val="9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B1B6C1B3-7F95-85A0-6683-8942AD27C864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>
                  <a:lumMod val="9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77958F9B-FCE4-FE17-3F84-7F7EE2DBECD8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chemeClr val="accent5">
                  <a:lumMod val="9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1" name="Rectangle 20">
            <a:extLst>
              <a:ext uri="{FF2B5EF4-FFF2-40B4-BE49-F238E27FC236}">
                <a16:creationId xmlns:a16="http://schemas.microsoft.com/office/drawing/2014/main" id="{4024671E-1D62-14E4-2244-A4A3FA424821}"/>
              </a:ext>
            </a:extLst>
          </p:cNvPr>
          <p:cNvSpPr/>
          <p:nvPr userDrawn="1"/>
        </p:nvSpPr>
        <p:spPr>
          <a:xfrm>
            <a:off x="14152723" y="6213528"/>
            <a:ext cx="4203953" cy="558691"/>
          </a:xfrm>
          <a:prstGeom prst="rect">
            <a:avLst/>
          </a:prstGeom>
        </p:spPr>
        <p:style>
          <a:lnRef idx="0">
            <a:schemeClr val="dk1">
              <a:alpha val="0"/>
              <a:hueOff val="0"/>
              <a:satOff val="0"/>
              <a:lumOff val="0"/>
              <a:alphaOff val="0"/>
            </a:schemeClr>
          </a:lnRef>
          <a:fillRef idx="0">
            <a:schemeClr val="lt1">
              <a:alpha val="0"/>
              <a:hueOff val="0"/>
              <a:satOff val="0"/>
              <a:lumOff val="0"/>
              <a:alphaOff val="0"/>
            </a:schemeClr>
          </a:fillRef>
          <a:effectRef idx="0">
            <a:schemeClr val="lt1">
              <a:alpha val="0"/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B1821">
                  <a:hueOff val="0"/>
                  <a:satOff val="0"/>
                  <a:lumOff val="0"/>
                  <a:alphaOff val="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C829402F-E7E7-B53B-3008-944D17F02271}"/>
              </a:ext>
            </a:extLst>
          </p:cNvPr>
          <p:cNvSpPr/>
          <p:nvPr userDrawn="1"/>
        </p:nvSpPr>
        <p:spPr>
          <a:xfrm rot="10800000">
            <a:off x="12192000" y="-2945995"/>
            <a:ext cx="4444409" cy="15763465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ounded Rectangle 23">
            <a:extLst>
              <a:ext uri="{FF2B5EF4-FFF2-40B4-BE49-F238E27FC236}">
                <a16:creationId xmlns:a16="http://schemas.microsoft.com/office/drawing/2014/main" id="{1040BE10-2435-2387-F72F-604CA1793F2B}"/>
              </a:ext>
            </a:extLst>
          </p:cNvPr>
          <p:cNvSpPr/>
          <p:nvPr userDrawn="1"/>
        </p:nvSpPr>
        <p:spPr>
          <a:xfrm>
            <a:off x="3099708" y="2502273"/>
            <a:ext cx="2559480" cy="3303194"/>
          </a:xfrm>
          <a:prstGeom prst="roundRect">
            <a:avLst>
              <a:gd name="adj" fmla="val 6149"/>
            </a:avLst>
          </a:prstGeom>
          <a:solidFill>
            <a:srgbClr val="FFFFFF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6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6" name="Freeform 25">
            <a:extLst>
              <a:ext uri="{FF2B5EF4-FFF2-40B4-BE49-F238E27FC236}">
                <a16:creationId xmlns:a16="http://schemas.microsoft.com/office/drawing/2014/main" id="{9FC53A99-1F87-95DA-6040-9F36D0AB504F}"/>
              </a:ext>
            </a:extLst>
          </p:cNvPr>
          <p:cNvSpPr/>
          <p:nvPr userDrawn="1"/>
        </p:nvSpPr>
        <p:spPr>
          <a:xfrm>
            <a:off x="3099710" y="4639272"/>
            <a:ext cx="195964" cy="1166194"/>
          </a:xfrm>
          <a:custGeom>
            <a:avLst/>
            <a:gdLst>
              <a:gd name="connsiteX0" fmla="*/ 0 w 259387"/>
              <a:gd name="connsiteY0" fmla="*/ 0 h 1543629"/>
              <a:gd name="connsiteX1" fmla="*/ 62210 w 259387"/>
              <a:gd name="connsiteY1" fmla="*/ 0 h 1543629"/>
              <a:gd name="connsiteX2" fmla="*/ 259387 w 259387"/>
              <a:gd name="connsiteY2" fmla="*/ 197177 h 1543629"/>
              <a:gd name="connsiteX3" fmla="*/ 259387 w 259387"/>
              <a:gd name="connsiteY3" fmla="*/ 1543629 h 1543629"/>
              <a:gd name="connsiteX4" fmla="*/ 0 w 259387"/>
              <a:gd name="connsiteY4" fmla="*/ 1543629 h 1543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9387" h="1543629">
                <a:moveTo>
                  <a:pt x="0" y="0"/>
                </a:moveTo>
                <a:lnTo>
                  <a:pt x="62210" y="0"/>
                </a:lnTo>
                <a:cubicBezTo>
                  <a:pt x="171108" y="0"/>
                  <a:pt x="259387" y="88279"/>
                  <a:pt x="259387" y="197177"/>
                </a:cubicBezTo>
                <a:lnTo>
                  <a:pt x="259387" y="1543629"/>
                </a:lnTo>
                <a:lnTo>
                  <a:pt x="0" y="1543629"/>
                </a:lnTo>
                <a:close/>
              </a:path>
            </a:pathLst>
          </a:custGeom>
          <a:solidFill>
            <a:schemeClr val="accent2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</a:pPr>
            <a:endParaRPr lang="en-US" sz="2000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7" name="Rounded Rectangle 26">
            <a:extLst>
              <a:ext uri="{FF2B5EF4-FFF2-40B4-BE49-F238E27FC236}">
                <a16:creationId xmlns:a16="http://schemas.microsoft.com/office/drawing/2014/main" id="{328F3814-3245-361E-9319-3ED8ABDF9C19}"/>
              </a:ext>
            </a:extLst>
          </p:cNvPr>
          <p:cNvSpPr/>
          <p:nvPr userDrawn="1"/>
        </p:nvSpPr>
        <p:spPr>
          <a:xfrm>
            <a:off x="5976546" y="2502273"/>
            <a:ext cx="2559480" cy="3303194"/>
          </a:xfrm>
          <a:prstGeom prst="roundRect">
            <a:avLst>
              <a:gd name="adj" fmla="val 6149"/>
            </a:avLst>
          </a:prstGeom>
          <a:solidFill>
            <a:srgbClr val="FFFFFF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6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9" name="Freeform 28">
            <a:extLst>
              <a:ext uri="{FF2B5EF4-FFF2-40B4-BE49-F238E27FC236}">
                <a16:creationId xmlns:a16="http://schemas.microsoft.com/office/drawing/2014/main" id="{75895C51-A4A2-B290-FD9F-69CB5F2BF819}"/>
              </a:ext>
            </a:extLst>
          </p:cNvPr>
          <p:cNvSpPr/>
          <p:nvPr userDrawn="1"/>
        </p:nvSpPr>
        <p:spPr>
          <a:xfrm>
            <a:off x="5976548" y="4639272"/>
            <a:ext cx="195964" cy="1166194"/>
          </a:xfrm>
          <a:custGeom>
            <a:avLst/>
            <a:gdLst>
              <a:gd name="connsiteX0" fmla="*/ 0 w 259387"/>
              <a:gd name="connsiteY0" fmla="*/ 0 h 1543629"/>
              <a:gd name="connsiteX1" fmla="*/ 62210 w 259387"/>
              <a:gd name="connsiteY1" fmla="*/ 0 h 1543629"/>
              <a:gd name="connsiteX2" fmla="*/ 259387 w 259387"/>
              <a:gd name="connsiteY2" fmla="*/ 197177 h 1543629"/>
              <a:gd name="connsiteX3" fmla="*/ 259387 w 259387"/>
              <a:gd name="connsiteY3" fmla="*/ 1543629 h 1543629"/>
              <a:gd name="connsiteX4" fmla="*/ 0 w 259387"/>
              <a:gd name="connsiteY4" fmla="*/ 1543629 h 1543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9387" h="1543629">
                <a:moveTo>
                  <a:pt x="0" y="0"/>
                </a:moveTo>
                <a:lnTo>
                  <a:pt x="62210" y="0"/>
                </a:lnTo>
                <a:cubicBezTo>
                  <a:pt x="171108" y="0"/>
                  <a:pt x="259387" y="88279"/>
                  <a:pt x="259387" y="197177"/>
                </a:cubicBezTo>
                <a:lnTo>
                  <a:pt x="259387" y="1543629"/>
                </a:lnTo>
                <a:lnTo>
                  <a:pt x="0" y="1543629"/>
                </a:lnTo>
                <a:close/>
              </a:path>
            </a:pathLst>
          </a:custGeom>
          <a:solidFill>
            <a:schemeClr val="accent1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</a:pPr>
            <a:endParaRPr lang="en-US" sz="2000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30" name="Rounded Rectangle 29">
            <a:extLst>
              <a:ext uri="{FF2B5EF4-FFF2-40B4-BE49-F238E27FC236}">
                <a16:creationId xmlns:a16="http://schemas.microsoft.com/office/drawing/2014/main" id="{4A9C8EF7-2DBF-F426-071A-7B77DC8B021D}"/>
              </a:ext>
            </a:extLst>
          </p:cNvPr>
          <p:cNvSpPr/>
          <p:nvPr userDrawn="1"/>
        </p:nvSpPr>
        <p:spPr>
          <a:xfrm>
            <a:off x="8853385" y="2502273"/>
            <a:ext cx="2559480" cy="3303194"/>
          </a:xfrm>
          <a:prstGeom prst="roundRect">
            <a:avLst>
              <a:gd name="adj" fmla="val 6149"/>
            </a:avLst>
          </a:prstGeom>
          <a:solidFill>
            <a:srgbClr val="FFFFFF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6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2" name="Freeform 31">
            <a:extLst>
              <a:ext uri="{FF2B5EF4-FFF2-40B4-BE49-F238E27FC236}">
                <a16:creationId xmlns:a16="http://schemas.microsoft.com/office/drawing/2014/main" id="{1A12366D-F373-C787-A388-8037A72F3E7E}"/>
              </a:ext>
            </a:extLst>
          </p:cNvPr>
          <p:cNvSpPr/>
          <p:nvPr userDrawn="1"/>
        </p:nvSpPr>
        <p:spPr>
          <a:xfrm>
            <a:off x="8853387" y="4639272"/>
            <a:ext cx="195964" cy="1166194"/>
          </a:xfrm>
          <a:custGeom>
            <a:avLst/>
            <a:gdLst>
              <a:gd name="connsiteX0" fmla="*/ 0 w 259387"/>
              <a:gd name="connsiteY0" fmla="*/ 0 h 1543629"/>
              <a:gd name="connsiteX1" fmla="*/ 62210 w 259387"/>
              <a:gd name="connsiteY1" fmla="*/ 0 h 1543629"/>
              <a:gd name="connsiteX2" fmla="*/ 259387 w 259387"/>
              <a:gd name="connsiteY2" fmla="*/ 197177 h 1543629"/>
              <a:gd name="connsiteX3" fmla="*/ 259387 w 259387"/>
              <a:gd name="connsiteY3" fmla="*/ 1543629 h 1543629"/>
              <a:gd name="connsiteX4" fmla="*/ 0 w 259387"/>
              <a:gd name="connsiteY4" fmla="*/ 1543629 h 1543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9387" h="1543629">
                <a:moveTo>
                  <a:pt x="0" y="0"/>
                </a:moveTo>
                <a:lnTo>
                  <a:pt x="62210" y="0"/>
                </a:lnTo>
                <a:cubicBezTo>
                  <a:pt x="171108" y="0"/>
                  <a:pt x="259387" y="88279"/>
                  <a:pt x="259387" y="197177"/>
                </a:cubicBezTo>
                <a:lnTo>
                  <a:pt x="259387" y="1543629"/>
                </a:lnTo>
                <a:lnTo>
                  <a:pt x="0" y="1543629"/>
                </a:lnTo>
                <a:close/>
              </a:path>
            </a:pathLst>
          </a:custGeom>
          <a:solidFill>
            <a:schemeClr val="accent3"/>
          </a:solidFill>
          <a:ln w="12476" cap="flat">
            <a:noFill/>
            <a:prstDash val="solid"/>
            <a:miter/>
          </a:ln>
        </p:spPr>
        <p:txBody>
          <a:bodyPr rtlCol="0" anchor="ctr"/>
          <a:lstStyle/>
          <a:p>
            <a:pPr>
              <a:buClr>
                <a:srgbClr val="000000"/>
              </a:buClr>
            </a:pPr>
            <a:endParaRPr lang="en-US" sz="1600" ker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pic>
        <p:nvPicPr>
          <p:cNvPr id="33" name="Graphic 32">
            <a:extLst>
              <a:ext uri="{FF2B5EF4-FFF2-40B4-BE49-F238E27FC236}">
                <a16:creationId xmlns:a16="http://schemas.microsoft.com/office/drawing/2014/main" id="{88EAA72A-C0AE-CF72-6F4D-C2DBF998E94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6445" r="25589"/>
          <a:stretch/>
        </p:blipFill>
        <p:spPr>
          <a:xfrm rot="5400000">
            <a:off x="-2958711" y="1595061"/>
            <a:ext cx="6858003" cy="3667880"/>
          </a:xfrm>
          <a:prstGeom prst="rect">
            <a:avLst/>
          </a:prstGeom>
        </p:spPr>
      </p:pic>
      <p:sp>
        <p:nvSpPr>
          <p:cNvPr id="34" name="Rectangle 33">
            <a:extLst>
              <a:ext uri="{FF2B5EF4-FFF2-40B4-BE49-F238E27FC236}">
                <a16:creationId xmlns:a16="http://schemas.microsoft.com/office/drawing/2014/main" id="{37654DDD-2A01-A26B-9FF3-AFEF6DF1D8D5}"/>
              </a:ext>
            </a:extLst>
          </p:cNvPr>
          <p:cNvSpPr/>
          <p:nvPr userDrawn="1"/>
        </p:nvSpPr>
        <p:spPr>
          <a:xfrm rot="10800000">
            <a:off x="-4444409" y="-2902584"/>
            <a:ext cx="4444409" cy="15763465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Text Placeholder 46">
            <a:extLst>
              <a:ext uri="{FF2B5EF4-FFF2-40B4-BE49-F238E27FC236}">
                <a16:creationId xmlns:a16="http://schemas.microsoft.com/office/drawing/2014/main" id="{FFD32D62-E1FA-2878-C483-D06442F2469F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3402012" y="4033838"/>
            <a:ext cx="1795399" cy="938212"/>
          </a:xfrm>
          <a:prstGeom prst="rect">
            <a:avLst/>
          </a:prstGeom>
        </p:spPr>
        <p:txBody>
          <a:bodyPr/>
          <a:lstStyle>
            <a:lvl1pPr>
              <a:defRPr lang="en-GB" sz="3000" kern="0" dirty="0" smtClean="0">
                <a:solidFill>
                  <a:srgbClr val="0B1821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  <a:endParaRPr lang="en-US"/>
          </a:p>
        </p:txBody>
      </p:sp>
      <p:sp>
        <p:nvSpPr>
          <p:cNvPr id="48" name="Text Placeholder 46">
            <a:extLst>
              <a:ext uri="{FF2B5EF4-FFF2-40B4-BE49-F238E27FC236}">
                <a16:creationId xmlns:a16="http://schemas.microsoft.com/office/drawing/2014/main" id="{0B52CAB7-E385-EE14-CDFD-805C8B412D21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288087" y="4033838"/>
            <a:ext cx="1795399" cy="938212"/>
          </a:xfrm>
          <a:prstGeom prst="rect">
            <a:avLst/>
          </a:prstGeom>
        </p:spPr>
        <p:txBody>
          <a:bodyPr/>
          <a:lstStyle>
            <a:lvl1pPr>
              <a:defRPr lang="en-GB" sz="3000" kern="0" dirty="0" smtClean="0">
                <a:solidFill>
                  <a:srgbClr val="0B1821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  <a:endParaRPr lang="en-US"/>
          </a:p>
        </p:txBody>
      </p:sp>
      <p:sp>
        <p:nvSpPr>
          <p:cNvPr id="49" name="Text Placeholder 46">
            <a:extLst>
              <a:ext uri="{FF2B5EF4-FFF2-40B4-BE49-F238E27FC236}">
                <a16:creationId xmlns:a16="http://schemas.microsoft.com/office/drawing/2014/main" id="{F0D81E73-EECA-12F4-D911-8AFC3905529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9217024" y="4033838"/>
            <a:ext cx="1795399" cy="938212"/>
          </a:xfrm>
          <a:prstGeom prst="rect">
            <a:avLst/>
          </a:prstGeom>
        </p:spPr>
        <p:txBody>
          <a:bodyPr/>
          <a:lstStyle>
            <a:lvl1pPr>
              <a:defRPr lang="en-GB" sz="3000" kern="0" dirty="0" smtClean="0">
                <a:solidFill>
                  <a:srgbClr val="0B1821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  <a:endParaRPr lang="en-US"/>
          </a:p>
        </p:txBody>
      </p:sp>
      <p:sp>
        <p:nvSpPr>
          <p:cNvPr id="51" name="Text Placeholder 50">
            <a:extLst>
              <a:ext uri="{FF2B5EF4-FFF2-40B4-BE49-F238E27FC236}">
                <a16:creationId xmlns:a16="http://schemas.microsoft.com/office/drawing/2014/main" id="{F047EDE3-D206-93C3-FA60-BE56F7615EB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3133390" y="1277938"/>
            <a:ext cx="4965700" cy="1095375"/>
          </a:xfrm>
          <a:prstGeom prst="rect">
            <a:avLst/>
          </a:prstGeom>
        </p:spPr>
        <p:txBody>
          <a:bodyPr/>
          <a:lstStyle>
            <a:lvl1pPr marR="0" algn="l" rtl="0">
              <a:lnSpc>
                <a:spcPts val="37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  <a:lvl2pPr marR="0" algn="l" rtl="0">
              <a:lnSpc>
                <a:spcPts val="37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2pPr>
            <a:lvl3pPr marR="0" algn="l" rtl="0">
              <a:lnSpc>
                <a:spcPts val="37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3pPr>
            <a:lvl4pPr marR="0" algn="l" rtl="0">
              <a:lnSpc>
                <a:spcPts val="37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4pPr>
          </a:lstStyle>
          <a:p>
            <a:pPr lvl="0"/>
            <a:r>
              <a:rPr lang="en-GB"/>
              <a:t>Click to edit Master text styles</a:t>
            </a:r>
            <a:endParaRPr lang="en-US"/>
          </a:p>
        </p:txBody>
      </p:sp>
      <p:sp>
        <p:nvSpPr>
          <p:cNvPr id="4" name="Picture Placeholder 31">
            <a:extLst>
              <a:ext uri="{FF2B5EF4-FFF2-40B4-BE49-F238E27FC236}">
                <a16:creationId xmlns:a16="http://schemas.microsoft.com/office/drawing/2014/main" id="{8ECB6BDF-0C30-255E-0343-0C28E2655EEC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3402012" y="2955074"/>
            <a:ext cx="912733" cy="792220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5" name="Picture Placeholder 31">
            <a:extLst>
              <a:ext uri="{FF2B5EF4-FFF2-40B4-BE49-F238E27FC236}">
                <a16:creationId xmlns:a16="http://schemas.microsoft.com/office/drawing/2014/main" id="{2EEFCED7-B7A4-26E3-5443-6A65B8AB1622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6279182" y="2955074"/>
            <a:ext cx="912733" cy="792220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6" name="Picture Placeholder 31">
            <a:extLst>
              <a:ext uri="{FF2B5EF4-FFF2-40B4-BE49-F238E27FC236}">
                <a16:creationId xmlns:a16="http://schemas.microsoft.com/office/drawing/2014/main" id="{CB9FA440-1D14-2ECB-B585-5B9C46BDC534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9211796" y="2955074"/>
            <a:ext cx="912733" cy="792220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7122252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hank You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Rectangle 38">
            <a:extLst>
              <a:ext uri="{FF2B5EF4-FFF2-40B4-BE49-F238E27FC236}">
                <a16:creationId xmlns:a16="http://schemas.microsoft.com/office/drawing/2014/main" id="{B0B985FC-5C7F-BC79-49EE-79987C288FD1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CB575CFB-D594-A2E6-84E4-E1A6E7203687}"/>
              </a:ext>
            </a:extLst>
          </p:cNvPr>
          <p:cNvSpPr txBox="1">
            <a:spLocks/>
          </p:cNvSpPr>
          <p:nvPr/>
        </p:nvSpPr>
        <p:spPr>
          <a:xfrm>
            <a:off x="5630129" y="3183001"/>
            <a:ext cx="4417772" cy="851830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ts val="65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6500" b="1" i="0" u="none" strike="noStrike" kern="0" cap="none" spc="-30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Thank You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212E1627-D399-14FD-4F4E-539E0B9C2230}"/>
              </a:ext>
            </a:extLst>
          </p:cNvPr>
          <p:cNvGrpSpPr/>
          <p:nvPr/>
        </p:nvGrpSpPr>
        <p:grpSpPr>
          <a:xfrm>
            <a:off x="8496480" y="493768"/>
            <a:ext cx="3695519" cy="1366563"/>
            <a:chOff x="7241828" y="856922"/>
            <a:chExt cx="4944479" cy="1828415"/>
          </a:xfrm>
        </p:grpSpPr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F4183EB2-5FB2-3BA7-A9BE-AA963B1826E5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181AFD11-4CE3-C792-6F0F-6EE349FC1A52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52468859-8E39-79DB-A129-A3DF6F7FBE9A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EFE03DDD-FEA4-EA34-1E02-7C9B51D407BA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60D9472D-D907-9B4B-F177-923A0E530A78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326035AE-1104-EFDA-9C3D-1C94D78D7FDD}"/>
              </a:ext>
            </a:extLst>
          </p:cNvPr>
          <p:cNvGrpSpPr/>
          <p:nvPr/>
        </p:nvGrpSpPr>
        <p:grpSpPr>
          <a:xfrm>
            <a:off x="5744089" y="2215353"/>
            <a:ext cx="1865118" cy="405052"/>
            <a:chOff x="620958" y="1312748"/>
            <a:chExt cx="1571835" cy="341359"/>
          </a:xfrm>
          <a:solidFill>
            <a:schemeClr val="tx1"/>
          </a:solidFill>
        </p:grpSpPr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0FB30E94-5172-5983-6CC9-92501CFA742B}"/>
                </a:ext>
              </a:extLst>
            </p:cNvPr>
            <p:cNvSpPr/>
            <p:nvPr/>
          </p:nvSpPr>
          <p:spPr>
            <a:xfrm>
              <a:off x="1140369" y="1371738"/>
              <a:ext cx="219785" cy="223389"/>
            </a:xfrm>
            <a:custGeom>
              <a:avLst/>
              <a:gdLst>
                <a:gd name="connsiteX0" fmla="*/ 657 w 219785"/>
                <a:gd name="connsiteY0" fmla="*/ 147010 h 223389"/>
                <a:gd name="connsiteX1" fmla="*/ 45280 w 219785"/>
                <a:gd name="connsiteY1" fmla="*/ 136614 h 223389"/>
                <a:gd name="connsiteX2" fmla="*/ 46286 w 219785"/>
                <a:gd name="connsiteY2" fmla="*/ 137220 h 223389"/>
                <a:gd name="connsiteX3" fmla="*/ 119388 w 219785"/>
                <a:gd name="connsiteY3" fmla="*/ 182700 h 223389"/>
                <a:gd name="connsiteX4" fmla="*/ 170380 w 219785"/>
                <a:gd name="connsiteY4" fmla="*/ 159166 h 223389"/>
                <a:gd name="connsiteX5" fmla="*/ 103844 w 219785"/>
                <a:gd name="connsiteY5" fmla="*/ 128852 h 223389"/>
                <a:gd name="connsiteX6" fmla="*/ 11011 w 219785"/>
                <a:gd name="connsiteY6" fmla="*/ 65423 h 223389"/>
                <a:gd name="connsiteX7" fmla="*/ 103445 w 219785"/>
                <a:gd name="connsiteY7" fmla="*/ 0 h 223389"/>
                <a:gd name="connsiteX8" fmla="*/ 214751 w 219785"/>
                <a:gd name="connsiteY8" fmla="*/ 64985 h 223389"/>
                <a:gd name="connsiteX9" fmla="*/ 214161 w 219785"/>
                <a:gd name="connsiteY9" fmla="*/ 66051 h 223389"/>
                <a:gd name="connsiteX10" fmla="*/ 170337 w 219785"/>
                <a:gd name="connsiteY10" fmla="*/ 77982 h 223389"/>
                <a:gd name="connsiteX11" fmla="*/ 169325 w 219785"/>
                <a:gd name="connsiteY11" fmla="*/ 77446 h 223389"/>
                <a:gd name="connsiteX12" fmla="*/ 103445 w 219785"/>
                <a:gd name="connsiteY12" fmla="*/ 40690 h 223389"/>
                <a:gd name="connsiteX13" fmla="*/ 60412 w 219785"/>
                <a:gd name="connsiteY13" fmla="*/ 64623 h 223389"/>
                <a:gd name="connsiteX14" fmla="*/ 123764 w 219785"/>
                <a:gd name="connsiteY14" fmla="*/ 90553 h 223389"/>
                <a:gd name="connsiteX15" fmla="*/ 219785 w 219785"/>
                <a:gd name="connsiteY15" fmla="*/ 159166 h 223389"/>
                <a:gd name="connsiteX16" fmla="*/ 119386 w 219785"/>
                <a:gd name="connsiteY16" fmla="*/ 223390 h 223389"/>
                <a:gd name="connsiteX17" fmla="*/ 16 w 219785"/>
                <a:gd name="connsiteY17" fmla="*/ 148009 h 223389"/>
                <a:gd name="connsiteX18" fmla="*/ 661 w 219785"/>
                <a:gd name="connsiteY18" fmla="*/ 147015 h 223389"/>
                <a:gd name="connsiteX19" fmla="*/ 655 w 219785"/>
                <a:gd name="connsiteY19" fmla="*/ 147010 h 223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9785" h="223389">
                  <a:moveTo>
                    <a:pt x="657" y="147010"/>
                  </a:moveTo>
                  <a:lnTo>
                    <a:pt x="45280" y="136614"/>
                  </a:lnTo>
                  <a:cubicBezTo>
                    <a:pt x="45726" y="136510"/>
                    <a:pt x="46163" y="136782"/>
                    <a:pt x="46286" y="137220"/>
                  </a:cubicBezTo>
                  <a:cubicBezTo>
                    <a:pt x="54462" y="167798"/>
                    <a:pt x="78703" y="182700"/>
                    <a:pt x="119388" y="182700"/>
                  </a:cubicBezTo>
                  <a:cubicBezTo>
                    <a:pt x="150862" y="182700"/>
                    <a:pt x="170380" y="173525"/>
                    <a:pt x="170380" y="159166"/>
                  </a:cubicBezTo>
                  <a:cubicBezTo>
                    <a:pt x="170380" y="145601"/>
                    <a:pt x="158828" y="137627"/>
                    <a:pt x="103844" y="128852"/>
                  </a:cubicBezTo>
                  <a:cubicBezTo>
                    <a:pt x="34123" y="117281"/>
                    <a:pt x="11011" y="97739"/>
                    <a:pt x="11011" y="65423"/>
                  </a:cubicBezTo>
                  <a:cubicBezTo>
                    <a:pt x="11011" y="28324"/>
                    <a:pt x="49258" y="0"/>
                    <a:pt x="103445" y="0"/>
                  </a:cubicBezTo>
                  <a:cubicBezTo>
                    <a:pt x="157633" y="0"/>
                    <a:pt x="203176" y="26349"/>
                    <a:pt x="214751" y="64985"/>
                  </a:cubicBezTo>
                  <a:cubicBezTo>
                    <a:pt x="214890" y="65442"/>
                    <a:pt x="214618" y="65927"/>
                    <a:pt x="214161" y="66051"/>
                  </a:cubicBezTo>
                  <a:lnTo>
                    <a:pt x="170337" y="77982"/>
                  </a:lnTo>
                  <a:cubicBezTo>
                    <a:pt x="169909" y="78097"/>
                    <a:pt x="169469" y="77867"/>
                    <a:pt x="169325" y="77446"/>
                  </a:cubicBezTo>
                  <a:cubicBezTo>
                    <a:pt x="161069" y="54358"/>
                    <a:pt x="135376" y="40690"/>
                    <a:pt x="103445" y="40690"/>
                  </a:cubicBezTo>
                  <a:cubicBezTo>
                    <a:pt x="78741" y="40690"/>
                    <a:pt x="60412" y="51058"/>
                    <a:pt x="60412" y="64623"/>
                  </a:cubicBezTo>
                  <a:cubicBezTo>
                    <a:pt x="60412" y="74598"/>
                    <a:pt x="70375" y="80977"/>
                    <a:pt x="123764" y="90553"/>
                  </a:cubicBezTo>
                  <a:cubicBezTo>
                    <a:pt x="197870" y="104518"/>
                    <a:pt x="219785" y="124862"/>
                    <a:pt x="219785" y="159166"/>
                  </a:cubicBezTo>
                  <a:cubicBezTo>
                    <a:pt x="219785" y="195465"/>
                    <a:pt x="178743" y="223390"/>
                    <a:pt x="119386" y="223390"/>
                  </a:cubicBezTo>
                  <a:cubicBezTo>
                    <a:pt x="55208" y="223390"/>
                    <a:pt x="9153" y="194600"/>
                    <a:pt x="16" y="148009"/>
                  </a:cubicBezTo>
                  <a:cubicBezTo>
                    <a:pt x="-73" y="147557"/>
                    <a:pt x="216" y="147119"/>
                    <a:pt x="661" y="147015"/>
                  </a:cubicBezTo>
                  <a:lnTo>
                    <a:pt x="655" y="14701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C4B7DC94-30CD-2DF4-9041-C9B55BCD4F00}"/>
                </a:ext>
              </a:extLst>
            </p:cNvPr>
            <p:cNvSpPr/>
            <p:nvPr/>
          </p:nvSpPr>
          <p:spPr>
            <a:xfrm>
              <a:off x="1388770" y="1377721"/>
              <a:ext cx="49403" cy="211419"/>
            </a:xfrm>
            <a:custGeom>
              <a:avLst/>
              <a:gdLst>
                <a:gd name="connsiteX0" fmla="*/ 0 w 49403"/>
                <a:gd name="connsiteY0" fmla="*/ 210572 h 211419"/>
                <a:gd name="connsiteX1" fmla="*/ 0 w 49403"/>
                <a:gd name="connsiteY1" fmla="*/ 847 h 211419"/>
                <a:gd name="connsiteX2" fmla="*/ 844 w 49403"/>
                <a:gd name="connsiteY2" fmla="*/ 0 h 211419"/>
                <a:gd name="connsiteX3" fmla="*/ 48559 w 49403"/>
                <a:gd name="connsiteY3" fmla="*/ 0 h 211419"/>
                <a:gd name="connsiteX4" fmla="*/ 49403 w 49403"/>
                <a:gd name="connsiteY4" fmla="*/ 847 h 211419"/>
                <a:gd name="connsiteX5" fmla="*/ 49403 w 49403"/>
                <a:gd name="connsiteY5" fmla="*/ 210574 h 211419"/>
                <a:gd name="connsiteX6" fmla="*/ 48559 w 49403"/>
                <a:gd name="connsiteY6" fmla="*/ 211419 h 211419"/>
                <a:gd name="connsiteX7" fmla="*/ 844 w 49403"/>
                <a:gd name="connsiteY7" fmla="*/ 211419 h 211419"/>
                <a:gd name="connsiteX8" fmla="*/ 0 w 49403"/>
                <a:gd name="connsiteY8" fmla="*/ 210574 h 21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403" h="211419">
                  <a:moveTo>
                    <a:pt x="0" y="210572"/>
                  </a:moveTo>
                  <a:lnTo>
                    <a:pt x="0" y="847"/>
                  </a:lnTo>
                  <a:cubicBezTo>
                    <a:pt x="0" y="376"/>
                    <a:pt x="379" y="0"/>
                    <a:pt x="844" y="0"/>
                  </a:cubicBezTo>
                  <a:lnTo>
                    <a:pt x="48559" y="0"/>
                  </a:lnTo>
                  <a:cubicBezTo>
                    <a:pt x="49028" y="0"/>
                    <a:pt x="49403" y="381"/>
                    <a:pt x="49403" y="847"/>
                  </a:cubicBezTo>
                  <a:lnTo>
                    <a:pt x="49403" y="210574"/>
                  </a:lnTo>
                  <a:cubicBezTo>
                    <a:pt x="49403" y="211046"/>
                    <a:pt x="49024" y="211419"/>
                    <a:pt x="48559" y="211419"/>
                  </a:cubicBezTo>
                  <a:lnTo>
                    <a:pt x="844" y="211419"/>
                  </a:lnTo>
                  <a:cubicBezTo>
                    <a:pt x="375" y="211419"/>
                    <a:pt x="0" y="211038"/>
                    <a:pt x="0" y="210574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31E743CD-A242-F006-ABCB-6DDE159F6A3E}"/>
                </a:ext>
              </a:extLst>
            </p:cNvPr>
            <p:cNvSpPr/>
            <p:nvPr/>
          </p:nvSpPr>
          <p:spPr>
            <a:xfrm>
              <a:off x="1475012" y="1373737"/>
              <a:ext cx="140875" cy="215407"/>
            </a:xfrm>
            <a:custGeom>
              <a:avLst/>
              <a:gdLst>
                <a:gd name="connsiteX0" fmla="*/ 0 w 140875"/>
                <a:gd name="connsiteY0" fmla="*/ 214561 h 215407"/>
                <a:gd name="connsiteX1" fmla="*/ 0 w 140875"/>
                <a:gd name="connsiteY1" fmla="*/ 4835 h 215407"/>
                <a:gd name="connsiteX2" fmla="*/ 850 w 140875"/>
                <a:gd name="connsiteY2" fmla="*/ 3988 h 215407"/>
                <a:gd name="connsiteX3" fmla="*/ 46168 w 140875"/>
                <a:gd name="connsiteY3" fmla="*/ 3988 h 215407"/>
                <a:gd name="connsiteX4" fmla="*/ 47012 w 140875"/>
                <a:gd name="connsiteY4" fmla="*/ 4835 h 215407"/>
                <a:gd name="connsiteX5" fmla="*/ 47012 w 140875"/>
                <a:gd name="connsiteY5" fmla="*/ 24334 h 215407"/>
                <a:gd name="connsiteX6" fmla="*/ 47807 w 140875"/>
                <a:gd name="connsiteY6" fmla="*/ 24334 h 215407"/>
                <a:gd name="connsiteX7" fmla="*/ 107176 w 140875"/>
                <a:gd name="connsiteY7" fmla="*/ 0 h 215407"/>
                <a:gd name="connsiteX8" fmla="*/ 140275 w 140875"/>
                <a:gd name="connsiteY8" fmla="*/ 5346 h 215407"/>
                <a:gd name="connsiteX9" fmla="*/ 140853 w 140875"/>
                <a:gd name="connsiteY9" fmla="*/ 6359 h 215407"/>
                <a:gd name="connsiteX10" fmla="*/ 130476 w 140875"/>
                <a:gd name="connsiteY10" fmla="*/ 49824 h 215407"/>
                <a:gd name="connsiteX11" fmla="*/ 129446 w 140875"/>
                <a:gd name="connsiteY11" fmla="*/ 50450 h 215407"/>
                <a:gd name="connsiteX12" fmla="*/ 100401 w 140875"/>
                <a:gd name="connsiteY12" fmla="*/ 46272 h 215407"/>
                <a:gd name="connsiteX13" fmla="*/ 49409 w 140875"/>
                <a:gd name="connsiteY13" fmla="*/ 108900 h 215407"/>
                <a:gd name="connsiteX14" fmla="*/ 49409 w 140875"/>
                <a:gd name="connsiteY14" fmla="*/ 214561 h 215407"/>
                <a:gd name="connsiteX15" fmla="*/ 48559 w 140875"/>
                <a:gd name="connsiteY15" fmla="*/ 215407 h 215407"/>
                <a:gd name="connsiteX16" fmla="*/ 850 w 140875"/>
                <a:gd name="connsiteY16" fmla="*/ 215407 h 215407"/>
                <a:gd name="connsiteX17" fmla="*/ 0 w 140875"/>
                <a:gd name="connsiteY17" fmla="*/ 214561 h 21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875" h="215407">
                  <a:moveTo>
                    <a:pt x="0" y="214561"/>
                  </a:moveTo>
                  <a:lnTo>
                    <a:pt x="0" y="4835"/>
                  </a:lnTo>
                  <a:cubicBezTo>
                    <a:pt x="0" y="4364"/>
                    <a:pt x="385" y="3988"/>
                    <a:pt x="850" y="3988"/>
                  </a:cubicBezTo>
                  <a:lnTo>
                    <a:pt x="46168" y="3988"/>
                  </a:lnTo>
                  <a:cubicBezTo>
                    <a:pt x="46637" y="3988"/>
                    <a:pt x="47012" y="4370"/>
                    <a:pt x="47012" y="4835"/>
                  </a:cubicBezTo>
                  <a:lnTo>
                    <a:pt x="47012" y="24334"/>
                  </a:lnTo>
                  <a:lnTo>
                    <a:pt x="47807" y="24334"/>
                  </a:lnTo>
                  <a:cubicBezTo>
                    <a:pt x="62146" y="9173"/>
                    <a:pt x="82465" y="0"/>
                    <a:pt x="107176" y="0"/>
                  </a:cubicBezTo>
                  <a:cubicBezTo>
                    <a:pt x="118860" y="0"/>
                    <a:pt x="129024" y="1905"/>
                    <a:pt x="140275" y="5346"/>
                  </a:cubicBezTo>
                  <a:cubicBezTo>
                    <a:pt x="140703" y="5475"/>
                    <a:pt x="140955" y="5921"/>
                    <a:pt x="140853" y="6359"/>
                  </a:cubicBezTo>
                  <a:lnTo>
                    <a:pt x="130476" y="49824"/>
                  </a:lnTo>
                  <a:cubicBezTo>
                    <a:pt x="130366" y="50282"/>
                    <a:pt x="129898" y="50559"/>
                    <a:pt x="129446" y="50450"/>
                  </a:cubicBezTo>
                  <a:cubicBezTo>
                    <a:pt x="118745" y="47790"/>
                    <a:pt x="111276" y="46272"/>
                    <a:pt x="100401" y="46272"/>
                  </a:cubicBezTo>
                  <a:cubicBezTo>
                    <a:pt x="69728" y="46272"/>
                    <a:pt x="49409" y="67017"/>
                    <a:pt x="49409" y="108900"/>
                  </a:cubicBezTo>
                  <a:lnTo>
                    <a:pt x="49409" y="214561"/>
                  </a:lnTo>
                  <a:cubicBezTo>
                    <a:pt x="49409" y="215032"/>
                    <a:pt x="49024" y="215407"/>
                    <a:pt x="48559" y="215407"/>
                  </a:cubicBezTo>
                  <a:lnTo>
                    <a:pt x="850" y="215407"/>
                  </a:lnTo>
                  <a:cubicBezTo>
                    <a:pt x="381" y="215407"/>
                    <a:pt x="0" y="215026"/>
                    <a:pt x="0" y="21456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840958FC-2010-CB7E-EB5B-2762021D8086}"/>
                </a:ext>
              </a:extLst>
            </p:cNvPr>
            <p:cNvSpPr/>
            <p:nvPr/>
          </p:nvSpPr>
          <p:spPr>
            <a:xfrm>
              <a:off x="1637162" y="1377721"/>
              <a:ext cx="49403" cy="211419"/>
            </a:xfrm>
            <a:custGeom>
              <a:avLst/>
              <a:gdLst>
                <a:gd name="connsiteX0" fmla="*/ 0 w 49403"/>
                <a:gd name="connsiteY0" fmla="*/ 210572 h 211419"/>
                <a:gd name="connsiteX1" fmla="*/ 0 w 49403"/>
                <a:gd name="connsiteY1" fmla="*/ 847 h 211419"/>
                <a:gd name="connsiteX2" fmla="*/ 850 w 49403"/>
                <a:gd name="connsiteY2" fmla="*/ 0 h 211419"/>
                <a:gd name="connsiteX3" fmla="*/ 48560 w 49403"/>
                <a:gd name="connsiteY3" fmla="*/ 0 h 211419"/>
                <a:gd name="connsiteX4" fmla="*/ 49403 w 49403"/>
                <a:gd name="connsiteY4" fmla="*/ 847 h 211419"/>
                <a:gd name="connsiteX5" fmla="*/ 49403 w 49403"/>
                <a:gd name="connsiteY5" fmla="*/ 210574 h 211419"/>
                <a:gd name="connsiteX6" fmla="*/ 48560 w 49403"/>
                <a:gd name="connsiteY6" fmla="*/ 211419 h 211419"/>
                <a:gd name="connsiteX7" fmla="*/ 850 w 49403"/>
                <a:gd name="connsiteY7" fmla="*/ 211419 h 211419"/>
                <a:gd name="connsiteX8" fmla="*/ 0 w 49403"/>
                <a:gd name="connsiteY8" fmla="*/ 210574 h 21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403" h="211419">
                  <a:moveTo>
                    <a:pt x="0" y="210572"/>
                  </a:moveTo>
                  <a:lnTo>
                    <a:pt x="0" y="847"/>
                  </a:lnTo>
                  <a:cubicBezTo>
                    <a:pt x="0" y="376"/>
                    <a:pt x="379" y="0"/>
                    <a:pt x="850" y="0"/>
                  </a:cubicBezTo>
                  <a:lnTo>
                    <a:pt x="48560" y="0"/>
                  </a:lnTo>
                  <a:cubicBezTo>
                    <a:pt x="49028" y="0"/>
                    <a:pt x="49403" y="381"/>
                    <a:pt x="49403" y="847"/>
                  </a:cubicBezTo>
                  <a:lnTo>
                    <a:pt x="49403" y="210574"/>
                  </a:lnTo>
                  <a:cubicBezTo>
                    <a:pt x="49403" y="211046"/>
                    <a:pt x="49024" y="211419"/>
                    <a:pt x="48560" y="211419"/>
                  </a:cubicBezTo>
                  <a:lnTo>
                    <a:pt x="850" y="211419"/>
                  </a:lnTo>
                  <a:cubicBezTo>
                    <a:pt x="373" y="211419"/>
                    <a:pt x="0" y="211038"/>
                    <a:pt x="0" y="210574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1DE7C8E8-724E-F469-58E7-F38E087D95E1}"/>
                </a:ext>
              </a:extLst>
            </p:cNvPr>
            <p:cNvSpPr/>
            <p:nvPr/>
          </p:nvSpPr>
          <p:spPr>
            <a:xfrm>
              <a:off x="1710462" y="1371743"/>
              <a:ext cx="235065" cy="223381"/>
            </a:xfrm>
            <a:custGeom>
              <a:avLst/>
              <a:gdLst>
                <a:gd name="connsiteX0" fmla="*/ 0 w 235065"/>
                <a:gd name="connsiteY0" fmla="*/ 111691 h 223381"/>
                <a:gd name="connsiteX1" fmla="*/ 117531 w 235065"/>
                <a:gd name="connsiteY1" fmla="*/ 0 h 223381"/>
                <a:gd name="connsiteX2" fmla="*/ 235065 w 235065"/>
                <a:gd name="connsiteY2" fmla="*/ 111691 h 223381"/>
                <a:gd name="connsiteX3" fmla="*/ 117531 w 235065"/>
                <a:gd name="connsiteY3" fmla="*/ 223382 h 223381"/>
                <a:gd name="connsiteX4" fmla="*/ 0 w 235065"/>
                <a:gd name="connsiteY4" fmla="*/ 111691 h 223381"/>
                <a:gd name="connsiteX5" fmla="*/ 185664 w 235065"/>
                <a:gd name="connsiteY5" fmla="*/ 111691 h 223381"/>
                <a:gd name="connsiteX6" fmla="*/ 117534 w 235065"/>
                <a:gd name="connsiteY6" fmla="*/ 43477 h 223381"/>
                <a:gd name="connsiteX7" fmla="*/ 49403 w 235065"/>
                <a:gd name="connsiteY7" fmla="*/ 111691 h 223381"/>
                <a:gd name="connsiteX8" fmla="*/ 117534 w 235065"/>
                <a:gd name="connsiteY8" fmla="*/ 179905 h 223381"/>
                <a:gd name="connsiteX9" fmla="*/ 185664 w 235065"/>
                <a:gd name="connsiteY9" fmla="*/ 111691 h 22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065" h="223381">
                  <a:moveTo>
                    <a:pt x="0" y="111691"/>
                  </a:moveTo>
                  <a:cubicBezTo>
                    <a:pt x="0" y="48662"/>
                    <a:pt x="49401" y="0"/>
                    <a:pt x="117531" y="0"/>
                  </a:cubicBezTo>
                  <a:cubicBezTo>
                    <a:pt x="185662" y="0"/>
                    <a:pt x="235065" y="48668"/>
                    <a:pt x="235065" y="111691"/>
                  </a:cubicBezTo>
                  <a:cubicBezTo>
                    <a:pt x="235065" y="174714"/>
                    <a:pt x="186060" y="223382"/>
                    <a:pt x="117531" y="223382"/>
                  </a:cubicBezTo>
                  <a:cubicBezTo>
                    <a:pt x="49003" y="223382"/>
                    <a:pt x="0" y="175113"/>
                    <a:pt x="0" y="111691"/>
                  </a:cubicBezTo>
                  <a:close/>
                  <a:moveTo>
                    <a:pt x="185664" y="111691"/>
                  </a:moveTo>
                  <a:cubicBezTo>
                    <a:pt x="185664" y="71803"/>
                    <a:pt x="158171" y="43477"/>
                    <a:pt x="117534" y="43477"/>
                  </a:cubicBezTo>
                  <a:cubicBezTo>
                    <a:pt x="76896" y="43477"/>
                    <a:pt x="49403" y="71801"/>
                    <a:pt x="49403" y="111691"/>
                  </a:cubicBezTo>
                  <a:cubicBezTo>
                    <a:pt x="49403" y="151581"/>
                    <a:pt x="76896" y="179905"/>
                    <a:pt x="117534" y="179905"/>
                  </a:cubicBezTo>
                  <a:cubicBezTo>
                    <a:pt x="158171" y="179905"/>
                    <a:pt x="185664" y="151581"/>
                    <a:pt x="185664" y="11169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DD5D2876-9D9C-2B58-64F6-87496350A3AC}"/>
                </a:ext>
              </a:extLst>
            </p:cNvPr>
            <p:cNvSpPr/>
            <p:nvPr/>
          </p:nvSpPr>
          <p:spPr>
            <a:xfrm>
              <a:off x="1970473" y="1371738"/>
              <a:ext cx="222320" cy="217404"/>
            </a:xfrm>
            <a:custGeom>
              <a:avLst/>
              <a:gdLst>
                <a:gd name="connsiteX0" fmla="*/ 10 w 222320"/>
                <a:gd name="connsiteY0" fmla="*/ 216559 h 217404"/>
                <a:gd name="connsiteX1" fmla="*/ 10 w 222320"/>
                <a:gd name="connsiteY1" fmla="*/ 6832 h 217404"/>
                <a:gd name="connsiteX2" fmla="*/ 854 w 222320"/>
                <a:gd name="connsiteY2" fmla="*/ 5985 h 217404"/>
                <a:gd name="connsiteX3" fmla="*/ 46967 w 222320"/>
                <a:gd name="connsiteY3" fmla="*/ 5985 h 217404"/>
                <a:gd name="connsiteX4" fmla="*/ 47817 w 222320"/>
                <a:gd name="connsiteY4" fmla="*/ 6832 h 217404"/>
                <a:gd name="connsiteX5" fmla="*/ 47817 w 222320"/>
                <a:gd name="connsiteY5" fmla="*/ 27925 h 217404"/>
                <a:gd name="connsiteX6" fmla="*/ 48612 w 222320"/>
                <a:gd name="connsiteY6" fmla="*/ 27925 h 217404"/>
                <a:gd name="connsiteX7" fmla="*/ 121525 w 222320"/>
                <a:gd name="connsiteY7" fmla="*/ 0 h 217404"/>
                <a:gd name="connsiteX8" fmla="*/ 222320 w 222320"/>
                <a:gd name="connsiteY8" fmla="*/ 94142 h 217404"/>
                <a:gd name="connsiteX9" fmla="*/ 222320 w 222320"/>
                <a:gd name="connsiteY9" fmla="*/ 216558 h 217404"/>
                <a:gd name="connsiteX10" fmla="*/ 221470 w 222320"/>
                <a:gd name="connsiteY10" fmla="*/ 217404 h 217404"/>
                <a:gd name="connsiteX11" fmla="*/ 173761 w 222320"/>
                <a:gd name="connsiteY11" fmla="*/ 217404 h 217404"/>
                <a:gd name="connsiteX12" fmla="*/ 172917 w 222320"/>
                <a:gd name="connsiteY12" fmla="*/ 216558 h 217404"/>
                <a:gd name="connsiteX13" fmla="*/ 172917 w 222320"/>
                <a:gd name="connsiteY13" fmla="*/ 101721 h 217404"/>
                <a:gd name="connsiteX14" fmla="*/ 113548 w 222320"/>
                <a:gd name="connsiteY14" fmla="*/ 44277 h 217404"/>
                <a:gd name="connsiteX15" fmla="*/ 49403 w 222320"/>
                <a:gd name="connsiteY15" fmla="*/ 102120 h 217404"/>
                <a:gd name="connsiteX16" fmla="*/ 49403 w 222320"/>
                <a:gd name="connsiteY16" fmla="*/ 216556 h 217404"/>
                <a:gd name="connsiteX17" fmla="*/ 48559 w 222320"/>
                <a:gd name="connsiteY17" fmla="*/ 217403 h 217404"/>
                <a:gd name="connsiteX18" fmla="*/ 844 w 222320"/>
                <a:gd name="connsiteY18" fmla="*/ 217403 h 217404"/>
                <a:gd name="connsiteX19" fmla="*/ 0 w 222320"/>
                <a:gd name="connsiteY19" fmla="*/ 216556 h 217404"/>
                <a:gd name="connsiteX20" fmla="*/ 6 w 222320"/>
                <a:gd name="connsiteY20" fmla="*/ 216556 h 217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320" h="217404">
                  <a:moveTo>
                    <a:pt x="10" y="216559"/>
                  </a:moveTo>
                  <a:lnTo>
                    <a:pt x="10" y="6832"/>
                  </a:lnTo>
                  <a:cubicBezTo>
                    <a:pt x="10" y="6361"/>
                    <a:pt x="389" y="5985"/>
                    <a:pt x="854" y="5985"/>
                  </a:cubicBezTo>
                  <a:lnTo>
                    <a:pt x="46967" y="5985"/>
                  </a:lnTo>
                  <a:cubicBezTo>
                    <a:pt x="47444" y="5985"/>
                    <a:pt x="47817" y="6367"/>
                    <a:pt x="47817" y="6832"/>
                  </a:cubicBezTo>
                  <a:lnTo>
                    <a:pt x="47817" y="27925"/>
                  </a:lnTo>
                  <a:lnTo>
                    <a:pt x="48612" y="27925"/>
                  </a:lnTo>
                  <a:cubicBezTo>
                    <a:pt x="65747" y="9975"/>
                    <a:pt x="92841" y="0"/>
                    <a:pt x="121525" y="0"/>
                  </a:cubicBezTo>
                  <a:cubicBezTo>
                    <a:pt x="181682" y="0"/>
                    <a:pt x="222320" y="38294"/>
                    <a:pt x="222320" y="94142"/>
                  </a:cubicBezTo>
                  <a:lnTo>
                    <a:pt x="222320" y="216558"/>
                  </a:lnTo>
                  <a:cubicBezTo>
                    <a:pt x="222320" y="217029"/>
                    <a:pt x="221941" y="217404"/>
                    <a:pt x="221470" y="217404"/>
                  </a:cubicBezTo>
                  <a:lnTo>
                    <a:pt x="173761" y="217404"/>
                  </a:lnTo>
                  <a:cubicBezTo>
                    <a:pt x="173292" y="217404"/>
                    <a:pt x="172917" y="217023"/>
                    <a:pt x="172917" y="216558"/>
                  </a:cubicBezTo>
                  <a:lnTo>
                    <a:pt x="172917" y="101721"/>
                  </a:lnTo>
                  <a:cubicBezTo>
                    <a:pt x="172917" y="65824"/>
                    <a:pt x="150201" y="44277"/>
                    <a:pt x="113548" y="44277"/>
                  </a:cubicBezTo>
                  <a:cubicBezTo>
                    <a:pt x="76896" y="44277"/>
                    <a:pt x="49403" y="67811"/>
                    <a:pt x="49403" y="102120"/>
                  </a:cubicBezTo>
                  <a:lnTo>
                    <a:pt x="49403" y="216556"/>
                  </a:lnTo>
                  <a:cubicBezTo>
                    <a:pt x="49403" y="217027"/>
                    <a:pt x="49024" y="217403"/>
                    <a:pt x="48559" y="217403"/>
                  </a:cubicBezTo>
                  <a:lnTo>
                    <a:pt x="844" y="217403"/>
                  </a:lnTo>
                  <a:cubicBezTo>
                    <a:pt x="375" y="217403"/>
                    <a:pt x="0" y="217021"/>
                    <a:pt x="0" y="216556"/>
                  </a:cubicBezTo>
                  <a:lnTo>
                    <a:pt x="6" y="216556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144327D7-DBF6-08C6-801D-3B28E732271A}"/>
                </a:ext>
              </a:extLst>
            </p:cNvPr>
            <p:cNvSpPr/>
            <p:nvPr/>
          </p:nvSpPr>
          <p:spPr>
            <a:xfrm>
              <a:off x="620958" y="1312748"/>
              <a:ext cx="394611" cy="341359"/>
            </a:xfrm>
            <a:custGeom>
              <a:avLst/>
              <a:gdLst>
                <a:gd name="connsiteX0" fmla="*/ 394599 w 394611"/>
                <a:gd name="connsiteY0" fmla="*/ 176899 h 341359"/>
                <a:gd name="connsiteX1" fmla="*/ 393359 w 394611"/>
                <a:gd name="connsiteY1" fmla="*/ 130955 h 341359"/>
                <a:gd name="connsiteX2" fmla="*/ 360326 w 394611"/>
                <a:gd name="connsiteY2" fmla="*/ 56382 h 341359"/>
                <a:gd name="connsiteX3" fmla="*/ 288449 w 394611"/>
                <a:gd name="connsiteY3" fmla="*/ 13743 h 341359"/>
                <a:gd name="connsiteX4" fmla="*/ 197306 w 394611"/>
                <a:gd name="connsiteY4" fmla="*/ 0 h 341359"/>
                <a:gd name="connsiteX5" fmla="*/ 106169 w 394611"/>
                <a:gd name="connsiteY5" fmla="*/ 13737 h 341359"/>
                <a:gd name="connsiteX6" fmla="*/ 51747 w 394611"/>
                <a:gd name="connsiteY6" fmla="*/ 41132 h 341359"/>
                <a:gd name="connsiteX7" fmla="*/ 34394 w 394611"/>
                <a:gd name="connsiteY7" fmla="*/ 56275 h 341359"/>
                <a:gd name="connsiteX8" fmla="*/ 19595 w 394611"/>
                <a:gd name="connsiteY8" fmla="*/ 75776 h 341359"/>
                <a:gd name="connsiteX9" fmla="*/ 24249 w 394611"/>
                <a:gd name="connsiteY9" fmla="*/ 122989 h 341359"/>
                <a:gd name="connsiteX10" fmla="*/ 110273 w 394611"/>
                <a:gd name="connsiteY10" fmla="*/ 161746 h 341359"/>
                <a:gd name="connsiteX11" fmla="*/ 195833 w 394611"/>
                <a:gd name="connsiteY11" fmla="*/ 178878 h 341359"/>
                <a:gd name="connsiteX12" fmla="*/ 283901 w 394611"/>
                <a:gd name="connsiteY12" fmla="*/ 196703 h 341359"/>
                <a:gd name="connsiteX13" fmla="*/ 281129 w 394611"/>
                <a:gd name="connsiteY13" fmla="*/ 208210 h 341359"/>
                <a:gd name="connsiteX14" fmla="*/ 267884 w 394611"/>
                <a:gd name="connsiteY14" fmla="*/ 217119 h 341359"/>
                <a:gd name="connsiteX15" fmla="*/ 197318 w 394611"/>
                <a:gd name="connsiteY15" fmla="*/ 230989 h 341359"/>
                <a:gd name="connsiteX16" fmla="*/ 113495 w 394611"/>
                <a:gd name="connsiteY16" fmla="*/ 208210 h 341359"/>
                <a:gd name="connsiteX17" fmla="*/ 110326 w 394611"/>
                <a:gd name="connsiteY17" fmla="*/ 185990 h 341359"/>
                <a:gd name="connsiteX18" fmla="*/ 93643 w 394611"/>
                <a:gd name="connsiteY18" fmla="*/ 181818 h 341359"/>
                <a:gd name="connsiteX19" fmla="*/ 101539 w 394611"/>
                <a:gd name="connsiteY19" fmla="*/ 219804 h 341359"/>
                <a:gd name="connsiteX20" fmla="*/ 135730 w 394611"/>
                <a:gd name="connsiteY20" fmla="*/ 238691 h 341359"/>
                <a:gd name="connsiteX21" fmla="*/ 197314 w 394611"/>
                <a:gd name="connsiteY21" fmla="*/ 247659 h 341359"/>
                <a:gd name="connsiteX22" fmla="*/ 258892 w 394611"/>
                <a:gd name="connsiteY22" fmla="*/ 238691 h 341359"/>
                <a:gd name="connsiteX23" fmla="*/ 289930 w 394611"/>
                <a:gd name="connsiteY23" fmla="*/ 222732 h 341359"/>
                <a:gd name="connsiteX24" fmla="*/ 293089 w 394611"/>
                <a:gd name="connsiteY24" fmla="*/ 219802 h 341359"/>
                <a:gd name="connsiteX25" fmla="*/ 300235 w 394611"/>
                <a:gd name="connsiteY25" fmla="*/ 201121 h 341359"/>
                <a:gd name="connsiteX26" fmla="*/ 314345 w 394611"/>
                <a:gd name="connsiteY26" fmla="*/ 205573 h 341359"/>
                <a:gd name="connsiteX27" fmla="*/ 305627 w 394611"/>
                <a:gd name="connsiteY27" fmla="*/ 227554 h 341359"/>
                <a:gd name="connsiteX28" fmla="*/ 303552 w 394611"/>
                <a:gd name="connsiteY28" fmla="*/ 229938 h 341359"/>
                <a:gd name="connsiteX29" fmla="*/ 197322 w 394611"/>
                <a:gd name="connsiteY29" fmla="*/ 262231 h 341359"/>
                <a:gd name="connsiteX30" fmla="*/ 91086 w 394611"/>
                <a:gd name="connsiteY30" fmla="*/ 229938 h 341359"/>
                <a:gd name="connsiteX31" fmla="*/ 79890 w 394611"/>
                <a:gd name="connsiteY31" fmla="*/ 202289 h 341359"/>
                <a:gd name="connsiteX32" fmla="*/ 79077 w 394611"/>
                <a:gd name="connsiteY32" fmla="*/ 177669 h 341359"/>
                <a:gd name="connsiteX33" fmla="*/ 62437 w 394611"/>
                <a:gd name="connsiteY33" fmla="*/ 172138 h 341359"/>
                <a:gd name="connsiteX34" fmla="*/ 63339 w 394611"/>
                <a:gd name="connsiteY34" fmla="*/ 203996 h 341359"/>
                <a:gd name="connsiteX35" fmla="*/ 79136 w 394611"/>
                <a:gd name="connsiteY35" fmla="*/ 241523 h 341359"/>
                <a:gd name="connsiteX36" fmla="*/ 122854 w 394611"/>
                <a:gd name="connsiteY36" fmla="*/ 267317 h 341359"/>
                <a:gd name="connsiteX37" fmla="*/ 197330 w 394611"/>
                <a:gd name="connsiteY37" fmla="*/ 278886 h 341359"/>
                <a:gd name="connsiteX38" fmla="*/ 271799 w 394611"/>
                <a:gd name="connsiteY38" fmla="*/ 267317 h 341359"/>
                <a:gd name="connsiteX39" fmla="*/ 315518 w 394611"/>
                <a:gd name="connsiteY39" fmla="*/ 241523 h 341359"/>
                <a:gd name="connsiteX40" fmla="*/ 321697 w 394611"/>
                <a:gd name="connsiteY40" fmla="*/ 233772 h 341359"/>
                <a:gd name="connsiteX41" fmla="*/ 330220 w 394611"/>
                <a:gd name="connsiteY41" fmla="*/ 211695 h 341359"/>
                <a:gd name="connsiteX42" fmla="*/ 343676 w 394611"/>
                <a:gd name="connsiteY42" fmla="*/ 218496 h 341359"/>
                <a:gd name="connsiteX43" fmla="*/ 334561 w 394611"/>
                <a:gd name="connsiteY43" fmla="*/ 240641 h 341359"/>
                <a:gd name="connsiteX44" fmla="*/ 325973 w 394611"/>
                <a:gd name="connsiteY44" fmla="*/ 251667 h 341359"/>
                <a:gd name="connsiteX45" fmla="*/ 197324 w 394611"/>
                <a:gd name="connsiteY45" fmla="*/ 293466 h 341359"/>
                <a:gd name="connsiteX46" fmla="*/ 68674 w 394611"/>
                <a:gd name="connsiteY46" fmla="*/ 251667 h 341359"/>
                <a:gd name="connsiteX47" fmla="*/ 48854 w 394611"/>
                <a:gd name="connsiteY47" fmla="*/ 205495 h 341359"/>
                <a:gd name="connsiteX48" fmla="*/ 47871 w 394611"/>
                <a:gd name="connsiteY48" fmla="*/ 166313 h 341359"/>
                <a:gd name="connsiteX49" fmla="*/ 31256 w 394611"/>
                <a:gd name="connsiteY49" fmla="*/ 157916 h 341359"/>
                <a:gd name="connsiteX50" fmla="*/ 32297 w 394611"/>
                <a:gd name="connsiteY50" fmla="*/ 207202 h 341359"/>
                <a:gd name="connsiteX51" fmla="*/ 56713 w 394611"/>
                <a:gd name="connsiteY51" fmla="*/ 263252 h 341359"/>
                <a:gd name="connsiteX52" fmla="*/ 197318 w 394611"/>
                <a:gd name="connsiteY52" fmla="*/ 310123 h 341359"/>
                <a:gd name="connsiteX53" fmla="*/ 337917 w 394611"/>
                <a:gd name="connsiteY53" fmla="*/ 263246 h 341359"/>
                <a:gd name="connsiteX54" fmla="*/ 342875 w 394611"/>
                <a:gd name="connsiteY54" fmla="*/ 257621 h 341359"/>
                <a:gd name="connsiteX55" fmla="*/ 357906 w 394611"/>
                <a:gd name="connsiteY55" fmla="*/ 229416 h 341359"/>
                <a:gd name="connsiteX56" fmla="*/ 360783 w 394611"/>
                <a:gd name="connsiteY56" fmla="*/ 257308 h 341359"/>
                <a:gd name="connsiteX57" fmla="*/ 348431 w 394611"/>
                <a:gd name="connsiteY57" fmla="*/ 273329 h 341359"/>
                <a:gd name="connsiteX58" fmla="*/ 348378 w 394611"/>
                <a:gd name="connsiteY58" fmla="*/ 273382 h 341359"/>
                <a:gd name="connsiteX59" fmla="*/ 342875 w 394611"/>
                <a:gd name="connsiteY59" fmla="*/ 278696 h 341359"/>
                <a:gd name="connsiteX60" fmla="*/ 283251 w 394611"/>
                <a:gd name="connsiteY60" fmla="*/ 311787 h 341359"/>
                <a:gd name="connsiteX61" fmla="*/ 197310 w 394611"/>
                <a:gd name="connsiteY61" fmla="*/ 324695 h 341359"/>
                <a:gd name="connsiteX62" fmla="*/ 111369 w 394611"/>
                <a:gd name="connsiteY62" fmla="*/ 311793 h 341359"/>
                <a:gd name="connsiteX63" fmla="*/ 46242 w 394611"/>
                <a:gd name="connsiteY63" fmla="*/ 273388 h 341359"/>
                <a:gd name="connsiteX64" fmla="*/ 17802 w 394611"/>
                <a:gd name="connsiteY64" fmla="*/ 208693 h 341359"/>
                <a:gd name="connsiteX65" fmla="*/ 16847 w 394611"/>
                <a:gd name="connsiteY65" fmla="*/ 148156 h 341359"/>
                <a:gd name="connsiteX66" fmla="*/ 1146 w 394611"/>
                <a:gd name="connsiteY66" fmla="*/ 132011 h 341359"/>
                <a:gd name="connsiteX67" fmla="*/ 27 w 394611"/>
                <a:gd name="connsiteY67" fmla="*/ 171864 h 341359"/>
                <a:gd name="connsiteX68" fmla="*/ 1263 w 394611"/>
                <a:gd name="connsiteY68" fmla="*/ 210406 h 341359"/>
                <a:gd name="connsiteX69" fmla="*/ 34298 w 394611"/>
                <a:gd name="connsiteY69" fmla="*/ 284977 h 341359"/>
                <a:gd name="connsiteX70" fmla="*/ 106179 w 394611"/>
                <a:gd name="connsiteY70" fmla="*/ 327623 h 341359"/>
                <a:gd name="connsiteX71" fmla="*/ 197320 w 394611"/>
                <a:gd name="connsiteY71" fmla="*/ 341359 h 341359"/>
                <a:gd name="connsiteX72" fmla="*/ 288457 w 394611"/>
                <a:gd name="connsiteY72" fmla="*/ 327623 h 341359"/>
                <a:gd name="connsiteX73" fmla="*/ 342879 w 394611"/>
                <a:gd name="connsiteY73" fmla="*/ 300227 h 341359"/>
                <a:gd name="connsiteX74" fmla="*/ 360307 w 394611"/>
                <a:gd name="connsiteY74" fmla="*/ 285004 h 341359"/>
                <a:gd name="connsiteX75" fmla="*/ 374898 w 394611"/>
                <a:gd name="connsiteY75" fmla="*/ 266133 h 341359"/>
                <a:gd name="connsiteX76" fmla="*/ 370526 w 394611"/>
                <a:gd name="connsiteY76" fmla="*/ 218529 h 341359"/>
                <a:gd name="connsiteX77" fmla="*/ 284349 w 394611"/>
                <a:gd name="connsiteY77" fmla="*/ 179611 h 341359"/>
                <a:gd name="connsiteX78" fmla="*/ 198789 w 394611"/>
                <a:gd name="connsiteY78" fmla="*/ 162479 h 341359"/>
                <a:gd name="connsiteX79" fmla="*/ 110721 w 394611"/>
                <a:gd name="connsiteY79" fmla="*/ 144655 h 341359"/>
                <a:gd name="connsiteX80" fmla="*/ 113493 w 394611"/>
                <a:gd name="connsiteY80" fmla="*/ 133150 h 341359"/>
                <a:gd name="connsiteX81" fmla="*/ 126738 w 394611"/>
                <a:gd name="connsiteY81" fmla="*/ 124240 h 341359"/>
                <a:gd name="connsiteX82" fmla="*/ 197310 w 394611"/>
                <a:gd name="connsiteY82" fmla="*/ 110371 h 341359"/>
                <a:gd name="connsiteX83" fmla="*/ 281127 w 394611"/>
                <a:gd name="connsiteY83" fmla="*/ 133150 h 341359"/>
                <a:gd name="connsiteX84" fmla="*/ 284296 w 394611"/>
                <a:gd name="connsiteY84" fmla="*/ 155367 h 341359"/>
                <a:gd name="connsiteX85" fmla="*/ 300979 w 394611"/>
                <a:gd name="connsiteY85" fmla="*/ 159539 h 341359"/>
                <a:gd name="connsiteX86" fmla="*/ 293083 w 394611"/>
                <a:gd name="connsiteY86" fmla="*/ 121553 h 341359"/>
                <a:gd name="connsiteX87" fmla="*/ 258892 w 394611"/>
                <a:gd name="connsiteY87" fmla="*/ 102666 h 341359"/>
                <a:gd name="connsiteX88" fmla="*/ 197308 w 394611"/>
                <a:gd name="connsiteY88" fmla="*/ 93698 h 341359"/>
                <a:gd name="connsiteX89" fmla="*/ 135730 w 394611"/>
                <a:gd name="connsiteY89" fmla="*/ 102666 h 341359"/>
                <a:gd name="connsiteX90" fmla="*/ 104692 w 394611"/>
                <a:gd name="connsiteY90" fmla="*/ 118625 h 341359"/>
                <a:gd name="connsiteX91" fmla="*/ 101533 w 394611"/>
                <a:gd name="connsiteY91" fmla="*/ 121555 h 341359"/>
                <a:gd name="connsiteX92" fmla="*/ 94389 w 394611"/>
                <a:gd name="connsiteY92" fmla="*/ 140230 h 341359"/>
                <a:gd name="connsiteX93" fmla="*/ 80277 w 394611"/>
                <a:gd name="connsiteY93" fmla="*/ 135773 h 341359"/>
                <a:gd name="connsiteX94" fmla="*/ 88995 w 394611"/>
                <a:gd name="connsiteY94" fmla="*/ 113792 h 341359"/>
                <a:gd name="connsiteX95" fmla="*/ 91072 w 394611"/>
                <a:gd name="connsiteY95" fmla="*/ 111407 h 341359"/>
                <a:gd name="connsiteX96" fmla="*/ 197302 w 394611"/>
                <a:gd name="connsiteY96" fmla="*/ 79116 h 341359"/>
                <a:gd name="connsiteX97" fmla="*/ 303538 w 394611"/>
                <a:gd name="connsiteY97" fmla="*/ 111407 h 341359"/>
                <a:gd name="connsiteX98" fmla="*/ 314734 w 394611"/>
                <a:gd name="connsiteY98" fmla="*/ 139057 h 341359"/>
                <a:gd name="connsiteX99" fmla="*/ 315547 w 394611"/>
                <a:gd name="connsiteY99" fmla="*/ 163676 h 341359"/>
                <a:gd name="connsiteX100" fmla="*/ 332187 w 394611"/>
                <a:gd name="connsiteY100" fmla="*/ 169208 h 341359"/>
                <a:gd name="connsiteX101" fmla="*/ 331285 w 394611"/>
                <a:gd name="connsiteY101" fmla="*/ 137349 h 341359"/>
                <a:gd name="connsiteX102" fmla="*/ 315488 w 394611"/>
                <a:gd name="connsiteY102" fmla="*/ 99822 h 341359"/>
                <a:gd name="connsiteX103" fmla="*/ 271770 w 394611"/>
                <a:gd name="connsiteY103" fmla="*/ 74029 h 341359"/>
                <a:gd name="connsiteX104" fmla="*/ 197300 w 394611"/>
                <a:gd name="connsiteY104" fmla="*/ 62460 h 341359"/>
                <a:gd name="connsiteX105" fmla="*/ 122831 w 394611"/>
                <a:gd name="connsiteY105" fmla="*/ 74029 h 341359"/>
                <a:gd name="connsiteX106" fmla="*/ 79112 w 394611"/>
                <a:gd name="connsiteY106" fmla="*/ 99822 h 341359"/>
                <a:gd name="connsiteX107" fmla="*/ 72933 w 394611"/>
                <a:gd name="connsiteY107" fmla="*/ 107574 h 341359"/>
                <a:gd name="connsiteX108" fmla="*/ 64410 w 394611"/>
                <a:gd name="connsiteY108" fmla="*/ 129649 h 341359"/>
                <a:gd name="connsiteX109" fmla="*/ 50954 w 394611"/>
                <a:gd name="connsiteY109" fmla="*/ 122854 h 341359"/>
                <a:gd name="connsiteX110" fmla="*/ 60069 w 394611"/>
                <a:gd name="connsiteY110" fmla="*/ 100708 h 341359"/>
                <a:gd name="connsiteX111" fmla="*/ 68657 w 394611"/>
                <a:gd name="connsiteY111" fmla="*/ 89684 h 341359"/>
                <a:gd name="connsiteX112" fmla="*/ 197306 w 394611"/>
                <a:gd name="connsiteY112" fmla="*/ 47886 h 341359"/>
                <a:gd name="connsiteX113" fmla="*/ 325955 w 394611"/>
                <a:gd name="connsiteY113" fmla="*/ 89684 h 341359"/>
                <a:gd name="connsiteX114" fmla="*/ 345774 w 394611"/>
                <a:gd name="connsiteY114" fmla="*/ 135855 h 341359"/>
                <a:gd name="connsiteX115" fmla="*/ 346757 w 394611"/>
                <a:gd name="connsiteY115" fmla="*/ 175037 h 341359"/>
                <a:gd name="connsiteX116" fmla="*/ 363370 w 394611"/>
                <a:gd name="connsiteY116" fmla="*/ 183433 h 341359"/>
                <a:gd name="connsiteX117" fmla="*/ 362330 w 394611"/>
                <a:gd name="connsiteY117" fmla="*/ 134147 h 341359"/>
                <a:gd name="connsiteX118" fmla="*/ 337915 w 394611"/>
                <a:gd name="connsiteY118" fmla="*/ 78097 h 341359"/>
                <a:gd name="connsiteX119" fmla="*/ 197310 w 394611"/>
                <a:gd name="connsiteY119" fmla="*/ 31227 h 341359"/>
                <a:gd name="connsiteX120" fmla="*/ 56711 w 394611"/>
                <a:gd name="connsiteY120" fmla="*/ 78101 h 341359"/>
                <a:gd name="connsiteX121" fmla="*/ 51753 w 394611"/>
                <a:gd name="connsiteY121" fmla="*/ 83727 h 341359"/>
                <a:gd name="connsiteX122" fmla="*/ 36722 w 394611"/>
                <a:gd name="connsiteY122" fmla="*/ 111932 h 341359"/>
                <a:gd name="connsiteX123" fmla="*/ 33786 w 394611"/>
                <a:gd name="connsiteY123" fmla="*/ 84484 h 341359"/>
                <a:gd name="connsiteX124" fmla="*/ 51759 w 394611"/>
                <a:gd name="connsiteY124" fmla="*/ 62651 h 341359"/>
                <a:gd name="connsiteX125" fmla="*/ 111377 w 394611"/>
                <a:gd name="connsiteY125" fmla="*/ 29560 h 341359"/>
                <a:gd name="connsiteX126" fmla="*/ 197324 w 394611"/>
                <a:gd name="connsiteY126" fmla="*/ 16653 h 341359"/>
                <a:gd name="connsiteX127" fmla="*/ 283259 w 394611"/>
                <a:gd name="connsiteY127" fmla="*/ 29554 h 341359"/>
                <a:gd name="connsiteX128" fmla="*/ 348380 w 394611"/>
                <a:gd name="connsiteY128" fmla="*/ 67960 h 341359"/>
                <a:gd name="connsiteX129" fmla="*/ 376820 w 394611"/>
                <a:gd name="connsiteY129" fmla="*/ 132653 h 341359"/>
                <a:gd name="connsiteX130" fmla="*/ 377865 w 394611"/>
                <a:gd name="connsiteY130" fmla="*/ 193260 h 341359"/>
                <a:gd name="connsiteX131" fmla="*/ 393492 w 394611"/>
                <a:gd name="connsiteY131" fmla="*/ 209356 h 341359"/>
                <a:gd name="connsiteX132" fmla="*/ 394611 w 394611"/>
                <a:gd name="connsiteY132" fmla="*/ 176889 h 341359"/>
                <a:gd name="connsiteX133" fmla="*/ 394601 w 394611"/>
                <a:gd name="connsiteY133" fmla="*/ 176889 h 34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394611" h="341359">
                  <a:moveTo>
                    <a:pt x="394599" y="176899"/>
                  </a:moveTo>
                  <a:cubicBezTo>
                    <a:pt x="394599" y="152412"/>
                    <a:pt x="394599" y="142931"/>
                    <a:pt x="393359" y="130955"/>
                  </a:cubicBezTo>
                  <a:cubicBezTo>
                    <a:pt x="390264" y="100941"/>
                    <a:pt x="379153" y="75852"/>
                    <a:pt x="360326" y="56382"/>
                  </a:cubicBezTo>
                  <a:cubicBezTo>
                    <a:pt x="342465" y="37912"/>
                    <a:pt x="318284" y="23567"/>
                    <a:pt x="288449" y="13743"/>
                  </a:cubicBezTo>
                  <a:cubicBezTo>
                    <a:pt x="261162" y="4749"/>
                    <a:pt x="229643" y="0"/>
                    <a:pt x="197306" y="0"/>
                  </a:cubicBezTo>
                  <a:cubicBezTo>
                    <a:pt x="164969" y="0"/>
                    <a:pt x="133456" y="4749"/>
                    <a:pt x="106169" y="13737"/>
                  </a:cubicBezTo>
                  <a:cubicBezTo>
                    <a:pt x="85133" y="20663"/>
                    <a:pt x="66924" y="29848"/>
                    <a:pt x="51747" y="41132"/>
                  </a:cubicBezTo>
                  <a:cubicBezTo>
                    <a:pt x="45435" y="45822"/>
                    <a:pt x="39631" y="50867"/>
                    <a:pt x="34394" y="56275"/>
                  </a:cubicBezTo>
                  <a:cubicBezTo>
                    <a:pt x="29746" y="60773"/>
                    <a:pt x="24766" y="67336"/>
                    <a:pt x="19595" y="75776"/>
                  </a:cubicBezTo>
                  <a:cubicBezTo>
                    <a:pt x="10406" y="90776"/>
                    <a:pt x="12303" y="110202"/>
                    <a:pt x="24249" y="122989"/>
                  </a:cubicBezTo>
                  <a:cubicBezTo>
                    <a:pt x="33802" y="133210"/>
                    <a:pt x="53560" y="148015"/>
                    <a:pt x="110273" y="161746"/>
                  </a:cubicBezTo>
                  <a:cubicBezTo>
                    <a:pt x="136435" y="168081"/>
                    <a:pt x="165789" y="173448"/>
                    <a:pt x="195833" y="178878"/>
                  </a:cubicBezTo>
                  <a:cubicBezTo>
                    <a:pt x="226168" y="184357"/>
                    <a:pt x="256958" y="189923"/>
                    <a:pt x="283901" y="196703"/>
                  </a:cubicBezTo>
                  <a:cubicBezTo>
                    <a:pt x="283483" y="202572"/>
                    <a:pt x="282676" y="206602"/>
                    <a:pt x="281129" y="208210"/>
                  </a:cubicBezTo>
                  <a:cubicBezTo>
                    <a:pt x="278717" y="210705"/>
                    <a:pt x="274311" y="213909"/>
                    <a:pt x="267884" y="217119"/>
                  </a:cubicBezTo>
                  <a:cubicBezTo>
                    <a:pt x="254022" y="224035"/>
                    <a:pt x="230763" y="230989"/>
                    <a:pt x="197318" y="230989"/>
                  </a:cubicBezTo>
                  <a:cubicBezTo>
                    <a:pt x="148725" y="230989"/>
                    <a:pt x="121116" y="216088"/>
                    <a:pt x="113495" y="208210"/>
                  </a:cubicBezTo>
                  <a:cubicBezTo>
                    <a:pt x="111129" y="205761"/>
                    <a:pt x="110494" y="197671"/>
                    <a:pt x="110326" y="185990"/>
                  </a:cubicBezTo>
                  <a:cubicBezTo>
                    <a:pt x="104649" y="184652"/>
                    <a:pt x="99078" y="183261"/>
                    <a:pt x="93643" y="181818"/>
                  </a:cubicBezTo>
                  <a:cubicBezTo>
                    <a:pt x="93758" y="202334"/>
                    <a:pt x="94657" y="212687"/>
                    <a:pt x="101539" y="219804"/>
                  </a:cubicBezTo>
                  <a:cubicBezTo>
                    <a:pt x="108537" y="227038"/>
                    <a:pt x="120678" y="233748"/>
                    <a:pt x="135730" y="238691"/>
                  </a:cubicBezTo>
                  <a:cubicBezTo>
                    <a:pt x="153591" y="244555"/>
                    <a:pt x="174801" y="247659"/>
                    <a:pt x="197314" y="247659"/>
                  </a:cubicBezTo>
                  <a:cubicBezTo>
                    <a:pt x="219827" y="247659"/>
                    <a:pt x="241032" y="244561"/>
                    <a:pt x="258892" y="238691"/>
                  </a:cubicBezTo>
                  <a:cubicBezTo>
                    <a:pt x="271889" y="234423"/>
                    <a:pt x="282710" y="228841"/>
                    <a:pt x="289930" y="222732"/>
                  </a:cubicBezTo>
                  <a:cubicBezTo>
                    <a:pt x="291071" y="221770"/>
                    <a:pt x="292132" y="220792"/>
                    <a:pt x="293089" y="219802"/>
                  </a:cubicBezTo>
                  <a:cubicBezTo>
                    <a:pt x="297367" y="215382"/>
                    <a:pt x="299330" y="209702"/>
                    <a:pt x="300235" y="201121"/>
                  </a:cubicBezTo>
                  <a:cubicBezTo>
                    <a:pt x="305130" y="202549"/>
                    <a:pt x="309846" y="204030"/>
                    <a:pt x="314345" y="205573"/>
                  </a:cubicBezTo>
                  <a:cubicBezTo>
                    <a:pt x="313400" y="212219"/>
                    <a:pt x="311282" y="220505"/>
                    <a:pt x="305627" y="227554"/>
                  </a:cubicBezTo>
                  <a:cubicBezTo>
                    <a:pt x="304976" y="228364"/>
                    <a:pt x="304296" y="229162"/>
                    <a:pt x="303552" y="229938"/>
                  </a:cubicBezTo>
                  <a:cubicBezTo>
                    <a:pt x="288459" y="245547"/>
                    <a:pt x="252779" y="262231"/>
                    <a:pt x="197322" y="262231"/>
                  </a:cubicBezTo>
                  <a:cubicBezTo>
                    <a:pt x="141864" y="262231"/>
                    <a:pt x="106181" y="245549"/>
                    <a:pt x="91086" y="229938"/>
                  </a:cubicBezTo>
                  <a:cubicBezTo>
                    <a:pt x="82709" y="221277"/>
                    <a:pt x="80681" y="210009"/>
                    <a:pt x="79890" y="202289"/>
                  </a:cubicBezTo>
                  <a:cubicBezTo>
                    <a:pt x="79198" y="195590"/>
                    <a:pt x="79093" y="187805"/>
                    <a:pt x="79077" y="177669"/>
                  </a:cubicBezTo>
                  <a:cubicBezTo>
                    <a:pt x="73426" y="176093"/>
                    <a:pt x="63181" y="172414"/>
                    <a:pt x="62437" y="172138"/>
                  </a:cubicBezTo>
                  <a:cubicBezTo>
                    <a:pt x="62437" y="185548"/>
                    <a:pt x="62443" y="195271"/>
                    <a:pt x="63339" y="203996"/>
                  </a:cubicBezTo>
                  <a:cubicBezTo>
                    <a:pt x="64390" y="214181"/>
                    <a:pt x="67168" y="229150"/>
                    <a:pt x="79136" y="241523"/>
                  </a:cubicBezTo>
                  <a:cubicBezTo>
                    <a:pt x="88986" y="251708"/>
                    <a:pt x="104507" y="260866"/>
                    <a:pt x="122854" y="267317"/>
                  </a:cubicBezTo>
                  <a:cubicBezTo>
                    <a:pt x="144691" y="274994"/>
                    <a:pt x="169296" y="278886"/>
                    <a:pt x="197330" y="278886"/>
                  </a:cubicBezTo>
                  <a:cubicBezTo>
                    <a:pt x="225363" y="278886"/>
                    <a:pt x="249962" y="274994"/>
                    <a:pt x="271799" y="267317"/>
                  </a:cubicBezTo>
                  <a:cubicBezTo>
                    <a:pt x="290147" y="260866"/>
                    <a:pt x="305672" y="251708"/>
                    <a:pt x="315518" y="241523"/>
                  </a:cubicBezTo>
                  <a:cubicBezTo>
                    <a:pt x="317932" y="239028"/>
                    <a:pt x="319970" y="236420"/>
                    <a:pt x="321697" y="233772"/>
                  </a:cubicBezTo>
                  <a:cubicBezTo>
                    <a:pt x="326561" y="226316"/>
                    <a:pt x="328948" y="218512"/>
                    <a:pt x="330220" y="211695"/>
                  </a:cubicBezTo>
                  <a:cubicBezTo>
                    <a:pt x="335119" y="213843"/>
                    <a:pt x="339626" y="216100"/>
                    <a:pt x="343676" y="218496"/>
                  </a:cubicBezTo>
                  <a:cubicBezTo>
                    <a:pt x="342123" y="224994"/>
                    <a:pt x="339413" y="232851"/>
                    <a:pt x="334561" y="240641"/>
                  </a:cubicBezTo>
                  <a:cubicBezTo>
                    <a:pt x="332232" y="244385"/>
                    <a:pt x="329411" y="248113"/>
                    <a:pt x="325973" y="251667"/>
                  </a:cubicBezTo>
                  <a:cubicBezTo>
                    <a:pt x="300661" y="277842"/>
                    <a:pt x="252402" y="293466"/>
                    <a:pt x="197324" y="293466"/>
                  </a:cubicBezTo>
                  <a:cubicBezTo>
                    <a:pt x="142245" y="293466"/>
                    <a:pt x="93983" y="277842"/>
                    <a:pt x="68674" y="251667"/>
                  </a:cubicBezTo>
                  <a:cubicBezTo>
                    <a:pt x="51817" y="234234"/>
                    <a:pt x="49588" y="212603"/>
                    <a:pt x="48854" y="205495"/>
                  </a:cubicBezTo>
                  <a:cubicBezTo>
                    <a:pt x="47871" y="195967"/>
                    <a:pt x="47871" y="182896"/>
                    <a:pt x="47871" y="166313"/>
                  </a:cubicBezTo>
                  <a:cubicBezTo>
                    <a:pt x="41835" y="163647"/>
                    <a:pt x="36306" y="160856"/>
                    <a:pt x="31256" y="157916"/>
                  </a:cubicBezTo>
                  <a:cubicBezTo>
                    <a:pt x="31256" y="188738"/>
                    <a:pt x="31229" y="196822"/>
                    <a:pt x="32297" y="207202"/>
                  </a:cubicBezTo>
                  <a:cubicBezTo>
                    <a:pt x="33175" y="215732"/>
                    <a:pt x="35851" y="241678"/>
                    <a:pt x="56713" y="263252"/>
                  </a:cubicBezTo>
                  <a:cubicBezTo>
                    <a:pt x="85094" y="292603"/>
                    <a:pt x="137652" y="310123"/>
                    <a:pt x="197318" y="310123"/>
                  </a:cubicBezTo>
                  <a:cubicBezTo>
                    <a:pt x="256983" y="310123"/>
                    <a:pt x="309538" y="292599"/>
                    <a:pt x="337917" y="263246"/>
                  </a:cubicBezTo>
                  <a:cubicBezTo>
                    <a:pt x="339703" y="261402"/>
                    <a:pt x="341343" y="259518"/>
                    <a:pt x="342875" y="257621"/>
                  </a:cubicBezTo>
                  <a:cubicBezTo>
                    <a:pt x="350549" y="248103"/>
                    <a:pt x="355128" y="238136"/>
                    <a:pt x="357906" y="229416"/>
                  </a:cubicBezTo>
                  <a:cubicBezTo>
                    <a:pt x="365378" y="237015"/>
                    <a:pt x="366218" y="248584"/>
                    <a:pt x="360783" y="257308"/>
                  </a:cubicBezTo>
                  <a:cubicBezTo>
                    <a:pt x="356864" y="263594"/>
                    <a:pt x="352709" y="268989"/>
                    <a:pt x="348431" y="273329"/>
                  </a:cubicBezTo>
                  <a:lnTo>
                    <a:pt x="348378" y="273382"/>
                  </a:lnTo>
                  <a:cubicBezTo>
                    <a:pt x="346620" y="275201"/>
                    <a:pt x="344776" y="276967"/>
                    <a:pt x="342875" y="278696"/>
                  </a:cubicBezTo>
                  <a:cubicBezTo>
                    <a:pt x="327506" y="292683"/>
                    <a:pt x="307502" y="303801"/>
                    <a:pt x="283251" y="311787"/>
                  </a:cubicBezTo>
                  <a:cubicBezTo>
                    <a:pt x="257616" y="320231"/>
                    <a:pt x="227899" y="324695"/>
                    <a:pt x="197310" y="324695"/>
                  </a:cubicBezTo>
                  <a:cubicBezTo>
                    <a:pt x="166721" y="324695"/>
                    <a:pt x="137006" y="320231"/>
                    <a:pt x="111369" y="311793"/>
                  </a:cubicBezTo>
                  <a:cubicBezTo>
                    <a:pt x="84123" y="302819"/>
                    <a:pt x="62212" y="289896"/>
                    <a:pt x="46242" y="273388"/>
                  </a:cubicBezTo>
                  <a:cubicBezTo>
                    <a:pt x="30070" y="256668"/>
                    <a:pt x="20508" y="234899"/>
                    <a:pt x="17802" y="208693"/>
                  </a:cubicBezTo>
                  <a:cubicBezTo>
                    <a:pt x="16655" y="197567"/>
                    <a:pt x="16317" y="176750"/>
                    <a:pt x="16847" y="148156"/>
                  </a:cubicBezTo>
                  <a:cubicBezTo>
                    <a:pt x="16028" y="147501"/>
                    <a:pt x="7954" y="141308"/>
                    <a:pt x="1146" y="132011"/>
                  </a:cubicBezTo>
                  <a:cubicBezTo>
                    <a:pt x="-274" y="143712"/>
                    <a:pt x="27" y="171864"/>
                    <a:pt x="27" y="171864"/>
                  </a:cubicBezTo>
                  <a:cubicBezTo>
                    <a:pt x="27" y="186706"/>
                    <a:pt x="27" y="198428"/>
                    <a:pt x="1263" y="210406"/>
                  </a:cubicBezTo>
                  <a:cubicBezTo>
                    <a:pt x="4358" y="240418"/>
                    <a:pt x="15469" y="265509"/>
                    <a:pt x="34298" y="284977"/>
                  </a:cubicBezTo>
                  <a:cubicBezTo>
                    <a:pt x="52159" y="303447"/>
                    <a:pt x="76342" y="317792"/>
                    <a:pt x="106179" y="327623"/>
                  </a:cubicBezTo>
                  <a:cubicBezTo>
                    <a:pt x="133472" y="336610"/>
                    <a:pt x="164985" y="341359"/>
                    <a:pt x="197320" y="341359"/>
                  </a:cubicBezTo>
                  <a:cubicBezTo>
                    <a:pt x="229655" y="341359"/>
                    <a:pt x="261170" y="336610"/>
                    <a:pt x="288457" y="327623"/>
                  </a:cubicBezTo>
                  <a:cubicBezTo>
                    <a:pt x="309493" y="320697"/>
                    <a:pt x="327702" y="311511"/>
                    <a:pt x="342879" y="300227"/>
                  </a:cubicBezTo>
                  <a:cubicBezTo>
                    <a:pt x="349222" y="295516"/>
                    <a:pt x="355046" y="290446"/>
                    <a:pt x="360307" y="285004"/>
                  </a:cubicBezTo>
                  <a:cubicBezTo>
                    <a:pt x="365429" y="279796"/>
                    <a:pt x="370340" y="273445"/>
                    <a:pt x="374898" y="266133"/>
                  </a:cubicBezTo>
                  <a:cubicBezTo>
                    <a:pt x="384298" y="251053"/>
                    <a:pt x="382519" y="231458"/>
                    <a:pt x="370526" y="218529"/>
                  </a:cubicBezTo>
                  <a:cubicBezTo>
                    <a:pt x="358660" y="205739"/>
                    <a:pt x="336213" y="192223"/>
                    <a:pt x="284349" y="179611"/>
                  </a:cubicBezTo>
                  <a:cubicBezTo>
                    <a:pt x="258191" y="173251"/>
                    <a:pt x="228833" y="167909"/>
                    <a:pt x="198789" y="162479"/>
                  </a:cubicBezTo>
                  <a:cubicBezTo>
                    <a:pt x="168454" y="157003"/>
                    <a:pt x="137664" y="151434"/>
                    <a:pt x="110721" y="144655"/>
                  </a:cubicBezTo>
                  <a:cubicBezTo>
                    <a:pt x="111139" y="138787"/>
                    <a:pt x="111946" y="134756"/>
                    <a:pt x="113493" y="133150"/>
                  </a:cubicBezTo>
                  <a:cubicBezTo>
                    <a:pt x="115907" y="130654"/>
                    <a:pt x="120311" y="127450"/>
                    <a:pt x="126738" y="124240"/>
                  </a:cubicBezTo>
                  <a:cubicBezTo>
                    <a:pt x="140600" y="117324"/>
                    <a:pt x="163922" y="110371"/>
                    <a:pt x="197310" y="110371"/>
                  </a:cubicBezTo>
                  <a:cubicBezTo>
                    <a:pt x="246182" y="110371"/>
                    <a:pt x="273506" y="125271"/>
                    <a:pt x="281127" y="133150"/>
                  </a:cubicBezTo>
                  <a:cubicBezTo>
                    <a:pt x="283493" y="135599"/>
                    <a:pt x="284128" y="143688"/>
                    <a:pt x="284296" y="155367"/>
                  </a:cubicBezTo>
                  <a:cubicBezTo>
                    <a:pt x="289973" y="156705"/>
                    <a:pt x="295544" y="158096"/>
                    <a:pt x="300979" y="159539"/>
                  </a:cubicBezTo>
                  <a:cubicBezTo>
                    <a:pt x="300864" y="139023"/>
                    <a:pt x="299965" y="128671"/>
                    <a:pt x="293083" y="121553"/>
                  </a:cubicBezTo>
                  <a:cubicBezTo>
                    <a:pt x="286085" y="114320"/>
                    <a:pt x="273944" y="107609"/>
                    <a:pt x="258892" y="102666"/>
                  </a:cubicBezTo>
                  <a:cubicBezTo>
                    <a:pt x="241031" y="96802"/>
                    <a:pt x="219737" y="93698"/>
                    <a:pt x="197308" y="93698"/>
                  </a:cubicBezTo>
                  <a:cubicBezTo>
                    <a:pt x="174879" y="93698"/>
                    <a:pt x="153591" y="96796"/>
                    <a:pt x="135730" y="102666"/>
                  </a:cubicBezTo>
                  <a:cubicBezTo>
                    <a:pt x="122733" y="106934"/>
                    <a:pt x="111912" y="112516"/>
                    <a:pt x="104692" y="118625"/>
                  </a:cubicBezTo>
                  <a:cubicBezTo>
                    <a:pt x="103551" y="119587"/>
                    <a:pt x="102490" y="120565"/>
                    <a:pt x="101533" y="121555"/>
                  </a:cubicBezTo>
                  <a:cubicBezTo>
                    <a:pt x="97255" y="125975"/>
                    <a:pt x="95292" y="131653"/>
                    <a:pt x="94389" y="140230"/>
                  </a:cubicBezTo>
                  <a:cubicBezTo>
                    <a:pt x="89493" y="138802"/>
                    <a:pt x="84778" y="137322"/>
                    <a:pt x="80277" y="135773"/>
                  </a:cubicBezTo>
                  <a:cubicBezTo>
                    <a:pt x="81222" y="129126"/>
                    <a:pt x="83340" y="120841"/>
                    <a:pt x="88995" y="113792"/>
                  </a:cubicBezTo>
                  <a:cubicBezTo>
                    <a:pt x="89646" y="112984"/>
                    <a:pt x="90326" y="112184"/>
                    <a:pt x="91072" y="111407"/>
                  </a:cubicBezTo>
                  <a:cubicBezTo>
                    <a:pt x="106165" y="95799"/>
                    <a:pt x="142003" y="79116"/>
                    <a:pt x="197302" y="79116"/>
                  </a:cubicBezTo>
                  <a:cubicBezTo>
                    <a:pt x="252601" y="79116"/>
                    <a:pt x="288443" y="95799"/>
                    <a:pt x="303538" y="111407"/>
                  </a:cubicBezTo>
                  <a:cubicBezTo>
                    <a:pt x="311915" y="120068"/>
                    <a:pt x="313943" y="131337"/>
                    <a:pt x="314734" y="139057"/>
                  </a:cubicBezTo>
                  <a:cubicBezTo>
                    <a:pt x="315426" y="145756"/>
                    <a:pt x="315531" y="153541"/>
                    <a:pt x="315547" y="163676"/>
                  </a:cubicBezTo>
                  <a:cubicBezTo>
                    <a:pt x="320939" y="165157"/>
                    <a:pt x="331443" y="168932"/>
                    <a:pt x="332187" y="169208"/>
                  </a:cubicBezTo>
                  <a:cubicBezTo>
                    <a:pt x="332187" y="155798"/>
                    <a:pt x="332181" y="146075"/>
                    <a:pt x="331285" y="137349"/>
                  </a:cubicBezTo>
                  <a:cubicBezTo>
                    <a:pt x="330234" y="127164"/>
                    <a:pt x="327456" y="112196"/>
                    <a:pt x="315488" y="99822"/>
                  </a:cubicBezTo>
                  <a:cubicBezTo>
                    <a:pt x="305638" y="89638"/>
                    <a:pt x="290117" y="80480"/>
                    <a:pt x="271770" y="74029"/>
                  </a:cubicBezTo>
                  <a:cubicBezTo>
                    <a:pt x="249933" y="66352"/>
                    <a:pt x="224873" y="62460"/>
                    <a:pt x="197300" y="62460"/>
                  </a:cubicBezTo>
                  <a:cubicBezTo>
                    <a:pt x="169728" y="62460"/>
                    <a:pt x="144668" y="66352"/>
                    <a:pt x="122831" y="74029"/>
                  </a:cubicBezTo>
                  <a:cubicBezTo>
                    <a:pt x="104483" y="80480"/>
                    <a:pt x="88958" y="89638"/>
                    <a:pt x="79112" y="99822"/>
                  </a:cubicBezTo>
                  <a:cubicBezTo>
                    <a:pt x="76700" y="102318"/>
                    <a:pt x="74660" y="104925"/>
                    <a:pt x="72933" y="107574"/>
                  </a:cubicBezTo>
                  <a:cubicBezTo>
                    <a:pt x="68069" y="115030"/>
                    <a:pt x="65682" y="122834"/>
                    <a:pt x="64410" y="129649"/>
                  </a:cubicBezTo>
                  <a:cubicBezTo>
                    <a:pt x="59514" y="127503"/>
                    <a:pt x="55004" y="125244"/>
                    <a:pt x="50954" y="122854"/>
                  </a:cubicBezTo>
                  <a:cubicBezTo>
                    <a:pt x="52507" y="116356"/>
                    <a:pt x="55216" y="108497"/>
                    <a:pt x="60069" y="100708"/>
                  </a:cubicBezTo>
                  <a:cubicBezTo>
                    <a:pt x="62398" y="96965"/>
                    <a:pt x="65219" y="93236"/>
                    <a:pt x="68657" y="89684"/>
                  </a:cubicBezTo>
                  <a:cubicBezTo>
                    <a:pt x="93969" y="63510"/>
                    <a:pt x="142060" y="47886"/>
                    <a:pt x="197306" y="47886"/>
                  </a:cubicBezTo>
                  <a:cubicBezTo>
                    <a:pt x="252553" y="47886"/>
                    <a:pt x="300647" y="63510"/>
                    <a:pt x="325955" y="89684"/>
                  </a:cubicBezTo>
                  <a:cubicBezTo>
                    <a:pt x="342813" y="107118"/>
                    <a:pt x="345042" y="128749"/>
                    <a:pt x="345774" y="135855"/>
                  </a:cubicBezTo>
                  <a:cubicBezTo>
                    <a:pt x="346757" y="145384"/>
                    <a:pt x="346757" y="155260"/>
                    <a:pt x="346757" y="175037"/>
                  </a:cubicBezTo>
                  <a:cubicBezTo>
                    <a:pt x="352793" y="177702"/>
                    <a:pt x="358322" y="180494"/>
                    <a:pt x="363370" y="183433"/>
                  </a:cubicBezTo>
                  <a:cubicBezTo>
                    <a:pt x="363370" y="151047"/>
                    <a:pt x="363397" y="144528"/>
                    <a:pt x="362330" y="134147"/>
                  </a:cubicBezTo>
                  <a:cubicBezTo>
                    <a:pt x="361453" y="125617"/>
                    <a:pt x="358777" y="99672"/>
                    <a:pt x="337915" y="78097"/>
                  </a:cubicBezTo>
                  <a:cubicBezTo>
                    <a:pt x="309534" y="48746"/>
                    <a:pt x="256972" y="31227"/>
                    <a:pt x="197310" y="31227"/>
                  </a:cubicBezTo>
                  <a:cubicBezTo>
                    <a:pt x="137649" y="31227"/>
                    <a:pt x="85090" y="48750"/>
                    <a:pt x="56711" y="78101"/>
                  </a:cubicBezTo>
                  <a:cubicBezTo>
                    <a:pt x="54925" y="79946"/>
                    <a:pt x="53284" y="81829"/>
                    <a:pt x="51753" y="83727"/>
                  </a:cubicBezTo>
                  <a:cubicBezTo>
                    <a:pt x="44079" y="93244"/>
                    <a:pt x="39500" y="103218"/>
                    <a:pt x="36722" y="111932"/>
                  </a:cubicBezTo>
                  <a:cubicBezTo>
                    <a:pt x="29445" y="104444"/>
                    <a:pt x="28488" y="93113"/>
                    <a:pt x="33786" y="84484"/>
                  </a:cubicBezTo>
                  <a:cubicBezTo>
                    <a:pt x="41438" y="72016"/>
                    <a:pt x="46566" y="67416"/>
                    <a:pt x="51759" y="62651"/>
                  </a:cubicBezTo>
                  <a:cubicBezTo>
                    <a:pt x="67063" y="48598"/>
                    <a:pt x="87132" y="37547"/>
                    <a:pt x="111377" y="29560"/>
                  </a:cubicBezTo>
                  <a:cubicBezTo>
                    <a:pt x="137012" y="21116"/>
                    <a:pt x="166729" y="16653"/>
                    <a:pt x="197324" y="16653"/>
                  </a:cubicBezTo>
                  <a:cubicBezTo>
                    <a:pt x="227918" y="16653"/>
                    <a:pt x="257628" y="21116"/>
                    <a:pt x="283259" y="29554"/>
                  </a:cubicBezTo>
                  <a:cubicBezTo>
                    <a:pt x="310505" y="38528"/>
                    <a:pt x="332416" y="51451"/>
                    <a:pt x="348380" y="67960"/>
                  </a:cubicBezTo>
                  <a:cubicBezTo>
                    <a:pt x="364552" y="84679"/>
                    <a:pt x="374114" y="106449"/>
                    <a:pt x="376820" y="132653"/>
                  </a:cubicBezTo>
                  <a:cubicBezTo>
                    <a:pt x="377967" y="143778"/>
                    <a:pt x="378051" y="149685"/>
                    <a:pt x="377865" y="193260"/>
                  </a:cubicBezTo>
                  <a:cubicBezTo>
                    <a:pt x="378658" y="193894"/>
                    <a:pt x="387297" y="200742"/>
                    <a:pt x="393492" y="209356"/>
                  </a:cubicBezTo>
                  <a:cubicBezTo>
                    <a:pt x="394648" y="199083"/>
                    <a:pt x="394611" y="188765"/>
                    <a:pt x="394611" y="176889"/>
                  </a:cubicBezTo>
                  <a:lnTo>
                    <a:pt x="394601" y="176889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1" name="Rectangle 70">
            <a:extLst>
              <a:ext uri="{FF2B5EF4-FFF2-40B4-BE49-F238E27FC236}">
                <a16:creationId xmlns:a16="http://schemas.microsoft.com/office/drawing/2014/main" id="{20990A89-96DB-7F53-3A76-FE400CF56E6D}"/>
              </a:ext>
            </a:extLst>
          </p:cNvPr>
          <p:cNvSpPr/>
          <p:nvPr/>
        </p:nvSpPr>
        <p:spPr>
          <a:xfrm>
            <a:off x="-6261755" y="-1"/>
            <a:ext cx="6261756" cy="87884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72" name="Rectangle 71">
            <a:extLst>
              <a:ext uri="{FF2B5EF4-FFF2-40B4-BE49-F238E27FC236}">
                <a16:creationId xmlns:a16="http://schemas.microsoft.com/office/drawing/2014/main" id="{9C05919A-A142-8E1C-8831-4124C8FB9EB3}"/>
              </a:ext>
            </a:extLst>
          </p:cNvPr>
          <p:cNvSpPr/>
          <p:nvPr/>
        </p:nvSpPr>
        <p:spPr>
          <a:xfrm>
            <a:off x="-380283" y="6858000"/>
            <a:ext cx="13723750" cy="325035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74" name="Oval 73">
            <a:extLst>
              <a:ext uri="{FF2B5EF4-FFF2-40B4-BE49-F238E27FC236}">
                <a16:creationId xmlns:a16="http://schemas.microsoft.com/office/drawing/2014/main" id="{CC0EEB41-19E1-8587-F1A2-40B7634D7C7D}"/>
              </a:ext>
            </a:extLst>
          </p:cNvPr>
          <p:cNvSpPr/>
          <p:nvPr/>
        </p:nvSpPr>
        <p:spPr>
          <a:xfrm>
            <a:off x="5744089" y="4207246"/>
            <a:ext cx="477694" cy="477694"/>
          </a:xfrm>
          <a:prstGeom prst="ellipse">
            <a:avLst/>
          </a:prstGeom>
          <a:noFill/>
          <a:ln w="19050" cap="flat">
            <a:solidFill>
              <a:schemeClr val="tx1"/>
            </a:solidFill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/>
              <a:sym typeface="Arial"/>
            </a:endParaRPr>
          </a:p>
        </p:txBody>
      </p:sp>
      <p:pic>
        <p:nvPicPr>
          <p:cNvPr id="75" name="Graphic 74">
            <a:extLst>
              <a:ext uri="{FF2B5EF4-FFF2-40B4-BE49-F238E27FC236}">
                <a16:creationId xmlns:a16="http://schemas.microsoft.com/office/drawing/2014/main" id="{C0B9A17B-51E8-8D37-FA30-1300A4C17A4F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4363" y="4329647"/>
            <a:ext cx="237251" cy="237251"/>
          </a:xfrm>
          <a:prstGeom prst="rect">
            <a:avLst/>
          </a:prstGeom>
        </p:spPr>
      </p:pic>
      <p:sp>
        <p:nvSpPr>
          <p:cNvPr id="76" name="Oval 75">
            <a:extLst>
              <a:ext uri="{FF2B5EF4-FFF2-40B4-BE49-F238E27FC236}">
                <a16:creationId xmlns:a16="http://schemas.microsoft.com/office/drawing/2014/main" id="{910B5C57-46E8-5BAD-7E7E-86A9E7BC9A79}"/>
              </a:ext>
            </a:extLst>
          </p:cNvPr>
          <p:cNvSpPr/>
          <p:nvPr/>
        </p:nvSpPr>
        <p:spPr>
          <a:xfrm>
            <a:off x="5744090" y="5012981"/>
            <a:ext cx="477693" cy="477694"/>
          </a:xfrm>
          <a:prstGeom prst="ellipse">
            <a:avLst/>
          </a:prstGeom>
          <a:noFill/>
          <a:ln w="19050" cap="flat">
            <a:solidFill>
              <a:schemeClr val="tx1"/>
            </a:solidFill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77" name="Freeform 20">
            <a:extLst>
              <a:ext uri="{FF2B5EF4-FFF2-40B4-BE49-F238E27FC236}">
                <a16:creationId xmlns:a16="http://schemas.microsoft.com/office/drawing/2014/main" id="{84935728-F794-691E-7A71-E8747E888CE9}"/>
              </a:ext>
            </a:extLst>
          </p:cNvPr>
          <p:cNvSpPr/>
          <p:nvPr/>
        </p:nvSpPr>
        <p:spPr>
          <a:xfrm>
            <a:off x="5861468" y="5122036"/>
            <a:ext cx="232853" cy="236538"/>
          </a:xfrm>
          <a:custGeom>
            <a:avLst/>
            <a:gdLst/>
            <a:ahLst/>
            <a:cxnLst/>
            <a:rect l="l" t="t" r="r" b="b"/>
            <a:pathLst>
              <a:path w="211410" h="214759">
                <a:moveTo>
                  <a:pt x="110616" y="0"/>
                </a:moveTo>
                <a:cubicBezTo>
                  <a:pt x="129071" y="0"/>
                  <a:pt x="145647" y="3776"/>
                  <a:pt x="160343" y="11329"/>
                </a:cubicBezTo>
                <a:cubicBezTo>
                  <a:pt x="175040" y="18882"/>
                  <a:pt x="186630" y="30137"/>
                  <a:pt x="195113" y="45095"/>
                </a:cubicBezTo>
                <a:cubicBezTo>
                  <a:pt x="202331" y="57968"/>
                  <a:pt x="205940" y="71958"/>
                  <a:pt x="205940" y="87064"/>
                </a:cubicBezTo>
                <a:cubicBezTo>
                  <a:pt x="205940" y="108644"/>
                  <a:pt x="198350" y="127806"/>
                  <a:pt x="183170" y="144549"/>
                </a:cubicBezTo>
                <a:cubicBezTo>
                  <a:pt x="169626" y="159581"/>
                  <a:pt x="154818" y="167097"/>
                  <a:pt x="138745" y="167097"/>
                </a:cubicBezTo>
                <a:cubicBezTo>
                  <a:pt x="133610" y="167097"/>
                  <a:pt x="129461" y="166315"/>
                  <a:pt x="126299" y="164753"/>
                </a:cubicBezTo>
                <a:cubicBezTo>
                  <a:pt x="123136" y="163190"/>
                  <a:pt x="120811" y="160957"/>
                  <a:pt x="119323" y="158055"/>
                </a:cubicBezTo>
                <a:cubicBezTo>
                  <a:pt x="118355" y="156195"/>
                  <a:pt x="117648" y="152995"/>
                  <a:pt x="117202" y="148456"/>
                </a:cubicBezTo>
                <a:cubicBezTo>
                  <a:pt x="112365" y="154037"/>
                  <a:pt x="106951" y="158520"/>
                  <a:pt x="100961" y="161906"/>
                </a:cubicBezTo>
                <a:cubicBezTo>
                  <a:pt x="94971" y="165292"/>
                  <a:pt x="88962" y="166985"/>
                  <a:pt x="82934" y="166985"/>
                </a:cubicBezTo>
                <a:cubicBezTo>
                  <a:pt x="76311" y="166985"/>
                  <a:pt x="69874" y="165050"/>
                  <a:pt x="63624" y="161181"/>
                </a:cubicBezTo>
                <a:cubicBezTo>
                  <a:pt x="57373" y="157311"/>
                  <a:pt x="52294" y="151358"/>
                  <a:pt x="48387" y="143321"/>
                </a:cubicBezTo>
                <a:cubicBezTo>
                  <a:pt x="44481" y="135285"/>
                  <a:pt x="42527" y="126466"/>
                  <a:pt x="42527" y="116867"/>
                </a:cubicBezTo>
                <a:cubicBezTo>
                  <a:pt x="42527" y="105035"/>
                  <a:pt x="45560" y="93185"/>
                  <a:pt x="51624" y="81316"/>
                </a:cubicBezTo>
                <a:cubicBezTo>
                  <a:pt x="57689" y="69447"/>
                  <a:pt x="65224" y="60536"/>
                  <a:pt x="74228" y="54582"/>
                </a:cubicBezTo>
                <a:cubicBezTo>
                  <a:pt x="83232" y="48629"/>
                  <a:pt x="91975" y="45653"/>
                  <a:pt x="100459" y="45653"/>
                </a:cubicBezTo>
                <a:cubicBezTo>
                  <a:pt x="106933" y="45653"/>
                  <a:pt x="113109" y="47346"/>
                  <a:pt x="118988" y="50732"/>
                </a:cubicBezTo>
                <a:cubicBezTo>
                  <a:pt x="124866" y="54117"/>
                  <a:pt x="129927" y="59271"/>
                  <a:pt x="134168" y="66191"/>
                </a:cubicBezTo>
                <a:lnTo>
                  <a:pt x="137963" y="48890"/>
                </a:lnTo>
                <a:lnTo>
                  <a:pt x="157943" y="48890"/>
                </a:lnTo>
                <a:lnTo>
                  <a:pt x="141870" y="123788"/>
                </a:lnTo>
                <a:cubicBezTo>
                  <a:pt x="139638" y="134206"/>
                  <a:pt x="138521" y="139973"/>
                  <a:pt x="138521" y="141089"/>
                </a:cubicBezTo>
                <a:cubicBezTo>
                  <a:pt x="138521" y="143098"/>
                  <a:pt x="139284" y="144828"/>
                  <a:pt x="140810" y="146279"/>
                </a:cubicBezTo>
                <a:cubicBezTo>
                  <a:pt x="142335" y="147730"/>
                  <a:pt x="144177" y="148456"/>
                  <a:pt x="146335" y="148456"/>
                </a:cubicBezTo>
                <a:cubicBezTo>
                  <a:pt x="150279" y="148456"/>
                  <a:pt x="155451" y="146186"/>
                  <a:pt x="161850" y="141647"/>
                </a:cubicBezTo>
                <a:cubicBezTo>
                  <a:pt x="170333" y="135694"/>
                  <a:pt x="177049" y="127713"/>
                  <a:pt x="181998" y="117704"/>
                </a:cubicBezTo>
                <a:cubicBezTo>
                  <a:pt x="186946" y="107696"/>
                  <a:pt x="189421" y="97371"/>
                  <a:pt x="189421" y="86729"/>
                </a:cubicBezTo>
                <a:cubicBezTo>
                  <a:pt x="189421" y="74302"/>
                  <a:pt x="186239" y="62694"/>
                  <a:pt x="179877" y="51904"/>
                </a:cubicBezTo>
                <a:cubicBezTo>
                  <a:pt x="173515" y="41114"/>
                  <a:pt x="164027" y="32482"/>
                  <a:pt x="151414" y="26007"/>
                </a:cubicBezTo>
                <a:cubicBezTo>
                  <a:pt x="138800" y="19533"/>
                  <a:pt x="124866" y="16296"/>
                  <a:pt x="109611" y="16296"/>
                </a:cubicBezTo>
                <a:cubicBezTo>
                  <a:pt x="92199" y="16296"/>
                  <a:pt x="76293" y="20371"/>
                  <a:pt x="61893" y="28519"/>
                </a:cubicBezTo>
                <a:cubicBezTo>
                  <a:pt x="47494" y="36667"/>
                  <a:pt x="36332" y="48350"/>
                  <a:pt x="28407" y="63568"/>
                </a:cubicBezTo>
                <a:cubicBezTo>
                  <a:pt x="20482" y="78786"/>
                  <a:pt x="16519" y="95101"/>
                  <a:pt x="16519" y="112514"/>
                </a:cubicBezTo>
                <a:cubicBezTo>
                  <a:pt x="16519" y="130745"/>
                  <a:pt x="20482" y="146447"/>
                  <a:pt x="28407" y="159618"/>
                </a:cubicBezTo>
                <a:cubicBezTo>
                  <a:pt x="36332" y="172789"/>
                  <a:pt x="47792" y="182519"/>
                  <a:pt x="62786" y="188807"/>
                </a:cubicBezTo>
                <a:cubicBezTo>
                  <a:pt x="77781" y="195095"/>
                  <a:pt x="94394" y="198239"/>
                  <a:pt x="112625" y="198239"/>
                </a:cubicBezTo>
                <a:cubicBezTo>
                  <a:pt x="132122" y="198239"/>
                  <a:pt x="148456" y="194965"/>
                  <a:pt x="161627" y="188416"/>
                </a:cubicBezTo>
                <a:cubicBezTo>
                  <a:pt x="174798" y="181868"/>
                  <a:pt x="184658" y="173905"/>
                  <a:pt x="191207" y="164529"/>
                </a:cubicBezTo>
                <a:lnTo>
                  <a:pt x="211410" y="164529"/>
                </a:lnTo>
                <a:cubicBezTo>
                  <a:pt x="207615" y="172343"/>
                  <a:pt x="201104" y="180305"/>
                  <a:pt x="191876" y="188416"/>
                </a:cubicBezTo>
                <a:cubicBezTo>
                  <a:pt x="182649" y="196527"/>
                  <a:pt x="171673" y="202946"/>
                  <a:pt x="158948" y="207671"/>
                </a:cubicBezTo>
                <a:cubicBezTo>
                  <a:pt x="146223" y="212396"/>
                  <a:pt x="130894" y="214759"/>
                  <a:pt x="112960" y="214759"/>
                </a:cubicBezTo>
                <a:cubicBezTo>
                  <a:pt x="96440" y="214759"/>
                  <a:pt x="81204" y="212638"/>
                  <a:pt x="67251" y="208396"/>
                </a:cubicBezTo>
                <a:cubicBezTo>
                  <a:pt x="53299" y="204155"/>
                  <a:pt x="41411" y="197774"/>
                  <a:pt x="31588" y="189253"/>
                </a:cubicBezTo>
                <a:cubicBezTo>
                  <a:pt x="21766" y="180733"/>
                  <a:pt x="14361" y="170929"/>
                  <a:pt x="9376" y="159841"/>
                </a:cubicBezTo>
                <a:cubicBezTo>
                  <a:pt x="3125" y="145777"/>
                  <a:pt x="0" y="130596"/>
                  <a:pt x="0" y="114300"/>
                </a:cubicBezTo>
                <a:cubicBezTo>
                  <a:pt x="0" y="96143"/>
                  <a:pt x="3720" y="78841"/>
                  <a:pt x="11162" y="62396"/>
                </a:cubicBezTo>
                <a:cubicBezTo>
                  <a:pt x="20240" y="42230"/>
                  <a:pt x="33132" y="26789"/>
                  <a:pt x="49838" y="16073"/>
                </a:cubicBezTo>
                <a:cubicBezTo>
                  <a:pt x="66544" y="5358"/>
                  <a:pt x="86804" y="0"/>
                  <a:pt x="110616" y="0"/>
                </a:cubicBezTo>
                <a:close/>
                <a:moveTo>
                  <a:pt x="101910" y="62284"/>
                </a:moveTo>
                <a:cubicBezTo>
                  <a:pt x="97147" y="62284"/>
                  <a:pt x="92664" y="63494"/>
                  <a:pt x="88459" y="65912"/>
                </a:cubicBezTo>
                <a:cubicBezTo>
                  <a:pt x="84255" y="68331"/>
                  <a:pt x="80181" y="72219"/>
                  <a:pt x="76237" y="77576"/>
                </a:cubicBezTo>
                <a:cubicBezTo>
                  <a:pt x="72293" y="82934"/>
                  <a:pt x="69130" y="89445"/>
                  <a:pt x="66749" y="97110"/>
                </a:cubicBezTo>
                <a:cubicBezTo>
                  <a:pt x="64368" y="104775"/>
                  <a:pt x="63177" y="111807"/>
                  <a:pt x="63177" y="118207"/>
                </a:cubicBezTo>
                <a:cubicBezTo>
                  <a:pt x="63177" y="128401"/>
                  <a:pt x="65596" y="136326"/>
                  <a:pt x="70432" y="141982"/>
                </a:cubicBezTo>
                <a:cubicBezTo>
                  <a:pt x="75269" y="147637"/>
                  <a:pt x="80813" y="150465"/>
                  <a:pt x="87064" y="150465"/>
                </a:cubicBezTo>
                <a:cubicBezTo>
                  <a:pt x="91231" y="150465"/>
                  <a:pt x="95622" y="149219"/>
                  <a:pt x="100235" y="146726"/>
                </a:cubicBezTo>
                <a:cubicBezTo>
                  <a:pt x="104849" y="144233"/>
                  <a:pt x="109258" y="140531"/>
                  <a:pt x="113462" y="135619"/>
                </a:cubicBezTo>
                <a:cubicBezTo>
                  <a:pt x="117667" y="130708"/>
                  <a:pt x="121108" y="124476"/>
                  <a:pt x="123787" y="116923"/>
                </a:cubicBezTo>
                <a:cubicBezTo>
                  <a:pt x="126466" y="109370"/>
                  <a:pt x="127806" y="101798"/>
                  <a:pt x="127806" y="94208"/>
                </a:cubicBezTo>
                <a:cubicBezTo>
                  <a:pt x="127806" y="84088"/>
                  <a:pt x="125294" y="76237"/>
                  <a:pt x="120271" y="70656"/>
                </a:cubicBezTo>
                <a:cubicBezTo>
                  <a:pt x="115248" y="65075"/>
                  <a:pt x="109128" y="62284"/>
                  <a:pt x="101910" y="6228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CDD1F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78" name="Oval 77">
            <a:extLst>
              <a:ext uri="{FF2B5EF4-FFF2-40B4-BE49-F238E27FC236}">
                <a16:creationId xmlns:a16="http://schemas.microsoft.com/office/drawing/2014/main" id="{FE74E52B-EA23-98CD-AD60-01130E621460}"/>
              </a:ext>
            </a:extLst>
          </p:cNvPr>
          <p:cNvSpPr/>
          <p:nvPr/>
        </p:nvSpPr>
        <p:spPr>
          <a:xfrm>
            <a:off x="5744089" y="5788060"/>
            <a:ext cx="477694" cy="477694"/>
          </a:xfrm>
          <a:prstGeom prst="ellipse">
            <a:avLst/>
          </a:prstGeom>
          <a:noFill/>
          <a:ln w="19050" cap="flat">
            <a:solidFill>
              <a:schemeClr val="tx1"/>
            </a:solidFill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93" name="Text Placeholder 17">
            <a:extLst>
              <a:ext uri="{FF2B5EF4-FFF2-40B4-BE49-F238E27FC236}">
                <a16:creationId xmlns:a16="http://schemas.microsoft.com/office/drawing/2014/main" id="{2550B494-F528-FAC6-A05F-B808BB3AC54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369276" y="5137951"/>
            <a:ext cx="2188880" cy="20470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4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add text</a:t>
            </a:r>
          </a:p>
        </p:txBody>
      </p:sp>
      <p:sp>
        <p:nvSpPr>
          <p:cNvPr id="95" name="Text Placeholder 17">
            <a:extLst>
              <a:ext uri="{FF2B5EF4-FFF2-40B4-BE49-F238E27FC236}">
                <a16:creationId xmlns:a16="http://schemas.microsoft.com/office/drawing/2014/main" id="{4804ACD5-D7E3-399D-C4CE-AA7790ECE70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369276" y="4347201"/>
            <a:ext cx="2188880" cy="20470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4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add text</a:t>
            </a:r>
          </a:p>
        </p:txBody>
      </p:sp>
      <p:sp>
        <p:nvSpPr>
          <p:cNvPr id="96" name="Text Placeholder 17">
            <a:extLst>
              <a:ext uri="{FF2B5EF4-FFF2-40B4-BE49-F238E27FC236}">
                <a16:creationId xmlns:a16="http://schemas.microsoft.com/office/drawing/2014/main" id="{AE8764F4-B42D-1DCF-BB8B-D2E594ED911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369276" y="5949701"/>
            <a:ext cx="2188880" cy="20470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4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add text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ECA90DDA-8BB9-26DE-484C-BA37A645D468}"/>
              </a:ext>
            </a:extLst>
          </p:cNvPr>
          <p:cNvGrpSpPr/>
          <p:nvPr/>
        </p:nvGrpSpPr>
        <p:grpSpPr>
          <a:xfrm>
            <a:off x="5898788" y="5916773"/>
            <a:ext cx="195533" cy="198475"/>
            <a:chOff x="767254" y="4690218"/>
            <a:chExt cx="195533" cy="198475"/>
          </a:xfrm>
          <a:solidFill>
            <a:schemeClr val="tx1"/>
          </a:solidFill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E5ABD051-6F4B-8B6F-E866-9F71FAD79810}"/>
                </a:ext>
              </a:extLst>
            </p:cNvPr>
            <p:cNvSpPr/>
            <p:nvPr/>
          </p:nvSpPr>
          <p:spPr>
            <a:xfrm>
              <a:off x="767254" y="4690218"/>
              <a:ext cx="47046" cy="198474"/>
            </a:xfrm>
            <a:custGeom>
              <a:avLst/>
              <a:gdLst>
                <a:gd name="connsiteX0" fmla="*/ 3483 w 55727"/>
                <a:gd name="connsiteY0" fmla="*/ 78366 h 235098"/>
                <a:gd name="connsiteX1" fmla="*/ 52244 w 55727"/>
                <a:gd name="connsiteY1" fmla="*/ 78366 h 235098"/>
                <a:gd name="connsiteX2" fmla="*/ 52244 w 55727"/>
                <a:gd name="connsiteY2" fmla="*/ 235099 h 235098"/>
                <a:gd name="connsiteX3" fmla="*/ 3483 w 55727"/>
                <a:gd name="connsiteY3" fmla="*/ 235099 h 235098"/>
                <a:gd name="connsiteX4" fmla="*/ 3483 w 55727"/>
                <a:gd name="connsiteY4" fmla="*/ 78366 h 235098"/>
                <a:gd name="connsiteX5" fmla="*/ 27864 w 55727"/>
                <a:gd name="connsiteY5" fmla="*/ 0 h 235098"/>
                <a:gd name="connsiteX6" fmla="*/ 55727 w 55727"/>
                <a:gd name="connsiteY6" fmla="*/ 27864 h 235098"/>
                <a:gd name="connsiteX7" fmla="*/ 27864 w 55727"/>
                <a:gd name="connsiteY7" fmla="*/ 55727 h 235098"/>
                <a:gd name="connsiteX8" fmla="*/ 0 w 55727"/>
                <a:gd name="connsiteY8" fmla="*/ 27864 h 235098"/>
                <a:gd name="connsiteX9" fmla="*/ 27864 w 55727"/>
                <a:gd name="connsiteY9" fmla="*/ 0 h 235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727" h="235098">
                  <a:moveTo>
                    <a:pt x="3483" y="78366"/>
                  </a:moveTo>
                  <a:lnTo>
                    <a:pt x="52244" y="78366"/>
                  </a:lnTo>
                  <a:lnTo>
                    <a:pt x="52244" y="235099"/>
                  </a:lnTo>
                  <a:lnTo>
                    <a:pt x="3483" y="235099"/>
                  </a:lnTo>
                  <a:lnTo>
                    <a:pt x="3483" y="78366"/>
                  </a:lnTo>
                  <a:close/>
                  <a:moveTo>
                    <a:pt x="27864" y="0"/>
                  </a:moveTo>
                  <a:cubicBezTo>
                    <a:pt x="43537" y="0"/>
                    <a:pt x="55727" y="12190"/>
                    <a:pt x="55727" y="27864"/>
                  </a:cubicBezTo>
                  <a:cubicBezTo>
                    <a:pt x="55727" y="43537"/>
                    <a:pt x="43537" y="55727"/>
                    <a:pt x="27864" y="55727"/>
                  </a:cubicBezTo>
                  <a:cubicBezTo>
                    <a:pt x="12190" y="55727"/>
                    <a:pt x="0" y="43537"/>
                    <a:pt x="0" y="27864"/>
                  </a:cubicBezTo>
                  <a:cubicBezTo>
                    <a:pt x="0" y="13932"/>
                    <a:pt x="12190" y="0"/>
                    <a:pt x="27864" y="0"/>
                  </a:cubicBez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F5C9BC8E-10B5-BA2A-8B7C-9A3D76AB237C}"/>
                </a:ext>
              </a:extLst>
            </p:cNvPr>
            <p:cNvSpPr/>
            <p:nvPr/>
          </p:nvSpPr>
          <p:spPr>
            <a:xfrm>
              <a:off x="836352" y="4753436"/>
              <a:ext cx="126435" cy="135257"/>
            </a:xfrm>
            <a:custGeom>
              <a:avLst/>
              <a:gdLst>
                <a:gd name="connsiteX0" fmla="*/ 0 w 149766"/>
                <a:gd name="connsiteY0" fmla="*/ 3483 h 160215"/>
                <a:gd name="connsiteX1" fmla="*/ 47020 w 149766"/>
                <a:gd name="connsiteY1" fmla="*/ 3483 h 160215"/>
                <a:gd name="connsiteX2" fmla="*/ 47020 w 149766"/>
                <a:gd name="connsiteY2" fmla="*/ 24381 h 160215"/>
                <a:gd name="connsiteX3" fmla="*/ 47020 w 149766"/>
                <a:gd name="connsiteY3" fmla="*/ 24381 h 160215"/>
                <a:gd name="connsiteX4" fmla="*/ 92298 w 149766"/>
                <a:gd name="connsiteY4" fmla="*/ 0 h 160215"/>
                <a:gd name="connsiteX5" fmla="*/ 149767 w 149766"/>
                <a:gd name="connsiteY5" fmla="*/ 74883 h 160215"/>
                <a:gd name="connsiteX6" fmla="*/ 149767 w 149766"/>
                <a:gd name="connsiteY6" fmla="*/ 160216 h 160215"/>
                <a:gd name="connsiteX7" fmla="*/ 101005 w 149766"/>
                <a:gd name="connsiteY7" fmla="*/ 160216 h 160215"/>
                <a:gd name="connsiteX8" fmla="*/ 101005 w 149766"/>
                <a:gd name="connsiteY8" fmla="*/ 83591 h 160215"/>
                <a:gd name="connsiteX9" fmla="*/ 76625 w 149766"/>
                <a:gd name="connsiteY9" fmla="*/ 41795 h 160215"/>
                <a:gd name="connsiteX10" fmla="*/ 47020 w 149766"/>
                <a:gd name="connsiteY10" fmla="*/ 81849 h 160215"/>
                <a:gd name="connsiteX11" fmla="*/ 47020 w 149766"/>
                <a:gd name="connsiteY11" fmla="*/ 158474 h 160215"/>
                <a:gd name="connsiteX12" fmla="*/ 0 w 149766"/>
                <a:gd name="connsiteY12" fmla="*/ 158474 h 160215"/>
                <a:gd name="connsiteX13" fmla="*/ 0 w 149766"/>
                <a:gd name="connsiteY13" fmla="*/ 3483 h 160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766" h="160215">
                  <a:moveTo>
                    <a:pt x="0" y="3483"/>
                  </a:moveTo>
                  <a:lnTo>
                    <a:pt x="47020" y="3483"/>
                  </a:lnTo>
                  <a:lnTo>
                    <a:pt x="47020" y="24381"/>
                  </a:lnTo>
                  <a:lnTo>
                    <a:pt x="47020" y="24381"/>
                  </a:lnTo>
                  <a:cubicBezTo>
                    <a:pt x="53986" y="12190"/>
                    <a:pt x="69659" y="0"/>
                    <a:pt x="92298" y="0"/>
                  </a:cubicBezTo>
                  <a:cubicBezTo>
                    <a:pt x="141059" y="0"/>
                    <a:pt x="149767" y="33088"/>
                    <a:pt x="149767" y="74883"/>
                  </a:cubicBezTo>
                  <a:lnTo>
                    <a:pt x="149767" y="160216"/>
                  </a:lnTo>
                  <a:lnTo>
                    <a:pt x="101005" y="160216"/>
                  </a:lnTo>
                  <a:lnTo>
                    <a:pt x="101005" y="83591"/>
                  </a:lnTo>
                  <a:cubicBezTo>
                    <a:pt x="101005" y="66176"/>
                    <a:pt x="101005" y="41795"/>
                    <a:pt x="76625" y="41795"/>
                  </a:cubicBezTo>
                  <a:cubicBezTo>
                    <a:pt x="50503" y="41795"/>
                    <a:pt x="47020" y="60952"/>
                    <a:pt x="47020" y="81849"/>
                  </a:cubicBezTo>
                  <a:lnTo>
                    <a:pt x="47020" y="158474"/>
                  </a:lnTo>
                  <a:lnTo>
                    <a:pt x="0" y="158474"/>
                  </a:lnTo>
                  <a:cubicBezTo>
                    <a:pt x="0" y="160216"/>
                    <a:pt x="0" y="3483"/>
                    <a:pt x="0" y="3483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D1617F8-7927-0ABD-C199-B6D503745706}"/>
              </a:ext>
            </a:extLst>
          </p:cNvPr>
          <p:cNvSpPr txBox="1">
            <a:spLocks/>
          </p:cNvSpPr>
          <p:nvPr userDrawn="1"/>
        </p:nvSpPr>
        <p:spPr>
          <a:xfrm>
            <a:off x="5630129" y="3183001"/>
            <a:ext cx="4417772" cy="851830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ts val="65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6500" b="1" i="0" u="none" strike="noStrike" kern="0" cap="none" spc="-30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Thank You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18FBA537-D277-40FF-0B93-48D907E0285C}"/>
              </a:ext>
            </a:extLst>
          </p:cNvPr>
          <p:cNvGrpSpPr/>
          <p:nvPr userDrawn="1"/>
        </p:nvGrpSpPr>
        <p:grpSpPr>
          <a:xfrm>
            <a:off x="8496480" y="493768"/>
            <a:ext cx="3695519" cy="1366563"/>
            <a:chOff x="7241828" y="856922"/>
            <a:chExt cx="4944479" cy="1828415"/>
          </a:xfrm>
        </p:grpSpPr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87666BD2-2C88-6AA4-EB8A-EB95377CAA1C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71FE139C-99C4-27F8-9540-1F71D7D5A880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B8677EF7-6D72-821D-D7CD-8933E146763A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78E69702-AF4A-1C3D-3526-166E70CFDFBE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ED5BEA06-B101-2ED6-4DF3-E2E80607D1DB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F013CCA7-0DB7-2612-9DB6-323FB9F54A78}"/>
              </a:ext>
            </a:extLst>
          </p:cNvPr>
          <p:cNvGrpSpPr/>
          <p:nvPr userDrawn="1"/>
        </p:nvGrpSpPr>
        <p:grpSpPr>
          <a:xfrm>
            <a:off x="5744089" y="2215353"/>
            <a:ext cx="1865118" cy="405052"/>
            <a:chOff x="620958" y="1312748"/>
            <a:chExt cx="1571835" cy="341359"/>
          </a:xfrm>
          <a:solidFill>
            <a:schemeClr val="tx1"/>
          </a:solidFill>
        </p:grpSpPr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AF6101E6-6518-2301-71F6-6F00DBA2E929}"/>
                </a:ext>
              </a:extLst>
            </p:cNvPr>
            <p:cNvSpPr/>
            <p:nvPr/>
          </p:nvSpPr>
          <p:spPr>
            <a:xfrm>
              <a:off x="1140369" y="1371738"/>
              <a:ext cx="219785" cy="223389"/>
            </a:xfrm>
            <a:custGeom>
              <a:avLst/>
              <a:gdLst>
                <a:gd name="connsiteX0" fmla="*/ 657 w 219785"/>
                <a:gd name="connsiteY0" fmla="*/ 147010 h 223389"/>
                <a:gd name="connsiteX1" fmla="*/ 45280 w 219785"/>
                <a:gd name="connsiteY1" fmla="*/ 136614 h 223389"/>
                <a:gd name="connsiteX2" fmla="*/ 46286 w 219785"/>
                <a:gd name="connsiteY2" fmla="*/ 137220 h 223389"/>
                <a:gd name="connsiteX3" fmla="*/ 119388 w 219785"/>
                <a:gd name="connsiteY3" fmla="*/ 182700 h 223389"/>
                <a:gd name="connsiteX4" fmla="*/ 170380 w 219785"/>
                <a:gd name="connsiteY4" fmla="*/ 159166 h 223389"/>
                <a:gd name="connsiteX5" fmla="*/ 103844 w 219785"/>
                <a:gd name="connsiteY5" fmla="*/ 128852 h 223389"/>
                <a:gd name="connsiteX6" fmla="*/ 11011 w 219785"/>
                <a:gd name="connsiteY6" fmla="*/ 65423 h 223389"/>
                <a:gd name="connsiteX7" fmla="*/ 103445 w 219785"/>
                <a:gd name="connsiteY7" fmla="*/ 0 h 223389"/>
                <a:gd name="connsiteX8" fmla="*/ 214751 w 219785"/>
                <a:gd name="connsiteY8" fmla="*/ 64985 h 223389"/>
                <a:gd name="connsiteX9" fmla="*/ 214161 w 219785"/>
                <a:gd name="connsiteY9" fmla="*/ 66051 h 223389"/>
                <a:gd name="connsiteX10" fmla="*/ 170337 w 219785"/>
                <a:gd name="connsiteY10" fmla="*/ 77982 h 223389"/>
                <a:gd name="connsiteX11" fmla="*/ 169325 w 219785"/>
                <a:gd name="connsiteY11" fmla="*/ 77446 h 223389"/>
                <a:gd name="connsiteX12" fmla="*/ 103445 w 219785"/>
                <a:gd name="connsiteY12" fmla="*/ 40690 h 223389"/>
                <a:gd name="connsiteX13" fmla="*/ 60412 w 219785"/>
                <a:gd name="connsiteY13" fmla="*/ 64623 h 223389"/>
                <a:gd name="connsiteX14" fmla="*/ 123764 w 219785"/>
                <a:gd name="connsiteY14" fmla="*/ 90553 h 223389"/>
                <a:gd name="connsiteX15" fmla="*/ 219785 w 219785"/>
                <a:gd name="connsiteY15" fmla="*/ 159166 h 223389"/>
                <a:gd name="connsiteX16" fmla="*/ 119386 w 219785"/>
                <a:gd name="connsiteY16" fmla="*/ 223390 h 223389"/>
                <a:gd name="connsiteX17" fmla="*/ 16 w 219785"/>
                <a:gd name="connsiteY17" fmla="*/ 148009 h 223389"/>
                <a:gd name="connsiteX18" fmla="*/ 661 w 219785"/>
                <a:gd name="connsiteY18" fmla="*/ 147015 h 223389"/>
                <a:gd name="connsiteX19" fmla="*/ 655 w 219785"/>
                <a:gd name="connsiteY19" fmla="*/ 147010 h 223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9785" h="223389">
                  <a:moveTo>
                    <a:pt x="657" y="147010"/>
                  </a:moveTo>
                  <a:lnTo>
                    <a:pt x="45280" y="136614"/>
                  </a:lnTo>
                  <a:cubicBezTo>
                    <a:pt x="45726" y="136510"/>
                    <a:pt x="46163" y="136782"/>
                    <a:pt x="46286" y="137220"/>
                  </a:cubicBezTo>
                  <a:cubicBezTo>
                    <a:pt x="54462" y="167798"/>
                    <a:pt x="78703" y="182700"/>
                    <a:pt x="119388" y="182700"/>
                  </a:cubicBezTo>
                  <a:cubicBezTo>
                    <a:pt x="150862" y="182700"/>
                    <a:pt x="170380" y="173525"/>
                    <a:pt x="170380" y="159166"/>
                  </a:cubicBezTo>
                  <a:cubicBezTo>
                    <a:pt x="170380" y="145601"/>
                    <a:pt x="158828" y="137627"/>
                    <a:pt x="103844" y="128852"/>
                  </a:cubicBezTo>
                  <a:cubicBezTo>
                    <a:pt x="34123" y="117281"/>
                    <a:pt x="11011" y="97739"/>
                    <a:pt x="11011" y="65423"/>
                  </a:cubicBezTo>
                  <a:cubicBezTo>
                    <a:pt x="11011" y="28324"/>
                    <a:pt x="49258" y="0"/>
                    <a:pt x="103445" y="0"/>
                  </a:cubicBezTo>
                  <a:cubicBezTo>
                    <a:pt x="157633" y="0"/>
                    <a:pt x="203176" y="26349"/>
                    <a:pt x="214751" y="64985"/>
                  </a:cubicBezTo>
                  <a:cubicBezTo>
                    <a:pt x="214890" y="65442"/>
                    <a:pt x="214618" y="65927"/>
                    <a:pt x="214161" y="66051"/>
                  </a:cubicBezTo>
                  <a:lnTo>
                    <a:pt x="170337" y="77982"/>
                  </a:lnTo>
                  <a:cubicBezTo>
                    <a:pt x="169909" y="78097"/>
                    <a:pt x="169469" y="77867"/>
                    <a:pt x="169325" y="77446"/>
                  </a:cubicBezTo>
                  <a:cubicBezTo>
                    <a:pt x="161069" y="54358"/>
                    <a:pt x="135376" y="40690"/>
                    <a:pt x="103445" y="40690"/>
                  </a:cubicBezTo>
                  <a:cubicBezTo>
                    <a:pt x="78741" y="40690"/>
                    <a:pt x="60412" y="51058"/>
                    <a:pt x="60412" y="64623"/>
                  </a:cubicBezTo>
                  <a:cubicBezTo>
                    <a:pt x="60412" y="74598"/>
                    <a:pt x="70375" y="80977"/>
                    <a:pt x="123764" y="90553"/>
                  </a:cubicBezTo>
                  <a:cubicBezTo>
                    <a:pt x="197870" y="104518"/>
                    <a:pt x="219785" y="124862"/>
                    <a:pt x="219785" y="159166"/>
                  </a:cubicBezTo>
                  <a:cubicBezTo>
                    <a:pt x="219785" y="195465"/>
                    <a:pt x="178743" y="223390"/>
                    <a:pt x="119386" y="223390"/>
                  </a:cubicBezTo>
                  <a:cubicBezTo>
                    <a:pt x="55208" y="223390"/>
                    <a:pt x="9153" y="194600"/>
                    <a:pt x="16" y="148009"/>
                  </a:cubicBezTo>
                  <a:cubicBezTo>
                    <a:pt x="-73" y="147557"/>
                    <a:pt x="216" y="147119"/>
                    <a:pt x="661" y="147015"/>
                  </a:cubicBezTo>
                  <a:lnTo>
                    <a:pt x="655" y="14701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1AFFAB1A-EA4E-228D-C6E9-C6AD8537CC6B}"/>
                </a:ext>
              </a:extLst>
            </p:cNvPr>
            <p:cNvSpPr/>
            <p:nvPr/>
          </p:nvSpPr>
          <p:spPr>
            <a:xfrm>
              <a:off x="1388770" y="1377721"/>
              <a:ext cx="49403" cy="211419"/>
            </a:xfrm>
            <a:custGeom>
              <a:avLst/>
              <a:gdLst>
                <a:gd name="connsiteX0" fmla="*/ 0 w 49403"/>
                <a:gd name="connsiteY0" fmla="*/ 210572 h 211419"/>
                <a:gd name="connsiteX1" fmla="*/ 0 w 49403"/>
                <a:gd name="connsiteY1" fmla="*/ 847 h 211419"/>
                <a:gd name="connsiteX2" fmla="*/ 844 w 49403"/>
                <a:gd name="connsiteY2" fmla="*/ 0 h 211419"/>
                <a:gd name="connsiteX3" fmla="*/ 48559 w 49403"/>
                <a:gd name="connsiteY3" fmla="*/ 0 h 211419"/>
                <a:gd name="connsiteX4" fmla="*/ 49403 w 49403"/>
                <a:gd name="connsiteY4" fmla="*/ 847 h 211419"/>
                <a:gd name="connsiteX5" fmla="*/ 49403 w 49403"/>
                <a:gd name="connsiteY5" fmla="*/ 210574 h 211419"/>
                <a:gd name="connsiteX6" fmla="*/ 48559 w 49403"/>
                <a:gd name="connsiteY6" fmla="*/ 211419 h 211419"/>
                <a:gd name="connsiteX7" fmla="*/ 844 w 49403"/>
                <a:gd name="connsiteY7" fmla="*/ 211419 h 211419"/>
                <a:gd name="connsiteX8" fmla="*/ 0 w 49403"/>
                <a:gd name="connsiteY8" fmla="*/ 210574 h 21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403" h="211419">
                  <a:moveTo>
                    <a:pt x="0" y="210572"/>
                  </a:moveTo>
                  <a:lnTo>
                    <a:pt x="0" y="847"/>
                  </a:lnTo>
                  <a:cubicBezTo>
                    <a:pt x="0" y="376"/>
                    <a:pt x="379" y="0"/>
                    <a:pt x="844" y="0"/>
                  </a:cubicBezTo>
                  <a:lnTo>
                    <a:pt x="48559" y="0"/>
                  </a:lnTo>
                  <a:cubicBezTo>
                    <a:pt x="49028" y="0"/>
                    <a:pt x="49403" y="381"/>
                    <a:pt x="49403" y="847"/>
                  </a:cubicBezTo>
                  <a:lnTo>
                    <a:pt x="49403" y="210574"/>
                  </a:lnTo>
                  <a:cubicBezTo>
                    <a:pt x="49403" y="211046"/>
                    <a:pt x="49024" y="211419"/>
                    <a:pt x="48559" y="211419"/>
                  </a:cubicBezTo>
                  <a:lnTo>
                    <a:pt x="844" y="211419"/>
                  </a:lnTo>
                  <a:cubicBezTo>
                    <a:pt x="375" y="211419"/>
                    <a:pt x="0" y="211038"/>
                    <a:pt x="0" y="210574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2CACAAC0-A76E-25A9-30C3-962741DA9150}"/>
                </a:ext>
              </a:extLst>
            </p:cNvPr>
            <p:cNvSpPr/>
            <p:nvPr/>
          </p:nvSpPr>
          <p:spPr>
            <a:xfrm>
              <a:off x="1475012" y="1373737"/>
              <a:ext cx="140875" cy="215407"/>
            </a:xfrm>
            <a:custGeom>
              <a:avLst/>
              <a:gdLst>
                <a:gd name="connsiteX0" fmla="*/ 0 w 140875"/>
                <a:gd name="connsiteY0" fmla="*/ 214561 h 215407"/>
                <a:gd name="connsiteX1" fmla="*/ 0 w 140875"/>
                <a:gd name="connsiteY1" fmla="*/ 4835 h 215407"/>
                <a:gd name="connsiteX2" fmla="*/ 850 w 140875"/>
                <a:gd name="connsiteY2" fmla="*/ 3988 h 215407"/>
                <a:gd name="connsiteX3" fmla="*/ 46168 w 140875"/>
                <a:gd name="connsiteY3" fmla="*/ 3988 h 215407"/>
                <a:gd name="connsiteX4" fmla="*/ 47012 w 140875"/>
                <a:gd name="connsiteY4" fmla="*/ 4835 h 215407"/>
                <a:gd name="connsiteX5" fmla="*/ 47012 w 140875"/>
                <a:gd name="connsiteY5" fmla="*/ 24334 h 215407"/>
                <a:gd name="connsiteX6" fmla="*/ 47807 w 140875"/>
                <a:gd name="connsiteY6" fmla="*/ 24334 h 215407"/>
                <a:gd name="connsiteX7" fmla="*/ 107176 w 140875"/>
                <a:gd name="connsiteY7" fmla="*/ 0 h 215407"/>
                <a:gd name="connsiteX8" fmla="*/ 140275 w 140875"/>
                <a:gd name="connsiteY8" fmla="*/ 5346 h 215407"/>
                <a:gd name="connsiteX9" fmla="*/ 140853 w 140875"/>
                <a:gd name="connsiteY9" fmla="*/ 6359 h 215407"/>
                <a:gd name="connsiteX10" fmla="*/ 130476 w 140875"/>
                <a:gd name="connsiteY10" fmla="*/ 49824 h 215407"/>
                <a:gd name="connsiteX11" fmla="*/ 129446 w 140875"/>
                <a:gd name="connsiteY11" fmla="*/ 50450 h 215407"/>
                <a:gd name="connsiteX12" fmla="*/ 100401 w 140875"/>
                <a:gd name="connsiteY12" fmla="*/ 46272 h 215407"/>
                <a:gd name="connsiteX13" fmla="*/ 49409 w 140875"/>
                <a:gd name="connsiteY13" fmla="*/ 108900 h 215407"/>
                <a:gd name="connsiteX14" fmla="*/ 49409 w 140875"/>
                <a:gd name="connsiteY14" fmla="*/ 214561 h 215407"/>
                <a:gd name="connsiteX15" fmla="*/ 48559 w 140875"/>
                <a:gd name="connsiteY15" fmla="*/ 215407 h 215407"/>
                <a:gd name="connsiteX16" fmla="*/ 850 w 140875"/>
                <a:gd name="connsiteY16" fmla="*/ 215407 h 215407"/>
                <a:gd name="connsiteX17" fmla="*/ 0 w 140875"/>
                <a:gd name="connsiteY17" fmla="*/ 214561 h 21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875" h="215407">
                  <a:moveTo>
                    <a:pt x="0" y="214561"/>
                  </a:moveTo>
                  <a:lnTo>
                    <a:pt x="0" y="4835"/>
                  </a:lnTo>
                  <a:cubicBezTo>
                    <a:pt x="0" y="4364"/>
                    <a:pt x="385" y="3988"/>
                    <a:pt x="850" y="3988"/>
                  </a:cubicBezTo>
                  <a:lnTo>
                    <a:pt x="46168" y="3988"/>
                  </a:lnTo>
                  <a:cubicBezTo>
                    <a:pt x="46637" y="3988"/>
                    <a:pt x="47012" y="4370"/>
                    <a:pt x="47012" y="4835"/>
                  </a:cubicBezTo>
                  <a:lnTo>
                    <a:pt x="47012" y="24334"/>
                  </a:lnTo>
                  <a:lnTo>
                    <a:pt x="47807" y="24334"/>
                  </a:lnTo>
                  <a:cubicBezTo>
                    <a:pt x="62146" y="9173"/>
                    <a:pt x="82465" y="0"/>
                    <a:pt x="107176" y="0"/>
                  </a:cubicBezTo>
                  <a:cubicBezTo>
                    <a:pt x="118860" y="0"/>
                    <a:pt x="129024" y="1905"/>
                    <a:pt x="140275" y="5346"/>
                  </a:cubicBezTo>
                  <a:cubicBezTo>
                    <a:pt x="140703" y="5475"/>
                    <a:pt x="140955" y="5921"/>
                    <a:pt x="140853" y="6359"/>
                  </a:cubicBezTo>
                  <a:lnTo>
                    <a:pt x="130476" y="49824"/>
                  </a:lnTo>
                  <a:cubicBezTo>
                    <a:pt x="130366" y="50282"/>
                    <a:pt x="129898" y="50559"/>
                    <a:pt x="129446" y="50450"/>
                  </a:cubicBezTo>
                  <a:cubicBezTo>
                    <a:pt x="118745" y="47790"/>
                    <a:pt x="111276" y="46272"/>
                    <a:pt x="100401" y="46272"/>
                  </a:cubicBezTo>
                  <a:cubicBezTo>
                    <a:pt x="69728" y="46272"/>
                    <a:pt x="49409" y="67017"/>
                    <a:pt x="49409" y="108900"/>
                  </a:cubicBezTo>
                  <a:lnTo>
                    <a:pt x="49409" y="214561"/>
                  </a:lnTo>
                  <a:cubicBezTo>
                    <a:pt x="49409" y="215032"/>
                    <a:pt x="49024" y="215407"/>
                    <a:pt x="48559" y="215407"/>
                  </a:cubicBezTo>
                  <a:lnTo>
                    <a:pt x="850" y="215407"/>
                  </a:lnTo>
                  <a:cubicBezTo>
                    <a:pt x="381" y="215407"/>
                    <a:pt x="0" y="215026"/>
                    <a:pt x="0" y="21456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93B01378-8AEB-4682-0159-AECF2BAE3940}"/>
                </a:ext>
              </a:extLst>
            </p:cNvPr>
            <p:cNvSpPr/>
            <p:nvPr/>
          </p:nvSpPr>
          <p:spPr>
            <a:xfrm>
              <a:off x="1637162" y="1377721"/>
              <a:ext cx="49403" cy="211419"/>
            </a:xfrm>
            <a:custGeom>
              <a:avLst/>
              <a:gdLst>
                <a:gd name="connsiteX0" fmla="*/ 0 w 49403"/>
                <a:gd name="connsiteY0" fmla="*/ 210572 h 211419"/>
                <a:gd name="connsiteX1" fmla="*/ 0 w 49403"/>
                <a:gd name="connsiteY1" fmla="*/ 847 h 211419"/>
                <a:gd name="connsiteX2" fmla="*/ 850 w 49403"/>
                <a:gd name="connsiteY2" fmla="*/ 0 h 211419"/>
                <a:gd name="connsiteX3" fmla="*/ 48560 w 49403"/>
                <a:gd name="connsiteY3" fmla="*/ 0 h 211419"/>
                <a:gd name="connsiteX4" fmla="*/ 49403 w 49403"/>
                <a:gd name="connsiteY4" fmla="*/ 847 h 211419"/>
                <a:gd name="connsiteX5" fmla="*/ 49403 w 49403"/>
                <a:gd name="connsiteY5" fmla="*/ 210574 h 211419"/>
                <a:gd name="connsiteX6" fmla="*/ 48560 w 49403"/>
                <a:gd name="connsiteY6" fmla="*/ 211419 h 211419"/>
                <a:gd name="connsiteX7" fmla="*/ 850 w 49403"/>
                <a:gd name="connsiteY7" fmla="*/ 211419 h 211419"/>
                <a:gd name="connsiteX8" fmla="*/ 0 w 49403"/>
                <a:gd name="connsiteY8" fmla="*/ 210574 h 21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403" h="211419">
                  <a:moveTo>
                    <a:pt x="0" y="210572"/>
                  </a:moveTo>
                  <a:lnTo>
                    <a:pt x="0" y="847"/>
                  </a:lnTo>
                  <a:cubicBezTo>
                    <a:pt x="0" y="376"/>
                    <a:pt x="379" y="0"/>
                    <a:pt x="850" y="0"/>
                  </a:cubicBezTo>
                  <a:lnTo>
                    <a:pt x="48560" y="0"/>
                  </a:lnTo>
                  <a:cubicBezTo>
                    <a:pt x="49028" y="0"/>
                    <a:pt x="49403" y="381"/>
                    <a:pt x="49403" y="847"/>
                  </a:cubicBezTo>
                  <a:lnTo>
                    <a:pt x="49403" y="210574"/>
                  </a:lnTo>
                  <a:cubicBezTo>
                    <a:pt x="49403" y="211046"/>
                    <a:pt x="49024" y="211419"/>
                    <a:pt x="48560" y="211419"/>
                  </a:cubicBezTo>
                  <a:lnTo>
                    <a:pt x="850" y="211419"/>
                  </a:lnTo>
                  <a:cubicBezTo>
                    <a:pt x="373" y="211419"/>
                    <a:pt x="0" y="211038"/>
                    <a:pt x="0" y="210574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51001937-28E2-79D5-4AE5-04FBD04E37D0}"/>
                </a:ext>
              </a:extLst>
            </p:cNvPr>
            <p:cNvSpPr/>
            <p:nvPr/>
          </p:nvSpPr>
          <p:spPr>
            <a:xfrm>
              <a:off x="1710462" y="1371743"/>
              <a:ext cx="235065" cy="223381"/>
            </a:xfrm>
            <a:custGeom>
              <a:avLst/>
              <a:gdLst>
                <a:gd name="connsiteX0" fmla="*/ 0 w 235065"/>
                <a:gd name="connsiteY0" fmla="*/ 111691 h 223381"/>
                <a:gd name="connsiteX1" fmla="*/ 117531 w 235065"/>
                <a:gd name="connsiteY1" fmla="*/ 0 h 223381"/>
                <a:gd name="connsiteX2" fmla="*/ 235065 w 235065"/>
                <a:gd name="connsiteY2" fmla="*/ 111691 h 223381"/>
                <a:gd name="connsiteX3" fmla="*/ 117531 w 235065"/>
                <a:gd name="connsiteY3" fmla="*/ 223382 h 223381"/>
                <a:gd name="connsiteX4" fmla="*/ 0 w 235065"/>
                <a:gd name="connsiteY4" fmla="*/ 111691 h 223381"/>
                <a:gd name="connsiteX5" fmla="*/ 185664 w 235065"/>
                <a:gd name="connsiteY5" fmla="*/ 111691 h 223381"/>
                <a:gd name="connsiteX6" fmla="*/ 117534 w 235065"/>
                <a:gd name="connsiteY6" fmla="*/ 43477 h 223381"/>
                <a:gd name="connsiteX7" fmla="*/ 49403 w 235065"/>
                <a:gd name="connsiteY7" fmla="*/ 111691 h 223381"/>
                <a:gd name="connsiteX8" fmla="*/ 117534 w 235065"/>
                <a:gd name="connsiteY8" fmla="*/ 179905 h 223381"/>
                <a:gd name="connsiteX9" fmla="*/ 185664 w 235065"/>
                <a:gd name="connsiteY9" fmla="*/ 111691 h 22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065" h="223381">
                  <a:moveTo>
                    <a:pt x="0" y="111691"/>
                  </a:moveTo>
                  <a:cubicBezTo>
                    <a:pt x="0" y="48662"/>
                    <a:pt x="49401" y="0"/>
                    <a:pt x="117531" y="0"/>
                  </a:cubicBezTo>
                  <a:cubicBezTo>
                    <a:pt x="185662" y="0"/>
                    <a:pt x="235065" y="48668"/>
                    <a:pt x="235065" y="111691"/>
                  </a:cubicBezTo>
                  <a:cubicBezTo>
                    <a:pt x="235065" y="174714"/>
                    <a:pt x="186060" y="223382"/>
                    <a:pt x="117531" y="223382"/>
                  </a:cubicBezTo>
                  <a:cubicBezTo>
                    <a:pt x="49003" y="223382"/>
                    <a:pt x="0" y="175113"/>
                    <a:pt x="0" y="111691"/>
                  </a:cubicBezTo>
                  <a:close/>
                  <a:moveTo>
                    <a:pt x="185664" y="111691"/>
                  </a:moveTo>
                  <a:cubicBezTo>
                    <a:pt x="185664" y="71803"/>
                    <a:pt x="158171" y="43477"/>
                    <a:pt x="117534" y="43477"/>
                  </a:cubicBezTo>
                  <a:cubicBezTo>
                    <a:pt x="76896" y="43477"/>
                    <a:pt x="49403" y="71801"/>
                    <a:pt x="49403" y="111691"/>
                  </a:cubicBezTo>
                  <a:cubicBezTo>
                    <a:pt x="49403" y="151581"/>
                    <a:pt x="76896" y="179905"/>
                    <a:pt x="117534" y="179905"/>
                  </a:cubicBezTo>
                  <a:cubicBezTo>
                    <a:pt x="158171" y="179905"/>
                    <a:pt x="185664" y="151581"/>
                    <a:pt x="185664" y="11169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E51BC01E-F8A2-8456-4E65-8314E1F6F4E7}"/>
                </a:ext>
              </a:extLst>
            </p:cNvPr>
            <p:cNvSpPr/>
            <p:nvPr/>
          </p:nvSpPr>
          <p:spPr>
            <a:xfrm>
              <a:off x="1970473" y="1371738"/>
              <a:ext cx="222320" cy="217404"/>
            </a:xfrm>
            <a:custGeom>
              <a:avLst/>
              <a:gdLst>
                <a:gd name="connsiteX0" fmla="*/ 10 w 222320"/>
                <a:gd name="connsiteY0" fmla="*/ 216559 h 217404"/>
                <a:gd name="connsiteX1" fmla="*/ 10 w 222320"/>
                <a:gd name="connsiteY1" fmla="*/ 6832 h 217404"/>
                <a:gd name="connsiteX2" fmla="*/ 854 w 222320"/>
                <a:gd name="connsiteY2" fmla="*/ 5985 h 217404"/>
                <a:gd name="connsiteX3" fmla="*/ 46967 w 222320"/>
                <a:gd name="connsiteY3" fmla="*/ 5985 h 217404"/>
                <a:gd name="connsiteX4" fmla="*/ 47817 w 222320"/>
                <a:gd name="connsiteY4" fmla="*/ 6832 h 217404"/>
                <a:gd name="connsiteX5" fmla="*/ 47817 w 222320"/>
                <a:gd name="connsiteY5" fmla="*/ 27925 h 217404"/>
                <a:gd name="connsiteX6" fmla="*/ 48612 w 222320"/>
                <a:gd name="connsiteY6" fmla="*/ 27925 h 217404"/>
                <a:gd name="connsiteX7" fmla="*/ 121525 w 222320"/>
                <a:gd name="connsiteY7" fmla="*/ 0 h 217404"/>
                <a:gd name="connsiteX8" fmla="*/ 222320 w 222320"/>
                <a:gd name="connsiteY8" fmla="*/ 94142 h 217404"/>
                <a:gd name="connsiteX9" fmla="*/ 222320 w 222320"/>
                <a:gd name="connsiteY9" fmla="*/ 216558 h 217404"/>
                <a:gd name="connsiteX10" fmla="*/ 221470 w 222320"/>
                <a:gd name="connsiteY10" fmla="*/ 217404 h 217404"/>
                <a:gd name="connsiteX11" fmla="*/ 173761 w 222320"/>
                <a:gd name="connsiteY11" fmla="*/ 217404 h 217404"/>
                <a:gd name="connsiteX12" fmla="*/ 172917 w 222320"/>
                <a:gd name="connsiteY12" fmla="*/ 216558 h 217404"/>
                <a:gd name="connsiteX13" fmla="*/ 172917 w 222320"/>
                <a:gd name="connsiteY13" fmla="*/ 101721 h 217404"/>
                <a:gd name="connsiteX14" fmla="*/ 113548 w 222320"/>
                <a:gd name="connsiteY14" fmla="*/ 44277 h 217404"/>
                <a:gd name="connsiteX15" fmla="*/ 49403 w 222320"/>
                <a:gd name="connsiteY15" fmla="*/ 102120 h 217404"/>
                <a:gd name="connsiteX16" fmla="*/ 49403 w 222320"/>
                <a:gd name="connsiteY16" fmla="*/ 216556 h 217404"/>
                <a:gd name="connsiteX17" fmla="*/ 48559 w 222320"/>
                <a:gd name="connsiteY17" fmla="*/ 217403 h 217404"/>
                <a:gd name="connsiteX18" fmla="*/ 844 w 222320"/>
                <a:gd name="connsiteY18" fmla="*/ 217403 h 217404"/>
                <a:gd name="connsiteX19" fmla="*/ 0 w 222320"/>
                <a:gd name="connsiteY19" fmla="*/ 216556 h 217404"/>
                <a:gd name="connsiteX20" fmla="*/ 6 w 222320"/>
                <a:gd name="connsiteY20" fmla="*/ 216556 h 217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320" h="217404">
                  <a:moveTo>
                    <a:pt x="10" y="216559"/>
                  </a:moveTo>
                  <a:lnTo>
                    <a:pt x="10" y="6832"/>
                  </a:lnTo>
                  <a:cubicBezTo>
                    <a:pt x="10" y="6361"/>
                    <a:pt x="389" y="5985"/>
                    <a:pt x="854" y="5985"/>
                  </a:cubicBezTo>
                  <a:lnTo>
                    <a:pt x="46967" y="5985"/>
                  </a:lnTo>
                  <a:cubicBezTo>
                    <a:pt x="47444" y="5985"/>
                    <a:pt x="47817" y="6367"/>
                    <a:pt x="47817" y="6832"/>
                  </a:cubicBezTo>
                  <a:lnTo>
                    <a:pt x="47817" y="27925"/>
                  </a:lnTo>
                  <a:lnTo>
                    <a:pt x="48612" y="27925"/>
                  </a:lnTo>
                  <a:cubicBezTo>
                    <a:pt x="65747" y="9975"/>
                    <a:pt x="92841" y="0"/>
                    <a:pt x="121525" y="0"/>
                  </a:cubicBezTo>
                  <a:cubicBezTo>
                    <a:pt x="181682" y="0"/>
                    <a:pt x="222320" y="38294"/>
                    <a:pt x="222320" y="94142"/>
                  </a:cubicBezTo>
                  <a:lnTo>
                    <a:pt x="222320" y="216558"/>
                  </a:lnTo>
                  <a:cubicBezTo>
                    <a:pt x="222320" y="217029"/>
                    <a:pt x="221941" y="217404"/>
                    <a:pt x="221470" y="217404"/>
                  </a:cubicBezTo>
                  <a:lnTo>
                    <a:pt x="173761" y="217404"/>
                  </a:lnTo>
                  <a:cubicBezTo>
                    <a:pt x="173292" y="217404"/>
                    <a:pt x="172917" y="217023"/>
                    <a:pt x="172917" y="216558"/>
                  </a:cubicBezTo>
                  <a:lnTo>
                    <a:pt x="172917" y="101721"/>
                  </a:lnTo>
                  <a:cubicBezTo>
                    <a:pt x="172917" y="65824"/>
                    <a:pt x="150201" y="44277"/>
                    <a:pt x="113548" y="44277"/>
                  </a:cubicBezTo>
                  <a:cubicBezTo>
                    <a:pt x="76896" y="44277"/>
                    <a:pt x="49403" y="67811"/>
                    <a:pt x="49403" y="102120"/>
                  </a:cubicBezTo>
                  <a:lnTo>
                    <a:pt x="49403" y="216556"/>
                  </a:lnTo>
                  <a:cubicBezTo>
                    <a:pt x="49403" y="217027"/>
                    <a:pt x="49024" y="217403"/>
                    <a:pt x="48559" y="217403"/>
                  </a:cubicBezTo>
                  <a:lnTo>
                    <a:pt x="844" y="217403"/>
                  </a:lnTo>
                  <a:cubicBezTo>
                    <a:pt x="375" y="217403"/>
                    <a:pt x="0" y="217021"/>
                    <a:pt x="0" y="216556"/>
                  </a:cubicBezTo>
                  <a:lnTo>
                    <a:pt x="6" y="216556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B0C1D851-C846-1E70-62AD-695B9917054F}"/>
                </a:ext>
              </a:extLst>
            </p:cNvPr>
            <p:cNvSpPr/>
            <p:nvPr/>
          </p:nvSpPr>
          <p:spPr>
            <a:xfrm>
              <a:off x="620958" y="1312748"/>
              <a:ext cx="394611" cy="341359"/>
            </a:xfrm>
            <a:custGeom>
              <a:avLst/>
              <a:gdLst>
                <a:gd name="connsiteX0" fmla="*/ 394599 w 394611"/>
                <a:gd name="connsiteY0" fmla="*/ 176899 h 341359"/>
                <a:gd name="connsiteX1" fmla="*/ 393359 w 394611"/>
                <a:gd name="connsiteY1" fmla="*/ 130955 h 341359"/>
                <a:gd name="connsiteX2" fmla="*/ 360326 w 394611"/>
                <a:gd name="connsiteY2" fmla="*/ 56382 h 341359"/>
                <a:gd name="connsiteX3" fmla="*/ 288449 w 394611"/>
                <a:gd name="connsiteY3" fmla="*/ 13743 h 341359"/>
                <a:gd name="connsiteX4" fmla="*/ 197306 w 394611"/>
                <a:gd name="connsiteY4" fmla="*/ 0 h 341359"/>
                <a:gd name="connsiteX5" fmla="*/ 106169 w 394611"/>
                <a:gd name="connsiteY5" fmla="*/ 13737 h 341359"/>
                <a:gd name="connsiteX6" fmla="*/ 51747 w 394611"/>
                <a:gd name="connsiteY6" fmla="*/ 41132 h 341359"/>
                <a:gd name="connsiteX7" fmla="*/ 34394 w 394611"/>
                <a:gd name="connsiteY7" fmla="*/ 56275 h 341359"/>
                <a:gd name="connsiteX8" fmla="*/ 19595 w 394611"/>
                <a:gd name="connsiteY8" fmla="*/ 75776 h 341359"/>
                <a:gd name="connsiteX9" fmla="*/ 24249 w 394611"/>
                <a:gd name="connsiteY9" fmla="*/ 122989 h 341359"/>
                <a:gd name="connsiteX10" fmla="*/ 110273 w 394611"/>
                <a:gd name="connsiteY10" fmla="*/ 161746 h 341359"/>
                <a:gd name="connsiteX11" fmla="*/ 195833 w 394611"/>
                <a:gd name="connsiteY11" fmla="*/ 178878 h 341359"/>
                <a:gd name="connsiteX12" fmla="*/ 283901 w 394611"/>
                <a:gd name="connsiteY12" fmla="*/ 196703 h 341359"/>
                <a:gd name="connsiteX13" fmla="*/ 281129 w 394611"/>
                <a:gd name="connsiteY13" fmla="*/ 208210 h 341359"/>
                <a:gd name="connsiteX14" fmla="*/ 267884 w 394611"/>
                <a:gd name="connsiteY14" fmla="*/ 217119 h 341359"/>
                <a:gd name="connsiteX15" fmla="*/ 197318 w 394611"/>
                <a:gd name="connsiteY15" fmla="*/ 230989 h 341359"/>
                <a:gd name="connsiteX16" fmla="*/ 113495 w 394611"/>
                <a:gd name="connsiteY16" fmla="*/ 208210 h 341359"/>
                <a:gd name="connsiteX17" fmla="*/ 110326 w 394611"/>
                <a:gd name="connsiteY17" fmla="*/ 185990 h 341359"/>
                <a:gd name="connsiteX18" fmla="*/ 93643 w 394611"/>
                <a:gd name="connsiteY18" fmla="*/ 181818 h 341359"/>
                <a:gd name="connsiteX19" fmla="*/ 101539 w 394611"/>
                <a:gd name="connsiteY19" fmla="*/ 219804 h 341359"/>
                <a:gd name="connsiteX20" fmla="*/ 135730 w 394611"/>
                <a:gd name="connsiteY20" fmla="*/ 238691 h 341359"/>
                <a:gd name="connsiteX21" fmla="*/ 197314 w 394611"/>
                <a:gd name="connsiteY21" fmla="*/ 247659 h 341359"/>
                <a:gd name="connsiteX22" fmla="*/ 258892 w 394611"/>
                <a:gd name="connsiteY22" fmla="*/ 238691 h 341359"/>
                <a:gd name="connsiteX23" fmla="*/ 289930 w 394611"/>
                <a:gd name="connsiteY23" fmla="*/ 222732 h 341359"/>
                <a:gd name="connsiteX24" fmla="*/ 293089 w 394611"/>
                <a:gd name="connsiteY24" fmla="*/ 219802 h 341359"/>
                <a:gd name="connsiteX25" fmla="*/ 300235 w 394611"/>
                <a:gd name="connsiteY25" fmla="*/ 201121 h 341359"/>
                <a:gd name="connsiteX26" fmla="*/ 314345 w 394611"/>
                <a:gd name="connsiteY26" fmla="*/ 205573 h 341359"/>
                <a:gd name="connsiteX27" fmla="*/ 305627 w 394611"/>
                <a:gd name="connsiteY27" fmla="*/ 227554 h 341359"/>
                <a:gd name="connsiteX28" fmla="*/ 303552 w 394611"/>
                <a:gd name="connsiteY28" fmla="*/ 229938 h 341359"/>
                <a:gd name="connsiteX29" fmla="*/ 197322 w 394611"/>
                <a:gd name="connsiteY29" fmla="*/ 262231 h 341359"/>
                <a:gd name="connsiteX30" fmla="*/ 91086 w 394611"/>
                <a:gd name="connsiteY30" fmla="*/ 229938 h 341359"/>
                <a:gd name="connsiteX31" fmla="*/ 79890 w 394611"/>
                <a:gd name="connsiteY31" fmla="*/ 202289 h 341359"/>
                <a:gd name="connsiteX32" fmla="*/ 79077 w 394611"/>
                <a:gd name="connsiteY32" fmla="*/ 177669 h 341359"/>
                <a:gd name="connsiteX33" fmla="*/ 62437 w 394611"/>
                <a:gd name="connsiteY33" fmla="*/ 172138 h 341359"/>
                <a:gd name="connsiteX34" fmla="*/ 63339 w 394611"/>
                <a:gd name="connsiteY34" fmla="*/ 203996 h 341359"/>
                <a:gd name="connsiteX35" fmla="*/ 79136 w 394611"/>
                <a:gd name="connsiteY35" fmla="*/ 241523 h 341359"/>
                <a:gd name="connsiteX36" fmla="*/ 122854 w 394611"/>
                <a:gd name="connsiteY36" fmla="*/ 267317 h 341359"/>
                <a:gd name="connsiteX37" fmla="*/ 197330 w 394611"/>
                <a:gd name="connsiteY37" fmla="*/ 278886 h 341359"/>
                <a:gd name="connsiteX38" fmla="*/ 271799 w 394611"/>
                <a:gd name="connsiteY38" fmla="*/ 267317 h 341359"/>
                <a:gd name="connsiteX39" fmla="*/ 315518 w 394611"/>
                <a:gd name="connsiteY39" fmla="*/ 241523 h 341359"/>
                <a:gd name="connsiteX40" fmla="*/ 321697 w 394611"/>
                <a:gd name="connsiteY40" fmla="*/ 233772 h 341359"/>
                <a:gd name="connsiteX41" fmla="*/ 330220 w 394611"/>
                <a:gd name="connsiteY41" fmla="*/ 211695 h 341359"/>
                <a:gd name="connsiteX42" fmla="*/ 343676 w 394611"/>
                <a:gd name="connsiteY42" fmla="*/ 218496 h 341359"/>
                <a:gd name="connsiteX43" fmla="*/ 334561 w 394611"/>
                <a:gd name="connsiteY43" fmla="*/ 240641 h 341359"/>
                <a:gd name="connsiteX44" fmla="*/ 325973 w 394611"/>
                <a:gd name="connsiteY44" fmla="*/ 251667 h 341359"/>
                <a:gd name="connsiteX45" fmla="*/ 197324 w 394611"/>
                <a:gd name="connsiteY45" fmla="*/ 293466 h 341359"/>
                <a:gd name="connsiteX46" fmla="*/ 68674 w 394611"/>
                <a:gd name="connsiteY46" fmla="*/ 251667 h 341359"/>
                <a:gd name="connsiteX47" fmla="*/ 48854 w 394611"/>
                <a:gd name="connsiteY47" fmla="*/ 205495 h 341359"/>
                <a:gd name="connsiteX48" fmla="*/ 47871 w 394611"/>
                <a:gd name="connsiteY48" fmla="*/ 166313 h 341359"/>
                <a:gd name="connsiteX49" fmla="*/ 31256 w 394611"/>
                <a:gd name="connsiteY49" fmla="*/ 157916 h 341359"/>
                <a:gd name="connsiteX50" fmla="*/ 32297 w 394611"/>
                <a:gd name="connsiteY50" fmla="*/ 207202 h 341359"/>
                <a:gd name="connsiteX51" fmla="*/ 56713 w 394611"/>
                <a:gd name="connsiteY51" fmla="*/ 263252 h 341359"/>
                <a:gd name="connsiteX52" fmla="*/ 197318 w 394611"/>
                <a:gd name="connsiteY52" fmla="*/ 310123 h 341359"/>
                <a:gd name="connsiteX53" fmla="*/ 337917 w 394611"/>
                <a:gd name="connsiteY53" fmla="*/ 263246 h 341359"/>
                <a:gd name="connsiteX54" fmla="*/ 342875 w 394611"/>
                <a:gd name="connsiteY54" fmla="*/ 257621 h 341359"/>
                <a:gd name="connsiteX55" fmla="*/ 357906 w 394611"/>
                <a:gd name="connsiteY55" fmla="*/ 229416 h 341359"/>
                <a:gd name="connsiteX56" fmla="*/ 360783 w 394611"/>
                <a:gd name="connsiteY56" fmla="*/ 257308 h 341359"/>
                <a:gd name="connsiteX57" fmla="*/ 348431 w 394611"/>
                <a:gd name="connsiteY57" fmla="*/ 273329 h 341359"/>
                <a:gd name="connsiteX58" fmla="*/ 348378 w 394611"/>
                <a:gd name="connsiteY58" fmla="*/ 273382 h 341359"/>
                <a:gd name="connsiteX59" fmla="*/ 342875 w 394611"/>
                <a:gd name="connsiteY59" fmla="*/ 278696 h 341359"/>
                <a:gd name="connsiteX60" fmla="*/ 283251 w 394611"/>
                <a:gd name="connsiteY60" fmla="*/ 311787 h 341359"/>
                <a:gd name="connsiteX61" fmla="*/ 197310 w 394611"/>
                <a:gd name="connsiteY61" fmla="*/ 324695 h 341359"/>
                <a:gd name="connsiteX62" fmla="*/ 111369 w 394611"/>
                <a:gd name="connsiteY62" fmla="*/ 311793 h 341359"/>
                <a:gd name="connsiteX63" fmla="*/ 46242 w 394611"/>
                <a:gd name="connsiteY63" fmla="*/ 273388 h 341359"/>
                <a:gd name="connsiteX64" fmla="*/ 17802 w 394611"/>
                <a:gd name="connsiteY64" fmla="*/ 208693 h 341359"/>
                <a:gd name="connsiteX65" fmla="*/ 16847 w 394611"/>
                <a:gd name="connsiteY65" fmla="*/ 148156 h 341359"/>
                <a:gd name="connsiteX66" fmla="*/ 1146 w 394611"/>
                <a:gd name="connsiteY66" fmla="*/ 132011 h 341359"/>
                <a:gd name="connsiteX67" fmla="*/ 27 w 394611"/>
                <a:gd name="connsiteY67" fmla="*/ 171864 h 341359"/>
                <a:gd name="connsiteX68" fmla="*/ 1263 w 394611"/>
                <a:gd name="connsiteY68" fmla="*/ 210406 h 341359"/>
                <a:gd name="connsiteX69" fmla="*/ 34298 w 394611"/>
                <a:gd name="connsiteY69" fmla="*/ 284977 h 341359"/>
                <a:gd name="connsiteX70" fmla="*/ 106179 w 394611"/>
                <a:gd name="connsiteY70" fmla="*/ 327623 h 341359"/>
                <a:gd name="connsiteX71" fmla="*/ 197320 w 394611"/>
                <a:gd name="connsiteY71" fmla="*/ 341359 h 341359"/>
                <a:gd name="connsiteX72" fmla="*/ 288457 w 394611"/>
                <a:gd name="connsiteY72" fmla="*/ 327623 h 341359"/>
                <a:gd name="connsiteX73" fmla="*/ 342879 w 394611"/>
                <a:gd name="connsiteY73" fmla="*/ 300227 h 341359"/>
                <a:gd name="connsiteX74" fmla="*/ 360307 w 394611"/>
                <a:gd name="connsiteY74" fmla="*/ 285004 h 341359"/>
                <a:gd name="connsiteX75" fmla="*/ 374898 w 394611"/>
                <a:gd name="connsiteY75" fmla="*/ 266133 h 341359"/>
                <a:gd name="connsiteX76" fmla="*/ 370526 w 394611"/>
                <a:gd name="connsiteY76" fmla="*/ 218529 h 341359"/>
                <a:gd name="connsiteX77" fmla="*/ 284349 w 394611"/>
                <a:gd name="connsiteY77" fmla="*/ 179611 h 341359"/>
                <a:gd name="connsiteX78" fmla="*/ 198789 w 394611"/>
                <a:gd name="connsiteY78" fmla="*/ 162479 h 341359"/>
                <a:gd name="connsiteX79" fmla="*/ 110721 w 394611"/>
                <a:gd name="connsiteY79" fmla="*/ 144655 h 341359"/>
                <a:gd name="connsiteX80" fmla="*/ 113493 w 394611"/>
                <a:gd name="connsiteY80" fmla="*/ 133150 h 341359"/>
                <a:gd name="connsiteX81" fmla="*/ 126738 w 394611"/>
                <a:gd name="connsiteY81" fmla="*/ 124240 h 341359"/>
                <a:gd name="connsiteX82" fmla="*/ 197310 w 394611"/>
                <a:gd name="connsiteY82" fmla="*/ 110371 h 341359"/>
                <a:gd name="connsiteX83" fmla="*/ 281127 w 394611"/>
                <a:gd name="connsiteY83" fmla="*/ 133150 h 341359"/>
                <a:gd name="connsiteX84" fmla="*/ 284296 w 394611"/>
                <a:gd name="connsiteY84" fmla="*/ 155367 h 341359"/>
                <a:gd name="connsiteX85" fmla="*/ 300979 w 394611"/>
                <a:gd name="connsiteY85" fmla="*/ 159539 h 341359"/>
                <a:gd name="connsiteX86" fmla="*/ 293083 w 394611"/>
                <a:gd name="connsiteY86" fmla="*/ 121553 h 341359"/>
                <a:gd name="connsiteX87" fmla="*/ 258892 w 394611"/>
                <a:gd name="connsiteY87" fmla="*/ 102666 h 341359"/>
                <a:gd name="connsiteX88" fmla="*/ 197308 w 394611"/>
                <a:gd name="connsiteY88" fmla="*/ 93698 h 341359"/>
                <a:gd name="connsiteX89" fmla="*/ 135730 w 394611"/>
                <a:gd name="connsiteY89" fmla="*/ 102666 h 341359"/>
                <a:gd name="connsiteX90" fmla="*/ 104692 w 394611"/>
                <a:gd name="connsiteY90" fmla="*/ 118625 h 341359"/>
                <a:gd name="connsiteX91" fmla="*/ 101533 w 394611"/>
                <a:gd name="connsiteY91" fmla="*/ 121555 h 341359"/>
                <a:gd name="connsiteX92" fmla="*/ 94389 w 394611"/>
                <a:gd name="connsiteY92" fmla="*/ 140230 h 341359"/>
                <a:gd name="connsiteX93" fmla="*/ 80277 w 394611"/>
                <a:gd name="connsiteY93" fmla="*/ 135773 h 341359"/>
                <a:gd name="connsiteX94" fmla="*/ 88995 w 394611"/>
                <a:gd name="connsiteY94" fmla="*/ 113792 h 341359"/>
                <a:gd name="connsiteX95" fmla="*/ 91072 w 394611"/>
                <a:gd name="connsiteY95" fmla="*/ 111407 h 341359"/>
                <a:gd name="connsiteX96" fmla="*/ 197302 w 394611"/>
                <a:gd name="connsiteY96" fmla="*/ 79116 h 341359"/>
                <a:gd name="connsiteX97" fmla="*/ 303538 w 394611"/>
                <a:gd name="connsiteY97" fmla="*/ 111407 h 341359"/>
                <a:gd name="connsiteX98" fmla="*/ 314734 w 394611"/>
                <a:gd name="connsiteY98" fmla="*/ 139057 h 341359"/>
                <a:gd name="connsiteX99" fmla="*/ 315547 w 394611"/>
                <a:gd name="connsiteY99" fmla="*/ 163676 h 341359"/>
                <a:gd name="connsiteX100" fmla="*/ 332187 w 394611"/>
                <a:gd name="connsiteY100" fmla="*/ 169208 h 341359"/>
                <a:gd name="connsiteX101" fmla="*/ 331285 w 394611"/>
                <a:gd name="connsiteY101" fmla="*/ 137349 h 341359"/>
                <a:gd name="connsiteX102" fmla="*/ 315488 w 394611"/>
                <a:gd name="connsiteY102" fmla="*/ 99822 h 341359"/>
                <a:gd name="connsiteX103" fmla="*/ 271770 w 394611"/>
                <a:gd name="connsiteY103" fmla="*/ 74029 h 341359"/>
                <a:gd name="connsiteX104" fmla="*/ 197300 w 394611"/>
                <a:gd name="connsiteY104" fmla="*/ 62460 h 341359"/>
                <a:gd name="connsiteX105" fmla="*/ 122831 w 394611"/>
                <a:gd name="connsiteY105" fmla="*/ 74029 h 341359"/>
                <a:gd name="connsiteX106" fmla="*/ 79112 w 394611"/>
                <a:gd name="connsiteY106" fmla="*/ 99822 h 341359"/>
                <a:gd name="connsiteX107" fmla="*/ 72933 w 394611"/>
                <a:gd name="connsiteY107" fmla="*/ 107574 h 341359"/>
                <a:gd name="connsiteX108" fmla="*/ 64410 w 394611"/>
                <a:gd name="connsiteY108" fmla="*/ 129649 h 341359"/>
                <a:gd name="connsiteX109" fmla="*/ 50954 w 394611"/>
                <a:gd name="connsiteY109" fmla="*/ 122854 h 341359"/>
                <a:gd name="connsiteX110" fmla="*/ 60069 w 394611"/>
                <a:gd name="connsiteY110" fmla="*/ 100708 h 341359"/>
                <a:gd name="connsiteX111" fmla="*/ 68657 w 394611"/>
                <a:gd name="connsiteY111" fmla="*/ 89684 h 341359"/>
                <a:gd name="connsiteX112" fmla="*/ 197306 w 394611"/>
                <a:gd name="connsiteY112" fmla="*/ 47886 h 341359"/>
                <a:gd name="connsiteX113" fmla="*/ 325955 w 394611"/>
                <a:gd name="connsiteY113" fmla="*/ 89684 h 341359"/>
                <a:gd name="connsiteX114" fmla="*/ 345774 w 394611"/>
                <a:gd name="connsiteY114" fmla="*/ 135855 h 341359"/>
                <a:gd name="connsiteX115" fmla="*/ 346757 w 394611"/>
                <a:gd name="connsiteY115" fmla="*/ 175037 h 341359"/>
                <a:gd name="connsiteX116" fmla="*/ 363370 w 394611"/>
                <a:gd name="connsiteY116" fmla="*/ 183433 h 341359"/>
                <a:gd name="connsiteX117" fmla="*/ 362330 w 394611"/>
                <a:gd name="connsiteY117" fmla="*/ 134147 h 341359"/>
                <a:gd name="connsiteX118" fmla="*/ 337915 w 394611"/>
                <a:gd name="connsiteY118" fmla="*/ 78097 h 341359"/>
                <a:gd name="connsiteX119" fmla="*/ 197310 w 394611"/>
                <a:gd name="connsiteY119" fmla="*/ 31227 h 341359"/>
                <a:gd name="connsiteX120" fmla="*/ 56711 w 394611"/>
                <a:gd name="connsiteY120" fmla="*/ 78101 h 341359"/>
                <a:gd name="connsiteX121" fmla="*/ 51753 w 394611"/>
                <a:gd name="connsiteY121" fmla="*/ 83727 h 341359"/>
                <a:gd name="connsiteX122" fmla="*/ 36722 w 394611"/>
                <a:gd name="connsiteY122" fmla="*/ 111932 h 341359"/>
                <a:gd name="connsiteX123" fmla="*/ 33786 w 394611"/>
                <a:gd name="connsiteY123" fmla="*/ 84484 h 341359"/>
                <a:gd name="connsiteX124" fmla="*/ 51759 w 394611"/>
                <a:gd name="connsiteY124" fmla="*/ 62651 h 341359"/>
                <a:gd name="connsiteX125" fmla="*/ 111377 w 394611"/>
                <a:gd name="connsiteY125" fmla="*/ 29560 h 341359"/>
                <a:gd name="connsiteX126" fmla="*/ 197324 w 394611"/>
                <a:gd name="connsiteY126" fmla="*/ 16653 h 341359"/>
                <a:gd name="connsiteX127" fmla="*/ 283259 w 394611"/>
                <a:gd name="connsiteY127" fmla="*/ 29554 h 341359"/>
                <a:gd name="connsiteX128" fmla="*/ 348380 w 394611"/>
                <a:gd name="connsiteY128" fmla="*/ 67960 h 341359"/>
                <a:gd name="connsiteX129" fmla="*/ 376820 w 394611"/>
                <a:gd name="connsiteY129" fmla="*/ 132653 h 341359"/>
                <a:gd name="connsiteX130" fmla="*/ 377865 w 394611"/>
                <a:gd name="connsiteY130" fmla="*/ 193260 h 341359"/>
                <a:gd name="connsiteX131" fmla="*/ 393492 w 394611"/>
                <a:gd name="connsiteY131" fmla="*/ 209356 h 341359"/>
                <a:gd name="connsiteX132" fmla="*/ 394611 w 394611"/>
                <a:gd name="connsiteY132" fmla="*/ 176889 h 341359"/>
                <a:gd name="connsiteX133" fmla="*/ 394601 w 394611"/>
                <a:gd name="connsiteY133" fmla="*/ 176889 h 34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394611" h="341359">
                  <a:moveTo>
                    <a:pt x="394599" y="176899"/>
                  </a:moveTo>
                  <a:cubicBezTo>
                    <a:pt x="394599" y="152412"/>
                    <a:pt x="394599" y="142931"/>
                    <a:pt x="393359" y="130955"/>
                  </a:cubicBezTo>
                  <a:cubicBezTo>
                    <a:pt x="390264" y="100941"/>
                    <a:pt x="379153" y="75852"/>
                    <a:pt x="360326" y="56382"/>
                  </a:cubicBezTo>
                  <a:cubicBezTo>
                    <a:pt x="342465" y="37912"/>
                    <a:pt x="318284" y="23567"/>
                    <a:pt x="288449" y="13743"/>
                  </a:cubicBezTo>
                  <a:cubicBezTo>
                    <a:pt x="261162" y="4749"/>
                    <a:pt x="229643" y="0"/>
                    <a:pt x="197306" y="0"/>
                  </a:cubicBezTo>
                  <a:cubicBezTo>
                    <a:pt x="164969" y="0"/>
                    <a:pt x="133456" y="4749"/>
                    <a:pt x="106169" y="13737"/>
                  </a:cubicBezTo>
                  <a:cubicBezTo>
                    <a:pt x="85133" y="20663"/>
                    <a:pt x="66924" y="29848"/>
                    <a:pt x="51747" y="41132"/>
                  </a:cubicBezTo>
                  <a:cubicBezTo>
                    <a:pt x="45435" y="45822"/>
                    <a:pt x="39631" y="50867"/>
                    <a:pt x="34394" y="56275"/>
                  </a:cubicBezTo>
                  <a:cubicBezTo>
                    <a:pt x="29746" y="60773"/>
                    <a:pt x="24766" y="67336"/>
                    <a:pt x="19595" y="75776"/>
                  </a:cubicBezTo>
                  <a:cubicBezTo>
                    <a:pt x="10406" y="90776"/>
                    <a:pt x="12303" y="110202"/>
                    <a:pt x="24249" y="122989"/>
                  </a:cubicBezTo>
                  <a:cubicBezTo>
                    <a:pt x="33802" y="133210"/>
                    <a:pt x="53560" y="148015"/>
                    <a:pt x="110273" y="161746"/>
                  </a:cubicBezTo>
                  <a:cubicBezTo>
                    <a:pt x="136435" y="168081"/>
                    <a:pt x="165789" y="173448"/>
                    <a:pt x="195833" y="178878"/>
                  </a:cubicBezTo>
                  <a:cubicBezTo>
                    <a:pt x="226168" y="184357"/>
                    <a:pt x="256958" y="189923"/>
                    <a:pt x="283901" y="196703"/>
                  </a:cubicBezTo>
                  <a:cubicBezTo>
                    <a:pt x="283483" y="202572"/>
                    <a:pt x="282676" y="206602"/>
                    <a:pt x="281129" y="208210"/>
                  </a:cubicBezTo>
                  <a:cubicBezTo>
                    <a:pt x="278717" y="210705"/>
                    <a:pt x="274311" y="213909"/>
                    <a:pt x="267884" y="217119"/>
                  </a:cubicBezTo>
                  <a:cubicBezTo>
                    <a:pt x="254022" y="224035"/>
                    <a:pt x="230763" y="230989"/>
                    <a:pt x="197318" y="230989"/>
                  </a:cubicBezTo>
                  <a:cubicBezTo>
                    <a:pt x="148725" y="230989"/>
                    <a:pt x="121116" y="216088"/>
                    <a:pt x="113495" y="208210"/>
                  </a:cubicBezTo>
                  <a:cubicBezTo>
                    <a:pt x="111129" y="205761"/>
                    <a:pt x="110494" y="197671"/>
                    <a:pt x="110326" y="185990"/>
                  </a:cubicBezTo>
                  <a:cubicBezTo>
                    <a:pt x="104649" y="184652"/>
                    <a:pt x="99078" y="183261"/>
                    <a:pt x="93643" y="181818"/>
                  </a:cubicBezTo>
                  <a:cubicBezTo>
                    <a:pt x="93758" y="202334"/>
                    <a:pt x="94657" y="212687"/>
                    <a:pt x="101539" y="219804"/>
                  </a:cubicBezTo>
                  <a:cubicBezTo>
                    <a:pt x="108537" y="227038"/>
                    <a:pt x="120678" y="233748"/>
                    <a:pt x="135730" y="238691"/>
                  </a:cubicBezTo>
                  <a:cubicBezTo>
                    <a:pt x="153591" y="244555"/>
                    <a:pt x="174801" y="247659"/>
                    <a:pt x="197314" y="247659"/>
                  </a:cubicBezTo>
                  <a:cubicBezTo>
                    <a:pt x="219827" y="247659"/>
                    <a:pt x="241032" y="244561"/>
                    <a:pt x="258892" y="238691"/>
                  </a:cubicBezTo>
                  <a:cubicBezTo>
                    <a:pt x="271889" y="234423"/>
                    <a:pt x="282710" y="228841"/>
                    <a:pt x="289930" y="222732"/>
                  </a:cubicBezTo>
                  <a:cubicBezTo>
                    <a:pt x="291071" y="221770"/>
                    <a:pt x="292132" y="220792"/>
                    <a:pt x="293089" y="219802"/>
                  </a:cubicBezTo>
                  <a:cubicBezTo>
                    <a:pt x="297367" y="215382"/>
                    <a:pt x="299330" y="209702"/>
                    <a:pt x="300235" y="201121"/>
                  </a:cubicBezTo>
                  <a:cubicBezTo>
                    <a:pt x="305130" y="202549"/>
                    <a:pt x="309846" y="204030"/>
                    <a:pt x="314345" y="205573"/>
                  </a:cubicBezTo>
                  <a:cubicBezTo>
                    <a:pt x="313400" y="212219"/>
                    <a:pt x="311282" y="220505"/>
                    <a:pt x="305627" y="227554"/>
                  </a:cubicBezTo>
                  <a:cubicBezTo>
                    <a:pt x="304976" y="228364"/>
                    <a:pt x="304296" y="229162"/>
                    <a:pt x="303552" y="229938"/>
                  </a:cubicBezTo>
                  <a:cubicBezTo>
                    <a:pt x="288459" y="245547"/>
                    <a:pt x="252779" y="262231"/>
                    <a:pt x="197322" y="262231"/>
                  </a:cubicBezTo>
                  <a:cubicBezTo>
                    <a:pt x="141864" y="262231"/>
                    <a:pt x="106181" y="245549"/>
                    <a:pt x="91086" y="229938"/>
                  </a:cubicBezTo>
                  <a:cubicBezTo>
                    <a:pt x="82709" y="221277"/>
                    <a:pt x="80681" y="210009"/>
                    <a:pt x="79890" y="202289"/>
                  </a:cubicBezTo>
                  <a:cubicBezTo>
                    <a:pt x="79198" y="195590"/>
                    <a:pt x="79093" y="187805"/>
                    <a:pt x="79077" y="177669"/>
                  </a:cubicBezTo>
                  <a:cubicBezTo>
                    <a:pt x="73426" y="176093"/>
                    <a:pt x="63181" y="172414"/>
                    <a:pt x="62437" y="172138"/>
                  </a:cubicBezTo>
                  <a:cubicBezTo>
                    <a:pt x="62437" y="185548"/>
                    <a:pt x="62443" y="195271"/>
                    <a:pt x="63339" y="203996"/>
                  </a:cubicBezTo>
                  <a:cubicBezTo>
                    <a:pt x="64390" y="214181"/>
                    <a:pt x="67168" y="229150"/>
                    <a:pt x="79136" y="241523"/>
                  </a:cubicBezTo>
                  <a:cubicBezTo>
                    <a:pt x="88986" y="251708"/>
                    <a:pt x="104507" y="260866"/>
                    <a:pt x="122854" y="267317"/>
                  </a:cubicBezTo>
                  <a:cubicBezTo>
                    <a:pt x="144691" y="274994"/>
                    <a:pt x="169296" y="278886"/>
                    <a:pt x="197330" y="278886"/>
                  </a:cubicBezTo>
                  <a:cubicBezTo>
                    <a:pt x="225363" y="278886"/>
                    <a:pt x="249962" y="274994"/>
                    <a:pt x="271799" y="267317"/>
                  </a:cubicBezTo>
                  <a:cubicBezTo>
                    <a:pt x="290147" y="260866"/>
                    <a:pt x="305672" y="251708"/>
                    <a:pt x="315518" y="241523"/>
                  </a:cubicBezTo>
                  <a:cubicBezTo>
                    <a:pt x="317932" y="239028"/>
                    <a:pt x="319970" y="236420"/>
                    <a:pt x="321697" y="233772"/>
                  </a:cubicBezTo>
                  <a:cubicBezTo>
                    <a:pt x="326561" y="226316"/>
                    <a:pt x="328948" y="218512"/>
                    <a:pt x="330220" y="211695"/>
                  </a:cubicBezTo>
                  <a:cubicBezTo>
                    <a:pt x="335119" y="213843"/>
                    <a:pt x="339626" y="216100"/>
                    <a:pt x="343676" y="218496"/>
                  </a:cubicBezTo>
                  <a:cubicBezTo>
                    <a:pt x="342123" y="224994"/>
                    <a:pt x="339413" y="232851"/>
                    <a:pt x="334561" y="240641"/>
                  </a:cubicBezTo>
                  <a:cubicBezTo>
                    <a:pt x="332232" y="244385"/>
                    <a:pt x="329411" y="248113"/>
                    <a:pt x="325973" y="251667"/>
                  </a:cubicBezTo>
                  <a:cubicBezTo>
                    <a:pt x="300661" y="277842"/>
                    <a:pt x="252402" y="293466"/>
                    <a:pt x="197324" y="293466"/>
                  </a:cubicBezTo>
                  <a:cubicBezTo>
                    <a:pt x="142245" y="293466"/>
                    <a:pt x="93983" y="277842"/>
                    <a:pt x="68674" y="251667"/>
                  </a:cubicBezTo>
                  <a:cubicBezTo>
                    <a:pt x="51817" y="234234"/>
                    <a:pt x="49588" y="212603"/>
                    <a:pt x="48854" y="205495"/>
                  </a:cubicBezTo>
                  <a:cubicBezTo>
                    <a:pt x="47871" y="195967"/>
                    <a:pt x="47871" y="182896"/>
                    <a:pt x="47871" y="166313"/>
                  </a:cubicBezTo>
                  <a:cubicBezTo>
                    <a:pt x="41835" y="163647"/>
                    <a:pt x="36306" y="160856"/>
                    <a:pt x="31256" y="157916"/>
                  </a:cubicBezTo>
                  <a:cubicBezTo>
                    <a:pt x="31256" y="188738"/>
                    <a:pt x="31229" y="196822"/>
                    <a:pt x="32297" y="207202"/>
                  </a:cubicBezTo>
                  <a:cubicBezTo>
                    <a:pt x="33175" y="215732"/>
                    <a:pt x="35851" y="241678"/>
                    <a:pt x="56713" y="263252"/>
                  </a:cubicBezTo>
                  <a:cubicBezTo>
                    <a:pt x="85094" y="292603"/>
                    <a:pt x="137652" y="310123"/>
                    <a:pt x="197318" y="310123"/>
                  </a:cubicBezTo>
                  <a:cubicBezTo>
                    <a:pt x="256983" y="310123"/>
                    <a:pt x="309538" y="292599"/>
                    <a:pt x="337917" y="263246"/>
                  </a:cubicBezTo>
                  <a:cubicBezTo>
                    <a:pt x="339703" y="261402"/>
                    <a:pt x="341343" y="259518"/>
                    <a:pt x="342875" y="257621"/>
                  </a:cubicBezTo>
                  <a:cubicBezTo>
                    <a:pt x="350549" y="248103"/>
                    <a:pt x="355128" y="238136"/>
                    <a:pt x="357906" y="229416"/>
                  </a:cubicBezTo>
                  <a:cubicBezTo>
                    <a:pt x="365378" y="237015"/>
                    <a:pt x="366218" y="248584"/>
                    <a:pt x="360783" y="257308"/>
                  </a:cubicBezTo>
                  <a:cubicBezTo>
                    <a:pt x="356864" y="263594"/>
                    <a:pt x="352709" y="268989"/>
                    <a:pt x="348431" y="273329"/>
                  </a:cubicBezTo>
                  <a:lnTo>
                    <a:pt x="348378" y="273382"/>
                  </a:lnTo>
                  <a:cubicBezTo>
                    <a:pt x="346620" y="275201"/>
                    <a:pt x="344776" y="276967"/>
                    <a:pt x="342875" y="278696"/>
                  </a:cubicBezTo>
                  <a:cubicBezTo>
                    <a:pt x="327506" y="292683"/>
                    <a:pt x="307502" y="303801"/>
                    <a:pt x="283251" y="311787"/>
                  </a:cubicBezTo>
                  <a:cubicBezTo>
                    <a:pt x="257616" y="320231"/>
                    <a:pt x="227899" y="324695"/>
                    <a:pt x="197310" y="324695"/>
                  </a:cubicBezTo>
                  <a:cubicBezTo>
                    <a:pt x="166721" y="324695"/>
                    <a:pt x="137006" y="320231"/>
                    <a:pt x="111369" y="311793"/>
                  </a:cubicBezTo>
                  <a:cubicBezTo>
                    <a:pt x="84123" y="302819"/>
                    <a:pt x="62212" y="289896"/>
                    <a:pt x="46242" y="273388"/>
                  </a:cubicBezTo>
                  <a:cubicBezTo>
                    <a:pt x="30070" y="256668"/>
                    <a:pt x="20508" y="234899"/>
                    <a:pt x="17802" y="208693"/>
                  </a:cubicBezTo>
                  <a:cubicBezTo>
                    <a:pt x="16655" y="197567"/>
                    <a:pt x="16317" y="176750"/>
                    <a:pt x="16847" y="148156"/>
                  </a:cubicBezTo>
                  <a:cubicBezTo>
                    <a:pt x="16028" y="147501"/>
                    <a:pt x="7954" y="141308"/>
                    <a:pt x="1146" y="132011"/>
                  </a:cubicBezTo>
                  <a:cubicBezTo>
                    <a:pt x="-274" y="143712"/>
                    <a:pt x="27" y="171864"/>
                    <a:pt x="27" y="171864"/>
                  </a:cubicBezTo>
                  <a:cubicBezTo>
                    <a:pt x="27" y="186706"/>
                    <a:pt x="27" y="198428"/>
                    <a:pt x="1263" y="210406"/>
                  </a:cubicBezTo>
                  <a:cubicBezTo>
                    <a:pt x="4358" y="240418"/>
                    <a:pt x="15469" y="265509"/>
                    <a:pt x="34298" y="284977"/>
                  </a:cubicBezTo>
                  <a:cubicBezTo>
                    <a:pt x="52159" y="303447"/>
                    <a:pt x="76342" y="317792"/>
                    <a:pt x="106179" y="327623"/>
                  </a:cubicBezTo>
                  <a:cubicBezTo>
                    <a:pt x="133472" y="336610"/>
                    <a:pt x="164985" y="341359"/>
                    <a:pt x="197320" y="341359"/>
                  </a:cubicBezTo>
                  <a:cubicBezTo>
                    <a:pt x="229655" y="341359"/>
                    <a:pt x="261170" y="336610"/>
                    <a:pt x="288457" y="327623"/>
                  </a:cubicBezTo>
                  <a:cubicBezTo>
                    <a:pt x="309493" y="320697"/>
                    <a:pt x="327702" y="311511"/>
                    <a:pt x="342879" y="300227"/>
                  </a:cubicBezTo>
                  <a:cubicBezTo>
                    <a:pt x="349222" y="295516"/>
                    <a:pt x="355046" y="290446"/>
                    <a:pt x="360307" y="285004"/>
                  </a:cubicBezTo>
                  <a:cubicBezTo>
                    <a:pt x="365429" y="279796"/>
                    <a:pt x="370340" y="273445"/>
                    <a:pt x="374898" y="266133"/>
                  </a:cubicBezTo>
                  <a:cubicBezTo>
                    <a:pt x="384298" y="251053"/>
                    <a:pt x="382519" y="231458"/>
                    <a:pt x="370526" y="218529"/>
                  </a:cubicBezTo>
                  <a:cubicBezTo>
                    <a:pt x="358660" y="205739"/>
                    <a:pt x="336213" y="192223"/>
                    <a:pt x="284349" y="179611"/>
                  </a:cubicBezTo>
                  <a:cubicBezTo>
                    <a:pt x="258191" y="173251"/>
                    <a:pt x="228833" y="167909"/>
                    <a:pt x="198789" y="162479"/>
                  </a:cubicBezTo>
                  <a:cubicBezTo>
                    <a:pt x="168454" y="157003"/>
                    <a:pt x="137664" y="151434"/>
                    <a:pt x="110721" y="144655"/>
                  </a:cubicBezTo>
                  <a:cubicBezTo>
                    <a:pt x="111139" y="138787"/>
                    <a:pt x="111946" y="134756"/>
                    <a:pt x="113493" y="133150"/>
                  </a:cubicBezTo>
                  <a:cubicBezTo>
                    <a:pt x="115907" y="130654"/>
                    <a:pt x="120311" y="127450"/>
                    <a:pt x="126738" y="124240"/>
                  </a:cubicBezTo>
                  <a:cubicBezTo>
                    <a:pt x="140600" y="117324"/>
                    <a:pt x="163922" y="110371"/>
                    <a:pt x="197310" y="110371"/>
                  </a:cubicBezTo>
                  <a:cubicBezTo>
                    <a:pt x="246182" y="110371"/>
                    <a:pt x="273506" y="125271"/>
                    <a:pt x="281127" y="133150"/>
                  </a:cubicBezTo>
                  <a:cubicBezTo>
                    <a:pt x="283493" y="135599"/>
                    <a:pt x="284128" y="143688"/>
                    <a:pt x="284296" y="155367"/>
                  </a:cubicBezTo>
                  <a:cubicBezTo>
                    <a:pt x="289973" y="156705"/>
                    <a:pt x="295544" y="158096"/>
                    <a:pt x="300979" y="159539"/>
                  </a:cubicBezTo>
                  <a:cubicBezTo>
                    <a:pt x="300864" y="139023"/>
                    <a:pt x="299965" y="128671"/>
                    <a:pt x="293083" y="121553"/>
                  </a:cubicBezTo>
                  <a:cubicBezTo>
                    <a:pt x="286085" y="114320"/>
                    <a:pt x="273944" y="107609"/>
                    <a:pt x="258892" y="102666"/>
                  </a:cubicBezTo>
                  <a:cubicBezTo>
                    <a:pt x="241031" y="96802"/>
                    <a:pt x="219737" y="93698"/>
                    <a:pt x="197308" y="93698"/>
                  </a:cubicBezTo>
                  <a:cubicBezTo>
                    <a:pt x="174879" y="93698"/>
                    <a:pt x="153591" y="96796"/>
                    <a:pt x="135730" y="102666"/>
                  </a:cubicBezTo>
                  <a:cubicBezTo>
                    <a:pt x="122733" y="106934"/>
                    <a:pt x="111912" y="112516"/>
                    <a:pt x="104692" y="118625"/>
                  </a:cubicBezTo>
                  <a:cubicBezTo>
                    <a:pt x="103551" y="119587"/>
                    <a:pt x="102490" y="120565"/>
                    <a:pt x="101533" y="121555"/>
                  </a:cubicBezTo>
                  <a:cubicBezTo>
                    <a:pt x="97255" y="125975"/>
                    <a:pt x="95292" y="131653"/>
                    <a:pt x="94389" y="140230"/>
                  </a:cubicBezTo>
                  <a:cubicBezTo>
                    <a:pt x="89493" y="138802"/>
                    <a:pt x="84778" y="137322"/>
                    <a:pt x="80277" y="135773"/>
                  </a:cubicBezTo>
                  <a:cubicBezTo>
                    <a:pt x="81222" y="129126"/>
                    <a:pt x="83340" y="120841"/>
                    <a:pt x="88995" y="113792"/>
                  </a:cubicBezTo>
                  <a:cubicBezTo>
                    <a:pt x="89646" y="112984"/>
                    <a:pt x="90326" y="112184"/>
                    <a:pt x="91072" y="111407"/>
                  </a:cubicBezTo>
                  <a:cubicBezTo>
                    <a:pt x="106165" y="95799"/>
                    <a:pt x="142003" y="79116"/>
                    <a:pt x="197302" y="79116"/>
                  </a:cubicBezTo>
                  <a:cubicBezTo>
                    <a:pt x="252601" y="79116"/>
                    <a:pt x="288443" y="95799"/>
                    <a:pt x="303538" y="111407"/>
                  </a:cubicBezTo>
                  <a:cubicBezTo>
                    <a:pt x="311915" y="120068"/>
                    <a:pt x="313943" y="131337"/>
                    <a:pt x="314734" y="139057"/>
                  </a:cubicBezTo>
                  <a:cubicBezTo>
                    <a:pt x="315426" y="145756"/>
                    <a:pt x="315531" y="153541"/>
                    <a:pt x="315547" y="163676"/>
                  </a:cubicBezTo>
                  <a:cubicBezTo>
                    <a:pt x="320939" y="165157"/>
                    <a:pt x="331443" y="168932"/>
                    <a:pt x="332187" y="169208"/>
                  </a:cubicBezTo>
                  <a:cubicBezTo>
                    <a:pt x="332187" y="155798"/>
                    <a:pt x="332181" y="146075"/>
                    <a:pt x="331285" y="137349"/>
                  </a:cubicBezTo>
                  <a:cubicBezTo>
                    <a:pt x="330234" y="127164"/>
                    <a:pt x="327456" y="112196"/>
                    <a:pt x="315488" y="99822"/>
                  </a:cubicBezTo>
                  <a:cubicBezTo>
                    <a:pt x="305638" y="89638"/>
                    <a:pt x="290117" y="80480"/>
                    <a:pt x="271770" y="74029"/>
                  </a:cubicBezTo>
                  <a:cubicBezTo>
                    <a:pt x="249933" y="66352"/>
                    <a:pt x="224873" y="62460"/>
                    <a:pt x="197300" y="62460"/>
                  </a:cubicBezTo>
                  <a:cubicBezTo>
                    <a:pt x="169728" y="62460"/>
                    <a:pt x="144668" y="66352"/>
                    <a:pt x="122831" y="74029"/>
                  </a:cubicBezTo>
                  <a:cubicBezTo>
                    <a:pt x="104483" y="80480"/>
                    <a:pt x="88958" y="89638"/>
                    <a:pt x="79112" y="99822"/>
                  </a:cubicBezTo>
                  <a:cubicBezTo>
                    <a:pt x="76700" y="102318"/>
                    <a:pt x="74660" y="104925"/>
                    <a:pt x="72933" y="107574"/>
                  </a:cubicBezTo>
                  <a:cubicBezTo>
                    <a:pt x="68069" y="115030"/>
                    <a:pt x="65682" y="122834"/>
                    <a:pt x="64410" y="129649"/>
                  </a:cubicBezTo>
                  <a:cubicBezTo>
                    <a:pt x="59514" y="127503"/>
                    <a:pt x="55004" y="125244"/>
                    <a:pt x="50954" y="122854"/>
                  </a:cubicBezTo>
                  <a:cubicBezTo>
                    <a:pt x="52507" y="116356"/>
                    <a:pt x="55216" y="108497"/>
                    <a:pt x="60069" y="100708"/>
                  </a:cubicBezTo>
                  <a:cubicBezTo>
                    <a:pt x="62398" y="96965"/>
                    <a:pt x="65219" y="93236"/>
                    <a:pt x="68657" y="89684"/>
                  </a:cubicBezTo>
                  <a:cubicBezTo>
                    <a:pt x="93969" y="63510"/>
                    <a:pt x="142060" y="47886"/>
                    <a:pt x="197306" y="47886"/>
                  </a:cubicBezTo>
                  <a:cubicBezTo>
                    <a:pt x="252553" y="47886"/>
                    <a:pt x="300647" y="63510"/>
                    <a:pt x="325955" y="89684"/>
                  </a:cubicBezTo>
                  <a:cubicBezTo>
                    <a:pt x="342813" y="107118"/>
                    <a:pt x="345042" y="128749"/>
                    <a:pt x="345774" y="135855"/>
                  </a:cubicBezTo>
                  <a:cubicBezTo>
                    <a:pt x="346757" y="145384"/>
                    <a:pt x="346757" y="155260"/>
                    <a:pt x="346757" y="175037"/>
                  </a:cubicBezTo>
                  <a:cubicBezTo>
                    <a:pt x="352793" y="177702"/>
                    <a:pt x="358322" y="180494"/>
                    <a:pt x="363370" y="183433"/>
                  </a:cubicBezTo>
                  <a:cubicBezTo>
                    <a:pt x="363370" y="151047"/>
                    <a:pt x="363397" y="144528"/>
                    <a:pt x="362330" y="134147"/>
                  </a:cubicBezTo>
                  <a:cubicBezTo>
                    <a:pt x="361453" y="125617"/>
                    <a:pt x="358777" y="99672"/>
                    <a:pt x="337915" y="78097"/>
                  </a:cubicBezTo>
                  <a:cubicBezTo>
                    <a:pt x="309534" y="48746"/>
                    <a:pt x="256972" y="31227"/>
                    <a:pt x="197310" y="31227"/>
                  </a:cubicBezTo>
                  <a:cubicBezTo>
                    <a:pt x="137649" y="31227"/>
                    <a:pt x="85090" y="48750"/>
                    <a:pt x="56711" y="78101"/>
                  </a:cubicBezTo>
                  <a:cubicBezTo>
                    <a:pt x="54925" y="79946"/>
                    <a:pt x="53284" y="81829"/>
                    <a:pt x="51753" y="83727"/>
                  </a:cubicBezTo>
                  <a:cubicBezTo>
                    <a:pt x="44079" y="93244"/>
                    <a:pt x="39500" y="103218"/>
                    <a:pt x="36722" y="111932"/>
                  </a:cubicBezTo>
                  <a:cubicBezTo>
                    <a:pt x="29445" y="104444"/>
                    <a:pt x="28488" y="93113"/>
                    <a:pt x="33786" y="84484"/>
                  </a:cubicBezTo>
                  <a:cubicBezTo>
                    <a:pt x="41438" y="72016"/>
                    <a:pt x="46566" y="67416"/>
                    <a:pt x="51759" y="62651"/>
                  </a:cubicBezTo>
                  <a:cubicBezTo>
                    <a:pt x="67063" y="48598"/>
                    <a:pt x="87132" y="37547"/>
                    <a:pt x="111377" y="29560"/>
                  </a:cubicBezTo>
                  <a:cubicBezTo>
                    <a:pt x="137012" y="21116"/>
                    <a:pt x="166729" y="16653"/>
                    <a:pt x="197324" y="16653"/>
                  </a:cubicBezTo>
                  <a:cubicBezTo>
                    <a:pt x="227918" y="16653"/>
                    <a:pt x="257628" y="21116"/>
                    <a:pt x="283259" y="29554"/>
                  </a:cubicBezTo>
                  <a:cubicBezTo>
                    <a:pt x="310505" y="38528"/>
                    <a:pt x="332416" y="51451"/>
                    <a:pt x="348380" y="67960"/>
                  </a:cubicBezTo>
                  <a:cubicBezTo>
                    <a:pt x="364552" y="84679"/>
                    <a:pt x="374114" y="106449"/>
                    <a:pt x="376820" y="132653"/>
                  </a:cubicBezTo>
                  <a:cubicBezTo>
                    <a:pt x="377967" y="143778"/>
                    <a:pt x="378051" y="149685"/>
                    <a:pt x="377865" y="193260"/>
                  </a:cubicBezTo>
                  <a:cubicBezTo>
                    <a:pt x="378658" y="193894"/>
                    <a:pt x="387297" y="200742"/>
                    <a:pt x="393492" y="209356"/>
                  </a:cubicBezTo>
                  <a:cubicBezTo>
                    <a:pt x="394648" y="199083"/>
                    <a:pt x="394611" y="188765"/>
                    <a:pt x="394611" y="176889"/>
                  </a:cubicBezTo>
                  <a:lnTo>
                    <a:pt x="394601" y="176889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ACFA3B4A-A694-D2B9-EBA4-507541587546}"/>
              </a:ext>
            </a:extLst>
          </p:cNvPr>
          <p:cNvSpPr/>
          <p:nvPr userDrawn="1"/>
        </p:nvSpPr>
        <p:spPr>
          <a:xfrm>
            <a:off x="-6261755" y="-1"/>
            <a:ext cx="6261756" cy="87884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51D9CEAF-C044-AD79-223B-A2017567C88A}"/>
              </a:ext>
            </a:extLst>
          </p:cNvPr>
          <p:cNvSpPr/>
          <p:nvPr userDrawn="1"/>
        </p:nvSpPr>
        <p:spPr>
          <a:xfrm>
            <a:off x="-380283" y="6858000"/>
            <a:ext cx="13723750" cy="325035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E775B058-654E-EAC6-ECCD-1AE2279DC6FD}"/>
              </a:ext>
            </a:extLst>
          </p:cNvPr>
          <p:cNvSpPr/>
          <p:nvPr userDrawn="1"/>
        </p:nvSpPr>
        <p:spPr>
          <a:xfrm>
            <a:off x="5744089" y="4207246"/>
            <a:ext cx="477694" cy="477694"/>
          </a:xfrm>
          <a:prstGeom prst="ellipse">
            <a:avLst/>
          </a:prstGeom>
          <a:noFill/>
          <a:ln w="19050" cap="flat">
            <a:solidFill>
              <a:schemeClr val="tx1"/>
            </a:solidFill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/>
              <a:sym typeface="Arial"/>
            </a:endParaRPr>
          </a:p>
        </p:txBody>
      </p:sp>
      <p:pic>
        <p:nvPicPr>
          <p:cNvPr id="30" name="Graphic 29">
            <a:extLst>
              <a:ext uri="{FF2B5EF4-FFF2-40B4-BE49-F238E27FC236}">
                <a16:creationId xmlns:a16="http://schemas.microsoft.com/office/drawing/2014/main" id="{6E75614A-8017-4957-0551-51B8DAD1791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4363" y="4329647"/>
            <a:ext cx="237251" cy="237251"/>
          </a:xfrm>
          <a:prstGeom prst="rect">
            <a:avLst/>
          </a:prstGeom>
        </p:spPr>
      </p:pic>
      <p:sp>
        <p:nvSpPr>
          <p:cNvPr id="31" name="Oval 30">
            <a:extLst>
              <a:ext uri="{FF2B5EF4-FFF2-40B4-BE49-F238E27FC236}">
                <a16:creationId xmlns:a16="http://schemas.microsoft.com/office/drawing/2014/main" id="{D1C9254E-DD60-5A13-4D4F-867FEB6BC3E5}"/>
              </a:ext>
            </a:extLst>
          </p:cNvPr>
          <p:cNvSpPr/>
          <p:nvPr userDrawn="1"/>
        </p:nvSpPr>
        <p:spPr>
          <a:xfrm>
            <a:off x="5744090" y="5012981"/>
            <a:ext cx="477693" cy="477694"/>
          </a:xfrm>
          <a:prstGeom prst="ellipse">
            <a:avLst/>
          </a:prstGeom>
          <a:noFill/>
          <a:ln w="19050" cap="flat">
            <a:solidFill>
              <a:schemeClr val="tx1"/>
            </a:solidFill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32" name="Freeform 20">
            <a:extLst>
              <a:ext uri="{FF2B5EF4-FFF2-40B4-BE49-F238E27FC236}">
                <a16:creationId xmlns:a16="http://schemas.microsoft.com/office/drawing/2014/main" id="{F9338CC5-0D34-5B08-83A8-A2F2F6656FE8}"/>
              </a:ext>
            </a:extLst>
          </p:cNvPr>
          <p:cNvSpPr/>
          <p:nvPr userDrawn="1"/>
        </p:nvSpPr>
        <p:spPr>
          <a:xfrm>
            <a:off x="5861468" y="5122036"/>
            <a:ext cx="232853" cy="236538"/>
          </a:xfrm>
          <a:custGeom>
            <a:avLst/>
            <a:gdLst/>
            <a:ahLst/>
            <a:cxnLst/>
            <a:rect l="l" t="t" r="r" b="b"/>
            <a:pathLst>
              <a:path w="211410" h="214759">
                <a:moveTo>
                  <a:pt x="110616" y="0"/>
                </a:moveTo>
                <a:cubicBezTo>
                  <a:pt x="129071" y="0"/>
                  <a:pt x="145647" y="3776"/>
                  <a:pt x="160343" y="11329"/>
                </a:cubicBezTo>
                <a:cubicBezTo>
                  <a:pt x="175040" y="18882"/>
                  <a:pt x="186630" y="30137"/>
                  <a:pt x="195113" y="45095"/>
                </a:cubicBezTo>
                <a:cubicBezTo>
                  <a:pt x="202331" y="57968"/>
                  <a:pt x="205940" y="71958"/>
                  <a:pt x="205940" y="87064"/>
                </a:cubicBezTo>
                <a:cubicBezTo>
                  <a:pt x="205940" y="108644"/>
                  <a:pt x="198350" y="127806"/>
                  <a:pt x="183170" y="144549"/>
                </a:cubicBezTo>
                <a:cubicBezTo>
                  <a:pt x="169626" y="159581"/>
                  <a:pt x="154818" y="167097"/>
                  <a:pt x="138745" y="167097"/>
                </a:cubicBezTo>
                <a:cubicBezTo>
                  <a:pt x="133610" y="167097"/>
                  <a:pt x="129461" y="166315"/>
                  <a:pt x="126299" y="164753"/>
                </a:cubicBezTo>
                <a:cubicBezTo>
                  <a:pt x="123136" y="163190"/>
                  <a:pt x="120811" y="160957"/>
                  <a:pt x="119323" y="158055"/>
                </a:cubicBezTo>
                <a:cubicBezTo>
                  <a:pt x="118355" y="156195"/>
                  <a:pt x="117648" y="152995"/>
                  <a:pt x="117202" y="148456"/>
                </a:cubicBezTo>
                <a:cubicBezTo>
                  <a:pt x="112365" y="154037"/>
                  <a:pt x="106951" y="158520"/>
                  <a:pt x="100961" y="161906"/>
                </a:cubicBezTo>
                <a:cubicBezTo>
                  <a:pt x="94971" y="165292"/>
                  <a:pt x="88962" y="166985"/>
                  <a:pt x="82934" y="166985"/>
                </a:cubicBezTo>
                <a:cubicBezTo>
                  <a:pt x="76311" y="166985"/>
                  <a:pt x="69874" y="165050"/>
                  <a:pt x="63624" y="161181"/>
                </a:cubicBezTo>
                <a:cubicBezTo>
                  <a:pt x="57373" y="157311"/>
                  <a:pt x="52294" y="151358"/>
                  <a:pt x="48387" y="143321"/>
                </a:cubicBezTo>
                <a:cubicBezTo>
                  <a:pt x="44481" y="135285"/>
                  <a:pt x="42527" y="126466"/>
                  <a:pt x="42527" y="116867"/>
                </a:cubicBezTo>
                <a:cubicBezTo>
                  <a:pt x="42527" y="105035"/>
                  <a:pt x="45560" y="93185"/>
                  <a:pt x="51624" y="81316"/>
                </a:cubicBezTo>
                <a:cubicBezTo>
                  <a:pt x="57689" y="69447"/>
                  <a:pt x="65224" y="60536"/>
                  <a:pt x="74228" y="54582"/>
                </a:cubicBezTo>
                <a:cubicBezTo>
                  <a:pt x="83232" y="48629"/>
                  <a:pt x="91975" y="45653"/>
                  <a:pt x="100459" y="45653"/>
                </a:cubicBezTo>
                <a:cubicBezTo>
                  <a:pt x="106933" y="45653"/>
                  <a:pt x="113109" y="47346"/>
                  <a:pt x="118988" y="50732"/>
                </a:cubicBezTo>
                <a:cubicBezTo>
                  <a:pt x="124866" y="54117"/>
                  <a:pt x="129927" y="59271"/>
                  <a:pt x="134168" y="66191"/>
                </a:cubicBezTo>
                <a:lnTo>
                  <a:pt x="137963" y="48890"/>
                </a:lnTo>
                <a:lnTo>
                  <a:pt x="157943" y="48890"/>
                </a:lnTo>
                <a:lnTo>
                  <a:pt x="141870" y="123788"/>
                </a:lnTo>
                <a:cubicBezTo>
                  <a:pt x="139638" y="134206"/>
                  <a:pt x="138521" y="139973"/>
                  <a:pt x="138521" y="141089"/>
                </a:cubicBezTo>
                <a:cubicBezTo>
                  <a:pt x="138521" y="143098"/>
                  <a:pt x="139284" y="144828"/>
                  <a:pt x="140810" y="146279"/>
                </a:cubicBezTo>
                <a:cubicBezTo>
                  <a:pt x="142335" y="147730"/>
                  <a:pt x="144177" y="148456"/>
                  <a:pt x="146335" y="148456"/>
                </a:cubicBezTo>
                <a:cubicBezTo>
                  <a:pt x="150279" y="148456"/>
                  <a:pt x="155451" y="146186"/>
                  <a:pt x="161850" y="141647"/>
                </a:cubicBezTo>
                <a:cubicBezTo>
                  <a:pt x="170333" y="135694"/>
                  <a:pt x="177049" y="127713"/>
                  <a:pt x="181998" y="117704"/>
                </a:cubicBezTo>
                <a:cubicBezTo>
                  <a:pt x="186946" y="107696"/>
                  <a:pt x="189421" y="97371"/>
                  <a:pt x="189421" y="86729"/>
                </a:cubicBezTo>
                <a:cubicBezTo>
                  <a:pt x="189421" y="74302"/>
                  <a:pt x="186239" y="62694"/>
                  <a:pt x="179877" y="51904"/>
                </a:cubicBezTo>
                <a:cubicBezTo>
                  <a:pt x="173515" y="41114"/>
                  <a:pt x="164027" y="32482"/>
                  <a:pt x="151414" y="26007"/>
                </a:cubicBezTo>
                <a:cubicBezTo>
                  <a:pt x="138800" y="19533"/>
                  <a:pt x="124866" y="16296"/>
                  <a:pt x="109611" y="16296"/>
                </a:cubicBezTo>
                <a:cubicBezTo>
                  <a:pt x="92199" y="16296"/>
                  <a:pt x="76293" y="20371"/>
                  <a:pt x="61893" y="28519"/>
                </a:cubicBezTo>
                <a:cubicBezTo>
                  <a:pt x="47494" y="36667"/>
                  <a:pt x="36332" y="48350"/>
                  <a:pt x="28407" y="63568"/>
                </a:cubicBezTo>
                <a:cubicBezTo>
                  <a:pt x="20482" y="78786"/>
                  <a:pt x="16519" y="95101"/>
                  <a:pt x="16519" y="112514"/>
                </a:cubicBezTo>
                <a:cubicBezTo>
                  <a:pt x="16519" y="130745"/>
                  <a:pt x="20482" y="146447"/>
                  <a:pt x="28407" y="159618"/>
                </a:cubicBezTo>
                <a:cubicBezTo>
                  <a:pt x="36332" y="172789"/>
                  <a:pt x="47792" y="182519"/>
                  <a:pt x="62786" y="188807"/>
                </a:cubicBezTo>
                <a:cubicBezTo>
                  <a:pt x="77781" y="195095"/>
                  <a:pt x="94394" y="198239"/>
                  <a:pt x="112625" y="198239"/>
                </a:cubicBezTo>
                <a:cubicBezTo>
                  <a:pt x="132122" y="198239"/>
                  <a:pt x="148456" y="194965"/>
                  <a:pt x="161627" y="188416"/>
                </a:cubicBezTo>
                <a:cubicBezTo>
                  <a:pt x="174798" y="181868"/>
                  <a:pt x="184658" y="173905"/>
                  <a:pt x="191207" y="164529"/>
                </a:cubicBezTo>
                <a:lnTo>
                  <a:pt x="211410" y="164529"/>
                </a:lnTo>
                <a:cubicBezTo>
                  <a:pt x="207615" y="172343"/>
                  <a:pt x="201104" y="180305"/>
                  <a:pt x="191876" y="188416"/>
                </a:cubicBezTo>
                <a:cubicBezTo>
                  <a:pt x="182649" y="196527"/>
                  <a:pt x="171673" y="202946"/>
                  <a:pt x="158948" y="207671"/>
                </a:cubicBezTo>
                <a:cubicBezTo>
                  <a:pt x="146223" y="212396"/>
                  <a:pt x="130894" y="214759"/>
                  <a:pt x="112960" y="214759"/>
                </a:cubicBezTo>
                <a:cubicBezTo>
                  <a:pt x="96440" y="214759"/>
                  <a:pt x="81204" y="212638"/>
                  <a:pt x="67251" y="208396"/>
                </a:cubicBezTo>
                <a:cubicBezTo>
                  <a:pt x="53299" y="204155"/>
                  <a:pt x="41411" y="197774"/>
                  <a:pt x="31588" y="189253"/>
                </a:cubicBezTo>
                <a:cubicBezTo>
                  <a:pt x="21766" y="180733"/>
                  <a:pt x="14361" y="170929"/>
                  <a:pt x="9376" y="159841"/>
                </a:cubicBezTo>
                <a:cubicBezTo>
                  <a:pt x="3125" y="145777"/>
                  <a:pt x="0" y="130596"/>
                  <a:pt x="0" y="114300"/>
                </a:cubicBezTo>
                <a:cubicBezTo>
                  <a:pt x="0" y="96143"/>
                  <a:pt x="3720" y="78841"/>
                  <a:pt x="11162" y="62396"/>
                </a:cubicBezTo>
                <a:cubicBezTo>
                  <a:pt x="20240" y="42230"/>
                  <a:pt x="33132" y="26789"/>
                  <a:pt x="49838" y="16073"/>
                </a:cubicBezTo>
                <a:cubicBezTo>
                  <a:pt x="66544" y="5358"/>
                  <a:pt x="86804" y="0"/>
                  <a:pt x="110616" y="0"/>
                </a:cubicBezTo>
                <a:close/>
                <a:moveTo>
                  <a:pt x="101910" y="62284"/>
                </a:moveTo>
                <a:cubicBezTo>
                  <a:pt x="97147" y="62284"/>
                  <a:pt x="92664" y="63494"/>
                  <a:pt x="88459" y="65912"/>
                </a:cubicBezTo>
                <a:cubicBezTo>
                  <a:pt x="84255" y="68331"/>
                  <a:pt x="80181" y="72219"/>
                  <a:pt x="76237" y="77576"/>
                </a:cubicBezTo>
                <a:cubicBezTo>
                  <a:pt x="72293" y="82934"/>
                  <a:pt x="69130" y="89445"/>
                  <a:pt x="66749" y="97110"/>
                </a:cubicBezTo>
                <a:cubicBezTo>
                  <a:pt x="64368" y="104775"/>
                  <a:pt x="63177" y="111807"/>
                  <a:pt x="63177" y="118207"/>
                </a:cubicBezTo>
                <a:cubicBezTo>
                  <a:pt x="63177" y="128401"/>
                  <a:pt x="65596" y="136326"/>
                  <a:pt x="70432" y="141982"/>
                </a:cubicBezTo>
                <a:cubicBezTo>
                  <a:pt x="75269" y="147637"/>
                  <a:pt x="80813" y="150465"/>
                  <a:pt x="87064" y="150465"/>
                </a:cubicBezTo>
                <a:cubicBezTo>
                  <a:pt x="91231" y="150465"/>
                  <a:pt x="95622" y="149219"/>
                  <a:pt x="100235" y="146726"/>
                </a:cubicBezTo>
                <a:cubicBezTo>
                  <a:pt x="104849" y="144233"/>
                  <a:pt x="109258" y="140531"/>
                  <a:pt x="113462" y="135619"/>
                </a:cubicBezTo>
                <a:cubicBezTo>
                  <a:pt x="117667" y="130708"/>
                  <a:pt x="121108" y="124476"/>
                  <a:pt x="123787" y="116923"/>
                </a:cubicBezTo>
                <a:cubicBezTo>
                  <a:pt x="126466" y="109370"/>
                  <a:pt x="127806" y="101798"/>
                  <a:pt x="127806" y="94208"/>
                </a:cubicBezTo>
                <a:cubicBezTo>
                  <a:pt x="127806" y="84088"/>
                  <a:pt x="125294" y="76237"/>
                  <a:pt x="120271" y="70656"/>
                </a:cubicBezTo>
                <a:cubicBezTo>
                  <a:pt x="115248" y="65075"/>
                  <a:pt x="109128" y="62284"/>
                  <a:pt x="101910" y="6228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CDD1F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122F2E64-F9FC-0135-F20C-3BA1AE478E2F}"/>
              </a:ext>
            </a:extLst>
          </p:cNvPr>
          <p:cNvSpPr/>
          <p:nvPr userDrawn="1"/>
        </p:nvSpPr>
        <p:spPr>
          <a:xfrm>
            <a:off x="5744089" y="5788060"/>
            <a:ext cx="477694" cy="477694"/>
          </a:xfrm>
          <a:prstGeom prst="ellipse">
            <a:avLst/>
          </a:prstGeom>
          <a:noFill/>
          <a:ln w="19050" cap="flat">
            <a:solidFill>
              <a:schemeClr val="tx1"/>
            </a:solidFill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/>
              <a:sym typeface="Arial"/>
            </a:endParaRP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2BACCDFE-9387-B63E-C1B7-F656E0E47508}"/>
              </a:ext>
            </a:extLst>
          </p:cNvPr>
          <p:cNvGrpSpPr/>
          <p:nvPr userDrawn="1"/>
        </p:nvGrpSpPr>
        <p:grpSpPr>
          <a:xfrm>
            <a:off x="5898788" y="5916773"/>
            <a:ext cx="195533" cy="198475"/>
            <a:chOff x="767254" y="4690218"/>
            <a:chExt cx="195533" cy="198475"/>
          </a:xfrm>
          <a:solidFill>
            <a:schemeClr val="tx1"/>
          </a:solidFill>
        </p:grpSpPr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DF7EFFA3-94DF-1FFB-5B47-651474726233}"/>
                </a:ext>
              </a:extLst>
            </p:cNvPr>
            <p:cNvSpPr/>
            <p:nvPr userDrawn="1"/>
          </p:nvSpPr>
          <p:spPr>
            <a:xfrm>
              <a:off x="767254" y="4690218"/>
              <a:ext cx="47046" cy="198474"/>
            </a:xfrm>
            <a:custGeom>
              <a:avLst/>
              <a:gdLst>
                <a:gd name="connsiteX0" fmla="*/ 3483 w 55727"/>
                <a:gd name="connsiteY0" fmla="*/ 78366 h 235098"/>
                <a:gd name="connsiteX1" fmla="*/ 52244 w 55727"/>
                <a:gd name="connsiteY1" fmla="*/ 78366 h 235098"/>
                <a:gd name="connsiteX2" fmla="*/ 52244 w 55727"/>
                <a:gd name="connsiteY2" fmla="*/ 235099 h 235098"/>
                <a:gd name="connsiteX3" fmla="*/ 3483 w 55727"/>
                <a:gd name="connsiteY3" fmla="*/ 235099 h 235098"/>
                <a:gd name="connsiteX4" fmla="*/ 3483 w 55727"/>
                <a:gd name="connsiteY4" fmla="*/ 78366 h 235098"/>
                <a:gd name="connsiteX5" fmla="*/ 27864 w 55727"/>
                <a:gd name="connsiteY5" fmla="*/ 0 h 235098"/>
                <a:gd name="connsiteX6" fmla="*/ 55727 w 55727"/>
                <a:gd name="connsiteY6" fmla="*/ 27864 h 235098"/>
                <a:gd name="connsiteX7" fmla="*/ 27864 w 55727"/>
                <a:gd name="connsiteY7" fmla="*/ 55727 h 235098"/>
                <a:gd name="connsiteX8" fmla="*/ 0 w 55727"/>
                <a:gd name="connsiteY8" fmla="*/ 27864 h 235098"/>
                <a:gd name="connsiteX9" fmla="*/ 27864 w 55727"/>
                <a:gd name="connsiteY9" fmla="*/ 0 h 235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727" h="235098">
                  <a:moveTo>
                    <a:pt x="3483" y="78366"/>
                  </a:moveTo>
                  <a:lnTo>
                    <a:pt x="52244" y="78366"/>
                  </a:lnTo>
                  <a:lnTo>
                    <a:pt x="52244" y="235099"/>
                  </a:lnTo>
                  <a:lnTo>
                    <a:pt x="3483" y="235099"/>
                  </a:lnTo>
                  <a:lnTo>
                    <a:pt x="3483" y="78366"/>
                  </a:lnTo>
                  <a:close/>
                  <a:moveTo>
                    <a:pt x="27864" y="0"/>
                  </a:moveTo>
                  <a:cubicBezTo>
                    <a:pt x="43537" y="0"/>
                    <a:pt x="55727" y="12190"/>
                    <a:pt x="55727" y="27864"/>
                  </a:cubicBezTo>
                  <a:cubicBezTo>
                    <a:pt x="55727" y="43537"/>
                    <a:pt x="43537" y="55727"/>
                    <a:pt x="27864" y="55727"/>
                  </a:cubicBezTo>
                  <a:cubicBezTo>
                    <a:pt x="12190" y="55727"/>
                    <a:pt x="0" y="43537"/>
                    <a:pt x="0" y="27864"/>
                  </a:cubicBezTo>
                  <a:cubicBezTo>
                    <a:pt x="0" y="13932"/>
                    <a:pt x="12190" y="0"/>
                    <a:pt x="27864" y="0"/>
                  </a:cubicBez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8B96E97E-ADE0-CCD2-9228-1688E0317D7E}"/>
                </a:ext>
              </a:extLst>
            </p:cNvPr>
            <p:cNvSpPr/>
            <p:nvPr userDrawn="1"/>
          </p:nvSpPr>
          <p:spPr>
            <a:xfrm>
              <a:off x="836352" y="4753436"/>
              <a:ext cx="126435" cy="135257"/>
            </a:xfrm>
            <a:custGeom>
              <a:avLst/>
              <a:gdLst>
                <a:gd name="connsiteX0" fmla="*/ 0 w 149766"/>
                <a:gd name="connsiteY0" fmla="*/ 3483 h 160215"/>
                <a:gd name="connsiteX1" fmla="*/ 47020 w 149766"/>
                <a:gd name="connsiteY1" fmla="*/ 3483 h 160215"/>
                <a:gd name="connsiteX2" fmla="*/ 47020 w 149766"/>
                <a:gd name="connsiteY2" fmla="*/ 24381 h 160215"/>
                <a:gd name="connsiteX3" fmla="*/ 47020 w 149766"/>
                <a:gd name="connsiteY3" fmla="*/ 24381 h 160215"/>
                <a:gd name="connsiteX4" fmla="*/ 92298 w 149766"/>
                <a:gd name="connsiteY4" fmla="*/ 0 h 160215"/>
                <a:gd name="connsiteX5" fmla="*/ 149767 w 149766"/>
                <a:gd name="connsiteY5" fmla="*/ 74883 h 160215"/>
                <a:gd name="connsiteX6" fmla="*/ 149767 w 149766"/>
                <a:gd name="connsiteY6" fmla="*/ 160216 h 160215"/>
                <a:gd name="connsiteX7" fmla="*/ 101005 w 149766"/>
                <a:gd name="connsiteY7" fmla="*/ 160216 h 160215"/>
                <a:gd name="connsiteX8" fmla="*/ 101005 w 149766"/>
                <a:gd name="connsiteY8" fmla="*/ 83591 h 160215"/>
                <a:gd name="connsiteX9" fmla="*/ 76625 w 149766"/>
                <a:gd name="connsiteY9" fmla="*/ 41795 h 160215"/>
                <a:gd name="connsiteX10" fmla="*/ 47020 w 149766"/>
                <a:gd name="connsiteY10" fmla="*/ 81849 h 160215"/>
                <a:gd name="connsiteX11" fmla="*/ 47020 w 149766"/>
                <a:gd name="connsiteY11" fmla="*/ 158474 h 160215"/>
                <a:gd name="connsiteX12" fmla="*/ 0 w 149766"/>
                <a:gd name="connsiteY12" fmla="*/ 158474 h 160215"/>
                <a:gd name="connsiteX13" fmla="*/ 0 w 149766"/>
                <a:gd name="connsiteY13" fmla="*/ 3483 h 160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766" h="160215">
                  <a:moveTo>
                    <a:pt x="0" y="3483"/>
                  </a:moveTo>
                  <a:lnTo>
                    <a:pt x="47020" y="3483"/>
                  </a:lnTo>
                  <a:lnTo>
                    <a:pt x="47020" y="24381"/>
                  </a:lnTo>
                  <a:lnTo>
                    <a:pt x="47020" y="24381"/>
                  </a:lnTo>
                  <a:cubicBezTo>
                    <a:pt x="53986" y="12190"/>
                    <a:pt x="69659" y="0"/>
                    <a:pt x="92298" y="0"/>
                  </a:cubicBezTo>
                  <a:cubicBezTo>
                    <a:pt x="141059" y="0"/>
                    <a:pt x="149767" y="33088"/>
                    <a:pt x="149767" y="74883"/>
                  </a:cubicBezTo>
                  <a:lnTo>
                    <a:pt x="149767" y="160216"/>
                  </a:lnTo>
                  <a:lnTo>
                    <a:pt x="101005" y="160216"/>
                  </a:lnTo>
                  <a:lnTo>
                    <a:pt x="101005" y="83591"/>
                  </a:lnTo>
                  <a:cubicBezTo>
                    <a:pt x="101005" y="66176"/>
                    <a:pt x="101005" y="41795"/>
                    <a:pt x="76625" y="41795"/>
                  </a:cubicBezTo>
                  <a:cubicBezTo>
                    <a:pt x="50503" y="41795"/>
                    <a:pt x="47020" y="60952"/>
                    <a:pt x="47020" y="81849"/>
                  </a:cubicBezTo>
                  <a:lnTo>
                    <a:pt x="47020" y="158474"/>
                  </a:lnTo>
                  <a:lnTo>
                    <a:pt x="0" y="158474"/>
                  </a:lnTo>
                  <a:cubicBezTo>
                    <a:pt x="0" y="160216"/>
                    <a:pt x="0" y="3483"/>
                    <a:pt x="0" y="3483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1" name="Rectangle 40">
            <a:extLst>
              <a:ext uri="{FF2B5EF4-FFF2-40B4-BE49-F238E27FC236}">
                <a16:creationId xmlns:a16="http://schemas.microsoft.com/office/drawing/2014/main" id="{C3F24947-AD38-0012-D3CE-6FC67E9E9CDF}"/>
              </a:ext>
            </a:extLst>
          </p:cNvPr>
          <p:cNvSpPr/>
          <p:nvPr userDrawn="1"/>
        </p:nvSpPr>
        <p:spPr>
          <a:xfrm>
            <a:off x="0" y="-1"/>
            <a:ext cx="4261449" cy="6858001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2" name="Graphic 41">
            <a:extLst>
              <a:ext uri="{FF2B5EF4-FFF2-40B4-BE49-F238E27FC236}">
                <a16:creationId xmlns:a16="http://schemas.microsoft.com/office/drawing/2014/main" id="{1C80E682-EE1E-0803-D451-7BF5709A4DC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 l="16445" r="25589"/>
          <a:stretch/>
        </p:blipFill>
        <p:spPr>
          <a:xfrm rot="5400000">
            <a:off x="-1388816" y="1595061"/>
            <a:ext cx="6858000" cy="36678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92846414"/>
      </p:ext>
    </p:extLst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tats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27">
            <a:extLst>
              <a:ext uri="{FF2B5EF4-FFF2-40B4-BE49-F238E27FC236}">
                <a16:creationId xmlns:a16="http://schemas.microsoft.com/office/drawing/2014/main" id="{DDEE56C3-F547-B985-83FD-57CAF983FD77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2E134C77-0904-3B37-5C2C-FD5E9B13161B}"/>
              </a:ext>
            </a:extLst>
          </p:cNvPr>
          <p:cNvGrpSpPr/>
          <p:nvPr/>
        </p:nvGrpSpPr>
        <p:grpSpPr>
          <a:xfrm>
            <a:off x="10016931" y="194469"/>
            <a:ext cx="3028836" cy="1120031"/>
            <a:chOff x="7241828" y="856922"/>
            <a:chExt cx="4944479" cy="1828415"/>
          </a:xfrm>
        </p:grpSpPr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447F8206-92BD-A4FD-791E-1136C0026F5F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CA18746B-142F-D45E-1C07-64EB8141F8C9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4CC816AE-39E3-197F-6097-563E6FB567FE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787325B2-5B4E-C639-0DA3-941DC560EE93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67DC0D4B-F61A-76D8-DCB3-E16B60009A1E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42" name="Rectangle 41">
            <a:extLst>
              <a:ext uri="{FF2B5EF4-FFF2-40B4-BE49-F238E27FC236}">
                <a16:creationId xmlns:a16="http://schemas.microsoft.com/office/drawing/2014/main" id="{E3220CB9-45EB-ADE5-14B1-2158BCD18B56}"/>
              </a:ext>
            </a:extLst>
          </p:cNvPr>
          <p:cNvSpPr/>
          <p:nvPr/>
        </p:nvSpPr>
        <p:spPr>
          <a:xfrm>
            <a:off x="12209677" y="150183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6" name="Text Placeholder 17">
            <a:extLst>
              <a:ext uri="{FF2B5EF4-FFF2-40B4-BE49-F238E27FC236}">
                <a16:creationId xmlns:a16="http://schemas.microsoft.com/office/drawing/2014/main" id="{4827B31A-F59C-7923-CE90-09188546EB6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948974" y="2911433"/>
            <a:ext cx="2869145" cy="563473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7" name="Text Placeholder 17">
            <a:extLst>
              <a:ext uri="{FF2B5EF4-FFF2-40B4-BE49-F238E27FC236}">
                <a16:creationId xmlns:a16="http://schemas.microsoft.com/office/drawing/2014/main" id="{0F9BBD50-B06F-F032-C6F6-DC8707371D5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948974" y="2560146"/>
            <a:ext cx="2869145" cy="174384"/>
          </a:xfrm>
          <a:prstGeom prst="rect">
            <a:avLst/>
          </a:prstGeom>
        </p:spPr>
        <p:txBody>
          <a:bodyPr lIns="0" tIns="27432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11" name="Text Placeholder 17">
            <a:extLst>
              <a:ext uri="{FF2B5EF4-FFF2-40B4-BE49-F238E27FC236}">
                <a16:creationId xmlns:a16="http://schemas.microsoft.com/office/drawing/2014/main" id="{BC77D4FA-EE86-F074-4B6D-707032D704EC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446624" y="2911423"/>
            <a:ext cx="2869145" cy="563473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12" name="Text Placeholder 17">
            <a:extLst>
              <a:ext uri="{FF2B5EF4-FFF2-40B4-BE49-F238E27FC236}">
                <a16:creationId xmlns:a16="http://schemas.microsoft.com/office/drawing/2014/main" id="{9196A0CC-E010-4339-BCFE-878EDFCA84F2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446624" y="2560136"/>
            <a:ext cx="2869145" cy="174384"/>
          </a:xfrm>
          <a:prstGeom prst="rect">
            <a:avLst/>
          </a:prstGeom>
        </p:spPr>
        <p:txBody>
          <a:bodyPr lIns="0" tIns="27432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13" name="Text Placeholder 17">
            <a:extLst>
              <a:ext uri="{FF2B5EF4-FFF2-40B4-BE49-F238E27FC236}">
                <a16:creationId xmlns:a16="http://schemas.microsoft.com/office/drawing/2014/main" id="{063E7678-ABB1-D417-E284-381F5CDF6F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48974" y="4705390"/>
            <a:ext cx="2869145" cy="563473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15" name="Text Placeholder 17">
            <a:extLst>
              <a:ext uri="{FF2B5EF4-FFF2-40B4-BE49-F238E27FC236}">
                <a16:creationId xmlns:a16="http://schemas.microsoft.com/office/drawing/2014/main" id="{D9B5963D-F47E-9C6B-4DF3-B4A563BCEF45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4948974" y="4354103"/>
            <a:ext cx="2869145" cy="174384"/>
          </a:xfrm>
          <a:prstGeom prst="rect">
            <a:avLst/>
          </a:prstGeom>
        </p:spPr>
        <p:txBody>
          <a:bodyPr lIns="0" tIns="27432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43913F65-5D9C-C826-BDD2-C22C883B8630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446624" y="4705380"/>
            <a:ext cx="2869145" cy="563473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19" name="Text Placeholder 17">
            <a:extLst>
              <a:ext uri="{FF2B5EF4-FFF2-40B4-BE49-F238E27FC236}">
                <a16:creationId xmlns:a16="http://schemas.microsoft.com/office/drawing/2014/main" id="{BE32AB01-ECDA-0565-2C14-7EE6960570E6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8446624" y="4354093"/>
            <a:ext cx="2869145" cy="174384"/>
          </a:xfrm>
          <a:prstGeom prst="rect">
            <a:avLst/>
          </a:prstGeom>
        </p:spPr>
        <p:txBody>
          <a:bodyPr lIns="0" tIns="27432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30" name="Text Placeholder 17">
            <a:extLst>
              <a:ext uri="{FF2B5EF4-FFF2-40B4-BE49-F238E27FC236}">
                <a16:creationId xmlns:a16="http://schemas.microsoft.com/office/drawing/2014/main" id="{D5AFC1EE-F8A5-3637-9575-ADB38F01FF8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247626" y="484188"/>
            <a:ext cx="3585143" cy="756789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0A2ECB58-E704-4667-6A41-054B034E54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C529E941-7941-79A5-20A9-3F7C7668BC5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CFB09E8A-3E2A-74F4-04CC-547EF6896326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F464956-63F3-1A89-93CF-AC953D29E62C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E850E207-BF99-0EC3-D2BE-9488E5CA6FE7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7024B7A6-21D2-7F3B-5184-7E5090BB86B5}"/>
              </a:ext>
            </a:extLst>
          </p:cNvPr>
          <p:cNvGrpSpPr/>
          <p:nvPr userDrawn="1"/>
        </p:nvGrpSpPr>
        <p:grpSpPr>
          <a:xfrm>
            <a:off x="10016931" y="194469"/>
            <a:ext cx="3028836" cy="1120031"/>
            <a:chOff x="7241828" y="856922"/>
            <a:chExt cx="4944479" cy="1828415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8847A5C0-5A4C-78FF-E741-3F13FA476031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BE3E5FF7-9FEA-82A0-1E63-996D66A3377D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A6ECF64A-B95D-5649-80F1-A6327B15BEF2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96181413-63CD-E2C8-156A-2C75DD3F0299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D8C5B3E1-1CF9-363C-06EE-A3F0235DAADF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5117E741-D011-AF34-16B3-35895124A2F5}"/>
              </a:ext>
            </a:extLst>
          </p:cNvPr>
          <p:cNvSpPr/>
          <p:nvPr userDrawn="1"/>
        </p:nvSpPr>
        <p:spPr>
          <a:xfrm>
            <a:off x="12209677" y="150183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44572181"/>
      </p:ext>
    </p:extLst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tats_3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>
            <a:extLst>
              <a:ext uri="{FF2B5EF4-FFF2-40B4-BE49-F238E27FC236}">
                <a16:creationId xmlns:a16="http://schemas.microsoft.com/office/drawing/2014/main" id="{E125469F-F42A-F6B8-771B-2475AC4D8D2A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591533" y="0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4" name="Text Placeholder 17">
            <a:extLst>
              <a:ext uri="{FF2B5EF4-FFF2-40B4-BE49-F238E27FC236}">
                <a16:creationId xmlns:a16="http://schemas.microsoft.com/office/drawing/2014/main" id="{A49BAFDF-1E14-1E7F-C6BF-CE621A94A675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5059464" y="1943055"/>
            <a:ext cx="2618991" cy="594360"/>
          </a:xfrm>
          <a:prstGeom prst="rect">
            <a:avLst/>
          </a:prstGeom>
        </p:spPr>
        <p:txBody>
          <a:bodyPr lIns="0" tIns="365760" rIns="0" bIns="182880"/>
          <a:lstStyle>
            <a:lvl1pPr algn="r">
              <a:lnSpc>
                <a:spcPts val="1700"/>
              </a:lnSpc>
              <a:defRPr sz="5000" b="0" i="0" spc="-15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Enter %</a:t>
            </a:r>
          </a:p>
        </p:txBody>
      </p:sp>
      <p:sp>
        <p:nvSpPr>
          <p:cNvPr id="25" name="Text Placeholder 17">
            <a:extLst>
              <a:ext uri="{FF2B5EF4-FFF2-40B4-BE49-F238E27FC236}">
                <a16:creationId xmlns:a16="http://schemas.microsoft.com/office/drawing/2014/main" id="{5A5EF32B-4BDE-DFAB-0498-3BE06F75631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75358" y="2137882"/>
            <a:ext cx="2188880" cy="20470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Enter graph name</a:t>
            </a:r>
          </a:p>
        </p:txBody>
      </p:sp>
      <p:sp>
        <p:nvSpPr>
          <p:cNvPr id="26" name="Text Placeholder 17">
            <a:extLst>
              <a:ext uri="{FF2B5EF4-FFF2-40B4-BE49-F238E27FC236}">
                <a16:creationId xmlns:a16="http://schemas.microsoft.com/office/drawing/2014/main" id="{CC91B9CA-E1A5-7373-DBA5-23AB0FC7A745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75358" y="3466777"/>
            <a:ext cx="2188880" cy="20470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Enter graph name</a:t>
            </a:r>
          </a:p>
        </p:txBody>
      </p:sp>
      <p:sp>
        <p:nvSpPr>
          <p:cNvPr id="27" name="Text Placeholder 17">
            <a:extLst>
              <a:ext uri="{FF2B5EF4-FFF2-40B4-BE49-F238E27FC236}">
                <a16:creationId xmlns:a16="http://schemas.microsoft.com/office/drawing/2014/main" id="{F83AAA60-DD5C-CABC-BEE4-A382C1F4621D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975358" y="4795672"/>
            <a:ext cx="2188880" cy="20470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Enter graph name</a:t>
            </a:r>
          </a:p>
        </p:txBody>
      </p:sp>
      <p:sp>
        <p:nvSpPr>
          <p:cNvPr id="28" name="Text Placeholder 17">
            <a:extLst>
              <a:ext uri="{FF2B5EF4-FFF2-40B4-BE49-F238E27FC236}">
                <a16:creationId xmlns:a16="http://schemas.microsoft.com/office/drawing/2014/main" id="{71636566-5334-FA1E-D715-6EEEECF0C71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5059464" y="3263999"/>
            <a:ext cx="2618991" cy="594360"/>
          </a:xfrm>
          <a:prstGeom prst="rect">
            <a:avLst/>
          </a:prstGeom>
        </p:spPr>
        <p:txBody>
          <a:bodyPr lIns="0" tIns="365760" rIns="0" bIns="182880"/>
          <a:lstStyle>
            <a:lvl1pPr algn="r">
              <a:lnSpc>
                <a:spcPts val="1700"/>
              </a:lnSpc>
              <a:defRPr sz="5000" b="0" i="0" spc="-15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Enter %</a:t>
            </a:r>
          </a:p>
        </p:txBody>
      </p:sp>
      <p:sp>
        <p:nvSpPr>
          <p:cNvPr id="29" name="Text Placeholder 17">
            <a:extLst>
              <a:ext uri="{FF2B5EF4-FFF2-40B4-BE49-F238E27FC236}">
                <a16:creationId xmlns:a16="http://schemas.microsoft.com/office/drawing/2014/main" id="{DED0E8A6-376D-B5B9-406C-1DB58FA2BB83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5059464" y="4584944"/>
            <a:ext cx="2618991" cy="594360"/>
          </a:xfrm>
          <a:prstGeom prst="rect">
            <a:avLst/>
          </a:prstGeom>
        </p:spPr>
        <p:txBody>
          <a:bodyPr lIns="0" tIns="365760" rIns="0" bIns="182880"/>
          <a:lstStyle>
            <a:lvl1pPr algn="r">
              <a:lnSpc>
                <a:spcPts val="1700"/>
              </a:lnSpc>
              <a:defRPr sz="5000" b="0" i="0" spc="-15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Enter %</a:t>
            </a: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2E134C77-0904-3B37-5C2C-FD5E9B13161B}"/>
              </a:ext>
            </a:extLst>
          </p:cNvPr>
          <p:cNvGrpSpPr/>
          <p:nvPr/>
        </p:nvGrpSpPr>
        <p:grpSpPr>
          <a:xfrm>
            <a:off x="10016931" y="194469"/>
            <a:ext cx="3028836" cy="1120031"/>
            <a:chOff x="7241828" y="856922"/>
            <a:chExt cx="4944479" cy="1828415"/>
          </a:xfrm>
        </p:grpSpPr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447F8206-92BD-A4FD-791E-1136C0026F5F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CA18746B-142F-D45E-1C07-64EB8141F8C9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4CC816AE-39E3-197F-6097-563E6FB567FE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787325B2-5B4E-C639-0DA3-941DC560EE93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67DC0D4B-F61A-76D8-DCB3-E16B60009A1E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42" name="Rectangle 41">
            <a:extLst>
              <a:ext uri="{FF2B5EF4-FFF2-40B4-BE49-F238E27FC236}">
                <a16:creationId xmlns:a16="http://schemas.microsoft.com/office/drawing/2014/main" id="{E3220CB9-45EB-ADE5-14B1-2158BCD18B56}"/>
              </a:ext>
            </a:extLst>
          </p:cNvPr>
          <p:cNvSpPr/>
          <p:nvPr/>
        </p:nvSpPr>
        <p:spPr>
          <a:xfrm>
            <a:off x="12209677" y="150183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" name="Text Placeholder 12">
            <a:extLst>
              <a:ext uri="{FF2B5EF4-FFF2-40B4-BE49-F238E27FC236}">
                <a16:creationId xmlns:a16="http://schemas.microsoft.com/office/drawing/2014/main" id="{85006424-1647-7EF4-6487-BB16B4FC78C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21D57084-3A60-E6D4-39EE-B8DAF7B73CD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D071E7E0-DFD6-63BE-9015-3A2B736D29AD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B0C4DB7-ADA0-52FD-1C0E-D62CC75ACE92}"/>
              </a:ext>
            </a:extLst>
          </p:cNvPr>
          <p:cNvSpPr/>
          <p:nvPr userDrawn="1"/>
        </p:nvSpPr>
        <p:spPr>
          <a:xfrm>
            <a:off x="-2591533" y="0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1C047B3-BA53-229F-F3B2-57AA103B00BD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2DFB989-86EA-27EC-D0CC-C7BA3F384D9D}"/>
              </a:ext>
            </a:extLst>
          </p:cNvPr>
          <p:cNvGrpSpPr/>
          <p:nvPr userDrawn="1"/>
        </p:nvGrpSpPr>
        <p:grpSpPr>
          <a:xfrm>
            <a:off x="10016931" y="194469"/>
            <a:ext cx="3028836" cy="1120031"/>
            <a:chOff x="7241828" y="856922"/>
            <a:chExt cx="4944479" cy="1828415"/>
          </a:xfrm>
        </p:grpSpPr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39442072-6EAE-E47A-7E4F-F6CC553DAFAC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3A0C8FAB-B31F-8D55-A845-410C07723742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54820453-B4D0-C980-7274-B79FC05D741F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4B59D4C8-57DE-E6E3-ED01-4E7974704053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74FA7103-B8C0-CA5D-AA8B-72DB3C7F1A57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9" name="Rectangle 18">
            <a:extLst>
              <a:ext uri="{FF2B5EF4-FFF2-40B4-BE49-F238E27FC236}">
                <a16:creationId xmlns:a16="http://schemas.microsoft.com/office/drawing/2014/main" id="{968B7821-2783-A31E-FBE1-0E413DDDE387}"/>
              </a:ext>
            </a:extLst>
          </p:cNvPr>
          <p:cNvSpPr/>
          <p:nvPr userDrawn="1"/>
        </p:nvSpPr>
        <p:spPr>
          <a:xfrm>
            <a:off x="12209677" y="150183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39555780"/>
      </p:ext>
    </p:extLst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Content Slide_8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>
            <a:extLst>
              <a:ext uri="{FF2B5EF4-FFF2-40B4-BE49-F238E27FC236}">
                <a16:creationId xmlns:a16="http://schemas.microsoft.com/office/drawing/2014/main" id="{A96C8699-9D55-5491-26F9-893007902E94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9" name="Group 68">
            <a:extLst>
              <a:ext uri="{FF2B5EF4-FFF2-40B4-BE49-F238E27FC236}">
                <a16:creationId xmlns:a16="http://schemas.microsoft.com/office/drawing/2014/main" id="{8F20DA5D-6EC5-7669-F87F-02ECE93DEFFD}"/>
              </a:ext>
            </a:extLst>
          </p:cNvPr>
          <p:cNvGrpSpPr/>
          <p:nvPr/>
        </p:nvGrpSpPr>
        <p:grpSpPr>
          <a:xfrm>
            <a:off x="10016931" y="194469"/>
            <a:ext cx="3028836" cy="1120031"/>
            <a:chOff x="7241828" y="856922"/>
            <a:chExt cx="4944479" cy="1828415"/>
          </a:xfrm>
        </p:grpSpPr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23BB221F-EF6E-E5A8-4111-F18D9548BFD8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5FD30DF5-8F4A-EB5C-E274-AE4E2DF17677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57170E00-A1C7-4F07-7311-125AD3628AAD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79AB3FDB-63BF-2F2E-3487-A663938FCD6A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75FB97E1-8D15-7E3B-2D68-7BCE38FA2FC5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571222" y="1939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50" name="Google Shape;1254;p79">
            <a:extLst>
              <a:ext uri="{FF2B5EF4-FFF2-40B4-BE49-F238E27FC236}">
                <a16:creationId xmlns:a16="http://schemas.microsoft.com/office/drawing/2014/main" id="{410DE5F9-CBE7-5C58-BE9D-A1FE26FE63D8}"/>
              </a:ext>
            </a:extLst>
          </p:cNvPr>
          <p:cNvSpPr txBox="1"/>
          <p:nvPr/>
        </p:nvSpPr>
        <p:spPr>
          <a:xfrm>
            <a:off x="982375" y="3280575"/>
            <a:ext cx="3001500" cy="36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0" i="0">
                <a:solidFill>
                  <a:schemeClr val="dk1"/>
                </a:solidFill>
                <a:latin typeface="Arial" panose="020B0604020202020204" pitchFamily="34" charset="0"/>
                <a:ea typeface="Inter"/>
                <a:cs typeface="Arial" panose="020B0604020202020204" pitchFamily="34" charset="0"/>
                <a:sym typeface="Inter"/>
              </a:rPr>
              <a:t>PHOTO PLACEHOLDER</a:t>
            </a:r>
            <a:endParaRPr sz="1200" b="0" i="0">
              <a:solidFill>
                <a:schemeClr val="dk1"/>
              </a:solidFill>
              <a:latin typeface="Arial" panose="020B0604020202020204" pitchFamily="34" charset="0"/>
              <a:ea typeface="Inter"/>
              <a:cs typeface="Arial" panose="020B0604020202020204" pitchFamily="34" charset="0"/>
              <a:sym typeface="Inter"/>
            </a:endParaRPr>
          </a:p>
        </p:txBody>
      </p:sp>
      <p:sp>
        <p:nvSpPr>
          <p:cNvPr id="52" name="Google Shape;1263;p79">
            <a:extLst>
              <a:ext uri="{FF2B5EF4-FFF2-40B4-BE49-F238E27FC236}">
                <a16:creationId xmlns:a16="http://schemas.microsoft.com/office/drawing/2014/main" id="{BF90CE5E-8522-EDC1-F7DE-475E2285CCF9}"/>
              </a:ext>
            </a:extLst>
          </p:cNvPr>
          <p:cNvSpPr txBox="1"/>
          <p:nvPr/>
        </p:nvSpPr>
        <p:spPr>
          <a:xfrm>
            <a:off x="4702925" y="3280575"/>
            <a:ext cx="3001500" cy="36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0" i="0">
                <a:solidFill>
                  <a:schemeClr val="dk1"/>
                </a:solidFill>
                <a:latin typeface="Arial" panose="020B0604020202020204" pitchFamily="34" charset="0"/>
                <a:ea typeface="Inter"/>
                <a:cs typeface="Arial" panose="020B0604020202020204" pitchFamily="34" charset="0"/>
                <a:sym typeface="Inter"/>
              </a:rPr>
              <a:t>PHOTO PLACEHOLDER</a:t>
            </a:r>
            <a:endParaRPr sz="1200" b="0" i="0">
              <a:solidFill>
                <a:schemeClr val="dk1"/>
              </a:solidFill>
              <a:latin typeface="Arial" panose="020B0604020202020204" pitchFamily="34" charset="0"/>
              <a:ea typeface="Inter"/>
              <a:cs typeface="Arial" panose="020B0604020202020204" pitchFamily="34" charset="0"/>
              <a:sym typeface="Inter"/>
            </a:endParaRPr>
          </a:p>
        </p:txBody>
      </p:sp>
      <p:sp>
        <p:nvSpPr>
          <p:cNvPr id="53" name="Text Placeholder 17">
            <a:extLst>
              <a:ext uri="{FF2B5EF4-FFF2-40B4-BE49-F238E27FC236}">
                <a16:creationId xmlns:a16="http://schemas.microsoft.com/office/drawing/2014/main" id="{B68A4DB0-42FB-9EC3-CE9E-95A87E221FC3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81088" y="2042196"/>
            <a:ext cx="2763425" cy="174384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54" name="Picture Placeholder 10">
            <a:extLst>
              <a:ext uri="{FF2B5EF4-FFF2-40B4-BE49-F238E27FC236}">
                <a16:creationId xmlns:a16="http://schemas.microsoft.com/office/drawing/2014/main" id="{E0591CFB-C19D-B2E0-E787-A37A2CD9BD84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625851" y="2588325"/>
            <a:ext cx="3462450" cy="1706101"/>
          </a:xfrm>
          <a:prstGeom prst="rect">
            <a:avLst/>
          </a:prstGeom>
        </p:spPr>
        <p:txBody>
          <a:bodyPr/>
          <a:lstStyle>
            <a:lvl1pPr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55" name="Text Placeholder 17">
            <a:extLst>
              <a:ext uri="{FF2B5EF4-FFF2-40B4-BE49-F238E27FC236}">
                <a16:creationId xmlns:a16="http://schemas.microsoft.com/office/drawing/2014/main" id="{FE44A36E-D66D-B6B1-53FB-E7621C899143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879375" y="4655145"/>
            <a:ext cx="2417600" cy="594360"/>
          </a:xfrm>
          <a:prstGeom prst="rect">
            <a:avLst/>
          </a:prstGeom>
        </p:spPr>
        <p:txBody>
          <a:bodyPr lIns="0" tIns="365760" rIns="0" bIns="182880"/>
          <a:lstStyle>
            <a:lvl1pPr algn="l">
              <a:lnSpc>
                <a:spcPts val="1700"/>
              </a:lnSpc>
              <a:defRPr sz="5000" b="0" i="0" spc="-15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Enter %</a:t>
            </a:r>
          </a:p>
        </p:txBody>
      </p:sp>
      <p:sp>
        <p:nvSpPr>
          <p:cNvPr id="58" name="Text Placeholder 17">
            <a:extLst>
              <a:ext uri="{FF2B5EF4-FFF2-40B4-BE49-F238E27FC236}">
                <a16:creationId xmlns:a16="http://schemas.microsoft.com/office/drawing/2014/main" id="{4885D0F0-8395-0C55-C217-F79DED3E8631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4625870" y="2044371"/>
            <a:ext cx="2763425" cy="174384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59" name="Picture Placeholder 10">
            <a:extLst>
              <a:ext uri="{FF2B5EF4-FFF2-40B4-BE49-F238E27FC236}">
                <a16:creationId xmlns:a16="http://schemas.microsoft.com/office/drawing/2014/main" id="{DDBCE042-206D-7C92-D5D2-8BEA7C16868E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4370633" y="2590500"/>
            <a:ext cx="3462450" cy="1706101"/>
          </a:xfrm>
          <a:prstGeom prst="rect">
            <a:avLst/>
          </a:prstGeom>
        </p:spPr>
        <p:txBody>
          <a:bodyPr/>
          <a:lstStyle>
            <a:lvl1pPr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60" name="Text Placeholder 17">
            <a:extLst>
              <a:ext uri="{FF2B5EF4-FFF2-40B4-BE49-F238E27FC236}">
                <a16:creationId xmlns:a16="http://schemas.microsoft.com/office/drawing/2014/main" id="{8708764F-877D-E3DB-6319-6032839E4A09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624157" y="4657320"/>
            <a:ext cx="2417600" cy="594360"/>
          </a:xfrm>
          <a:prstGeom prst="rect">
            <a:avLst/>
          </a:prstGeom>
        </p:spPr>
        <p:txBody>
          <a:bodyPr lIns="0" tIns="365760" rIns="0" bIns="182880"/>
          <a:lstStyle>
            <a:lvl1pPr algn="l">
              <a:lnSpc>
                <a:spcPts val="1700"/>
              </a:lnSpc>
              <a:defRPr sz="5000" b="0" i="0" spc="-15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Enter %</a:t>
            </a:r>
          </a:p>
        </p:txBody>
      </p:sp>
      <p:sp>
        <p:nvSpPr>
          <p:cNvPr id="63" name="Text Placeholder 17">
            <a:extLst>
              <a:ext uri="{FF2B5EF4-FFF2-40B4-BE49-F238E27FC236}">
                <a16:creationId xmlns:a16="http://schemas.microsoft.com/office/drawing/2014/main" id="{5C751093-C220-495B-8F13-883ECA0DD770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8365249" y="2046337"/>
            <a:ext cx="2763425" cy="174384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64" name="Picture Placeholder 10">
            <a:extLst>
              <a:ext uri="{FF2B5EF4-FFF2-40B4-BE49-F238E27FC236}">
                <a16:creationId xmlns:a16="http://schemas.microsoft.com/office/drawing/2014/main" id="{CCA36612-7FEC-48DE-A965-51C59B3BEA84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8110012" y="2592466"/>
            <a:ext cx="3462450" cy="1706101"/>
          </a:xfrm>
          <a:prstGeom prst="rect">
            <a:avLst/>
          </a:prstGeom>
        </p:spPr>
        <p:txBody>
          <a:bodyPr/>
          <a:lstStyle>
            <a:lvl1pPr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65" name="Text Placeholder 17">
            <a:extLst>
              <a:ext uri="{FF2B5EF4-FFF2-40B4-BE49-F238E27FC236}">
                <a16:creationId xmlns:a16="http://schemas.microsoft.com/office/drawing/2014/main" id="{95D93395-9567-6DCC-15AE-6404A1B5EBC7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8363536" y="4659286"/>
            <a:ext cx="2417600" cy="594360"/>
          </a:xfrm>
          <a:prstGeom prst="rect">
            <a:avLst/>
          </a:prstGeom>
        </p:spPr>
        <p:txBody>
          <a:bodyPr lIns="0" tIns="365760" rIns="0" bIns="182880"/>
          <a:lstStyle>
            <a:lvl1pPr algn="l">
              <a:lnSpc>
                <a:spcPts val="1700"/>
              </a:lnSpc>
              <a:defRPr sz="5000" b="0" i="0" spc="-15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Enter %</a:t>
            </a:r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62FC7AC0-B5ED-786A-B676-F5F8D6AD5BE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660651" y="597078"/>
            <a:ext cx="1926199" cy="225592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US"/>
              <a:t>This is the eyebrow</a:t>
            </a:r>
          </a:p>
        </p:txBody>
      </p:sp>
      <p:sp>
        <p:nvSpPr>
          <p:cNvPr id="3" name="Text Placeholder 12">
            <a:extLst>
              <a:ext uri="{FF2B5EF4-FFF2-40B4-BE49-F238E27FC236}">
                <a16:creationId xmlns:a16="http://schemas.microsoft.com/office/drawing/2014/main" id="{0C49CF63-F69B-99DE-9CBA-C53576603AA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859644" y="585295"/>
            <a:ext cx="5704639" cy="442894"/>
          </a:xfrm>
          <a:prstGeom prst="rect">
            <a:avLst/>
          </a:prstGeom>
        </p:spPr>
        <p:txBody>
          <a:bodyPr lIns="0" tIns="0" anchor="ctr" anchorCtr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4E41F474-C8D9-7BDD-BC5B-4CCB6995EB75}"/>
              </a:ext>
            </a:extLst>
          </p:cNvPr>
          <p:cNvGrpSpPr/>
          <p:nvPr userDrawn="1"/>
        </p:nvGrpSpPr>
        <p:grpSpPr>
          <a:xfrm>
            <a:off x="10016931" y="194469"/>
            <a:ext cx="3028836" cy="1120031"/>
            <a:chOff x="7241828" y="856922"/>
            <a:chExt cx="4944479" cy="1828415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2E9EB053-5DFE-204B-3D3F-79F08947A072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ABE40AB1-5789-E1AF-354B-B7C6886401C6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6A5CF590-2CFF-B60D-F1FB-30DF7A46A41C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948C068C-72F2-50A1-781A-CE7850C0CA88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57716A55-E66D-8812-4C49-95E7153F734A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4" name="Graphic 13">
            <a:extLst>
              <a:ext uri="{FF2B5EF4-FFF2-40B4-BE49-F238E27FC236}">
                <a16:creationId xmlns:a16="http://schemas.microsoft.com/office/drawing/2014/main" id="{DC3BB789-CDBA-31A0-61D0-263BA05F678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B343212E-D0DE-4179-AABE-2EC7BB8BC0C4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9ECC48CC-8E5D-606B-71DA-E6A9D4FFCE05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6846F4FB-A73E-56DA-AC3A-F6230B2D0385}"/>
              </a:ext>
            </a:extLst>
          </p:cNvPr>
          <p:cNvSpPr/>
          <p:nvPr userDrawn="1"/>
        </p:nvSpPr>
        <p:spPr>
          <a:xfrm>
            <a:off x="-2571222" y="1939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0" name="Google Shape;1254;p79">
            <a:extLst>
              <a:ext uri="{FF2B5EF4-FFF2-40B4-BE49-F238E27FC236}">
                <a16:creationId xmlns:a16="http://schemas.microsoft.com/office/drawing/2014/main" id="{BD34B033-ED5F-3657-279F-E4C81E62FEE8}"/>
              </a:ext>
            </a:extLst>
          </p:cNvPr>
          <p:cNvSpPr txBox="1"/>
          <p:nvPr userDrawn="1"/>
        </p:nvSpPr>
        <p:spPr>
          <a:xfrm>
            <a:off x="982375" y="3280575"/>
            <a:ext cx="3001500" cy="36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0" i="0">
                <a:solidFill>
                  <a:schemeClr val="dk1"/>
                </a:solidFill>
                <a:latin typeface="Arial" panose="020B0604020202020204" pitchFamily="34" charset="0"/>
                <a:ea typeface="Inter"/>
                <a:cs typeface="Arial" panose="020B0604020202020204" pitchFamily="34" charset="0"/>
                <a:sym typeface="Inter"/>
              </a:rPr>
              <a:t>PHOTO PLACEHOLDER</a:t>
            </a:r>
            <a:endParaRPr sz="1200" b="0" i="0">
              <a:solidFill>
                <a:schemeClr val="dk1"/>
              </a:solidFill>
              <a:latin typeface="Arial" panose="020B0604020202020204" pitchFamily="34" charset="0"/>
              <a:ea typeface="Inter"/>
              <a:cs typeface="Arial" panose="020B0604020202020204" pitchFamily="34" charset="0"/>
              <a:sym typeface="Inter"/>
            </a:endParaRPr>
          </a:p>
        </p:txBody>
      </p:sp>
      <p:sp>
        <p:nvSpPr>
          <p:cNvPr id="21" name="Google Shape;1263;p79">
            <a:extLst>
              <a:ext uri="{FF2B5EF4-FFF2-40B4-BE49-F238E27FC236}">
                <a16:creationId xmlns:a16="http://schemas.microsoft.com/office/drawing/2014/main" id="{07D8B6EE-F443-325E-15FC-9B23EEB749AA}"/>
              </a:ext>
            </a:extLst>
          </p:cNvPr>
          <p:cNvSpPr txBox="1"/>
          <p:nvPr userDrawn="1"/>
        </p:nvSpPr>
        <p:spPr>
          <a:xfrm>
            <a:off x="4702925" y="3280575"/>
            <a:ext cx="3001500" cy="36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0" i="0">
                <a:solidFill>
                  <a:schemeClr val="dk1"/>
                </a:solidFill>
                <a:latin typeface="Arial" panose="020B0604020202020204" pitchFamily="34" charset="0"/>
                <a:ea typeface="Inter"/>
                <a:cs typeface="Arial" panose="020B0604020202020204" pitchFamily="34" charset="0"/>
                <a:sym typeface="Inter"/>
              </a:rPr>
              <a:t>PHOTO PLACEHOLDER</a:t>
            </a:r>
            <a:endParaRPr sz="1200" b="0" i="0">
              <a:solidFill>
                <a:schemeClr val="dk1"/>
              </a:solidFill>
              <a:latin typeface="Arial" panose="020B0604020202020204" pitchFamily="34" charset="0"/>
              <a:ea typeface="Inter"/>
              <a:cs typeface="Arial" panose="020B0604020202020204" pitchFamily="34" charset="0"/>
              <a:sym typeface="Inter"/>
            </a:endParaRPr>
          </a:p>
        </p:txBody>
      </p:sp>
    </p:spTree>
    <p:extLst>
      <p:ext uri="{BB962C8B-B14F-4D97-AF65-F5344CB8AC3E}">
        <p14:creationId xmlns:p14="http://schemas.microsoft.com/office/powerpoint/2010/main" val="1675066487"/>
      </p:ext>
    </p:extLst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ext Heavy Slide_3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02E2DA56-9E22-3F1D-B8C9-DB330CAE1072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1D840D0B-EA16-B05A-8611-77288A2077AA}"/>
              </a:ext>
            </a:extLst>
          </p:cNvPr>
          <p:cNvGrpSpPr/>
          <p:nvPr userDrawn="1"/>
        </p:nvGrpSpPr>
        <p:grpSpPr>
          <a:xfrm rot="10800000">
            <a:off x="-1089507" y="5153484"/>
            <a:ext cx="4209160" cy="652624"/>
            <a:chOff x="7573955" y="3084660"/>
            <a:chExt cx="4515315" cy="700093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110EBF6C-7C5E-5080-D00B-EBC1A3FF099B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5628F511-9F71-39DB-9BC6-057282245D9E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D443F0C1-0A76-B833-A386-3BBDD2E231D0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5E04BFDB-B5FB-C7B5-39B8-DA432AB83443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 userDrawn="1"/>
        </p:nvSpPr>
        <p:spPr>
          <a:xfrm>
            <a:off x="-2668345" y="-62636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40" name="Text Placeholder 9">
            <a:extLst>
              <a:ext uri="{FF2B5EF4-FFF2-40B4-BE49-F238E27FC236}">
                <a16:creationId xmlns:a16="http://schemas.microsoft.com/office/drawing/2014/main" id="{02A1CAD2-9708-DDB4-1408-B65E255167BD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60651" y="1139923"/>
            <a:ext cx="1926199" cy="225592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US"/>
              <a:t>This is the eyebrow</a:t>
            </a:r>
          </a:p>
        </p:txBody>
      </p:sp>
      <p:sp>
        <p:nvSpPr>
          <p:cNvPr id="7" name="Text Placeholder 17">
            <a:extLst>
              <a:ext uri="{FF2B5EF4-FFF2-40B4-BE49-F238E27FC236}">
                <a16:creationId xmlns:a16="http://schemas.microsoft.com/office/drawing/2014/main" id="{326189E9-F1AB-12BB-E5C8-F9E921D0228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623825" y="2804947"/>
            <a:ext cx="1735840" cy="158442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12" name="Text Placeholder 17">
            <a:extLst>
              <a:ext uri="{FF2B5EF4-FFF2-40B4-BE49-F238E27FC236}">
                <a16:creationId xmlns:a16="http://schemas.microsoft.com/office/drawing/2014/main" id="{5017ABAD-C245-9F65-107E-7EDB62BEA15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611951" y="3284090"/>
            <a:ext cx="1735840" cy="1224221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13" name="Text Placeholder 17">
            <a:extLst>
              <a:ext uri="{FF2B5EF4-FFF2-40B4-BE49-F238E27FC236}">
                <a16:creationId xmlns:a16="http://schemas.microsoft.com/office/drawing/2014/main" id="{D407B39B-686E-9A7A-0466-A15953A4E93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115233" y="2804947"/>
            <a:ext cx="1735840" cy="158442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14" name="Text Placeholder 17">
            <a:extLst>
              <a:ext uri="{FF2B5EF4-FFF2-40B4-BE49-F238E27FC236}">
                <a16:creationId xmlns:a16="http://schemas.microsoft.com/office/drawing/2014/main" id="{EFD3EDBD-6EC8-6A4E-FE58-C42893715BD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7103359" y="3284090"/>
            <a:ext cx="1735840" cy="1224221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24" name="Text Placeholder 17">
            <a:extLst>
              <a:ext uri="{FF2B5EF4-FFF2-40B4-BE49-F238E27FC236}">
                <a16:creationId xmlns:a16="http://schemas.microsoft.com/office/drawing/2014/main" id="{262F2003-EE73-543C-4390-3407BD335213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9606642" y="2804947"/>
            <a:ext cx="1735840" cy="158442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26" name="Text Placeholder 17">
            <a:extLst>
              <a:ext uri="{FF2B5EF4-FFF2-40B4-BE49-F238E27FC236}">
                <a16:creationId xmlns:a16="http://schemas.microsoft.com/office/drawing/2014/main" id="{DBC8854C-1E96-EE3E-444B-649C18FE549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9594768" y="3284090"/>
            <a:ext cx="1735840" cy="1224221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EC0BDDBF-785A-D6B3-5765-54F604EDAF75}"/>
              </a:ext>
            </a:extLst>
          </p:cNvPr>
          <p:cNvGrpSpPr/>
          <p:nvPr userDrawn="1"/>
        </p:nvGrpSpPr>
        <p:grpSpPr>
          <a:xfrm>
            <a:off x="9787376" y="258464"/>
            <a:ext cx="2404624" cy="560807"/>
            <a:chOff x="8200941" y="3816054"/>
            <a:chExt cx="3986871" cy="929819"/>
          </a:xfrm>
        </p:grpSpPr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4589006E-CE6D-C5A7-60C8-BE4A88AD5E14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5875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43FF1426-EA35-9AA2-FB26-EC5A11040A08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5875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94C8D626-809A-060A-47C8-965F8B77C30E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5875" cap="flat">
              <a:solidFill>
                <a:srgbClr val="818BFB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50" name="Picture Placeholder 31">
            <a:extLst>
              <a:ext uri="{FF2B5EF4-FFF2-40B4-BE49-F238E27FC236}">
                <a16:creationId xmlns:a16="http://schemas.microsoft.com/office/drawing/2014/main" id="{A9A9ABCF-A47B-EFE3-8161-862FB93C03F5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4605972" y="1584454"/>
            <a:ext cx="735649" cy="638517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53" name="Picture Placeholder 31">
            <a:extLst>
              <a:ext uri="{FF2B5EF4-FFF2-40B4-BE49-F238E27FC236}">
                <a16:creationId xmlns:a16="http://schemas.microsoft.com/office/drawing/2014/main" id="{8BFEA7ED-213A-D14E-8A23-0DC48BC34E38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7100816" y="1584454"/>
            <a:ext cx="735649" cy="638517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54" name="Picture Placeholder 31">
            <a:extLst>
              <a:ext uri="{FF2B5EF4-FFF2-40B4-BE49-F238E27FC236}">
                <a16:creationId xmlns:a16="http://schemas.microsoft.com/office/drawing/2014/main" id="{AC21C797-C110-A620-2E25-1C8A2316DBBB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595660" y="1584454"/>
            <a:ext cx="735649" cy="638517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11" name="Text Placeholder 12">
            <a:extLst>
              <a:ext uri="{FF2B5EF4-FFF2-40B4-BE49-F238E27FC236}">
                <a16:creationId xmlns:a16="http://schemas.microsoft.com/office/drawing/2014/main" id="{E4BE5F32-3CA1-04BB-C9F6-FC198C9A83C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61916" y="1689944"/>
            <a:ext cx="3431807" cy="2728708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</p:spTree>
    <p:extLst>
      <p:ext uri="{BB962C8B-B14F-4D97-AF65-F5344CB8AC3E}">
        <p14:creationId xmlns:p14="http://schemas.microsoft.com/office/powerpoint/2010/main" val="571175123"/>
      </p:ext>
    </p:extLst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ext Heavy Slide_5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BCAF9085-3903-CF58-D7F5-8EE4DD1D7D7C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" name="Rounded Rectangle 18">
            <a:extLst>
              <a:ext uri="{FF2B5EF4-FFF2-40B4-BE49-F238E27FC236}">
                <a16:creationId xmlns:a16="http://schemas.microsoft.com/office/drawing/2014/main" id="{7F3F42AA-4176-F467-A40E-2BAD2C120913}"/>
              </a:ext>
            </a:extLst>
          </p:cNvPr>
          <p:cNvSpPr/>
          <p:nvPr userDrawn="1"/>
        </p:nvSpPr>
        <p:spPr>
          <a:xfrm>
            <a:off x="609600" y="1349829"/>
            <a:ext cx="11582399" cy="4535306"/>
          </a:xfrm>
          <a:prstGeom prst="roundRect">
            <a:avLst>
              <a:gd name="adj" fmla="val 4437"/>
            </a:avLst>
          </a:prstGeom>
          <a:solidFill>
            <a:srgbClr val="EFF5F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FFC3D92-DFAB-BF5A-2E98-BF91B468B4F2}"/>
              </a:ext>
            </a:extLst>
          </p:cNvPr>
          <p:cNvGrpSpPr/>
          <p:nvPr userDrawn="1"/>
        </p:nvGrpSpPr>
        <p:grpSpPr>
          <a:xfrm>
            <a:off x="9163164" y="194469"/>
            <a:ext cx="3028836" cy="1120031"/>
            <a:chOff x="7241828" y="856922"/>
            <a:chExt cx="4944479" cy="1828415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A68A6730-AA77-711F-91A0-76086A32B265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998D3460-6507-1D9A-1314-F103930A4CB8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283FECB5-F629-0D3D-27C3-0CF7D5C91D7A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AC3905E2-79B4-4CE3-16A3-ECE60F2566CF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FDF4C5FB-C752-DDF2-CED5-2A3C25A6AA3C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03283E9-6B49-409D-91D5-E70D873607F7}"/>
              </a:ext>
            </a:extLst>
          </p:cNvPr>
          <p:cNvGrpSpPr/>
          <p:nvPr userDrawn="1"/>
        </p:nvGrpSpPr>
        <p:grpSpPr>
          <a:xfrm>
            <a:off x="9535782" y="5062958"/>
            <a:ext cx="2656218" cy="982242"/>
            <a:chOff x="9535782" y="4462389"/>
            <a:chExt cx="2656218" cy="982242"/>
          </a:xfrm>
        </p:grpSpPr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19D47F9B-9E36-2AFA-513E-0AA798EB152E}"/>
                </a:ext>
              </a:extLst>
            </p:cNvPr>
            <p:cNvSpPr/>
            <p:nvPr/>
          </p:nvSpPr>
          <p:spPr>
            <a:xfrm>
              <a:off x="10283894" y="4462389"/>
              <a:ext cx="1908106" cy="388434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A67A9885-9457-8EC3-0ECC-12E0D7E611C9}"/>
                </a:ext>
              </a:extLst>
            </p:cNvPr>
            <p:cNvSpPr/>
            <p:nvPr/>
          </p:nvSpPr>
          <p:spPr>
            <a:xfrm>
              <a:off x="10338957" y="4506901"/>
              <a:ext cx="1853042" cy="299344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0207567E-EB6B-DF83-B25F-70498DC3DFD8}"/>
                </a:ext>
              </a:extLst>
            </p:cNvPr>
            <p:cNvSpPr/>
            <p:nvPr/>
          </p:nvSpPr>
          <p:spPr>
            <a:xfrm>
              <a:off x="9535782" y="5056224"/>
              <a:ext cx="1468155" cy="388407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1F6288D7-4ED7-98A1-D411-118ECA605B38}"/>
                </a:ext>
              </a:extLst>
            </p:cNvPr>
            <p:cNvSpPr/>
            <p:nvPr/>
          </p:nvSpPr>
          <p:spPr>
            <a:xfrm>
              <a:off x="11661285" y="5056237"/>
              <a:ext cx="530715" cy="388367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026CA53D-ED7B-9016-71E0-68CF2622E248}"/>
                </a:ext>
              </a:extLst>
            </p:cNvPr>
            <p:cNvSpPr/>
            <p:nvPr/>
          </p:nvSpPr>
          <p:spPr>
            <a:xfrm>
              <a:off x="9590805" y="5100754"/>
              <a:ext cx="1357545" cy="299344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2" name="Rectangle 31">
            <a:extLst>
              <a:ext uri="{FF2B5EF4-FFF2-40B4-BE49-F238E27FC236}">
                <a16:creationId xmlns:a16="http://schemas.microsoft.com/office/drawing/2014/main" id="{932A237F-0D2D-3521-5E79-2BDAF14AA23F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3F8F9369-2C1F-AADE-E966-9CCCE43D6723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58" name="Text Placeholder 57">
            <a:extLst>
              <a:ext uri="{FF2B5EF4-FFF2-40B4-BE49-F238E27FC236}">
                <a16:creationId xmlns:a16="http://schemas.microsoft.com/office/drawing/2014/main" id="{9575F0CD-CDB4-3BCA-13F1-BFD74BB8B6CE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830142" y="2379663"/>
            <a:ext cx="774713" cy="688080"/>
          </a:xfrm>
          <a:prstGeom prst="rect">
            <a:avLst/>
          </a:prstGeom>
        </p:spPr>
        <p:txBody>
          <a:bodyPr/>
          <a:lstStyle>
            <a:lvl1pPr algn="ctr">
              <a:defRPr lang="en-GB" sz="1400" b="1" kern="0" dirty="0" smtClean="0">
                <a:solidFill>
                  <a:schemeClr val="tx1"/>
                </a:solidFill>
                <a:latin typeface="Arial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61" name="Text Placeholder 60">
            <a:extLst>
              <a:ext uri="{FF2B5EF4-FFF2-40B4-BE49-F238E27FC236}">
                <a16:creationId xmlns:a16="http://schemas.microsoft.com/office/drawing/2014/main" id="{CDEF32DA-C81B-C390-2AF4-470BAF3F18F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718354" y="3227808"/>
            <a:ext cx="998288" cy="1293813"/>
          </a:xfrm>
          <a:prstGeom prst="rect">
            <a:avLst/>
          </a:prstGeom>
        </p:spPr>
        <p:txBody>
          <a:bodyPr/>
          <a:lstStyle>
            <a:lvl1pPr>
              <a:defRPr lang="en-US" sz="1200" b="0" i="0" u="none" strike="noStrike" kern="1200" cap="none" dirty="0" smtClean="0">
                <a:solidFill>
                  <a:schemeClr val="bg2">
                    <a:lumMod val="10000"/>
                  </a:schemeClr>
                </a:solidFill>
                <a:effectLst/>
                <a:latin typeface="+mn-lt"/>
                <a:ea typeface="+mn-ea"/>
                <a:cs typeface="+mn-cs"/>
                <a:sym typeface="Arial"/>
              </a:defRPr>
            </a:lvl1pPr>
          </a:lstStyle>
          <a:p>
            <a:pPr marL="0" marR="0" lvl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 typeface="Arial"/>
            </a:pPr>
            <a:r>
              <a:rPr lang="en-GB"/>
              <a:t>Click to edit Master text styles</a:t>
            </a:r>
          </a:p>
        </p:txBody>
      </p:sp>
      <p:sp>
        <p:nvSpPr>
          <p:cNvPr id="62" name="Text Placeholder 57">
            <a:extLst>
              <a:ext uri="{FF2B5EF4-FFF2-40B4-BE49-F238E27FC236}">
                <a16:creationId xmlns:a16="http://schemas.microsoft.com/office/drawing/2014/main" id="{4ACCE851-6D71-FBC3-D524-5BCE22B1731A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2435798" y="2379663"/>
            <a:ext cx="774713" cy="688080"/>
          </a:xfrm>
          <a:prstGeom prst="rect">
            <a:avLst/>
          </a:prstGeom>
        </p:spPr>
        <p:txBody>
          <a:bodyPr/>
          <a:lstStyle>
            <a:lvl1pPr algn="ctr">
              <a:defRPr lang="en-GB" sz="1400" b="1" kern="0" dirty="0" smtClean="0">
                <a:solidFill>
                  <a:schemeClr val="tx1"/>
                </a:solidFill>
                <a:latin typeface="Arial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63" name="Text Placeholder 60">
            <a:extLst>
              <a:ext uri="{FF2B5EF4-FFF2-40B4-BE49-F238E27FC236}">
                <a16:creationId xmlns:a16="http://schemas.microsoft.com/office/drawing/2014/main" id="{0BB393A2-6150-9105-FA63-170E06F3EFCC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324010" y="3227808"/>
            <a:ext cx="998288" cy="1293813"/>
          </a:xfrm>
          <a:prstGeom prst="rect">
            <a:avLst/>
          </a:prstGeom>
        </p:spPr>
        <p:txBody>
          <a:bodyPr/>
          <a:lstStyle>
            <a:lvl1pPr>
              <a:defRPr lang="en-US" sz="1200" b="0" i="0" u="none" strike="noStrike" kern="1200" cap="none" dirty="0" smtClean="0">
                <a:solidFill>
                  <a:schemeClr val="bg2">
                    <a:lumMod val="10000"/>
                  </a:schemeClr>
                </a:solidFill>
                <a:effectLst/>
                <a:latin typeface="+mn-lt"/>
                <a:ea typeface="+mn-ea"/>
                <a:cs typeface="+mn-cs"/>
                <a:sym typeface="Arial"/>
              </a:defRPr>
            </a:lvl1pPr>
          </a:lstStyle>
          <a:p>
            <a:pPr marL="0" marR="0" lvl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 typeface="Arial"/>
            </a:pPr>
            <a:r>
              <a:rPr lang="en-GB"/>
              <a:t>Click to edit Master text styles</a:t>
            </a:r>
          </a:p>
        </p:txBody>
      </p:sp>
      <p:sp>
        <p:nvSpPr>
          <p:cNvPr id="64" name="Text Placeholder 57">
            <a:extLst>
              <a:ext uri="{FF2B5EF4-FFF2-40B4-BE49-F238E27FC236}">
                <a16:creationId xmlns:a16="http://schemas.microsoft.com/office/drawing/2014/main" id="{1458ACC0-D00D-956F-588C-54A37F9B07D7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4041454" y="2379663"/>
            <a:ext cx="774713" cy="688080"/>
          </a:xfrm>
          <a:prstGeom prst="rect">
            <a:avLst/>
          </a:prstGeom>
        </p:spPr>
        <p:txBody>
          <a:bodyPr/>
          <a:lstStyle>
            <a:lvl1pPr algn="ctr">
              <a:defRPr lang="en-GB" sz="1400" b="1" kern="0" dirty="0" smtClean="0">
                <a:solidFill>
                  <a:schemeClr val="tx1"/>
                </a:solidFill>
                <a:latin typeface="Arial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65" name="Text Placeholder 60">
            <a:extLst>
              <a:ext uri="{FF2B5EF4-FFF2-40B4-BE49-F238E27FC236}">
                <a16:creationId xmlns:a16="http://schemas.microsoft.com/office/drawing/2014/main" id="{B250F977-E786-2DA7-72E8-81AFEE23F4A7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3929666" y="3227808"/>
            <a:ext cx="998288" cy="1293813"/>
          </a:xfrm>
          <a:prstGeom prst="rect">
            <a:avLst/>
          </a:prstGeom>
        </p:spPr>
        <p:txBody>
          <a:bodyPr/>
          <a:lstStyle>
            <a:lvl1pPr>
              <a:defRPr lang="en-US" sz="1200" b="0" i="0" u="none" strike="noStrike" kern="1200" cap="none" dirty="0" smtClean="0">
                <a:solidFill>
                  <a:schemeClr val="bg2">
                    <a:lumMod val="10000"/>
                  </a:schemeClr>
                </a:solidFill>
                <a:effectLst/>
                <a:latin typeface="+mn-lt"/>
                <a:ea typeface="+mn-ea"/>
                <a:cs typeface="+mn-cs"/>
                <a:sym typeface="Arial"/>
              </a:defRPr>
            </a:lvl1pPr>
          </a:lstStyle>
          <a:p>
            <a:pPr marL="0" marR="0" lvl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 typeface="Arial"/>
            </a:pPr>
            <a:r>
              <a:rPr lang="en-GB"/>
              <a:t>Click to edit Master text styles</a:t>
            </a:r>
          </a:p>
        </p:txBody>
      </p:sp>
      <p:sp>
        <p:nvSpPr>
          <p:cNvPr id="2" name="Picture Placeholder 31">
            <a:extLst>
              <a:ext uri="{FF2B5EF4-FFF2-40B4-BE49-F238E27FC236}">
                <a16:creationId xmlns:a16="http://schemas.microsoft.com/office/drawing/2014/main" id="{71AE08DE-41BD-8ADE-CC1A-8DD013322B2D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1019503" y="1636752"/>
            <a:ext cx="395990" cy="343705"/>
          </a:xfrm>
          <a:prstGeom prst="rect">
            <a:avLst/>
          </a:prstGeom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4" name="Picture Placeholder 31">
            <a:extLst>
              <a:ext uri="{FF2B5EF4-FFF2-40B4-BE49-F238E27FC236}">
                <a16:creationId xmlns:a16="http://schemas.microsoft.com/office/drawing/2014/main" id="{41E27262-52A2-1C8E-058F-D5D1FC823FBF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2619464" y="1636752"/>
            <a:ext cx="395990" cy="343705"/>
          </a:xfrm>
          <a:prstGeom prst="rect">
            <a:avLst/>
          </a:prstGeom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5" name="Picture Placeholder 31">
            <a:extLst>
              <a:ext uri="{FF2B5EF4-FFF2-40B4-BE49-F238E27FC236}">
                <a16:creationId xmlns:a16="http://schemas.microsoft.com/office/drawing/2014/main" id="{7A3D915A-1166-EF46-FD20-47BEE7A87B89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4231884" y="1636752"/>
            <a:ext cx="395990" cy="343705"/>
          </a:xfrm>
          <a:prstGeom prst="rect">
            <a:avLst/>
          </a:prstGeom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74" name="Text Placeholder 57">
            <a:extLst>
              <a:ext uri="{FF2B5EF4-FFF2-40B4-BE49-F238E27FC236}">
                <a16:creationId xmlns:a16="http://schemas.microsoft.com/office/drawing/2014/main" id="{51A9BA19-0D74-68B5-2F27-DE5D0FE54AFD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5647110" y="2379663"/>
            <a:ext cx="774713" cy="688080"/>
          </a:xfrm>
          <a:prstGeom prst="rect">
            <a:avLst/>
          </a:prstGeom>
        </p:spPr>
        <p:txBody>
          <a:bodyPr/>
          <a:lstStyle>
            <a:lvl1pPr algn="ctr">
              <a:defRPr lang="en-GB" sz="1400" b="1" kern="0" dirty="0" smtClean="0">
                <a:solidFill>
                  <a:schemeClr val="tx1"/>
                </a:solidFill>
                <a:latin typeface="Arial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75" name="Text Placeholder 60">
            <a:extLst>
              <a:ext uri="{FF2B5EF4-FFF2-40B4-BE49-F238E27FC236}">
                <a16:creationId xmlns:a16="http://schemas.microsoft.com/office/drawing/2014/main" id="{D1A24755-EB0D-881D-82D5-9B1E6C9C1B5C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5535322" y="3227808"/>
            <a:ext cx="998288" cy="1293813"/>
          </a:xfrm>
          <a:prstGeom prst="rect">
            <a:avLst/>
          </a:prstGeom>
        </p:spPr>
        <p:txBody>
          <a:bodyPr/>
          <a:lstStyle>
            <a:lvl1pPr>
              <a:defRPr lang="en-US" sz="1200" b="0" i="0" u="none" strike="noStrike" kern="1200" cap="none" dirty="0" smtClean="0">
                <a:solidFill>
                  <a:schemeClr val="bg2">
                    <a:lumMod val="10000"/>
                  </a:schemeClr>
                </a:solidFill>
                <a:effectLst/>
                <a:latin typeface="+mn-lt"/>
                <a:ea typeface="+mn-ea"/>
                <a:cs typeface="+mn-cs"/>
                <a:sym typeface="Arial"/>
              </a:defRPr>
            </a:lvl1pPr>
          </a:lstStyle>
          <a:p>
            <a:pPr marL="0" marR="0" lvl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 typeface="Arial"/>
            </a:pPr>
            <a:r>
              <a:rPr lang="en-GB"/>
              <a:t>Click to edit Master text styles</a:t>
            </a:r>
          </a:p>
        </p:txBody>
      </p:sp>
      <p:sp>
        <p:nvSpPr>
          <p:cNvPr id="76" name="Picture Placeholder 31">
            <a:extLst>
              <a:ext uri="{FF2B5EF4-FFF2-40B4-BE49-F238E27FC236}">
                <a16:creationId xmlns:a16="http://schemas.microsoft.com/office/drawing/2014/main" id="{12031D72-3DEF-818B-9201-71ED50D3C3BD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5830776" y="1636752"/>
            <a:ext cx="395990" cy="343705"/>
          </a:xfrm>
          <a:prstGeom prst="rect">
            <a:avLst/>
          </a:prstGeom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80" name="Text Placeholder 57">
            <a:extLst>
              <a:ext uri="{FF2B5EF4-FFF2-40B4-BE49-F238E27FC236}">
                <a16:creationId xmlns:a16="http://schemas.microsoft.com/office/drawing/2014/main" id="{D8F5E859-F3A9-ABF0-04A3-365F14025D11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7271257" y="2379663"/>
            <a:ext cx="774713" cy="688080"/>
          </a:xfrm>
          <a:prstGeom prst="rect">
            <a:avLst/>
          </a:prstGeom>
        </p:spPr>
        <p:txBody>
          <a:bodyPr/>
          <a:lstStyle>
            <a:lvl1pPr algn="ctr">
              <a:defRPr lang="en-GB" sz="1400" b="1" kern="0" dirty="0" smtClean="0">
                <a:solidFill>
                  <a:schemeClr val="tx1"/>
                </a:solidFill>
                <a:latin typeface="Arial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81" name="Text Placeholder 60">
            <a:extLst>
              <a:ext uri="{FF2B5EF4-FFF2-40B4-BE49-F238E27FC236}">
                <a16:creationId xmlns:a16="http://schemas.microsoft.com/office/drawing/2014/main" id="{11B5B8E4-FC09-B7F6-6715-BB5EF9DEB592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7159469" y="3227808"/>
            <a:ext cx="998288" cy="1293813"/>
          </a:xfrm>
          <a:prstGeom prst="rect">
            <a:avLst/>
          </a:prstGeom>
        </p:spPr>
        <p:txBody>
          <a:bodyPr/>
          <a:lstStyle>
            <a:lvl1pPr>
              <a:defRPr lang="en-US" sz="1200" b="0" i="0" u="none" strike="noStrike" kern="1200" cap="none" dirty="0" smtClean="0">
                <a:solidFill>
                  <a:schemeClr val="bg2">
                    <a:lumMod val="10000"/>
                  </a:schemeClr>
                </a:solidFill>
                <a:effectLst/>
                <a:latin typeface="+mn-lt"/>
                <a:ea typeface="+mn-ea"/>
                <a:cs typeface="+mn-cs"/>
                <a:sym typeface="Arial"/>
              </a:defRPr>
            </a:lvl1pPr>
          </a:lstStyle>
          <a:p>
            <a:pPr marL="0" marR="0" lvl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 typeface="Arial"/>
            </a:pPr>
            <a:r>
              <a:rPr lang="en-GB"/>
              <a:t>Click to edit Master text styles</a:t>
            </a:r>
          </a:p>
        </p:txBody>
      </p:sp>
      <p:sp>
        <p:nvSpPr>
          <p:cNvPr id="82" name="Text Placeholder 57">
            <a:extLst>
              <a:ext uri="{FF2B5EF4-FFF2-40B4-BE49-F238E27FC236}">
                <a16:creationId xmlns:a16="http://schemas.microsoft.com/office/drawing/2014/main" id="{080CD509-380C-1790-9974-EAE953E6F81C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8876913" y="2379663"/>
            <a:ext cx="774713" cy="688080"/>
          </a:xfrm>
          <a:prstGeom prst="rect">
            <a:avLst/>
          </a:prstGeom>
        </p:spPr>
        <p:txBody>
          <a:bodyPr/>
          <a:lstStyle>
            <a:lvl1pPr algn="ctr">
              <a:defRPr lang="en-GB" sz="1400" b="1" kern="0" dirty="0" smtClean="0">
                <a:solidFill>
                  <a:schemeClr val="tx1"/>
                </a:solidFill>
                <a:latin typeface="Arial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83" name="Text Placeholder 60">
            <a:extLst>
              <a:ext uri="{FF2B5EF4-FFF2-40B4-BE49-F238E27FC236}">
                <a16:creationId xmlns:a16="http://schemas.microsoft.com/office/drawing/2014/main" id="{CC6A5D12-FF5D-056A-7FB5-1A801008DA61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>
          <a:xfrm>
            <a:off x="8765125" y="3227808"/>
            <a:ext cx="998288" cy="1293813"/>
          </a:xfrm>
          <a:prstGeom prst="rect">
            <a:avLst/>
          </a:prstGeom>
        </p:spPr>
        <p:txBody>
          <a:bodyPr/>
          <a:lstStyle>
            <a:lvl1pPr>
              <a:defRPr lang="en-US" sz="1200" b="0" i="0" u="none" strike="noStrike" kern="1200" cap="none" dirty="0" smtClean="0">
                <a:solidFill>
                  <a:schemeClr val="bg2">
                    <a:lumMod val="10000"/>
                  </a:schemeClr>
                </a:solidFill>
                <a:effectLst/>
                <a:latin typeface="+mn-lt"/>
                <a:ea typeface="+mn-ea"/>
                <a:cs typeface="+mn-cs"/>
                <a:sym typeface="Arial"/>
              </a:defRPr>
            </a:lvl1pPr>
          </a:lstStyle>
          <a:p>
            <a:pPr marL="0" marR="0" lvl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 typeface="Arial"/>
            </a:pPr>
            <a:r>
              <a:rPr lang="en-GB"/>
              <a:t>Click to edit Master text styles</a:t>
            </a:r>
          </a:p>
        </p:txBody>
      </p:sp>
      <p:sp>
        <p:nvSpPr>
          <p:cNvPr id="84" name="Text Placeholder 57">
            <a:extLst>
              <a:ext uri="{FF2B5EF4-FFF2-40B4-BE49-F238E27FC236}">
                <a16:creationId xmlns:a16="http://schemas.microsoft.com/office/drawing/2014/main" id="{D15BC020-1852-3236-4F0B-78B15B32C32A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>
          <a:xfrm>
            <a:off x="10482569" y="2379663"/>
            <a:ext cx="774713" cy="688080"/>
          </a:xfrm>
          <a:prstGeom prst="rect">
            <a:avLst/>
          </a:prstGeom>
        </p:spPr>
        <p:txBody>
          <a:bodyPr/>
          <a:lstStyle>
            <a:lvl1pPr algn="ctr">
              <a:defRPr lang="en-GB" sz="1400" b="1" kern="0" dirty="0" smtClean="0">
                <a:solidFill>
                  <a:schemeClr val="tx1"/>
                </a:solidFill>
                <a:latin typeface="Arial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</a:p>
        </p:txBody>
      </p:sp>
      <p:sp>
        <p:nvSpPr>
          <p:cNvPr id="85" name="Text Placeholder 60">
            <a:extLst>
              <a:ext uri="{FF2B5EF4-FFF2-40B4-BE49-F238E27FC236}">
                <a16:creationId xmlns:a16="http://schemas.microsoft.com/office/drawing/2014/main" id="{AEDDE3B0-7F4E-A756-69DA-7F961F82B7E6}"/>
              </a:ext>
            </a:extLst>
          </p:cNvPr>
          <p:cNvSpPr>
            <a:spLocks noGrp="1"/>
          </p:cNvSpPr>
          <p:nvPr>
            <p:ph type="body" sz="quarter" idx="37"/>
          </p:nvPr>
        </p:nvSpPr>
        <p:spPr>
          <a:xfrm>
            <a:off x="10370781" y="3227808"/>
            <a:ext cx="998288" cy="1293813"/>
          </a:xfrm>
          <a:prstGeom prst="rect">
            <a:avLst/>
          </a:prstGeom>
        </p:spPr>
        <p:txBody>
          <a:bodyPr/>
          <a:lstStyle>
            <a:lvl1pPr>
              <a:defRPr lang="en-US" sz="1200" b="0" i="0" u="none" strike="noStrike" kern="1200" cap="none" dirty="0" smtClean="0">
                <a:solidFill>
                  <a:schemeClr val="bg2">
                    <a:lumMod val="10000"/>
                  </a:schemeClr>
                </a:solidFill>
                <a:effectLst/>
                <a:latin typeface="+mn-lt"/>
                <a:ea typeface="+mn-ea"/>
                <a:cs typeface="+mn-cs"/>
                <a:sym typeface="Arial"/>
              </a:defRPr>
            </a:lvl1pPr>
          </a:lstStyle>
          <a:p>
            <a:pPr marL="0" marR="0" lvl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 typeface="Arial"/>
            </a:pPr>
            <a:r>
              <a:rPr lang="en-GB"/>
              <a:t>Click to edit Master text styles</a:t>
            </a:r>
          </a:p>
        </p:txBody>
      </p:sp>
      <p:sp>
        <p:nvSpPr>
          <p:cNvPr id="86" name="Picture Placeholder 31">
            <a:extLst>
              <a:ext uri="{FF2B5EF4-FFF2-40B4-BE49-F238E27FC236}">
                <a16:creationId xmlns:a16="http://schemas.microsoft.com/office/drawing/2014/main" id="{AC8DCBF4-FBEB-FB1C-3627-5CF5389090D7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7460618" y="1636752"/>
            <a:ext cx="395990" cy="343705"/>
          </a:xfrm>
          <a:prstGeom prst="rect">
            <a:avLst/>
          </a:prstGeom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87" name="Picture Placeholder 31">
            <a:extLst>
              <a:ext uri="{FF2B5EF4-FFF2-40B4-BE49-F238E27FC236}">
                <a16:creationId xmlns:a16="http://schemas.microsoft.com/office/drawing/2014/main" id="{F9CE104C-5F94-3297-D12F-7494E43E14EE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060579" y="1636752"/>
            <a:ext cx="395990" cy="343705"/>
          </a:xfrm>
          <a:prstGeom prst="rect">
            <a:avLst/>
          </a:prstGeom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88" name="Picture Placeholder 31">
            <a:extLst>
              <a:ext uri="{FF2B5EF4-FFF2-40B4-BE49-F238E27FC236}">
                <a16:creationId xmlns:a16="http://schemas.microsoft.com/office/drawing/2014/main" id="{3EED5797-D350-ABE2-2CBF-12302B8EBD3F}"/>
              </a:ext>
            </a:extLst>
          </p:cNvPr>
          <p:cNvSpPr>
            <a:spLocks noGrp="1"/>
          </p:cNvSpPr>
          <p:nvPr>
            <p:ph type="pic" sz="quarter" idx="40"/>
          </p:nvPr>
        </p:nvSpPr>
        <p:spPr>
          <a:xfrm>
            <a:off x="10672999" y="1636752"/>
            <a:ext cx="395990" cy="343705"/>
          </a:xfrm>
          <a:prstGeom prst="rect">
            <a:avLst/>
          </a:prstGeom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id="{1FDC76AF-24CB-4AEE-6EEF-BCAA57B48D4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</p:spTree>
    <p:extLst>
      <p:ext uri="{BB962C8B-B14F-4D97-AF65-F5344CB8AC3E}">
        <p14:creationId xmlns:p14="http://schemas.microsoft.com/office/powerpoint/2010/main" val="255540119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_1">
    <p:bg>
      <p:bgPr>
        <a:solidFill>
          <a:srgbClr val="0B182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Graphic 24">
            <a:extLst>
              <a:ext uri="{FF2B5EF4-FFF2-40B4-BE49-F238E27FC236}">
                <a16:creationId xmlns:a16="http://schemas.microsoft.com/office/drawing/2014/main" id="{3195A5CB-63AC-D0DF-3AAE-9964C1F8A046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6445" r="25589"/>
          <a:stretch/>
        </p:blipFill>
        <p:spPr>
          <a:xfrm rot="5400000">
            <a:off x="-1388816" y="1595061"/>
            <a:ext cx="6858000" cy="3667879"/>
          </a:xfrm>
          <a:prstGeom prst="rect">
            <a:avLst/>
          </a:prstGeom>
        </p:spPr>
      </p:pic>
      <p:sp>
        <p:nvSpPr>
          <p:cNvPr id="31" name="Title 29">
            <a:extLst>
              <a:ext uri="{FF2B5EF4-FFF2-40B4-BE49-F238E27FC236}">
                <a16:creationId xmlns:a16="http://schemas.microsoft.com/office/drawing/2014/main" id="{7BA0561B-7695-A9AB-1DA5-A50B55755C6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433773" y="2054777"/>
            <a:ext cx="7443099" cy="1780848"/>
          </a:xfrm>
          <a:prstGeom prst="rect">
            <a:avLst/>
          </a:prstGeom>
        </p:spPr>
        <p:txBody>
          <a:bodyPr/>
          <a:lstStyle>
            <a:lvl1pPr>
              <a:defRPr kumimoji="0" lang="en-US" sz="6000" b="1" i="0" u="none" strike="noStrike" kern="1200" cap="none" spc="0" normalizeH="0" baseline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6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/>
              <a:t>Click to edit Master title style</a:t>
            </a:r>
          </a:p>
        </p:txBody>
      </p:sp>
      <p:sp>
        <p:nvSpPr>
          <p:cNvPr id="33" name="Text Placeholder 88">
            <a:extLst>
              <a:ext uri="{FF2B5EF4-FFF2-40B4-BE49-F238E27FC236}">
                <a16:creationId xmlns:a16="http://schemas.microsoft.com/office/drawing/2014/main" id="{4EA073C5-5EDF-BA86-06D9-729C4B7E8C7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463384" y="4156335"/>
            <a:ext cx="7413488" cy="517525"/>
          </a:xfrm>
          <a:prstGeom prst="rect">
            <a:avLst/>
          </a:prstGeom>
        </p:spPr>
        <p:txBody>
          <a:bodyPr/>
          <a:lstStyle>
            <a:lvl1pPr algn="l">
              <a:defRPr sz="26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pic>
        <p:nvPicPr>
          <p:cNvPr id="10" name="Graphic 9">
            <a:extLst>
              <a:ext uri="{FF2B5EF4-FFF2-40B4-BE49-F238E27FC236}">
                <a16:creationId xmlns:a16="http://schemas.microsoft.com/office/drawing/2014/main" id="{114AF401-78FA-DACB-97F9-DAE75898542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6445" r="25589"/>
          <a:stretch/>
        </p:blipFill>
        <p:spPr>
          <a:xfrm rot="5400000">
            <a:off x="-1388816" y="1595061"/>
            <a:ext cx="6858000" cy="3667879"/>
          </a:xfrm>
          <a:prstGeom prst="rect">
            <a:avLst/>
          </a:prstGeom>
        </p:spPr>
      </p:pic>
      <p:grpSp>
        <p:nvGrpSpPr>
          <p:cNvPr id="40" name="Group 39">
            <a:extLst>
              <a:ext uri="{FF2B5EF4-FFF2-40B4-BE49-F238E27FC236}">
                <a16:creationId xmlns:a16="http://schemas.microsoft.com/office/drawing/2014/main" id="{CCED710C-0ADA-2640-26E4-BF75CA43EA17}"/>
              </a:ext>
            </a:extLst>
          </p:cNvPr>
          <p:cNvGrpSpPr/>
          <p:nvPr userDrawn="1"/>
        </p:nvGrpSpPr>
        <p:grpSpPr>
          <a:xfrm>
            <a:off x="9682256" y="5967382"/>
            <a:ext cx="1878260" cy="407906"/>
            <a:chOff x="620958" y="1312748"/>
            <a:chExt cx="1571835" cy="341359"/>
          </a:xfrm>
          <a:solidFill>
            <a:schemeClr val="bg1"/>
          </a:solidFill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63E2174C-84DB-9067-BFAA-7EA1825FEA9A}"/>
                </a:ext>
              </a:extLst>
            </p:cNvPr>
            <p:cNvSpPr/>
            <p:nvPr/>
          </p:nvSpPr>
          <p:spPr>
            <a:xfrm>
              <a:off x="1140369" y="1371738"/>
              <a:ext cx="219785" cy="223389"/>
            </a:xfrm>
            <a:custGeom>
              <a:avLst/>
              <a:gdLst>
                <a:gd name="connsiteX0" fmla="*/ 657 w 219785"/>
                <a:gd name="connsiteY0" fmla="*/ 147010 h 223389"/>
                <a:gd name="connsiteX1" fmla="*/ 45280 w 219785"/>
                <a:gd name="connsiteY1" fmla="*/ 136614 h 223389"/>
                <a:gd name="connsiteX2" fmla="*/ 46286 w 219785"/>
                <a:gd name="connsiteY2" fmla="*/ 137220 h 223389"/>
                <a:gd name="connsiteX3" fmla="*/ 119388 w 219785"/>
                <a:gd name="connsiteY3" fmla="*/ 182700 h 223389"/>
                <a:gd name="connsiteX4" fmla="*/ 170380 w 219785"/>
                <a:gd name="connsiteY4" fmla="*/ 159166 h 223389"/>
                <a:gd name="connsiteX5" fmla="*/ 103844 w 219785"/>
                <a:gd name="connsiteY5" fmla="*/ 128852 h 223389"/>
                <a:gd name="connsiteX6" fmla="*/ 11011 w 219785"/>
                <a:gd name="connsiteY6" fmla="*/ 65423 h 223389"/>
                <a:gd name="connsiteX7" fmla="*/ 103445 w 219785"/>
                <a:gd name="connsiteY7" fmla="*/ 0 h 223389"/>
                <a:gd name="connsiteX8" fmla="*/ 214751 w 219785"/>
                <a:gd name="connsiteY8" fmla="*/ 64985 h 223389"/>
                <a:gd name="connsiteX9" fmla="*/ 214161 w 219785"/>
                <a:gd name="connsiteY9" fmla="*/ 66051 h 223389"/>
                <a:gd name="connsiteX10" fmla="*/ 170337 w 219785"/>
                <a:gd name="connsiteY10" fmla="*/ 77982 h 223389"/>
                <a:gd name="connsiteX11" fmla="*/ 169325 w 219785"/>
                <a:gd name="connsiteY11" fmla="*/ 77446 h 223389"/>
                <a:gd name="connsiteX12" fmla="*/ 103445 w 219785"/>
                <a:gd name="connsiteY12" fmla="*/ 40690 h 223389"/>
                <a:gd name="connsiteX13" fmla="*/ 60412 w 219785"/>
                <a:gd name="connsiteY13" fmla="*/ 64623 h 223389"/>
                <a:gd name="connsiteX14" fmla="*/ 123764 w 219785"/>
                <a:gd name="connsiteY14" fmla="*/ 90553 h 223389"/>
                <a:gd name="connsiteX15" fmla="*/ 219785 w 219785"/>
                <a:gd name="connsiteY15" fmla="*/ 159166 h 223389"/>
                <a:gd name="connsiteX16" fmla="*/ 119386 w 219785"/>
                <a:gd name="connsiteY16" fmla="*/ 223390 h 223389"/>
                <a:gd name="connsiteX17" fmla="*/ 16 w 219785"/>
                <a:gd name="connsiteY17" fmla="*/ 148009 h 223389"/>
                <a:gd name="connsiteX18" fmla="*/ 661 w 219785"/>
                <a:gd name="connsiteY18" fmla="*/ 147015 h 223389"/>
                <a:gd name="connsiteX19" fmla="*/ 655 w 219785"/>
                <a:gd name="connsiteY19" fmla="*/ 147010 h 223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9785" h="223389">
                  <a:moveTo>
                    <a:pt x="657" y="147010"/>
                  </a:moveTo>
                  <a:lnTo>
                    <a:pt x="45280" y="136614"/>
                  </a:lnTo>
                  <a:cubicBezTo>
                    <a:pt x="45726" y="136510"/>
                    <a:pt x="46163" y="136782"/>
                    <a:pt x="46286" y="137220"/>
                  </a:cubicBezTo>
                  <a:cubicBezTo>
                    <a:pt x="54462" y="167798"/>
                    <a:pt x="78703" y="182700"/>
                    <a:pt x="119388" y="182700"/>
                  </a:cubicBezTo>
                  <a:cubicBezTo>
                    <a:pt x="150862" y="182700"/>
                    <a:pt x="170380" y="173525"/>
                    <a:pt x="170380" y="159166"/>
                  </a:cubicBezTo>
                  <a:cubicBezTo>
                    <a:pt x="170380" y="145601"/>
                    <a:pt x="158828" y="137627"/>
                    <a:pt x="103844" y="128852"/>
                  </a:cubicBezTo>
                  <a:cubicBezTo>
                    <a:pt x="34123" y="117281"/>
                    <a:pt x="11011" y="97739"/>
                    <a:pt x="11011" y="65423"/>
                  </a:cubicBezTo>
                  <a:cubicBezTo>
                    <a:pt x="11011" y="28324"/>
                    <a:pt x="49258" y="0"/>
                    <a:pt x="103445" y="0"/>
                  </a:cubicBezTo>
                  <a:cubicBezTo>
                    <a:pt x="157633" y="0"/>
                    <a:pt x="203176" y="26349"/>
                    <a:pt x="214751" y="64985"/>
                  </a:cubicBezTo>
                  <a:cubicBezTo>
                    <a:pt x="214890" y="65442"/>
                    <a:pt x="214618" y="65927"/>
                    <a:pt x="214161" y="66051"/>
                  </a:cubicBezTo>
                  <a:lnTo>
                    <a:pt x="170337" y="77982"/>
                  </a:lnTo>
                  <a:cubicBezTo>
                    <a:pt x="169909" y="78097"/>
                    <a:pt x="169469" y="77867"/>
                    <a:pt x="169325" y="77446"/>
                  </a:cubicBezTo>
                  <a:cubicBezTo>
                    <a:pt x="161069" y="54358"/>
                    <a:pt x="135376" y="40690"/>
                    <a:pt x="103445" y="40690"/>
                  </a:cubicBezTo>
                  <a:cubicBezTo>
                    <a:pt x="78741" y="40690"/>
                    <a:pt x="60412" y="51058"/>
                    <a:pt x="60412" y="64623"/>
                  </a:cubicBezTo>
                  <a:cubicBezTo>
                    <a:pt x="60412" y="74598"/>
                    <a:pt x="70375" y="80977"/>
                    <a:pt x="123764" y="90553"/>
                  </a:cubicBezTo>
                  <a:cubicBezTo>
                    <a:pt x="197870" y="104518"/>
                    <a:pt x="219785" y="124862"/>
                    <a:pt x="219785" y="159166"/>
                  </a:cubicBezTo>
                  <a:cubicBezTo>
                    <a:pt x="219785" y="195465"/>
                    <a:pt x="178743" y="223390"/>
                    <a:pt x="119386" y="223390"/>
                  </a:cubicBezTo>
                  <a:cubicBezTo>
                    <a:pt x="55208" y="223390"/>
                    <a:pt x="9153" y="194600"/>
                    <a:pt x="16" y="148009"/>
                  </a:cubicBezTo>
                  <a:cubicBezTo>
                    <a:pt x="-73" y="147557"/>
                    <a:pt x="216" y="147119"/>
                    <a:pt x="661" y="147015"/>
                  </a:cubicBezTo>
                  <a:lnTo>
                    <a:pt x="655" y="14701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E7C9ACF6-0070-B8F0-1DFC-0B5AB2952F34}"/>
                </a:ext>
              </a:extLst>
            </p:cNvPr>
            <p:cNvSpPr/>
            <p:nvPr/>
          </p:nvSpPr>
          <p:spPr>
            <a:xfrm>
              <a:off x="1388770" y="1377721"/>
              <a:ext cx="49403" cy="211419"/>
            </a:xfrm>
            <a:custGeom>
              <a:avLst/>
              <a:gdLst>
                <a:gd name="connsiteX0" fmla="*/ 0 w 49403"/>
                <a:gd name="connsiteY0" fmla="*/ 210572 h 211419"/>
                <a:gd name="connsiteX1" fmla="*/ 0 w 49403"/>
                <a:gd name="connsiteY1" fmla="*/ 847 h 211419"/>
                <a:gd name="connsiteX2" fmla="*/ 844 w 49403"/>
                <a:gd name="connsiteY2" fmla="*/ 0 h 211419"/>
                <a:gd name="connsiteX3" fmla="*/ 48559 w 49403"/>
                <a:gd name="connsiteY3" fmla="*/ 0 h 211419"/>
                <a:gd name="connsiteX4" fmla="*/ 49403 w 49403"/>
                <a:gd name="connsiteY4" fmla="*/ 847 h 211419"/>
                <a:gd name="connsiteX5" fmla="*/ 49403 w 49403"/>
                <a:gd name="connsiteY5" fmla="*/ 210574 h 211419"/>
                <a:gd name="connsiteX6" fmla="*/ 48559 w 49403"/>
                <a:gd name="connsiteY6" fmla="*/ 211419 h 211419"/>
                <a:gd name="connsiteX7" fmla="*/ 844 w 49403"/>
                <a:gd name="connsiteY7" fmla="*/ 211419 h 211419"/>
                <a:gd name="connsiteX8" fmla="*/ 0 w 49403"/>
                <a:gd name="connsiteY8" fmla="*/ 210574 h 21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403" h="211419">
                  <a:moveTo>
                    <a:pt x="0" y="210572"/>
                  </a:moveTo>
                  <a:lnTo>
                    <a:pt x="0" y="847"/>
                  </a:lnTo>
                  <a:cubicBezTo>
                    <a:pt x="0" y="376"/>
                    <a:pt x="379" y="0"/>
                    <a:pt x="844" y="0"/>
                  </a:cubicBezTo>
                  <a:lnTo>
                    <a:pt x="48559" y="0"/>
                  </a:lnTo>
                  <a:cubicBezTo>
                    <a:pt x="49028" y="0"/>
                    <a:pt x="49403" y="381"/>
                    <a:pt x="49403" y="847"/>
                  </a:cubicBezTo>
                  <a:lnTo>
                    <a:pt x="49403" y="210574"/>
                  </a:lnTo>
                  <a:cubicBezTo>
                    <a:pt x="49403" y="211046"/>
                    <a:pt x="49024" y="211419"/>
                    <a:pt x="48559" y="211419"/>
                  </a:cubicBezTo>
                  <a:lnTo>
                    <a:pt x="844" y="211419"/>
                  </a:lnTo>
                  <a:cubicBezTo>
                    <a:pt x="375" y="211419"/>
                    <a:pt x="0" y="211038"/>
                    <a:pt x="0" y="210574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2F9FCBCC-ED98-6CD3-E1BF-2083CA5DEA28}"/>
                </a:ext>
              </a:extLst>
            </p:cNvPr>
            <p:cNvSpPr/>
            <p:nvPr/>
          </p:nvSpPr>
          <p:spPr>
            <a:xfrm>
              <a:off x="1475012" y="1373737"/>
              <a:ext cx="140875" cy="215407"/>
            </a:xfrm>
            <a:custGeom>
              <a:avLst/>
              <a:gdLst>
                <a:gd name="connsiteX0" fmla="*/ 0 w 140875"/>
                <a:gd name="connsiteY0" fmla="*/ 214561 h 215407"/>
                <a:gd name="connsiteX1" fmla="*/ 0 w 140875"/>
                <a:gd name="connsiteY1" fmla="*/ 4835 h 215407"/>
                <a:gd name="connsiteX2" fmla="*/ 850 w 140875"/>
                <a:gd name="connsiteY2" fmla="*/ 3988 h 215407"/>
                <a:gd name="connsiteX3" fmla="*/ 46168 w 140875"/>
                <a:gd name="connsiteY3" fmla="*/ 3988 h 215407"/>
                <a:gd name="connsiteX4" fmla="*/ 47012 w 140875"/>
                <a:gd name="connsiteY4" fmla="*/ 4835 h 215407"/>
                <a:gd name="connsiteX5" fmla="*/ 47012 w 140875"/>
                <a:gd name="connsiteY5" fmla="*/ 24334 h 215407"/>
                <a:gd name="connsiteX6" fmla="*/ 47807 w 140875"/>
                <a:gd name="connsiteY6" fmla="*/ 24334 h 215407"/>
                <a:gd name="connsiteX7" fmla="*/ 107176 w 140875"/>
                <a:gd name="connsiteY7" fmla="*/ 0 h 215407"/>
                <a:gd name="connsiteX8" fmla="*/ 140275 w 140875"/>
                <a:gd name="connsiteY8" fmla="*/ 5346 h 215407"/>
                <a:gd name="connsiteX9" fmla="*/ 140853 w 140875"/>
                <a:gd name="connsiteY9" fmla="*/ 6359 h 215407"/>
                <a:gd name="connsiteX10" fmla="*/ 130476 w 140875"/>
                <a:gd name="connsiteY10" fmla="*/ 49824 h 215407"/>
                <a:gd name="connsiteX11" fmla="*/ 129446 w 140875"/>
                <a:gd name="connsiteY11" fmla="*/ 50450 h 215407"/>
                <a:gd name="connsiteX12" fmla="*/ 100401 w 140875"/>
                <a:gd name="connsiteY12" fmla="*/ 46272 h 215407"/>
                <a:gd name="connsiteX13" fmla="*/ 49409 w 140875"/>
                <a:gd name="connsiteY13" fmla="*/ 108900 h 215407"/>
                <a:gd name="connsiteX14" fmla="*/ 49409 w 140875"/>
                <a:gd name="connsiteY14" fmla="*/ 214561 h 215407"/>
                <a:gd name="connsiteX15" fmla="*/ 48559 w 140875"/>
                <a:gd name="connsiteY15" fmla="*/ 215407 h 215407"/>
                <a:gd name="connsiteX16" fmla="*/ 850 w 140875"/>
                <a:gd name="connsiteY16" fmla="*/ 215407 h 215407"/>
                <a:gd name="connsiteX17" fmla="*/ 0 w 140875"/>
                <a:gd name="connsiteY17" fmla="*/ 214561 h 21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875" h="215407">
                  <a:moveTo>
                    <a:pt x="0" y="214561"/>
                  </a:moveTo>
                  <a:lnTo>
                    <a:pt x="0" y="4835"/>
                  </a:lnTo>
                  <a:cubicBezTo>
                    <a:pt x="0" y="4364"/>
                    <a:pt x="385" y="3988"/>
                    <a:pt x="850" y="3988"/>
                  </a:cubicBezTo>
                  <a:lnTo>
                    <a:pt x="46168" y="3988"/>
                  </a:lnTo>
                  <a:cubicBezTo>
                    <a:pt x="46637" y="3988"/>
                    <a:pt x="47012" y="4370"/>
                    <a:pt x="47012" y="4835"/>
                  </a:cubicBezTo>
                  <a:lnTo>
                    <a:pt x="47012" y="24334"/>
                  </a:lnTo>
                  <a:lnTo>
                    <a:pt x="47807" y="24334"/>
                  </a:lnTo>
                  <a:cubicBezTo>
                    <a:pt x="62146" y="9173"/>
                    <a:pt x="82465" y="0"/>
                    <a:pt x="107176" y="0"/>
                  </a:cubicBezTo>
                  <a:cubicBezTo>
                    <a:pt x="118860" y="0"/>
                    <a:pt x="129024" y="1905"/>
                    <a:pt x="140275" y="5346"/>
                  </a:cubicBezTo>
                  <a:cubicBezTo>
                    <a:pt x="140703" y="5475"/>
                    <a:pt x="140955" y="5921"/>
                    <a:pt x="140853" y="6359"/>
                  </a:cubicBezTo>
                  <a:lnTo>
                    <a:pt x="130476" y="49824"/>
                  </a:lnTo>
                  <a:cubicBezTo>
                    <a:pt x="130366" y="50282"/>
                    <a:pt x="129898" y="50559"/>
                    <a:pt x="129446" y="50450"/>
                  </a:cubicBezTo>
                  <a:cubicBezTo>
                    <a:pt x="118745" y="47790"/>
                    <a:pt x="111276" y="46272"/>
                    <a:pt x="100401" y="46272"/>
                  </a:cubicBezTo>
                  <a:cubicBezTo>
                    <a:pt x="69728" y="46272"/>
                    <a:pt x="49409" y="67017"/>
                    <a:pt x="49409" y="108900"/>
                  </a:cubicBezTo>
                  <a:lnTo>
                    <a:pt x="49409" y="214561"/>
                  </a:lnTo>
                  <a:cubicBezTo>
                    <a:pt x="49409" y="215032"/>
                    <a:pt x="49024" y="215407"/>
                    <a:pt x="48559" y="215407"/>
                  </a:cubicBezTo>
                  <a:lnTo>
                    <a:pt x="850" y="215407"/>
                  </a:lnTo>
                  <a:cubicBezTo>
                    <a:pt x="381" y="215407"/>
                    <a:pt x="0" y="215026"/>
                    <a:pt x="0" y="21456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05B97EC0-EAAC-71B0-3EA2-A310775C0E63}"/>
                </a:ext>
              </a:extLst>
            </p:cNvPr>
            <p:cNvSpPr/>
            <p:nvPr/>
          </p:nvSpPr>
          <p:spPr>
            <a:xfrm>
              <a:off x="1637162" y="1377721"/>
              <a:ext cx="49403" cy="211419"/>
            </a:xfrm>
            <a:custGeom>
              <a:avLst/>
              <a:gdLst>
                <a:gd name="connsiteX0" fmla="*/ 0 w 49403"/>
                <a:gd name="connsiteY0" fmla="*/ 210572 h 211419"/>
                <a:gd name="connsiteX1" fmla="*/ 0 w 49403"/>
                <a:gd name="connsiteY1" fmla="*/ 847 h 211419"/>
                <a:gd name="connsiteX2" fmla="*/ 850 w 49403"/>
                <a:gd name="connsiteY2" fmla="*/ 0 h 211419"/>
                <a:gd name="connsiteX3" fmla="*/ 48560 w 49403"/>
                <a:gd name="connsiteY3" fmla="*/ 0 h 211419"/>
                <a:gd name="connsiteX4" fmla="*/ 49403 w 49403"/>
                <a:gd name="connsiteY4" fmla="*/ 847 h 211419"/>
                <a:gd name="connsiteX5" fmla="*/ 49403 w 49403"/>
                <a:gd name="connsiteY5" fmla="*/ 210574 h 211419"/>
                <a:gd name="connsiteX6" fmla="*/ 48560 w 49403"/>
                <a:gd name="connsiteY6" fmla="*/ 211419 h 211419"/>
                <a:gd name="connsiteX7" fmla="*/ 850 w 49403"/>
                <a:gd name="connsiteY7" fmla="*/ 211419 h 211419"/>
                <a:gd name="connsiteX8" fmla="*/ 0 w 49403"/>
                <a:gd name="connsiteY8" fmla="*/ 210574 h 21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403" h="211419">
                  <a:moveTo>
                    <a:pt x="0" y="210572"/>
                  </a:moveTo>
                  <a:lnTo>
                    <a:pt x="0" y="847"/>
                  </a:lnTo>
                  <a:cubicBezTo>
                    <a:pt x="0" y="376"/>
                    <a:pt x="379" y="0"/>
                    <a:pt x="850" y="0"/>
                  </a:cubicBezTo>
                  <a:lnTo>
                    <a:pt x="48560" y="0"/>
                  </a:lnTo>
                  <a:cubicBezTo>
                    <a:pt x="49028" y="0"/>
                    <a:pt x="49403" y="381"/>
                    <a:pt x="49403" y="847"/>
                  </a:cubicBezTo>
                  <a:lnTo>
                    <a:pt x="49403" y="210574"/>
                  </a:lnTo>
                  <a:cubicBezTo>
                    <a:pt x="49403" y="211046"/>
                    <a:pt x="49024" y="211419"/>
                    <a:pt x="48560" y="211419"/>
                  </a:cubicBezTo>
                  <a:lnTo>
                    <a:pt x="850" y="211419"/>
                  </a:lnTo>
                  <a:cubicBezTo>
                    <a:pt x="373" y="211419"/>
                    <a:pt x="0" y="211038"/>
                    <a:pt x="0" y="210574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5E360970-1991-1ABD-AFC2-15C83AD2D491}"/>
                </a:ext>
              </a:extLst>
            </p:cNvPr>
            <p:cNvSpPr/>
            <p:nvPr/>
          </p:nvSpPr>
          <p:spPr>
            <a:xfrm>
              <a:off x="1710462" y="1371743"/>
              <a:ext cx="235065" cy="223381"/>
            </a:xfrm>
            <a:custGeom>
              <a:avLst/>
              <a:gdLst>
                <a:gd name="connsiteX0" fmla="*/ 0 w 235065"/>
                <a:gd name="connsiteY0" fmla="*/ 111691 h 223381"/>
                <a:gd name="connsiteX1" fmla="*/ 117531 w 235065"/>
                <a:gd name="connsiteY1" fmla="*/ 0 h 223381"/>
                <a:gd name="connsiteX2" fmla="*/ 235065 w 235065"/>
                <a:gd name="connsiteY2" fmla="*/ 111691 h 223381"/>
                <a:gd name="connsiteX3" fmla="*/ 117531 w 235065"/>
                <a:gd name="connsiteY3" fmla="*/ 223382 h 223381"/>
                <a:gd name="connsiteX4" fmla="*/ 0 w 235065"/>
                <a:gd name="connsiteY4" fmla="*/ 111691 h 223381"/>
                <a:gd name="connsiteX5" fmla="*/ 185664 w 235065"/>
                <a:gd name="connsiteY5" fmla="*/ 111691 h 223381"/>
                <a:gd name="connsiteX6" fmla="*/ 117534 w 235065"/>
                <a:gd name="connsiteY6" fmla="*/ 43477 h 223381"/>
                <a:gd name="connsiteX7" fmla="*/ 49403 w 235065"/>
                <a:gd name="connsiteY7" fmla="*/ 111691 h 223381"/>
                <a:gd name="connsiteX8" fmla="*/ 117534 w 235065"/>
                <a:gd name="connsiteY8" fmla="*/ 179905 h 223381"/>
                <a:gd name="connsiteX9" fmla="*/ 185664 w 235065"/>
                <a:gd name="connsiteY9" fmla="*/ 111691 h 22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065" h="223381">
                  <a:moveTo>
                    <a:pt x="0" y="111691"/>
                  </a:moveTo>
                  <a:cubicBezTo>
                    <a:pt x="0" y="48662"/>
                    <a:pt x="49401" y="0"/>
                    <a:pt x="117531" y="0"/>
                  </a:cubicBezTo>
                  <a:cubicBezTo>
                    <a:pt x="185662" y="0"/>
                    <a:pt x="235065" y="48668"/>
                    <a:pt x="235065" y="111691"/>
                  </a:cubicBezTo>
                  <a:cubicBezTo>
                    <a:pt x="235065" y="174714"/>
                    <a:pt x="186060" y="223382"/>
                    <a:pt x="117531" y="223382"/>
                  </a:cubicBezTo>
                  <a:cubicBezTo>
                    <a:pt x="49003" y="223382"/>
                    <a:pt x="0" y="175113"/>
                    <a:pt x="0" y="111691"/>
                  </a:cubicBezTo>
                  <a:close/>
                  <a:moveTo>
                    <a:pt x="185664" y="111691"/>
                  </a:moveTo>
                  <a:cubicBezTo>
                    <a:pt x="185664" y="71803"/>
                    <a:pt x="158171" y="43477"/>
                    <a:pt x="117534" y="43477"/>
                  </a:cubicBezTo>
                  <a:cubicBezTo>
                    <a:pt x="76896" y="43477"/>
                    <a:pt x="49403" y="71801"/>
                    <a:pt x="49403" y="111691"/>
                  </a:cubicBezTo>
                  <a:cubicBezTo>
                    <a:pt x="49403" y="151581"/>
                    <a:pt x="76896" y="179905"/>
                    <a:pt x="117534" y="179905"/>
                  </a:cubicBezTo>
                  <a:cubicBezTo>
                    <a:pt x="158171" y="179905"/>
                    <a:pt x="185664" y="151581"/>
                    <a:pt x="185664" y="11169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BBC9CF7D-F394-8C4F-FE94-F0BCE7C2B782}"/>
                </a:ext>
              </a:extLst>
            </p:cNvPr>
            <p:cNvSpPr/>
            <p:nvPr/>
          </p:nvSpPr>
          <p:spPr>
            <a:xfrm>
              <a:off x="1970473" y="1371738"/>
              <a:ext cx="222320" cy="217404"/>
            </a:xfrm>
            <a:custGeom>
              <a:avLst/>
              <a:gdLst>
                <a:gd name="connsiteX0" fmla="*/ 10 w 222320"/>
                <a:gd name="connsiteY0" fmla="*/ 216559 h 217404"/>
                <a:gd name="connsiteX1" fmla="*/ 10 w 222320"/>
                <a:gd name="connsiteY1" fmla="*/ 6832 h 217404"/>
                <a:gd name="connsiteX2" fmla="*/ 854 w 222320"/>
                <a:gd name="connsiteY2" fmla="*/ 5985 h 217404"/>
                <a:gd name="connsiteX3" fmla="*/ 46967 w 222320"/>
                <a:gd name="connsiteY3" fmla="*/ 5985 h 217404"/>
                <a:gd name="connsiteX4" fmla="*/ 47817 w 222320"/>
                <a:gd name="connsiteY4" fmla="*/ 6832 h 217404"/>
                <a:gd name="connsiteX5" fmla="*/ 47817 w 222320"/>
                <a:gd name="connsiteY5" fmla="*/ 27925 h 217404"/>
                <a:gd name="connsiteX6" fmla="*/ 48612 w 222320"/>
                <a:gd name="connsiteY6" fmla="*/ 27925 h 217404"/>
                <a:gd name="connsiteX7" fmla="*/ 121525 w 222320"/>
                <a:gd name="connsiteY7" fmla="*/ 0 h 217404"/>
                <a:gd name="connsiteX8" fmla="*/ 222320 w 222320"/>
                <a:gd name="connsiteY8" fmla="*/ 94142 h 217404"/>
                <a:gd name="connsiteX9" fmla="*/ 222320 w 222320"/>
                <a:gd name="connsiteY9" fmla="*/ 216558 h 217404"/>
                <a:gd name="connsiteX10" fmla="*/ 221470 w 222320"/>
                <a:gd name="connsiteY10" fmla="*/ 217404 h 217404"/>
                <a:gd name="connsiteX11" fmla="*/ 173761 w 222320"/>
                <a:gd name="connsiteY11" fmla="*/ 217404 h 217404"/>
                <a:gd name="connsiteX12" fmla="*/ 172917 w 222320"/>
                <a:gd name="connsiteY12" fmla="*/ 216558 h 217404"/>
                <a:gd name="connsiteX13" fmla="*/ 172917 w 222320"/>
                <a:gd name="connsiteY13" fmla="*/ 101721 h 217404"/>
                <a:gd name="connsiteX14" fmla="*/ 113548 w 222320"/>
                <a:gd name="connsiteY14" fmla="*/ 44277 h 217404"/>
                <a:gd name="connsiteX15" fmla="*/ 49403 w 222320"/>
                <a:gd name="connsiteY15" fmla="*/ 102120 h 217404"/>
                <a:gd name="connsiteX16" fmla="*/ 49403 w 222320"/>
                <a:gd name="connsiteY16" fmla="*/ 216556 h 217404"/>
                <a:gd name="connsiteX17" fmla="*/ 48559 w 222320"/>
                <a:gd name="connsiteY17" fmla="*/ 217403 h 217404"/>
                <a:gd name="connsiteX18" fmla="*/ 844 w 222320"/>
                <a:gd name="connsiteY18" fmla="*/ 217403 h 217404"/>
                <a:gd name="connsiteX19" fmla="*/ 0 w 222320"/>
                <a:gd name="connsiteY19" fmla="*/ 216556 h 217404"/>
                <a:gd name="connsiteX20" fmla="*/ 6 w 222320"/>
                <a:gd name="connsiteY20" fmla="*/ 216556 h 217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320" h="217404">
                  <a:moveTo>
                    <a:pt x="10" y="216559"/>
                  </a:moveTo>
                  <a:lnTo>
                    <a:pt x="10" y="6832"/>
                  </a:lnTo>
                  <a:cubicBezTo>
                    <a:pt x="10" y="6361"/>
                    <a:pt x="389" y="5985"/>
                    <a:pt x="854" y="5985"/>
                  </a:cubicBezTo>
                  <a:lnTo>
                    <a:pt x="46967" y="5985"/>
                  </a:lnTo>
                  <a:cubicBezTo>
                    <a:pt x="47444" y="5985"/>
                    <a:pt x="47817" y="6367"/>
                    <a:pt x="47817" y="6832"/>
                  </a:cubicBezTo>
                  <a:lnTo>
                    <a:pt x="47817" y="27925"/>
                  </a:lnTo>
                  <a:lnTo>
                    <a:pt x="48612" y="27925"/>
                  </a:lnTo>
                  <a:cubicBezTo>
                    <a:pt x="65747" y="9975"/>
                    <a:pt x="92841" y="0"/>
                    <a:pt x="121525" y="0"/>
                  </a:cubicBezTo>
                  <a:cubicBezTo>
                    <a:pt x="181682" y="0"/>
                    <a:pt x="222320" y="38294"/>
                    <a:pt x="222320" y="94142"/>
                  </a:cubicBezTo>
                  <a:lnTo>
                    <a:pt x="222320" y="216558"/>
                  </a:lnTo>
                  <a:cubicBezTo>
                    <a:pt x="222320" y="217029"/>
                    <a:pt x="221941" y="217404"/>
                    <a:pt x="221470" y="217404"/>
                  </a:cubicBezTo>
                  <a:lnTo>
                    <a:pt x="173761" y="217404"/>
                  </a:lnTo>
                  <a:cubicBezTo>
                    <a:pt x="173292" y="217404"/>
                    <a:pt x="172917" y="217023"/>
                    <a:pt x="172917" y="216558"/>
                  </a:cubicBezTo>
                  <a:lnTo>
                    <a:pt x="172917" y="101721"/>
                  </a:lnTo>
                  <a:cubicBezTo>
                    <a:pt x="172917" y="65824"/>
                    <a:pt x="150201" y="44277"/>
                    <a:pt x="113548" y="44277"/>
                  </a:cubicBezTo>
                  <a:cubicBezTo>
                    <a:pt x="76896" y="44277"/>
                    <a:pt x="49403" y="67811"/>
                    <a:pt x="49403" y="102120"/>
                  </a:cubicBezTo>
                  <a:lnTo>
                    <a:pt x="49403" y="216556"/>
                  </a:lnTo>
                  <a:cubicBezTo>
                    <a:pt x="49403" y="217027"/>
                    <a:pt x="49024" y="217403"/>
                    <a:pt x="48559" y="217403"/>
                  </a:cubicBezTo>
                  <a:lnTo>
                    <a:pt x="844" y="217403"/>
                  </a:lnTo>
                  <a:cubicBezTo>
                    <a:pt x="375" y="217403"/>
                    <a:pt x="0" y="217021"/>
                    <a:pt x="0" y="216556"/>
                  </a:cubicBezTo>
                  <a:lnTo>
                    <a:pt x="6" y="216556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B6D2161F-EA4D-10BC-0C5C-FF5521A633D3}"/>
                </a:ext>
              </a:extLst>
            </p:cNvPr>
            <p:cNvSpPr/>
            <p:nvPr/>
          </p:nvSpPr>
          <p:spPr>
            <a:xfrm>
              <a:off x="620958" y="1312748"/>
              <a:ext cx="394611" cy="341359"/>
            </a:xfrm>
            <a:custGeom>
              <a:avLst/>
              <a:gdLst>
                <a:gd name="connsiteX0" fmla="*/ 394599 w 394611"/>
                <a:gd name="connsiteY0" fmla="*/ 176899 h 341359"/>
                <a:gd name="connsiteX1" fmla="*/ 393359 w 394611"/>
                <a:gd name="connsiteY1" fmla="*/ 130955 h 341359"/>
                <a:gd name="connsiteX2" fmla="*/ 360326 w 394611"/>
                <a:gd name="connsiteY2" fmla="*/ 56382 h 341359"/>
                <a:gd name="connsiteX3" fmla="*/ 288449 w 394611"/>
                <a:gd name="connsiteY3" fmla="*/ 13743 h 341359"/>
                <a:gd name="connsiteX4" fmla="*/ 197306 w 394611"/>
                <a:gd name="connsiteY4" fmla="*/ 0 h 341359"/>
                <a:gd name="connsiteX5" fmla="*/ 106169 w 394611"/>
                <a:gd name="connsiteY5" fmla="*/ 13737 h 341359"/>
                <a:gd name="connsiteX6" fmla="*/ 51747 w 394611"/>
                <a:gd name="connsiteY6" fmla="*/ 41132 h 341359"/>
                <a:gd name="connsiteX7" fmla="*/ 34394 w 394611"/>
                <a:gd name="connsiteY7" fmla="*/ 56275 h 341359"/>
                <a:gd name="connsiteX8" fmla="*/ 19595 w 394611"/>
                <a:gd name="connsiteY8" fmla="*/ 75776 h 341359"/>
                <a:gd name="connsiteX9" fmla="*/ 24249 w 394611"/>
                <a:gd name="connsiteY9" fmla="*/ 122989 h 341359"/>
                <a:gd name="connsiteX10" fmla="*/ 110273 w 394611"/>
                <a:gd name="connsiteY10" fmla="*/ 161746 h 341359"/>
                <a:gd name="connsiteX11" fmla="*/ 195833 w 394611"/>
                <a:gd name="connsiteY11" fmla="*/ 178878 h 341359"/>
                <a:gd name="connsiteX12" fmla="*/ 283901 w 394611"/>
                <a:gd name="connsiteY12" fmla="*/ 196703 h 341359"/>
                <a:gd name="connsiteX13" fmla="*/ 281129 w 394611"/>
                <a:gd name="connsiteY13" fmla="*/ 208210 h 341359"/>
                <a:gd name="connsiteX14" fmla="*/ 267884 w 394611"/>
                <a:gd name="connsiteY14" fmla="*/ 217119 h 341359"/>
                <a:gd name="connsiteX15" fmla="*/ 197318 w 394611"/>
                <a:gd name="connsiteY15" fmla="*/ 230989 h 341359"/>
                <a:gd name="connsiteX16" fmla="*/ 113495 w 394611"/>
                <a:gd name="connsiteY16" fmla="*/ 208210 h 341359"/>
                <a:gd name="connsiteX17" fmla="*/ 110326 w 394611"/>
                <a:gd name="connsiteY17" fmla="*/ 185990 h 341359"/>
                <a:gd name="connsiteX18" fmla="*/ 93643 w 394611"/>
                <a:gd name="connsiteY18" fmla="*/ 181818 h 341359"/>
                <a:gd name="connsiteX19" fmla="*/ 101539 w 394611"/>
                <a:gd name="connsiteY19" fmla="*/ 219804 h 341359"/>
                <a:gd name="connsiteX20" fmla="*/ 135730 w 394611"/>
                <a:gd name="connsiteY20" fmla="*/ 238691 h 341359"/>
                <a:gd name="connsiteX21" fmla="*/ 197314 w 394611"/>
                <a:gd name="connsiteY21" fmla="*/ 247659 h 341359"/>
                <a:gd name="connsiteX22" fmla="*/ 258892 w 394611"/>
                <a:gd name="connsiteY22" fmla="*/ 238691 h 341359"/>
                <a:gd name="connsiteX23" fmla="*/ 289930 w 394611"/>
                <a:gd name="connsiteY23" fmla="*/ 222732 h 341359"/>
                <a:gd name="connsiteX24" fmla="*/ 293089 w 394611"/>
                <a:gd name="connsiteY24" fmla="*/ 219802 h 341359"/>
                <a:gd name="connsiteX25" fmla="*/ 300235 w 394611"/>
                <a:gd name="connsiteY25" fmla="*/ 201121 h 341359"/>
                <a:gd name="connsiteX26" fmla="*/ 314345 w 394611"/>
                <a:gd name="connsiteY26" fmla="*/ 205573 h 341359"/>
                <a:gd name="connsiteX27" fmla="*/ 305627 w 394611"/>
                <a:gd name="connsiteY27" fmla="*/ 227554 h 341359"/>
                <a:gd name="connsiteX28" fmla="*/ 303552 w 394611"/>
                <a:gd name="connsiteY28" fmla="*/ 229938 h 341359"/>
                <a:gd name="connsiteX29" fmla="*/ 197322 w 394611"/>
                <a:gd name="connsiteY29" fmla="*/ 262231 h 341359"/>
                <a:gd name="connsiteX30" fmla="*/ 91086 w 394611"/>
                <a:gd name="connsiteY30" fmla="*/ 229938 h 341359"/>
                <a:gd name="connsiteX31" fmla="*/ 79890 w 394611"/>
                <a:gd name="connsiteY31" fmla="*/ 202289 h 341359"/>
                <a:gd name="connsiteX32" fmla="*/ 79077 w 394611"/>
                <a:gd name="connsiteY32" fmla="*/ 177669 h 341359"/>
                <a:gd name="connsiteX33" fmla="*/ 62437 w 394611"/>
                <a:gd name="connsiteY33" fmla="*/ 172138 h 341359"/>
                <a:gd name="connsiteX34" fmla="*/ 63339 w 394611"/>
                <a:gd name="connsiteY34" fmla="*/ 203996 h 341359"/>
                <a:gd name="connsiteX35" fmla="*/ 79136 w 394611"/>
                <a:gd name="connsiteY35" fmla="*/ 241523 h 341359"/>
                <a:gd name="connsiteX36" fmla="*/ 122854 w 394611"/>
                <a:gd name="connsiteY36" fmla="*/ 267317 h 341359"/>
                <a:gd name="connsiteX37" fmla="*/ 197330 w 394611"/>
                <a:gd name="connsiteY37" fmla="*/ 278886 h 341359"/>
                <a:gd name="connsiteX38" fmla="*/ 271799 w 394611"/>
                <a:gd name="connsiteY38" fmla="*/ 267317 h 341359"/>
                <a:gd name="connsiteX39" fmla="*/ 315518 w 394611"/>
                <a:gd name="connsiteY39" fmla="*/ 241523 h 341359"/>
                <a:gd name="connsiteX40" fmla="*/ 321697 w 394611"/>
                <a:gd name="connsiteY40" fmla="*/ 233772 h 341359"/>
                <a:gd name="connsiteX41" fmla="*/ 330220 w 394611"/>
                <a:gd name="connsiteY41" fmla="*/ 211695 h 341359"/>
                <a:gd name="connsiteX42" fmla="*/ 343676 w 394611"/>
                <a:gd name="connsiteY42" fmla="*/ 218496 h 341359"/>
                <a:gd name="connsiteX43" fmla="*/ 334561 w 394611"/>
                <a:gd name="connsiteY43" fmla="*/ 240641 h 341359"/>
                <a:gd name="connsiteX44" fmla="*/ 325973 w 394611"/>
                <a:gd name="connsiteY44" fmla="*/ 251667 h 341359"/>
                <a:gd name="connsiteX45" fmla="*/ 197324 w 394611"/>
                <a:gd name="connsiteY45" fmla="*/ 293466 h 341359"/>
                <a:gd name="connsiteX46" fmla="*/ 68674 w 394611"/>
                <a:gd name="connsiteY46" fmla="*/ 251667 h 341359"/>
                <a:gd name="connsiteX47" fmla="*/ 48854 w 394611"/>
                <a:gd name="connsiteY47" fmla="*/ 205495 h 341359"/>
                <a:gd name="connsiteX48" fmla="*/ 47871 w 394611"/>
                <a:gd name="connsiteY48" fmla="*/ 166313 h 341359"/>
                <a:gd name="connsiteX49" fmla="*/ 31256 w 394611"/>
                <a:gd name="connsiteY49" fmla="*/ 157916 h 341359"/>
                <a:gd name="connsiteX50" fmla="*/ 32297 w 394611"/>
                <a:gd name="connsiteY50" fmla="*/ 207202 h 341359"/>
                <a:gd name="connsiteX51" fmla="*/ 56713 w 394611"/>
                <a:gd name="connsiteY51" fmla="*/ 263252 h 341359"/>
                <a:gd name="connsiteX52" fmla="*/ 197318 w 394611"/>
                <a:gd name="connsiteY52" fmla="*/ 310123 h 341359"/>
                <a:gd name="connsiteX53" fmla="*/ 337917 w 394611"/>
                <a:gd name="connsiteY53" fmla="*/ 263246 h 341359"/>
                <a:gd name="connsiteX54" fmla="*/ 342875 w 394611"/>
                <a:gd name="connsiteY54" fmla="*/ 257621 h 341359"/>
                <a:gd name="connsiteX55" fmla="*/ 357906 w 394611"/>
                <a:gd name="connsiteY55" fmla="*/ 229416 h 341359"/>
                <a:gd name="connsiteX56" fmla="*/ 360783 w 394611"/>
                <a:gd name="connsiteY56" fmla="*/ 257308 h 341359"/>
                <a:gd name="connsiteX57" fmla="*/ 348431 w 394611"/>
                <a:gd name="connsiteY57" fmla="*/ 273329 h 341359"/>
                <a:gd name="connsiteX58" fmla="*/ 348378 w 394611"/>
                <a:gd name="connsiteY58" fmla="*/ 273382 h 341359"/>
                <a:gd name="connsiteX59" fmla="*/ 342875 w 394611"/>
                <a:gd name="connsiteY59" fmla="*/ 278696 h 341359"/>
                <a:gd name="connsiteX60" fmla="*/ 283251 w 394611"/>
                <a:gd name="connsiteY60" fmla="*/ 311787 h 341359"/>
                <a:gd name="connsiteX61" fmla="*/ 197310 w 394611"/>
                <a:gd name="connsiteY61" fmla="*/ 324695 h 341359"/>
                <a:gd name="connsiteX62" fmla="*/ 111369 w 394611"/>
                <a:gd name="connsiteY62" fmla="*/ 311793 h 341359"/>
                <a:gd name="connsiteX63" fmla="*/ 46242 w 394611"/>
                <a:gd name="connsiteY63" fmla="*/ 273388 h 341359"/>
                <a:gd name="connsiteX64" fmla="*/ 17802 w 394611"/>
                <a:gd name="connsiteY64" fmla="*/ 208693 h 341359"/>
                <a:gd name="connsiteX65" fmla="*/ 16847 w 394611"/>
                <a:gd name="connsiteY65" fmla="*/ 148156 h 341359"/>
                <a:gd name="connsiteX66" fmla="*/ 1146 w 394611"/>
                <a:gd name="connsiteY66" fmla="*/ 132011 h 341359"/>
                <a:gd name="connsiteX67" fmla="*/ 27 w 394611"/>
                <a:gd name="connsiteY67" fmla="*/ 171864 h 341359"/>
                <a:gd name="connsiteX68" fmla="*/ 1263 w 394611"/>
                <a:gd name="connsiteY68" fmla="*/ 210406 h 341359"/>
                <a:gd name="connsiteX69" fmla="*/ 34298 w 394611"/>
                <a:gd name="connsiteY69" fmla="*/ 284977 h 341359"/>
                <a:gd name="connsiteX70" fmla="*/ 106179 w 394611"/>
                <a:gd name="connsiteY70" fmla="*/ 327623 h 341359"/>
                <a:gd name="connsiteX71" fmla="*/ 197320 w 394611"/>
                <a:gd name="connsiteY71" fmla="*/ 341359 h 341359"/>
                <a:gd name="connsiteX72" fmla="*/ 288457 w 394611"/>
                <a:gd name="connsiteY72" fmla="*/ 327623 h 341359"/>
                <a:gd name="connsiteX73" fmla="*/ 342879 w 394611"/>
                <a:gd name="connsiteY73" fmla="*/ 300227 h 341359"/>
                <a:gd name="connsiteX74" fmla="*/ 360307 w 394611"/>
                <a:gd name="connsiteY74" fmla="*/ 285004 h 341359"/>
                <a:gd name="connsiteX75" fmla="*/ 374898 w 394611"/>
                <a:gd name="connsiteY75" fmla="*/ 266133 h 341359"/>
                <a:gd name="connsiteX76" fmla="*/ 370526 w 394611"/>
                <a:gd name="connsiteY76" fmla="*/ 218529 h 341359"/>
                <a:gd name="connsiteX77" fmla="*/ 284349 w 394611"/>
                <a:gd name="connsiteY77" fmla="*/ 179611 h 341359"/>
                <a:gd name="connsiteX78" fmla="*/ 198789 w 394611"/>
                <a:gd name="connsiteY78" fmla="*/ 162479 h 341359"/>
                <a:gd name="connsiteX79" fmla="*/ 110721 w 394611"/>
                <a:gd name="connsiteY79" fmla="*/ 144655 h 341359"/>
                <a:gd name="connsiteX80" fmla="*/ 113493 w 394611"/>
                <a:gd name="connsiteY80" fmla="*/ 133150 h 341359"/>
                <a:gd name="connsiteX81" fmla="*/ 126738 w 394611"/>
                <a:gd name="connsiteY81" fmla="*/ 124240 h 341359"/>
                <a:gd name="connsiteX82" fmla="*/ 197310 w 394611"/>
                <a:gd name="connsiteY82" fmla="*/ 110371 h 341359"/>
                <a:gd name="connsiteX83" fmla="*/ 281127 w 394611"/>
                <a:gd name="connsiteY83" fmla="*/ 133150 h 341359"/>
                <a:gd name="connsiteX84" fmla="*/ 284296 w 394611"/>
                <a:gd name="connsiteY84" fmla="*/ 155367 h 341359"/>
                <a:gd name="connsiteX85" fmla="*/ 300979 w 394611"/>
                <a:gd name="connsiteY85" fmla="*/ 159539 h 341359"/>
                <a:gd name="connsiteX86" fmla="*/ 293083 w 394611"/>
                <a:gd name="connsiteY86" fmla="*/ 121553 h 341359"/>
                <a:gd name="connsiteX87" fmla="*/ 258892 w 394611"/>
                <a:gd name="connsiteY87" fmla="*/ 102666 h 341359"/>
                <a:gd name="connsiteX88" fmla="*/ 197308 w 394611"/>
                <a:gd name="connsiteY88" fmla="*/ 93698 h 341359"/>
                <a:gd name="connsiteX89" fmla="*/ 135730 w 394611"/>
                <a:gd name="connsiteY89" fmla="*/ 102666 h 341359"/>
                <a:gd name="connsiteX90" fmla="*/ 104692 w 394611"/>
                <a:gd name="connsiteY90" fmla="*/ 118625 h 341359"/>
                <a:gd name="connsiteX91" fmla="*/ 101533 w 394611"/>
                <a:gd name="connsiteY91" fmla="*/ 121555 h 341359"/>
                <a:gd name="connsiteX92" fmla="*/ 94389 w 394611"/>
                <a:gd name="connsiteY92" fmla="*/ 140230 h 341359"/>
                <a:gd name="connsiteX93" fmla="*/ 80277 w 394611"/>
                <a:gd name="connsiteY93" fmla="*/ 135773 h 341359"/>
                <a:gd name="connsiteX94" fmla="*/ 88995 w 394611"/>
                <a:gd name="connsiteY94" fmla="*/ 113792 h 341359"/>
                <a:gd name="connsiteX95" fmla="*/ 91072 w 394611"/>
                <a:gd name="connsiteY95" fmla="*/ 111407 h 341359"/>
                <a:gd name="connsiteX96" fmla="*/ 197302 w 394611"/>
                <a:gd name="connsiteY96" fmla="*/ 79116 h 341359"/>
                <a:gd name="connsiteX97" fmla="*/ 303538 w 394611"/>
                <a:gd name="connsiteY97" fmla="*/ 111407 h 341359"/>
                <a:gd name="connsiteX98" fmla="*/ 314734 w 394611"/>
                <a:gd name="connsiteY98" fmla="*/ 139057 h 341359"/>
                <a:gd name="connsiteX99" fmla="*/ 315547 w 394611"/>
                <a:gd name="connsiteY99" fmla="*/ 163676 h 341359"/>
                <a:gd name="connsiteX100" fmla="*/ 332187 w 394611"/>
                <a:gd name="connsiteY100" fmla="*/ 169208 h 341359"/>
                <a:gd name="connsiteX101" fmla="*/ 331285 w 394611"/>
                <a:gd name="connsiteY101" fmla="*/ 137349 h 341359"/>
                <a:gd name="connsiteX102" fmla="*/ 315488 w 394611"/>
                <a:gd name="connsiteY102" fmla="*/ 99822 h 341359"/>
                <a:gd name="connsiteX103" fmla="*/ 271770 w 394611"/>
                <a:gd name="connsiteY103" fmla="*/ 74029 h 341359"/>
                <a:gd name="connsiteX104" fmla="*/ 197300 w 394611"/>
                <a:gd name="connsiteY104" fmla="*/ 62460 h 341359"/>
                <a:gd name="connsiteX105" fmla="*/ 122831 w 394611"/>
                <a:gd name="connsiteY105" fmla="*/ 74029 h 341359"/>
                <a:gd name="connsiteX106" fmla="*/ 79112 w 394611"/>
                <a:gd name="connsiteY106" fmla="*/ 99822 h 341359"/>
                <a:gd name="connsiteX107" fmla="*/ 72933 w 394611"/>
                <a:gd name="connsiteY107" fmla="*/ 107574 h 341359"/>
                <a:gd name="connsiteX108" fmla="*/ 64410 w 394611"/>
                <a:gd name="connsiteY108" fmla="*/ 129649 h 341359"/>
                <a:gd name="connsiteX109" fmla="*/ 50954 w 394611"/>
                <a:gd name="connsiteY109" fmla="*/ 122854 h 341359"/>
                <a:gd name="connsiteX110" fmla="*/ 60069 w 394611"/>
                <a:gd name="connsiteY110" fmla="*/ 100708 h 341359"/>
                <a:gd name="connsiteX111" fmla="*/ 68657 w 394611"/>
                <a:gd name="connsiteY111" fmla="*/ 89684 h 341359"/>
                <a:gd name="connsiteX112" fmla="*/ 197306 w 394611"/>
                <a:gd name="connsiteY112" fmla="*/ 47886 h 341359"/>
                <a:gd name="connsiteX113" fmla="*/ 325955 w 394611"/>
                <a:gd name="connsiteY113" fmla="*/ 89684 h 341359"/>
                <a:gd name="connsiteX114" fmla="*/ 345774 w 394611"/>
                <a:gd name="connsiteY114" fmla="*/ 135855 h 341359"/>
                <a:gd name="connsiteX115" fmla="*/ 346757 w 394611"/>
                <a:gd name="connsiteY115" fmla="*/ 175037 h 341359"/>
                <a:gd name="connsiteX116" fmla="*/ 363370 w 394611"/>
                <a:gd name="connsiteY116" fmla="*/ 183433 h 341359"/>
                <a:gd name="connsiteX117" fmla="*/ 362330 w 394611"/>
                <a:gd name="connsiteY117" fmla="*/ 134147 h 341359"/>
                <a:gd name="connsiteX118" fmla="*/ 337915 w 394611"/>
                <a:gd name="connsiteY118" fmla="*/ 78097 h 341359"/>
                <a:gd name="connsiteX119" fmla="*/ 197310 w 394611"/>
                <a:gd name="connsiteY119" fmla="*/ 31227 h 341359"/>
                <a:gd name="connsiteX120" fmla="*/ 56711 w 394611"/>
                <a:gd name="connsiteY120" fmla="*/ 78101 h 341359"/>
                <a:gd name="connsiteX121" fmla="*/ 51753 w 394611"/>
                <a:gd name="connsiteY121" fmla="*/ 83727 h 341359"/>
                <a:gd name="connsiteX122" fmla="*/ 36722 w 394611"/>
                <a:gd name="connsiteY122" fmla="*/ 111932 h 341359"/>
                <a:gd name="connsiteX123" fmla="*/ 33786 w 394611"/>
                <a:gd name="connsiteY123" fmla="*/ 84484 h 341359"/>
                <a:gd name="connsiteX124" fmla="*/ 51759 w 394611"/>
                <a:gd name="connsiteY124" fmla="*/ 62651 h 341359"/>
                <a:gd name="connsiteX125" fmla="*/ 111377 w 394611"/>
                <a:gd name="connsiteY125" fmla="*/ 29560 h 341359"/>
                <a:gd name="connsiteX126" fmla="*/ 197324 w 394611"/>
                <a:gd name="connsiteY126" fmla="*/ 16653 h 341359"/>
                <a:gd name="connsiteX127" fmla="*/ 283259 w 394611"/>
                <a:gd name="connsiteY127" fmla="*/ 29554 h 341359"/>
                <a:gd name="connsiteX128" fmla="*/ 348380 w 394611"/>
                <a:gd name="connsiteY128" fmla="*/ 67960 h 341359"/>
                <a:gd name="connsiteX129" fmla="*/ 376820 w 394611"/>
                <a:gd name="connsiteY129" fmla="*/ 132653 h 341359"/>
                <a:gd name="connsiteX130" fmla="*/ 377865 w 394611"/>
                <a:gd name="connsiteY130" fmla="*/ 193260 h 341359"/>
                <a:gd name="connsiteX131" fmla="*/ 393492 w 394611"/>
                <a:gd name="connsiteY131" fmla="*/ 209356 h 341359"/>
                <a:gd name="connsiteX132" fmla="*/ 394611 w 394611"/>
                <a:gd name="connsiteY132" fmla="*/ 176889 h 341359"/>
                <a:gd name="connsiteX133" fmla="*/ 394601 w 394611"/>
                <a:gd name="connsiteY133" fmla="*/ 176889 h 34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394611" h="341359">
                  <a:moveTo>
                    <a:pt x="394599" y="176899"/>
                  </a:moveTo>
                  <a:cubicBezTo>
                    <a:pt x="394599" y="152412"/>
                    <a:pt x="394599" y="142931"/>
                    <a:pt x="393359" y="130955"/>
                  </a:cubicBezTo>
                  <a:cubicBezTo>
                    <a:pt x="390264" y="100941"/>
                    <a:pt x="379153" y="75852"/>
                    <a:pt x="360326" y="56382"/>
                  </a:cubicBezTo>
                  <a:cubicBezTo>
                    <a:pt x="342465" y="37912"/>
                    <a:pt x="318284" y="23567"/>
                    <a:pt x="288449" y="13743"/>
                  </a:cubicBezTo>
                  <a:cubicBezTo>
                    <a:pt x="261162" y="4749"/>
                    <a:pt x="229643" y="0"/>
                    <a:pt x="197306" y="0"/>
                  </a:cubicBezTo>
                  <a:cubicBezTo>
                    <a:pt x="164969" y="0"/>
                    <a:pt x="133456" y="4749"/>
                    <a:pt x="106169" y="13737"/>
                  </a:cubicBezTo>
                  <a:cubicBezTo>
                    <a:pt x="85133" y="20663"/>
                    <a:pt x="66924" y="29848"/>
                    <a:pt x="51747" y="41132"/>
                  </a:cubicBezTo>
                  <a:cubicBezTo>
                    <a:pt x="45435" y="45822"/>
                    <a:pt x="39631" y="50867"/>
                    <a:pt x="34394" y="56275"/>
                  </a:cubicBezTo>
                  <a:cubicBezTo>
                    <a:pt x="29746" y="60773"/>
                    <a:pt x="24766" y="67336"/>
                    <a:pt x="19595" y="75776"/>
                  </a:cubicBezTo>
                  <a:cubicBezTo>
                    <a:pt x="10406" y="90776"/>
                    <a:pt x="12303" y="110202"/>
                    <a:pt x="24249" y="122989"/>
                  </a:cubicBezTo>
                  <a:cubicBezTo>
                    <a:pt x="33802" y="133210"/>
                    <a:pt x="53560" y="148015"/>
                    <a:pt x="110273" y="161746"/>
                  </a:cubicBezTo>
                  <a:cubicBezTo>
                    <a:pt x="136435" y="168081"/>
                    <a:pt x="165789" y="173448"/>
                    <a:pt x="195833" y="178878"/>
                  </a:cubicBezTo>
                  <a:cubicBezTo>
                    <a:pt x="226168" y="184357"/>
                    <a:pt x="256958" y="189923"/>
                    <a:pt x="283901" y="196703"/>
                  </a:cubicBezTo>
                  <a:cubicBezTo>
                    <a:pt x="283483" y="202572"/>
                    <a:pt x="282676" y="206602"/>
                    <a:pt x="281129" y="208210"/>
                  </a:cubicBezTo>
                  <a:cubicBezTo>
                    <a:pt x="278717" y="210705"/>
                    <a:pt x="274311" y="213909"/>
                    <a:pt x="267884" y="217119"/>
                  </a:cubicBezTo>
                  <a:cubicBezTo>
                    <a:pt x="254022" y="224035"/>
                    <a:pt x="230763" y="230989"/>
                    <a:pt x="197318" y="230989"/>
                  </a:cubicBezTo>
                  <a:cubicBezTo>
                    <a:pt x="148725" y="230989"/>
                    <a:pt x="121116" y="216088"/>
                    <a:pt x="113495" y="208210"/>
                  </a:cubicBezTo>
                  <a:cubicBezTo>
                    <a:pt x="111129" y="205761"/>
                    <a:pt x="110494" y="197671"/>
                    <a:pt x="110326" y="185990"/>
                  </a:cubicBezTo>
                  <a:cubicBezTo>
                    <a:pt x="104649" y="184652"/>
                    <a:pt x="99078" y="183261"/>
                    <a:pt x="93643" y="181818"/>
                  </a:cubicBezTo>
                  <a:cubicBezTo>
                    <a:pt x="93758" y="202334"/>
                    <a:pt x="94657" y="212687"/>
                    <a:pt x="101539" y="219804"/>
                  </a:cubicBezTo>
                  <a:cubicBezTo>
                    <a:pt x="108537" y="227038"/>
                    <a:pt x="120678" y="233748"/>
                    <a:pt x="135730" y="238691"/>
                  </a:cubicBezTo>
                  <a:cubicBezTo>
                    <a:pt x="153591" y="244555"/>
                    <a:pt x="174801" y="247659"/>
                    <a:pt x="197314" y="247659"/>
                  </a:cubicBezTo>
                  <a:cubicBezTo>
                    <a:pt x="219827" y="247659"/>
                    <a:pt x="241032" y="244561"/>
                    <a:pt x="258892" y="238691"/>
                  </a:cubicBezTo>
                  <a:cubicBezTo>
                    <a:pt x="271889" y="234423"/>
                    <a:pt x="282710" y="228841"/>
                    <a:pt x="289930" y="222732"/>
                  </a:cubicBezTo>
                  <a:cubicBezTo>
                    <a:pt x="291071" y="221770"/>
                    <a:pt x="292132" y="220792"/>
                    <a:pt x="293089" y="219802"/>
                  </a:cubicBezTo>
                  <a:cubicBezTo>
                    <a:pt x="297367" y="215382"/>
                    <a:pt x="299330" y="209702"/>
                    <a:pt x="300235" y="201121"/>
                  </a:cubicBezTo>
                  <a:cubicBezTo>
                    <a:pt x="305130" y="202549"/>
                    <a:pt x="309846" y="204030"/>
                    <a:pt x="314345" y="205573"/>
                  </a:cubicBezTo>
                  <a:cubicBezTo>
                    <a:pt x="313400" y="212219"/>
                    <a:pt x="311282" y="220505"/>
                    <a:pt x="305627" y="227554"/>
                  </a:cubicBezTo>
                  <a:cubicBezTo>
                    <a:pt x="304976" y="228364"/>
                    <a:pt x="304296" y="229162"/>
                    <a:pt x="303552" y="229938"/>
                  </a:cubicBezTo>
                  <a:cubicBezTo>
                    <a:pt x="288459" y="245547"/>
                    <a:pt x="252779" y="262231"/>
                    <a:pt x="197322" y="262231"/>
                  </a:cubicBezTo>
                  <a:cubicBezTo>
                    <a:pt x="141864" y="262231"/>
                    <a:pt x="106181" y="245549"/>
                    <a:pt x="91086" y="229938"/>
                  </a:cubicBezTo>
                  <a:cubicBezTo>
                    <a:pt x="82709" y="221277"/>
                    <a:pt x="80681" y="210009"/>
                    <a:pt x="79890" y="202289"/>
                  </a:cubicBezTo>
                  <a:cubicBezTo>
                    <a:pt x="79198" y="195590"/>
                    <a:pt x="79093" y="187805"/>
                    <a:pt x="79077" y="177669"/>
                  </a:cubicBezTo>
                  <a:cubicBezTo>
                    <a:pt x="73426" y="176093"/>
                    <a:pt x="63181" y="172414"/>
                    <a:pt x="62437" y="172138"/>
                  </a:cubicBezTo>
                  <a:cubicBezTo>
                    <a:pt x="62437" y="185548"/>
                    <a:pt x="62443" y="195271"/>
                    <a:pt x="63339" y="203996"/>
                  </a:cubicBezTo>
                  <a:cubicBezTo>
                    <a:pt x="64390" y="214181"/>
                    <a:pt x="67168" y="229150"/>
                    <a:pt x="79136" y="241523"/>
                  </a:cubicBezTo>
                  <a:cubicBezTo>
                    <a:pt x="88986" y="251708"/>
                    <a:pt x="104507" y="260866"/>
                    <a:pt x="122854" y="267317"/>
                  </a:cubicBezTo>
                  <a:cubicBezTo>
                    <a:pt x="144691" y="274994"/>
                    <a:pt x="169296" y="278886"/>
                    <a:pt x="197330" y="278886"/>
                  </a:cubicBezTo>
                  <a:cubicBezTo>
                    <a:pt x="225363" y="278886"/>
                    <a:pt x="249962" y="274994"/>
                    <a:pt x="271799" y="267317"/>
                  </a:cubicBezTo>
                  <a:cubicBezTo>
                    <a:pt x="290147" y="260866"/>
                    <a:pt x="305672" y="251708"/>
                    <a:pt x="315518" y="241523"/>
                  </a:cubicBezTo>
                  <a:cubicBezTo>
                    <a:pt x="317932" y="239028"/>
                    <a:pt x="319970" y="236420"/>
                    <a:pt x="321697" y="233772"/>
                  </a:cubicBezTo>
                  <a:cubicBezTo>
                    <a:pt x="326561" y="226316"/>
                    <a:pt x="328948" y="218512"/>
                    <a:pt x="330220" y="211695"/>
                  </a:cubicBezTo>
                  <a:cubicBezTo>
                    <a:pt x="335119" y="213843"/>
                    <a:pt x="339626" y="216100"/>
                    <a:pt x="343676" y="218496"/>
                  </a:cubicBezTo>
                  <a:cubicBezTo>
                    <a:pt x="342123" y="224994"/>
                    <a:pt x="339413" y="232851"/>
                    <a:pt x="334561" y="240641"/>
                  </a:cubicBezTo>
                  <a:cubicBezTo>
                    <a:pt x="332232" y="244385"/>
                    <a:pt x="329411" y="248113"/>
                    <a:pt x="325973" y="251667"/>
                  </a:cubicBezTo>
                  <a:cubicBezTo>
                    <a:pt x="300661" y="277842"/>
                    <a:pt x="252402" y="293466"/>
                    <a:pt x="197324" y="293466"/>
                  </a:cubicBezTo>
                  <a:cubicBezTo>
                    <a:pt x="142245" y="293466"/>
                    <a:pt x="93983" y="277842"/>
                    <a:pt x="68674" y="251667"/>
                  </a:cubicBezTo>
                  <a:cubicBezTo>
                    <a:pt x="51817" y="234234"/>
                    <a:pt x="49588" y="212603"/>
                    <a:pt x="48854" y="205495"/>
                  </a:cubicBezTo>
                  <a:cubicBezTo>
                    <a:pt x="47871" y="195967"/>
                    <a:pt x="47871" y="182896"/>
                    <a:pt x="47871" y="166313"/>
                  </a:cubicBezTo>
                  <a:cubicBezTo>
                    <a:pt x="41835" y="163647"/>
                    <a:pt x="36306" y="160856"/>
                    <a:pt x="31256" y="157916"/>
                  </a:cubicBezTo>
                  <a:cubicBezTo>
                    <a:pt x="31256" y="188738"/>
                    <a:pt x="31229" y="196822"/>
                    <a:pt x="32297" y="207202"/>
                  </a:cubicBezTo>
                  <a:cubicBezTo>
                    <a:pt x="33175" y="215732"/>
                    <a:pt x="35851" y="241678"/>
                    <a:pt x="56713" y="263252"/>
                  </a:cubicBezTo>
                  <a:cubicBezTo>
                    <a:pt x="85094" y="292603"/>
                    <a:pt x="137652" y="310123"/>
                    <a:pt x="197318" y="310123"/>
                  </a:cubicBezTo>
                  <a:cubicBezTo>
                    <a:pt x="256983" y="310123"/>
                    <a:pt x="309538" y="292599"/>
                    <a:pt x="337917" y="263246"/>
                  </a:cubicBezTo>
                  <a:cubicBezTo>
                    <a:pt x="339703" y="261402"/>
                    <a:pt x="341343" y="259518"/>
                    <a:pt x="342875" y="257621"/>
                  </a:cubicBezTo>
                  <a:cubicBezTo>
                    <a:pt x="350549" y="248103"/>
                    <a:pt x="355128" y="238136"/>
                    <a:pt x="357906" y="229416"/>
                  </a:cubicBezTo>
                  <a:cubicBezTo>
                    <a:pt x="365378" y="237015"/>
                    <a:pt x="366218" y="248584"/>
                    <a:pt x="360783" y="257308"/>
                  </a:cubicBezTo>
                  <a:cubicBezTo>
                    <a:pt x="356864" y="263594"/>
                    <a:pt x="352709" y="268989"/>
                    <a:pt x="348431" y="273329"/>
                  </a:cubicBezTo>
                  <a:lnTo>
                    <a:pt x="348378" y="273382"/>
                  </a:lnTo>
                  <a:cubicBezTo>
                    <a:pt x="346620" y="275201"/>
                    <a:pt x="344776" y="276967"/>
                    <a:pt x="342875" y="278696"/>
                  </a:cubicBezTo>
                  <a:cubicBezTo>
                    <a:pt x="327506" y="292683"/>
                    <a:pt x="307502" y="303801"/>
                    <a:pt x="283251" y="311787"/>
                  </a:cubicBezTo>
                  <a:cubicBezTo>
                    <a:pt x="257616" y="320231"/>
                    <a:pt x="227899" y="324695"/>
                    <a:pt x="197310" y="324695"/>
                  </a:cubicBezTo>
                  <a:cubicBezTo>
                    <a:pt x="166721" y="324695"/>
                    <a:pt x="137006" y="320231"/>
                    <a:pt x="111369" y="311793"/>
                  </a:cubicBezTo>
                  <a:cubicBezTo>
                    <a:pt x="84123" y="302819"/>
                    <a:pt x="62212" y="289896"/>
                    <a:pt x="46242" y="273388"/>
                  </a:cubicBezTo>
                  <a:cubicBezTo>
                    <a:pt x="30070" y="256668"/>
                    <a:pt x="20508" y="234899"/>
                    <a:pt x="17802" y="208693"/>
                  </a:cubicBezTo>
                  <a:cubicBezTo>
                    <a:pt x="16655" y="197567"/>
                    <a:pt x="16317" y="176750"/>
                    <a:pt x="16847" y="148156"/>
                  </a:cubicBezTo>
                  <a:cubicBezTo>
                    <a:pt x="16028" y="147501"/>
                    <a:pt x="7954" y="141308"/>
                    <a:pt x="1146" y="132011"/>
                  </a:cubicBezTo>
                  <a:cubicBezTo>
                    <a:pt x="-274" y="143712"/>
                    <a:pt x="27" y="171864"/>
                    <a:pt x="27" y="171864"/>
                  </a:cubicBezTo>
                  <a:cubicBezTo>
                    <a:pt x="27" y="186706"/>
                    <a:pt x="27" y="198428"/>
                    <a:pt x="1263" y="210406"/>
                  </a:cubicBezTo>
                  <a:cubicBezTo>
                    <a:pt x="4358" y="240418"/>
                    <a:pt x="15469" y="265509"/>
                    <a:pt x="34298" y="284977"/>
                  </a:cubicBezTo>
                  <a:cubicBezTo>
                    <a:pt x="52159" y="303447"/>
                    <a:pt x="76342" y="317792"/>
                    <a:pt x="106179" y="327623"/>
                  </a:cubicBezTo>
                  <a:cubicBezTo>
                    <a:pt x="133472" y="336610"/>
                    <a:pt x="164985" y="341359"/>
                    <a:pt x="197320" y="341359"/>
                  </a:cubicBezTo>
                  <a:cubicBezTo>
                    <a:pt x="229655" y="341359"/>
                    <a:pt x="261170" y="336610"/>
                    <a:pt x="288457" y="327623"/>
                  </a:cubicBezTo>
                  <a:cubicBezTo>
                    <a:pt x="309493" y="320697"/>
                    <a:pt x="327702" y="311511"/>
                    <a:pt x="342879" y="300227"/>
                  </a:cubicBezTo>
                  <a:cubicBezTo>
                    <a:pt x="349222" y="295516"/>
                    <a:pt x="355046" y="290446"/>
                    <a:pt x="360307" y="285004"/>
                  </a:cubicBezTo>
                  <a:cubicBezTo>
                    <a:pt x="365429" y="279796"/>
                    <a:pt x="370340" y="273445"/>
                    <a:pt x="374898" y="266133"/>
                  </a:cubicBezTo>
                  <a:cubicBezTo>
                    <a:pt x="384298" y="251053"/>
                    <a:pt x="382519" y="231458"/>
                    <a:pt x="370526" y="218529"/>
                  </a:cubicBezTo>
                  <a:cubicBezTo>
                    <a:pt x="358660" y="205739"/>
                    <a:pt x="336213" y="192223"/>
                    <a:pt x="284349" y="179611"/>
                  </a:cubicBezTo>
                  <a:cubicBezTo>
                    <a:pt x="258191" y="173251"/>
                    <a:pt x="228833" y="167909"/>
                    <a:pt x="198789" y="162479"/>
                  </a:cubicBezTo>
                  <a:cubicBezTo>
                    <a:pt x="168454" y="157003"/>
                    <a:pt x="137664" y="151434"/>
                    <a:pt x="110721" y="144655"/>
                  </a:cubicBezTo>
                  <a:cubicBezTo>
                    <a:pt x="111139" y="138787"/>
                    <a:pt x="111946" y="134756"/>
                    <a:pt x="113493" y="133150"/>
                  </a:cubicBezTo>
                  <a:cubicBezTo>
                    <a:pt x="115907" y="130654"/>
                    <a:pt x="120311" y="127450"/>
                    <a:pt x="126738" y="124240"/>
                  </a:cubicBezTo>
                  <a:cubicBezTo>
                    <a:pt x="140600" y="117324"/>
                    <a:pt x="163922" y="110371"/>
                    <a:pt x="197310" y="110371"/>
                  </a:cubicBezTo>
                  <a:cubicBezTo>
                    <a:pt x="246182" y="110371"/>
                    <a:pt x="273506" y="125271"/>
                    <a:pt x="281127" y="133150"/>
                  </a:cubicBezTo>
                  <a:cubicBezTo>
                    <a:pt x="283493" y="135599"/>
                    <a:pt x="284128" y="143688"/>
                    <a:pt x="284296" y="155367"/>
                  </a:cubicBezTo>
                  <a:cubicBezTo>
                    <a:pt x="289973" y="156705"/>
                    <a:pt x="295544" y="158096"/>
                    <a:pt x="300979" y="159539"/>
                  </a:cubicBezTo>
                  <a:cubicBezTo>
                    <a:pt x="300864" y="139023"/>
                    <a:pt x="299965" y="128671"/>
                    <a:pt x="293083" y="121553"/>
                  </a:cubicBezTo>
                  <a:cubicBezTo>
                    <a:pt x="286085" y="114320"/>
                    <a:pt x="273944" y="107609"/>
                    <a:pt x="258892" y="102666"/>
                  </a:cubicBezTo>
                  <a:cubicBezTo>
                    <a:pt x="241031" y="96802"/>
                    <a:pt x="219737" y="93698"/>
                    <a:pt x="197308" y="93698"/>
                  </a:cubicBezTo>
                  <a:cubicBezTo>
                    <a:pt x="174879" y="93698"/>
                    <a:pt x="153591" y="96796"/>
                    <a:pt x="135730" y="102666"/>
                  </a:cubicBezTo>
                  <a:cubicBezTo>
                    <a:pt x="122733" y="106934"/>
                    <a:pt x="111912" y="112516"/>
                    <a:pt x="104692" y="118625"/>
                  </a:cubicBezTo>
                  <a:cubicBezTo>
                    <a:pt x="103551" y="119587"/>
                    <a:pt x="102490" y="120565"/>
                    <a:pt x="101533" y="121555"/>
                  </a:cubicBezTo>
                  <a:cubicBezTo>
                    <a:pt x="97255" y="125975"/>
                    <a:pt x="95292" y="131653"/>
                    <a:pt x="94389" y="140230"/>
                  </a:cubicBezTo>
                  <a:cubicBezTo>
                    <a:pt x="89493" y="138802"/>
                    <a:pt x="84778" y="137322"/>
                    <a:pt x="80277" y="135773"/>
                  </a:cubicBezTo>
                  <a:cubicBezTo>
                    <a:pt x="81222" y="129126"/>
                    <a:pt x="83340" y="120841"/>
                    <a:pt x="88995" y="113792"/>
                  </a:cubicBezTo>
                  <a:cubicBezTo>
                    <a:pt x="89646" y="112984"/>
                    <a:pt x="90326" y="112184"/>
                    <a:pt x="91072" y="111407"/>
                  </a:cubicBezTo>
                  <a:cubicBezTo>
                    <a:pt x="106165" y="95799"/>
                    <a:pt x="142003" y="79116"/>
                    <a:pt x="197302" y="79116"/>
                  </a:cubicBezTo>
                  <a:cubicBezTo>
                    <a:pt x="252601" y="79116"/>
                    <a:pt x="288443" y="95799"/>
                    <a:pt x="303538" y="111407"/>
                  </a:cubicBezTo>
                  <a:cubicBezTo>
                    <a:pt x="311915" y="120068"/>
                    <a:pt x="313943" y="131337"/>
                    <a:pt x="314734" y="139057"/>
                  </a:cubicBezTo>
                  <a:cubicBezTo>
                    <a:pt x="315426" y="145756"/>
                    <a:pt x="315531" y="153541"/>
                    <a:pt x="315547" y="163676"/>
                  </a:cubicBezTo>
                  <a:cubicBezTo>
                    <a:pt x="320939" y="165157"/>
                    <a:pt x="331443" y="168932"/>
                    <a:pt x="332187" y="169208"/>
                  </a:cubicBezTo>
                  <a:cubicBezTo>
                    <a:pt x="332187" y="155798"/>
                    <a:pt x="332181" y="146075"/>
                    <a:pt x="331285" y="137349"/>
                  </a:cubicBezTo>
                  <a:cubicBezTo>
                    <a:pt x="330234" y="127164"/>
                    <a:pt x="327456" y="112196"/>
                    <a:pt x="315488" y="99822"/>
                  </a:cubicBezTo>
                  <a:cubicBezTo>
                    <a:pt x="305638" y="89638"/>
                    <a:pt x="290117" y="80480"/>
                    <a:pt x="271770" y="74029"/>
                  </a:cubicBezTo>
                  <a:cubicBezTo>
                    <a:pt x="249933" y="66352"/>
                    <a:pt x="224873" y="62460"/>
                    <a:pt x="197300" y="62460"/>
                  </a:cubicBezTo>
                  <a:cubicBezTo>
                    <a:pt x="169728" y="62460"/>
                    <a:pt x="144668" y="66352"/>
                    <a:pt x="122831" y="74029"/>
                  </a:cubicBezTo>
                  <a:cubicBezTo>
                    <a:pt x="104483" y="80480"/>
                    <a:pt x="88958" y="89638"/>
                    <a:pt x="79112" y="99822"/>
                  </a:cubicBezTo>
                  <a:cubicBezTo>
                    <a:pt x="76700" y="102318"/>
                    <a:pt x="74660" y="104925"/>
                    <a:pt x="72933" y="107574"/>
                  </a:cubicBezTo>
                  <a:cubicBezTo>
                    <a:pt x="68069" y="115030"/>
                    <a:pt x="65682" y="122834"/>
                    <a:pt x="64410" y="129649"/>
                  </a:cubicBezTo>
                  <a:cubicBezTo>
                    <a:pt x="59514" y="127503"/>
                    <a:pt x="55004" y="125244"/>
                    <a:pt x="50954" y="122854"/>
                  </a:cubicBezTo>
                  <a:cubicBezTo>
                    <a:pt x="52507" y="116356"/>
                    <a:pt x="55216" y="108497"/>
                    <a:pt x="60069" y="100708"/>
                  </a:cubicBezTo>
                  <a:cubicBezTo>
                    <a:pt x="62398" y="96965"/>
                    <a:pt x="65219" y="93236"/>
                    <a:pt x="68657" y="89684"/>
                  </a:cubicBezTo>
                  <a:cubicBezTo>
                    <a:pt x="93969" y="63510"/>
                    <a:pt x="142060" y="47886"/>
                    <a:pt x="197306" y="47886"/>
                  </a:cubicBezTo>
                  <a:cubicBezTo>
                    <a:pt x="252553" y="47886"/>
                    <a:pt x="300647" y="63510"/>
                    <a:pt x="325955" y="89684"/>
                  </a:cubicBezTo>
                  <a:cubicBezTo>
                    <a:pt x="342813" y="107118"/>
                    <a:pt x="345042" y="128749"/>
                    <a:pt x="345774" y="135855"/>
                  </a:cubicBezTo>
                  <a:cubicBezTo>
                    <a:pt x="346757" y="145384"/>
                    <a:pt x="346757" y="155260"/>
                    <a:pt x="346757" y="175037"/>
                  </a:cubicBezTo>
                  <a:cubicBezTo>
                    <a:pt x="352793" y="177702"/>
                    <a:pt x="358322" y="180494"/>
                    <a:pt x="363370" y="183433"/>
                  </a:cubicBezTo>
                  <a:cubicBezTo>
                    <a:pt x="363370" y="151047"/>
                    <a:pt x="363397" y="144528"/>
                    <a:pt x="362330" y="134147"/>
                  </a:cubicBezTo>
                  <a:cubicBezTo>
                    <a:pt x="361453" y="125617"/>
                    <a:pt x="358777" y="99672"/>
                    <a:pt x="337915" y="78097"/>
                  </a:cubicBezTo>
                  <a:cubicBezTo>
                    <a:pt x="309534" y="48746"/>
                    <a:pt x="256972" y="31227"/>
                    <a:pt x="197310" y="31227"/>
                  </a:cubicBezTo>
                  <a:cubicBezTo>
                    <a:pt x="137649" y="31227"/>
                    <a:pt x="85090" y="48750"/>
                    <a:pt x="56711" y="78101"/>
                  </a:cubicBezTo>
                  <a:cubicBezTo>
                    <a:pt x="54925" y="79946"/>
                    <a:pt x="53284" y="81829"/>
                    <a:pt x="51753" y="83727"/>
                  </a:cubicBezTo>
                  <a:cubicBezTo>
                    <a:pt x="44079" y="93244"/>
                    <a:pt x="39500" y="103218"/>
                    <a:pt x="36722" y="111932"/>
                  </a:cubicBezTo>
                  <a:cubicBezTo>
                    <a:pt x="29445" y="104444"/>
                    <a:pt x="28488" y="93113"/>
                    <a:pt x="33786" y="84484"/>
                  </a:cubicBezTo>
                  <a:cubicBezTo>
                    <a:pt x="41438" y="72016"/>
                    <a:pt x="46566" y="67416"/>
                    <a:pt x="51759" y="62651"/>
                  </a:cubicBezTo>
                  <a:cubicBezTo>
                    <a:pt x="67063" y="48598"/>
                    <a:pt x="87132" y="37547"/>
                    <a:pt x="111377" y="29560"/>
                  </a:cubicBezTo>
                  <a:cubicBezTo>
                    <a:pt x="137012" y="21116"/>
                    <a:pt x="166729" y="16653"/>
                    <a:pt x="197324" y="16653"/>
                  </a:cubicBezTo>
                  <a:cubicBezTo>
                    <a:pt x="227918" y="16653"/>
                    <a:pt x="257628" y="21116"/>
                    <a:pt x="283259" y="29554"/>
                  </a:cubicBezTo>
                  <a:cubicBezTo>
                    <a:pt x="310505" y="38528"/>
                    <a:pt x="332416" y="51451"/>
                    <a:pt x="348380" y="67960"/>
                  </a:cubicBezTo>
                  <a:cubicBezTo>
                    <a:pt x="364552" y="84679"/>
                    <a:pt x="374114" y="106449"/>
                    <a:pt x="376820" y="132653"/>
                  </a:cubicBezTo>
                  <a:cubicBezTo>
                    <a:pt x="377967" y="143778"/>
                    <a:pt x="378051" y="149685"/>
                    <a:pt x="377865" y="193260"/>
                  </a:cubicBezTo>
                  <a:cubicBezTo>
                    <a:pt x="378658" y="193894"/>
                    <a:pt x="387297" y="200742"/>
                    <a:pt x="393492" y="209356"/>
                  </a:cubicBezTo>
                  <a:cubicBezTo>
                    <a:pt x="394648" y="199083"/>
                    <a:pt x="394611" y="188765"/>
                    <a:pt x="394611" y="176889"/>
                  </a:cubicBezTo>
                  <a:lnTo>
                    <a:pt x="394601" y="176889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48" name="Graphic 47">
            <a:extLst>
              <a:ext uri="{FF2B5EF4-FFF2-40B4-BE49-F238E27FC236}">
                <a16:creationId xmlns:a16="http://schemas.microsoft.com/office/drawing/2014/main" id="{A902C098-6C9F-D476-0D92-5C93202DEE1C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7081024" y="5945772"/>
            <a:ext cx="2105262" cy="4511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23653947"/>
      </p:ext>
    </p:extLst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ext Heavy Slide w/ icons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36FB2DD1-3B23-51D6-16DA-4631C45F1EB7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9DDA10D-A083-13F9-01ED-694B1D012B99}"/>
              </a:ext>
            </a:extLst>
          </p:cNvPr>
          <p:cNvGrpSpPr/>
          <p:nvPr userDrawn="1"/>
        </p:nvGrpSpPr>
        <p:grpSpPr>
          <a:xfrm>
            <a:off x="9965853" y="327790"/>
            <a:ext cx="3185148" cy="742841"/>
            <a:chOff x="8200941" y="3816054"/>
            <a:chExt cx="3986871" cy="929819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A2C1B690-8DC8-52D3-D173-CF064D20B36F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ED631834-E1A4-D024-6C35-A5989845877F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4B509CCB-897F-DCFC-6F44-55DFE2B7A3EC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66D81022-DAC3-51E3-E66F-E792BA87122F}"/>
              </a:ext>
            </a:extLst>
          </p:cNvPr>
          <p:cNvGrpSpPr/>
          <p:nvPr userDrawn="1"/>
        </p:nvGrpSpPr>
        <p:grpSpPr>
          <a:xfrm>
            <a:off x="10926132" y="5497804"/>
            <a:ext cx="2073899" cy="321555"/>
            <a:chOff x="7573955" y="3084660"/>
            <a:chExt cx="4515315" cy="700093"/>
          </a:xfrm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61F7387C-A3CF-97DF-FA34-A453A999FE84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CF3F2B9E-3C11-86CD-07AC-19BFBDFA0D2A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807A77CC-60B0-1642-81EF-E4F32C4D2EE3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A5FC350E-AF90-944B-715C-2BA292A1222A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" name="Rectangle 14">
            <a:extLst>
              <a:ext uri="{FF2B5EF4-FFF2-40B4-BE49-F238E27FC236}">
                <a16:creationId xmlns:a16="http://schemas.microsoft.com/office/drawing/2014/main" id="{BB7EDDD9-130E-709A-08DF-D6A3C2A3FFEF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0EA5D933-69F2-A4A2-C313-84F5DE5FAF4F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3C8F8C49-1175-CEE9-468E-0E6429D01E27}"/>
              </a:ext>
            </a:extLst>
          </p:cNvPr>
          <p:cNvSpPr/>
          <p:nvPr userDrawn="1"/>
        </p:nvSpPr>
        <p:spPr>
          <a:xfrm rot="10800000">
            <a:off x="12190722" y="-1"/>
            <a:ext cx="4444409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 Placeholder 19">
            <a:extLst>
              <a:ext uri="{FF2B5EF4-FFF2-40B4-BE49-F238E27FC236}">
                <a16:creationId xmlns:a16="http://schemas.microsoft.com/office/drawing/2014/main" id="{7E91EAFD-58CC-204D-AF0C-372C5A7A756E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09601" y="2662047"/>
            <a:ext cx="2036763" cy="403225"/>
          </a:xfrm>
          <a:prstGeom prst="rect">
            <a:avLst/>
          </a:prstGeom>
        </p:spPr>
        <p:txBody>
          <a:bodyPr/>
          <a:lstStyle>
            <a:lvl1pPr>
              <a:defRPr lang="en-GB" sz="1500" kern="1200" dirty="0" smtClean="0">
                <a:solidFill>
                  <a:schemeClr val="dk1">
                    <a:hueOff val="0"/>
                    <a:satOff val="0"/>
                    <a:lumOff val="0"/>
                    <a:alphaOff val="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ctr" defTabSz="40005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None/>
            </a:pPr>
            <a:r>
              <a:rPr lang="en-GB"/>
              <a:t>Click to edit Master text styles</a:t>
            </a:r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2563BAC4-B824-7B85-B30E-F4EA751C61EF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1327692" y="1848939"/>
            <a:ext cx="600581" cy="521283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18" name="Text Placeholder 19">
            <a:extLst>
              <a:ext uri="{FF2B5EF4-FFF2-40B4-BE49-F238E27FC236}">
                <a16:creationId xmlns:a16="http://schemas.microsoft.com/office/drawing/2014/main" id="{7683ADB7-A1D0-C967-B7AE-AE7537FE046A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3520871" y="2662047"/>
            <a:ext cx="2036763" cy="403225"/>
          </a:xfrm>
          <a:prstGeom prst="rect">
            <a:avLst/>
          </a:prstGeom>
        </p:spPr>
        <p:txBody>
          <a:bodyPr/>
          <a:lstStyle>
            <a:lvl1pPr>
              <a:defRPr lang="en-GB" sz="1500" kern="1200" dirty="0" smtClean="0">
                <a:solidFill>
                  <a:schemeClr val="dk1">
                    <a:hueOff val="0"/>
                    <a:satOff val="0"/>
                    <a:lumOff val="0"/>
                    <a:alphaOff val="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ctr" defTabSz="40005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None/>
            </a:pPr>
            <a:r>
              <a:rPr lang="en-GB"/>
              <a:t>Click to edit Master text styles</a:t>
            </a:r>
          </a:p>
        </p:txBody>
      </p:sp>
      <p:sp>
        <p:nvSpPr>
          <p:cNvPr id="19" name="Picture Placeholder 31">
            <a:extLst>
              <a:ext uri="{FF2B5EF4-FFF2-40B4-BE49-F238E27FC236}">
                <a16:creationId xmlns:a16="http://schemas.microsoft.com/office/drawing/2014/main" id="{E1D744C2-7B9E-7328-6679-0080DD9707E1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4238962" y="1848939"/>
            <a:ext cx="600581" cy="521283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20" name="Text Placeholder 19">
            <a:extLst>
              <a:ext uri="{FF2B5EF4-FFF2-40B4-BE49-F238E27FC236}">
                <a16:creationId xmlns:a16="http://schemas.microsoft.com/office/drawing/2014/main" id="{7B3B8D56-6987-91E4-B2F4-E1B2F924EAEF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6432141" y="2662047"/>
            <a:ext cx="2036763" cy="403225"/>
          </a:xfrm>
          <a:prstGeom prst="rect">
            <a:avLst/>
          </a:prstGeom>
        </p:spPr>
        <p:txBody>
          <a:bodyPr/>
          <a:lstStyle>
            <a:lvl1pPr>
              <a:defRPr lang="en-GB" sz="1500" kern="1200" dirty="0" smtClean="0">
                <a:solidFill>
                  <a:schemeClr val="dk1">
                    <a:hueOff val="0"/>
                    <a:satOff val="0"/>
                    <a:lumOff val="0"/>
                    <a:alphaOff val="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ctr" defTabSz="40005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None/>
            </a:pPr>
            <a:r>
              <a:rPr lang="en-GB"/>
              <a:t>Click to edit Master text styles</a:t>
            </a:r>
          </a:p>
        </p:txBody>
      </p:sp>
      <p:sp>
        <p:nvSpPr>
          <p:cNvPr id="22" name="Picture Placeholder 31">
            <a:extLst>
              <a:ext uri="{FF2B5EF4-FFF2-40B4-BE49-F238E27FC236}">
                <a16:creationId xmlns:a16="http://schemas.microsoft.com/office/drawing/2014/main" id="{69C52D4C-38C3-F8FC-37CA-D69C9B02558F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7150232" y="1848939"/>
            <a:ext cx="600581" cy="521283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23" name="Text Placeholder 19">
            <a:extLst>
              <a:ext uri="{FF2B5EF4-FFF2-40B4-BE49-F238E27FC236}">
                <a16:creationId xmlns:a16="http://schemas.microsoft.com/office/drawing/2014/main" id="{27132CD6-C08C-96F7-26A4-B24A646DACFD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9343411" y="2673064"/>
            <a:ext cx="2036763" cy="403225"/>
          </a:xfrm>
          <a:prstGeom prst="rect">
            <a:avLst/>
          </a:prstGeom>
        </p:spPr>
        <p:txBody>
          <a:bodyPr/>
          <a:lstStyle>
            <a:lvl1pPr>
              <a:defRPr lang="en-GB" sz="1500" kern="1200" dirty="0" smtClean="0">
                <a:solidFill>
                  <a:schemeClr val="dk1">
                    <a:hueOff val="0"/>
                    <a:satOff val="0"/>
                    <a:lumOff val="0"/>
                    <a:alphaOff val="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ctr" defTabSz="40005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None/>
            </a:pPr>
            <a:r>
              <a:rPr lang="en-GB"/>
              <a:t>Click to edit Master text styles</a:t>
            </a:r>
          </a:p>
        </p:txBody>
      </p:sp>
      <p:sp>
        <p:nvSpPr>
          <p:cNvPr id="27" name="Picture Placeholder 31">
            <a:extLst>
              <a:ext uri="{FF2B5EF4-FFF2-40B4-BE49-F238E27FC236}">
                <a16:creationId xmlns:a16="http://schemas.microsoft.com/office/drawing/2014/main" id="{5E1355C6-B18B-2581-3B90-2F11C78873A3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10061502" y="1859956"/>
            <a:ext cx="600581" cy="521283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28" name="Text Placeholder 19">
            <a:extLst>
              <a:ext uri="{FF2B5EF4-FFF2-40B4-BE49-F238E27FC236}">
                <a16:creationId xmlns:a16="http://schemas.microsoft.com/office/drawing/2014/main" id="{622A7DDD-DE69-3811-3B2E-B896FFF35827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609601" y="4832370"/>
            <a:ext cx="2036763" cy="403225"/>
          </a:xfrm>
          <a:prstGeom prst="rect">
            <a:avLst/>
          </a:prstGeom>
        </p:spPr>
        <p:txBody>
          <a:bodyPr/>
          <a:lstStyle>
            <a:lvl1pPr>
              <a:defRPr lang="en-GB" sz="1500" kern="1200" dirty="0" smtClean="0">
                <a:solidFill>
                  <a:schemeClr val="dk1">
                    <a:hueOff val="0"/>
                    <a:satOff val="0"/>
                    <a:lumOff val="0"/>
                    <a:alphaOff val="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ctr" defTabSz="40005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None/>
            </a:pPr>
            <a:r>
              <a:rPr lang="en-GB"/>
              <a:t>Click to edit Master text styles</a:t>
            </a:r>
          </a:p>
        </p:txBody>
      </p:sp>
      <p:sp>
        <p:nvSpPr>
          <p:cNvPr id="29" name="Picture Placeholder 31">
            <a:extLst>
              <a:ext uri="{FF2B5EF4-FFF2-40B4-BE49-F238E27FC236}">
                <a16:creationId xmlns:a16="http://schemas.microsoft.com/office/drawing/2014/main" id="{E5F8F3D2-602B-B5E2-6F51-0DD92353E3D8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1327692" y="4019262"/>
            <a:ext cx="600581" cy="521283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30" name="Text Placeholder 19">
            <a:extLst>
              <a:ext uri="{FF2B5EF4-FFF2-40B4-BE49-F238E27FC236}">
                <a16:creationId xmlns:a16="http://schemas.microsoft.com/office/drawing/2014/main" id="{F4C23ED1-8086-5D54-3F09-7F3EB48FA595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3520871" y="4832370"/>
            <a:ext cx="2036763" cy="403225"/>
          </a:xfrm>
          <a:prstGeom prst="rect">
            <a:avLst/>
          </a:prstGeom>
        </p:spPr>
        <p:txBody>
          <a:bodyPr/>
          <a:lstStyle>
            <a:lvl1pPr>
              <a:defRPr lang="en-GB" sz="1500" kern="1200" dirty="0" smtClean="0">
                <a:solidFill>
                  <a:schemeClr val="dk1">
                    <a:hueOff val="0"/>
                    <a:satOff val="0"/>
                    <a:lumOff val="0"/>
                    <a:alphaOff val="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ctr" defTabSz="40005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None/>
            </a:pPr>
            <a:r>
              <a:rPr lang="en-GB"/>
              <a:t>Click to edit Master text styles</a:t>
            </a:r>
          </a:p>
        </p:txBody>
      </p:sp>
      <p:sp>
        <p:nvSpPr>
          <p:cNvPr id="31" name="Picture Placeholder 31">
            <a:extLst>
              <a:ext uri="{FF2B5EF4-FFF2-40B4-BE49-F238E27FC236}">
                <a16:creationId xmlns:a16="http://schemas.microsoft.com/office/drawing/2014/main" id="{706BD6F0-7215-16C7-84CF-6E65256A821F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4238962" y="4019262"/>
            <a:ext cx="600581" cy="521283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44" name="Text Placeholder 19">
            <a:extLst>
              <a:ext uri="{FF2B5EF4-FFF2-40B4-BE49-F238E27FC236}">
                <a16:creationId xmlns:a16="http://schemas.microsoft.com/office/drawing/2014/main" id="{5033E6F6-97C2-3451-4914-86A5A68AE1B8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6432141" y="4832370"/>
            <a:ext cx="2036763" cy="403225"/>
          </a:xfrm>
          <a:prstGeom prst="rect">
            <a:avLst/>
          </a:prstGeom>
        </p:spPr>
        <p:txBody>
          <a:bodyPr/>
          <a:lstStyle>
            <a:lvl1pPr>
              <a:defRPr lang="en-GB" sz="1500" kern="1200" dirty="0" smtClean="0">
                <a:solidFill>
                  <a:schemeClr val="dk1">
                    <a:hueOff val="0"/>
                    <a:satOff val="0"/>
                    <a:lumOff val="0"/>
                    <a:alphaOff val="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ctr" defTabSz="40005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None/>
            </a:pPr>
            <a:r>
              <a:rPr lang="en-GB"/>
              <a:t>Click to edit Master text styles</a:t>
            </a:r>
          </a:p>
        </p:txBody>
      </p:sp>
      <p:sp>
        <p:nvSpPr>
          <p:cNvPr id="45" name="Picture Placeholder 31">
            <a:extLst>
              <a:ext uri="{FF2B5EF4-FFF2-40B4-BE49-F238E27FC236}">
                <a16:creationId xmlns:a16="http://schemas.microsoft.com/office/drawing/2014/main" id="{FD02BE19-2062-8DB0-0EEE-8F23057C2DB4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7150232" y="4019262"/>
            <a:ext cx="600581" cy="521283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46" name="Text Placeholder 19">
            <a:extLst>
              <a:ext uri="{FF2B5EF4-FFF2-40B4-BE49-F238E27FC236}">
                <a16:creationId xmlns:a16="http://schemas.microsoft.com/office/drawing/2014/main" id="{C1E35605-8CFD-C4E2-5681-05874488FB75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9343411" y="4843387"/>
            <a:ext cx="2036763" cy="403225"/>
          </a:xfrm>
          <a:prstGeom prst="rect">
            <a:avLst/>
          </a:prstGeom>
        </p:spPr>
        <p:txBody>
          <a:bodyPr/>
          <a:lstStyle>
            <a:lvl1pPr>
              <a:defRPr lang="en-GB" sz="1500" kern="1200" dirty="0" smtClean="0">
                <a:solidFill>
                  <a:schemeClr val="dk1">
                    <a:hueOff val="0"/>
                    <a:satOff val="0"/>
                    <a:lumOff val="0"/>
                    <a:alphaOff val="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ctr" defTabSz="40005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None/>
            </a:pPr>
            <a:r>
              <a:rPr lang="en-GB"/>
              <a:t>Click to edit Master text styles</a:t>
            </a:r>
          </a:p>
        </p:txBody>
      </p:sp>
      <p:sp>
        <p:nvSpPr>
          <p:cNvPr id="47" name="Picture Placeholder 31">
            <a:extLst>
              <a:ext uri="{FF2B5EF4-FFF2-40B4-BE49-F238E27FC236}">
                <a16:creationId xmlns:a16="http://schemas.microsoft.com/office/drawing/2014/main" id="{1F8E5B01-B182-C5DF-891B-C315CE6A50CD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10061502" y="4030279"/>
            <a:ext cx="600581" cy="521283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25" name="Text Placeholder 12">
            <a:extLst>
              <a:ext uri="{FF2B5EF4-FFF2-40B4-BE49-F238E27FC236}">
                <a16:creationId xmlns:a16="http://schemas.microsoft.com/office/drawing/2014/main" id="{AD7530E3-977E-20FD-75DC-5DD2788063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</p:spTree>
    <p:extLst>
      <p:ext uri="{BB962C8B-B14F-4D97-AF65-F5344CB8AC3E}">
        <p14:creationId xmlns:p14="http://schemas.microsoft.com/office/powerpoint/2010/main" val="3805478299"/>
      </p:ext>
    </p:extLst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ext Heavy Slide w/ boxes_1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7BD75BD9-8106-DBEB-0FDB-EB199FEEA414}"/>
              </a:ext>
            </a:extLst>
          </p:cNvPr>
          <p:cNvGrpSpPr/>
          <p:nvPr userDrawn="1"/>
        </p:nvGrpSpPr>
        <p:grpSpPr>
          <a:xfrm>
            <a:off x="10345004" y="495274"/>
            <a:ext cx="2799343" cy="434034"/>
            <a:chOff x="7573955" y="3084660"/>
            <a:chExt cx="4515315" cy="700093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6D2D781E-9FA5-D5F6-CBD8-8D685F0C1D59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>
                  <a:lumMod val="9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D748A296-1C70-192A-A555-4046A923DDCC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>
                  <a:lumMod val="9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B1B6C1B3-7F95-85A0-6683-8942AD27C864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>
                  <a:lumMod val="9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77958F9B-FCE4-FE17-3F84-7F7EE2DBECD8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chemeClr val="accent5">
                  <a:lumMod val="9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1" name="Rectangle 20">
            <a:extLst>
              <a:ext uri="{FF2B5EF4-FFF2-40B4-BE49-F238E27FC236}">
                <a16:creationId xmlns:a16="http://schemas.microsoft.com/office/drawing/2014/main" id="{4024671E-1D62-14E4-2244-A4A3FA424821}"/>
              </a:ext>
            </a:extLst>
          </p:cNvPr>
          <p:cNvSpPr/>
          <p:nvPr userDrawn="1"/>
        </p:nvSpPr>
        <p:spPr>
          <a:xfrm>
            <a:off x="14152723" y="6213528"/>
            <a:ext cx="4203953" cy="558691"/>
          </a:xfrm>
          <a:prstGeom prst="rect">
            <a:avLst/>
          </a:prstGeom>
        </p:spPr>
        <p:style>
          <a:lnRef idx="0">
            <a:schemeClr val="dk1">
              <a:alpha val="0"/>
              <a:hueOff val="0"/>
              <a:satOff val="0"/>
              <a:lumOff val="0"/>
              <a:alphaOff val="0"/>
            </a:schemeClr>
          </a:lnRef>
          <a:fillRef idx="0">
            <a:schemeClr val="lt1">
              <a:alpha val="0"/>
              <a:hueOff val="0"/>
              <a:satOff val="0"/>
              <a:lumOff val="0"/>
              <a:alphaOff val="0"/>
            </a:schemeClr>
          </a:fillRef>
          <a:effectRef idx="0">
            <a:schemeClr val="lt1">
              <a:alpha val="0"/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B1821">
                  <a:hueOff val="0"/>
                  <a:satOff val="0"/>
                  <a:lumOff val="0"/>
                  <a:alphaOff val="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C829402F-E7E7-B53B-3008-944D17F02271}"/>
              </a:ext>
            </a:extLst>
          </p:cNvPr>
          <p:cNvSpPr/>
          <p:nvPr userDrawn="1"/>
        </p:nvSpPr>
        <p:spPr>
          <a:xfrm rot="10800000">
            <a:off x="12192000" y="-2945995"/>
            <a:ext cx="4444409" cy="15763465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ounded Rectangle 23">
            <a:extLst>
              <a:ext uri="{FF2B5EF4-FFF2-40B4-BE49-F238E27FC236}">
                <a16:creationId xmlns:a16="http://schemas.microsoft.com/office/drawing/2014/main" id="{1040BE10-2435-2387-F72F-604CA1793F2B}"/>
              </a:ext>
            </a:extLst>
          </p:cNvPr>
          <p:cNvSpPr/>
          <p:nvPr userDrawn="1"/>
        </p:nvSpPr>
        <p:spPr>
          <a:xfrm>
            <a:off x="3099708" y="2502273"/>
            <a:ext cx="2559480" cy="3303194"/>
          </a:xfrm>
          <a:prstGeom prst="roundRect">
            <a:avLst>
              <a:gd name="adj" fmla="val 6149"/>
            </a:avLst>
          </a:prstGeom>
          <a:solidFill>
            <a:srgbClr val="FFFFFF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6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6" name="Freeform 25">
            <a:extLst>
              <a:ext uri="{FF2B5EF4-FFF2-40B4-BE49-F238E27FC236}">
                <a16:creationId xmlns:a16="http://schemas.microsoft.com/office/drawing/2014/main" id="{9FC53A99-1F87-95DA-6040-9F36D0AB504F}"/>
              </a:ext>
            </a:extLst>
          </p:cNvPr>
          <p:cNvSpPr/>
          <p:nvPr userDrawn="1"/>
        </p:nvSpPr>
        <p:spPr>
          <a:xfrm>
            <a:off x="3099710" y="4639272"/>
            <a:ext cx="195964" cy="1166194"/>
          </a:xfrm>
          <a:custGeom>
            <a:avLst/>
            <a:gdLst>
              <a:gd name="connsiteX0" fmla="*/ 0 w 259387"/>
              <a:gd name="connsiteY0" fmla="*/ 0 h 1543629"/>
              <a:gd name="connsiteX1" fmla="*/ 62210 w 259387"/>
              <a:gd name="connsiteY1" fmla="*/ 0 h 1543629"/>
              <a:gd name="connsiteX2" fmla="*/ 259387 w 259387"/>
              <a:gd name="connsiteY2" fmla="*/ 197177 h 1543629"/>
              <a:gd name="connsiteX3" fmla="*/ 259387 w 259387"/>
              <a:gd name="connsiteY3" fmla="*/ 1543629 h 1543629"/>
              <a:gd name="connsiteX4" fmla="*/ 0 w 259387"/>
              <a:gd name="connsiteY4" fmla="*/ 1543629 h 1543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9387" h="1543629">
                <a:moveTo>
                  <a:pt x="0" y="0"/>
                </a:moveTo>
                <a:lnTo>
                  <a:pt x="62210" y="0"/>
                </a:lnTo>
                <a:cubicBezTo>
                  <a:pt x="171108" y="0"/>
                  <a:pt x="259387" y="88279"/>
                  <a:pt x="259387" y="197177"/>
                </a:cubicBezTo>
                <a:lnTo>
                  <a:pt x="259387" y="1543629"/>
                </a:lnTo>
                <a:lnTo>
                  <a:pt x="0" y="1543629"/>
                </a:lnTo>
                <a:close/>
              </a:path>
            </a:pathLst>
          </a:custGeom>
          <a:solidFill>
            <a:schemeClr val="accent2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</a:pPr>
            <a:endParaRPr lang="en-US" sz="2000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7" name="Rounded Rectangle 26">
            <a:extLst>
              <a:ext uri="{FF2B5EF4-FFF2-40B4-BE49-F238E27FC236}">
                <a16:creationId xmlns:a16="http://schemas.microsoft.com/office/drawing/2014/main" id="{328F3814-3245-361E-9319-3ED8ABDF9C19}"/>
              </a:ext>
            </a:extLst>
          </p:cNvPr>
          <p:cNvSpPr/>
          <p:nvPr userDrawn="1"/>
        </p:nvSpPr>
        <p:spPr>
          <a:xfrm>
            <a:off x="5976546" y="2502273"/>
            <a:ext cx="2559480" cy="3303194"/>
          </a:xfrm>
          <a:prstGeom prst="roundRect">
            <a:avLst>
              <a:gd name="adj" fmla="val 6149"/>
            </a:avLst>
          </a:prstGeom>
          <a:solidFill>
            <a:srgbClr val="FFFFFF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6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9" name="Freeform 28">
            <a:extLst>
              <a:ext uri="{FF2B5EF4-FFF2-40B4-BE49-F238E27FC236}">
                <a16:creationId xmlns:a16="http://schemas.microsoft.com/office/drawing/2014/main" id="{75895C51-A4A2-B290-FD9F-69CB5F2BF819}"/>
              </a:ext>
            </a:extLst>
          </p:cNvPr>
          <p:cNvSpPr/>
          <p:nvPr userDrawn="1"/>
        </p:nvSpPr>
        <p:spPr>
          <a:xfrm>
            <a:off x="5976548" y="4639272"/>
            <a:ext cx="195964" cy="1166194"/>
          </a:xfrm>
          <a:custGeom>
            <a:avLst/>
            <a:gdLst>
              <a:gd name="connsiteX0" fmla="*/ 0 w 259387"/>
              <a:gd name="connsiteY0" fmla="*/ 0 h 1543629"/>
              <a:gd name="connsiteX1" fmla="*/ 62210 w 259387"/>
              <a:gd name="connsiteY1" fmla="*/ 0 h 1543629"/>
              <a:gd name="connsiteX2" fmla="*/ 259387 w 259387"/>
              <a:gd name="connsiteY2" fmla="*/ 197177 h 1543629"/>
              <a:gd name="connsiteX3" fmla="*/ 259387 w 259387"/>
              <a:gd name="connsiteY3" fmla="*/ 1543629 h 1543629"/>
              <a:gd name="connsiteX4" fmla="*/ 0 w 259387"/>
              <a:gd name="connsiteY4" fmla="*/ 1543629 h 1543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9387" h="1543629">
                <a:moveTo>
                  <a:pt x="0" y="0"/>
                </a:moveTo>
                <a:lnTo>
                  <a:pt x="62210" y="0"/>
                </a:lnTo>
                <a:cubicBezTo>
                  <a:pt x="171108" y="0"/>
                  <a:pt x="259387" y="88279"/>
                  <a:pt x="259387" y="197177"/>
                </a:cubicBezTo>
                <a:lnTo>
                  <a:pt x="259387" y="1543629"/>
                </a:lnTo>
                <a:lnTo>
                  <a:pt x="0" y="1543629"/>
                </a:lnTo>
                <a:close/>
              </a:path>
            </a:pathLst>
          </a:custGeom>
          <a:solidFill>
            <a:schemeClr val="accent1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</a:pPr>
            <a:endParaRPr lang="en-US" sz="2000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30" name="Rounded Rectangle 29">
            <a:extLst>
              <a:ext uri="{FF2B5EF4-FFF2-40B4-BE49-F238E27FC236}">
                <a16:creationId xmlns:a16="http://schemas.microsoft.com/office/drawing/2014/main" id="{4A9C8EF7-2DBF-F426-071A-7B77DC8B021D}"/>
              </a:ext>
            </a:extLst>
          </p:cNvPr>
          <p:cNvSpPr/>
          <p:nvPr userDrawn="1"/>
        </p:nvSpPr>
        <p:spPr>
          <a:xfrm>
            <a:off x="8853385" y="2502273"/>
            <a:ext cx="2559480" cy="3303194"/>
          </a:xfrm>
          <a:prstGeom prst="roundRect">
            <a:avLst>
              <a:gd name="adj" fmla="val 6149"/>
            </a:avLst>
          </a:prstGeom>
          <a:solidFill>
            <a:srgbClr val="FFFFFF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6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2" name="Freeform 31">
            <a:extLst>
              <a:ext uri="{FF2B5EF4-FFF2-40B4-BE49-F238E27FC236}">
                <a16:creationId xmlns:a16="http://schemas.microsoft.com/office/drawing/2014/main" id="{1A12366D-F373-C787-A388-8037A72F3E7E}"/>
              </a:ext>
            </a:extLst>
          </p:cNvPr>
          <p:cNvSpPr/>
          <p:nvPr userDrawn="1"/>
        </p:nvSpPr>
        <p:spPr>
          <a:xfrm>
            <a:off x="8853387" y="4639272"/>
            <a:ext cx="195964" cy="1166194"/>
          </a:xfrm>
          <a:custGeom>
            <a:avLst/>
            <a:gdLst>
              <a:gd name="connsiteX0" fmla="*/ 0 w 259387"/>
              <a:gd name="connsiteY0" fmla="*/ 0 h 1543629"/>
              <a:gd name="connsiteX1" fmla="*/ 62210 w 259387"/>
              <a:gd name="connsiteY1" fmla="*/ 0 h 1543629"/>
              <a:gd name="connsiteX2" fmla="*/ 259387 w 259387"/>
              <a:gd name="connsiteY2" fmla="*/ 197177 h 1543629"/>
              <a:gd name="connsiteX3" fmla="*/ 259387 w 259387"/>
              <a:gd name="connsiteY3" fmla="*/ 1543629 h 1543629"/>
              <a:gd name="connsiteX4" fmla="*/ 0 w 259387"/>
              <a:gd name="connsiteY4" fmla="*/ 1543629 h 1543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9387" h="1543629">
                <a:moveTo>
                  <a:pt x="0" y="0"/>
                </a:moveTo>
                <a:lnTo>
                  <a:pt x="62210" y="0"/>
                </a:lnTo>
                <a:cubicBezTo>
                  <a:pt x="171108" y="0"/>
                  <a:pt x="259387" y="88279"/>
                  <a:pt x="259387" y="197177"/>
                </a:cubicBezTo>
                <a:lnTo>
                  <a:pt x="259387" y="1543629"/>
                </a:lnTo>
                <a:lnTo>
                  <a:pt x="0" y="1543629"/>
                </a:lnTo>
                <a:close/>
              </a:path>
            </a:pathLst>
          </a:custGeom>
          <a:solidFill>
            <a:schemeClr val="accent3"/>
          </a:solidFill>
          <a:ln w="12476" cap="flat">
            <a:noFill/>
            <a:prstDash val="solid"/>
            <a:miter/>
          </a:ln>
        </p:spPr>
        <p:txBody>
          <a:bodyPr rtlCol="0" anchor="ctr"/>
          <a:lstStyle/>
          <a:p>
            <a:pPr>
              <a:buClr>
                <a:srgbClr val="000000"/>
              </a:buClr>
            </a:pPr>
            <a:endParaRPr lang="en-US" sz="1600" ker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pic>
        <p:nvPicPr>
          <p:cNvPr id="33" name="Graphic 32">
            <a:extLst>
              <a:ext uri="{FF2B5EF4-FFF2-40B4-BE49-F238E27FC236}">
                <a16:creationId xmlns:a16="http://schemas.microsoft.com/office/drawing/2014/main" id="{88EAA72A-C0AE-CF72-6F4D-C2DBF998E94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6445" r="25589"/>
          <a:stretch/>
        </p:blipFill>
        <p:spPr>
          <a:xfrm rot="5400000">
            <a:off x="-2958711" y="1595061"/>
            <a:ext cx="6858003" cy="3667880"/>
          </a:xfrm>
          <a:prstGeom prst="rect">
            <a:avLst/>
          </a:prstGeom>
        </p:spPr>
      </p:pic>
      <p:sp>
        <p:nvSpPr>
          <p:cNvPr id="34" name="Rectangle 33">
            <a:extLst>
              <a:ext uri="{FF2B5EF4-FFF2-40B4-BE49-F238E27FC236}">
                <a16:creationId xmlns:a16="http://schemas.microsoft.com/office/drawing/2014/main" id="{37654DDD-2A01-A26B-9FF3-AFEF6DF1D8D5}"/>
              </a:ext>
            </a:extLst>
          </p:cNvPr>
          <p:cNvSpPr/>
          <p:nvPr userDrawn="1"/>
        </p:nvSpPr>
        <p:spPr>
          <a:xfrm rot="10800000">
            <a:off x="-4444409" y="-2902584"/>
            <a:ext cx="4444409" cy="15763465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Text Placeholder 46">
            <a:extLst>
              <a:ext uri="{FF2B5EF4-FFF2-40B4-BE49-F238E27FC236}">
                <a16:creationId xmlns:a16="http://schemas.microsoft.com/office/drawing/2014/main" id="{FFD32D62-E1FA-2878-C483-D06442F2469F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3402012" y="4033838"/>
            <a:ext cx="1795399" cy="938212"/>
          </a:xfrm>
          <a:prstGeom prst="rect">
            <a:avLst/>
          </a:prstGeom>
        </p:spPr>
        <p:txBody>
          <a:bodyPr/>
          <a:lstStyle>
            <a:lvl1pPr>
              <a:defRPr lang="en-GB" sz="3000" kern="0" dirty="0" smtClean="0">
                <a:solidFill>
                  <a:srgbClr val="0B1821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  <a:endParaRPr lang="en-US"/>
          </a:p>
        </p:txBody>
      </p:sp>
      <p:sp>
        <p:nvSpPr>
          <p:cNvPr id="48" name="Text Placeholder 46">
            <a:extLst>
              <a:ext uri="{FF2B5EF4-FFF2-40B4-BE49-F238E27FC236}">
                <a16:creationId xmlns:a16="http://schemas.microsoft.com/office/drawing/2014/main" id="{0B52CAB7-E385-EE14-CDFD-805C8B412D21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288087" y="4033838"/>
            <a:ext cx="1795399" cy="938212"/>
          </a:xfrm>
          <a:prstGeom prst="rect">
            <a:avLst/>
          </a:prstGeom>
        </p:spPr>
        <p:txBody>
          <a:bodyPr/>
          <a:lstStyle>
            <a:lvl1pPr>
              <a:defRPr lang="en-GB" sz="3000" kern="0" dirty="0" smtClean="0">
                <a:solidFill>
                  <a:srgbClr val="0B1821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  <a:endParaRPr lang="en-US"/>
          </a:p>
        </p:txBody>
      </p:sp>
      <p:sp>
        <p:nvSpPr>
          <p:cNvPr id="49" name="Text Placeholder 46">
            <a:extLst>
              <a:ext uri="{FF2B5EF4-FFF2-40B4-BE49-F238E27FC236}">
                <a16:creationId xmlns:a16="http://schemas.microsoft.com/office/drawing/2014/main" id="{F0D81E73-EECA-12F4-D911-8AFC3905529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9217024" y="4033838"/>
            <a:ext cx="1795399" cy="938212"/>
          </a:xfrm>
          <a:prstGeom prst="rect">
            <a:avLst/>
          </a:prstGeom>
        </p:spPr>
        <p:txBody>
          <a:bodyPr/>
          <a:lstStyle>
            <a:lvl1pPr>
              <a:defRPr lang="en-GB" sz="3000" kern="0" dirty="0" smtClean="0">
                <a:solidFill>
                  <a:srgbClr val="0B1821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</a:t>
            </a:r>
            <a:endParaRPr lang="en-US"/>
          </a:p>
        </p:txBody>
      </p:sp>
      <p:sp>
        <p:nvSpPr>
          <p:cNvPr id="51" name="Text Placeholder 50">
            <a:extLst>
              <a:ext uri="{FF2B5EF4-FFF2-40B4-BE49-F238E27FC236}">
                <a16:creationId xmlns:a16="http://schemas.microsoft.com/office/drawing/2014/main" id="{F047EDE3-D206-93C3-FA60-BE56F7615EB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3133390" y="1277938"/>
            <a:ext cx="4965700" cy="1095375"/>
          </a:xfrm>
          <a:prstGeom prst="rect">
            <a:avLst/>
          </a:prstGeom>
        </p:spPr>
        <p:txBody>
          <a:bodyPr/>
          <a:lstStyle>
            <a:lvl1pPr marR="0" algn="l" rtl="0">
              <a:lnSpc>
                <a:spcPts val="37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  <a:lvl2pPr marR="0" algn="l" rtl="0">
              <a:lnSpc>
                <a:spcPts val="37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2pPr>
            <a:lvl3pPr marR="0" algn="l" rtl="0">
              <a:lnSpc>
                <a:spcPts val="37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3pPr>
            <a:lvl4pPr marR="0" algn="l" rtl="0">
              <a:lnSpc>
                <a:spcPts val="37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4pPr>
          </a:lstStyle>
          <a:p>
            <a:pPr lvl="0"/>
            <a:r>
              <a:rPr lang="en-GB"/>
              <a:t>Click to edit Master text styles</a:t>
            </a:r>
            <a:endParaRPr lang="en-US"/>
          </a:p>
        </p:txBody>
      </p:sp>
      <p:sp>
        <p:nvSpPr>
          <p:cNvPr id="4" name="Picture Placeholder 31">
            <a:extLst>
              <a:ext uri="{FF2B5EF4-FFF2-40B4-BE49-F238E27FC236}">
                <a16:creationId xmlns:a16="http://schemas.microsoft.com/office/drawing/2014/main" id="{8ECB6BDF-0C30-255E-0343-0C28E2655EEC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3402012" y="2955074"/>
            <a:ext cx="912733" cy="792220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5" name="Picture Placeholder 31">
            <a:extLst>
              <a:ext uri="{FF2B5EF4-FFF2-40B4-BE49-F238E27FC236}">
                <a16:creationId xmlns:a16="http://schemas.microsoft.com/office/drawing/2014/main" id="{2EEFCED7-B7A4-26E3-5443-6A65B8AB1622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6279182" y="2955074"/>
            <a:ext cx="912733" cy="792220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  <p:sp>
        <p:nvSpPr>
          <p:cNvPr id="6" name="Picture Placeholder 31">
            <a:extLst>
              <a:ext uri="{FF2B5EF4-FFF2-40B4-BE49-F238E27FC236}">
                <a16:creationId xmlns:a16="http://schemas.microsoft.com/office/drawing/2014/main" id="{CB9FA440-1D14-2ECB-B585-5B9C46BDC534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9211796" y="2955074"/>
            <a:ext cx="912733" cy="792220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7122252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hank You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Rectangle 38">
            <a:extLst>
              <a:ext uri="{FF2B5EF4-FFF2-40B4-BE49-F238E27FC236}">
                <a16:creationId xmlns:a16="http://schemas.microsoft.com/office/drawing/2014/main" id="{B0B985FC-5C7F-BC79-49EE-79987C288FD1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CB575CFB-D594-A2E6-84E4-E1A6E7203687}"/>
              </a:ext>
            </a:extLst>
          </p:cNvPr>
          <p:cNvSpPr txBox="1">
            <a:spLocks/>
          </p:cNvSpPr>
          <p:nvPr/>
        </p:nvSpPr>
        <p:spPr>
          <a:xfrm>
            <a:off x="5630129" y="3183001"/>
            <a:ext cx="4417772" cy="851830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ts val="65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6500" b="1" i="0" u="none" strike="noStrike" kern="0" cap="none" spc="-30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Thank You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212E1627-D399-14FD-4F4E-539E0B9C2230}"/>
              </a:ext>
            </a:extLst>
          </p:cNvPr>
          <p:cNvGrpSpPr/>
          <p:nvPr/>
        </p:nvGrpSpPr>
        <p:grpSpPr>
          <a:xfrm>
            <a:off x="8496480" y="493768"/>
            <a:ext cx="3695519" cy="1366563"/>
            <a:chOff x="7241828" y="856922"/>
            <a:chExt cx="4944479" cy="1828415"/>
          </a:xfrm>
        </p:grpSpPr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F4183EB2-5FB2-3BA7-A9BE-AA963B1826E5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181AFD11-4CE3-C792-6F0F-6EE349FC1A52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52468859-8E39-79DB-A129-A3DF6F7FBE9A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EFE03DDD-FEA4-EA34-1E02-7C9B51D407BA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60D9472D-D907-9B4B-F177-923A0E530A78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326035AE-1104-EFDA-9C3D-1C94D78D7FDD}"/>
              </a:ext>
            </a:extLst>
          </p:cNvPr>
          <p:cNvGrpSpPr/>
          <p:nvPr/>
        </p:nvGrpSpPr>
        <p:grpSpPr>
          <a:xfrm>
            <a:off x="5744089" y="2215353"/>
            <a:ext cx="1865118" cy="405052"/>
            <a:chOff x="620958" y="1312748"/>
            <a:chExt cx="1571835" cy="341359"/>
          </a:xfrm>
          <a:solidFill>
            <a:schemeClr val="tx1"/>
          </a:solidFill>
        </p:grpSpPr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0FB30E94-5172-5983-6CC9-92501CFA742B}"/>
                </a:ext>
              </a:extLst>
            </p:cNvPr>
            <p:cNvSpPr/>
            <p:nvPr/>
          </p:nvSpPr>
          <p:spPr>
            <a:xfrm>
              <a:off x="1140369" y="1371738"/>
              <a:ext cx="219785" cy="223389"/>
            </a:xfrm>
            <a:custGeom>
              <a:avLst/>
              <a:gdLst>
                <a:gd name="connsiteX0" fmla="*/ 657 w 219785"/>
                <a:gd name="connsiteY0" fmla="*/ 147010 h 223389"/>
                <a:gd name="connsiteX1" fmla="*/ 45280 w 219785"/>
                <a:gd name="connsiteY1" fmla="*/ 136614 h 223389"/>
                <a:gd name="connsiteX2" fmla="*/ 46286 w 219785"/>
                <a:gd name="connsiteY2" fmla="*/ 137220 h 223389"/>
                <a:gd name="connsiteX3" fmla="*/ 119388 w 219785"/>
                <a:gd name="connsiteY3" fmla="*/ 182700 h 223389"/>
                <a:gd name="connsiteX4" fmla="*/ 170380 w 219785"/>
                <a:gd name="connsiteY4" fmla="*/ 159166 h 223389"/>
                <a:gd name="connsiteX5" fmla="*/ 103844 w 219785"/>
                <a:gd name="connsiteY5" fmla="*/ 128852 h 223389"/>
                <a:gd name="connsiteX6" fmla="*/ 11011 w 219785"/>
                <a:gd name="connsiteY6" fmla="*/ 65423 h 223389"/>
                <a:gd name="connsiteX7" fmla="*/ 103445 w 219785"/>
                <a:gd name="connsiteY7" fmla="*/ 0 h 223389"/>
                <a:gd name="connsiteX8" fmla="*/ 214751 w 219785"/>
                <a:gd name="connsiteY8" fmla="*/ 64985 h 223389"/>
                <a:gd name="connsiteX9" fmla="*/ 214161 w 219785"/>
                <a:gd name="connsiteY9" fmla="*/ 66051 h 223389"/>
                <a:gd name="connsiteX10" fmla="*/ 170337 w 219785"/>
                <a:gd name="connsiteY10" fmla="*/ 77982 h 223389"/>
                <a:gd name="connsiteX11" fmla="*/ 169325 w 219785"/>
                <a:gd name="connsiteY11" fmla="*/ 77446 h 223389"/>
                <a:gd name="connsiteX12" fmla="*/ 103445 w 219785"/>
                <a:gd name="connsiteY12" fmla="*/ 40690 h 223389"/>
                <a:gd name="connsiteX13" fmla="*/ 60412 w 219785"/>
                <a:gd name="connsiteY13" fmla="*/ 64623 h 223389"/>
                <a:gd name="connsiteX14" fmla="*/ 123764 w 219785"/>
                <a:gd name="connsiteY14" fmla="*/ 90553 h 223389"/>
                <a:gd name="connsiteX15" fmla="*/ 219785 w 219785"/>
                <a:gd name="connsiteY15" fmla="*/ 159166 h 223389"/>
                <a:gd name="connsiteX16" fmla="*/ 119386 w 219785"/>
                <a:gd name="connsiteY16" fmla="*/ 223390 h 223389"/>
                <a:gd name="connsiteX17" fmla="*/ 16 w 219785"/>
                <a:gd name="connsiteY17" fmla="*/ 148009 h 223389"/>
                <a:gd name="connsiteX18" fmla="*/ 661 w 219785"/>
                <a:gd name="connsiteY18" fmla="*/ 147015 h 223389"/>
                <a:gd name="connsiteX19" fmla="*/ 655 w 219785"/>
                <a:gd name="connsiteY19" fmla="*/ 147010 h 223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9785" h="223389">
                  <a:moveTo>
                    <a:pt x="657" y="147010"/>
                  </a:moveTo>
                  <a:lnTo>
                    <a:pt x="45280" y="136614"/>
                  </a:lnTo>
                  <a:cubicBezTo>
                    <a:pt x="45726" y="136510"/>
                    <a:pt x="46163" y="136782"/>
                    <a:pt x="46286" y="137220"/>
                  </a:cubicBezTo>
                  <a:cubicBezTo>
                    <a:pt x="54462" y="167798"/>
                    <a:pt x="78703" y="182700"/>
                    <a:pt x="119388" y="182700"/>
                  </a:cubicBezTo>
                  <a:cubicBezTo>
                    <a:pt x="150862" y="182700"/>
                    <a:pt x="170380" y="173525"/>
                    <a:pt x="170380" y="159166"/>
                  </a:cubicBezTo>
                  <a:cubicBezTo>
                    <a:pt x="170380" y="145601"/>
                    <a:pt x="158828" y="137627"/>
                    <a:pt x="103844" y="128852"/>
                  </a:cubicBezTo>
                  <a:cubicBezTo>
                    <a:pt x="34123" y="117281"/>
                    <a:pt x="11011" y="97739"/>
                    <a:pt x="11011" y="65423"/>
                  </a:cubicBezTo>
                  <a:cubicBezTo>
                    <a:pt x="11011" y="28324"/>
                    <a:pt x="49258" y="0"/>
                    <a:pt x="103445" y="0"/>
                  </a:cubicBezTo>
                  <a:cubicBezTo>
                    <a:pt x="157633" y="0"/>
                    <a:pt x="203176" y="26349"/>
                    <a:pt x="214751" y="64985"/>
                  </a:cubicBezTo>
                  <a:cubicBezTo>
                    <a:pt x="214890" y="65442"/>
                    <a:pt x="214618" y="65927"/>
                    <a:pt x="214161" y="66051"/>
                  </a:cubicBezTo>
                  <a:lnTo>
                    <a:pt x="170337" y="77982"/>
                  </a:lnTo>
                  <a:cubicBezTo>
                    <a:pt x="169909" y="78097"/>
                    <a:pt x="169469" y="77867"/>
                    <a:pt x="169325" y="77446"/>
                  </a:cubicBezTo>
                  <a:cubicBezTo>
                    <a:pt x="161069" y="54358"/>
                    <a:pt x="135376" y="40690"/>
                    <a:pt x="103445" y="40690"/>
                  </a:cubicBezTo>
                  <a:cubicBezTo>
                    <a:pt x="78741" y="40690"/>
                    <a:pt x="60412" y="51058"/>
                    <a:pt x="60412" y="64623"/>
                  </a:cubicBezTo>
                  <a:cubicBezTo>
                    <a:pt x="60412" y="74598"/>
                    <a:pt x="70375" y="80977"/>
                    <a:pt x="123764" y="90553"/>
                  </a:cubicBezTo>
                  <a:cubicBezTo>
                    <a:pt x="197870" y="104518"/>
                    <a:pt x="219785" y="124862"/>
                    <a:pt x="219785" y="159166"/>
                  </a:cubicBezTo>
                  <a:cubicBezTo>
                    <a:pt x="219785" y="195465"/>
                    <a:pt x="178743" y="223390"/>
                    <a:pt x="119386" y="223390"/>
                  </a:cubicBezTo>
                  <a:cubicBezTo>
                    <a:pt x="55208" y="223390"/>
                    <a:pt x="9153" y="194600"/>
                    <a:pt x="16" y="148009"/>
                  </a:cubicBezTo>
                  <a:cubicBezTo>
                    <a:pt x="-73" y="147557"/>
                    <a:pt x="216" y="147119"/>
                    <a:pt x="661" y="147015"/>
                  </a:cubicBezTo>
                  <a:lnTo>
                    <a:pt x="655" y="14701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C4B7DC94-30CD-2DF4-9041-C9B55BCD4F00}"/>
                </a:ext>
              </a:extLst>
            </p:cNvPr>
            <p:cNvSpPr/>
            <p:nvPr/>
          </p:nvSpPr>
          <p:spPr>
            <a:xfrm>
              <a:off x="1388770" y="1377721"/>
              <a:ext cx="49403" cy="211419"/>
            </a:xfrm>
            <a:custGeom>
              <a:avLst/>
              <a:gdLst>
                <a:gd name="connsiteX0" fmla="*/ 0 w 49403"/>
                <a:gd name="connsiteY0" fmla="*/ 210572 h 211419"/>
                <a:gd name="connsiteX1" fmla="*/ 0 w 49403"/>
                <a:gd name="connsiteY1" fmla="*/ 847 h 211419"/>
                <a:gd name="connsiteX2" fmla="*/ 844 w 49403"/>
                <a:gd name="connsiteY2" fmla="*/ 0 h 211419"/>
                <a:gd name="connsiteX3" fmla="*/ 48559 w 49403"/>
                <a:gd name="connsiteY3" fmla="*/ 0 h 211419"/>
                <a:gd name="connsiteX4" fmla="*/ 49403 w 49403"/>
                <a:gd name="connsiteY4" fmla="*/ 847 h 211419"/>
                <a:gd name="connsiteX5" fmla="*/ 49403 w 49403"/>
                <a:gd name="connsiteY5" fmla="*/ 210574 h 211419"/>
                <a:gd name="connsiteX6" fmla="*/ 48559 w 49403"/>
                <a:gd name="connsiteY6" fmla="*/ 211419 h 211419"/>
                <a:gd name="connsiteX7" fmla="*/ 844 w 49403"/>
                <a:gd name="connsiteY7" fmla="*/ 211419 h 211419"/>
                <a:gd name="connsiteX8" fmla="*/ 0 w 49403"/>
                <a:gd name="connsiteY8" fmla="*/ 210574 h 21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403" h="211419">
                  <a:moveTo>
                    <a:pt x="0" y="210572"/>
                  </a:moveTo>
                  <a:lnTo>
                    <a:pt x="0" y="847"/>
                  </a:lnTo>
                  <a:cubicBezTo>
                    <a:pt x="0" y="376"/>
                    <a:pt x="379" y="0"/>
                    <a:pt x="844" y="0"/>
                  </a:cubicBezTo>
                  <a:lnTo>
                    <a:pt x="48559" y="0"/>
                  </a:lnTo>
                  <a:cubicBezTo>
                    <a:pt x="49028" y="0"/>
                    <a:pt x="49403" y="381"/>
                    <a:pt x="49403" y="847"/>
                  </a:cubicBezTo>
                  <a:lnTo>
                    <a:pt x="49403" y="210574"/>
                  </a:lnTo>
                  <a:cubicBezTo>
                    <a:pt x="49403" y="211046"/>
                    <a:pt x="49024" y="211419"/>
                    <a:pt x="48559" y="211419"/>
                  </a:cubicBezTo>
                  <a:lnTo>
                    <a:pt x="844" y="211419"/>
                  </a:lnTo>
                  <a:cubicBezTo>
                    <a:pt x="375" y="211419"/>
                    <a:pt x="0" y="211038"/>
                    <a:pt x="0" y="210574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31E743CD-A242-F006-ABCB-6DDE159F6A3E}"/>
                </a:ext>
              </a:extLst>
            </p:cNvPr>
            <p:cNvSpPr/>
            <p:nvPr/>
          </p:nvSpPr>
          <p:spPr>
            <a:xfrm>
              <a:off x="1475012" y="1373737"/>
              <a:ext cx="140875" cy="215407"/>
            </a:xfrm>
            <a:custGeom>
              <a:avLst/>
              <a:gdLst>
                <a:gd name="connsiteX0" fmla="*/ 0 w 140875"/>
                <a:gd name="connsiteY0" fmla="*/ 214561 h 215407"/>
                <a:gd name="connsiteX1" fmla="*/ 0 w 140875"/>
                <a:gd name="connsiteY1" fmla="*/ 4835 h 215407"/>
                <a:gd name="connsiteX2" fmla="*/ 850 w 140875"/>
                <a:gd name="connsiteY2" fmla="*/ 3988 h 215407"/>
                <a:gd name="connsiteX3" fmla="*/ 46168 w 140875"/>
                <a:gd name="connsiteY3" fmla="*/ 3988 h 215407"/>
                <a:gd name="connsiteX4" fmla="*/ 47012 w 140875"/>
                <a:gd name="connsiteY4" fmla="*/ 4835 h 215407"/>
                <a:gd name="connsiteX5" fmla="*/ 47012 w 140875"/>
                <a:gd name="connsiteY5" fmla="*/ 24334 h 215407"/>
                <a:gd name="connsiteX6" fmla="*/ 47807 w 140875"/>
                <a:gd name="connsiteY6" fmla="*/ 24334 h 215407"/>
                <a:gd name="connsiteX7" fmla="*/ 107176 w 140875"/>
                <a:gd name="connsiteY7" fmla="*/ 0 h 215407"/>
                <a:gd name="connsiteX8" fmla="*/ 140275 w 140875"/>
                <a:gd name="connsiteY8" fmla="*/ 5346 h 215407"/>
                <a:gd name="connsiteX9" fmla="*/ 140853 w 140875"/>
                <a:gd name="connsiteY9" fmla="*/ 6359 h 215407"/>
                <a:gd name="connsiteX10" fmla="*/ 130476 w 140875"/>
                <a:gd name="connsiteY10" fmla="*/ 49824 h 215407"/>
                <a:gd name="connsiteX11" fmla="*/ 129446 w 140875"/>
                <a:gd name="connsiteY11" fmla="*/ 50450 h 215407"/>
                <a:gd name="connsiteX12" fmla="*/ 100401 w 140875"/>
                <a:gd name="connsiteY12" fmla="*/ 46272 h 215407"/>
                <a:gd name="connsiteX13" fmla="*/ 49409 w 140875"/>
                <a:gd name="connsiteY13" fmla="*/ 108900 h 215407"/>
                <a:gd name="connsiteX14" fmla="*/ 49409 w 140875"/>
                <a:gd name="connsiteY14" fmla="*/ 214561 h 215407"/>
                <a:gd name="connsiteX15" fmla="*/ 48559 w 140875"/>
                <a:gd name="connsiteY15" fmla="*/ 215407 h 215407"/>
                <a:gd name="connsiteX16" fmla="*/ 850 w 140875"/>
                <a:gd name="connsiteY16" fmla="*/ 215407 h 215407"/>
                <a:gd name="connsiteX17" fmla="*/ 0 w 140875"/>
                <a:gd name="connsiteY17" fmla="*/ 214561 h 21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875" h="215407">
                  <a:moveTo>
                    <a:pt x="0" y="214561"/>
                  </a:moveTo>
                  <a:lnTo>
                    <a:pt x="0" y="4835"/>
                  </a:lnTo>
                  <a:cubicBezTo>
                    <a:pt x="0" y="4364"/>
                    <a:pt x="385" y="3988"/>
                    <a:pt x="850" y="3988"/>
                  </a:cubicBezTo>
                  <a:lnTo>
                    <a:pt x="46168" y="3988"/>
                  </a:lnTo>
                  <a:cubicBezTo>
                    <a:pt x="46637" y="3988"/>
                    <a:pt x="47012" y="4370"/>
                    <a:pt x="47012" y="4835"/>
                  </a:cubicBezTo>
                  <a:lnTo>
                    <a:pt x="47012" y="24334"/>
                  </a:lnTo>
                  <a:lnTo>
                    <a:pt x="47807" y="24334"/>
                  </a:lnTo>
                  <a:cubicBezTo>
                    <a:pt x="62146" y="9173"/>
                    <a:pt x="82465" y="0"/>
                    <a:pt x="107176" y="0"/>
                  </a:cubicBezTo>
                  <a:cubicBezTo>
                    <a:pt x="118860" y="0"/>
                    <a:pt x="129024" y="1905"/>
                    <a:pt x="140275" y="5346"/>
                  </a:cubicBezTo>
                  <a:cubicBezTo>
                    <a:pt x="140703" y="5475"/>
                    <a:pt x="140955" y="5921"/>
                    <a:pt x="140853" y="6359"/>
                  </a:cubicBezTo>
                  <a:lnTo>
                    <a:pt x="130476" y="49824"/>
                  </a:lnTo>
                  <a:cubicBezTo>
                    <a:pt x="130366" y="50282"/>
                    <a:pt x="129898" y="50559"/>
                    <a:pt x="129446" y="50450"/>
                  </a:cubicBezTo>
                  <a:cubicBezTo>
                    <a:pt x="118745" y="47790"/>
                    <a:pt x="111276" y="46272"/>
                    <a:pt x="100401" y="46272"/>
                  </a:cubicBezTo>
                  <a:cubicBezTo>
                    <a:pt x="69728" y="46272"/>
                    <a:pt x="49409" y="67017"/>
                    <a:pt x="49409" y="108900"/>
                  </a:cubicBezTo>
                  <a:lnTo>
                    <a:pt x="49409" y="214561"/>
                  </a:lnTo>
                  <a:cubicBezTo>
                    <a:pt x="49409" y="215032"/>
                    <a:pt x="49024" y="215407"/>
                    <a:pt x="48559" y="215407"/>
                  </a:cubicBezTo>
                  <a:lnTo>
                    <a:pt x="850" y="215407"/>
                  </a:lnTo>
                  <a:cubicBezTo>
                    <a:pt x="381" y="215407"/>
                    <a:pt x="0" y="215026"/>
                    <a:pt x="0" y="21456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840958FC-2010-CB7E-EB5B-2762021D8086}"/>
                </a:ext>
              </a:extLst>
            </p:cNvPr>
            <p:cNvSpPr/>
            <p:nvPr/>
          </p:nvSpPr>
          <p:spPr>
            <a:xfrm>
              <a:off x="1637162" y="1377721"/>
              <a:ext cx="49403" cy="211419"/>
            </a:xfrm>
            <a:custGeom>
              <a:avLst/>
              <a:gdLst>
                <a:gd name="connsiteX0" fmla="*/ 0 w 49403"/>
                <a:gd name="connsiteY0" fmla="*/ 210572 h 211419"/>
                <a:gd name="connsiteX1" fmla="*/ 0 w 49403"/>
                <a:gd name="connsiteY1" fmla="*/ 847 h 211419"/>
                <a:gd name="connsiteX2" fmla="*/ 850 w 49403"/>
                <a:gd name="connsiteY2" fmla="*/ 0 h 211419"/>
                <a:gd name="connsiteX3" fmla="*/ 48560 w 49403"/>
                <a:gd name="connsiteY3" fmla="*/ 0 h 211419"/>
                <a:gd name="connsiteX4" fmla="*/ 49403 w 49403"/>
                <a:gd name="connsiteY4" fmla="*/ 847 h 211419"/>
                <a:gd name="connsiteX5" fmla="*/ 49403 w 49403"/>
                <a:gd name="connsiteY5" fmla="*/ 210574 h 211419"/>
                <a:gd name="connsiteX6" fmla="*/ 48560 w 49403"/>
                <a:gd name="connsiteY6" fmla="*/ 211419 h 211419"/>
                <a:gd name="connsiteX7" fmla="*/ 850 w 49403"/>
                <a:gd name="connsiteY7" fmla="*/ 211419 h 211419"/>
                <a:gd name="connsiteX8" fmla="*/ 0 w 49403"/>
                <a:gd name="connsiteY8" fmla="*/ 210574 h 21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403" h="211419">
                  <a:moveTo>
                    <a:pt x="0" y="210572"/>
                  </a:moveTo>
                  <a:lnTo>
                    <a:pt x="0" y="847"/>
                  </a:lnTo>
                  <a:cubicBezTo>
                    <a:pt x="0" y="376"/>
                    <a:pt x="379" y="0"/>
                    <a:pt x="850" y="0"/>
                  </a:cubicBezTo>
                  <a:lnTo>
                    <a:pt x="48560" y="0"/>
                  </a:lnTo>
                  <a:cubicBezTo>
                    <a:pt x="49028" y="0"/>
                    <a:pt x="49403" y="381"/>
                    <a:pt x="49403" y="847"/>
                  </a:cubicBezTo>
                  <a:lnTo>
                    <a:pt x="49403" y="210574"/>
                  </a:lnTo>
                  <a:cubicBezTo>
                    <a:pt x="49403" y="211046"/>
                    <a:pt x="49024" y="211419"/>
                    <a:pt x="48560" y="211419"/>
                  </a:cubicBezTo>
                  <a:lnTo>
                    <a:pt x="850" y="211419"/>
                  </a:lnTo>
                  <a:cubicBezTo>
                    <a:pt x="373" y="211419"/>
                    <a:pt x="0" y="211038"/>
                    <a:pt x="0" y="210574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1DE7C8E8-724E-F469-58E7-F38E087D95E1}"/>
                </a:ext>
              </a:extLst>
            </p:cNvPr>
            <p:cNvSpPr/>
            <p:nvPr/>
          </p:nvSpPr>
          <p:spPr>
            <a:xfrm>
              <a:off x="1710462" y="1371743"/>
              <a:ext cx="235065" cy="223381"/>
            </a:xfrm>
            <a:custGeom>
              <a:avLst/>
              <a:gdLst>
                <a:gd name="connsiteX0" fmla="*/ 0 w 235065"/>
                <a:gd name="connsiteY0" fmla="*/ 111691 h 223381"/>
                <a:gd name="connsiteX1" fmla="*/ 117531 w 235065"/>
                <a:gd name="connsiteY1" fmla="*/ 0 h 223381"/>
                <a:gd name="connsiteX2" fmla="*/ 235065 w 235065"/>
                <a:gd name="connsiteY2" fmla="*/ 111691 h 223381"/>
                <a:gd name="connsiteX3" fmla="*/ 117531 w 235065"/>
                <a:gd name="connsiteY3" fmla="*/ 223382 h 223381"/>
                <a:gd name="connsiteX4" fmla="*/ 0 w 235065"/>
                <a:gd name="connsiteY4" fmla="*/ 111691 h 223381"/>
                <a:gd name="connsiteX5" fmla="*/ 185664 w 235065"/>
                <a:gd name="connsiteY5" fmla="*/ 111691 h 223381"/>
                <a:gd name="connsiteX6" fmla="*/ 117534 w 235065"/>
                <a:gd name="connsiteY6" fmla="*/ 43477 h 223381"/>
                <a:gd name="connsiteX7" fmla="*/ 49403 w 235065"/>
                <a:gd name="connsiteY7" fmla="*/ 111691 h 223381"/>
                <a:gd name="connsiteX8" fmla="*/ 117534 w 235065"/>
                <a:gd name="connsiteY8" fmla="*/ 179905 h 223381"/>
                <a:gd name="connsiteX9" fmla="*/ 185664 w 235065"/>
                <a:gd name="connsiteY9" fmla="*/ 111691 h 22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065" h="223381">
                  <a:moveTo>
                    <a:pt x="0" y="111691"/>
                  </a:moveTo>
                  <a:cubicBezTo>
                    <a:pt x="0" y="48662"/>
                    <a:pt x="49401" y="0"/>
                    <a:pt x="117531" y="0"/>
                  </a:cubicBezTo>
                  <a:cubicBezTo>
                    <a:pt x="185662" y="0"/>
                    <a:pt x="235065" y="48668"/>
                    <a:pt x="235065" y="111691"/>
                  </a:cubicBezTo>
                  <a:cubicBezTo>
                    <a:pt x="235065" y="174714"/>
                    <a:pt x="186060" y="223382"/>
                    <a:pt x="117531" y="223382"/>
                  </a:cubicBezTo>
                  <a:cubicBezTo>
                    <a:pt x="49003" y="223382"/>
                    <a:pt x="0" y="175113"/>
                    <a:pt x="0" y="111691"/>
                  </a:cubicBezTo>
                  <a:close/>
                  <a:moveTo>
                    <a:pt x="185664" y="111691"/>
                  </a:moveTo>
                  <a:cubicBezTo>
                    <a:pt x="185664" y="71803"/>
                    <a:pt x="158171" y="43477"/>
                    <a:pt x="117534" y="43477"/>
                  </a:cubicBezTo>
                  <a:cubicBezTo>
                    <a:pt x="76896" y="43477"/>
                    <a:pt x="49403" y="71801"/>
                    <a:pt x="49403" y="111691"/>
                  </a:cubicBezTo>
                  <a:cubicBezTo>
                    <a:pt x="49403" y="151581"/>
                    <a:pt x="76896" y="179905"/>
                    <a:pt x="117534" y="179905"/>
                  </a:cubicBezTo>
                  <a:cubicBezTo>
                    <a:pt x="158171" y="179905"/>
                    <a:pt x="185664" y="151581"/>
                    <a:pt x="185664" y="11169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DD5D2876-9D9C-2B58-64F6-87496350A3AC}"/>
                </a:ext>
              </a:extLst>
            </p:cNvPr>
            <p:cNvSpPr/>
            <p:nvPr/>
          </p:nvSpPr>
          <p:spPr>
            <a:xfrm>
              <a:off x="1970473" y="1371738"/>
              <a:ext cx="222320" cy="217404"/>
            </a:xfrm>
            <a:custGeom>
              <a:avLst/>
              <a:gdLst>
                <a:gd name="connsiteX0" fmla="*/ 10 w 222320"/>
                <a:gd name="connsiteY0" fmla="*/ 216559 h 217404"/>
                <a:gd name="connsiteX1" fmla="*/ 10 w 222320"/>
                <a:gd name="connsiteY1" fmla="*/ 6832 h 217404"/>
                <a:gd name="connsiteX2" fmla="*/ 854 w 222320"/>
                <a:gd name="connsiteY2" fmla="*/ 5985 h 217404"/>
                <a:gd name="connsiteX3" fmla="*/ 46967 w 222320"/>
                <a:gd name="connsiteY3" fmla="*/ 5985 h 217404"/>
                <a:gd name="connsiteX4" fmla="*/ 47817 w 222320"/>
                <a:gd name="connsiteY4" fmla="*/ 6832 h 217404"/>
                <a:gd name="connsiteX5" fmla="*/ 47817 w 222320"/>
                <a:gd name="connsiteY5" fmla="*/ 27925 h 217404"/>
                <a:gd name="connsiteX6" fmla="*/ 48612 w 222320"/>
                <a:gd name="connsiteY6" fmla="*/ 27925 h 217404"/>
                <a:gd name="connsiteX7" fmla="*/ 121525 w 222320"/>
                <a:gd name="connsiteY7" fmla="*/ 0 h 217404"/>
                <a:gd name="connsiteX8" fmla="*/ 222320 w 222320"/>
                <a:gd name="connsiteY8" fmla="*/ 94142 h 217404"/>
                <a:gd name="connsiteX9" fmla="*/ 222320 w 222320"/>
                <a:gd name="connsiteY9" fmla="*/ 216558 h 217404"/>
                <a:gd name="connsiteX10" fmla="*/ 221470 w 222320"/>
                <a:gd name="connsiteY10" fmla="*/ 217404 h 217404"/>
                <a:gd name="connsiteX11" fmla="*/ 173761 w 222320"/>
                <a:gd name="connsiteY11" fmla="*/ 217404 h 217404"/>
                <a:gd name="connsiteX12" fmla="*/ 172917 w 222320"/>
                <a:gd name="connsiteY12" fmla="*/ 216558 h 217404"/>
                <a:gd name="connsiteX13" fmla="*/ 172917 w 222320"/>
                <a:gd name="connsiteY13" fmla="*/ 101721 h 217404"/>
                <a:gd name="connsiteX14" fmla="*/ 113548 w 222320"/>
                <a:gd name="connsiteY14" fmla="*/ 44277 h 217404"/>
                <a:gd name="connsiteX15" fmla="*/ 49403 w 222320"/>
                <a:gd name="connsiteY15" fmla="*/ 102120 h 217404"/>
                <a:gd name="connsiteX16" fmla="*/ 49403 w 222320"/>
                <a:gd name="connsiteY16" fmla="*/ 216556 h 217404"/>
                <a:gd name="connsiteX17" fmla="*/ 48559 w 222320"/>
                <a:gd name="connsiteY17" fmla="*/ 217403 h 217404"/>
                <a:gd name="connsiteX18" fmla="*/ 844 w 222320"/>
                <a:gd name="connsiteY18" fmla="*/ 217403 h 217404"/>
                <a:gd name="connsiteX19" fmla="*/ 0 w 222320"/>
                <a:gd name="connsiteY19" fmla="*/ 216556 h 217404"/>
                <a:gd name="connsiteX20" fmla="*/ 6 w 222320"/>
                <a:gd name="connsiteY20" fmla="*/ 216556 h 217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320" h="217404">
                  <a:moveTo>
                    <a:pt x="10" y="216559"/>
                  </a:moveTo>
                  <a:lnTo>
                    <a:pt x="10" y="6832"/>
                  </a:lnTo>
                  <a:cubicBezTo>
                    <a:pt x="10" y="6361"/>
                    <a:pt x="389" y="5985"/>
                    <a:pt x="854" y="5985"/>
                  </a:cubicBezTo>
                  <a:lnTo>
                    <a:pt x="46967" y="5985"/>
                  </a:lnTo>
                  <a:cubicBezTo>
                    <a:pt x="47444" y="5985"/>
                    <a:pt x="47817" y="6367"/>
                    <a:pt x="47817" y="6832"/>
                  </a:cubicBezTo>
                  <a:lnTo>
                    <a:pt x="47817" y="27925"/>
                  </a:lnTo>
                  <a:lnTo>
                    <a:pt x="48612" y="27925"/>
                  </a:lnTo>
                  <a:cubicBezTo>
                    <a:pt x="65747" y="9975"/>
                    <a:pt x="92841" y="0"/>
                    <a:pt x="121525" y="0"/>
                  </a:cubicBezTo>
                  <a:cubicBezTo>
                    <a:pt x="181682" y="0"/>
                    <a:pt x="222320" y="38294"/>
                    <a:pt x="222320" y="94142"/>
                  </a:cubicBezTo>
                  <a:lnTo>
                    <a:pt x="222320" y="216558"/>
                  </a:lnTo>
                  <a:cubicBezTo>
                    <a:pt x="222320" y="217029"/>
                    <a:pt x="221941" y="217404"/>
                    <a:pt x="221470" y="217404"/>
                  </a:cubicBezTo>
                  <a:lnTo>
                    <a:pt x="173761" y="217404"/>
                  </a:lnTo>
                  <a:cubicBezTo>
                    <a:pt x="173292" y="217404"/>
                    <a:pt x="172917" y="217023"/>
                    <a:pt x="172917" y="216558"/>
                  </a:cubicBezTo>
                  <a:lnTo>
                    <a:pt x="172917" y="101721"/>
                  </a:lnTo>
                  <a:cubicBezTo>
                    <a:pt x="172917" y="65824"/>
                    <a:pt x="150201" y="44277"/>
                    <a:pt x="113548" y="44277"/>
                  </a:cubicBezTo>
                  <a:cubicBezTo>
                    <a:pt x="76896" y="44277"/>
                    <a:pt x="49403" y="67811"/>
                    <a:pt x="49403" y="102120"/>
                  </a:cubicBezTo>
                  <a:lnTo>
                    <a:pt x="49403" y="216556"/>
                  </a:lnTo>
                  <a:cubicBezTo>
                    <a:pt x="49403" y="217027"/>
                    <a:pt x="49024" y="217403"/>
                    <a:pt x="48559" y="217403"/>
                  </a:cubicBezTo>
                  <a:lnTo>
                    <a:pt x="844" y="217403"/>
                  </a:lnTo>
                  <a:cubicBezTo>
                    <a:pt x="375" y="217403"/>
                    <a:pt x="0" y="217021"/>
                    <a:pt x="0" y="216556"/>
                  </a:cubicBezTo>
                  <a:lnTo>
                    <a:pt x="6" y="216556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144327D7-DBF6-08C6-801D-3B28E732271A}"/>
                </a:ext>
              </a:extLst>
            </p:cNvPr>
            <p:cNvSpPr/>
            <p:nvPr/>
          </p:nvSpPr>
          <p:spPr>
            <a:xfrm>
              <a:off x="620958" y="1312748"/>
              <a:ext cx="394611" cy="341359"/>
            </a:xfrm>
            <a:custGeom>
              <a:avLst/>
              <a:gdLst>
                <a:gd name="connsiteX0" fmla="*/ 394599 w 394611"/>
                <a:gd name="connsiteY0" fmla="*/ 176899 h 341359"/>
                <a:gd name="connsiteX1" fmla="*/ 393359 w 394611"/>
                <a:gd name="connsiteY1" fmla="*/ 130955 h 341359"/>
                <a:gd name="connsiteX2" fmla="*/ 360326 w 394611"/>
                <a:gd name="connsiteY2" fmla="*/ 56382 h 341359"/>
                <a:gd name="connsiteX3" fmla="*/ 288449 w 394611"/>
                <a:gd name="connsiteY3" fmla="*/ 13743 h 341359"/>
                <a:gd name="connsiteX4" fmla="*/ 197306 w 394611"/>
                <a:gd name="connsiteY4" fmla="*/ 0 h 341359"/>
                <a:gd name="connsiteX5" fmla="*/ 106169 w 394611"/>
                <a:gd name="connsiteY5" fmla="*/ 13737 h 341359"/>
                <a:gd name="connsiteX6" fmla="*/ 51747 w 394611"/>
                <a:gd name="connsiteY6" fmla="*/ 41132 h 341359"/>
                <a:gd name="connsiteX7" fmla="*/ 34394 w 394611"/>
                <a:gd name="connsiteY7" fmla="*/ 56275 h 341359"/>
                <a:gd name="connsiteX8" fmla="*/ 19595 w 394611"/>
                <a:gd name="connsiteY8" fmla="*/ 75776 h 341359"/>
                <a:gd name="connsiteX9" fmla="*/ 24249 w 394611"/>
                <a:gd name="connsiteY9" fmla="*/ 122989 h 341359"/>
                <a:gd name="connsiteX10" fmla="*/ 110273 w 394611"/>
                <a:gd name="connsiteY10" fmla="*/ 161746 h 341359"/>
                <a:gd name="connsiteX11" fmla="*/ 195833 w 394611"/>
                <a:gd name="connsiteY11" fmla="*/ 178878 h 341359"/>
                <a:gd name="connsiteX12" fmla="*/ 283901 w 394611"/>
                <a:gd name="connsiteY12" fmla="*/ 196703 h 341359"/>
                <a:gd name="connsiteX13" fmla="*/ 281129 w 394611"/>
                <a:gd name="connsiteY13" fmla="*/ 208210 h 341359"/>
                <a:gd name="connsiteX14" fmla="*/ 267884 w 394611"/>
                <a:gd name="connsiteY14" fmla="*/ 217119 h 341359"/>
                <a:gd name="connsiteX15" fmla="*/ 197318 w 394611"/>
                <a:gd name="connsiteY15" fmla="*/ 230989 h 341359"/>
                <a:gd name="connsiteX16" fmla="*/ 113495 w 394611"/>
                <a:gd name="connsiteY16" fmla="*/ 208210 h 341359"/>
                <a:gd name="connsiteX17" fmla="*/ 110326 w 394611"/>
                <a:gd name="connsiteY17" fmla="*/ 185990 h 341359"/>
                <a:gd name="connsiteX18" fmla="*/ 93643 w 394611"/>
                <a:gd name="connsiteY18" fmla="*/ 181818 h 341359"/>
                <a:gd name="connsiteX19" fmla="*/ 101539 w 394611"/>
                <a:gd name="connsiteY19" fmla="*/ 219804 h 341359"/>
                <a:gd name="connsiteX20" fmla="*/ 135730 w 394611"/>
                <a:gd name="connsiteY20" fmla="*/ 238691 h 341359"/>
                <a:gd name="connsiteX21" fmla="*/ 197314 w 394611"/>
                <a:gd name="connsiteY21" fmla="*/ 247659 h 341359"/>
                <a:gd name="connsiteX22" fmla="*/ 258892 w 394611"/>
                <a:gd name="connsiteY22" fmla="*/ 238691 h 341359"/>
                <a:gd name="connsiteX23" fmla="*/ 289930 w 394611"/>
                <a:gd name="connsiteY23" fmla="*/ 222732 h 341359"/>
                <a:gd name="connsiteX24" fmla="*/ 293089 w 394611"/>
                <a:gd name="connsiteY24" fmla="*/ 219802 h 341359"/>
                <a:gd name="connsiteX25" fmla="*/ 300235 w 394611"/>
                <a:gd name="connsiteY25" fmla="*/ 201121 h 341359"/>
                <a:gd name="connsiteX26" fmla="*/ 314345 w 394611"/>
                <a:gd name="connsiteY26" fmla="*/ 205573 h 341359"/>
                <a:gd name="connsiteX27" fmla="*/ 305627 w 394611"/>
                <a:gd name="connsiteY27" fmla="*/ 227554 h 341359"/>
                <a:gd name="connsiteX28" fmla="*/ 303552 w 394611"/>
                <a:gd name="connsiteY28" fmla="*/ 229938 h 341359"/>
                <a:gd name="connsiteX29" fmla="*/ 197322 w 394611"/>
                <a:gd name="connsiteY29" fmla="*/ 262231 h 341359"/>
                <a:gd name="connsiteX30" fmla="*/ 91086 w 394611"/>
                <a:gd name="connsiteY30" fmla="*/ 229938 h 341359"/>
                <a:gd name="connsiteX31" fmla="*/ 79890 w 394611"/>
                <a:gd name="connsiteY31" fmla="*/ 202289 h 341359"/>
                <a:gd name="connsiteX32" fmla="*/ 79077 w 394611"/>
                <a:gd name="connsiteY32" fmla="*/ 177669 h 341359"/>
                <a:gd name="connsiteX33" fmla="*/ 62437 w 394611"/>
                <a:gd name="connsiteY33" fmla="*/ 172138 h 341359"/>
                <a:gd name="connsiteX34" fmla="*/ 63339 w 394611"/>
                <a:gd name="connsiteY34" fmla="*/ 203996 h 341359"/>
                <a:gd name="connsiteX35" fmla="*/ 79136 w 394611"/>
                <a:gd name="connsiteY35" fmla="*/ 241523 h 341359"/>
                <a:gd name="connsiteX36" fmla="*/ 122854 w 394611"/>
                <a:gd name="connsiteY36" fmla="*/ 267317 h 341359"/>
                <a:gd name="connsiteX37" fmla="*/ 197330 w 394611"/>
                <a:gd name="connsiteY37" fmla="*/ 278886 h 341359"/>
                <a:gd name="connsiteX38" fmla="*/ 271799 w 394611"/>
                <a:gd name="connsiteY38" fmla="*/ 267317 h 341359"/>
                <a:gd name="connsiteX39" fmla="*/ 315518 w 394611"/>
                <a:gd name="connsiteY39" fmla="*/ 241523 h 341359"/>
                <a:gd name="connsiteX40" fmla="*/ 321697 w 394611"/>
                <a:gd name="connsiteY40" fmla="*/ 233772 h 341359"/>
                <a:gd name="connsiteX41" fmla="*/ 330220 w 394611"/>
                <a:gd name="connsiteY41" fmla="*/ 211695 h 341359"/>
                <a:gd name="connsiteX42" fmla="*/ 343676 w 394611"/>
                <a:gd name="connsiteY42" fmla="*/ 218496 h 341359"/>
                <a:gd name="connsiteX43" fmla="*/ 334561 w 394611"/>
                <a:gd name="connsiteY43" fmla="*/ 240641 h 341359"/>
                <a:gd name="connsiteX44" fmla="*/ 325973 w 394611"/>
                <a:gd name="connsiteY44" fmla="*/ 251667 h 341359"/>
                <a:gd name="connsiteX45" fmla="*/ 197324 w 394611"/>
                <a:gd name="connsiteY45" fmla="*/ 293466 h 341359"/>
                <a:gd name="connsiteX46" fmla="*/ 68674 w 394611"/>
                <a:gd name="connsiteY46" fmla="*/ 251667 h 341359"/>
                <a:gd name="connsiteX47" fmla="*/ 48854 w 394611"/>
                <a:gd name="connsiteY47" fmla="*/ 205495 h 341359"/>
                <a:gd name="connsiteX48" fmla="*/ 47871 w 394611"/>
                <a:gd name="connsiteY48" fmla="*/ 166313 h 341359"/>
                <a:gd name="connsiteX49" fmla="*/ 31256 w 394611"/>
                <a:gd name="connsiteY49" fmla="*/ 157916 h 341359"/>
                <a:gd name="connsiteX50" fmla="*/ 32297 w 394611"/>
                <a:gd name="connsiteY50" fmla="*/ 207202 h 341359"/>
                <a:gd name="connsiteX51" fmla="*/ 56713 w 394611"/>
                <a:gd name="connsiteY51" fmla="*/ 263252 h 341359"/>
                <a:gd name="connsiteX52" fmla="*/ 197318 w 394611"/>
                <a:gd name="connsiteY52" fmla="*/ 310123 h 341359"/>
                <a:gd name="connsiteX53" fmla="*/ 337917 w 394611"/>
                <a:gd name="connsiteY53" fmla="*/ 263246 h 341359"/>
                <a:gd name="connsiteX54" fmla="*/ 342875 w 394611"/>
                <a:gd name="connsiteY54" fmla="*/ 257621 h 341359"/>
                <a:gd name="connsiteX55" fmla="*/ 357906 w 394611"/>
                <a:gd name="connsiteY55" fmla="*/ 229416 h 341359"/>
                <a:gd name="connsiteX56" fmla="*/ 360783 w 394611"/>
                <a:gd name="connsiteY56" fmla="*/ 257308 h 341359"/>
                <a:gd name="connsiteX57" fmla="*/ 348431 w 394611"/>
                <a:gd name="connsiteY57" fmla="*/ 273329 h 341359"/>
                <a:gd name="connsiteX58" fmla="*/ 348378 w 394611"/>
                <a:gd name="connsiteY58" fmla="*/ 273382 h 341359"/>
                <a:gd name="connsiteX59" fmla="*/ 342875 w 394611"/>
                <a:gd name="connsiteY59" fmla="*/ 278696 h 341359"/>
                <a:gd name="connsiteX60" fmla="*/ 283251 w 394611"/>
                <a:gd name="connsiteY60" fmla="*/ 311787 h 341359"/>
                <a:gd name="connsiteX61" fmla="*/ 197310 w 394611"/>
                <a:gd name="connsiteY61" fmla="*/ 324695 h 341359"/>
                <a:gd name="connsiteX62" fmla="*/ 111369 w 394611"/>
                <a:gd name="connsiteY62" fmla="*/ 311793 h 341359"/>
                <a:gd name="connsiteX63" fmla="*/ 46242 w 394611"/>
                <a:gd name="connsiteY63" fmla="*/ 273388 h 341359"/>
                <a:gd name="connsiteX64" fmla="*/ 17802 w 394611"/>
                <a:gd name="connsiteY64" fmla="*/ 208693 h 341359"/>
                <a:gd name="connsiteX65" fmla="*/ 16847 w 394611"/>
                <a:gd name="connsiteY65" fmla="*/ 148156 h 341359"/>
                <a:gd name="connsiteX66" fmla="*/ 1146 w 394611"/>
                <a:gd name="connsiteY66" fmla="*/ 132011 h 341359"/>
                <a:gd name="connsiteX67" fmla="*/ 27 w 394611"/>
                <a:gd name="connsiteY67" fmla="*/ 171864 h 341359"/>
                <a:gd name="connsiteX68" fmla="*/ 1263 w 394611"/>
                <a:gd name="connsiteY68" fmla="*/ 210406 h 341359"/>
                <a:gd name="connsiteX69" fmla="*/ 34298 w 394611"/>
                <a:gd name="connsiteY69" fmla="*/ 284977 h 341359"/>
                <a:gd name="connsiteX70" fmla="*/ 106179 w 394611"/>
                <a:gd name="connsiteY70" fmla="*/ 327623 h 341359"/>
                <a:gd name="connsiteX71" fmla="*/ 197320 w 394611"/>
                <a:gd name="connsiteY71" fmla="*/ 341359 h 341359"/>
                <a:gd name="connsiteX72" fmla="*/ 288457 w 394611"/>
                <a:gd name="connsiteY72" fmla="*/ 327623 h 341359"/>
                <a:gd name="connsiteX73" fmla="*/ 342879 w 394611"/>
                <a:gd name="connsiteY73" fmla="*/ 300227 h 341359"/>
                <a:gd name="connsiteX74" fmla="*/ 360307 w 394611"/>
                <a:gd name="connsiteY74" fmla="*/ 285004 h 341359"/>
                <a:gd name="connsiteX75" fmla="*/ 374898 w 394611"/>
                <a:gd name="connsiteY75" fmla="*/ 266133 h 341359"/>
                <a:gd name="connsiteX76" fmla="*/ 370526 w 394611"/>
                <a:gd name="connsiteY76" fmla="*/ 218529 h 341359"/>
                <a:gd name="connsiteX77" fmla="*/ 284349 w 394611"/>
                <a:gd name="connsiteY77" fmla="*/ 179611 h 341359"/>
                <a:gd name="connsiteX78" fmla="*/ 198789 w 394611"/>
                <a:gd name="connsiteY78" fmla="*/ 162479 h 341359"/>
                <a:gd name="connsiteX79" fmla="*/ 110721 w 394611"/>
                <a:gd name="connsiteY79" fmla="*/ 144655 h 341359"/>
                <a:gd name="connsiteX80" fmla="*/ 113493 w 394611"/>
                <a:gd name="connsiteY80" fmla="*/ 133150 h 341359"/>
                <a:gd name="connsiteX81" fmla="*/ 126738 w 394611"/>
                <a:gd name="connsiteY81" fmla="*/ 124240 h 341359"/>
                <a:gd name="connsiteX82" fmla="*/ 197310 w 394611"/>
                <a:gd name="connsiteY82" fmla="*/ 110371 h 341359"/>
                <a:gd name="connsiteX83" fmla="*/ 281127 w 394611"/>
                <a:gd name="connsiteY83" fmla="*/ 133150 h 341359"/>
                <a:gd name="connsiteX84" fmla="*/ 284296 w 394611"/>
                <a:gd name="connsiteY84" fmla="*/ 155367 h 341359"/>
                <a:gd name="connsiteX85" fmla="*/ 300979 w 394611"/>
                <a:gd name="connsiteY85" fmla="*/ 159539 h 341359"/>
                <a:gd name="connsiteX86" fmla="*/ 293083 w 394611"/>
                <a:gd name="connsiteY86" fmla="*/ 121553 h 341359"/>
                <a:gd name="connsiteX87" fmla="*/ 258892 w 394611"/>
                <a:gd name="connsiteY87" fmla="*/ 102666 h 341359"/>
                <a:gd name="connsiteX88" fmla="*/ 197308 w 394611"/>
                <a:gd name="connsiteY88" fmla="*/ 93698 h 341359"/>
                <a:gd name="connsiteX89" fmla="*/ 135730 w 394611"/>
                <a:gd name="connsiteY89" fmla="*/ 102666 h 341359"/>
                <a:gd name="connsiteX90" fmla="*/ 104692 w 394611"/>
                <a:gd name="connsiteY90" fmla="*/ 118625 h 341359"/>
                <a:gd name="connsiteX91" fmla="*/ 101533 w 394611"/>
                <a:gd name="connsiteY91" fmla="*/ 121555 h 341359"/>
                <a:gd name="connsiteX92" fmla="*/ 94389 w 394611"/>
                <a:gd name="connsiteY92" fmla="*/ 140230 h 341359"/>
                <a:gd name="connsiteX93" fmla="*/ 80277 w 394611"/>
                <a:gd name="connsiteY93" fmla="*/ 135773 h 341359"/>
                <a:gd name="connsiteX94" fmla="*/ 88995 w 394611"/>
                <a:gd name="connsiteY94" fmla="*/ 113792 h 341359"/>
                <a:gd name="connsiteX95" fmla="*/ 91072 w 394611"/>
                <a:gd name="connsiteY95" fmla="*/ 111407 h 341359"/>
                <a:gd name="connsiteX96" fmla="*/ 197302 w 394611"/>
                <a:gd name="connsiteY96" fmla="*/ 79116 h 341359"/>
                <a:gd name="connsiteX97" fmla="*/ 303538 w 394611"/>
                <a:gd name="connsiteY97" fmla="*/ 111407 h 341359"/>
                <a:gd name="connsiteX98" fmla="*/ 314734 w 394611"/>
                <a:gd name="connsiteY98" fmla="*/ 139057 h 341359"/>
                <a:gd name="connsiteX99" fmla="*/ 315547 w 394611"/>
                <a:gd name="connsiteY99" fmla="*/ 163676 h 341359"/>
                <a:gd name="connsiteX100" fmla="*/ 332187 w 394611"/>
                <a:gd name="connsiteY100" fmla="*/ 169208 h 341359"/>
                <a:gd name="connsiteX101" fmla="*/ 331285 w 394611"/>
                <a:gd name="connsiteY101" fmla="*/ 137349 h 341359"/>
                <a:gd name="connsiteX102" fmla="*/ 315488 w 394611"/>
                <a:gd name="connsiteY102" fmla="*/ 99822 h 341359"/>
                <a:gd name="connsiteX103" fmla="*/ 271770 w 394611"/>
                <a:gd name="connsiteY103" fmla="*/ 74029 h 341359"/>
                <a:gd name="connsiteX104" fmla="*/ 197300 w 394611"/>
                <a:gd name="connsiteY104" fmla="*/ 62460 h 341359"/>
                <a:gd name="connsiteX105" fmla="*/ 122831 w 394611"/>
                <a:gd name="connsiteY105" fmla="*/ 74029 h 341359"/>
                <a:gd name="connsiteX106" fmla="*/ 79112 w 394611"/>
                <a:gd name="connsiteY106" fmla="*/ 99822 h 341359"/>
                <a:gd name="connsiteX107" fmla="*/ 72933 w 394611"/>
                <a:gd name="connsiteY107" fmla="*/ 107574 h 341359"/>
                <a:gd name="connsiteX108" fmla="*/ 64410 w 394611"/>
                <a:gd name="connsiteY108" fmla="*/ 129649 h 341359"/>
                <a:gd name="connsiteX109" fmla="*/ 50954 w 394611"/>
                <a:gd name="connsiteY109" fmla="*/ 122854 h 341359"/>
                <a:gd name="connsiteX110" fmla="*/ 60069 w 394611"/>
                <a:gd name="connsiteY110" fmla="*/ 100708 h 341359"/>
                <a:gd name="connsiteX111" fmla="*/ 68657 w 394611"/>
                <a:gd name="connsiteY111" fmla="*/ 89684 h 341359"/>
                <a:gd name="connsiteX112" fmla="*/ 197306 w 394611"/>
                <a:gd name="connsiteY112" fmla="*/ 47886 h 341359"/>
                <a:gd name="connsiteX113" fmla="*/ 325955 w 394611"/>
                <a:gd name="connsiteY113" fmla="*/ 89684 h 341359"/>
                <a:gd name="connsiteX114" fmla="*/ 345774 w 394611"/>
                <a:gd name="connsiteY114" fmla="*/ 135855 h 341359"/>
                <a:gd name="connsiteX115" fmla="*/ 346757 w 394611"/>
                <a:gd name="connsiteY115" fmla="*/ 175037 h 341359"/>
                <a:gd name="connsiteX116" fmla="*/ 363370 w 394611"/>
                <a:gd name="connsiteY116" fmla="*/ 183433 h 341359"/>
                <a:gd name="connsiteX117" fmla="*/ 362330 w 394611"/>
                <a:gd name="connsiteY117" fmla="*/ 134147 h 341359"/>
                <a:gd name="connsiteX118" fmla="*/ 337915 w 394611"/>
                <a:gd name="connsiteY118" fmla="*/ 78097 h 341359"/>
                <a:gd name="connsiteX119" fmla="*/ 197310 w 394611"/>
                <a:gd name="connsiteY119" fmla="*/ 31227 h 341359"/>
                <a:gd name="connsiteX120" fmla="*/ 56711 w 394611"/>
                <a:gd name="connsiteY120" fmla="*/ 78101 h 341359"/>
                <a:gd name="connsiteX121" fmla="*/ 51753 w 394611"/>
                <a:gd name="connsiteY121" fmla="*/ 83727 h 341359"/>
                <a:gd name="connsiteX122" fmla="*/ 36722 w 394611"/>
                <a:gd name="connsiteY122" fmla="*/ 111932 h 341359"/>
                <a:gd name="connsiteX123" fmla="*/ 33786 w 394611"/>
                <a:gd name="connsiteY123" fmla="*/ 84484 h 341359"/>
                <a:gd name="connsiteX124" fmla="*/ 51759 w 394611"/>
                <a:gd name="connsiteY124" fmla="*/ 62651 h 341359"/>
                <a:gd name="connsiteX125" fmla="*/ 111377 w 394611"/>
                <a:gd name="connsiteY125" fmla="*/ 29560 h 341359"/>
                <a:gd name="connsiteX126" fmla="*/ 197324 w 394611"/>
                <a:gd name="connsiteY126" fmla="*/ 16653 h 341359"/>
                <a:gd name="connsiteX127" fmla="*/ 283259 w 394611"/>
                <a:gd name="connsiteY127" fmla="*/ 29554 h 341359"/>
                <a:gd name="connsiteX128" fmla="*/ 348380 w 394611"/>
                <a:gd name="connsiteY128" fmla="*/ 67960 h 341359"/>
                <a:gd name="connsiteX129" fmla="*/ 376820 w 394611"/>
                <a:gd name="connsiteY129" fmla="*/ 132653 h 341359"/>
                <a:gd name="connsiteX130" fmla="*/ 377865 w 394611"/>
                <a:gd name="connsiteY130" fmla="*/ 193260 h 341359"/>
                <a:gd name="connsiteX131" fmla="*/ 393492 w 394611"/>
                <a:gd name="connsiteY131" fmla="*/ 209356 h 341359"/>
                <a:gd name="connsiteX132" fmla="*/ 394611 w 394611"/>
                <a:gd name="connsiteY132" fmla="*/ 176889 h 341359"/>
                <a:gd name="connsiteX133" fmla="*/ 394601 w 394611"/>
                <a:gd name="connsiteY133" fmla="*/ 176889 h 34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394611" h="341359">
                  <a:moveTo>
                    <a:pt x="394599" y="176899"/>
                  </a:moveTo>
                  <a:cubicBezTo>
                    <a:pt x="394599" y="152412"/>
                    <a:pt x="394599" y="142931"/>
                    <a:pt x="393359" y="130955"/>
                  </a:cubicBezTo>
                  <a:cubicBezTo>
                    <a:pt x="390264" y="100941"/>
                    <a:pt x="379153" y="75852"/>
                    <a:pt x="360326" y="56382"/>
                  </a:cubicBezTo>
                  <a:cubicBezTo>
                    <a:pt x="342465" y="37912"/>
                    <a:pt x="318284" y="23567"/>
                    <a:pt x="288449" y="13743"/>
                  </a:cubicBezTo>
                  <a:cubicBezTo>
                    <a:pt x="261162" y="4749"/>
                    <a:pt x="229643" y="0"/>
                    <a:pt x="197306" y="0"/>
                  </a:cubicBezTo>
                  <a:cubicBezTo>
                    <a:pt x="164969" y="0"/>
                    <a:pt x="133456" y="4749"/>
                    <a:pt x="106169" y="13737"/>
                  </a:cubicBezTo>
                  <a:cubicBezTo>
                    <a:pt x="85133" y="20663"/>
                    <a:pt x="66924" y="29848"/>
                    <a:pt x="51747" y="41132"/>
                  </a:cubicBezTo>
                  <a:cubicBezTo>
                    <a:pt x="45435" y="45822"/>
                    <a:pt x="39631" y="50867"/>
                    <a:pt x="34394" y="56275"/>
                  </a:cubicBezTo>
                  <a:cubicBezTo>
                    <a:pt x="29746" y="60773"/>
                    <a:pt x="24766" y="67336"/>
                    <a:pt x="19595" y="75776"/>
                  </a:cubicBezTo>
                  <a:cubicBezTo>
                    <a:pt x="10406" y="90776"/>
                    <a:pt x="12303" y="110202"/>
                    <a:pt x="24249" y="122989"/>
                  </a:cubicBezTo>
                  <a:cubicBezTo>
                    <a:pt x="33802" y="133210"/>
                    <a:pt x="53560" y="148015"/>
                    <a:pt x="110273" y="161746"/>
                  </a:cubicBezTo>
                  <a:cubicBezTo>
                    <a:pt x="136435" y="168081"/>
                    <a:pt x="165789" y="173448"/>
                    <a:pt x="195833" y="178878"/>
                  </a:cubicBezTo>
                  <a:cubicBezTo>
                    <a:pt x="226168" y="184357"/>
                    <a:pt x="256958" y="189923"/>
                    <a:pt x="283901" y="196703"/>
                  </a:cubicBezTo>
                  <a:cubicBezTo>
                    <a:pt x="283483" y="202572"/>
                    <a:pt x="282676" y="206602"/>
                    <a:pt x="281129" y="208210"/>
                  </a:cubicBezTo>
                  <a:cubicBezTo>
                    <a:pt x="278717" y="210705"/>
                    <a:pt x="274311" y="213909"/>
                    <a:pt x="267884" y="217119"/>
                  </a:cubicBezTo>
                  <a:cubicBezTo>
                    <a:pt x="254022" y="224035"/>
                    <a:pt x="230763" y="230989"/>
                    <a:pt x="197318" y="230989"/>
                  </a:cubicBezTo>
                  <a:cubicBezTo>
                    <a:pt x="148725" y="230989"/>
                    <a:pt x="121116" y="216088"/>
                    <a:pt x="113495" y="208210"/>
                  </a:cubicBezTo>
                  <a:cubicBezTo>
                    <a:pt x="111129" y="205761"/>
                    <a:pt x="110494" y="197671"/>
                    <a:pt x="110326" y="185990"/>
                  </a:cubicBezTo>
                  <a:cubicBezTo>
                    <a:pt x="104649" y="184652"/>
                    <a:pt x="99078" y="183261"/>
                    <a:pt x="93643" y="181818"/>
                  </a:cubicBezTo>
                  <a:cubicBezTo>
                    <a:pt x="93758" y="202334"/>
                    <a:pt x="94657" y="212687"/>
                    <a:pt x="101539" y="219804"/>
                  </a:cubicBezTo>
                  <a:cubicBezTo>
                    <a:pt x="108537" y="227038"/>
                    <a:pt x="120678" y="233748"/>
                    <a:pt x="135730" y="238691"/>
                  </a:cubicBezTo>
                  <a:cubicBezTo>
                    <a:pt x="153591" y="244555"/>
                    <a:pt x="174801" y="247659"/>
                    <a:pt x="197314" y="247659"/>
                  </a:cubicBezTo>
                  <a:cubicBezTo>
                    <a:pt x="219827" y="247659"/>
                    <a:pt x="241032" y="244561"/>
                    <a:pt x="258892" y="238691"/>
                  </a:cubicBezTo>
                  <a:cubicBezTo>
                    <a:pt x="271889" y="234423"/>
                    <a:pt x="282710" y="228841"/>
                    <a:pt x="289930" y="222732"/>
                  </a:cubicBezTo>
                  <a:cubicBezTo>
                    <a:pt x="291071" y="221770"/>
                    <a:pt x="292132" y="220792"/>
                    <a:pt x="293089" y="219802"/>
                  </a:cubicBezTo>
                  <a:cubicBezTo>
                    <a:pt x="297367" y="215382"/>
                    <a:pt x="299330" y="209702"/>
                    <a:pt x="300235" y="201121"/>
                  </a:cubicBezTo>
                  <a:cubicBezTo>
                    <a:pt x="305130" y="202549"/>
                    <a:pt x="309846" y="204030"/>
                    <a:pt x="314345" y="205573"/>
                  </a:cubicBezTo>
                  <a:cubicBezTo>
                    <a:pt x="313400" y="212219"/>
                    <a:pt x="311282" y="220505"/>
                    <a:pt x="305627" y="227554"/>
                  </a:cubicBezTo>
                  <a:cubicBezTo>
                    <a:pt x="304976" y="228364"/>
                    <a:pt x="304296" y="229162"/>
                    <a:pt x="303552" y="229938"/>
                  </a:cubicBezTo>
                  <a:cubicBezTo>
                    <a:pt x="288459" y="245547"/>
                    <a:pt x="252779" y="262231"/>
                    <a:pt x="197322" y="262231"/>
                  </a:cubicBezTo>
                  <a:cubicBezTo>
                    <a:pt x="141864" y="262231"/>
                    <a:pt x="106181" y="245549"/>
                    <a:pt x="91086" y="229938"/>
                  </a:cubicBezTo>
                  <a:cubicBezTo>
                    <a:pt x="82709" y="221277"/>
                    <a:pt x="80681" y="210009"/>
                    <a:pt x="79890" y="202289"/>
                  </a:cubicBezTo>
                  <a:cubicBezTo>
                    <a:pt x="79198" y="195590"/>
                    <a:pt x="79093" y="187805"/>
                    <a:pt x="79077" y="177669"/>
                  </a:cubicBezTo>
                  <a:cubicBezTo>
                    <a:pt x="73426" y="176093"/>
                    <a:pt x="63181" y="172414"/>
                    <a:pt x="62437" y="172138"/>
                  </a:cubicBezTo>
                  <a:cubicBezTo>
                    <a:pt x="62437" y="185548"/>
                    <a:pt x="62443" y="195271"/>
                    <a:pt x="63339" y="203996"/>
                  </a:cubicBezTo>
                  <a:cubicBezTo>
                    <a:pt x="64390" y="214181"/>
                    <a:pt x="67168" y="229150"/>
                    <a:pt x="79136" y="241523"/>
                  </a:cubicBezTo>
                  <a:cubicBezTo>
                    <a:pt x="88986" y="251708"/>
                    <a:pt x="104507" y="260866"/>
                    <a:pt x="122854" y="267317"/>
                  </a:cubicBezTo>
                  <a:cubicBezTo>
                    <a:pt x="144691" y="274994"/>
                    <a:pt x="169296" y="278886"/>
                    <a:pt x="197330" y="278886"/>
                  </a:cubicBezTo>
                  <a:cubicBezTo>
                    <a:pt x="225363" y="278886"/>
                    <a:pt x="249962" y="274994"/>
                    <a:pt x="271799" y="267317"/>
                  </a:cubicBezTo>
                  <a:cubicBezTo>
                    <a:pt x="290147" y="260866"/>
                    <a:pt x="305672" y="251708"/>
                    <a:pt x="315518" y="241523"/>
                  </a:cubicBezTo>
                  <a:cubicBezTo>
                    <a:pt x="317932" y="239028"/>
                    <a:pt x="319970" y="236420"/>
                    <a:pt x="321697" y="233772"/>
                  </a:cubicBezTo>
                  <a:cubicBezTo>
                    <a:pt x="326561" y="226316"/>
                    <a:pt x="328948" y="218512"/>
                    <a:pt x="330220" y="211695"/>
                  </a:cubicBezTo>
                  <a:cubicBezTo>
                    <a:pt x="335119" y="213843"/>
                    <a:pt x="339626" y="216100"/>
                    <a:pt x="343676" y="218496"/>
                  </a:cubicBezTo>
                  <a:cubicBezTo>
                    <a:pt x="342123" y="224994"/>
                    <a:pt x="339413" y="232851"/>
                    <a:pt x="334561" y="240641"/>
                  </a:cubicBezTo>
                  <a:cubicBezTo>
                    <a:pt x="332232" y="244385"/>
                    <a:pt x="329411" y="248113"/>
                    <a:pt x="325973" y="251667"/>
                  </a:cubicBezTo>
                  <a:cubicBezTo>
                    <a:pt x="300661" y="277842"/>
                    <a:pt x="252402" y="293466"/>
                    <a:pt x="197324" y="293466"/>
                  </a:cubicBezTo>
                  <a:cubicBezTo>
                    <a:pt x="142245" y="293466"/>
                    <a:pt x="93983" y="277842"/>
                    <a:pt x="68674" y="251667"/>
                  </a:cubicBezTo>
                  <a:cubicBezTo>
                    <a:pt x="51817" y="234234"/>
                    <a:pt x="49588" y="212603"/>
                    <a:pt x="48854" y="205495"/>
                  </a:cubicBezTo>
                  <a:cubicBezTo>
                    <a:pt x="47871" y="195967"/>
                    <a:pt x="47871" y="182896"/>
                    <a:pt x="47871" y="166313"/>
                  </a:cubicBezTo>
                  <a:cubicBezTo>
                    <a:pt x="41835" y="163647"/>
                    <a:pt x="36306" y="160856"/>
                    <a:pt x="31256" y="157916"/>
                  </a:cubicBezTo>
                  <a:cubicBezTo>
                    <a:pt x="31256" y="188738"/>
                    <a:pt x="31229" y="196822"/>
                    <a:pt x="32297" y="207202"/>
                  </a:cubicBezTo>
                  <a:cubicBezTo>
                    <a:pt x="33175" y="215732"/>
                    <a:pt x="35851" y="241678"/>
                    <a:pt x="56713" y="263252"/>
                  </a:cubicBezTo>
                  <a:cubicBezTo>
                    <a:pt x="85094" y="292603"/>
                    <a:pt x="137652" y="310123"/>
                    <a:pt x="197318" y="310123"/>
                  </a:cubicBezTo>
                  <a:cubicBezTo>
                    <a:pt x="256983" y="310123"/>
                    <a:pt x="309538" y="292599"/>
                    <a:pt x="337917" y="263246"/>
                  </a:cubicBezTo>
                  <a:cubicBezTo>
                    <a:pt x="339703" y="261402"/>
                    <a:pt x="341343" y="259518"/>
                    <a:pt x="342875" y="257621"/>
                  </a:cubicBezTo>
                  <a:cubicBezTo>
                    <a:pt x="350549" y="248103"/>
                    <a:pt x="355128" y="238136"/>
                    <a:pt x="357906" y="229416"/>
                  </a:cubicBezTo>
                  <a:cubicBezTo>
                    <a:pt x="365378" y="237015"/>
                    <a:pt x="366218" y="248584"/>
                    <a:pt x="360783" y="257308"/>
                  </a:cubicBezTo>
                  <a:cubicBezTo>
                    <a:pt x="356864" y="263594"/>
                    <a:pt x="352709" y="268989"/>
                    <a:pt x="348431" y="273329"/>
                  </a:cubicBezTo>
                  <a:lnTo>
                    <a:pt x="348378" y="273382"/>
                  </a:lnTo>
                  <a:cubicBezTo>
                    <a:pt x="346620" y="275201"/>
                    <a:pt x="344776" y="276967"/>
                    <a:pt x="342875" y="278696"/>
                  </a:cubicBezTo>
                  <a:cubicBezTo>
                    <a:pt x="327506" y="292683"/>
                    <a:pt x="307502" y="303801"/>
                    <a:pt x="283251" y="311787"/>
                  </a:cubicBezTo>
                  <a:cubicBezTo>
                    <a:pt x="257616" y="320231"/>
                    <a:pt x="227899" y="324695"/>
                    <a:pt x="197310" y="324695"/>
                  </a:cubicBezTo>
                  <a:cubicBezTo>
                    <a:pt x="166721" y="324695"/>
                    <a:pt x="137006" y="320231"/>
                    <a:pt x="111369" y="311793"/>
                  </a:cubicBezTo>
                  <a:cubicBezTo>
                    <a:pt x="84123" y="302819"/>
                    <a:pt x="62212" y="289896"/>
                    <a:pt x="46242" y="273388"/>
                  </a:cubicBezTo>
                  <a:cubicBezTo>
                    <a:pt x="30070" y="256668"/>
                    <a:pt x="20508" y="234899"/>
                    <a:pt x="17802" y="208693"/>
                  </a:cubicBezTo>
                  <a:cubicBezTo>
                    <a:pt x="16655" y="197567"/>
                    <a:pt x="16317" y="176750"/>
                    <a:pt x="16847" y="148156"/>
                  </a:cubicBezTo>
                  <a:cubicBezTo>
                    <a:pt x="16028" y="147501"/>
                    <a:pt x="7954" y="141308"/>
                    <a:pt x="1146" y="132011"/>
                  </a:cubicBezTo>
                  <a:cubicBezTo>
                    <a:pt x="-274" y="143712"/>
                    <a:pt x="27" y="171864"/>
                    <a:pt x="27" y="171864"/>
                  </a:cubicBezTo>
                  <a:cubicBezTo>
                    <a:pt x="27" y="186706"/>
                    <a:pt x="27" y="198428"/>
                    <a:pt x="1263" y="210406"/>
                  </a:cubicBezTo>
                  <a:cubicBezTo>
                    <a:pt x="4358" y="240418"/>
                    <a:pt x="15469" y="265509"/>
                    <a:pt x="34298" y="284977"/>
                  </a:cubicBezTo>
                  <a:cubicBezTo>
                    <a:pt x="52159" y="303447"/>
                    <a:pt x="76342" y="317792"/>
                    <a:pt x="106179" y="327623"/>
                  </a:cubicBezTo>
                  <a:cubicBezTo>
                    <a:pt x="133472" y="336610"/>
                    <a:pt x="164985" y="341359"/>
                    <a:pt x="197320" y="341359"/>
                  </a:cubicBezTo>
                  <a:cubicBezTo>
                    <a:pt x="229655" y="341359"/>
                    <a:pt x="261170" y="336610"/>
                    <a:pt x="288457" y="327623"/>
                  </a:cubicBezTo>
                  <a:cubicBezTo>
                    <a:pt x="309493" y="320697"/>
                    <a:pt x="327702" y="311511"/>
                    <a:pt x="342879" y="300227"/>
                  </a:cubicBezTo>
                  <a:cubicBezTo>
                    <a:pt x="349222" y="295516"/>
                    <a:pt x="355046" y="290446"/>
                    <a:pt x="360307" y="285004"/>
                  </a:cubicBezTo>
                  <a:cubicBezTo>
                    <a:pt x="365429" y="279796"/>
                    <a:pt x="370340" y="273445"/>
                    <a:pt x="374898" y="266133"/>
                  </a:cubicBezTo>
                  <a:cubicBezTo>
                    <a:pt x="384298" y="251053"/>
                    <a:pt x="382519" y="231458"/>
                    <a:pt x="370526" y="218529"/>
                  </a:cubicBezTo>
                  <a:cubicBezTo>
                    <a:pt x="358660" y="205739"/>
                    <a:pt x="336213" y="192223"/>
                    <a:pt x="284349" y="179611"/>
                  </a:cubicBezTo>
                  <a:cubicBezTo>
                    <a:pt x="258191" y="173251"/>
                    <a:pt x="228833" y="167909"/>
                    <a:pt x="198789" y="162479"/>
                  </a:cubicBezTo>
                  <a:cubicBezTo>
                    <a:pt x="168454" y="157003"/>
                    <a:pt x="137664" y="151434"/>
                    <a:pt x="110721" y="144655"/>
                  </a:cubicBezTo>
                  <a:cubicBezTo>
                    <a:pt x="111139" y="138787"/>
                    <a:pt x="111946" y="134756"/>
                    <a:pt x="113493" y="133150"/>
                  </a:cubicBezTo>
                  <a:cubicBezTo>
                    <a:pt x="115907" y="130654"/>
                    <a:pt x="120311" y="127450"/>
                    <a:pt x="126738" y="124240"/>
                  </a:cubicBezTo>
                  <a:cubicBezTo>
                    <a:pt x="140600" y="117324"/>
                    <a:pt x="163922" y="110371"/>
                    <a:pt x="197310" y="110371"/>
                  </a:cubicBezTo>
                  <a:cubicBezTo>
                    <a:pt x="246182" y="110371"/>
                    <a:pt x="273506" y="125271"/>
                    <a:pt x="281127" y="133150"/>
                  </a:cubicBezTo>
                  <a:cubicBezTo>
                    <a:pt x="283493" y="135599"/>
                    <a:pt x="284128" y="143688"/>
                    <a:pt x="284296" y="155367"/>
                  </a:cubicBezTo>
                  <a:cubicBezTo>
                    <a:pt x="289973" y="156705"/>
                    <a:pt x="295544" y="158096"/>
                    <a:pt x="300979" y="159539"/>
                  </a:cubicBezTo>
                  <a:cubicBezTo>
                    <a:pt x="300864" y="139023"/>
                    <a:pt x="299965" y="128671"/>
                    <a:pt x="293083" y="121553"/>
                  </a:cubicBezTo>
                  <a:cubicBezTo>
                    <a:pt x="286085" y="114320"/>
                    <a:pt x="273944" y="107609"/>
                    <a:pt x="258892" y="102666"/>
                  </a:cubicBezTo>
                  <a:cubicBezTo>
                    <a:pt x="241031" y="96802"/>
                    <a:pt x="219737" y="93698"/>
                    <a:pt x="197308" y="93698"/>
                  </a:cubicBezTo>
                  <a:cubicBezTo>
                    <a:pt x="174879" y="93698"/>
                    <a:pt x="153591" y="96796"/>
                    <a:pt x="135730" y="102666"/>
                  </a:cubicBezTo>
                  <a:cubicBezTo>
                    <a:pt x="122733" y="106934"/>
                    <a:pt x="111912" y="112516"/>
                    <a:pt x="104692" y="118625"/>
                  </a:cubicBezTo>
                  <a:cubicBezTo>
                    <a:pt x="103551" y="119587"/>
                    <a:pt x="102490" y="120565"/>
                    <a:pt x="101533" y="121555"/>
                  </a:cubicBezTo>
                  <a:cubicBezTo>
                    <a:pt x="97255" y="125975"/>
                    <a:pt x="95292" y="131653"/>
                    <a:pt x="94389" y="140230"/>
                  </a:cubicBezTo>
                  <a:cubicBezTo>
                    <a:pt x="89493" y="138802"/>
                    <a:pt x="84778" y="137322"/>
                    <a:pt x="80277" y="135773"/>
                  </a:cubicBezTo>
                  <a:cubicBezTo>
                    <a:pt x="81222" y="129126"/>
                    <a:pt x="83340" y="120841"/>
                    <a:pt x="88995" y="113792"/>
                  </a:cubicBezTo>
                  <a:cubicBezTo>
                    <a:pt x="89646" y="112984"/>
                    <a:pt x="90326" y="112184"/>
                    <a:pt x="91072" y="111407"/>
                  </a:cubicBezTo>
                  <a:cubicBezTo>
                    <a:pt x="106165" y="95799"/>
                    <a:pt x="142003" y="79116"/>
                    <a:pt x="197302" y="79116"/>
                  </a:cubicBezTo>
                  <a:cubicBezTo>
                    <a:pt x="252601" y="79116"/>
                    <a:pt x="288443" y="95799"/>
                    <a:pt x="303538" y="111407"/>
                  </a:cubicBezTo>
                  <a:cubicBezTo>
                    <a:pt x="311915" y="120068"/>
                    <a:pt x="313943" y="131337"/>
                    <a:pt x="314734" y="139057"/>
                  </a:cubicBezTo>
                  <a:cubicBezTo>
                    <a:pt x="315426" y="145756"/>
                    <a:pt x="315531" y="153541"/>
                    <a:pt x="315547" y="163676"/>
                  </a:cubicBezTo>
                  <a:cubicBezTo>
                    <a:pt x="320939" y="165157"/>
                    <a:pt x="331443" y="168932"/>
                    <a:pt x="332187" y="169208"/>
                  </a:cubicBezTo>
                  <a:cubicBezTo>
                    <a:pt x="332187" y="155798"/>
                    <a:pt x="332181" y="146075"/>
                    <a:pt x="331285" y="137349"/>
                  </a:cubicBezTo>
                  <a:cubicBezTo>
                    <a:pt x="330234" y="127164"/>
                    <a:pt x="327456" y="112196"/>
                    <a:pt x="315488" y="99822"/>
                  </a:cubicBezTo>
                  <a:cubicBezTo>
                    <a:pt x="305638" y="89638"/>
                    <a:pt x="290117" y="80480"/>
                    <a:pt x="271770" y="74029"/>
                  </a:cubicBezTo>
                  <a:cubicBezTo>
                    <a:pt x="249933" y="66352"/>
                    <a:pt x="224873" y="62460"/>
                    <a:pt x="197300" y="62460"/>
                  </a:cubicBezTo>
                  <a:cubicBezTo>
                    <a:pt x="169728" y="62460"/>
                    <a:pt x="144668" y="66352"/>
                    <a:pt x="122831" y="74029"/>
                  </a:cubicBezTo>
                  <a:cubicBezTo>
                    <a:pt x="104483" y="80480"/>
                    <a:pt x="88958" y="89638"/>
                    <a:pt x="79112" y="99822"/>
                  </a:cubicBezTo>
                  <a:cubicBezTo>
                    <a:pt x="76700" y="102318"/>
                    <a:pt x="74660" y="104925"/>
                    <a:pt x="72933" y="107574"/>
                  </a:cubicBezTo>
                  <a:cubicBezTo>
                    <a:pt x="68069" y="115030"/>
                    <a:pt x="65682" y="122834"/>
                    <a:pt x="64410" y="129649"/>
                  </a:cubicBezTo>
                  <a:cubicBezTo>
                    <a:pt x="59514" y="127503"/>
                    <a:pt x="55004" y="125244"/>
                    <a:pt x="50954" y="122854"/>
                  </a:cubicBezTo>
                  <a:cubicBezTo>
                    <a:pt x="52507" y="116356"/>
                    <a:pt x="55216" y="108497"/>
                    <a:pt x="60069" y="100708"/>
                  </a:cubicBezTo>
                  <a:cubicBezTo>
                    <a:pt x="62398" y="96965"/>
                    <a:pt x="65219" y="93236"/>
                    <a:pt x="68657" y="89684"/>
                  </a:cubicBezTo>
                  <a:cubicBezTo>
                    <a:pt x="93969" y="63510"/>
                    <a:pt x="142060" y="47886"/>
                    <a:pt x="197306" y="47886"/>
                  </a:cubicBezTo>
                  <a:cubicBezTo>
                    <a:pt x="252553" y="47886"/>
                    <a:pt x="300647" y="63510"/>
                    <a:pt x="325955" y="89684"/>
                  </a:cubicBezTo>
                  <a:cubicBezTo>
                    <a:pt x="342813" y="107118"/>
                    <a:pt x="345042" y="128749"/>
                    <a:pt x="345774" y="135855"/>
                  </a:cubicBezTo>
                  <a:cubicBezTo>
                    <a:pt x="346757" y="145384"/>
                    <a:pt x="346757" y="155260"/>
                    <a:pt x="346757" y="175037"/>
                  </a:cubicBezTo>
                  <a:cubicBezTo>
                    <a:pt x="352793" y="177702"/>
                    <a:pt x="358322" y="180494"/>
                    <a:pt x="363370" y="183433"/>
                  </a:cubicBezTo>
                  <a:cubicBezTo>
                    <a:pt x="363370" y="151047"/>
                    <a:pt x="363397" y="144528"/>
                    <a:pt x="362330" y="134147"/>
                  </a:cubicBezTo>
                  <a:cubicBezTo>
                    <a:pt x="361453" y="125617"/>
                    <a:pt x="358777" y="99672"/>
                    <a:pt x="337915" y="78097"/>
                  </a:cubicBezTo>
                  <a:cubicBezTo>
                    <a:pt x="309534" y="48746"/>
                    <a:pt x="256972" y="31227"/>
                    <a:pt x="197310" y="31227"/>
                  </a:cubicBezTo>
                  <a:cubicBezTo>
                    <a:pt x="137649" y="31227"/>
                    <a:pt x="85090" y="48750"/>
                    <a:pt x="56711" y="78101"/>
                  </a:cubicBezTo>
                  <a:cubicBezTo>
                    <a:pt x="54925" y="79946"/>
                    <a:pt x="53284" y="81829"/>
                    <a:pt x="51753" y="83727"/>
                  </a:cubicBezTo>
                  <a:cubicBezTo>
                    <a:pt x="44079" y="93244"/>
                    <a:pt x="39500" y="103218"/>
                    <a:pt x="36722" y="111932"/>
                  </a:cubicBezTo>
                  <a:cubicBezTo>
                    <a:pt x="29445" y="104444"/>
                    <a:pt x="28488" y="93113"/>
                    <a:pt x="33786" y="84484"/>
                  </a:cubicBezTo>
                  <a:cubicBezTo>
                    <a:pt x="41438" y="72016"/>
                    <a:pt x="46566" y="67416"/>
                    <a:pt x="51759" y="62651"/>
                  </a:cubicBezTo>
                  <a:cubicBezTo>
                    <a:pt x="67063" y="48598"/>
                    <a:pt x="87132" y="37547"/>
                    <a:pt x="111377" y="29560"/>
                  </a:cubicBezTo>
                  <a:cubicBezTo>
                    <a:pt x="137012" y="21116"/>
                    <a:pt x="166729" y="16653"/>
                    <a:pt x="197324" y="16653"/>
                  </a:cubicBezTo>
                  <a:cubicBezTo>
                    <a:pt x="227918" y="16653"/>
                    <a:pt x="257628" y="21116"/>
                    <a:pt x="283259" y="29554"/>
                  </a:cubicBezTo>
                  <a:cubicBezTo>
                    <a:pt x="310505" y="38528"/>
                    <a:pt x="332416" y="51451"/>
                    <a:pt x="348380" y="67960"/>
                  </a:cubicBezTo>
                  <a:cubicBezTo>
                    <a:pt x="364552" y="84679"/>
                    <a:pt x="374114" y="106449"/>
                    <a:pt x="376820" y="132653"/>
                  </a:cubicBezTo>
                  <a:cubicBezTo>
                    <a:pt x="377967" y="143778"/>
                    <a:pt x="378051" y="149685"/>
                    <a:pt x="377865" y="193260"/>
                  </a:cubicBezTo>
                  <a:cubicBezTo>
                    <a:pt x="378658" y="193894"/>
                    <a:pt x="387297" y="200742"/>
                    <a:pt x="393492" y="209356"/>
                  </a:cubicBezTo>
                  <a:cubicBezTo>
                    <a:pt x="394648" y="199083"/>
                    <a:pt x="394611" y="188765"/>
                    <a:pt x="394611" y="176889"/>
                  </a:cubicBezTo>
                  <a:lnTo>
                    <a:pt x="394601" y="176889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1" name="Rectangle 70">
            <a:extLst>
              <a:ext uri="{FF2B5EF4-FFF2-40B4-BE49-F238E27FC236}">
                <a16:creationId xmlns:a16="http://schemas.microsoft.com/office/drawing/2014/main" id="{20990A89-96DB-7F53-3A76-FE400CF56E6D}"/>
              </a:ext>
            </a:extLst>
          </p:cNvPr>
          <p:cNvSpPr/>
          <p:nvPr/>
        </p:nvSpPr>
        <p:spPr>
          <a:xfrm>
            <a:off x="-6261755" y="-1"/>
            <a:ext cx="6261756" cy="87884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72" name="Rectangle 71">
            <a:extLst>
              <a:ext uri="{FF2B5EF4-FFF2-40B4-BE49-F238E27FC236}">
                <a16:creationId xmlns:a16="http://schemas.microsoft.com/office/drawing/2014/main" id="{9C05919A-A142-8E1C-8831-4124C8FB9EB3}"/>
              </a:ext>
            </a:extLst>
          </p:cNvPr>
          <p:cNvSpPr/>
          <p:nvPr/>
        </p:nvSpPr>
        <p:spPr>
          <a:xfrm>
            <a:off x="-380283" y="6858000"/>
            <a:ext cx="13723750" cy="325035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74" name="Oval 73">
            <a:extLst>
              <a:ext uri="{FF2B5EF4-FFF2-40B4-BE49-F238E27FC236}">
                <a16:creationId xmlns:a16="http://schemas.microsoft.com/office/drawing/2014/main" id="{CC0EEB41-19E1-8587-F1A2-40B7634D7C7D}"/>
              </a:ext>
            </a:extLst>
          </p:cNvPr>
          <p:cNvSpPr/>
          <p:nvPr/>
        </p:nvSpPr>
        <p:spPr>
          <a:xfrm>
            <a:off x="5744089" y="4207246"/>
            <a:ext cx="477694" cy="477694"/>
          </a:xfrm>
          <a:prstGeom prst="ellipse">
            <a:avLst/>
          </a:prstGeom>
          <a:noFill/>
          <a:ln w="19050" cap="flat">
            <a:solidFill>
              <a:schemeClr val="tx1"/>
            </a:solidFill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/>
              <a:sym typeface="Arial"/>
            </a:endParaRPr>
          </a:p>
        </p:txBody>
      </p:sp>
      <p:pic>
        <p:nvPicPr>
          <p:cNvPr id="75" name="Graphic 74">
            <a:extLst>
              <a:ext uri="{FF2B5EF4-FFF2-40B4-BE49-F238E27FC236}">
                <a16:creationId xmlns:a16="http://schemas.microsoft.com/office/drawing/2014/main" id="{C0B9A17B-51E8-8D37-FA30-1300A4C17A4F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4363" y="4329647"/>
            <a:ext cx="237251" cy="237251"/>
          </a:xfrm>
          <a:prstGeom prst="rect">
            <a:avLst/>
          </a:prstGeom>
        </p:spPr>
      </p:pic>
      <p:sp>
        <p:nvSpPr>
          <p:cNvPr id="76" name="Oval 75">
            <a:extLst>
              <a:ext uri="{FF2B5EF4-FFF2-40B4-BE49-F238E27FC236}">
                <a16:creationId xmlns:a16="http://schemas.microsoft.com/office/drawing/2014/main" id="{910B5C57-46E8-5BAD-7E7E-86A9E7BC9A79}"/>
              </a:ext>
            </a:extLst>
          </p:cNvPr>
          <p:cNvSpPr/>
          <p:nvPr/>
        </p:nvSpPr>
        <p:spPr>
          <a:xfrm>
            <a:off x="5744090" y="5012981"/>
            <a:ext cx="477693" cy="477694"/>
          </a:xfrm>
          <a:prstGeom prst="ellipse">
            <a:avLst/>
          </a:prstGeom>
          <a:noFill/>
          <a:ln w="19050" cap="flat">
            <a:solidFill>
              <a:schemeClr val="tx1"/>
            </a:solidFill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77" name="Freeform 20">
            <a:extLst>
              <a:ext uri="{FF2B5EF4-FFF2-40B4-BE49-F238E27FC236}">
                <a16:creationId xmlns:a16="http://schemas.microsoft.com/office/drawing/2014/main" id="{84935728-F794-691E-7A71-E8747E888CE9}"/>
              </a:ext>
            </a:extLst>
          </p:cNvPr>
          <p:cNvSpPr/>
          <p:nvPr/>
        </p:nvSpPr>
        <p:spPr>
          <a:xfrm>
            <a:off x="5861468" y="5122036"/>
            <a:ext cx="232853" cy="236538"/>
          </a:xfrm>
          <a:custGeom>
            <a:avLst/>
            <a:gdLst/>
            <a:ahLst/>
            <a:cxnLst/>
            <a:rect l="l" t="t" r="r" b="b"/>
            <a:pathLst>
              <a:path w="211410" h="214759">
                <a:moveTo>
                  <a:pt x="110616" y="0"/>
                </a:moveTo>
                <a:cubicBezTo>
                  <a:pt x="129071" y="0"/>
                  <a:pt x="145647" y="3776"/>
                  <a:pt x="160343" y="11329"/>
                </a:cubicBezTo>
                <a:cubicBezTo>
                  <a:pt x="175040" y="18882"/>
                  <a:pt x="186630" y="30137"/>
                  <a:pt x="195113" y="45095"/>
                </a:cubicBezTo>
                <a:cubicBezTo>
                  <a:pt x="202331" y="57968"/>
                  <a:pt x="205940" y="71958"/>
                  <a:pt x="205940" y="87064"/>
                </a:cubicBezTo>
                <a:cubicBezTo>
                  <a:pt x="205940" y="108644"/>
                  <a:pt x="198350" y="127806"/>
                  <a:pt x="183170" y="144549"/>
                </a:cubicBezTo>
                <a:cubicBezTo>
                  <a:pt x="169626" y="159581"/>
                  <a:pt x="154818" y="167097"/>
                  <a:pt x="138745" y="167097"/>
                </a:cubicBezTo>
                <a:cubicBezTo>
                  <a:pt x="133610" y="167097"/>
                  <a:pt x="129461" y="166315"/>
                  <a:pt x="126299" y="164753"/>
                </a:cubicBezTo>
                <a:cubicBezTo>
                  <a:pt x="123136" y="163190"/>
                  <a:pt x="120811" y="160957"/>
                  <a:pt x="119323" y="158055"/>
                </a:cubicBezTo>
                <a:cubicBezTo>
                  <a:pt x="118355" y="156195"/>
                  <a:pt x="117648" y="152995"/>
                  <a:pt x="117202" y="148456"/>
                </a:cubicBezTo>
                <a:cubicBezTo>
                  <a:pt x="112365" y="154037"/>
                  <a:pt x="106951" y="158520"/>
                  <a:pt x="100961" y="161906"/>
                </a:cubicBezTo>
                <a:cubicBezTo>
                  <a:pt x="94971" y="165292"/>
                  <a:pt x="88962" y="166985"/>
                  <a:pt x="82934" y="166985"/>
                </a:cubicBezTo>
                <a:cubicBezTo>
                  <a:pt x="76311" y="166985"/>
                  <a:pt x="69874" y="165050"/>
                  <a:pt x="63624" y="161181"/>
                </a:cubicBezTo>
                <a:cubicBezTo>
                  <a:pt x="57373" y="157311"/>
                  <a:pt x="52294" y="151358"/>
                  <a:pt x="48387" y="143321"/>
                </a:cubicBezTo>
                <a:cubicBezTo>
                  <a:pt x="44481" y="135285"/>
                  <a:pt x="42527" y="126466"/>
                  <a:pt x="42527" y="116867"/>
                </a:cubicBezTo>
                <a:cubicBezTo>
                  <a:pt x="42527" y="105035"/>
                  <a:pt x="45560" y="93185"/>
                  <a:pt x="51624" y="81316"/>
                </a:cubicBezTo>
                <a:cubicBezTo>
                  <a:pt x="57689" y="69447"/>
                  <a:pt x="65224" y="60536"/>
                  <a:pt x="74228" y="54582"/>
                </a:cubicBezTo>
                <a:cubicBezTo>
                  <a:pt x="83232" y="48629"/>
                  <a:pt x="91975" y="45653"/>
                  <a:pt x="100459" y="45653"/>
                </a:cubicBezTo>
                <a:cubicBezTo>
                  <a:pt x="106933" y="45653"/>
                  <a:pt x="113109" y="47346"/>
                  <a:pt x="118988" y="50732"/>
                </a:cubicBezTo>
                <a:cubicBezTo>
                  <a:pt x="124866" y="54117"/>
                  <a:pt x="129927" y="59271"/>
                  <a:pt x="134168" y="66191"/>
                </a:cubicBezTo>
                <a:lnTo>
                  <a:pt x="137963" y="48890"/>
                </a:lnTo>
                <a:lnTo>
                  <a:pt x="157943" y="48890"/>
                </a:lnTo>
                <a:lnTo>
                  <a:pt x="141870" y="123788"/>
                </a:lnTo>
                <a:cubicBezTo>
                  <a:pt x="139638" y="134206"/>
                  <a:pt x="138521" y="139973"/>
                  <a:pt x="138521" y="141089"/>
                </a:cubicBezTo>
                <a:cubicBezTo>
                  <a:pt x="138521" y="143098"/>
                  <a:pt x="139284" y="144828"/>
                  <a:pt x="140810" y="146279"/>
                </a:cubicBezTo>
                <a:cubicBezTo>
                  <a:pt x="142335" y="147730"/>
                  <a:pt x="144177" y="148456"/>
                  <a:pt x="146335" y="148456"/>
                </a:cubicBezTo>
                <a:cubicBezTo>
                  <a:pt x="150279" y="148456"/>
                  <a:pt x="155451" y="146186"/>
                  <a:pt x="161850" y="141647"/>
                </a:cubicBezTo>
                <a:cubicBezTo>
                  <a:pt x="170333" y="135694"/>
                  <a:pt x="177049" y="127713"/>
                  <a:pt x="181998" y="117704"/>
                </a:cubicBezTo>
                <a:cubicBezTo>
                  <a:pt x="186946" y="107696"/>
                  <a:pt x="189421" y="97371"/>
                  <a:pt x="189421" y="86729"/>
                </a:cubicBezTo>
                <a:cubicBezTo>
                  <a:pt x="189421" y="74302"/>
                  <a:pt x="186239" y="62694"/>
                  <a:pt x="179877" y="51904"/>
                </a:cubicBezTo>
                <a:cubicBezTo>
                  <a:pt x="173515" y="41114"/>
                  <a:pt x="164027" y="32482"/>
                  <a:pt x="151414" y="26007"/>
                </a:cubicBezTo>
                <a:cubicBezTo>
                  <a:pt x="138800" y="19533"/>
                  <a:pt x="124866" y="16296"/>
                  <a:pt x="109611" y="16296"/>
                </a:cubicBezTo>
                <a:cubicBezTo>
                  <a:pt x="92199" y="16296"/>
                  <a:pt x="76293" y="20371"/>
                  <a:pt x="61893" y="28519"/>
                </a:cubicBezTo>
                <a:cubicBezTo>
                  <a:pt x="47494" y="36667"/>
                  <a:pt x="36332" y="48350"/>
                  <a:pt x="28407" y="63568"/>
                </a:cubicBezTo>
                <a:cubicBezTo>
                  <a:pt x="20482" y="78786"/>
                  <a:pt x="16519" y="95101"/>
                  <a:pt x="16519" y="112514"/>
                </a:cubicBezTo>
                <a:cubicBezTo>
                  <a:pt x="16519" y="130745"/>
                  <a:pt x="20482" y="146447"/>
                  <a:pt x="28407" y="159618"/>
                </a:cubicBezTo>
                <a:cubicBezTo>
                  <a:pt x="36332" y="172789"/>
                  <a:pt x="47792" y="182519"/>
                  <a:pt x="62786" y="188807"/>
                </a:cubicBezTo>
                <a:cubicBezTo>
                  <a:pt x="77781" y="195095"/>
                  <a:pt x="94394" y="198239"/>
                  <a:pt x="112625" y="198239"/>
                </a:cubicBezTo>
                <a:cubicBezTo>
                  <a:pt x="132122" y="198239"/>
                  <a:pt x="148456" y="194965"/>
                  <a:pt x="161627" y="188416"/>
                </a:cubicBezTo>
                <a:cubicBezTo>
                  <a:pt x="174798" y="181868"/>
                  <a:pt x="184658" y="173905"/>
                  <a:pt x="191207" y="164529"/>
                </a:cubicBezTo>
                <a:lnTo>
                  <a:pt x="211410" y="164529"/>
                </a:lnTo>
                <a:cubicBezTo>
                  <a:pt x="207615" y="172343"/>
                  <a:pt x="201104" y="180305"/>
                  <a:pt x="191876" y="188416"/>
                </a:cubicBezTo>
                <a:cubicBezTo>
                  <a:pt x="182649" y="196527"/>
                  <a:pt x="171673" y="202946"/>
                  <a:pt x="158948" y="207671"/>
                </a:cubicBezTo>
                <a:cubicBezTo>
                  <a:pt x="146223" y="212396"/>
                  <a:pt x="130894" y="214759"/>
                  <a:pt x="112960" y="214759"/>
                </a:cubicBezTo>
                <a:cubicBezTo>
                  <a:pt x="96440" y="214759"/>
                  <a:pt x="81204" y="212638"/>
                  <a:pt x="67251" y="208396"/>
                </a:cubicBezTo>
                <a:cubicBezTo>
                  <a:pt x="53299" y="204155"/>
                  <a:pt x="41411" y="197774"/>
                  <a:pt x="31588" y="189253"/>
                </a:cubicBezTo>
                <a:cubicBezTo>
                  <a:pt x="21766" y="180733"/>
                  <a:pt x="14361" y="170929"/>
                  <a:pt x="9376" y="159841"/>
                </a:cubicBezTo>
                <a:cubicBezTo>
                  <a:pt x="3125" y="145777"/>
                  <a:pt x="0" y="130596"/>
                  <a:pt x="0" y="114300"/>
                </a:cubicBezTo>
                <a:cubicBezTo>
                  <a:pt x="0" y="96143"/>
                  <a:pt x="3720" y="78841"/>
                  <a:pt x="11162" y="62396"/>
                </a:cubicBezTo>
                <a:cubicBezTo>
                  <a:pt x="20240" y="42230"/>
                  <a:pt x="33132" y="26789"/>
                  <a:pt x="49838" y="16073"/>
                </a:cubicBezTo>
                <a:cubicBezTo>
                  <a:pt x="66544" y="5358"/>
                  <a:pt x="86804" y="0"/>
                  <a:pt x="110616" y="0"/>
                </a:cubicBezTo>
                <a:close/>
                <a:moveTo>
                  <a:pt x="101910" y="62284"/>
                </a:moveTo>
                <a:cubicBezTo>
                  <a:pt x="97147" y="62284"/>
                  <a:pt x="92664" y="63494"/>
                  <a:pt x="88459" y="65912"/>
                </a:cubicBezTo>
                <a:cubicBezTo>
                  <a:pt x="84255" y="68331"/>
                  <a:pt x="80181" y="72219"/>
                  <a:pt x="76237" y="77576"/>
                </a:cubicBezTo>
                <a:cubicBezTo>
                  <a:pt x="72293" y="82934"/>
                  <a:pt x="69130" y="89445"/>
                  <a:pt x="66749" y="97110"/>
                </a:cubicBezTo>
                <a:cubicBezTo>
                  <a:pt x="64368" y="104775"/>
                  <a:pt x="63177" y="111807"/>
                  <a:pt x="63177" y="118207"/>
                </a:cubicBezTo>
                <a:cubicBezTo>
                  <a:pt x="63177" y="128401"/>
                  <a:pt x="65596" y="136326"/>
                  <a:pt x="70432" y="141982"/>
                </a:cubicBezTo>
                <a:cubicBezTo>
                  <a:pt x="75269" y="147637"/>
                  <a:pt x="80813" y="150465"/>
                  <a:pt x="87064" y="150465"/>
                </a:cubicBezTo>
                <a:cubicBezTo>
                  <a:pt x="91231" y="150465"/>
                  <a:pt x="95622" y="149219"/>
                  <a:pt x="100235" y="146726"/>
                </a:cubicBezTo>
                <a:cubicBezTo>
                  <a:pt x="104849" y="144233"/>
                  <a:pt x="109258" y="140531"/>
                  <a:pt x="113462" y="135619"/>
                </a:cubicBezTo>
                <a:cubicBezTo>
                  <a:pt x="117667" y="130708"/>
                  <a:pt x="121108" y="124476"/>
                  <a:pt x="123787" y="116923"/>
                </a:cubicBezTo>
                <a:cubicBezTo>
                  <a:pt x="126466" y="109370"/>
                  <a:pt x="127806" y="101798"/>
                  <a:pt x="127806" y="94208"/>
                </a:cubicBezTo>
                <a:cubicBezTo>
                  <a:pt x="127806" y="84088"/>
                  <a:pt x="125294" y="76237"/>
                  <a:pt x="120271" y="70656"/>
                </a:cubicBezTo>
                <a:cubicBezTo>
                  <a:pt x="115248" y="65075"/>
                  <a:pt x="109128" y="62284"/>
                  <a:pt x="101910" y="6228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CDD1F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78" name="Oval 77">
            <a:extLst>
              <a:ext uri="{FF2B5EF4-FFF2-40B4-BE49-F238E27FC236}">
                <a16:creationId xmlns:a16="http://schemas.microsoft.com/office/drawing/2014/main" id="{FE74E52B-EA23-98CD-AD60-01130E621460}"/>
              </a:ext>
            </a:extLst>
          </p:cNvPr>
          <p:cNvSpPr/>
          <p:nvPr/>
        </p:nvSpPr>
        <p:spPr>
          <a:xfrm>
            <a:off x="5744089" y="5788060"/>
            <a:ext cx="477694" cy="477694"/>
          </a:xfrm>
          <a:prstGeom prst="ellipse">
            <a:avLst/>
          </a:prstGeom>
          <a:noFill/>
          <a:ln w="19050" cap="flat">
            <a:solidFill>
              <a:schemeClr val="tx1"/>
            </a:solidFill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93" name="Text Placeholder 17">
            <a:extLst>
              <a:ext uri="{FF2B5EF4-FFF2-40B4-BE49-F238E27FC236}">
                <a16:creationId xmlns:a16="http://schemas.microsoft.com/office/drawing/2014/main" id="{2550B494-F528-FAC6-A05F-B808BB3AC54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369276" y="5137951"/>
            <a:ext cx="2188880" cy="20470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4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add text</a:t>
            </a:r>
          </a:p>
        </p:txBody>
      </p:sp>
      <p:sp>
        <p:nvSpPr>
          <p:cNvPr id="95" name="Text Placeholder 17">
            <a:extLst>
              <a:ext uri="{FF2B5EF4-FFF2-40B4-BE49-F238E27FC236}">
                <a16:creationId xmlns:a16="http://schemas.microsoft.com/office/drawing/2014/main" id="{4804ACD5-D7E3-399D-C4CE-AA7790ECE70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369276" y="4347201"/>
            <a:ext cx="2188880" cy="20470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4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add text</a:t>
            </a:r>
          </a:p>
        </p:txBody>
      </p:sp>
      <p:sp>
        <p:nvSpPr>
          <p:cNvPr id="96" name="Text Placeholder 17">
            <a:extLst>
              <a:ext uri="{FF2B5EF4-FFF2-40B4-BE49-F238E27FC236}">
                <a16:creationId xmlns:a16="http://schemas.microsoft.com/office/drawing/2014/main" id="{AE8764F4-B42D-1DCF-BB8B-D2E594ED911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369276" y="5949701"/>
            <a:ext cx="2188880" cy="20470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4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add text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ECA90DDA-8BB9-26DE-484C-BA37A645D468}"/>
              </a:ext>
            </a:extLst>
          </p:cNvPr>
          <p:cNvGrpSpPr/>
          <p:nvPr/>
        </p:nvGrpSpPr>
        <p:grpSpPr>
          <a:xfrm>
            <a:off x="5898788" y="5916773"/>
            <a:ext cx="195533" cy="198475"/>
            <a:chOff x="767254" y="4690218"/>
            <a:chExt cx="195533" cy="198475"/>
          </a:xfrm>
          <a:solidFill>
            <a:schemeClr val="tx1"/>
          </a:solidFill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E5ABD051-6F4B-8B6F-E866-9F71FAD79810}"/>
                </a:ext>
              </a:extLst>
            </p:cNvPr>
            <p:cNvSpPr/>
            <p:nvPr/>
          </p:nvSpPr>
          <p:spPr>
            <a:xfrm>
              <a:off x="767254" y="4690218"/>
              <a:ext cx="47046" cy="198474"/>
            </a:xfrm>
            <a:custGeom>
              <a:avLst/>
              <a:gdLst>
                <a:gd name="connsiteX0" fmla="*/ 3483 w 55727"/>
                <a:gd name="connsiteY0" fmla="*/ 78366 h 235098"/>
                <a:gd name="connsiteX1" fmla="*/ 52244 w 55727"/>
                <a:gd name="connsiteY1" fmla="*/ 78366 h 235098"/>
                <a:gd name="connsiteX2" fmla="*/ 52244 w 55727"/>
                <a:gd name="connsiteY2" fmla="*/ 235099 h 235098"/>
                <a:gd name="connsiteX3" fmla="*/ 3483 w 55727"/>
                <a:gd name="connsiteY3" fmla="*/ 235099 h 235098"/>
                <a:gd name="connsiteX4" fmla="*/ 3483 w 55727"/>
                <a:gd name="connsiteY4" fmla="*/ 78366 h 235098"/>
                <a:gd name="connsiteX5" fmla="*/ 27864 w 55727"/>
                <a:gd name="connsiteY5" fmla="*/ 0 h 235098"/>
                <a:gd name="connsiteX6" fmla="*/ 55727 w 55727"/>
                <a:gd name="connsiteY6" fmla="*/ 27864 h 235098"/>
                <a:gd name="connsiteX7" fmla="*/ 27864 w 55727"/>
                <a:gd name="connsiteY7" fmla="*/ 55727 h 235098"/>
                <a:gd name="connsiteX8" fmla="*/ 0 w 55727"/>
                <a:gd name="connsiteY8" fmla="*/ 27864 h 235098"/>
                <a:gd name="connsiteX9" fmla="*/ 27864 w 55727"/>
                <a:gd name="connsiteY9" fmla="*/ 0 h 235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727" h="235098">
                  <a:moveTo>
                    <a:pt x="3483" y="78366"/>
                  </a:moveTo>
                  <a:lnTo>
                    <a:pt x="52244" y="78366"/>
                  </a:lnTo>
                  <a:lnTo>
                    <a:pt x="52244" y="235099"/>
                  </a:lnTo>
                  <a:lnTo>
                    <a:pt x="3483" y="235099"/>
                  </a:lnTo>
                  <a:lnTo>
                    <a:pt x="3483" y="78366"/>
                  </a:lnTo>
                  <a:close/>
                  <a:moveTo>
                    <a:pt x="27864" y="0"/>
                  </a:moveTo>
                  <a:cubicBezTo>
                    <a:pt x="43537" y="0"/>
                    <a:pt x="55727" y="12190"/>
                    <a:pt x="55727" y="27864"/>
                  </a:cubicBezTo>
                  <a:cubicBezTo>
                    <a:pt x="55727" y="43537"/>
                    <a:pt x="43537" y="55727"/>
                    <a:pt x="27864" y="55727"/>
                  </a:cubicBezTo>
                  <a:cubicBezTo>
                    <a:pt x="12190" y="55727"/>
                    <a:pt x="0" y="43537"/>
                    <a:pt x="0" y="27864"/>
                  </a:cubicBezTo>
                  <a:cubicBezTo>
                    <a:pt x="0" y="13932"/>
                    <a:pt x="12190" y="0"/>
                    <a:pt x="27864" y="0"/>
                  </a:cubicBez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F5C9BC8E-10B5-BA2A-8B7C-9A3D76AB237C}"/>
                </a:ext>
              </a:extLst>
            </p:cNvPr>
            <p:cNvSpPr/>
            <p:nvPr/>
          </p:nvSpPr>
          <p:spPr>
            <a:xfrm>
              <a:off x="836352" y="4753436"/>
              <a:ext cx="126435" cy="135257"/>
            </a:xfrm>
            <a:custGeom>
              <a:avLst/>
              <a:gdLst>
                <a:gd name="connsiteX0" fmla="*/ 0 w 149766"/>
                <a:gd name="connsiteY0" fmla="*/ 3483 h 160215"/>
                <a:gd name="connsiteX1" fmla="*/ 47020 w 149766"/>
                <a:gd name="connsiteY1" fmla="*/ 3483 h 160215"/>
                <a:gd name="connsiteX2" fmla="*/ 47020 w 149766"/>
                <a:gd name="connsiteY2" fmla="*/ 24381 h 160215"/>
                <a:gd name="connsiteX3" fmla="*/ 47020 w 149766"/>
                <a:gd name="connsiteY3" fmla="*/ 24381 h 160215"/>
                <a:gd name="connsiteX4" fmla="*/ 92298 w 149766"/>
                <a:gd name="connsiteY4" fmla="*/ 0 h 160215"/>
                <a:gd name="connsiteX5" fmla="*/ 149767 w 149766"/>
                <a:gd name="connsiteY5" fmla="*/ 74883 h 160215"/>
                <a:gd name="connsiteX6" fmla="*/ 149767 w 149766"/>
                <a:gd name="connsiteY6" fmla="*/ 160216 h 160215"/>
                <a:gd name="connsiteX7" fmla="*/ 101005 w 149766"/>
                <a:gd name="connsiteY7" fmla="*/ 160216 h 160215"/>
                <a:gd name="connsiteX8" fmla="*/ 101005 w 149766"/>
                <a:gd name="connsiteY8" fmla="*/ 83591 h 160215"/>
                <a:gd name="connsiteX9" fmla="*/ 76625 w 149766"/>
                <a:gd name="connsiteY9" fmla="*/ 41795 h 160215"/>
                <a:gd name="connsiteX10" fmla="*/ 47020 w 149766"/>
                <a:gd name="connsiteY10" fmla="*/ 81849 h 160215"/>
                <a:gd name="connsiteX11" fmla="*/ 47020 w 149766"/>
                <a:gd name="connsiteY11" fmla="*/ 158474 h 160215"/>
                <a:gd name="connsiteX12" fmla="*/ 0 w 149766"/>
                <a:gd name="connsiteY12" fmla="*/ 158474 h 160215"/>
                <a:gd name="connsiteX13" fmla="*/ 0 w 149766"/>
                <a:gd name="connsiteY13" fmla="*/ 3483 h 160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766" h="160215">
                  <a:moveTo>
                    <a:pt x="0" y="3483"/>
                  </a:moveTo>
                  <a:lnTo>
                    <a:pt x="47020" y="3483"/>
                  </a:lnTo>
                  <a:lnTo>
                    <a:pt x="47020" y="24381"/>
                  </a:lnTo>
                  <a:lnTo>
                    <a:pt x="47020" y="24381"/>
                  </a:lnTo>
                  <a:cubicBezTo>
                    <a:pt x="53986" y="12190"/>
                    <a:pt x="69659" y="0"/>
                    <a:pt x="92298" y="0"/>
                  </a:cubicBezTo>
                  <a:cubicBezTo>
                    <a:pt x="141059" y="0"/>
                    <a:pt x="149767" y="33088"/>
                    <a:pt x="149767" y="74883"/>
                  </a:cubicBezTo>
                  <a:lnTo>
                    <a:pt x="149767" y="160216"/>
                  </a:lnTo>
                  <a:lnTo>
                    <a:pt x="101005" y="160216"/>
                  </a:lnTo>
                  <a:lnTo>
                    <a:pt x="101005" y="83591"/>
                  </a:lnTo>
                  <a:cubicBezTo>
                    <a:pt x="101005" y="66176"/>
                    <a:pt x="101005" y="41795"/>
                    <a:pt x="76625" y="41795"/>
                  </a:cubicBezTo>
                  <a:cubicBezTo>
                    <a:pt x="50503" y="41795"/>
                    <a:pt x="47020" y="60952"/>
                    <a:pt x="47020" y="81849"/>
                  </a:cubicBezTo>
                  <a:lnTo>
                    <a:pt x="47020" y="158474"/>
                  </a:lnTo>
                  <a:lnTo>
                    <a:pt x="0" y="158474"/>
                  </a:lnTo>
                  <a:cubicBezTo>
                    <a:pt x="0" y="160216"/>
                    <a:pt x="0" y="3483"/>
                    <a:pt x="0" y="3483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D1617F8-7927-0ABD-C199-B6D503745706}"/>
              </a:ext>
            </a:extLst>
          </p:cNvPr>
          <p:cNvSpPr txBox="1">
            <a:spLocks/>
          </p:cNvSpPr>
          <p:nvPr userDrawn="1"/>
        </p:nvSpPr>
        <p:spPr>
          <a:xfrm>
            <a:off x="5630129" y="3183001"/>
            <a:ext cx="4417772" cy="851830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ts val="65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6500" b="1" i="0" u="none" strike="noStrike" kern="0" cap="none" spc="-30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Thank You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18FBA537-D277-40FF-0B93-48D907E0285C}"/>
              </a:ext>
            </a:extLst>
          </p:cNvPr>
          <p:cNvGrpSpPr/>
          <p:nvPr userDrawn="1"/>
        </p:nvGrpSpPr>
        <p:grpSpPr>
          <a:xfrm>
            <a:off x="8496480" y="493768"/>
            <a:ext cx="3695519" cy="1366563"/>
            <a:chOff x="7241828" y="856922"/>
            <a:chExt cx="4944479" cy="1828415"/>
          </a:xfrm>
        </p:grpSpPr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87666BD2-2C88-6AA4-EB8A-EB95377CAA1C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71FE139C-99C4-27F8-9540-1F71D7D5A880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B8677EF7-6D72-821D-D7CD-8933E146763A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78E69702-AF4A-1C3D-3526-166E70CFDFBE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ED5BEA06-B101-2ED6-4DF3-E2E80607D1DB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F013CCA7-0DB7-2612-9DB6-323FB9F54A78}"/>
              </a:ext>
            </a:extLst>
          </p:cNvPr>
          <p:cNvGrpSpPr/>
          <p:nvPr userDrawn="1"/>
        </p:nvGrpSpPr>
        <p:grpSpPr>
          <a:xfrm>
            <a:off x="5744089" y="2215353"/>
            <a:ext cx="1865118" cy="405052"/>
            <a:chOff x="620958" y="1312748"/>
            <a:chExt cx="1571835" cy="341359"/>
          </a:xfrm>
          <a:solidFill>
            <a:schemeClr val="tx1"/>
          </a:solidFill>
        </p:grpSpPr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AF6101E6-6518-2301-71F6-6F00DBA2E929}"/>
                </a:ext>
              </a:extLst>
            </p:cNvPr>
            <p:cNvSpPr/>
            <p:nvPr/>
          </p:nvSpPr>
          <p:spPr>
            <a:xfrm>
              <a:off x="1140369" y="1371738"/>
              <a:ext cx="219785" cy="223389"/>
            </a:xfrm>
            <a:custGeom>
              <a:avLst/>
              <a:gdLst>
                <a:gd name="connsiteX0" fmla="*/ 657 w 219785"/>
                <a:gd name="connsiteY0" fmla="*/ 147010 h 223389"/>
                <a:gd name="connsiteX1" fmla="*/ 45280 w 219785"/>
                <a:gd name="connsiteY1" fmla="*/ 136614 h 223389"/>
                <a:gd name="connsiteX2" fmla="*/ 46286 w 219785"/>
                <a:gd name="connsiteY2" fmla="*/ 137220 h 223389"/>
                <a:gd name="connsiteX3" fmla="*/ 119388 w 219785"/>
                <a:gd name="connsiteY3" fmla="*/ 182700 h 223389"/>
                <a:gd name="connsiteX4" fmla="*/ 170380 w 219785"/>
                <a:gd name="connsiteY4" fmla="*/ 159166 h 223389"/>
                <a:gd name="connsiteX5" fmla="*/ 103844 w 219785"/>
                <a:gd name="connsiteY5" fmla="*/ 128852 h 223389"/>
                <a:gd name="connsiteX6" fmla="*/ 11011 w 219785"/>
                <a:gd name="connsiteY6" fmla="*/ 65423 h 223389"/>
                <a:gd name="connsiteX7" fmla="*/ 103445 w 219785"/>
                <a:gd name="connsiteY7" fmla="*/ 0 h 223389"/>
                <a:gd name="connsiteX8" fmla="*/ 214751 w 219785"/>
                <a:gd name="connsiteY8" fmla="*/ 64985 h 223389"/>
                <a:gd name="connsiteX9" fmla="*/ 214161 w 219785"/>
                <a:gd name="connsiteY9" fmla="*/ 66051 h 223389"/>
                <a:gd name="connsiteX10" fmla="*/ 170337 w 219785"/>
                <a:gd name="connsiteY10" fmla="*/ 77982 h 223389"/>
                <a:gd name="connsiteX11" fmla="*/ 169325 w 219785"/>
                <a:gd name="connsiteY11" fmla="*/ 77446 h 223389"/>
                <a:gd name="connsiteX12" fmla="*/ 103445 w 219785"/>
                <a:gd name="connsiteY12" fmla="*/ 40690 h 223389"/>
                <a:gd name="connsiteX13" fmla="*/ 60412 w 219785"/>
                <a:gd name="connsiteY13" fmla="*/ 64623 h 223389"/>
                <a:gd name="connsiteX14" fmla="*/ 123764 w 219785"/>
                <a:gd name="connsiteY14" fmla="*/ 90553 h 223389"/>
                <a:gd name="connsiteX15" fmla="*/ 219785 w 219785"/>
                <a:gd name="connsiteY15" fmla="*/ 159166 h 223389"/>
                <a:gd name="connsiteX16" fmla="*/ 119386 w 219785"/>
                <a:gd name="connsiteY16" fmla="*/ 223390 h 223389"/>
                <a:gd name="connsiteX17" fmla="*/ 16 w 219785"/>
                <a:gd name="connsiteY17" fmla="*/ 148009 h 223389"/>
                <a:gd name="connsiteX18" fmla="*/ 661 w 219785"/>
                <a:gd name="connsiteY18" fmla="*/ 147015 h 223389"/>
                <a:gd name="connsiteX19" fmla="*/ 655 w 219785"/>
                <a:gd name="connsiteY19" fmla="*/ 147010 h 223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9785" h="223389">
                  <a:moveTo>
                    <a:pt x="657" y="147010"/>
                  </a:moveTo>
                  <a:lnTo>
                    <a:pt x="45280" y="136614"/>
                  </a:lnTo>
                  <a:cubicBezTo>
                    <a:pt x="45726" y="136510"/>
                    <a:pt x="46163" y="136782"/>
                    <a:pt x="46286" y="137220"/>
                  </a:cubicBezTo>
                  <a:cubicBezTo>
                    <a:pt x="54462" y="167798"/>
                    <a:pt x="78703" y="182700"/>
                    <a:pt x="119388" y="182700"/>
                  </a:cubicBezTo>
                  <a:cubicBezTo>
                    <a:pt x="150862" y="182700"/>
                    <a:pt x="170380" y="173525"/>
                    <a:pt x="170380" y="159166"/>
                  </a:cubicBezTo>
                  <a:cubicBezTo>
                    <a:pt x="170380" y="145601"/>
                    <a:pt x="158828" y="137627"/>
                    <a:pt x="103844" y="128852"/>
                  </a:cubicBezTo>
                  <a:cubicBezTo>
                    <a:pt x="34123" y="117281"/>
                    <a:pt x="11011" y="97739"/>
                    <a:pt x="11011" y="65423"/>
                  </a:cubicBezTo>
                  <a:cubicBezTo>
                    <a:pt x="11011" y="28324"/>
                    <a:pt x="49258" y="0"/>
                    <a:pt x="103445" y="0"/>
                  </a:cubicBezTo>
                  <a:cubicBezTo>
                    <a:pt x="157633" y="0"/>
                    <a:pt x="203176" y="26349"/>
                    <a:pt x="214751" y="64985"/>
                  </a:cubicBezTo>
                  <a:cubicBezTo>
                    <a:pt x="214890" y="65442"/>
                    <a:pt x="214618" y="65927"/>
                    <a:pt x="214161" y="66051"/>
                  </a:cubicBezTo>
                  <a:lnTo>
                    <a:pt x="170337" y="77982"/>
                  </a:lnTo>
                  <a:cubicBezTo>
                    <a:pt x="169909" y="78097"/>
                    <a:pt x="169469" y="77867"/>
                    <a:pt x="169325" y="77446"/>
                  </a:cubicBezTo>
                  <a:cubicBezTo>
                    <a:pt x="161069" y="54358"/>
                    <a:pt x="135376" y="40690"/>
                    <a:pt x="103445" y="40690"/>
                  </a:cubicBezTo>
                  <a:cubicBezTo>
                    <a:pt x="78741" y="40690"/>
                    <a:pt x="60412" y="51058"/>
                    <a:pt x="60412" y="64623"/>
                  </a:cubicBezTo>
                  <a:cubicBezTo>
                    <a:pt x="60412" y="74598"/>
                    <a:pt x="70375" y="80977"/>
                    <a:pt x="123764" y="90553"/>
                  </a:cubicBezTo>
                  <a:cubicBezTo>
                    <a:pt x="197870" y="104518"/>
                    <a:pt x="219785" y="124862"/>
                    <a:pt x="219785" y="159166"/>
                  </a:cubicBezTo>
                  <a:cubicBezTo>
                    <a:pt x="219785" y="195465"/>
                    <a:pt x="178743" y="223390"/>
                    <a:pt x="119386" y="223390"/>
                  </a:cubicBezTo>
                  <a:cubicBezTo>
                    <a:pt x="55208" y="223390"/>
                    <a:pt x="9153" y="194600"/>
                    <a:pt x="16" y="148009"/>
                  </a:cubicBezTo>
                  <a:cubicBezTo>
                    <a:pt x="-73" y="147557"/>
                    <a:pt x="216" y="147119"/>
                    <a:pt x="661" y="147015"/>
                  </a:cubicBezTo>
                  <a:lnTo>
                    <a:pt x="655" y="14701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1AFFAB1A-EA4E-228D-C6E9-C6AD8537CC6B}"/>
                </a:ext>
              </a:extLst>
            </p:cNvPr>
            <p:cNvSpPr/>
            <p:nvPr/>
          </p:nvSpPr>
          <p:spPr>
            <a:xfrm>
              <a:off x="1388770" y="1377721"/>
              <a:ext cx="49403" cy="211419"/>
            </a:xfrm>
            <a:custGeom>
              <a:avLst/>
              <a:gdLst>
                <a:gd name="connsiteX0" fmla="*/ 0 w 49403"/>
                <a:gd name="connsiteY0" fmla="*/ 210572 h 211419"/>
                <a:gd name="connsiteX1" fmla="*/ 0 w 49403"/>
                <a:gd name="connsiteY1" fmla="*/ 847 h 211419"/>
                <a:gd name="connsiteX2" fmla="*/ 844 w 49403"/>
                <a:gd name="connsiteY2" fmla="*/ 0 h 211419"/>
                <a:gd name="connsiteX3" fmla="*/ 48559 w 49403"/>
                <a:gd name="connsiteY3" fmla="*/ 0 h 211419"/>
                <a:gd name="connsiteX4" fmla="*/ 49403 w 49403"/>
                <a:gd name="connsiteY4" fmla="*/ 847 h 211419"/>
                <a:gd name="connsiteX5" fmla="*/ 49403 w 49403"/>
                <a:gd name="connsiteY5" fmla="*/ 210574 h 211419"/>
                <a:gd name="connsiteX6" fmla="*/ 48559 w 49403"/>
                <a:gd name="connsiteY6" fmla="*/ 211419 h 211419"/>
                <a:gd name="connsiteX7" fmla="*/ 844 w 49403"/>
                <a:gd name="connsiteY7" fmla="*/ 211419 h 211419"/>
                <a:gd name="connsiteX8" fmla="*/ 0 w 49403"/>
                <a:gd name="connsiteY8" fmla="*/ 210574 h 21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403" h="211419">
                  <a:moveTo>
                    <a:pt x="0" y="210572"/>
                  </a:moveTo>
                  <a:lnTo>
                    <a:pt x="0" y="847"/>
                  </a:lnTo>
                  <a:cubicBezTo>
                    <a:pt x="0" y="376"/>
                    <a:pt x="379" y="0"/>
                    <a:pt x="844" y="0"/>
                  </a:cubicBezTo>
                  <a:lnTo>
                    <a:pt x="48559" y="0"/>
                  </a:lnTo>
                  <a:cubicBezTo>
                    <a:pt x="49028" y="0"/>
                    <a:pt x="49403" y="381"/>
                    <a:pt x="49403" y="847"/>
                  </a:cubicBezTo>
                  <a:lnTo>
                    <a:pt x="49403" y="210574"/>
                  </a:lnTo>
                  <a:cubicBezTo>
                    <a:pt x="49403" y="211046"/>
                    <a:pt x="49024" y="211419"/>
                    <a:pt x="48559" y="211419"/>
                  </a:cubicBezTo>
                  <a:lnTo>
                    <a:pt x="844" y="211419"/>
                  </a:lnTo>
                  <a:cubicBezTo>
                    <a:pt x="375" y="211419"/>
                    <a:pt x="0" y="211038"/>
                    <a:pt x="0" y="210574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2CACAAC0-A76E-25A9-30C3-962741DA9150}"/>
                </a:ext>
              </a:extLst>
            </p:cNvPr>
            <p:cNvSpPr/>
            <p:nvPr/>
          </p:nvSpPr>
          <p:spPr>
            <a:xfrm>
              <a:off x="1475012" y="1373737"/>
              <a:ext cx="140875" cy="215407"/>
            </a:xfrm>
            <a:custGeom>
              <a:avLst/>
              <a:gdLst>
                <a:gd name="connsiteX0" fmla="*/ 0 w 140875"/>
                <a:gd name="connsiteY0" fmla="*/ 214561 h 215407"/>
                <a:gd name="connsiteX1" fmla="*/ 0 w 140875"/>
                <a:gd name="connsiteY1" fmla="*/ 4835 h 215407"/>
                <a:gd name="connsiteX2" fmla="*/ 850 w 140875"/>
                <a:gd name="connsiteY2" fmla="*/ 3988 h 215407"/>
                <a:gd name="connsiteX3" fmla="*/ 46168 w 140875"/>
                <a:gd name="connsiteY3" fmla="*/ 3988 h 215407"/>
                <a:gd name="connsiteX4" fmla="*/ 47012 w 140875"/>
                <a:gd name="connsiteY4" fmla="*/ 4835 h 215407"/>
                <a:gd name="connsiteX5" fmla="*/ 47012 w 140875"/>
                <a:gd name="connsiteY5" fmla="*/ 24334 h 215407"/>
                <a:gd name="connsiteX6" fmla="*/ 47807 w 140875"/>
                <a:gd name="connsiteY6" fmla="*/ 24334 h 215407"/>
                <a:gd name="connsiteX7" fmla="*/ 107176 w 140875"/>
                <a:gd name="connsiteY7" fmla="*/ 0 h 215407"/>
                <a:gd name="connsiteX8" fmla="*/ 140275 w 140875"/>
                <a:gd name="connsiteY8" fmla="*/ 5346 h 215407"/>
                <a:gd name="connsiteX9" fmla="*/ 140853 w 140875"/>
                <a:gd name="connsiteY9" fmla="*/ 6359 h 215407"/>
                <a:gd name="connsiteX10" fmla="*/ 130476 w 140875"/>
                <a:gd name="connsiteY10" fmla="*/ 49824 h 215407"/>
                <a:gd name="connsiteX11" fmla="*/ 129446 w 140875"/>
                <a:gd name="connsiteY11" fmla="*/ 50450 h 215407"/>
                <a:gd name="connsiteX12" fmla="*/ 100401 w 140875"/>
                <a:gd name="connsiteY12" fmla="*/ 46272 h 215407"/>
                <a:gd name="connsiteX13" fmla="*/ 49409 w 140875"/>
                <a:gd name="connsiteY13" fmla="*/ 108900 h 215407"/>
                <a:gd name="connsiteX14" fmla="*/ 49409 w 140875"/>
                <a:gd name="connsiteY14" fmla="*/ 214561 h 215407"/>
                <a:gd name="connsiteX15" fmla="*/ 48559 w 140875"/>
                <a:gd name="connsiteY15" fmla="*/ 215407 h 215407"/>
                <a:gd name="connsiteX16" fmla="*/ 850 w 140875"/>
                <a:gd name="connsiteY16" fmla="*/ 215407 h 215407"/>
                <a:gd name="connsiteX17" fmla="*/ 0 w 140875"/>
                <a:gd name="connsiteY17" fmla="*/ 214561 h 21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875" h="215407">
                  <a:moveTo>
                    <a:pt x="0" y="214561"/>
                  </a:moveTo>
                  <a:lnTo>
                    <a:pt x="0" y="4835"/>
                  </a:lnTo>
                  <a:cubicBezTo>
                    <a:pt x="0" y="4364"/>
                    <a:pt x="385" y="3988"/>
                    <a:pt x="850" y="3988"/>
                  </a:cubicBezTo>
                  <a:lnTo>
                    <a:pt x="46168" y="3988"/>
                  </a:lnTo>
                  <a:cubicBezTo>
                    <a:pt x="46637" y="3988"/>
                    <a:pt x="47012" y="4370"/>
                    <a:pt x="47012" y="4835"/>
                  </a:cubicBezTo>
                  <a:lnTo>
                    <a:pt x="47012" y="24334"/>
                  </a:lnTo>
                  <a:lnTo>
                    <a:pt x="47807" y="24334"/>
                  </a:lnTo>
                  <a:cubicBezTo>
                    <a:pt x="62146" y="9173"/>
                    <a:pt x="82465" y="0"/>
                    <a:pt x="107176" y="0"/>
                  </a:cubicBezTo>
                  <a:cubicBezTo>
                    <a:pt x="118860" y="0"/>
                    <a:pt x="129024" y="1905"/>
                    <a:pt x="140275" y="5346"/>
                  </a:cubicBezTo>
                  <a:cubicBezTo>
                    <a:pt x="140703" y="5475"/>
                    <a:pt x="140955" y="5921"/>
                    <a:pt x="140853" y="6359"/>
                  </a:cubicBezTo>
                  <a:lnTo>
                    <a:pt x="130476" y="49824"/>
                  </a:lnTo>
                  <a:cubicBezTo>
                    <a:pt x="130366" y="50282"/>
                    <a:pt x="129898" y="50559"/>
                    <a:pt x="129446" y="50450"/>
                  </a:cubicBezTo>
                  <a:cubicBezTo>
                    <a:pt x="118745" y="47790"/>
                    <a:pt x="111276" y="46272"/>
                    <a:pt x="100401" y="46272"/>
                  </a:cubicBezTo>
                  <a:cubicBezTo>
                    <a:pt x="69728" y="46272"/>
                    <a:pt x="49409" y="67017"/>
                    <a:pt x="49409" y="108900"/>
                  </a:cubicBezTo>
                  <a:lnTo>
                    <a:pt x="49409" y="214561"/>
                  </a:lnTo>
                  <a:cubicBezTo>
                    <a:pt x="49409" y="215032"/>
                    <a:pt x="49024" y="215407"/>
                    <a:pt x="48559" y="215407"/>
                  </a:cubicBezTo>
                  <a:lnTo>
                    <a:pt x="850" y="215407"/>
                  </a:lnTo>
                  <a:cubicBezTo>
                    <a:pt x="381" y="215407"/>
                    <a:pt x="0" y="215026"/>
                    <a:pt x="0" y="21456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93B01378-8AEB-4682-0159-AECF2BAE3940}"/>
                </a:ext>
              </a:extLst>
            </p:cNvPr>
            <p:cNvSpPr/>
            <p:nvPr/>
          </p:nvSpPr>
          <p:spPr>
            <a:xfrm>
              <a:off x="1637162" y="1377721"/>
              <a:ext cx="49403" cy="211419"/>
            </a:xfrm>
            <a:custGeom>
              <a:avLst/>
              <a:gdLst>
                <a:gd name="connsiteX0" fmla="*/ 0 w 49403"/>
                <a:gd name="connsiteY0" fmla="*/ 210572 h 211419"/>
                <a:gd name="connsiteX1" fmla="*/ 0 w 49403"/>
                <a:gd name="connsiteY1" fmla="*/ 847 h 211419"/>
                <a:gd name="connsiteX2" fmla="*/ 850 w 49403"/>
                <a:gd name="connsiteY2" fmla="*/ 0 h 211419"/>
                <a:gd name="connsiteX3" fmla="*/ 48560 w 49403"/>
                <a:gd name="connsiteY3" fmla="*/ 0 h 211419"/>
                <a:gd name="connsiteX4" fmla="*/ 49403 w 49403"/>
                <a:gd name="connsiteY4" fmla="*/ 847 h 211419"/>
                <a:gd name="connsiteX5" fmla="*/ 49403 w 49403"/>
                <a:gd name="connsiteY5" fmla="*/ 210574 h 211419"/>
                <a:gd name="connsiteX6" fmla="*/ 48560 w 49403"/>
                <a:gd name="connsiteY6" fmla="*/ 211419 h 211419"/>
                <a:gd name="connsiteX7" fmla="*/ 850 w 49403"/>
                <a:gd name="connsiteY7" fmla="*/ 211419 h 211419"/>
                <a:gd name="connsiteX8" fmla="*/ 0 w 49403"/>
                <a:gd name="connsiteY8" fmla="*/ 210574 h 21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403" h="211419">
                  <a:moveTo>
                    <a:pt x="0" y="210572"/>
                  </a:moveTo>
                  <a:lnTo>
                    <a:pt x="0" y="847"/>
                  </a:lnTo>
                  <a:cubicBezTo>
                    <a:pt x="0" y="376"/>
                    <a:pt x="379" y="0"/>
                    <a:pt x="850" y="0"/>
                  </a:cubicBezTo>
                  <a:lnTo>
                    <a:pt x="48560" y="0"/>
                  </a:lnTo>
                  <a:cubicBezTo>
                    <a:pt x="49028" y="0"/>
                    <a:pt x="49403" y="381"/>
                    <a:pt x="49403" y="847"/>
                  </a:cubicBezTo>
                  <a:lnTo>
                    <a:pt x="49403" y="210574"/>
                  </a:lnTo>
                  <a:cubicBezTo>
                    <a:pt x="49403" y="211046"/>
                    <a:pt x="49024" y="211419"/>
                    <a:pt x="48560" y="211419"/>
                  </a:cubicBezTo>
                  <a:lnTo>
                    <a:pt x="850" y="211419"/>
                  </a:lnTo>
                  <a:cubicBezTo>
                    <a:pt x="373" y="211419"/>
                    <a:pt x="0" y="211038"/>
                    <a:pt x="0" y="210574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51001937-28E2-79D5-4AE5-04FBD04E37D0}"/>
                </a:ext>
              </a:extLst>
            </p:cNvPr>
            <p:cNvSpPr/>
            <p:nvPr/>
          </p:nvSpPr>
          <p:spPr>
            <a:xfrm>
              <a:off x="1710462" y="1371743"/>
              <a:ext cx="235065" cy="223381"/>
            </a:xfrm>
            <a:custGeom>
              <a:avLst/>
              <a:gdLst>
                <a:gd name="connsiteX0" fmla="*/ 0 w 235065"/>
                <a:gd name="connsiteY0" fmla="*/ 111691 h 223381"/>
                <a:gd name="connsiteX1" fmla="*/ 117531 w 235065"/>
                <a:gd name="connsiteY1" fmla="*/ 0 h 223381"/>
                <a:gd name="connsiteX2" fmla="*/ 235065 w 235065"/>
                <a:gd name="connsiteY2" fmla="*/ 111691 h 223381"/>
                <a:gd name="connsiteX3" fmla="*/ 117531 w 235065"/>
                <a:gd name="connsiteY3" fmla="*/ 223382 h 223381"/>
                <a:gd name="connsiteX4" fmla="*/ 0 w 235065"/>
                <a:gd name="connsiteY4" fmla="*/ 111691 h 223381"/>
                <a:gd name="connsiteX5" fmla="*/ 185664 w 235065"/>
                <a:gd name="connsiteY5" fmla="*/ 111691 h 223381"/>
                <a:gd name="connsiteX6" fmla="*/ 117534 w 235065"/>
                <a:gd name="connsiteY6" fmla="*/ 43477 h 223381"/>
                <a:gd name="connsiteX7" fmla="*/ 49403 w 235065"/>
                <a:gd name="connsiteY7" fmla="*/ 111691 h 223381"/>
                <a:gd name="connsiteX8" fmla="*/ 117534 w 235065"/>
                <a:gd name="connsiteY8" fmla="*/ 179905 h 223381"/>
                <a:gd name="connsiteX9" fmla="*/ 185664 w 235065"/>
                <a:gd name="connsiteY9" fmla="*/ 111691 h 22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065" h="223381">
                  <a:moveTo>
                    <a:pt x="0" y="111691"/>
                  </a:moveTo>
                  <a:cubicBezTo>
                    <a:pt x="0" y="48662"/>
                    <a:pt x="49401" y="0"/>
                    <a:pt x="117531" y="0"/>
                  </a:cubicBezTo>
                  <a:cubicBezTo>
                    <a:pt x="185662" y="0"/>
                    <a:pt x="235065" y="48668"/>
                    <a:pt x="235065" y="111691"/>
                  </a:cubicBezTo>
                  <a:cubicBezTo>
                    <a:pt x="235065" y="174714"/>
                    <a:pt x="186060" y="223382"/>
                    <a:pt x="117531" y="223382"/>
                  </a:cubicBezTo>
                  <a:cubicBezTo>
                    <a:pt x="49003" y="223382"/>
                    <a:pt x="0" y="175113"/>
                    <a:pt x="0" y="111691"/>
                  </a:cubicBezTo>
                  <a:close/>
                  <a:moveTo>
                    <a:pt x="185664" y="111691"/>
                  </a:moveTo>
                  <a:cubicBezTo>
                    <a:pt x="185664" y="71803"/>
                    <a:pt x="158171" y="43477"/>
                    <a:pt x="117534" y="43477"/>
                  </a:cubicBezTo>
                  <a:cubicBezTo>
                    <a:pt x="76896" y="43477"/>
                    <a:pt x="49403" y="71801"/>
                    <a:pt x="49403" y="111691"/>
                  </a:cubicBezTo>
                  <a:cubicBezTo>
                    <a:pt x="49403" y="151581"/>
                    <a:pt x="76896" y="179905"/>
                    <a:pt x="117534" y="179905"/>
                  </a:cubicBezTo>
                  <a:cubicBezTo>
                    <a:pt x="158171" y="179905"/>
                    <a:pt x="185664" y="151581"/>
                    <a:pt x="185664" y="11169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E51BC01E-F8A2-8456-4E65-8314E1F6F4E7}"/>
                </a:ext>
              </a:extLst>
            </p:cNvPr>
            <p:cNvSpPr/>
            <p:nvPr/>
          </p:nvSpPr>
          <p:spPr>
            <a:xfrm>
              <a:off x="1970473" y="1371738"/>
              <a:ext cx="222320" cy="217404"/>
            </a:xfrm>
            <a:custGeom>
              <a:avLst/>
              <a:gdLst>
                <a:gd name="connsiteX0" fmla="*/ 10 w 222320"/>
                <a:gd name="connsiteY0" fmla="*/ 216559 h 217404"/>
                <a:gd name="connsiteX1" fmla="*/ 10 w 222320"/>
                <a:gd name="connsiteY1" fmla="*/ 6832 h 217404"/>
                <a:gd name="connsiteX2" fmla="*/ 854 w 222320"/>
                <a:gd name="connsiteY2" fmla="*/ 5985 h 217404"/>
                <a:gd name="connsiteX3" fmla="*/ 46967 w 222320"/>
                <a:gd name="connsiteY3" fmla="*/ 5985 h 217404"/>
                <a:gd name="connsiteX4" fmla="*/ 47817 w 222320"/>
                <a:gd name="connsiteY4" fmla="*/ 6832 h 217404"/>
                <a:gd name="connsiteX5" fmla="*/ 47817 w 222320"/>
                <a:gd name="connsiteY5" fmla="*/ 27925 h 217404"/>
                <a:gd name="connsiteX6" fmla="*/ 48612 w 222320"/>
                <a:gd name="connsiteY6" fmla="*/ 27925 h 217404"/>
                <a:gd name="connsiteX7" fmla="*/ 121525 w 222320"/>
                <a:gd name="connsiteY7" fmla="*/ 0 h 217404"/>
                <a:gd name="connsiteX8" fmla="*/ 222320 w 222320"/>
                <a:gd name="connsiteY8" fmla="*/ 94142 h 217404"/>
                <a:gd name="connsiteX9" fmla="*/ 222320 w 222320"/>
                <a:gd name="connsiteY9" fmla="*/ 216558 h 217404"/>
                <a:gd name="connsiteX10" fmla="*/ 221470 w 222320"/>
                <a:gd name="connsiteY10" fmla="*/ 217404 h 217404"/>
                <a:gd name="connsiteX11" fmla="*/ 173761 w 222320"/>
                <a:gd name="connsiteY11" fmla="*/ 217404 h 217404"/>
                <a:gd name="connsiteX12" fmla="*/ 172917 w 222320"/>
                <a:gd name="connsiteY12" fmla="*/ 216558 h 217404"/>
                <a:gd name="connsiteX13" fmla="*/ 172917 w 222320"/>
                <a:gd name="connsiteY13" fmla="*/ 101721 h 217404"/>
                <a:gd name="connsiteX14" fmla="*/ 113548 w 222320"/>
                <a:gd name="connsiteY14" fmla="*/ 44277 h 217404"/>
                <a:gd name="connsiteX15" fmla="*/ 49403 w 222320"/>
                <a:gd name="connsiteY15" fmla="*/ 102120 h 217404"/>
                <a:gd name="connsiteX16" fmla="*/ 49403 w 222320"/>
                <a:gd name="connsiteY16" fmla="*/ 216556 h 217404"/>
                <a:gd name="connsiteX17" fmla="*/ 48559 w 222320"/>
                <a:gd name="connsiteY17" fmla="*/ 217403 h 217404"/>
                <a:gd name="connsiteX18" fmla="*/ 844 w 222320"/>
                <a:gd name="connsiteY18" fmla="*/ 217403 h 217404"/>
                <a:gd name="connsiteX19" fmla="*/ 0 w 222320"/>
                <a:gd name="connsiteY19" fmla="*/ 216556 h 217404"/>
                <a:gd name="connsiteX20" fmla="*/ 6 w 222320"/>
                <a:gd name="connsiteY20" fmla="*/ 216556 h 217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320" h="217404">
                  <a:moveTo>
                    <a:pt x="10" y="216559"/>
                  </a:moveTo>
                  <a:lnTo>
                    <a:pt x="10" y="6832"/>
                  </a:lnTo>
                  <a:cubicBezTo>
                    <a:pt x="10" y="6361"/>
                    <a:pt x="389" y="5985"/>
                    <a:pt x="854" y="5985"/>
                  </a:cubicBezTo>
                  <a:lnTo>
                    <a:pt x="46967" y="5985"/>
                  </a:lnTo>
                  <a:cubicBezTo>
                    <a:pt x="47444" y="5985"/>
                    <a:pt x="47817" y="6367"/>
                    <a:pt x="47817" y="6832"/>
                  </a:cubicBezTo>
                  <a:lnTo>
                    <a:pt x="47817" y="27925"/>
                  </a:lnTo>
                  <a:lnTo>
                    <a:pt x="48612" y="27925"/>
                  </a:lnTo>
                  <a:cubicBezTo>
                    <a:pt x="65747" y="9975"/>
                    <a:pt x="92841" y="0"/>
                    <a:pt x="121525" y="0"/>
                  </a:cubicBezTo>
                  <a:cubicBezTo>
                    <a:pt x="181682" y="0"/>
                    <a:pt x="222320" y="38294"/>
                    <a:pt x="222320" y="94142"/>
                  </a:cubicBezTo>
                  <a:lnTo>
                    <a:pt x="222320" y="216558"/>
                  </a:lnTo>
                  <a:cubicBezTo>
                    <a:pt x="222320" y="217029"/>
                    <a:pt x="221941" y="217404"/>
                    <a:pt x="221470" y="217404"/>
                  </a:cubicBezTo>
                  <a:lnTo>
                    <a:pt x="173761" y="217404"/>
                  </a:lnTo>
                  <a:cubicBezTo>
                    <a:pt x="173292" y="217404"/>
                    <a:pt x="172917" y="217023"/>
                    <a:pt x="172917" y="216558"/>
                  </a:cubicBezTo>
                  <a:lnTo>
                    <a:pt x="172917" y="101721"/>
                  </a:lnTo>
                  <a:cubicBezTo>
                    <a:pt x="172917" y="65824"/>
                    <a:pt x="150201" y="44277"/>
                    <a:pt x="113548" y="44277"/>
                  </a:cubicBezTo>
                  <a:cubicBezTo>
                    <a:pt x="76896" y="44277"/>
                    <a:pt x="49403" y="67811"/>
                    <a:pt x="49403" y="102120"/>
                  </a:cubicBezTo>
                  <a:lnTo>
                    <a:pt x="49403" y="216556"/>
                  </a:lnTo>
                  <a:cubicBezTo>
                    <a:pt x="49403" y="217027"/>
                    <a:pt x="49024" y="217403"/>
                    <a:pt x="48559" y="217403"/>
                  </a:cubicBezTo>
                  <a:lnTo>
                    <a:pt x="844" y="217403"/>
                  </a:lnTo>
                  <a:cubicBezTo>
                    <a:pt x="375" y="217403"/>
                    <a:pt x="0" y="217021"/>
                    <a:pt x="0" y="216556"/>
                  </a:cubicBezTo>
                  <a:lnTo>
                    <a:pt x="6" y="216556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B0C1D851-C846-1E70-62AD-695B9917054F}"/>
                </a:ext>
              </a:extLst>
            </p:cNvPr>
            <p:cNvSpPr/>
            <p:nvPr/>
          </p:nvSpPr>
          <p:spPr>
            <a:xfrm>
              <a:off x="620958" y="1312748"/>
              <a:ext cx="394611" cy="341359"/>
            </a:xfrm>
            <a:custGeom>
              <a:avLst/>
              <a:gdLst>
                <a:gd name="connsiteX0" fmla="*/ 394599 w 394611"/>
                <a:gd name="connsiteY0" fmla="*/ 176899 h 341359"/>
                <a:gd name="connsiteX1" fmla="*/ 393359 w 394611"/>
                <a:gd name="connsiteY1" fmla="*/ 130955 h 341359"/>
                <a:gd name="connsiteX2" fmla="*/ 360326 w 394611"/>
                <a:gd name="connsiteY2" fmla="*/ 56382 h 341359"/>
                <a:gd name="connsiteX3" fmla="*/ 288449 w 394611"/>
                <a:gd name="connsiteY3" fmla="*/ 13743 h 341359"/>
                <a:gd name="connsiteX4" fmla="*/ 197306 w 394611"/>
                <a:gd name="connsiteY4" fmla="*/ 0 h 341359"/>
                <a:gd name="connsiteX5" fmla="*/ 106169 w 394611"/>
                <a:gd name="connsiteY5" fmla="*/ 13737 h 341359"/>
                <a:gd name="connsiteX6" fmla="*/ 51747 w 394611"/>
                <a:gd name="connsiteY6" fmla="*/ 41132 h 341359"/>
                <a:gd name="connsiteX7" fmla="*/ 34394 w 394611"/>
                <a:gd name="connsiteY7" fmla="*/ 56275 h 341359"/>
                <a:gd name="connsiteX8" fmla="*/ 19595 w 394611"/>
                <a:gd name="connsiteY8" fmla="*/ 75776 h 341359"/>
                <a:gd name="connsiteX9" fmla="*/ 24249 w 394611"/>
                <a:gd name="connsiteY9" fmla="*/ 122989 h 341359"/>
                <a:gd name="connsiteX10" fmla="*/ 110273 w 394611"/>
                <a:gd name="connsiteY10" fmla="*/ 161746 h 341359"/>
                <a:gd name="connsiteX11" fmla="*/ 195833 w 394611"/>
                <a:gd name="connsiteY11" fmla="*/ 178878 h 341359"/>
                <a:gd name="connsiteX12" fmla="*/ 283901 w 394611"/>
                <a:gd name="connsiteY12" fmla="*/ 196703 h 341359"/>
                <a:gd name="connsiteX13" fmla="*/ 281129 w 394611"/>
                <a:gd name="connsiteY13" fmla="*/ 208210 h 341359"/>
                <a:gd name="connsiteX14" fmla="*/ 267884 w 394611"/>
                <a:gd name="connsiteY14" fmla="*/ 217119 h 341359"/>
                <a:gd name="connsiteX15" fmla="*/ 197318 w 394611"/>
                <a:gd name="connsiteY15" fmla="*/ 230989 h 341359"/>
                <a:gd name="connsiteX16" fmla="*/ 113495 w 394611"/>
                <a:gd name="connsiteY16" fmla="*/ 208210 h 341359"/>
                <a:gd name="connsiteX17" fmla="*/ 110326 w 394611"/>
                <a:gd name="connsiteY17" fmla="*/ 185990 h 341359"/>
                <a:gd name="connsiteX18" fmla="*/ 93643 w 394611"/>
                <a:gd name="connsiteY18" fmla="*/ 181818 h 341359"/>
                <a:gd name="connsiteX19" fmla="*/ 101539 w 394611"/>
                <a:gd name="connsiteY19" fmla="*/ 219804 h 341359"/>
                <a:gd name="connsiteX20" fmla="*/ 135730 w 394611"/>
                <a:gd name="connsiteY20" fmla="*/ 238691 h 341359"/>
                <a:gd name="connsiteX21" fmla="*/ 197314 w 394611"/>
                <a:gd name="connsiteY21" fmla="*/ 247659 h 341359"/>
                <a:gd name="connsiteX22" fmla="*/ 258892 w 394611"/>
                <a:gd name="connsiteY22" fmla="*/ 238691 h 341359"/>
                <a:gd name="connsiteX23" fmla="*/ 289930 w 394611"/>
                <a:gd name="connsiteY23" fmla="*/ 222732 h 341359"/>
                <a:gd name="connsiteX24" fmla="*/ 293089 w 394611"/>
                <a:gd name="connsiteY24" fmla="*/ 219802 h 341359"/>
                <a:gd name="connsiteX25" fmla="*/ 300235 w 394611"/>
                <a:gd name="connsiteY25" fmla="*/ 201121 h 341359"/>
                <a:gd name="connsiteX26" fmla="*/ 314345 w 394611"/>
                <a:gd name="connsiteY26" fmla="*/ 205573 h 341359"/>
                <a:gd name="connsiteX27" fmla="*/ 305627 w 394611"/>
                <a:gd name="connsiteY27" fmla="*/ 227554 h 341359"/>
                <a:gd name="connsiteX28" fmla="*/ 303552 w 394611"/>
                <a:gd name="connsiteY28" fmla="*/ 229938 h 341359"/>
                <a:gd name="connsiteX29" fmla="*/ 197322 w 394611"/>
                <a:gd name="connsiteY29" fmla="*/ 262231 h 341359"/>
                <a:gd name="connsiteX30" fmla="*/ 91086 w 394611"/>
                <a:gd name="connsiteY30" fmla="*/ 229938 h 341359"/>
                <a:gd name="connsiteX31" fmla="*/ 79890 w 394611"/>
                <a:gd name="connsiteY31" fmla="*/ 202289 h 341359"/>
                <a:gd name="connsiteX32" fmla="*/ 79077 w 394611"/>
                <a:gd name="connsiteY32" fmla="*/ 177669 h 341359"/>
                <a:gd name="connsiteX33" fmla="*/ 62437 w 394611"/>
                <a:gd name="connsiteY33" fmla="*/ 172138 h 341359"/>
                <a:gd name="connsiteX34" fmla="*/ 63339 w 394611"/>
                <a:gd name="connsiteY34" fmla="*/ 203996 h 341359"/>
                <a:gd name="connsiteX35" fmla="*/ 79136 w 394611"/>
                <a:gd name="connsiteY35" fmla="*/ 241523 h 341359"/>
                <a:gd name="connsiteX36" fmla="*/ 122854 w 394611"/>
                <a:gd name="connsiteY36" fmla="*/ 267317 h 341359"/>
                <a:gd name="connsiteX37" fmla="*/ 197330 w 394611"/>
                <a:gd name="connsiteY37" fmla="*/ 278886 h 341359"/>
                <a:gd name="connsiteX38" fmla="*/ 271799 w 394611"/>
                <a:gd name="connsiteY38" fmla="*/ 267317 h 341359"/>
                <a:gd name="connsiteX39" fmla="*/ 315518 w 394611"/>
                <a:gd name="connsiteY39" fmla="*/ 241523 h 341359"/>
                <a:gd name="connsiteX40" fmla="*/ 321697 w 394611"/>
                <a:gd name="connsiteY40" fmla="*/ 233772 h 341359"/>
                <a:gd name="connsiteX41" fmla="*/ 330220 w 394611"/>
                <a:gd name="connsiteY41" fmla="*/ 211695 h 341359"/>
                <a:gd name="connsiteX42" fmla="*/ 343676 w 394611"/>
                <a:gd name="connsiteY42" fmla="*/ 218496 h 341359"/>
                <a:gd name="connsiteX43" fmla="*/ 334561 w 394611"/>
                <a:gd name="connsiteY43" fmla="*/ 240641 h 341359"/>
                <a:gd name="connsiteX44" fmla="*/ 325973 w 394611"/>
                <a:gd name="connsiteY44" fmla="*/ 251667 h 341359"/>
                <a:gd name="connsiteX45" fmla="*/ 197324 w 394611"/>
                <a:gd name="connsiteY45" fmla="*/ 293466 h 341359"/>
                <a:gd name="connsiteX46" fmla="*/ 68674 w 394611"/>
                <a:gd name="connsiteY46" fmla="*/ 251667 h 341359"/>
                <a:gd name="connsiteX47" fmla="*/ 48854 w 394611"/>
                <a:gd name="connsiteY47" fmla="*/ 205495 h 341359"/>
                <a:gd name="connsiteX48" fmla="*/ 47871 w 394611"/>
                <a:gd name="connsiteY48" fmla="*/ 166313 h 341359"/>
                <a:gd name="connsiteX49" fmla="*/ 31256 w 394611"/>
                <a:gd name="connsiteY49" fmla="*/ 157916 h 341359"/>
                <a:gd name="connsiteX50" fmla="*/ 32297 w 394611"/>
                <a:gd name="connsiteY50" fmla="*/ 207202 h 341359"/>
                <a:gd name="connsiteX51" fmla="*/ 56713 w 394611"/>
                <a:gd name="connsiteY51" fmla="*/ 263252 h 341359"/>
                <a:gd name="connsiteX52" fmla="*/ 197318 w 394611"/>
                <a:gd name="connsiteY52" fmla="*/ 310123 h 341359"/>
                <a:gd name="connsiteX53" fmla="*/ 337917 w 394611"/>
                <a:gd name="connsiteY53" fmla="*/ 263246 h 341359"/>
                <a:gd name="connsiteX54" fmla="*/ 342875 w 394611"/>
                <a:gd name="connsiteY54" fmla="*/ 257621 h 341359"/>
                <a:gd name="connsiteX55" fmla="*/ 357906 w 394611"/>
                <a:gd name="connsiteY55" fmla="*/ 229416 h 341359"/>
                <a:gd name="connsiteX56" fmla="*/ 360783 w 394611"/>
                <a:gd name="connsiteY56" fmla="*/ 257308 h 341359"/>
                <a:gd name="connsiteX57" fmla="*/ 348431 w 394611"/>
                <a:gd name="connsiteY57" fmla="*/ 273329 h 341359"/>
                <a:gd name="connsiteX58" fmla="*/ 348378 w 394611"/>
                <a:gd name="connsiteY58" fmla="*/ 273382 h 341359"/>
                <a:gd name="connsiteX59" fmla="*/ 342875 w 394611"/>
                <a:gd name="connsiteY59" fmla="*/ 278696 h 341359"/>
                <a:gd name="connsiteX60" fmla="*/ 283251 w 394611"/>
                <a:gd name="connsiteY60" fmla="*/ 311787 h 341359"/>
                <a:gd name="connsiteX61" fmla="*/ 197310 w 394611"/>
                <a:gd name="connsiteY61" fmla="*/ 324695 h 341359"/>
                <a:gd name="connsiteX62" fmla="*/ 111369 w 394611"/>
                <a:gd name="connsiteY62" fmla="*/ 311793 h 341359"/>
                <a:gd name="connsiteX63" fmla="*/ 46242 w 394611"/>
                <a:gd name="connsiteY63" fmla="*/ 273388 h 341359"/>
                <a:gd name="connsiteX64" fmla="*/ 17802 w 394611"/>
                <a:gd name="connsiteY64" fmla="*/ 208693 h 341359"/>
                <a:gd name="connsiteX65" fmla="*/ 16847 w 394611"/>
                <a:gd name="connsiteY65" fmla="*/ 148156 h 341359"/>
                <a:gd name="connsiteX66" fmla="*/ 1146 w 394611"/>
                <a:gd name="connsiteY66" fmla="*/ 132011 h 341359"/>
                <a:gd name="connsiteX67" fmla="*/ 27 w 394611"/>
                <a:gd name="connsiteY67" fmla="*/ 171864 h 341359"/>
                <a:gd name="connsiteX68" fmla="*/ 1263 w 394611"/>
                <a:gd name="connsiteY68" fmla="*/ 210406 h 341359"/>
                <a:gd name="connsiteX69" fmla="*/ 34298 w 394611"/>
                <a:gd name="connsiteY69" fmla="*/ 284977 h 341359"/>
                <a:gd name="connsiteX70" fmla="*/ 106179 w 394611"/>
                <a:gd name="connsiteY70" fmla="*/ 327623 h 341359"/>
                <a:gd name="connsiteX71" fmla="*/ 197320 w 394611"/>
                <a:gd name="connsiteY71" fmla="*/ 341359 h 341359"/>
                <a:gd name="connsiteX72" fmla="*/ 288457 w 394611"/>
                <a:gd name="connsiteY72" fmla="*/ 327623 h 341359"/>
                <a:gd name="connsiteX73" fmla="*/ 342879 w 394611"/>
                <a:gd name="connsiteY73" fmla="*/ 300227 h 341359"/>
                <a:gd name="connsiteX74" fmla="*/ 360307 w 394611"/>
                <a:gd name="connsiteY74" fmla="*/ 285004 h 341359"/>
                <a:gd name="connsiteX75" fmla="*/ 374898 w 394611"/>
                <a:gd name="connsiteY75" fmla="*/ 266133 h 341359"/>
                <a:gd name="connsiteX76" fmla="*/ 370526 w 394611"/>
                <a:gd name="connsiteY76" fmla="*/ 218529 h 341359"/>
                <a:gd name="connsiteX77" fmla="*/ 284349 w 394611"/>
                <a:gd name="connsiteY77" fmla="*/ 179611 h 341359"/>
                <a:gd name="connsiteX78" fmla="*/ 198789 w 394611"/>
                <a:gd name="connsiteY78" fmla="*/ 162479 h 341359"/>
                <a:gd name="connsiteX79" fmla="*/ 110721 w 394611"/>
                <a:gd name="connsiteY79" fmla="*/ 144655 h 341359"/>
                <a:gd name="connsiteX80" fmla="*/ 113493 w 394611"/>
                <a:gd name="connsiteY80" fmla="*/ 133150 h 341359"/>
                <a:gd name="connsiteX81" fmla="*/ 126738 w 394611"/>
                <a:gd name="connsiteY81" fmla="*/ 124240 h 341359"/>
                <a:gd name="connsiteX82" fmla="*/ 197310 w 394611"/>
                <a:gd name="connsiteY82" fmla="*/ 110371 h 341359"/>
                <a:gd name="connsiteX83" fmla="*/ 281127 w 394611"/>
                <a:gd name="connsiteY83" fmla="*/ 133150 h 341359"/>
                <a:gd name="connsiteX84" fmla="*/ 284296 w 394611"/>
                <a:gd name="connsiteY84" fmla="*/ 155367 h 341359"/>
                <a:gd name="connsiteX85" fmla="*/ 300979 w 394611"/>
                <a:gd name="connsiteY85" fmla="*/ 159539 h 341359"/>
                <a:gd name="connsiteX86" fmla="*/ 293083 w 394611"/>
                <a:gd name="connsiteY86" fmla="*/ 121553 h 341359"/>
                <a:gd name="connsiteX87" fmla="*/ 258892 w 394611"/>
                <a:gd name="connsiteY87" fmla="*/ 102666 h 341359"/>
                <a:gd name="connsiteX88" fmla="*/ 197308 w 394611"/>
                <a:gd name="connsiteY88" fmla="*/ 93698 h 341359"/>
                <a:gd name="connsiteX89" fmla="*/ 135730 w 394611"/>
                <a:gd name="connsiteY89" fmla="*/ 102666 h 341359"/>
                <a:gd name="connsiteX90" fmla="*/ 104692 w 394611"/>
                <a:gd name="connsiteY90" fmla="*/ 118625 h 341359"/>
                <a:gd name="connsiteX91" fmla="*/ 101533 w 394611"/>
                <a:gd name="connsiteY91" fmla="*/ 121555 h 341359"/>
                <a:gd name="connsiteX92" fmla="*/ 94389 w 394611"/>
                <a:gd name="connsiteY92" fmla="*/ 140230 h 341359"/>
                <a:gd name="connsiteX93" fmla="*/ 80277 w 394611"/>
                <a:gd name="connsiteY93" fmla="*/ 135773 h 341359"/>
                <a:gd name="connsiteX94" fmla="*/ 88995 w 394611"/>
                <a:gd name="connsiteY94" fmla="*/ 113792 h 341359"/>
                <a:gd name="connsiteX95" fmla="*/ 91072 w 394611"/>
                <a:gd name="connsiteY95" fmla="*/ 111407 h 341359"/>
                <a:gd name="connsiteX96" fmla="*/ 197302 w 394611"/>
                <a:gd name="connsiteY96" fmla="*/ 79116 h 341359"/>
                <a:gd name="connsiteX97" fmla="*/ 303538 w 394611"/>
                <a:gd name="connsiteY97" fmla="*/ 111407 h 341359"/>
                <a:gd name="connsiteX98" fmla="*/ 314734 w 394611"/>
                <a:gd name="connsiteY98" fmla="*/ 139057 h 341359"/>
                <a:gd name="connsiteX99" fmla="*/ 315547 w 394611"/>
                <a:gd name="connsiteY99" fmla="*/ 163676 h 341359"/>
                <a:gd name="connsiteX100" fmla="*/ 332187 w 394611"/>
                <a:gd name="connsiteY100" fmla="*/ 169208 h 341359"/>
                <a:gd name="connsiteX101" fmla="*/ 331285 w 394611"/>
                <a:gd name="connsiteY101" fmla="*/ 137349 h 341359"/>
                <a:gd name="connsiteX102" fmla="*/ 315488 w 394611"/>
                <a:gd name="connsiteY102" fmla="*/ 99822 h 341359"/>
                <a:gd name="connsiteX103" fmla="*/ 271770 w 394611"/>
                <a:gd name="connsiteY103" fmla="*/ 74029 h 341359"/>
                <a:gd name="connsiteX104" fmla="*/ 197300 w 394611"/>
                <a:gd name="connsiteY104" fmla="*/ 62460 h 341359"/>
                <a:gd name="connsiteX105" fmla="*/ 122831 w 394611"/>
                <a:gd name="connsiteY105" fmla="*/ 74029 h 341359"/>
                <a:gd name="connsiteX106" fmla="*/ 79112 w 394611"/>
                <a:gd name="connsiteY106" fmla="*/ 99822 h 341359"/>
                <a:gd name="connsiteX107" fmla="*/ 72933 w 394611"/>
                <a:gd name="connsiteY107" fmla="*/ 107574 h 341359"/>
                <a:gd name="connsiteX108" fmla="*/ 64410 w 394611"/>
                <a:gd name="connsiteY108" fmla="*/ 129649 h 341359"/>
                <a:gd name="connsiteX109" fmla="*/ 50954 w 394611"/>
                <a:gd name="connsiteY109" fmla="*/ 122854 h 341359"/>
                <a:gd name="connsiteX110" fmla="*/ 60069 w 394611"/>
                <a:gd name="connsiteY110" fmla="*/ 100708 h 341359"/>
                <a:gd name="connsiteX111" fmla="*/ 68657 w 394611"/>
                <a:gd name="connsiteY111" fmla="*/ 89684 h 341359"/>
                <a:gd name="connsiteX112" fmla="*/ 197306 w 394611"/>
                <a:gd name="connsiteY112" fmla="*/ 47886 h 341359"/>
                <a:gd name="connsiteX113" fmla="*/ 325955 w 394611"/>
                <a:gd name="connsiteY113" fmla="*/ 89684 h 341359"/>
                <a:gd name="connsiteX114" fmla="*/ 345774 w 394611"/>
                <a:gd name="connsiteY114" fmla="*/ 135855 h 341359"/>
                <a:gd name="connsiteX115" fmla="*/ 346757 w 394611"/>
                <a:gd name="connsiteY115" fmla="*/ 175037 h 341359"/>
                <a:gd name="connsiteX116" fmla="*/ 363370 w 394611"/>
                <a:gd name="connsiteY116" fmla="*/ 183433 h 341359"/>
                <a:gd name="connsiteX117" fmla="*/ 362330 w 394611"/>
                <a:gd name="connsiteY117" fmla="*/ 134147 h 341359"/>
                <a:gd name="connsiteX118" fmla="*/ 337915 w 394611"/>
                <a:gd name="connsiteY118" fmla="*/ 78097 h 341359"/>
                <a:gd name="connsiteX119" fmla="*/ 197310 w 394611"/>
                <a:gd name="connsiteY119" fmla="*/ 31227 h 341359"/>
                <a:gd name="connsiteX120" fmla="*/ 56711 w 394611"/>
                <a:gd name="connsiteY120" fmla="*/ 78101 h 341359"/>
                <a:gd name="connsiteX121" fmla="*/ 51753 w 394611"/>
                <a:gd name="connsiteY121" fmla="*/ 83727 h 341359"/>
                <a:gd name="connsiteX122" fmla="*/ 36722 w 394611"/>
                <a:gd name="connsiteY122" fmla="*/ 111932 h 341359"/>
                <a:gd name="connsiteX123" fmla="*/ 33786 w 394611"/>
                <a:gd name="connsiteY123" fmla="*/ 84484 h 341359"/>
                <a:gd name="connsiteX124" fmla="*/ 51759 w 394611"/>
                <a:gd name="connsiteY124" fmla="*/ 62651 h 341359"/>
                <a:gd name="connsiteX125" fmla="*/ 111377 w 394611"/>
                <a:gd name="connsiteY125" fmla="*/ 29560 h 341359"/>
                <a:gd name="connsiteX126" fmla="*/ 197324 w 394611"/>
                <a:gd name="connsiteY126" fmla="*/ 16653 h 341359"/>
                <a:gd name="connsiteX127" fmla="*/ 283259 w 394611"/>
                <a:gd name="connsiteY127" fmla="*/ 29554 h 341359"/>
                <a:gd name="connsiteX128" fmla="*/ 348380 w 394611"/>
                <a:gd name="connsiteY128" fmla="*/ 67960 h 341359"/>
                <a:gd name="connsiteX129" fmla="*/ 376820 w 394611"/>
                <a:gd name="connsiteY129" fmla="*/ 132653 h 341359"/>
                <a:gd name="connsiteX130" fmla="*/ 377865 w 394611"/>
                <a:gd name="connsiteY130" fmla="*/ 193260 h 341359"/>
                <a:gd name="connsiteX131" fmla="*/ 393492 w 394611"/>
                <a:gd name="connsiteY131" fmla="*/ 209356 h 341359"/>
                <a:gd name="connsiteX132" fmla="*/ 394611 w 394611"/>
                <a:gd name="connsiteY132" fmla="*/ 176889 h 341359"/>
                <a:gd name="connsiteX133" fmla="*/ 394601 w 394611"/>
                <a:gd name="connsiteY133" fmla="*/ 176889 h 34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394611" h="341359">
                  <a:moveTo>
                    <a:pt x="394599" y="176899"/>
                  </a:moveTo>
                  <a:cubicBezTo>
                    <a:pt x="394599" y="152412"/>
                    <a:pt x="394599" y="142931"/>
                    <a:pt x="393359" y="130955"/>
                  </a:cubicBezTo>
                  <a:cubicBezTo>
                    <a:pt x="390264" y="100941"/>
                    <a:pt x="379153" y="75852"/>
                    <a:pt x="360326" y="56382"/>
                  </a:cubicBezTo>
                  <a:cubicBezTo>
                    <a:pt x="342465" y="37912"/>
                    <a:pt x="318284" y="23567"/>
                    <a:pt x="288449" y="13743"/>
                  </a:cubicBezTo>
                  <a:cubicBezTo>
                    <a:pt x="261162" y="4749"/>
                    <a:pt x="229643" y="0"/>
                    <a:pt x="197306" y="0"/>
                  </a:cubicBezTo>
                  <a:cubicBezTo>
                    <a:pt x="164969" y="0"/>
                    <a:pt x="133456" y="4749"/>
                    <a:pt x="106169" y="13737"/>
                  </a:cubicBezTo>
                  <a:cubicBezTo>
                    <a:pt x="85133" y="20663"/>
                    <a:pt x="66924" y="29848"/>
                    <a:pt x="51747" y="41132"/>
                  </a:cubicBezTo>
                  <a:cubicBezTo>
                    <a:pt x="45435" y="45822"/>
                    <a:pt x="39631" y="50867"/>
                    <a:pt x="34394" y="56275"/>
                  </a:cubicBezTo>
                  <a:cubicBezTo>
                    <a:pt x="29746" y="60773"/>
                    <a:pt x="24766" y="67336"/>
                    <a:pt x="19595" y="75776"/>
                  </a:cubicBezTo>
                  <a:cubicBezTo>
                    <a:pt x="10406" y="90776"/>
                    <a:pt x="12303" y="110202"/>
                    <a:pt x="24249" y="122989"/>
                  </a:cubicBezTo>
                  <a:cubicBezTo>
                    <a:pt x="33802" y="133210"/>
                    <a:pt x="53560" y="148015"/>
                    <a:pt x="110273" y="161746"/>
                  </a:cubicBezTo>
                  <a:cubicBezTo>
                    <a:pt x="136435" y="168081"/>
                    <a:pt x="165789" y="173448"/>
                    <a:pt x="195833" y="178878"/>
                  </a:cubicBezTo>
                  <a:cubicBezTo>
                    <a:pt x="226168" y="184357"/>
                    <a:pt x="256958" y="189923"/>
                    <a:pt x="283901" y="196703"/>
                  </a:cubicBezTo>
                  <a:cubicBezTo>
                    <a:pt x="283483" y="202572"/>
                    <a:pt x="282676" y="206602"/>
                    <a:pt x="281129" y="208210"/>
                  </a:cubicBezTo>
                  <a:cubicBezTo>
                    <a:pt x="278717" y="210705"/>
                    <a:pt x="274311" y="213909"/>
                    <a:pt x="267884" y="217119"/>
                  </a:cubicBezTo>
                  <a:cubicBezTo>
                    <a:pt x="254022" y="224035"/>
                    <a:pt x="230763" y="230989"/>
                    <a:pt x="197318" y="230989"/>
                  </a:cubicBezTo>
                  <a:cubicBezTo>
                    <a:pt x="148725" y="230989"/>
                    <a:pt x="121116" y="216088"/>
                    <a:pt x="113495" y="208210"/>
                  </a:cubicBezTo>
                  <a:cubicBezTo>
                    <a:pt x="111129" y="205761"/>
                    <a:pt x="110494" y="197671"/>
                    <a:pt x="110326" y="185990"/>
                  </a:cubicBezTo>
                  <a:cubicBezTo>
                    <a:pt x="104649" y="184652"/>
                    <a:pt x="99078" y="183261"/>
                    <a:pt x="93643" y="181818"/>
                  </a:cubicBezTo>
                  <a:cubicBezTo>
                    <a:pt x="93758" y="202334"/>
                    <a:pt x="94657" y="212687"/>
                    <a:pt x="101539" y="219804"/>
                  </a:cubicBezTo>
                  <a:cubicBezTo>
                    <a:pt x="108537" y="227038"/>
                    <a:pt x="120678" y="233748"/>
                    <a:pt x="135730" y="238691"/>
                  </a:cubicBezTo>
                  <a:cubicBezTo>
                    <a:pt x="153591" y="244555"/>
                    <a:pt x="174801" y="247659"/>
                    <a:pt x="197314" y="247659"/>
                  </a:cubicBezTo>
                  <a:cubicBezTo>
                    <a:pt x="219827" y="247659"/>
                    <a:pt x="241032" y="244561"/>
                    <a:pt x="258892" y="238691"/>
                  </a:cubicBezTo>
                  <a:cubicBezTo>
                    <a:pt x="271889" y="234423"/>
                    <a:pt x="282710" y="228841"/>
                    <a:pt x="289930" y="222732"/>
                  </a:cubicBezTo>
                  <a:cubicBezTo>
                    <a:pt x="291071" y="221770"/>
                    <a:pt x="292132" y="220792"/>
                    <a:pt x="293089" y="219802"/>
                  </a:cubicBezTo>
                  <a:cubicBezTo>
                    <a:pt x="297367" y="215382"/>
                    <a:pt x="299330" y="209702"/>
                    <a:pt x="300235" y="201121"/>
                  </a:cubicBezTo>
                  <a:cubicBezTo>
                    <a:pt x="305130" y="202549"/>
                    <a:pt x="309846" y="204030"/>
                    <a:pt x="314345" y="205573"/>
                  </a:cubicBezTo>
                  <a:cubicBezTo>
                    <a:pt x="313400" y="212219"/>
                    <a:pt x="311282" y="220505"/>
                    <a:pt x="305627" y="227554"/>
                  </a:cubicBezTo>
                  <a:cubicBezTo>
                    <a:pt x="304976" y="228364"/>
                    <a:pt x="304296" y="229162"/>
                    <a:pt x="303552" y="229938"/>
                  </a:cubicBezTo>
                  <a:cubicBezTo>
                    <a:pt x="288459" y="245547"/>
                    <a:pt x="252779" y="262231"/>
                    <a:pt x="197322" y="262231"/>
                  </a:cubicBezTo>
                  <a:cubicBezTo>
                    <a:pt x="141864" y="262231"/>
                    <a:pt x="106181" y="245549"/>
                    <a:pt x="91086" y="229938"/>
                  </a:cubicBezTo>
                  <a:cubicBezTo>
                    <a:pt x="82709" y="221277"/>
                    <a:pt x="80681" y="210009"/>
                    <a:pt x="79890" y="202289"/>
                  </a:cubicBezTo>
                  <a:cubicBezTo>
                    <a:pt x="79198" y="195590"/>
                    <a:pt x="79093" y="187805"/>
                    <a:pt x="79077" y="177669"/>
                  </a:cubicBezTo>
                  <a:cubicBezTo>
                    <a:pt x="73426" y="176093"/>
                    <a:pt x="63181" y="172414"/>
                    <a:pt x="62437" y="172138"/>
                  </a:cubicBezTo>
                  <a:cubicBezTo>
                    <a:pt x="62437" y="185548"/>
                    <a:pt x="62443" y="195271"/>
                    <a:pt x="63339" y="203996"/>
                  </a:cubicBezTo>
                  <a:cubicBezTo>
                    <a:pt x="64390" y="214181"/>
                    <a:pt x="67168" y="229150"/>
                    <a:pt x="79136" y="241523"/>
                  </a:cubicBezTo>
                  <a:cubicBezTo>
                    <a:pt x="88986" y="251708"/>
                    <a:pt x="104507" y="260866"/>
                    <a:pt x="122854" y="267317"/>
                  </a:cubicBezTo>
                  <a:cubicBezTo>
                    <a:pt x="144691" y="274994"/>
                    <a:pt x="169296" y="278886"/>
                    <a:pt x="197330" y="278886"/>
                  </a:cubicBezTo>
                  <a:cubicBezTo>
                    <a:pt x="225363" y="278886"/>
                    <a:pt x="249962" y="274994"/>
                    <a:pt x="271799" y="267317"/>
                  </a:cubicBezTo>
                  <a:cubicBezTo>
                    <a:pt x="290147" y="260866"/>
                    <a:pt x="305672" y="251708"/>
                    <a:pt x="315518" y="241523"/>
                  </a:cubicBezTo>
                  <a:cubicBezTo>
                    <a:pt x="317932" y="239028"/>
                    <a:pt x="319970" y="236420"/>
                    <a:pt x="321697" y="233772"/>
                  </a:cubicBezTo>
                  <a:cubicBezTo>
                    <a:pt x="326561" y="226316"/>
                    <a:pt x="328948" y="218512"/>
                    <a:pt x="330220" y="211695"/>
                  </a:cubicBezTo>
                  <a:cubicBezTo>
                    <a:pt x="335119" y="213843"/>
                    <a:pt x="339626" y="216100"/>
                    <a:pt x="343676" y="218496"/>
                  </a:cubicBezTo>
                  <a:cubicBezTo>
                    <a:pt x="342123" y="224994"/>
                    <a:pt x="339413" y="232851"/>
                    <a:pt x="334561" y="240641"/>
                  </a:cubicBezTo>
                  <a:cubicBezTo>
                    <a:pt x="332232" y="244385"/>
                    <a:pt x="329411" y="248113"/>
                    <a:pt x="325973" y="251667"/>
                  </a:cubicBezTo>
                  <a:cubicBezTo>
                    <a:pt x="300661" y="277842"/>
                    <a:pt x="252402" y="293466"/>
                    <a:pt x="197324" y="293466"/>
                  </a:cubicBezTo>
                  <a:cubicBezTo>
                    <a:pt x="142245" y="293466"/>
                    <a:pt x="93983" y="277842"/>
                    <a:pt x="68674" y="251667"/>
                  </a:cubicBezTo>
                  <a:cubicBezTo>
                    <a:pt x="51817" y="234234"/>
                    <a:pt x="49588" y="212603"/>
                    <a:pt x="48854" y="205495"/>
                  </a:cubicBezTo>
                  <a:cubicBezTo>
                    <a:pt x="47871" y="195967"/>
                    <a:pt x="47871" y="182896"/>
                    <a:pt x="47871" y="166313"/>
                  </a:cubicBezTo>
                  <a:cubicBezTo>
                    <a:pt x="41835" y="163647"/>
                    <a:pt x="36306" y="160856"/>
                    <a:pt x="31256" y="157916"/>
                  </a:cubicBezTo>
                  <a:cubicBezTo>
                    <a:pt x="31256" y="188738"/>
                    <a:pt x="31229" y="196822"/>
                    <a:pt x="32297" y="207202"/>
                  </a:cubicBezTo>
                  <a:cubicBezTo>
                    <a:pt x="33175" y="215732"/>
                    <a:pt x="35851" y="241678"/>
                    <a:pt x="56713" y="263252"/>
                  </a:cubicBezTo>
                  <a:cubicBezTo>
                    <a:pt x="85094" y="292603"/>
                    <a:pt x="137652" y="310123"/>
                    <a:pt x="197318" y="310123"/>
                  </a:cubicBezTo>
                  <a:cubicBezTo>
                    <a:pt x="256983" y="310123"/>
                    <a:pt x="309538" y="292599"/>
                    <a:pt x="337917" y="263246"/>
                  </a:cubicBezTo>
                  <a:cubicBezTo>
                    <a:pt x="339703" y="261402"/>
                    <a:pt x="341343" y="259518"/>
                    <a:pt x="342875" y="257621"/>
                  </a:cubicBezTo>
                  <a:cubicBezTo>
                    <a:pt x="350549" y="248103"/>
                    <a:pt x="355128" y="238136"/>
                    <a:pt x="357906" y="229416"/>
                  </a:cubicBezTo>
                  <a:cubicBezTo>
                    <a:pt x="365378" y="237015"/>
                    <a:pt x="366218" y="248584"/>
                    <a:pt x="360783" y="257308"/>
                  </a:cubicBezTo>
                  <a:cubicBezTo>
                    <a:pt x="356864" y="263594"/>
                    <a:pt x="352709" y="268989"/>
                    <a:pt x="348431" y="273329"/>
                  </a:cubicBezTo>
                  <a:lnTo>
                    <a:pt x="348378" y="273382"/>
                  </a:lnTo>
                  <a:cubicBezTo>
                    <a:pt x="346620" y="275201"/>
                    <a:pt x="344776" y="276967"/>
                    <a:pt x="342875" y="278696"/>
                  </a:cubicBezTo>
                  <a:cubicBezTo>
                    <a:pt x="327506" y="292683"/>
                    <a:pt x="307502" y="303801"/>
                    <a:pt x="283251" y="311787"/>
                  </a:cubicBezTo>
                  <a:cubicBezTo>
                    <a:pt x="257616" y="320231"/>
                    <a:pt x="227899" y="324695"/>
                    <a:pt x="197310" y="324695"/>
                  </a:cubicBezTo>
                  <a:cubicBezTo>
                    <a:pt x="166721" y="324695"/>
                    <a:pt x="137006" y="320231"/>
                    <a:pt x="111369" y="311793"/>
                  </a:cubicBezTo>
                  <a:cubicBezTo>
                    <a:pt x="84123" y="302819"/>
                    <a:pt x="62212" y="289896"/>
                    <a:pt x="46242" y="273388"/>
                  </a:cubicBezTo>
                  <a:cubicBezTo>
                    <a:pt x="30070" y="256668"/>
                    <a:pt x="20508" y="234899"/>
                    <a:pt x="17802" y="208693"/>
                  </a:cubicBezTo>
                  <a:cubicBezTo>
                    <a:pt x="16655" y="197567"/>
                    <a:pt x="16317" y="176750"/>
                    <a:pt x="16847" y="148156"/>
                  </a:cubicBezTo>
                  <a:cubicBezTo>
                    <a:pt x="16028" y="147501"/>
                    <a:pt x="7954" y="141308"/>
                    <a:pt x="1146" y="132011"/>
                  </a:cubicBezTo>
                  <a:cubicBezTo>
                    <a:pt x="-274" y="143712"/>
                    <a:pt x="27" y="171864"/>
                    <a:pt x="27" y="171864"/>
                  </a:cubicBezTo>
                  <a:cubicBezTo>
                    <a:pt x="27" y="186706"/>
                    <a:pt x="27" y="198428"/>
                    <a:pt x="1263" y="210406"/>
                  </a:cubicBezTo>
                  <a:cubicBezTo>
                    <a:pt x="4358" y="240418"/>
                    <a:pt x="15469" y="265509"/>
                    <a:pt x="34298" y="284977"/>
                  </a:cubicBezTo>
                  <a:cubicBezTo>
                    <a:pt x="52159" y="303447"/>
                    <a:pt x="76342" y="317792"/>
                    <a:pt x="106179" y="327623"/>
                  </a:cubicBezTo>
                  <a:cubicBezTo>
                    <a:pt x="133472" y="336610"/>
                    <a:pt x="164985" y="341359"/>
                    <a:pt x="197320" y="341359"/>
                  </a:cubicBezTo>
                  <a:cubicBezTo>
                    <a:pt x="229655" y="341359"/>
                    <a:pt x="261170" y="336610"/>
                    <a:pt x="288457" y="327623"/>
                  </a:cubicBezTo>
                  <a:cubicBezTo>
                    <a:pt x="309493" y="320697"/>
                    <a:pt x="327702" y="311511"/>
                    <a:pt x="342879" y="300227"/>
                  </a:cubicBezTo>
                  <a:cubicBezTo>
                    <a:pt x="349222" y="295516"/>
                    <a:pt x="355046" y="290446"/>
                    <a:pt x="360307" y="285004"/>
                  </a:cubicBezTo>
                  <a:cubicBezTo>
                    <a:pt x="365429" y="279796"/>
                    <a:pt x="370340" y="273445"/>
                    <a:pt x="374898" y="266133"/>
                  </a:cubicBezTo>
                  <a:cubicBezTo>
                    <a:pt x="384298" y="251053"/>
                    <a:pt x="382519" y="231458"/>
                    <a:pt x="370526" y="218529"/>
                  </a:cubicBezTo>
                  <a:cubicBezTo>
                    <a:pt x="358660" y="205739"/>
                    <a:pt x="336213" y="192223"/>
                    <a:pt x="284349" y="179611"/>
                  </a:cubicBezTo>
                  <a:cubicBezTo>
                    <a:pt x="258191" y="173251"/>
                    <a:pt x="228833" y="167909"/>
                    <a:pt x="198789" y="162479"/>
                  </a:cubicBezTo>
                  <a:cubicBezTo>
                    <a:pt x="168454" y="157003"/>
                    <a:pt x="137664" y="151434"/>
                    <a:pt x="110721" y="144655"/>
                  </a:cubicBezTo>
                  <a:cubicBezTo>
                    <a:pt x="111139" y="138787"/>
                    <a:pt x="111946" y="134756"/>
                    <a:pt x="113493" y="133150"/>
                  </a:cubicBezTo>
                  <a:cubicBezTo>
                    <a:pt x="115907" y="130654"/>
                    <a:pt x="120311" y="127450"/>
                    <a:pt x="126738" y="124240"/>
                  </a:cubicBezTo>
                  <a:cubicBezTo>
                    <a:pt x="140600" y="117324"/>
                    <a:pt x="163922" y="110371"/>
                    <a:pt x="197310" y="110371"/>
                  </a:cubicBezTo>
                  <a:cubicBezTo>
                    <a:pt x="246182" y="110371"/>
                    <a:pt x="273506" y="125271"/>
                    <a:pt x="281127" y="133150"/>
                  </a:cubicBezTo>
                  <a:cubicBezTo>
                    <a:pt x="283493" y="135599"/>
                    <a:pt x="284128" y="143688"/>
                    <a:pt x="284296" y="155367"/>
                  </a:cubicBezTo>
                  <a:cubicBezTo>
                    <a:pt x="289973" y="156705"/>
                    <a:pt x="295544" y="158096"/>
                    <a:pt x="300979" y="159539"/>
                  </a:cubicBezTo>
                  <a:cubicBezTo>
                    <a:pt x="300864" y="139023"/>
                    <a:pt x="299965" y="128671"/>
                    <a:pt x="293083" y="121553"/>
                  </a:cubicBezTo>
                  <a:cubicBezTo>
                    <a:pt x="286085" y="114320"/>
                    <a:pt x="273944" y="107609"/>
                    <a:pt x="258892" y="102666"/>
                  </a:cubicBezTo>
                  <a:cubicBezTo>
                    <a:pt x="241031" y="96802"/>
                    <a:pt x="219737" y="93698"/>
                    <a:pt x="197308" y="93698"/>
                  </a:cubicBezTo>
                  <a:cubicBezTo>
                    <a:pt x="174879" y="93698"/>
                    <a:pt x="153591" y="96796"/>
                    <a:pt x="135730" y="102666"/>
                  </a:cubicBezTo>
                  <a:cubicBezTo>
                    <a:pt x="122733" y="106934"/>
                    <a:pt x="111912" y="112516"/>
                    <a:pt x="104692" y="118625"/>
                  </a:cubicBezTo>
                  <a:cubicBezTo>
                    <a:pt x="103551" y="119587"/>
                    <a:pt x="102490" y="120565"/>
                    <a:pt x="101533" y="121555"/>
                  </a:cubicBezTo>
                  <a:cubicBezTo>
                    <a:pt x="97255" y="125975"/>
                    <a:pt x="95292" y="131653"/>
                    <a:pt x="94389" y="140230"/>
                  </a:cubicBezTo>
                  <a:cubicBezTo>
                    <a:pt x="89493" y="138802"/>
                    <a:pt x="84778" y="137322"/>
                    <a:pt x="80277" y="135773"/>
                  </a:cubicBezTo>
                  <a:cubicBezTo>
                    <a:pt x="81222" y="129126"/>
                    <a:pt x="83340" y="120841"/>
                    <a:pt x="88995" y="113792"/>
                  </a:cubicBezTo>
                  <a:cubicBezTo>
                    <a:pt x="89646" y="112984"/>
                    <a:pt x="90326" y="112184"/>
                    <a:pt x="91072" y="111407"/>
                  </a:cubicBezTo>
                  <a:cubicBezTo>
                    <a:pt x="106165" y="95799"/>
                    <a:pt x="142003" y="79116"/>
                    <a:pt x="197302" y="79116"/>
                  </a:cubicBezTo>
                  <a:cubicBezTo>
                    <a:pt x="252601" y="79116"/>
                    <a:pt x="288443" y="95799"/>
                    <a:pt x="303538" y="111407"/>
                  </a:cubicBezTo>
                  <a:cubicBezTo>
                    <a:pt x="311915" y="120068"/>
                    <a:pt x="313943" y="131337"/>
                    <a:pt x="314734" y="139057"/>
                  </a:cubicBezTo>
                  <a:cubicBezTo>
                    <a:pt x="315426" y="145756"/>
                    <a:pt x="315531" y="153541"/>
                    <a:pt x="315547" y="163676"/>
                  </a:cubicBezTo>
                  <a:cubicBezTo>
                    <a:pt x="320939" y="165157"/>
                    <a:pt x="331443" y="168932"/>
                    <a:pt x="332187" y="169208"/>
                  </a:cubicBezTo>
                  <a:cubicBezTo>
                    <a:pt x="332187" y="155798"/>
                    <a:pt x="332181" y="146075"/>
                    <a:pt x="331285" y="137349"/>
                  </a:cubicBezTo>
                  <a:cubicBezTo>
                    <a:pt x="330234" y="127164"/>
                    <a:pt x="327456" y="112196"/>
                    <a:pt x="315488" y="99822"/>
                  </a:cubicBezTo>
                  <a:cubicBezTo>
                    <a:pt x="305638" y="89638"/>
                    <a:pt x="290117" y="80480"/>
                    <a:pt x="271770" y="74029"/>
                  </a:cubicBezTo>
                  <a:cubicBezTo>
                    <a:pt x="249933" y="66352"/>
                    <a:pt x="224873" y="62460"/>
                    <a:pt x="197300" y="62460"/>
                  </a:cubicBezTo>
                  <a:cubicBezTo>
                    <a:pt x="169728" y="62460"/>
                    <a:pt x="144668" y="66352"/>
                    <a:pt x="122831" y="74029"/>
                  </a:cubicBezTo>
                  <a:cubicBezTo>
                    <a:pt x="104483" y="80480"/>
                    <a:pt x="88958" y="89638"/>
                    <a:pt x="79112" y="99822"/>
                  </a:cubicBezTo>
                  <a:cubicBezTo>
                    <a:pt x="76700" y="102318"/>
                    <a:pt x="74660" y="104925"/>
                    <a:pt x="72933" y="107574"/>
                  </a:cubicBezTo>
                  <a:cubicBezTo>
                    <a:pt x="68069" y="115030"/>
                    <a:pt x="65682" y="122834"/>
                    <a:pt x="64410" y="129649"/>
                  </a:cubicBezTo>
                  <a:cubicBezTo>
                    <a:pt x="59514" y="127503"/>
                    <a:pt x="55004" y="125244"/>
                    <a:pt x="50954" y="122854"/>
                  </a:cubicBezTo>
                  <a:cubicBezTo>
                    <a:pt x="52507" y="116356"/>
                    <a:pt x="55216" y="108497"/>
                    <a:pt x="60069" y="100708"/>
                  </a:cubicBezTo>
                  <a:cubicBezTo>
                    <a:pt x="62398" y="96965"/>
                    <a:pt x="65219" y="93236"/>
                    <a:pt x="68657" y="89684"/>
                  </a:cubicBezTo>
                  <a:cubicBezTo>
                    <a:pt x="93969" y="63510"/>
                    <a:pt x="142060" y="47886"/>
                    <a:pt x="197306" y="47886"/>
                  </a:cubicBezTo>
                  <a:cubicBezTo>
                    <a:pt x="252553" y="47886"/>
                    <a:pt x="300647" y="63510"/>
                    <a:pt x="325955" y="89684"/>
                  </a:cubicBezTo>
                  <a:cubicBezTo>
                    <a:pt x="342813" y="107118"/>
                    <a:pt x="345042" y="128749"/>
                    <a:pt x="345774" y="135855"/>
                  </a:cubicBezTo>
                  <a:cubicBezTo>
                    <a:pt x="346757" y="145384"/>
                    <a:pt x="346757" y="155260"/>
                    <a:pt x="346757" y="175037"/>
                  </a:cubicBezTo>
                  <a:cubicBezTo>
                    <a:pt x="352793" y="177702"/>
                    <a:pt x="358322" y="180494"/>
                    <a:pt x="363370" y="183433"/>
                  </a:cubicBezTo>
                  <a:cubicBezTo>
                    <a:pt x="363370" y="151047"/>
                    <a:pt x="363397" y="144528"/>
                    <a:pt x="362330" y="134147"/>
                  </a:cubicBezTo>
                  <a:cubicBezTo>
                    <a:pt x="361453" y="125617"/>
                    <a:pt x="358777" y="99672"/>
                    <a:pt x="337915" y="78097"/>
                  </a:cubicBezTo>
                  <a:cubicBezTo>
                    <a:pt x="309534" y="48746"/>
                    <a:pt x="256972" y="31227"/>
                    <a:pt x="197310" y="31227"/>
                  </a:cubicBezTo>
                  <a:cubicBezTo>
                    <a:pt x="137649" y="31227"/>
                    <a:pt x="85090" y="48750"/>
                    <a:pt x="56711" y="78101"/>
                  </a:cubicBezTo>
                  <a:cubicBezTo>
                    <a:pt x="54925" y="79946"/>
                    <a:pt x="53284" y="81829"/>
                    <a:pt x="51753" y="83727"/>
                  </a:cubicBezTo>
                  <a:cubicBezTo>
                    <a:pt x="44079" y="93244"/>
                    <a:pt x="39500" y="103218"/>
                    <a:pt x="36722" y="111932"/>
                  </a:cubicBezTo>
                  <a:cubicBezTo>
                    <a:pt x="29445" y="104444"/>
                    <a:pt x="28488" y="93113"/>
                    <a:pt x="33786" y="84484"/>
                  </a:cubicBezTo>
                  <a:cubicBezTo>
                    <a:pt x="41438" y="72016"/>
                    <a:pt x="46566" y="67416"/>
                    <a:pt x="51759" y="62651"/>
                  </a:cubicBezTo>
                  <a:cubicBezTo>
                    <a:pt x="67063" y="48598"/>
                    <a:pt x="87132" y="37547"/>
                    <a:pt x="111377" y="29560"/>
                  </a:cubicBezTo>
                  <a:cubicBezTo>
                    <a:pt x="137012" y="21116"/>
                    <a:pt x="166729" y="16653"/>
                    <a:pt x="197324" y="16653"/>
                  </a:cubicBezTo>
                  <a:cubicBezTo>
                    <a:pt x="227918" y="16653"/>
                    <a:pt x="257628" y="21116"/>
                    <a:pt x="283259" y="29554"/>
                  </a:cubicBezTo>
                  <a:cubicBezTo>
                    <a:pt x="310505" y="38528"/>
                    <a:pt x="332416" y="51451"/>
                    <a:pt x="348380" y="67960"/>
                  </a:cubicBezTo>
                  <a:cubicBezTo>
                    <a:pt x="364552" y="84679"/>
                    <a:pt x="374114" y="106449"/>
                    <a:pt x="376820" y="132653"/>
                  </a:cubicBezTo>
                  <a:cubicBezTo>
                    <a:pt x="377967" y="143778"/>
                    <a:pt x="378051" y="149685"/>
                    <a:pt x="377865" y="193260"/>
                  </a:cubicBezTo>
                  <a:cubicBezTo>
                    <a:pt x="378658" y="193894"/>
                    <a:pt x="387297" y="200742"/>
                    <a:pt x="393492" y="209356"/>
                  </a:cubicBezTo>
                  <a:cubicBezTo>
                    <a:pt x="394648" y="199083"/>
                    <a:pt x="394611" y="188765"/>
                    <a:pt x="394611" y="176889"/>
                  </a:cubicBezTo>
                  <a:lnTo>
                    <a:pt x="394601" y="176889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ACFA3B4A-A694-D2B9-EBA4-507541587546}"/>
              </a:ext>
            </a:extLst>
          </p:cNvPr>
          <p:cNvSpPr/>
          <p:nvPr userDrawn="1"/>
        </p:nvSpPr>
        <p:spPr>
          <a:xfrm>
            <a:off x="-6261755" y="-1"/>
            <a:ext cx="6261756" cy="87884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51D9CEAF-C044-AD79-223B-A2017567C88A}"/>
              </a:ext>
            </a:extLst>
          </p:cNvPr>
          <p:cNvSpPr/>
          <p:nvPr userDrawn="1"/>
        </p:nvSpPr>
        <p:spPr>
          <a:xfrm>
            <a:off x="-380283" y="6858000"/>
            <a:ext cx="13723750" cy="325035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E775B058-654E-EAC6-ECCD-1AE2279DC6FD}"/>
              </a:ext>
            </a:extLst>
          </p:cNvPr>
          <p:cNvSpPr/>
          <p:nvPr userDrawn="1"/>
        </p:nvSpPr>
        <p:spPr>
          <a:xfrm>
            <a:off x="5744089" y="4207246"/>
            <a:ext cx="477694" cy="477694"/>
          </a:xfrm>
          <a:prstGeom prst="ellipse">
            <a:avLst/>
          </a:prstGeom>
          <a:noFill/>
          <a:ln w="19050" cap="flat">
            <a:solidFill>
              <a:schemeClr val="tx1"/>
            </a:solidFill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/>
              <a:sym typeface="Arial"/>
            </a:endParaRPr>
          </a:p>
        </p:txBody>
      </p:sp>
      <p:pic>
        <p:nvPicPr>
          <p:cNvPr id="30" name="Graphic 29">
            <a:extLst>
              <a:ext uri="{FF2B5EF4-FFF2-40B4-BE49-F238E27FC236}">
                <a16:creationId xmlns:a16="http://schemas.microsoft.com/office/drawing/2014/main" id="{6E75614A-8017-4957-0551-51B8DAD1791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4363" y="4329647"/>
            <a:ext cx="237251" cy="237251"/>
          </a:xfrm>
          <a:prstGeom prst="rect">
            <a:avLst/>
          </a:prstGeom>
        </p:spPr>
      </p:pic>
      <p:sp>
        <p:nvSpPr>
          <p:cNvPr id="31" name="Oval 30">
            <a:extLst>
              <a:ext uri="{FF2B5EF4-FFF2-40B4-BE49-F238E27FC236}">
                <a16:creationId xmlns:a16="http://schemas.microsoft.com/office/drawing/2014/main" id="{D1C9254E-DD60-5A13-4D4F-867FEB6BC3E5}"/>
              </a:ext>
            </a:extLst>
          </p:cNvPr>
          <p:cNvSpPr/>
          <p:nvPr userDrawn="1"/>
        </p:nvSpPr>
        <p:spPr>
          <a:xfrm>
            <a:off x="5744090" y="5012981"/>
            <a:ext cx="477693" cy="477694"/>
          </a:xfrm>
          <a:prstGeom prst="ellipse">
            <a:avLst/>
          </a:prstGeom>
          <a:noFill/>
          <a:ln w="19050" cap="flat">
            <a:solidFill>
              <a:schemeClr val="tx1"/>
            </a:solidFill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32" name="Freeform 20">
            <a:extLst>
              <a:ext uri="{FF2B5EF4-FFF2-40B4-BE49-F238E27FC236}">
                <a16:creationId xmlns:a16="http://schemas.microsoft.com/office/drawing/2014/main" id="{F9338CC5-0D34-5B08-83A8-A2F2F6656FE8}"/>
              </a:ext>
            </a:extLst>
          </p:cNvPr>
          <p:cNvSpPr/>
          <p:nvPr userDrawn="1"/>
        </p:nvSpPr>
        <p:spPr>
          <a:xfrm>
            <a:off x="5861468" y="5122036"/>
            <a:ext cx="232853" cy="236538"/>
          </a:xfrm>
          <a:custGeom>
            <a:avLst/>
            <a:gdLst/>
            <a:ahLst/>
            <a:cxnLst/>
            <a:rect l="l" t="t" r="r" b="b"/>
            <a:pathLst>
              <a:path w="211410" h="214759">
                <a:moveTo>
                  <a:pt x="110616" y="0"/>
                </a:moveTo>
                <a:cubicBezTo>
                  <a:pt x="129071" y="0"/>
                  <a:pt x="145647" y="3776"/>
                  <a:pt x="160343" y="11329"/>
                </a:cubicBezTo>
                <a:cubicBezTo>
                  <a:pt x="175040" y="18882"/>
                  <a:pt x="186630" y="30137"/>
                  <a:pt x="195113" y="45095"/>
                </a:cubicBezTo>
                <a:cubicBezTo>
                  <a:pt x="202331" y="57968"/>
                  <a:pt x="205940" y="71958"/>
                  <a:pt x="205940" y="87064"/>
                </a:cubicBezTo>
                <a:cubicBezTo>
                  <a:pt x="205940" y="108644"/>
                  <a:pt x="198350" y="127806"/>
                  <a:pt x="183170" y="144549"/>
                </a:cubicBezTo>
                <a:cubicBezTo>
                  <a:pt x="169626" y="159581"/>
                  <a:pt x="154818" y="167097"/>
                  <a:pt x="138745" y="167097"/>
                </a:cubicBezTo>
                <a:cubicBezTo>
                  <a:pt x="133610" y="167097"/>
                  <a:pt x="129461" y="166315"/>
                  <a:pt x="126299" y="164753"/>
                </a:cubicBezTo>
                <a:cubicBezTo>
                  <a:pt x="123136" y="163190"/>
                  <a:pt x="120811" y="160957"/>
                  <a:pt x="119323" y="158055"/>
                </a:cubicBezTo>
                <a:cubicBezTo>
                  <a:pt x="118355" y="156195"/>
                  <a:pt x="117648" y="152995"/>
                  <a:pt x="117202" y="148456"/>
                </a:cubicBezTo>
                <a:cubicBezTo>
                  <a:pt x="112365" y="154037"/>
                  <a:pt x="106951" y="158520"/>
                  <a:pt x="100961" y="161906"/>
                </a:cubicBezTo>
                <a:cubicBezTo>
                  <a:pt x="94971" y="165292"/>
                  <a:pt x="88962" y="166985"/>
                  <a:pt x="82934" y="166985"/>
                </a:cubicBezTo>
                <a:cubicBezTo>
                  <a:pt x="76311" y="166985"/>
                  <a:pt x="69874" y="165050"/>
                  <a:pt x="63624" y="161181"/>
                </a:cubicBezTo>
                <a:cubicBezTo>
                  <a:pt x="57373" y="157311"/>
                  <a:pt x="52294" y="151358"/>
                  <a:pt x="48387" y="143321"/>
                </a:cubicBezTo>
                <a:cubicBezTo>
                  <a:pt x="44481" y="135285"/>
                  <a:pt x="42527" y="126466"/>
                  <a:pt x="42527" y="116867"/>
                </a:cubicBezTo>
                <a:cubicBezTo>
                  <a:pt x="42527" y="105035"/>
                  <a:pt x="45560" y="93185"/>
                  <a:pt x="51624" y="81316"/>
                </a:cubicBezTo>
                <a:cubicBezTo>
                  <a:pt x="57689" y="69447"/>
                  <a:pt x="65224" y="60536"/>
                  <a:pt x="74228" y="54582"/>
                </a:cubicBezTo>
                <a:cubicBezTo>
                  <a:pt x="83232" y="48629"/>
                  <a:pt x="91975" y="45653"/>
                  <a:pt x="100459" y="45653"/>
                </a:cubicBezTo>
                <a:cubicBezTo>
                  <a:pt x="106933" y="45653"/>
                  <a:pt x="113109" y="47346"/>
                  <a:pt x="118988" y="50732"/>
                </a:cubicBezTo>
                <a:cubicBezTo>
                  <a:pt x="124866" y="54117"/>
                  <a:pt x="129927" y="59271"/>
                  <a:pt x="134168" y="66191"/>
                </a:cubicBezTo>
                <a:lnTo>
                  <a:pt x="137963" y="48890"/>
                </a:lnTo>
                <a:lnTo>
                  <a:pt x="157943" y="48890"/>
                </a:lnTo>
                <a:lnTo>
                  <a:pt x="141870" y="123788"/>
                </a:lnTo>
                <a:cubicBezTo>
                  <a:pt x="139638" y="134206"/>
                  <a:pt x="138521" y="139973"/>
                  <a:pt x="138521" y="141089"/>
                </a:cubicBezTo>
                <a:cubicBezTo>
                  <a:pt x="138521" y="143098"/>
                  <a:pt x="139284" y="144828"/>
                  <a:pt x="140810" y="146279"/>
                </a:cubicBezTo>
                <a:cubicBezTo>
                  <a:pt x="142335" y="147730"/>
                  <a:pt x="144177" y="148456"/>
                  <a:pt x="146335" y="148456"/>
                </a:cubicBezTo>
                <a:cubicBezTo>
                  <a:pt x="150279" y="148456"/>
                  <a:pt x="155451" y="146186"/>
                  <a:pt x="161850" y="141647"/>
                </a:cubicBezTo>
                <a:cubicBezTo>
                  <a:pt x="170333" y="135694"/>
                  <a:pt x="177049" y="127713"/>
                  <a:pt x="181998" y="117704"/>
                </a:cubicBezTo>
                <a:cubicBezTo>
                  <a:pt x="186946" y="107696"/>
                  <a:pt x="189421" y="97371"/>
                  <a:pt x="189421" y="86729"/>
                </a:cubicBezTo>
                <a:cubicBezTo>
                  <a:pt x="189421" y="74302"/>
                  <a:pt x="186239" y="62694"/>
                  <a:pt x="179877" y="51904"/>
                </a:cubicBezTo>
                <a:cubicBezTo>
                  <a:pt x="173515" y="41114"/>
                  <a:pt x="164027" y="32482"/>
                  <a:pt x="151414" y="26007"/>
                </a:cubicBezTo>
                <a:cubicBezTo>
                  <a:pt x="138800" y="19533"/>
                  <a:pt x="124866" y="16296"/>
                  <a:pt x="109611" y="16296"/>
                </a:cubicBezTo>
                <a:cubicBezTo>
                  <a:pt x="92199" y="16296"/>
                  <a:pt x="76293" y="20371"/>
                  <a:pt x="61893" y="28519"/>
                </a:cubicBezTo>
                <a:cubicBezTo>
                  <a:pt x="47494" y="36667"/>
                  <a:pt x="36332" y="48350"/>
                  <a:pt x="28407" y="63568"/>
                </a:cubicBezTo>
                <a:cubicBezTo>
                  <a:pt x="20482" y="78786"/>
                  <a:pt x="16519" y="95101"/>
                  <a:pt x="16519" y="112514"/>
                </a:cubicBezTo>
                <a:cubicBezTo>
                  <a:pt x="16519" y="130745"/>
                  <a:pt x="20482" y="146447"/>
                  <a:pt x="28407" y="159618"/>
                </a:cubicBezTo>
                <a:cubicBezTo>
                  <a:pt x="36332" y="172789"/>
                  <a:pt x="47792" y="182519"/>
                  <a:pt x="62786" y="188807"/>
                </a:cubicBezTo>
                <a:cubicBezTo>
                  <a:pt x="77781" y="195095"/>
                  <a:pt x="94394" y="198239"/>
                  <a:pt x="112625" y="198239"/>
                </a:cubicBezTo>
                <a:cubicBezTo>
                  <a:pt x="132122" y="198239"/>
                  <a:pt x="148456" y="194965"/>
                  <a:pt x="161627" y="188416"/>
                </a:cubicBezTo>
                <a:cubicBezTo>
                  <a:pt x="174798" y="181868"/>
                  <a:pt x="184658" y="173905"/>
                  <a:pt x="191207" y="164529"/>
                </a:cubicBezTo>
                <a:lnTo>
                  <a:pt x="211410" y="164529"/>
                </a:lnTo>
                <a:cubicBezTo>
                  <a:pt x="207615" y="172343"/>
                  <a:pt x="201104" y="180305"/>
                  <a:pt x="191876" y="188416"/>
                </a:cubicBezTo>
                <a:cubicBezTo>
                  <a:pt x="182649" y="196527"/>
                  <a:pt x="171673" y="202946"/>
                  <a:pt x="158948" y="207671"/>
                </a:cubicBezTo>
                <a:cubicBezTo>
                  <a:pt x="146223" y="212396"/>
                  <a:pt x="130894" y="214759"/>
                  <a:pt x="112960" y="214759"/>
                </a:cubicBezTo>
                <a:cubicBezTo>
                  <a:pt x="96440" y="214759"/>
                  <a:pt x="81204" y="212638"/>
                  <a:pt x="67251" y="208396"/>
                </a:cubicBezTo>
                <a:cubicBezTo>
                  <a:pt x="53299" y="204155"/>
                  <a:pt x="41411" y="197774"/>
                  <a:pt x="31588" y="189253"/>
                </a:cubicBezTo>
                <a:cubicBezTo>
                  <a:pt x="21766" y="180733"/>
                  <a:pt x="14361" y="170929"/>
                  <a:pt x="9376" y="159841"/>
                </a:cubicBezTo>
                <a:cubicBezTo>
                  <a:pt x="3125" y="145777"/>
                  <a:pt x="0" y="130596"/>
                  <a:pt x="0" y="114300"/>
                </a:cubicBezTo>
                <a:cubicBezTo>
                  <a:pt x="0" y="96143"/>
                  <a:pt x="3720" y="78841"/>
                  <a:pt x="11162" y="62396"/>
                </a:cubicBezTo>
                <a:cubicBezTo>
                  <a:pt x="20240" y="42230"/>
                  <a:pt x="33132" y="26789"/>
                  <a:pt x="49838" y="16073"/>
                </a:cubicBezTo>
                <a:cubicBezTo>
                  <a:pt x="66544" y="5358"/>
                  <a:pt x="86804" y="0"/>
                  <a:pt x="110616" y="0"/>
                </a:cubicBezTo>
                <a:close/>
                <a:moveTo>
                  <a:pt x="101910" y="62284"/>
                </a:moveTo>
                <a:cubicBezTo>
                  <a:pt x="97147" y="62284"/>
                  <a:pt x="92664" y="63494"/>
                  <a:pt x="88459" y="65912"/>
                </a:cubicBezTo>
                <a:cubicBezTo>
                  <a:pt x="84255" y="68331"/>
                  <a:pt x="80181" y="72219"/>
                  <a:pt x="76237" y="77576"/>
                </a:cubicBezTo>
                <a:cubicBezTo>
                  <a:pt x="72293" y="82934"/>
                  <a:pt x="69130" y="89445"/>
                  <a:pt x="66749" y="97110"/>
                </a:cubicBezTo>
                <a:cubicBezTo>
                  <a:pt x="64368" y="104775"/>
                  <a:pt x="63177" y="111807"/>
                  <a:pt x="63177" y="118207"/>
                </a:cubicBezTo>
                <a:cubicBezTo>
                  <a:pt x="63177" y="128401"/>
                  <a:pt x="65596" y="136326"/>
                  <a:pt x="70432" y="141982"/>
                </a:cubicBezTo>
                <a:cubicBezTo>
                  <a:pt x="75269" y="147637"/>
                  <a:pt x="80813" y="150465"/>
                  <a:pt x="87064" y="150465"/>
                </a:cubicBezTo>
                <a:cubicBezTo>
                  <a:pt x="91231" y="150465"/>
                  <a:pt x="95622" y="149219"/>
                  <a:pt x="100235" y="146726"/>
                </a:cubicBezTo>
                <a:cubicBezTo>
                  <a:pt x="104849" y="144233"/>
                  <a:pt x="109258" y="140531"/>
                  <a:pt x="113462" y="135619"/>
                </a:cubicBezTo>
                <a:cubicBezTo>
                  <a:pt x="117667" y="130708"/>
                  <a:pt x="121108" y="124476"/>
                  <a:pt x="123787" y="116923"/>
                </a:cubicBezTo>
                <a:cubicBezTo>
                  <a:pt x="126466" y="109370"/>
                  <a:pt x="127806" y="101798"/>
                  <a:pt x="127806" y="94208"/>
                </a:cubicBezTo>
                <a:cubicBezTo>
                  <a:pt x="127806" y="84088"/>
                  <a:pt x="125294" y="76237"/>
                  <a:pt x="120271" y="70656"/>
                </a:cubicBezTo>
                <a:cubicBezTo>
                  <a:pt x="115248" y="65075"/>
                  <a:pt x="109128" y="62284"/>
                  <a:pt x="101910" y="6228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CDD1F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122F2E64-F9FC-0135-F20C-3BA1AE478E2F}"/>
              </a:ext>
            </a:extLst>
          </p:cNvPr>
          <p:cNvSpPr/>
          <p:nvPr userDrawn="1"/>
        </p:nvSpPr>
        <p:spPr>
          <a:xfrm>
            <a:off x="5744089" y="5788060"/>
            <a:ext cx="477694" cy="477694"/>
          </a:xfrm>
          <a:prstGeom prst="ellipse">
            <a:avLst/>
          </a:prstGeom>
          <a:noFill/>
          <a:ln w="19050" cap="flat">
            <a:solidFill>
              <a:schemeClr val="tx1"/>
            </a:solidFill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/>
              <a:sym typeface="Arial"/>
            </a:endParaRP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2BACCDFE-9387-B63E-C1B7-F656E0E47508}"/>
              </a:ext>
            </a:extLst>
          </p:cNvPr>
          <p:cNvGrpSpPr/>
          <p:nvPr userDrawn="1"/>
        </p:nvGrpSpPr>
        <p:grpSpPr>
          <a:xfrm>
            <a:off x="5898788" y="5916773"/>
            <a:ext cx="195533" cy="198475"/>
            <a:chOff x="767254" y="4690218"/>
            <a:chExt cx="195533" cy="198475"/>
          </a:xfrm>
          <a:solidFill>
            <a:schemeClr val="tx1"/>
          </a:solidFill>
        </p:grpSpPr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DF7EFFA3-94DF-1FFB-5B47-651474726233}"/>
                </a:ext>
              </a:extLst>
            </p:cNvPr>
            <p:cNvSpPr/>
            <p:nvPr userDrawn="1"/>
          </p:nvSpPr>
          <p:spPr>
            <a:xfrm>
              <a:off x="767254" y="4690218"/>
              <a:ext cx="47046" cy="198474"/>
            </a:xfrm>
            <a:custGeom>
              <a:avLst/>
              <a:gdLst>
                <a:gd name="connsiteX0" fmla="*/ 3483 w 55727"/>
                <a:gd name="connsiteY0" fmla="*/ 78366 h 235098"/>
                <a:gd name="connsiteX1" fmla="*/ 52244 w 55727"/>
                <a:gd name="connsiteY1" fmla="*/ 78366 h 235098"/>
                <a:gd name="connsiteX2" fmla="*/ 52244 w 55727"/>
                <a:gd name="connsiteY2" fmla="*/ 235099 h 235098"/>
                <a:gd name="connsiteX3" fmla="*/ 3483 w 55727"/>
                <a:gd name="connsiteY3" fmla="*/ 235099 h 235098"/>
                <a:gd name="connsiteX4" fmla="*/ 3483 w 55727"/>
                <a:gd name="connsiteY4" fmla="*/ 78366 h 235098"/>
                <a:gd name="connsiteX5" fmla="*/ 27864 w 55727"/>
                <a:gd name="connsiteY5" fmla="*/ 0 h 235098"/>
                <a:gd name="connsiteX6" fmla="*/ 55727 w 55727"/>
                <a:gd name="connsiteY6" fmla="*/ 27864 h 235098"/>
                <a:gd name="connsiteX7" fmla="*/ 27864 w 55727"/>
                <a:gd name="connsiteY7" fmla="*/ 55727 h 235098"/>
                <a:gd name="connsiteX8" fmla="*/ 0 w 55727"/>
                <a:gd name="connsiteY8" fmla="*/ 27864 h 235098"/>
                <a:gd name="connsiteX9" fmla="*/ 27864 w 55727"/>
                <a:gd name="connsiteY9" fmla="*/ 0 h 235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727" h="235098">
                  <a:moveTo>
                    <a:pt x="3483" y="78366"/>
                  </a:moveTo>
                  <a:lnTo>
                    <a:pt x="52244" y="78366"/>
                  </a:lnTo>
                  <a:lnTo>
                    <a:pt x="52244" y="235099"/>
                  </a:lnTo>
                  <a:lnTo>
                    <a:pt x="3483" y="235099"/>
                  </a:lnTo>
                  <a:lnTo>
                    <a:pt x="3483" y="78366"/>
                  </a:lnTo>
                  <a:close/>
                  <a:moveTo>
                    <a:pt x="27864" y="0"/>
                  </a:moveTo>
                  <a:cubicBezTo>
                    <a:pt x="43537" y="0"/>
                    <a:pt x="55727" y="12190"/>
                    <a:pt x="55727" y="27864"/>
                  </a:cubicBezTo>
                  <a:cubicBezTo>
                    <a:pt x="55727" y="43537"/>
                    <a:pt x="43537" y="55727"/>
                    <a:pt x="27864" y="55727"/>
                  </a:cubicBezTo>
                  <a:cubicBezTo>
                    <a:pt x="12190" y="55727"/>
                    <a:pt x="0" y="43537"/>
                    <a:pt x="0" y="27864"/>
                  </a:cubicBezTo>
                  <a:cubicBezTo>
                    <a:pt x="0" y="13932"/>
                    <a:pt x="12190" y="0"/>
                    <a:pt x="27864" y="0"/>
                  </a:cubicBez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8B96E97E-ADE0-CCD2-9228-1688E0317D7E}"/>
                </a:ext>
              </a:extLst>
            </p:cNvPr>
            <p:cNvSpPr/>
            <p:nvPr userDrawn="1"/>
          </p:nvSpPr>
          <p:spPr>
            <a:xfrm>
              <a:off x="836352" y="4753436"/>
              <a:ext cx="126435" cy="135257"/>
            </a:xfrm>
            <a:custGeom>
              <a:avLst/>
              <a:gdLst>
                <a:gd name="connsiteX0" fmla="*/ 0 w 149766"/>
                <a:gd name="connsiteY0" fmla="*/ 3483 h 160215"/>
                <a:gd name="connsiteX1" fmla="*/ 47020 w 149766"/>
                <a:gd name="connsiteY1" fmla="*/ 3483 h 160215"/>
                <a:gd name="connsiteX2" fmla="*/ 47020 w 149766"/>
                <a:gd name="connsiteY2" fmla="*/ 24381 h 160215"/>
                <a:gd name="connsiteX3" fmla="*/ 47020 w 149766"/>
                <a:gd name="connsiteY3" fmla="*/ 24381 h 160215"/>
                <a:gd name="connsiteX4" fmla="*/ 92298 w 149766"/>
                <a:gd name="connsiteY4" fmla="*/ 0 h 160215"/>
                <a:gd name="connsiteX5" fmla="*/ 149767 w 149766"/>
                <a:gd name="connsiteY5" fmla="*/ 74883 h 160215"/>
                <a:gd name="connsiteX6" fmla="*/ 149767 w 149766"/>
                <a:gd name="connsiteY6" fmla="*/ 160216 h 160215"/>
                <a:gd name="connsiteX7" fmla="*/ 101005 w 149766"/>
                <a:gd name="connsiteY7" fmla="*/ 160216 h 160215"/>
                <a:gd name="connsiteX8" fmla="*/ 101005 w 149766"/>
                <a:gd name="connsiteY8" fmla="*/ 83591 h 160215"/>
                <a:gd name="connsiteX9" fmla="*/ 76625 w 149766"/>
                <a:gd name="connsiteY9" fmla="*/ 41795 h 160215"/>
                <a:gd name="connsiteX10" fmla="*/ 47020 w 149766"/>
                <a:gd name="connsiteY10" fmla="*/ 81849 h 160215"/>
                <a:gd name="connsiteX11" fmla="*/ 47020 w 149766"/>
                <a:gd name="connsiteY11" fmla="*/ 158474 h 160215"/>
                <a:gd name="connsiteX12" fmla="*/ 0 w 149766"/>
                <a:gd name="connsiteY12" fmla="*/ 158474 h 160215"/>
                <a:gd name="connsiteX13" fmla="*/ 0 w 149766"/>
                <a:gd name="connsiteY13" fmla="*/ 3483 h 160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766" h="160215">
                  <a:moveTo>
                    <a:pt x="0" y="3483"/>
                  </a:moveTo>
                  <a:lnTo>
                    <a:pt x="47020" y="3483"/>
                  </a:lnTo>
                  <a:lnTo>
                    <a:pt x="47020" y="24381"/>
                  </a:lnTo>
                  <a:lnTo>
                    <a:pt x="47020" y="24381"/>
                  </a:lnTo>
                  <a:cubicBezTo>
                    <a:pt x="53986" y="12190"/>
                    <a:pt x="69659" y="0"/>
                    <a:pt x="92298" y="0"/>
                  </a:cubicBezTo>
                  <a:cubicBezTo>
                    <a:pt x="141059" y="0"/>
                    <a:pt x="149767" y="33088"/>
                    <a:pt x="149767" y="74883"/>
                  </a:cubicBezTo>
                  <a:lnTo>
                    <a:pt x="149767" y="160216"/>
                  </a:lnTo>
                  <a:lnTo>
                    <a:pt x="101005" y="160216"/>
                  </a:lnTo>
                  <a:lnTo>
                    <a:pt x="101005" y="83591"/>
                  </a:lnTo>
                  <a:cubicBezTo>
                    <a:pt x="101005" y="66176"/>
                    <a:pt x="101005" y="41795"/>
                    <a:pt x="76625" y="41795"/>
                  </a:cubicBezTo>
                  <a:cubicBezTo>
                    <a:pt x="50503" y="41795"/>
                    <a:pt x="47020" y="60952"/>
                    <a:pt x="47020" y="81849"/>
                  </a:cubicBezTo>
                  <a:lnTo>
                    <a:pt x="47020" y="158474"/>
                  </a:lnTo>
                  <a:lnTo>
                    <a:pt x="0" y="158474"/>
                  </a:lnTo>
                  <a:cubicBezTo>
                    <a:pt x="0" y="160216"/>
                    <a:pt x="0" y="3483"/>
                    <a:pt x="0" y="3483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1" name="Rectangle 40">
            <a:extLst>
              <a:ext uri="{FF2B5EF4-FFF2-40B4-BE49-F238E27FC236}">
                <a16:creationId xmlns:a16="http://schemas.microsoft.com/office/drawing/2014/main" id="{C3F24947-AD38-0012-D3CE-6FC67E9E9CDF}"/>
              </a:ext>
            </a:extLst>
          </p:cNvPr>
          <p:cNvSpPr/>
          <p:nvPr userDrawn="1"/>
        </p:nvSpPr>
        <p:spPr>
          <a:xfrm>
            <a:off x="0" y="-1"/>
            <a:ext cx="4261449" cy="6858001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2" name="Graphic 41">
            <a:extLst>
              <a:ext uri="{FF2B5EF4-FFF2-40B4-BE49-F238E27FC236}">
                <a16:creationId xmlns:a16="http://schemas.microsoft.com/office/drawing/2014/main" id="{1C80E682-EE1E-0803-D451-7BF5709A4DC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 l="16445" r="25589"/>
          <a:stretch/>
        </p:blipFill>
        <p:spPr>
          <a:xfrm rot="5400000">
            <a:off x="-1388816" y="1595061"/>
            <a:ext cx="6858000" cy="36678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92846414"/>
      </p:ext>
    </p:extLst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tats_3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>
            <a:extLst>
              <a:ext uri="{FF2B5EF4-FFF2-40B4-BE49-F238E27FC236}">
                <a16:creationId xmlns:a16="http://schemas.microsoft.com/office/drawing/2014/main" id="{E125469F-F42A-F6B8-771B-2475AC4D8D2A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591533" y="0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4" name="Text Placeholder 17">
            <a:extLst>
              <a:ext uri="{FF2B5EF4-FFF2-40B4-BE49-F238E27FC236}">
                <a16:creationId xmlns:a16="http://schemas.microsoft.com/office/drawing/2014/main" id="{A49BAFDF-1E14-1E7F-C6BF-CE621A94A675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5059464" y="1943055"/>
            <a:ext cx="2618991" cy="594360"/>
          </a:xfrm>
          <a:prstGeom prst="rect">
            <a:avLst/>
          </a:prstGeom>
        </p:spPr>
        <p:txBody>
          <a:bodyPr lIns="0" tIns="365760" rIns="0" bIns="182880"/>
          <a:lstStyle>
            <a:lvl1pPr algn="r">
              <a:lnSpc>
                <a:spcPts val="1700"/>
              </a:lnSpc>
              <a:defRPr sz="5000" b="0" i="0" spc="-15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Enter %</a:t>
            </a:r>
          </a:p>
        </p:txBody>
      </p:sp>
      <p:sp>
        <p:nvSpPr>
          <p:cNvPr id="25" name="Text Placeholder 17">
            <a:extLst>
              <a:ext uri="{FF2B5EF4-FFF2-40B4-BE49-F238E27FC236}">
                <a16:creationId xmlns:a16="http://schemas.microsoft.com/office/drawing/2014/main" id="{5A5EF32B-4BDE-DFAB-0498-3BE06F75631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75358" y="2137882"/>
            <a:ext cx="2188880" cy="20470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Enter graph name</a:t>
            </a:r>
          </a:p>
        </p:txBody>
      </p:sp>
      <p:sp>
        <p:nvSpPr>
          <p:cNvPr id="26" name="Text Placeholder 17">
            <a:extLst>
              <a:ext uri="{FF2B5EF4-FFF2-40B4-BE49-F238E27FC236}">
                <a16:creationId xmlns:a16="http://schemas.microsoft.com/office/drawing/2014/main" id="{CC91B9CA-E1A5-7373-DBA5-23AB0FC7A745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75358" y="3466777"/>
            <a:ext cx="2188880" cy="20470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Enter graph name</a:t>
            </a:r>
          </a:p>
        </p:txBody>
      </p:sp>
      <p:sp>
        <p:nvSpPr>
          <p:cNvPr id="27" name="Text Placeholder 17">
            <a:extLst>
              <a:ext uri="{FF2B5EF4-FFF2-40B4-BE49-F238E27FC236}">
                <a16:creationId xmlns:a16="http://schemas.microsoft.com/office/drawing/2014/main" id="{F83AAA60-DD5C-CABC-BEE4-A382C1F4621D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975358" y="4795672"/>
            <a:ext cx="2188880" cy="20470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Enter graph name</a:t>
            </a:r>
          </a:p>
        </p:txBody>
      </p:sp>
      <p:sp>
        <p:nvSpPr>
          <p:cNvPr id="28" name="Text Placeholder 17">
            <a:extLst>
              <a:ext uri="{FF2B5EF4-FFF2-40B4-BE49-F238E27FC236}">
                <a16:creationId xmlns:a16="http://schemas.microsoft.com/office/drawing/2014/main" id="{71636566-5334-FA1E-D715-6EEEECF0C71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5059464" y="3263999"/>
            <a:ext cx="2618991" cy="594360"/>
          </a:xfrm>
          <a:prstGeom prst="rect">
            <a:avLst/>
          </a:prstGeom>
        </p:spPr>
        <p:txBody>
          <a:bodyPr lIns="0" tIns="365760" rIns="0" bIns="182880"/>
          <a:lstStyle>
            <a:lvl1pPr algn="r">
              <a:lnSpc>
                <a:spcPts val="1700"/>
              </a:lnSpc>
              <a:defRPr sz="5000" b="0" i="0" spc="-15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Enter %</a:t>
            </a:r>
          </a:p>
        </p:txBody>
      </p:sp>
      <p:sp>
        <p:nvSpPr>
          <p:cNvPr id="29" name="Text Placeholder 17">
            <a:extLst>
              <a:ext uri="{FF2B5EF4-FFF2-40B4-BE49-F238E27FC236}">
                <a16:creationId xmlns:a16="http://schemas.microsoft.com/office/drawing/2014/main" id="{DED0E8A6-376D-B5B9-406C-1DB58FA2BB83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5059464" y="4584944"/>
            <a:ext cx="2618991" cy="594360"/>
          </a:xfrm>
          <a:prstGeom prst="rect">
            <a:avLst/>
          </a:prstGeom>
        </p:spPr>
        <p:txBody>
          <a:bodyPr lIns="0" tIns="365760" rIns="0" bIns="182880"/>
          <a:lstStyle>
            <a:lvl1pPr algn="r">
              <a:lnSpc>
                <a:spcPts val="1700"/>
              </a:lnSpc>
              <a:defRPr sz="5000" b="0" i="0" spc="-15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Enter %</a:t>
            </a: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2E134C77-0904-3B37-5C2C-FD5E9B13161B}"/>
              </a:ext>
            </a:extLst>
          </p:cNvPr>
          <p:cNvGrpSpPr/>
          <p:nvPr/>
        </p:nvGrpSpPr>
        <p:grpSpPr>
          <a:xfrm>
            <a:off x="10016931" y="194469"/>
            <a:ext cx="3028836" cy="1120031"/>
            <a:chOff x="7241828" y="856922"/>
            <a:chExt cx="4944479" cy="1828415"/>
          </a:xfrm>
        </p:grpSpPr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447F8206-92BD-A4FD-791E-1136C0026F5F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CA18746B-142F-D45E-1C07-64EB8141F8C9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4CC816AE-39E3-197F-6097-563E6FB567FE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787325B2-5B4E-C639-0DA3-941DC560EE93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67DC0D4B-F61A-76D8-DCB3-E16B60009A1E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42" name="Rectangle 41">
            <a:extLst>
              <a:ext uri="{FF2B5EF4-FFF2-40B4-BE49-F238E27FC236}">
                <a16:creationId xmlns:a16="http://schemas.microsoft.com/office/drawing/2014/main" id="{E3220CB9-45EB-ADE5-14B1-2158BCD18B56}"/>
              </a:ext>
            </a:extLst>
          </p:cNvPr>
          <p:cNvSpPr/>
          <p:nvPr/>
        </p:nvSpPr>
        <p:spPr>
          <a:xfrm>
            <a:off x="12209677" y="150183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" name="Text Placeholder 12">
            <a:extLst>
              <a:ext uri="{FF2B5EF4-FFF2-40B4-BE49-F238E27FC236}">
                <a16:creationId xmlns:a16="http://schemas.microsoft.com/office/drawing/2014/main" id="{85006424-1647-7EF4-6487-BB16B4FC78C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21D57084-3A60-E6D4-39EE-B8DAF7B73CD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D071E7E0-DFD6-63BE-9015-3A2B736D29AD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B0C4DB7-ADA0-52FD-1C0E-D62CC75ACE92}"/>
              </a:ext>
            </a:extLst>
          </p:cNvPr>
          <p:cNvSpPr/>
          <p:nvPr userDrawn="1"/>
        </p:nvSpPr>
        <p:spPr>
          <a:xfrm>
            <a:off x="-2591533" y="0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1C047B3-BA53-229F-F3B2-57AA103B00BD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2DFB989-86EA-27EC-D0CC-C7BA3F384D9D}"/>
              </a:ext>
            </a:extLst>
          </p:cNvPr>
          <p:cNvGrpSpPr/>
          <p:nvPr userDrawn="1"/>
        </p:nvGrpSpPr>
        <p:grpSpPr>
          <a:xfrm>
            <a:off x="10016931" y="194469"/>
            <a:ext cx="3028836" cy="1120031"/>
            <a:chOff x="7241828" y="856922"/>
            <a:chExt cx="4944479" cy="1828415"/>
          </a:xfrm>
        </p:grpSpPr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39442072-6EAE-E47A-7E4F-F6CC553DAFAC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3A0C8FAB-B31F-8D55-A845-410C07723742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54820453-B4D0-C980-7274-B79FC05D741F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4B59D4C8-57DE-E6E3-ED01-4E7974704053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74FA7103-B8C0-CA5D-AA8B-72DB3C7F1A57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9" name="Rectangle 18">
            <a:extLst>
              <a:ext uri="{FF2B5EF4-FFF2-40B4-BE49-F238E27FC236}">
                <a16:creationId xmlns:a16="http://schemas.microsoft.com/office/drawing/2014/main" id="{968B7821-2783-A31E-FBE1-0E413DDDE387}"/>
              </a:ext>
            </a:extLst>
          </p:cNvPr>
          <p:cNvSpPr/>
          <p:nvPr userDrawn="1"/>
        </p:nvSpPr>
        <p:spPr>
          <a:xfrm>
            <a:off x="12209677" y="150183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39555780"/>
      </p:ext>
    </p:extLst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hank You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Rectangle 38">
            <a:extLst>
              <a:ext uri="{FF2B5EF4-FFF2-40B4-BE49-F238E27FC236}">
                <a16:creationId xmlns:a16="http://schemas.microsoft.com/office/drawing/2014/main" id="{B0B985FC-5C7F-BC79-49EE-79987C288FD1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CB575CFB-D594-A2E6-84E4-E1A6E7203687}"/>
              </a:ext>
            </a:extLst>
          </p:cNvPr>
          <p:cNvSpPr txBox="1">
            <a:spLocks/>
          </p:cNvSpPr>
          <p:nvPr/>
        </p:nvSpPr>
        <p:spPr>
          <a:xfrm>
            <a:off x="5630129" y="3183001"/>
            <a:ext cx="4417772" cy="851830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ts val="65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6500" b="1" i="0" u="none" strike="noStrike" kern="0" cap="none" spc="-30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Thank You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212E1627-D399-14FD-4F4E-539E0B9C2230}"/>
              </a:ext>
            </a:extLst>
          </p:cNvPr>
          <p:cNvGrpSpPr/>
          <p:nvPr/>
        </p:nvGrpSpPr>
        <p:grpSpPr>
          <a:xfrm>
            <a:off x="8496480" y="493768"/>
            <a:ext cx="3695519" cy="1366563"/>
            <a:chOff x="7241828" y="856922"/>
            <a:chExt cx="4944479" cy="1828415"/>
          </a:xfrm>
        </p:grpSpPr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F4183EB2-5FB2-3BA7-A9BE-AA963B1826E5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181AFD11-4CE3-C792-6F0F-6EE349FC1A52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52468859-8E39-79DB-A129-A3DF6F7FBE9A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EFE03DDD-FEA4-EA34-1E02-7C9B51D407BA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60D9472D-D907-9B4B-F177-923A0E530A78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326035AE-1104-EFDA-9C3D-1C94D78D7FDD}"/>
              </a:ext>
            </a:extLst>
          </p:cNvPr>
          <p:cNvGrpSpPr/>
          <p:nvPr/>
        </p:nvGrpSpPr>
        <p:grpSpPr>
          <a:xfrm>
            <a:off x="5744089" y="2215353"/>
            <a:ext cx="1865118" cy="405052"/>
            <a:chOff x="620958" y="1312748"/>
            <a:chExt cx="1571835" cy="341359"/>
          </a:xfrm>
          <a:solidFill>
            <a:schemeClr val="tx1"/>
          </a:solidFill>
        </p:grpSpPr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0FB30E94-5172-5983-6CC9-92501CFA742B}"/>
                </a:ext>
              </a:extLst>
            </p:cNvPr>
            <p:cNvSpPr/>
            <p:nvPr/>
          </p:nvSpPr>
          <p:spPr>
            <a:xfrm>
              <a:off x="1140369" y="1371738"/>
              <a:ext cx="219785" cy="223389"/>
            </a:xfrm>
            <a:custGeom>
              <a:avLst/>
              <a:gdLst>
                <a:gd name="connsiteX0" fmla="*/ 657 w 219785"/>
                <a:gd name="connsiteY0" fmla="*/ 147010 h 223389"/>
                <a:gd name="connsiteX1" fmla="*/ 45280 w 219785"/>
                <a:gd name="connsiteY1" fmla="*/ 136614 h 223389"/>
                <a:gd name="connsiteX2" fmla="*/ 46286 w 219785"/>
                <a:gd name="connsiteY2" fmla="*/ 137220 h 223389"/>
                <a:gd name="connsiteX3" fmla="*/ 119388 w 219785"/>
                <a:gd name="connsiteY3" fmla="*/ 182700 h 223389"/>
                <a:gd name="connsiteX4" fmla="*/ 170380 w 219785"/>
                <a:gd name="connsiteY4" fmla="*/ 159166 h 223389"/>
                <a:gd name="connsiteX5" fmla="*/ 103844 w 219785"/>
                <a:gd name="connsiteY5" fmla="*/ 128852 h 223389"/>
                <a:gd name="connsiteX6" fmla="*/ 11011 w 219785"/>
                <a:gd name="connsiteY6" fmla="*/ 65423 h 223389"/>
                <a:gd name="connsiteX7" fmla="*/ 103445 w 219785"/>
                <a:gd name="connsiteY7" fmla="*/ 0 h 223389"/>
                <a:gd name="connsiteX8" fmla="*/ 214751 w 219785"/>
                <a:gd name="connsiteY8" fmla="*/ 64985 h 223389"/>
                <a:gd name="connsiteX9" fmla="*/ 214161 w 219785"/>
                <a:gd name="connsiteY9" fmla="*/ 66051 h 223389"/>
                <a:gd name="connsiteX10" fmla="*/ 170337 w 219785"/>
                <a:gd name="connsiteY10" fmla="*/ 77982 h 223389"/>
                <a:gd name="connsiteX11" fmla="*/ 169325 w 219785"/>
                <a:gd name="connsiteY11" fmla="*/ 77446 h 223389"/>
                <a:gd name="connsiteX12" fmla="*/ 103445 w 219785"/>
                <a:gd name="connsiteY12" fmla="*/ 40690 h 223389"/>
                <a:gd name="connsiteX13" fmla="*/ 60412 w 219785"/>
                <a:gd name="connsiteY13" fmla="*/ 64623 h 223389"/>
                <a:gd name="connsiteX14" fmla="*/ 123764 w 219785"/>
                <a:gd name="connsiteY14" fmla="*/ 90553 h 223389"/>
                <a:gd name="connsiteX15" fmla="*/ 219785 w 219785"/>
                <a:gd name="connsiteY15" fmla="*/ 159166 h 223389"/>
                <a:gd name="connsiteX16" fmla="*/ 119386 w 219785"/>
                <a:gd name="connsiteY16" fmla="*/ 223390 h 223389"/>
                <a:gd name="connsiteX17" fmla="*/ 16 w 219785"/>
                <a:gd name="connsiteY17" fmla="*/ 148009 h 223389"/>
                <a:gd name="connsiteX18" fmla="*/ 661 w 219785"/>
                <a:gd name="connsiteY18" fmla="*/ 147015 h 223389"/>
                <a:gd name="connsiteX19" fmla="*/ 655 w 219785"/>
                <a:gd name="connsiteY19" fmla="*/ 147010 h 223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9785" h="223389">
                  <a:moveTo>
                    <a:pt x="657" y="147010"/>
                  </a:moveTo>
                  <a:lnTo>
                    <a:pt x="45280" y="136614"/>
                  </a:lnTo>
                  <a:cubicBezTo>
                    <a:pt x="45726" y="136510"/>
                    <a:pt x="46163" y="136782"/>
                    <a:pt x="46286" y="137220"/>
                  </a:cubicBezTo>
                  <a:cubicBezTo>
                    <a:pt x="54462" y="167798"/>
                    <a:pt x="78703" y="182700"/>
                    <a:pt x="119388" y="182700"/>
                  </a:cubicBezTo>
                  <a:cubicBezTo>
                    <a:pt x="150862" y="182700"/>
                    <a:pt x="170380" y="173525"/>
                    <a:pt x="170380" y="159166"/>
                  </a:cubicBezTo>
                  <a:cubicBezTo>
                    <a:pt x="170380" y="145601"/>
                    <a:pt x="158828" y="137627"/>
                    <a:pt x="103844" y="128852"/>
                  </a:cubicBezTo>
                  <a:cubicBezTo>
                    <a:pt x="34123" y="117281"/>
                    <a:pt x="11011" y="97739"/>
                    <a:pt x="11011" y="65423"/>
                  </a:cubicBezTo>
                  <a:cubicBezTo>
                    <a:pt x="11011" y="28324"/>
                    <a:pt x="49258" y="0"/>
                    <a:pt x="103445" y="0"/>
                  </a:cubicBezTo>
                  <a:cubicBezTo>
                    <a:pt x="157633" y="0"/>
                    <a:pt x="203176" y="26349"/>
                    <a:pt x="214751" y="64985"/>
                  </a:cubicBezTo>
                  <a:cubicBezTo>
                    <a:pt x="214890" y="65442"/>
                    <a:pt x="214618" y="65927"/>
                    <a:pt x="214161" y="66051"/>
                  </a:cubicBezTo>
                  <a:lnTo>
                    <a:pt x="170337" y="77982"/>
                  </a:lnTo>
                  <a:cubicBezTo>
                    <a:pt x="169909" y="78097"/>
                    <a:pt x="169469" y="77867"/>
                    <a:pt x="169325" y="77446"/>
                  </a:cubicBezTo>
                  <a:cubicBezTo>
                    <a:pt x="161069" y="54358"/>
                    <a:pt x="135376" y="40690"/>
                    <a:pt x="103445" y="40690"/>
                  </a:cubicBezTo>
                  <a:cubicBezTo>
                    <a:pt x="78741" y="40690"/>
                    <a:pt x="60412" y="51058"/>
                    <a:pt x="60412" y="64623"/>
                  </a:cubicBezTo>
                  <a:cubicBezTo>
                    <a:pt x="60412" y="74598"/>
                    <a:pt x="70375" y="80977"/>
                    <a:pt x="123764" y="90553"/>
                  </a:cubicBezTo>
                  <a:cubicBezTo>
                    <a:pt x="197870" y="104518"/>
                    <a:pt x="219785" y="124862"/>
                    <a:pt x="219785" y="159166"/>
                  </a:cubicBezTo>
                  <a:cubicBezTo>
                    <a:pt x="219785" y="195465"/>
                    <a:pt x="178743" y="223390"/>
                    <a:pt x="119386" y="223390"/>
                  </a:cubicBezTo>
                  <a:cubicBezTo>
                    <a:pt x="55208" y="223390"/>
                    <a:pt x="9153" y="194600"/>
                    <a:pt x="16" y="148009"/>
                  </a:cubicBezTo>
                  <a:cubicBezTo>
                    <a:pt x="-73" y="147557"/>
                    <a:pt x="216" y="147119"/>
                    <a:pt x="661" y="147015"/>
                  </a:cubicBezTo>
                  <a:lnTo>
                    <a:pt x="655" y="14701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C4B7DC94-30CD-2DF4-9041-C9B55BCD4F00}"/>
                </a:ext>
              </a:extLst>
            </p:cNvPr>
            <p:cNvSpPr/>
            <p:nvPr/>
          </p:nvSpPr>
          <p:spPr>
            <a:xfrm>
              <a:off x="1388770" y="1377721"/>
              <a:ext cx="49403" cy="211419"/>
            </a:xfrm>
            <a:custGeom>
              <a:avLst/>
              <a:gdLst>
                <a:gd name="connsiteX0" fmla="*/ 0 w 49403"/>
                <a:gd name="connsiteY0" fmla="*/ 210572 h 211419"/>
                <a:gd name="connsiteX1" fmla="*/ 0 w 49403"/>
                <a:gd name="connsiteY1" fmla="*/ 847 h 211419"/>
                <a:gd name="connsiteX2" fmla="*/ 844 w 49403"/>
                <a:gd name="connsiteY2" fmla="*/ 0 h 211419"/>
                <a:gd name="connsiteX3" fmla="*/ 48559 w 49403"/>
                <a:gd name="connsiteY3" fmla="*/ 0 h 211419"/>
                <a:gd name="connsiteX4" fmla="*/ 49403 w 49403"/>
                <a:gd name="connsiteY4" fmla="*/ 847 h 211419"/>
                <a:gd name="connsiteX5" fmla="*/ 49403 w 49403"/>
                <a:gd name="connsiteY5" fmla="*/ 210574 h 211419"/>
                <a:gd name="connsiteX6" fmla="*/ 48559 w 49403"/>
                <a:gd name="connsiteY6" fmla="*/ 211419 h 211419"/>
                <a:gd name="connsiteX7" fmla="*/ 844 w 49403"/>
                <a:gd name="connsiteY7" fmla="*/ 211419 h 211419"/>
                <a:gd name="connsiteX8" fmla="*/ 0 w 49403"/>
                <a:gd name="connsiteY8" fmla="*/ 210574 h 21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403" h="211419">
                  <a:moveTo>
                    <a:pt x="0" y="210572"/>
                  </a:moveTo>
                  <a:lnTo>
                    <a:pt x="0" y="847"/>
                  </a:lnTo>
                  <a:cubicBezTo>
                    <a:pt x="0" y="376"/>
                    <a:pt x="379" y="0"/>
                    <a:pt x="844" y="0"/>
                  </a:cubicBezTo>
                  <a:lnTo>
                    <a:pt x="48559" y="0"/>
                  </a:lnTo>
                  <a:cubicBezTo>
                    <a:pt x="49028" y="0"/>
                    <a:pt x="49403" y="381"/>
                    <a:pt x="49403" y="847"/>
                  </a:cubicBezTo>
                  <a:lnTo>
                    <a:pt x="49403" y="210574"/>
                  </a:lnTo>
                  <a:cubicBezTo>
                    <a:pt x="49403" y="211046"/>
                    <a:pt x="49024" y="211419"/>
                    <a:pt x="48559" y="211419"/>
                  </a:cubicBezTo>
                  <a:lnTo>
                    <a:pt x="844" y="211419"/>
                  </a:lnTo>
                  <a:cubicBezTo>
                    <a:pt x="375" y="211419"/>
                    <a:pt x="0" y="211038"/>
                    <a:pt x="0" y="210574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31E743CD-A242-F006-ABCB-6DDE159F6A3E}"/>
                </a:ext>
              </a:extLst>
            </p:cNvPr>
            <p:cNvSpPr/>
            <p:nvPr/>
          </p:nvSpPr>
          <p:spPr>
            <a:xfrm>
              <a:off x="1475012" y="1373737"/>
              <a:ext cx="140875" cy="215407"/>
            </a:xfrm>
            <a:custGeom>
              <a:avLst/>
              <a:gdLst>
                <a:gd name="connsiteX0" fmla="*/ 0 w 140875"/>
                <a:gd name="connsiteY0" fmla="*/ 214561 h 215407"/>
                <a:gd name="connsiteX1" fmla="*/ 0 w 140875"/>
                <a:gd name="connsiteY1" fmla="*/ 4835 h 215407"/>
                <a:gd name="connsiteX2" fmla="*/ 850 w 140875"/>
                <a:gd name="connsiteY2" fmla="*/ 3988 h 215407"/>
                <a:gd name="connsiteX3" fmla="*/ 46168 w 140875"/>
                <a:gd name="connsiteY3" fmla="*/ 3988 h 215407"/>
                <a:gd name="connsiteX4" fmla="*/ 47012 w 140875"/>
                <a:gd name="connsiteY4" fmla="*/ 4835 h 215407"/>
                <a:gd name="connsiteX5" fmla="*/ 47012 w 140875"/>
                <a:gd name="connsiteY5" fmla="*/ 24334 h 215407"/>
                <a:gd name="connsiteX6" fmla="*/ 47807 w 140875"/>
                <a:gd name="connsiteY6" fmla="*/ 24334 h 215407"/>
                <a:gd name="connsiteX7" fmla="*/ 107176 w 140875"/>
                <a:gd name="connsiteY7" fmla="*/ 0 h 215407"/>
                <a:gd name="connsiteX8" fmla="*/ 140275 w 140875"/>
                <a:gd name="connsiteY8" fmla="*/ 5346 h 215407"/>
                <a:gd name="connsiteX9" fmla="*/ 140853 w 140875"/>
                <a:gd name="connsiteY9" fmla="*/ 6359 h 215407"/>
                <a:gd name="connsiteX10" fmla="*/ 130476 w 140875"/>
                <a:gd name="connsiteY10" fmla="*/ 49824 h 215407"/>
                <a:gd name="connsiteX11" fmla="*/ 129446 w 140875"/>
                <a:gd name="connsiteY11" fmla="*/ 50450 h 215407"/>
                <a:gd name="connsiteX12" fmla="*/ 100401 w 140875"/>
                <a:gd name="connsiteY12" fmla="*/ 46272 h 215407"/>
                <a:gd name="connsiteX13" fmla="*/ 49409 w 140875"/>
                <a:gd name="connsiteY13" fmla="*/ 108900 h 215407"/>
                <a:gd name="connsiteX14" fmla="*/ 49409 w 140875"/>
                <a:gd name="connsiteY14" fmla="*/ 214561 h 215407"/>
                <a:gd name="connsiteX15" fmla="*/ 48559 w 140875"/>
                <a:gd name="connsiteY15" fmla="*/ 215407 h 215407"/>
                <a:gd name="connsiteX16" fmla="*/ 850 w 140875"/>
                <a:gd name="connsiteY16" fmla="*/ 215407 h 215407"/>
                <a:gd name="connsiteX17" fmla="*/ 0 w 140875"/>
                <a:gd name="connsiteY17" fmla="*/ 214561 h 21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875" h="215407">
                  <a:moveTo>
                    <a:pt x="0" y="214561"/>
                  </a:moveTo>
                  <a:lnTo>
                    <a:pt x="0" y="4835"/>
                  </a:lnTo>
                  <a:cubicBezTo>
                    <a:pt x="0" y="4364"/>
                    <a:pt x="385" y="3988"/>
                    <a:pt x="850" y="3988"/>
                  </a:cubicBezTo>
                  <a:lnTo>
                    <a:pt x="46168" y="3988"/>
                  </a:lnTo>
                  <a:cubicBezTo>
                    <a:pt x="46637" y="3988"/>
                    <a:pt x="47012" y="4370"/>
                    <a:pt x="47012" y="4835"/>
                  </a:cubicBezTo>
                  <a:lnTo>
                    <a:pt x="47012" y="24334"/>
                  </a:lnTo>
                  <a:lnTo>
                    <a:pt x="47807" y="24334"/>
                  </a:lnTo>
                  <a:cubicBezTo>
                    <a:pt x="62146" y="9173"/>
                    <a:pt x="82465" y="0"/>
                    <a:pt x="107176" y="0"/>
                  </a:cubicBezTo>
                  <a:cubicBezTo>
                    <a:pt x="118860" y="0"/>
                    <a:pt x="129024" y="1905"/>
                    <a:pt x="140275" y="5346"/>
                  </a:cubicBezTo>
                  <a:cubicBezTo>
                    <a:pt x="140703" y="5475"/>
                    <a:pt x="140955" y="5921"/>
                    <a:pt x="140853" y="6359"/>
                  </a:cubicBezTo>
                  <a:lnTo>
                    <a:pt x="130476" y="49824"/>
                  </a:lnTo>
                  <a:cubicBezTo>
                    <a:pt x="130366" y="50282"/>
                    <a:pt x="129898" y="50559"/>
                    <a:pt x="129446" y="50450"/>
                  </a:cubicBezTo>
                  <a:cubicBezTo>
                    <a:pt x="118745" y="47790"/>
                    <a:pt x="111276" y="46272"/>
                    <a:pt x="100401" y="46272"/>
                  </a:cubicBezTo>
                  <a:cubicBezTo>
                    <a:pt x="69728" y="46272"/>
                    <a:pt x="49409" y="67017"/>
                    <a:pt x="49409" y="108900"/>
                  </a:cubicBezTo>
                  <a:lnTo>
                    <a:pt x="49409" y="214561"/>
                  </a:lnTo>
                  <a:cubicBezTo>
                    <a:pt x="49409" y="215032"/>
                    <a:pt x="49024" y="215407"/>
                    <a:pt x="48559" y="215407"/>
                  </a:cubicBezTo>
                  <a:lnTo>
                    <a:pt x="850" y="215407"/>
                  </a:lnTo>
                  <a:cubicBezTo>
                    <a:pt x="381" y="215407"/>
                    <a:pt x="0" y="215026"/>
                    <a:pt x="0" y="21456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840958FC-2010-CB7E-EB5B-2762021D8086}"/>
                </a:ext>
              </a:extLst>
            </p:cNvPr>
            <p:cNvSpPr/>
            <p:nvPr/>
          </p:nvSpPr>
          <p:spPr>
            <a:xfrm>
              <a:off x="1637162" y="1377721"/>
              <a:ext cx="49403" cy="211419"/>
            </a:xfrm>
            <a:custGeom>
              <a:avLst/>
              <a:gdLst>
                <a:gd name="connsiteX0" fmla="*/ 0 w 49403"/>
                <a:gd name="connsiteY0" fmla="*/ 210572 h 211419"/>
                <a:gd name="connsiteX1" fmla="*/ 0 w 49403"/>
                <a:gd name="connsiteY1" fmla="*/ 847 h 211419"/>
                <a:gd name="connsiteX2" fmla="*/ 850 w 49403"/>
                <a:gd name="connsiteY2" fmla="*/ 0 h 211419"/>
                <a:gd name="connsiteX3" fmla="*/ 48560 w 49403"/>
                <a:gd name="connsiteY3" fmla="*/ 0 h 211419"/>
                <a:gd name="connsiteX4" fmla="*/ 49403 w 49403"/>
                <a:gd name="connsiteY4" fmla="*/ 847 h 211419"/>
                <a:gd name="connsiteX5" fmla="*/ 49403 w 49403"/>
                <a:gd name="connsiteY5" fmla="*/ 210574 h 211419"/>
                <a:gd name="connsiteX6" fmla="*/ 48560 w 49403"/>
                <a:gd name="connsiteY6" fmla="*/ 211419 h 211419"/>
                <a:gd name="connsiteX7" fmla="*/ 850 w 49403"/>
                <a:gd name="connsiteY7" fmla="*/ 211419 h 211419"/>
                <a:gd name="connsiteX8" fmla="*/ 0 w 49403"/>
                <a:gd name="connsiteY8" fmla="*/ 210574 h 21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403" h="211419">
                  <a:moveTo>
                    <a:pt x="0" y="210572"/>
                  </a:moveTo>
                  <a:lnTo>
                    <a:pt x="0" y="847"/>
                  </a:lnTo>
                  <a:cubicBezTo>
                    <a:pt x="0" y="376"/>
                    <a:pt x="379" y="0"/>
                    <a:pt x="850" y="0"/>
                  </a:cubicBezTo>
                  <a:lnTo>
                    <a:pt x="48560" y="0"/>
                  </a:lnTo>
                  <a:cubicBezTo>
                    <a:pt x="49028" y="0"/>
                    <a:pt x="49403" y="381"/>
                    <a:pt x="49403" y="847"/>
                  </a:cubicBezTo>
                  <a:lnTo>
                    <a:pt x="49403" y="210574"/>
                  </a:lnTo>
                  <a:cubicBezTo>
                    <a:pt x="49403" y="211046"/>
                    <a:pt x="49024" y="211419"/>
                    <a:pt x="48560" y="211419"/>
                  </a:cubicBezTo>
                  <a:lnTo>
                    <a:pt x="850" y="211419"/>
                  </a:lnTo>
                  <a:cubicBezTo>
                    <a:pt x="373" y="211419"/>
                    <a:pt x="0" y="211038"/>
                    <a:pt x="0" y="210574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1DE7C8E8-724E-F469-58E7-F38E087D95E1}"/>
                </a:ext>
              </a:extLst>
            </p:cNvPr>
            <p:cNvSpPr/>
            <p:nvPr/>
          </p:nvSpPr>
          <p:spPr>
            <a:xfrm>
              <a:off x="1710462" y="1371743"/>
              <a:ext cx="235065" cy="223381"/>
            </a:xfrm>
            <a:custGeom>
              <a:avLst/>
              <a:gdLst>
                <a:gd name="connsiteX0" fmla="*/ 0 w 235065"/>
                <a:gd name="connsiteY0" fmla="*/ 111691 h 223381"/>
                <a:gd name="connsiteX1" fmla="*/ 117531 w 235065"/>
                <a:gd name="connsiteY1" fmla="*/ 0 h 223381"/>
                <a:gd name="connsiteX2" fmla="*/ 235065 w 235065"/>
                <a:gd name="connsiteY2" fmla="*/ 111691 h 223381"/>
                <a:gd name="connsiteX3" fmla="*/ 117531 w 235065"/>
                <a:gd name="connsiteY3" fmla="*/ 223382 h 223381"/>
                <a:gd name="connsiteX4" fmla="*/ 0 w 235065"/>
                <a:gd name="connsiteY4" fmla="*/ 111691 h 223381"/>
                <a:gd name="connsiteX5" fmla="*/ 185664 w 235065"/>
                <a:gd name="connsiteY5" fmla="*/ 111691 h 223381"/>
                <a:gd name="connsiteX6" fmla="*/ 117534 w 235065"/>
                <a:gd name="connsiteY6" fmla="*/ 43477 h 223381"/>
                <a:gd name="connsiteX7" fmla="*/ 49403 w 235065"/>
                <a:gd name="connsiteY7" fmla="*/ 111691 h 223381"/>
                <a:gd name="connsiteX8" fmla="*/ 117534 w 235065"/>
                <a:gd name="connsiteY8" fmla="*/ 179905 h 223381"/>
                <a:gd name="connsiteX9" fmla="*/ 185664 w 235065"/>
                <a:gd name="connsiteY9" fmla="*/ 111691 h 22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065" h="223381">
                  <a:moveTo>
                    <a:pt x="0" y="111691"/>
                  </a:moveTo>
                  <a:cubicBezTo>
                    <a:pt x="0" y="48662"/>
                    <a:pt x="49401" y="0"/>
                    <a:pt x="117531" y="0"/>
                  </a:cubicBezTo>
                  <a:cubicBezTo>
                    <a:pt x="185662" y="0"/>
                    <a:pt x="235065" y="48668"/>
                    <a:pt x="235065" y="111691"/>
                  </a:cubicBezTo>
                  <a:cubicBezTo>
                    <a:pt x="235065" y="174714"/>
                    <a:pt x="186060" y="223382"/>
                    <a:pt x="117531" y="223382"/>
                  </a:cubicBezTo>
                  <a:cubicBezTo>
                    <a:pt x="49003" y="223382"/>
                    <a:pt x="0" y="175113"/>
                    <a:pt x="0" y="111691"/>
                  </a:cubicBezTo>
                  <a:close/>
                  <a:moveTo>
                    <a:pt x="185664" y="111691"/>
                  </a:moveTo>
                  <a:cubicBezTo>
                    <a:pt x="185664" y="71803"/>
                    <a:pt x="158171" y="43477"/>
                    <a:pt x="117534" y="43477"/>
                  </a:cubicBezTo>
                  <a:cubicBezTo>
                    <a:pt x="76896" y="43477"/>
                    <a:pt x="49403" y="71801"/>
                    <a:pt x="49403" y="111691"/>
                  </a:cubicBezTo>
                  <a:cubicBezTo>
                    <a:pt x="49403" y="151581"/>
                    <a:pt x="76896" y="179905"/>
                    <a:pt x="117534" y="179905"/>
                  </a:cubicBezTo>
                  <a:cubicBezTo>
                    <a:pt x="158171" y="179905"/>
                    <a:pt x="185664" y="151581"/>
                    <a:pt x="185664" y="11169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DD5D2876-9D9C-2B58-64F6-87496350A3AC}"/>
                </a:ext>
              </a:extLst>
            </p:cNvPr>
            <p:cNvSpPr/>
            <p:nvPr/>
          </p:nvSpPr>
          <p:spPr>
            <a:xfrm>
              <a:off x="1970473" y="1371738"/>
              <a:ext cx="222320" cy="217404"/>
            </a:xfrm>
            <a:custGeom>
              <a:avLst/>
              <a:gdLst>
                <a:gd name="connsiteX0" fmla="*/ 10 w 222320"/>
                <a:gd name="connsiteY0" fmla="*/ 216559 h 217404"/>
                <a:gd name="connsiteX1" fmla="*/ 10 w 222320"/>
                <a:gd name="connsiteY1" fmla="*/ 6832 h 217404"/>
                <a:gd name="connsiteX2" fmla="*/ 854 w 222320"/>
                <a:gd name="connsiteY2" fmla="*/ 5985 h 217404"/>
                <a:gd name="connsiteX3" fmla="*/ 46967 w 222320"/>
                <a:gd name="connsiteY3" fmla="*/ 5985 h 217404"/>
                <a:gd name="connsiteX4" fmla="*/ 47817 w 222320"/>
                <a:gd name="connsiteY4" fmla="*/ 6832 h 217404"/>
                <a:gd name="connsiteX5" fmla="*/ 47817 w 222320"/>
                <a:gd name="connsiteY5" fmla="*/ 27925 h 217404"/>
                <a:gd name="connsiteX6" fmla="*/ 48612 w 222320"/>
                <a:gd name="connsiteY6" fmla="*/ 27925 h 217404"/>
                <a:gd name="connsiteX7" fmla="*/ 121525 w 222320"/>
                <a:gd name="connsiteY7" fmla="*/ 0 h 217404"/>
                <a:gd name="connsiteX8" fmla="*/ 222320 w 222320"/>
                <a:gd name="connsiteY8" fmla="*/ 94142 h 217404"/>
                <a:gd name="connsiteX9" fmla="*/ 222320 w 222320"/>
                <a:gd name="connsiteY9" fmla="*/ 216558 h 217404"/>
                <a:gd name="connsiteX10" fmla="*/ 221470 w 222320"/>
                <a:gd name="connsiteY10" fmla="*/ 217404 h 217404"/>
                <a:gd name="connsiteX11" fmla="*/ 173761 w 222320"/>
                <a:gd name="connsiteY11" fmla="*/ 217404 h 217404"/>
                <a:gd name="connsiteX12" fmla="*/ 172917 w 222320"/>
                <a:gd name="connsiteY12" fmla="*/ 216558 h 217404"/>
                <a:gd name="connsiteX13" fmla="*/ 172917 w 222320"/>
                <a:gd name="connsiteY13" fmla="*/ 101721 h 217404"/>
                <a:gd name="connsiteX14" fmla="*/ 113548 w 222320"/>
                <a:gd name="connsiteY14" fmla="*/ 44277 h 217404"/>
                <a:gd name="connsiteX15" fmla="*/ 49403 w 222320"/>
                <a:gd name="connsiteY15" fmla="*/ 102120 h 217404"/>
                <a:gd name="connsiteX16" fmla="*/ 49403 w 222320"/>
                <a:gd name="connsiteY16" fmla="*/ 216556 h 217404"/>
                <a:gd name="connsiteX17" fmla="*/ 48559 w 222320"/>
                <a:gd name="connsiteY17" fmla="*/ 217403 h 217404"/>
                <a:gd name="connsiteX18" fmla="*/ 844 w 222320"/>
                <a:gd name="connsiteY18" fmla="*/ 217403 h 217404"/>
                <a:gd name="connsiteX19" fmla="*/ 0 w 222320"/>
                <a:gd name="connsiteY19" fmla="*/ 216556 h 217404"/>
                <a:gd name="connsiteX20" fmla="*/ 6 w 222320"/>
                <a:gd name="connsiteY20" fmla="*/ 216556 h 217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320" h="217404">
                  <a:moveTo>
                    <a:pt x="10" y="216559"/>
                  </a:moveTo>
                  <a:lnTo>
                    <a:pt x="10" y="6832"/>
                  </a:lnTo>
                  <a:cubicBezTo>
                    <a:pt x="10" y="6361"/>
                    <a:pt x="389" y="5985"/>
                    <a:pt x="854" y="5985"/>
                  </a:cubicBezTo>
                  <a:lnTo>
                    <a:pt x="46967" y="5985"/>
                  </a:lnTo>
                  <a:cubicBezTo>
                    <a:pt x="47444" y="5985"/>
                    <a:pt x="47817" y="6367"/>
                    <a:pt x="47817" y="6832"/>
                  </a:cubicBezTo>
                  <a:lnTo>
                    <a:pt x="47817" y="27925"/>
                  </a:lnTo>
                  <a:lnTo>
                    <a:pt x="48612" y="27925"/>
                  </a:lnTo>
                  <a:cubicBezTo>
                    <a:pt x="65747" y="9975"/>
                    <a:pt x="92841" y="0"/>
                    <a:pt x="121525" y="0"/>
                  </a:cubicBezTo>
                  <a:cubicBezTo>
                    <a:pt x="181682" y="0"/>
                    <a:pt x="222320" y="38294"/>
                    <a:pt x="222320" y="94142"/>
                  </a:cubicBezTo>
                  <a:lnTo>
                    <a:pt x="222320" y="216558"/>
                  </a:lnTo>
                  <a:cubicBezTo>
                    <a:pt x="222320" y="217029"/>
                    <a:pt x="221941" y="217404"/>
                    <a:pt x="221470" y="217404"/>
                  </a:cubicBezTo>
                  <a:lnTo>
                    <a:pt x="173761" y="217404"/>
                  </a:lnTo>
                  <a:cubicBezTo>
                    <a:pt x="173292" y="217404"/>
                    <a:pt x="172917" y="217023"/>
                    <a:pt x="172917" y="216558"/>
                  </a:cubicBezTo>
                  <a:lnTo>
                    <a:pt x="172917" y="101721"/>
                  </a:lnTo>
                  <a:cubicBezTo>
                    <a:pt x="172917" y="65824"/>
                    <a:pt x="150201" y="44277"/>
                    <a:pt x="113548" y="44277"/>
                  </a:cubicBezTo>
                  <a:cubicBezTo>
                    <a:pt x="76896" y="44277"/>
                    <a:pt x="49403" y="67811"/>
                    <a:pt x="49403" y="102120"/>
                  </a:cubicBezTo>
                  <a:lnTo>
                    <a:pt x="49403" y="216556"/>
                  </a:lnTo>
                  <a:cubicBezTo>
                    <a:pt x="49403" y="217027"/>
                    <a:pt x="49024" y="217403"/>
                    <a:pt x="48559" y="217403"/>
                  </a:cubicBezTo>
                  <a:lnTo>
                    <a:pt x="844" y="217403"/>
                  </a:lnTo>
                  <a:cubicBezTo>
                    <a:pt x="375" y="217403"/>
                    <a:pt x="0" y="217021"/>
                    <a:pt x="0" y="216556"/>
                  </a:cubicBezTo>
                  <a:lnTo>
                    <a:pt x="6" y="216556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144327D7-DBF6-08C6-801D-3B28E732271A}"/>
                </a:ext>
              </a:extLst>
            </p:cNvPr>
            <p:cNvSpPr/>
            <p:nvPr/>
          </p:nvSpPr>
          <p:spPr>
            <a:xfrm>
              <a:off x="620958" y="1312748"/>
              <a:ext cx="394611" cy="341359"/>
            </a:xfrm>
            <a:custGeom>
              <a:avLst/>
              <a:gdLst>
                <a:gd name="connsiteX0" fmla="*/ 394599 w 394611"/>
                <a:gd name="connsiteY0" fmla="*/ 176899 h 341359"/>
                <a:gd name="connsiteX1" fmla="*/ 393359 w 394611"/>
                <a:gd name="connsiteY1" fmla="*/ 130955 h 341359"/>
                <a:gd name="connsiteX2" fmla="*/ 360326 w 394611"/>
                <a:gd name="connsiteY2" fmla="*/ 56382 h 341359"/>
                <a:gd name="connsiteX3" fmla="*/ 288449 w 394611"/>
                <a:gd name="connsiteY3" fmla="*/ 13743 h 341359"/>
                <a:gd name="connsiteX4" fmla="*/ 197306 w 394611"/>
                <a:gd name="connsiteY4" fmla="*/ 0 h 341359"/>
                <a:gd name="connsiteX5" fmla="*/ 106169 w 394611"/>
                <a:gd name="connsiteY5" fmla="*/ 13737 h 341359"/>
                <a:gd name="connsiteX6" fmla="*/ 51747 w 394611"/>
                <a:gd name="connsiteY6" fmla="*/ 41132 h 341359"/>
                <a:gd name="connsiteX7" fmla="*/ 34394 w 394611"/>
                <a:gd name="connsiteY7" fmla="*/ 56275 h 341359"/>
                <a:gd name="connsiteX8" fmla="*/ 19595 w 394611"/>
                <a:gd name="connsiteY8" fmla="*/ 75776 h 341359"/>
                <a:gd name="connsiteX9" fmla="*/ 24249 w 394611"/>
                <a:gd name="connsiteY9" fmla="*/ 122989 h 341359"/>
                <a:gd name="connsiteX10" fmla="*/ 110273 w 394611"/>
                <a:gd name="connsiteY10" fmla="*/ 161746 h 341359"/>
                <a:gd name="connsiteX11" fmla="*/ 195833 w 394611"/>
                <a:gd name="connsiteY11" fmla="*/ 178878 h 341359"/>
                <a:gd name="connsiteX12" fmla="*/ 283901 w 394611"/>
                <a:gd name="connsiteY12" fmla="*/ 196703 h 341359"/>
                <a:gd name="connsiteX13" fmla="*/ 281129 w 394611"/>
                <a:gd name="connsiteY13" fmla="*/ 208210 h 341359"/>
                <a:gd name="connsiteX14" fmla="*/ 267884 w 394611"/>
                <a:gd name="connsiteY14" fmla="*/ 217119 h 341359"/>
                <a:gd name="connsiteX15" fmla="*/ 197318 w 394611"/>
                <a:gd name="connsiteY15" fmla="*/ 230989 h 341359"/>
                <a:gd name="connsiteX16" fmla="*/ 113495 w 394611"/>
                <a:gd name="connsiteY16" fmla="*/ 208210 h 341359"/>
                <a:gd name="connsiteX17" fmla="*/ 110326 w 394611"/>
                <a:gd name="connsiteY17" fmla="*/ 185990 h 341359"/>
                <a:gd name="connsiteX18" fmla="*/ 93643 w 394611"/>
                <a:gd name="connsiteY18" fmla="*/ 181818 h 341359"/>
                <a:gd name="connsiteX19" fmla="*/ 101539 w 394611"/>
                <a:gd name="connsiteY19" fmla="*/ 219804 h 341359"/>
                <a:gd name="connsiteX20" fmla="*/ 135730 w 394611"/>
                <a:gd name="connsiteY20" fmla="*/ 238691 h 341359"/>
                <a:gd name="connsiteX21" fmla="*/ 197314 w 394611"/>
                <a:gd name="connsiteY21" fmla="*/ 247659 h 341359"/>
                <a:gd name="connsiteX22" fmla="*/ 258892 w 394611"/>
                <a:gd name="connsiteY22" fmla="*/ 238691 h 341359"/>
                <a:gd name="connsiteX23" fmla="*/ 289930 w 394611"/>
                <a:gd name="connsiteY23" fmla="*/ 222732 h 341359"/>
                <a:gd name="connsiteX24" fmla="*/ 293089 w 394611"/>
                <a:gd name="connsiteY24" fmla="*/ 219802 h 341359"/>
                <a:gd name="connsiteX25" fmla="*/ 300235 w 394611"/>
                <a:gd name="connsiteY25" fmla="*/ 201121 h 341359"/>
                <a:gd name="connsiteX26" fmla="*/ 314345 w 394611"/>
                <a:gd name="connsiteY26" fmla="*/ 205573 h 341359"/>
                <a:gd name="connsiteX27" fmla="*/ 305627 w 394611"/>
                <a:gd name="connsiteY27" fmla="*/ 227554 h 341359"/>
                <a:gd name="connsiteX28" fmla="*/ 303552 w 394611"/>
                <a:gd name="connsiteY28" fmla="*/ 229938 h 341359"/>
                <a:gd name="connsiteX29" fmla="*/ 197322 w 394611"/>
                <a:gd name="connsiteY29" fmla="*/ 262231 h 341359"/>
                <a:gd name="connsiteX30" fmla="*/ 91086 w 394611"/>
                <a:gd name="connsiteY30" fmla="*/ 229938 h 341359"/>
                <a:gd name="connsiteX31" fmla="*/ 79890 w 394611"/>
                <a:gd name="connsiteY31" fmla="*/ 202289 h 341359"/>
                <a:gd name="connsiteX32" fmla="*/ 79077 w 394611"/>
                <a:gd name="connsiteY32" fmla="*/ 177669 h 341359"/>
                <a:gd name="connsiteX33" fmla="*/ 62437 w 394611"/>
                <a:gd name="connsiteY33" fmla="*/ 172138 h 341359"/>
                <a:gd name="connsiteX34" fmla="*/ 63339 w 394611"/>
                <a:gd name="connsiteY34" fmla="*/ 203996 h 341359"/>
                <a:gd name="connsiteX35" fmla="*/ 79136 w 394611"/>
                <a:gd name="connsiteY35" fmla="*/ 241523 h 341359"/>
                <a:gd name="connsiteX36" fmla="*/ 122854 w 394611"/>
                <a:gd name="connsiteY36" fmla="*/ 267317 h 341359"/>
                <a:gd name="connsiteX37" fmla="*/ 197330 w 394611"/>
                <a:gd name="connsiteY37" fmla="*/ 278886 h 341359"/>
                <a:gd name="connsiteX38" fmla="*/ 271799 w 394611"/>
                <a:gd name="connsiteY38" fmla="*/ 267317 h 341359"/>
                <a:gd name="connsiteX39" fmla="*/ 315518 w 394611"/>
                <a:gd name="connsiteY39" fmla="*/ 241523 h 341359"/>
                <a:gd name="connsiteX40" fmla="*/ 321697 w 394611"/>
                <a:gd name="connsiteY40" fmla="*/ 233772 h 341359"/>
                <a:gd name="connsiteX41" fmla="*/ 330220 w 394611"/>
                <a:gd name="connsiteY41" fmla="*/ 211695 h 341359"/>
                <a:gd name="connsiteX42" fmla="*/ 343676 w 394611"/>
                <a:gd name="connsiteY42" fmla="*/ 218496 h 341359"/>
                <a:gd name="connsiteX43" fmla="*/ 334561 w 394611"/>
                <a:gd name="connsiteY43" fmla="*/ 240641 h 341359"/>
                <a:gd name="connsiteX44" fmla="*/ 325973 w 394611"/>
                <a:gd name="connsiteY44" fmla="*/ 251667 h 341359"/>
                <a:gd name="connsiteX45" fmla="*/ 197324 w 394611"/>
                <a:gd name="connsiteY45" fmla="*/ 293466 h 341359"/>
                <a:gd name="connsiteX46" fmla="*/ 68674 w 394611"/>
                <a:gd name="connsiteY46" fmla="*/ 251667 h 341359"/>
                <a:gd name="connsiteX47" fmla="*/ 48854 w 394611"/>
                <a:gd name="connsiteY47" fmla="*/ 205495 h 341359"/>
                <a:gd name="connsiteX48" fmla="*/ 47871 w 394611"/>
                <a:gd name="connsiteY48" fmla="*/ 166313 h 341359"/>
                <a:gd name="connsiteX49" fmla="*/ 31256 w 394611"/>
                <a:gd name="connsiteY49" fmla="*/ 157916 h 341359"/>
                <a:gd name="connsiteX50" fmla="*/ 32297 w 394611"/>
                <a:gd name="connsiteY50" fmla="*/ 207202 h 341359"/>
                <a:gd name="connsiteX51" fmla="*/ 56713 w 394611"/>
                <a:gd name="connsiteY51" fmla="*/ 263252 h 341359"/>
                <a:gd name="connsiteX52" fmla="*/ 197318 w 394611"/>
                <a:gd name="connsiteY52" fmla="*/ 310123 h 341359"/>
                <a:gd name="connsiteX53" fmla="*/ 337917 w 394611"/>
                <a:gd name="connsiteY53" fmla="*/ 263246 h 341359"/>
                <a:gd name="connsiteX54" fmla="*/ 342875 w 394611"/>
                <a:gd name="connsiteY54" fmla="*/ 257621 h 341359"/>
                <a:gd name="connsiteX55" fmla="*/ 357906 w 394611"/>
                <a:gd name="connsiteY55" fmla="*/ 229416 h 341359"/>
                <a:gd name="connsiteX56" fmla="*/ 360783 w 394611"/>
                <a:gd name="connsiteY56" fmla="*/ 257308 h 341359"/>
                <a:gd name="connsiteX57" fmla="*/ 348431 w 394611"/>
                <a:gd name="connsiteY57" fmla="*/ 273329 h 341359"/>
                <a:gd name="connsiteX58" fmla="*/ 348378 w 394611"/>
                <a:gd name="connsiteY58" fmla="*/ 273382 h 341359"/>
                <a:gd name="connsiteX59" fmla="*/ 342875 w 394611"/>
                <a:gd name="connsiteY59" fmla="*/ 278696 h 341359"/>
                <a:gd name="connsiteX60" fmla="*/ 283251 w 394611"/>
                <a:gd name="connsiteY60" fmla="*/ 311787 h 341359"/>
                <a:gd name="connsiteX61" fmla="*/ 197310 w 394611"/>
                <a:gd name="connsiteY61" fmla="*/ 324695 h 341359"/>
                <a:gd name="connsiteX62" fmla="*/ 111369 w 394611"/>
                <a:gd name="connsiteY62" fmla="*/ 311793 h 341359"/>
                <a:gd name="connsiteX63" fmla="*/ 46242 w 394611"/>
                <a:gd name="connsiteY63" fmla="*/ 273388 h 341359"/>
                <a:gd name="connsiteX64" fmla="*/ 17802 w 394611"/>
                <a:gd name="connsiteY64" fmla="*/ 208693 h 341359"/>
                <a:gd name="connsiteX65" fmla="*/ 16847 w 394611"/>
                <a:gd name="connsiteY65" fmla="*/ 148156 h 341359"/>
                <a:gd name="connsiteX66" fmla="*/ 1146 w 394611"/>
                <a:gd name="connsiteY66" fmla="*/ 132011 h 341359"/>
                <a:gd name="connsiteX67" fmla="*/ 27 w 394611"/>
                <a:gd name="connsiteY67" fmla="*/ 171864 h 341359"/>
                <a:gd name="connsiteX68" fmla="*/ 1263 w 394611"/>
                <a:gd name="connsiteY68" fmla="*/ 210406 h 341359"/>
                <a:gd name="connsiteX69" fmla="*/ 34298 w 394611"/>
                <a:gd name="connsiteY69" fmla="*/ 284977 h 341359"/>
                <a:gd name="connsiteX70" fmla="*/ 106179 w 394611"/>
                <a:gd name="connsiteY70" fmla="*/ 327623 h 341359"/>
                <a:gd name="connsiteX71" fmla="*/ 197320 w 394611"/>
                <a:gd name="connsiteY71" fmla="*/ 341359 h 341359"/>
                <a:gd name="connsiteX72" fmla="*/ 288457 w 394611"/>
                <a:gd name="connsiteY72" fmla="*/ 327623 h 341359"/>
                <a:gd name="connsiteX73" fmla="*/ 342879 w 394611"/>
                <a:gd name="connsiteY73" fmla="*/ 300227 h 341359"/>
                <a:gd name="connsiteX74" fmla="*/ 360307 w 394611"/>
                <a:gd name="connsiteY74" fmla="*/ 285004 h 341359"/>
                <a:gd name="connsiteX75" fmla="*/ 374898 w 394611"/>
                <a:gd name="connsiteY75" fmla="*/ 266133 h 341359"/>
                <a:gd name="connsiteX76" fmla="*/ 370526 w 394611"/>
                <a:gd name="connsiteY76" fmla="*/ 218529 h 341359"/>
                <a:gd name="connsiteX77" fmla="*/ 284349 w 394611"/>
                <a:gd name="connsiteY77" fmla="*/ 179611 h 341359"/>
                <a:gd name="connsiteX78" fmla="*/ 198789 w 394611"/>
                <a:gd name="connsiteY78" fmla="*/ 162479 h 341359"/>
                <a:gd name="connsiteX79" fmla="*/ 110721 w 394611"/>
                <a:gd name="connsiteY79" fmla="*/ 144655 h 341359"/>
                <a:gd name="connsiteX80" fmla="*/ 113493 w 394611"/>
                <a:gd name="connsiteY80" fmla="*/ 133150 h 341359"/>
                <a:gd name="connsiteX81" fmla="*/ 126738 w 394611"/>
                <a:gd name="connsiteY81" fmla="*/ 124240 h 341359"/>
                <a:gd name="connsiteX82" fmla="*/ 197310 w 394611"/>
                <a:gd name="connsiteY82" fmla="*/ 110371 h 341359"/>
                <a:gd name="connsiteX83" fmla="*/ 281127 w 394611"/>
                <a:gd name="connsiteY83" fmla="*/ 133150 h 341359"/>
                <a:gd name="connsiteX84" fmla="*/ 284296 w 394611"/>
                <a:gd name="connsiteY84" fmla="*/ 155367 h 341359"/>
                <a:gd name="connsiteX85" fmla="*/ 300979 w 394611"/>
                <a:gd name="connsiteY85" fmla="*/ 159539 h 341359"/>
                <a:gd name="connsiteX86" fmla="*/ 293083 w 394611"/>
                <a:gd name="connsiteY86" fmla="*/ 121553 h 341359"/>
                <a:gd name="connsiteX87" fmla="*/ 258892 w 394611"/>
                <a:gd name="connsiteY87" fmla="*/ 102666 h 341359"/>
                <a:gd name="connsiteX88" fmla="*/ 197308 w 394611"/>
                <a:gd name="connsiteY88" fmla="*/ 93698 h 341359"/>
                <a:gd name="connsiteX89" fmla="*/ 135730 w 394611"/>
                <a:gd name="connsiteY89" fmla="*/ 102666 h 341359"/>
                <a:gd name="connsiteX90" fmla="*/ 104692 w 394611"/>
                <a:gd name="connsiteY90" fmla="*/ 118625 h 341359"/>
                <a:gd name="connsiteX91" fmla="*/ 101533 w 394611"/>
                <a:gd name="connsiteY91" fmla="*/ 121555 h 341359"/>
                <a:gd name="connsiteX92" fmla="*/ 94389 w 394611"/>
                <a:gd name="connsiteY92" fmla="*/ 140230 h 341359"/>
                <a:gd name="connsiteX93" fmla="*/ 80277 w 394611"/>
                <a:gd name="connsiteY93" fmla="*/ 135773 h 341359"/>
                <a:gd name="connsiteX94" fmla="*/ 88995 w 394611"/>
                <a:gd name="connsiteY94" fmla="*/ 113792 h 341359"/>
                <a:gd name="connsiteX95" fmla="*/ 91072 w 394611"/>
                <a:gd name="connsiteY95" fmla="*/ 111407 h 341359"/>
                <a:gd name="connsiteX96" fmla="*/ 197302 w 394611"/>
                <a:gd name="connsiteY96" fmla="*/ 79116 h 341359"/>
                <a:gd name="connsiteX97" fmla="*/ 303538 w 394611"/>
                <a:gd name="connsiteY97" fmla="*/ 111407 h 341359"/>
                <a:gd name="connsiteX98" fmla="*/ 314734 w 394611"/>
                <a:gd name="connsiteY98" fmla="*/ 139057 h 341359"/>
                <a:gd name="connsiteX99" fmla="*/ 315547 w 394611"/>
                <a:gd name="connsiteY99" fmla="*/ 163676 h 341359"/>
                <a:gd name="connsiteX100" fmla="*/ 332187 w 394611"/>
                <a:gd name="connsiteY100" fmla="*/ 169208 h 341359"/>
                <a:gd name="connsiteX101" fmla="*/ 331285 w 394611"/>
                <a:gd name="connsiteY101" fmla="*/ 137349 h 341359"/>
                <a:gd name="connsiteX102" fmla="*/ 315488 w 394611"/>
                <a:gd name="connsiteY102" fmla="*/ 99822 h 341359"/>
                <a:gd name="connsiteX103" fmla="*/ 271770 w 394611"/>
                <a:gd name="connsiteY103" fmla="*/ 74029 h 341359"/>
                <a:gd name="connsiteX104" fmla="*/ 197300 w 394611"/>
                <a:gd name="connsiteY104" fmla="*/ 62460 h 341359"/>
                <a:gd name="connsiteX105" fmla="*/ 122831 w 394611"/>
                <a:gd name="connsiteY105" fmla="*/ 74029 h 341359"/>
                <a:gd name="connsiteX106" fmla="*/ 79112 w 394611"/>
                <a:gd name="connsiteY106" fmla="*/ 99822 h 341359"/>
                <a:gd name="connsiteX107" fmla="*/ 72933 w 394611"/>
                <a:gd name="connsiteY107" fmla="*/ 107574 h 341359"/>
                <a:gd name="connsiteX108" fmla="*/ 64410 w 394611"/>
                <a:gd name="connsiteY108" fmla="*/ 129649 h 341359"/>
                <a:gd name="connsiteX109" fmla="*/ 50954 w 394611"/>
                <a:gd name="connsiteY109" fmla="*/ 122854 h 341359"/>
                <a:gd name="connsiteX110" fmla="*/ 60069 w 394611"/>
                <a:gd name="connsiteY110" fmla="*/ 100708 h 341359"/>
                <a:gd name="connsiteX111" fmla="*/ 68657 w 394611"/>
                <a:gd name="connsiteY111" fmla="*/ 89684 h 341359"/>
                <a:gd name="connsiteX112" fmla="*/ 197306 w 394611"/>
                <a:gd name="connsiteY112" fmla="*/ 47886 h 341359"/>
                <a:gd name="connsiteX113" fmla="*/ 325955 w 394611"/>
                <a:gd name="connsiteY113" fmla="*/ 89684 h 341359"/>
                <a:gd name="connsiteX114" fmla="*/ 345774 w 394611"/>
                <a:gd name="connsiteY114" fmla="*/ 135855 h 341359"/>
                <a:gd name="connsiteX115" fmla="*/ 346757 w 394611"/>
                <a:gd name="connsiteY115" fmla="*/ 175037 h 341359"/>
                <a:gd name="connsiteX116" fmla="*/ 363370 w 394611"/>
                <a:gd name="connsiteY116" fmla="*/ 183433 h 341359"/>
                <a:gd name="connsiteX117" fmla="*/ 362330 w 394611"/>
                <a:gd name="connsiteY117" fmla="*/ 134147 h 341359"/>
                <a:gd name="connsiteX118" fmla="*/ 337915 w 394611"/>
                <a:gd name="connsiteY118" fmla="*/ 78097 h 341359"/>
                <a:gd name="connsiteX119" fmla="*/ 197310 w 394611"/>
                <a:gd name="connsiteY119" fmla="*/ 31227 h 341359"/>
                <a:gd name="connsiteX120" fmla="*/ 56711 w 394611"/>
                <a:gd name="connsiteY120" fmla="*/ 78101 h 341359"/>
                <a:gd name="connsiteX121" fmla="*/ 51753 w 394611"/>
                <a:gd name="connsiteY121" fmla="*/ 83727 h 341359"/>
                <a:gd name="connsiteX122" fmla="*/ 36722 w 394611"/>
                <a:gd name="connsiteY122" fmla="*/ 111932 h 341359"/>
                <a:gd name="connsiteX123" fmla="*/ 33786 w 394611"/>
                <a:gd name="connsiteY123" fmla="*/ 84484 h 341359"/>
                <a:gd name="connsiteX124" fmla="*/ 51759 w 394611"/>
                <a:gd name="connsiteY124" fmla="*/ 62651 h 341359"/>
                <a:gd name="connsiteX125" fmla="*/ 111377 w 394611"/>
                <a:gd name="connsiteY125" fmla="*/ 29560 h 341359"/>
                <a:gd name="connsiteX126" fmla="*/ 197324 w 394611"/>
                <a:gd name="connsiteY126" fmla="*/ 16653 h 341359"/>
                <a:gd name="connsiteX127" fmla="*/ 283259 w 394611"/>
                <a:gd name="connsiteY127" fmla="*/ 29554 h 341359"/>
                <a:gd name="connsiteX128" fmla="*/ 348380 w 394611"/>
                <a:gd name="connsiteY128" fmla="*/ 67960 h 341359"/>
                <a:gd name="connsiteX129" fmla="*/ 376820 w 394611"/>
                <a:gd name="connsiteY129" fmla="*/ 132653 h 341359"/>
                <a:gd name="connsiteX130" fmla="*/ 377865 w 394611"/>
                <a:gd name="connsiteY130" fmla="*/ 193260 h 341359"/>
                <a:gd name="connsiteX131" fmla="*/ 393492 w 394611"/>
                <a:gd name="connsiteY131" fmla="*/ 209356 h 341359"/>
                <a:gd name="connsiteX132" fmla="*/ 394611 w 394611"/>
                <a:gd name="connsiteY132" fmla="*/ 176889 h 341359"/>
                <a:gd name="connsiteX133" fmla="*/ 394601 w 394611"/>
                <a:gd name="connsiteY133" fmla="*/ 176889 h 34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394611" h="341359">
                  <a:moveTo>
                    <a:pt x="394599" y="176899"/>
                  </a:moveTo>
                  <a:cubicBezTo>
                    <a:pt x="394599" y="152412"/>
                    <a:pt x="394599" y="142931"/>
                    <a:pt x="393359" y="130955"/>
                  </a:cubicBezTo>
                  <a:cubicBezTo>
                    <a:pt x="390264" y="100941"/>
                    <a:pt x="379153" y="75852"/>
                    <a:pt x="360326" y="56382"/>
                  </a:cubicBezTo>
                  <a:cubicBezTo>
                    <a:pt x="342465" y="37912"/>
                    <a:pt x="318284" y="23567"/>
                    <a:pt x="288449" y="13743"/>
                  </a:cubicBezTo>
                  <a:cubicBezTo>
                    <a:pt x="261162" y="4749"/>
                    <a:pt x="229643" y="0"/>
                    <a:pt x="197306" y="0"/>
                  </a:cubicBezTo>
                  <a:cubicBezTo>
                    <a:pt x="164969" y="0"/>
                    <a:pt x="133456" y="4749"/>
                    <a:pt x="106169" y="13737"/>
                  </a:cubicBezTo>
                  <a:cubicBezTo>
                    <a:pt x="85133" y="20663"/>
                    <a:pt x="66924" y="29848"/>
                    <a:pt x="51747" y="41132"/>
                  </a:cubicBezTo>
                  <a:cubicBezTo>
                    <a:pt x="45435" y="45822"/>
                    <a:pt x="39631" y="50867"/>
                    <a:pt x="34394" y="56275"/>
                  </a:cubicBezTo>
                  <a:cubicBezTo>
                    <a:pt x="29746" y="60773"/>
                    <a:pt x="24766" y="67336"/>
                    <a:pt x="19595" y="75776"/>
                  </a:cubicBezTo>
                  <a:cubicBezTo>
                    <a:pt x="10406" y="90776"/>
                    <a:pt x="12303" y="110202"/>
                    <a:pt x="24249" y="122989"/>
                  </a:cubicBezTo>
                  <a:cubicBezTo>
                    <a:pt x="33802" y="133210"/>
                    <a:pt x="53560" y="148015"/>
                    <a:pt x="110273" y="161746"/>
                  </a:cubicBezTo>
                  <a:cubicBezTo>
                    <a:pt x="136435" y="168081"/>
                    <a:pt x="165789" y="173448"/>
                    <a:pt x="195833" y="178878"/>
                  </a:cubicBezTo>
                  <a:cubicBezTo>
                    <a:pt x="226168" y="184357"/>
                    <a:pt x="256958" y="189923"/>
                    <a:pt x="283901" y="196703"/>
                  </a:cubicBezTo>
                  <a:cubicBezTo>
                    <a:pt x="283483" y="202572"/>
                    <a:pt x="282676" y="206602"/>
                    <a:pt x="281129" y="208210"/>
                  </a:cubicBezTo>
                  <a:cubicBezTo>
                    <a:pt x="278717" y="210705"/>
                    <a:pt x="274311" y="213909"/>
                    <a:pt x="267884" y="217119"/>
                  </a:cubicBezTo>
                  <a:cubicBezTo>
                    <a:pt x="254022" y="224035"/>
                    <a:pt x="230763" y="230989"/>
                    <a:pt x="197318" y="230989"/>
                  </a:cubicBezTo>
                  <a:cubicBezTo>
                    <a:pt x="148725" y="230989"/>
                    <a:pt x="121116" y="216088"/>
                    <a:pt x="113495" y="208210"/>
                  </a:cubicBezTo>
                  <a:cubicBezTo>
                    <a:pt x="111129" y="205761"/>
                    <a:pt x="110494" y="197671"/>
                    <a:pt x="110326" y="185990"/>
                  </a:cubicBezTo>
                  <a:cubicBezTo>
                    <a:pt x="104649" y="184652"/>
                    <a:pt x="99078" y="183261"/>
                    <a:pt x="93643" y="181818"/>
                  </a:cubicBezTo>
                  <a:cubicBezTo>
                    <a:pt x="93758" y="202334"/>
                    <a:pt x="94657" y="212687"/>
                    <a:pt x="101539" y="219804"/>
                  </a:cubicBezTo>
                  <a:cubicBezTo>
                    <a:pt x="108537" y="227038"/>
                    <a:pt x="120678" y="233748"/>
                    <a:pt x="135730" y="238691"/>
                  </a:cubicBezTo>
                  <a:cubicBezTo>
                    <a:pt x="153591" y="244555"/>
                    <a:pt x="174801" y="247659"/>
                    <a:pt x="197314" y="247659"/>
                  </a:cubicBezTo>
                  <a:cubicBezTo>
                    <a:pt x="219827" y="247659"/>
                    <a:pt x="241032" y="244561"/>
                    <a:pt x="258892" y="238691"/>
                  </a:cubicBezTo>
                  <a:cubicBezTo>
                    <a:pt x="271889" y="234423"/>
                    <a:pt x="282710" y="228841"/>
                    <a:pt x="289930" y="222732"/>
                  </a:cubicBezTo>
                  <a:cubicBezTo>
                    <a:pt x="291071" y="221770"/>
                    <a:pt x="292132" y="220792"/>
                    <a:pt x="293089" y="219802"/>
                  </a:cubicBezTo>
                  <a:cubicBezTo>
                    <a:pt x="297367" y="215382"/>
                    <a:pt x="299330" y="209702"/>
                    <a:pt x="300235" y="201121"/>
                  </a:cubicBezTo>
                  <a:cubicBezTo>
                    <a:pt x="305130" y="202549"/>
                    <a:pt x="309846" y="204030"/>
                    <a:pt x="314345" y="205573"/>
                  </a:cubicBezTo>
                  <a:cubicBezTo>
                    <a:pt x="313400" y="212219"/>
                    <a:pt x="311282" y="220505"/>
                    <a:pt x="305627" y="227554"/>
                  </a:cubicBezTo>
                  <a:cubicBezTo>
                    <a:pt x="304976" y="228364"/>
                    <a:pt x="304296" y="229162"/>
                    <a:pt x="303552" y="229938"/>
                  </a:cubicBezTo>
                  <a:cubicBezTo>
                    <a:pt x="288459" y="245547"/>
                    <a:pt x="252779" y="262231"/>
                    <a:pt x="197322" y="262231"/>
                  </a:cubicBezTo>
                  <a:cubicBezTo>
                    <a:pt x="141864" y="262231"/>
                    <a:pt x="106181" y="245549"/>
                    <a:pt x="91086" y="229938"/>
                  </a:cubicBezTo>
                  <a:cubicBezTo>
                    <a:pt x="82709" y="221277"/>
                    <a:pt x="80681" y="210009"/>
                    <a:pt x="79890" y="202289"/>
                  </a:cubicBezTo>
                  <a:cubicBezTo>
                    <a:pt x="79198" y="195590"/>
                    <a:pt x="79093" y="187805"/>
                    <a:pt x="79077" y="177669"/>
                  </a:cubicBezTo>
                  <a:cubicBezTo>
                    <a:pt x="73426" y="176093"/>
                    <a:pt x="63181" y="172414"/>
                    <a:pt x="62437" y="172138"/>
                  </a:cubicBezTo>
                  <a:cubicBezTo>
                    <a:pt x="62437" y="185548"/>
                    <a:pt x="62443" y="195271"/>
                    <a:pt x="63339" y="203996"/>
                  </a:cubicBezTo>
                  <a:cubicBezTo>
                    <a:pt x="64390" y="214181"/>
                    <a:pt x="67168" y="229150"/>
                    <a:pt x="79136" y="241523"/>
                  </a:cubicBezTo>
                  <a:cubicBezTo>
                    <a:pt x="88986" y="251708"/>
                    <a:pt x="104507" y="260866"/>
                    <a:pt x="122854" y="267317"/>
                  </a:cubicBezTo>
                  <a:cubicBezTo>
                    <a:pt x="144691" y="274994"/>
                    <a:pt x="169296" y="278886"/>
                    <a:pt x="197330" y="278886"/>
                  </a:cubicBezTo>
                  <a:cubicBezTo>
                    <a:pt x="225363" y="278886"/>
                    <a:pt x="249962" y="274994"/>
                    <a:pt x="271799" y="267317"/>
                  </a:cubicBezTo>
                  <a:cubicBezTo>
                    <a:pt x="290147" y="260866"/>
                    <a:pt x="305672" y="251708"/>
                    <a:pt x="315518" y="241523"/>
                  </a:cubicBezTo>
                  <a:cubicBezTo>
                    <a:pt x="317932" y="239028"/>
                    <a:pt x="319970" y="236420"/>
                    <a:pt x="321697" y="233772"/>
                  </a:cubicBezTo>
                  <a:cubicBezTo>
                    <a:pt x="326561" y="226316"/>
                    <a:pt x="328948" y="218512"/>
                    <a:pt x="330220" y="211695"/>
                  </a:cubicBezTo>
                  <a:cubicBezTo>
                    <a:pt x="335119" y="213843"/>
                    <a:pt x="339626" y="216100"/>
                    <a:pt x="343676" y="218496"/>
                  </a:cubicBezTo>
                  <a:cubicBezTo>
                    <a:pt x="342123" y="224994"/>
                    <a:pt x="339413" y="232851"/>
                    <a:pt x="334561" y="240641"/>
                  </a:cubicBezTo>
                  <a:cubicBezTo>
                    <a:pt x="332232" y="244385"/>
                    <a:pt x="329411" y="248113"/>
                    <a:pt x="325973" y="251667"/>
                  </a:cubicBezTo>
                  <a:cubicBezTo>
                    <a:pt x="300661" y="277842"/>
                    <a:pt x="252402" y="293466"/>
                    <a:pt x="197324" y="293466"/>
                  </a:cubicBezTo>
                  <a:cubicBezTo>
                    <a:pt x="142245" y="293466"/>
                    <a:pt x="93983" y="277842"/>
                    <a:pt x="68674" y="251667"/>
                  </a:cubicBezTo>
                  <a:cubicBezTo>
                    <a:pt x="51817" y="234234"/>
                    <a:pt x="49588" y="212603"/>
                    <a:pt x="48854" y="205495"/>
                  </a:cubicBezTo>
                  <a:cubicBezTo>
                    <a:pt x="47871" y="195967"/>
                    <a:pt x="47871" y="182896"/>
                    <a:pt x="47871" y="166313"/>
                  </a:cubicBezTo>
                  <a:cubicBezTo>
                    <a:pt x="41835" y="163647"/>
                    <a:pt x="36306" y="160856"/>
                    <a:pt x="31256" y="157916"/>
                  </a:cubicBezTo>
                  <a:cubicBezTo>
                    <a:pt x="31256" y="188738"/>
                    <a:pt x="31229" y="196822"/>
                    <a:pt x="32297" y="207202"/>
                  </a:cubicBezTo>
                  <a:cubicBezTo>
                    <a:pt x="33175" y="215732"/>
                    <a:pt x="35851" y="241678"/>
                    <a:pt x="56713" y="263252"/>
                  </a:cubicBezTo>
                  <a:cubicBezTo>
                    <a:pt x="85094" y="292603"/>
                    <a:pt x="137652" y="310123"/>
                    <a:pt x="197318" y="310123"/>
                  </a:cubicBezTo>
                  <a:cubicBezTo>
                    <a:pt x="256983" y="310123"/>
                    <a:pt x="309538" y="292599"/>
                    <a:pt x="337917" y="263246"/>
                  </a:cubicBezTo>
                  <a:cubicBezTo>
                    <a:pt x="339703" y="261402"/>
                    <a:pt x="341343" y="259518"/>
                    <a:pt x="342875" y="257621"/>
                  </a:cubicBezTo>
                  <a:cubicBezTo>
                    <a:pt x="350549" y="248103"/>
                    <a:pt x="355128" y="238136"/>
                    <a:pt x="357906" y="229416"/>
                  </a:cubicBezTo>
                  <a:cubicBezTo>
                    <a:pt x="365378" y="237015"/>
                    <a:pt x="366218" y="248584"/>
                    <a:pt x="360783" y="257308"/>
                  </a:cubicBezTo>
                  <a:cubicBezTo>
                    <a:pt x="356864" y="263594"/>
                    <a:pt x="352709" y="268989"/>
                    <a:pt x="348431" y="273329"/>
                  </a:cubicBezTo>
                  <a:lnTo>
                    <a:pt x="348378" y="273382"/>
                  </a:lnTo>
                  <a:cubicBezTo>
                    <a:pt x="346620" y="275201"/>
                    <a:pt x="344776" y="276967"/>
                    <a:pt x="342875" y="278696"/>
                  </a:cubicBezTo>
                  <a:cubicBezTo>
                    <a:pt x="327506" y="292683"/>
                    <a:pt x="307502" y="303801"/>
                    <a:pt x="283251" y="311787"/>
                  </a:cubicBezTo>
                  <a:cubicBezTo>
                    <a:pt x="257616" y="320231"/>
                    <a:pt x="227899" y="324695"/>
                    <a:pt x="197310" y="324695"/>
                  </a:cubicBezTo>
                  <a:cubicBezTo>
                    <a:pt x="166721" y="324695"/>
                    <a:pt x="137006" y="320231"/>
                    <a:pt x="111369" y="311793"/>
                  </a:cubicBezTo>
                  <a:cubicBezTo>
                    <a:pt x="84123" y="302819"/>
                    <a:pt x="62212" y="289896"/>
                    <a:pt x="46242" y="273388"/>
                  </a:cubicBezTo>
                  <a:cubicBezTo>
                    <a:pt x="30070" y="256668"/>
                    <a:pt x="20508" y="234899"/>
                    <a:pt x="17802" y="208693"/>
                  </a:cubicBezTo>
                  <a:cubicBezTo>
                    <a:pt x="16655" y="197567"/>
                    <a:pt x="16317" y="176750"/>
                    <a:pt x="16847" y="148156"/>
                  </a:cubicBezTo>
                  <a:cubicBezTo>
                    <a:pt x="16028" y="147501"/>
                    <a:pt x="7954" y="141308"/>
                    <a:pt x="1146" y="132011"/>
                  </a:cubicBezTo>
                  <a:cubicBezTo>
                    <a:pt x="-274" y="143712"/>
                    <a:pt x="27" y="171864"/>
                    <a:pt x="27" y="171864"/>
                  </a:cubicBezTo>
                  <a:cubicBezTo>
                    <a:pt x="27" y="186706"/>
                    <a:pt x="27" y="198428"/>
                    <a:pt x="1263" y="210406"/>
                  </a:cubicBezTo>
                  <a:cubicBezTo>
                    <a:pt x="4358" y="240418"/>
                    <a:pt x="15469" y="265509"/>
                    <a:pt x="34298" y="284977"/>
                  </a:cubicBezTo>
                  <a:cubicBezTo>
                    <a:pt x="52159" y="303447"/>
                    <a:pt x="76342" y="317792"/>
                    <a:pt x="106179" y="327623"/>
                  </a:cubicBezTo>
                  <a:cubicBezTo>
                    <a:pt x="133472" y="336610"/>
                    <a:pt x="164985" y="341359"/>
                    <a:pt x="197320" y="341359"/>
                  </a:cubicBezTo>
                  <a:cubicBezTo>
                    <a:pt x="229655" y="341359"/>
                    <a:pt x="261170" y="336610"/>
                    <a:pt x="288457" y="327623"/>
                  </a:cubicBezTo>
                  <a:cubicBezTo>
                    <a:pt x="309493" y="320697"/>
                    <a:pt x="327702" y="311511"/>
                    <a:pt x="342879" y="300227"/>
                  </a:cubicBezTo>
                  <a:cubicBezTo>
                    <a:pt x="349222" y="295516"/>
                    <a:pt x="355046" y="290446"/>
                    <a:pt x="360307" y="285004"/>
                  </a:cubicBezTo>
                  <a:cubicBezTo>
                    <a:pt x="365429" y="279796"/>
                    <a:pt x="370340" y="273445"/>
                    <a:pt x="374898" y="266133"/>
                  </a:cubicBezTo>
                  <a:cubicBezTo>
                    <a:pt x="384298" y="251053"/>
                    <a:pt x="382519" y="231458"/>
                    <a:pt x="370526" y="218529"/>
                  </a:cubicBezTo>
                  <a:cubicBezTo>
                    <a:pt x="358660" y="205739"/>
                    <a:pt x="336213" y="192223"/>
                    <a:pt x="284349" y="179611"/>
                  </a:cubicBezTo>
                  <a:cubicBezTo>
                    <a:pt x="258191" y="173251"/>
                    <a:pt x="228833" y="167909"/>
                    <a:pt x="198789" y="162479"/>
                  </a:cubicBezTo>
                  <a:cubicBezTo>
                    <a:pt x="168454" y="157003"/>
                    <a:pt x="137664" y="151434"/>
                    <a:pt x="110721" y="144655"/>
                  </a:cubicBezTo>
                  <a:cubicBezTo>
                    <a:pt x="111139" y="138787"/>
                    <a:pt x="111946" y="134756"/>
                    <a:pt x="113493" y="133150"/>
                  </a:cubicBezTo>
                  <a:cubicBezTo>
                    <a:pt x="115907" y="130654"/>
                    <a:pt x="120311" y="127450"/>
                    <a:pt x="126738" y="124240"/>
                  </a:cubicBezTo>
                  <a:cubicBezTo>
                    <a:pt x="140600" y="117324"/>
                    <a:pt x="163922" y="110371"/>
                    <a:pt x="197310" y="110371"/>
                  </a:cubicBezTo>
                  <a:cubicBezTo>
                    <a:pt x="246182" y="110371"/>
                    <a:pt x="273506" y="125271"/>
                    <a:pt x="281127" y="133150"/>
                  </a:cubicBezTo>
                  <a:cubicBezTo>
                    <a:pt x="283493" y="135599"/>
                    <a:pt x="284128" y="143688"/>
                    <a:pt x="284296" y="155367"/>
                  </a:cubicBezTo>
                  <a:cubicBezTo>
                    <a:pt x="289973" y="156705"/>
                    <a:pt x="295544" y="158096"/>
                    <a:pt x="300979" y="159539"/>
                  </a:cubicBezTo>
                  <a:cubicBezTo>
                    <a:pt x="300864" y="139023"/>
                    <a:pt x="299965" y="128671"/>
                    <a:pt x="293083" y="121553"/>
                  </a:cubicBezTo>
                  <a:cubicBezTo>
                    <a:pt x="286085" y="114320"/>
                    <a:pt x="273944" y="107609"/>
                    <a:pt x="258892" y="102666"/>
                  </a:cubicBezTo>
                  <a:cubicBezTo>
                    <a:pt x="241031" y="96802"/>
                    <a:pt x="219737" y="93698"/>
                    <a:pt x="197308" y="93698"/>
                  </a:cubicBezTo>
                  <a:cubicBezTo>
                    <a:pt x="174879" y="93698"/>
                    <a:pt x="153591" y="96796"/>
                    <a:pt x="135730" y="102666"/>
                  </a:cubicBezTo>
                  <a:cubicBezTo>
                    <a:pt x="122733" y="106934"/>
                    <a:pt x="111912" y="112516"/>
                    <a:pt x="104692" y="118625"/>
                  </a:cubicBezTo>
                  <a:cubicBezTo>
                    <a:pt x="103551" y="119587"/>
                    <a:pt x="102490" y="120565"/>
                    <a:pt x="101533" y="121555"/>
                  </a:cubicBezTo>
                  <a:cubicBezTo>
                    <a:pt x="97255" y="125975"/>
                    <a:pt x="95292" y="131653"/>
                    <a:pt x="94389" y="140230"/>
                  </a:cubicBezTo>
                  <a:cubicBezTo>
                    <a:pt x="89493" y="138802"/>
                    <a:pt x="84778" y="137322"/>
                    <a:pt x="80277" y="135773"/>
                  </a:cubicBezTo>
                  <a:cubicBezTo>
                    <a:pt x="81222" y="129126"/>
                    <a:pt x="83340" y="120841"/>
                    <a:pt x="88995" y="113792"/>
                  </a:cubicBezTo>
                  <a:cubicBezTo>
                    <a:pt x="89646" y="112984"/>
                    <a:pt x="90326" y="112184"/>
                    <a:pt x="91072" y="111407"/>
                  </a:cubicBezTo>
                  <a:cubicBezTo>
                    <a:pt x="106165" y="95799"/>
                    <a:pt x="142003" y="79116"/>
                    <a:pt x="197302" y="79116"/>
                  </a:cubicBezTo>
                  <a:cubicBezTo>
                    <a:pt x="252601" y="79116"/>
                    <a:pt x="288443" y="95799"/>
                    <a:pt x="303538" y="111407"/>
                  </a:cubicBezTo>
                  <a:cubicBezTo>
                    <a:pt x="311915" y="120068"/>
                    <a:pt x="313943" y="131337"/>
                    <a:pt x="314734" y="139057"/>
                  </a:cubicBezTo>
                  <a:cubicBezTo>
                    <a:pt x="315426" y="145756"/>
                    <a:pt x="315531" y="153541"/>
                    <a:pt x="315547" y="163676"/>
                  </a:cubicBezTo>
                  <a:cubicBezTo>
                    <a:pt x="320939" y="165157"/>
                    <a:pt x="331443" y="168932"/>
                    <a:pt x="332187" y="169208"/>
                  </a:cubicBezTo>
                  <a:cubicBezTo>
                    <a:pt x="332187" y="155798"/>
                    <a:pt x="332181" y="146075"/>
                    <a:pt x="331285" y="137349"/>
                  </a:cubicBezTo>
                  <a:cubicBezTo>
                    <a:pt x="330234" y="127164"/>
                    <a:pt x="327456" y="112196"/>
                    <a:pt x="315488" y="99822"/>
                  </a:cubicBezTo>
                  <a:cubicBezTo>
                    <a:pt x="305638" y="89638"/>
                    <a:pt x="290117" y="80480"/>
                    <a:pt x="271770" y="74029"/>
                  </a:cubicBezTo>
                  <a:cubicBezTo>
                    <a:pt x="249933" y="66352"/>
                    <a:pt x="224873" y="62460"/>
                    <a:pt x="197300" y="62460"/>
                  </a:cubicBezTo>
                  <a:cubicBezTo>
                    <a:pt x="169728" y="62460"/>
                    <a:pt x="144668" y="66352"/>
                    <a:pt x="122831" y="74029"/>
                  </a:cubicBezTo>
                  <a:cubicBezTo>
                    <a:pt x="104483" y="80480"/>
                    <a:pt x="88958" y="89638"/>
                    <a:pt x="79112" y="99822"/>
                  </a:cubicBezTo>
                  <a:cubicBezTo>
                    <a:pt x="76700" y="102318"/>
                    <a:pt x="74660" y="104925"/>
                    <a:pt x="72933" y="107574"/>
                  </a:cubicBezTo>
                  <a:cubicBezTo>
                    <a:pt x="68069" y="115030"/>
                    <a:pt x="65682" y="122834"/>
                    <a:pt x="64410" y="129649"/>
                  </a:cubicBezTo>
                  <a:cubicBezTo>
                    <a:pt x="59514" y="127503"/>
                    <a:pt x="55004" y="125244"/>
                    <a:pt x="50954" y="122854"/>
                  </a:cubicBezTo>
                  <a:cubicBezTo>
                    <a:pt x="52507" y="116356"/>
                    <a:pt x="55216" y="108497"/>
                    <a:pt x="60069" y="100708"/>
                  </a:cubicBezTo>
                  <a:cubicBezTo>
                    <a:pt x="62398" y="96965"/>
                    <a:pt x="65219" y="93236"/>
                    <a:pt x="68657" y="89684"/>
                  </a:cubicBezTo>
                  <a:cubicBezTo>
                    <a:pt x="93969" y="63510"/>
                    <a:pt x="142060" y="47886"/>
                    <a:pt x="197306" y="47886"/>
                  </a:cubicBezTo>
                  <a:cubicBezTo>
                    <a:pt x="252553" y="47886"/>
                    <a:pt x="300647" y="63510"/>
                    <a:pt x="325955" y="89684"/>
                  </a:cubicBezTo>
                  <a:cubicBezTo>
                    <a:pt x="342813" y="107118"/>
                    <a:pt x="345042" y="128749"/>
                    <a:pt x="345774" y="135855"/>
                  </a:cubicBezTo>
                  <a:cubicBezTo>
                    <a:pt x="346757" y="145384"/>
                    <a:pt x="346757" y="155260"/>
                    <a:pt x="346757" y="175037"/>
                  </a:cubicBezTo>
                  <a:cubicBezTo>
                    <a:pt x="352793" y="177702"/>
                    <a:pt x="358322" y="180494"/>
                    <a:pt x="363370" y="183433"/>
                  </a:cubicBezTo>
                  <a:cubicBezTo>
                    <a:pt x="363370" y="151047"/>
                    <a:pt x="363397" y="144528"/>
                    <a:pt x="362330" y="134147"/>
                  </a:cubicBezTo>
                  <a:cubicBezTo>
                    <a:pt x="361453" y="125617"/>
                    <a:pt x="358777" y="99672"/>
                    <a:pt x="337915" y="78097"/>
                  </a:cubicBezTo>
                  <a:cubicBezTo>
                    <a:pt x="309534" y="48746"/>
                    <a:pt x="256972" y="31227"/>
                    <a:pt x="197310" y="31227"/>
                  </a:cubicBezTo>
                  <a:cubicBezTo>
                    <a:pt x="137649" y="31227"/>
                    <a:pt x="85090" y="48750"/>
                    <a:pt x="56711" y="78101"/>
                  </a:cubicBezTo>
                  <a:cubicBezTo>
                    <a:pt x="54925" y="79946"/>
                    <a:pt x="53284" y="81829"/>
                    <a:pt x="51753" y="83727"/>
                  </a:cubicBezTo>
                  <a:cubicBezTo>
                    <a:pt x="44079" y="93244"/>
                    <a:pt x="39500" y="103218"/>
                    <a:pt x="36722" y="111932"/>
                  </a:cubicBezTo>
                  <a:cubicBezTo>
                    <a:pt x="29445" y="104444"/>
                    <a:pt x="28488" y="93113"/>
                    <a:pt x="33786" y="84484"/>
                  </a:cubicBezTo>
                  <a:cubicBezTo>
                    <a:pt x="41438" y="72016"/>
                    <a:pt x="46566" y="67416"/>
                    <a:pt x="51759" y="62651"/>
                  </a:cubicBezTo>
                  <a:cubicBezTo>
                    <a:pt x="67063" y="48598"/>
                    <a:pt x="87132" y="37547"/>
                    <a:pt x="111377" y="29560"/>
                  </a:cubicBezTo>
                  <a:cubicBezTo>
                    <a:pt x="137012" y="21116"/>
                    <a:pt x="166729" y="16653"/>
                    <a:pt x="197324" y="16653"/>
                  </a:cubicBezTo>
                  <a:cubicBezTo>
                    <a:pt x="227918" y="16653"/>
                    <a:pt x="257628" y="21116"/>
                    <a:pt x="283259" y="29554"/>
                  </a:cubicBezTo>
                  <a:cubicBezTo>
                    <a:pt x="310505" y="38528"/>
                    <a:pt x="332416" y="51451"/>
                    <a:pt x="348380" y="67960"/>
                  </a:cubicBezTo>
                  <a:cubicBezTo>
                    <a:pt x="364552" y="84679"/>
                    <a:pt x="374114" y="106449"/>
                    <a:pt x="376820" y="132653"/>
                  </a:cubicBezTo>
                  <a:cubicBezTo>
                    <a:pt x="377967" y="143778"/>
                    <a:pt x="378051" y="149685"/>
                    <a:pt x="377865" y="193260"/>
                  </a:cubicBezTo>
                  <a:cubicBezTo>
                    <a:pt x="378658" y="193894"/>
                    <a:pt x="387297" y="200742"/>
                    <a:pt x="393492" y="209356"/>
                  </a:cubicBezTo>
                  <a:cubicBezTo>
                    <a:pt x="394648" y="199083"/>
                    <a:pt x="394611" y="188765"/>
                    <a:pt x="394611" y="176889"/>
                  </a:cubicBezTo>
                  <a:lnTo>
                    <a:pt x="394601" y="176889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1" name="Rectangle 70">
            <a:extLst>
              <a:ext uri="{FF2B5EF4-FFF2-40B4-BE49-F238E27FC236}">
                <a16:creationId xmlns:a16="http://schemas.microsoft.com/office/drawing/2014/main" id="{20990A89-96DB-7F53-3A76-FE400CF56E6D}"/>
              </a:ext>
            </a:extLst>
          </p:cNvPr>
          <p:cNvSpPr/>
          <p:nvPr/>
        </p:nvSpPr>
        <p:spPr>
          <a:xfrm>
            <a:off x="-6261755" y="-1"/>
            <a:ext cx="6261756" cy="87884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72" name="Rectangle 71">
            <a:extLst>
              <a:ext uri="{FF2B5EF4-FFF2-40B4-BE49-F238E27FC236}">
                <a16:creationId xmlns:a16="http://schemas.microsoft.com/office/drawing/2014/main" id="{9C05919A-A142-8E1C-8831-4124C8FB9EB3}"/>
              </a:ext>
            </a:extLst>
          </p:cNvPr>
          <p:cNvSpPr/>
          <p:nvPr/>
        </p:nvSpPr>
        <p:spPr>
          <a:xfrm>
            <a:off x="-380283" y="6858000"/>
            <a:ext cx="13723750" cy="325035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74" name="Oval 73">
            <a:extLst>
              <a:ext uri="{FF2B5EF4-FFF2-40B4-BE49-F238E27FC236}">
                <a16:creationId xmlns:a16="http://schemas.microsoft.com/office/drawing/2014/main" id="{CC0EEB41-19E1-8587-F1A2-40B7634D7C7D}"/>
              </a:ext>
            </a:extLst>
          </p:cNvPr>
          <p:cNvSpPr/>
          <p:nvPr/>
        </p:nvSpPr>
        <p:spPr>
          <a:xfrm>
            <a:off x="5744089" y="4207246"/>
            <a:ext cx="477694" cy="477694"/>
          </a:xfrm>
          <a:prstGeom prst="ellipse">
            <a:avLst/>
          </a:prstGeom>
          <a:noFill/>
          <a:ln w="19050" cap="flat">
            <a:solidFill>
              <a:schemeClr val="tx1"/>
            </a:solidFill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/>
              <a:sym typeface="Arial"/>
            </a:endParaRPr>
          </a:p>
        </p:txBody>
      </p:sp>
      <p:pic>
        <p:nvPicPr>
          <p:cNvPr id="75" name="Graphic 74">
            <a:extLst>
              <a:ext uri="{FF2B5EF4-FFF2-40B4-BE49-F238E27FC236}">
                <a16:creationId xmlns:a16="http://schemas.microsoft.com/office/drawing/2014/main" id="{C0B9A17B-51E8-8D37-FA30-1300A4C17A4F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4363" y="4329647"/>
            <a:ext cx="237251" cy="237251"/>
          </a:xfrm>
          <a:prstGeom prst="rect">
            <a:avLst/>
          </a:prstGeom>
        </p:spPr>
      </p:pic>
      <p:sp>
        <p:nvSpPr>
          <p:cNvPr id="76" name="Oval 75">
            <a:extLst>
              <a:ext uri="{FF2B5EF4-FFF2-40B4-BE49-F238E27FC236}">
                <a16:creationId xmlns:a16="http://schemas.microsoft.com/office/drawing/2014/main" id="{910B5C57-46E8-5BAD-7E7E-86A9E7BC9A79}"/>
              </a:ext>
            </a:extLst>
          </p:cNvPr>
          <p:cNvSpPr/>
          <p:nvPr/>
        </p:nvSpPr>
        <p:spPr>
          <a:xfrm>
            <a:off x="5744090" y="5012981"/>
            <a:ext cx="477693" cy="477694"/>
          </a:xfrm>
          <a:prstGeom prst="ellipse">
            <a:avLst/>
          </a:prstGeom>
          <a:noFill/>
          <a:ln w="19050" cap="flat">
            <a:solidFill>
              <a:schemeClr val="tx1"/>
            </a:solidFill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77" name="Freeform 20">
            <a:extLst>
              <a:ext uri="{FF2B5EF4-FFF2-40B4-BE49-F238E27FC236}">
                <a16:creationId xmlns:a16="http://schemas.microsoft.com/office/drawing/2014/main" id="{84935728-F794-691E-7A71-E8747E888CE9}"/>
              </a:ext>
            </a:extLst>
          </p:cNvPr>
          <p:cNvSpPr/>
          <p:nvPr/>
        </p:nvSpPr>
        <p:spPr>
          <a:xfrm>
            <a:off x="5861468" y="5122036"/>
            <a:ext cx="232853" cy="236538"/>
          </a:xfrm>
          <a:custGeom>
            <a:avLst/>
            <a:gdLst/>
            <a:ahLst/>
            <a:cxnLst/>
            <a:rect l="l" t="t" r="r" b="b"/>
            <a:pathLst>
              <a:path w="211410" h="214759">
                <a:moveTo>
                  <a:pt x="110616" y="0"/>
                </a:moveTo>
                <a:cubicBezTo>
                  <a:pt x="129071" y="0"/>
                  <a:pt x="145647" y="3776"/>
                  <a:pt x="160343" y="11329"/>
                </a:cubicBezTo>
                <a:cubicBezTo>
                  <a:pt x="175040" y="18882"/>
                  <a:pt x="186630" y="30137"/>
                  <a:pt x="195113" y="45095"/>
                </a:cubicBezTo>
                <a:cubicBezTo>
                  <a:pt x="202331" y="57968"/>
                  <a:pt x="205940" y="71958"/>
                  <a:pt x="205940" y="87064"/>
                </a:cubicBezTo>
                <a:cubicBezTo>
                  <a:pt x="205940" y="108644"/>
                  <a:pt x="198350" y="127806"/>
                  <a:pt x="183170" y="144549"/>
                </a:cubicBezTo>
                <a:cubicBezTo>
                  <a:pt x="169626" y="159581"/>
                  <a:pt x="154818" y="167097"/>
                  <a:pt x="138745" y="167097"/>
                </a:cubicBezTo>
                <a:cubicBezTo>
                  <a:pt x="133610" y="167097"/>
                  <a:pt x="129461" y="166315"/>
                  <a:pt x="126299" y="164753"/>
                </a:cubicBezTo>
                <a:cubicBezTo>
                  <a:pt x="123136" y="163190"/>
                  <a:pt x="120811" y="160957"/>
                  <a:pt x="119323" y="158055"/>
                </a:cubicBezTo>
                <a:cubicBezTo>
                  <a:pt x="118355" y="156195"/>
                  <a:pt x="117648" y="152995"/>
                  <a:pt x="117202" y="148456"/>
                </a:cubicBezTo>
                <a:cubicBezTo>
                  <a:pt x="112365" y="154037"/>
                  <a:pt x="106951" y="158520"/>
                  <a:pt x="100961" y="161906"/>
                </a:cubicBezTo>
                <a:cubicBezTo>
                  <a:pt x="94971" y="165292"/>
                  <a:pt x="88962" y="166985"/>
                  <a:pt x="82934" y="166985"/>
                </a:cubicBezTo>
                <a:cubicBezTo>
                  <a:pt x="76311" y="166985"/>
                  <a:pt x="69874" y="165050"/>
                  <a:pt x="63624" y="161181"/>
                </a:cubicBezTo>
                <a:cubicBezTo>
                  <a:pt x="57373" y="157311"/>
                  <a:pt x="52294" y="151358"/>
                  <a:pt x="48387" y="143321"/>
                </a:cubicBezTo>
                <a:cubicBezTo>
                  <a:pt x="44481" y="135285"/>
                  <a:pt x="42527" y="126466"/>
                  <a:pt x="42527" y="116867"/>
                </a:cubicBezTo>
                <a:cubicBezTo>
                  <a:pt x="42527" y="105035"/>
                  <a:pt x="45560" y="93185"/>
                  <a:pt x="51624" y="81316"/>
                </a:cubicBezTo>
                <a:cubicBezTo>
                  <a:pt x="57689" y="69447"/>
                  <a:pt x="65224" y="60536"/>
                  <a:pt x="74228" y="54582"/>
                </a:cubicBezTo>
                <a:cubicBezTo>
                  <a:pt x="83232" y="48629"/>
                  <a:pt x="91975" y="45653"/>
                  <a:pt x="100459" y="45653"/>
                </a:cubicBezTo>
                <a:cubicBezTo>
                  <a:pt x="106933" y="45653"/>
                  <a:pt x="113109" y="47346"/>
                  <a:pt x="118988" y="50732"/>
                </a:cubicBezTo>
                <a:cubicBezTo>
                  <a:pt x="124866" y="54117"/>
                  <a:pt x="129927" y="59271"/>
                  <a:pt x="134168" y="66191"/>
                </a:cubicBezTo>
                <a:lnTo>
                  <a:pt x="137963" y="48890"/>
                </a:lnTo>
                <a:lnTo>
                  <a:pt x="157943" y="48890"/>
                </a:lnTo>
                <a:lnTo>
                  <a:pt x="141870" y="123788"/>
                </a:lnTo>
                <a:cubicBezTo>
                  <a:pt x="139638" y="134206"/>
                  <a:pt x="138521" y="139973"/>
                  <a:pt x="138521" y="141089"/>
                </a:cubicBezTo>
                <a:cubicBezTo>
                  <a:pt x="138521" y="143098"/>
                  <a:pt x="139284" y="144828"/>
                  <a:pt x="140810" y="146279"/>
                </a:cubicBezTo>
                <a:cubicBezTo>
                  <a:pt x="142335" y="147730"/>
                  <a:pt x="144177" y="148456"/>
                  <a:pt x="146335" y="148456"/>
                </a:cubicBezTo>
                <a:cubicBezTo>
                  <a:pt x="150279" y="148456"/>
                  <a:pt x="155451" y="146186"/>
                  <a:pt x="161850" y="141647"/>
                </a:cubicBezTo>
                <a:cubicBezTo>
                  <a:pt x="170333" y="135694"/>
                  <a:pt x="177049" y="127713"/>
                  <a:pt x="181998" y="117704"/>
                </a:cubicBezTo>
                <a:cubicBezTo>
                  <a:pt x="186946" y="107696"/>
                  <a:pt x="189421" y="97371"/>
                  <a:pt x="189421" y="86729"/>
                </a:cubicBezTo>
                <a:cubicBezTo>
                  <a:pt x="189421" y="74302"/>
                  <a:pt x="186239" y="62694"/>
                  <a:pt x="179877" y="51904"/>
                </a:cubicBezTo>
                <a:cubicBezTo>
                  <a:pt x="173515" y="41114"/>
                  <a:pt x="164027" y="32482"/>
                  <a:pt x="151414" y="26007"/>
                </a:cubicBezTo>
                <a:cubicBezTo>
                  <a:pt x="138800" y="19533"/>
                  <a:pt x="124866" y="16296"/>
                  <a:pt x="109611" y="16296"/>
                </a:cubicBezTo>
                <a:cubicBezTo>
                  <a:pt x="92199" y="16296"/>
                  <a:pt x="76293" y="20371"/>
                  <a:pt x="61893" y="28519"/>
                </a:cubicBezTo>
                <a:cubicBezTo>
                  <a:pt x="47494" y="36667"/>
                  <a:pt x="36332" y="48350"/>
                  <a:pt x="28407" y="63568"/>
                </a:cubicBezTo>
                <a:cubicBezTo>
                  <a:pt x="20482" y="78786"/>
                  <a:pt x="16519" y="95101"/>
                  <a:pt x="16519" y="112514"/>
                </a:cubicBezTo>
                <a:cubicBezTo>
                  <a:pt x="16519" y="130745"/>
                  <a:pt x="20482" y="146447"/>
                  <a:pt x="28407" y="159618"/>
                </a:cubicBezTo>
                <a:cubicBezTo>
                  <a:pt x="36332" y="172789"/>
                  <a:pt x="47792" y="182519"/>
                  <a:pt x="62786" y="188807"/>
                </a:cubicBezTo>
                <a:cubicBezTo>
                  <a:pt x="77781" y="195095"/>
                  <a:pt x="94394" y="198239"/>
                  <a:pt x="112625" y="198239"/>
                </a:cubicBezTo>
                <a:cubicBezTo>
                  <a:pt x="132122" y="198239"/>
                  <a:pt x="148456" y="194965"/>
                  <a:pt x="161627" y="188416"/>
                </a:cubicBezTo>
                <a:cubicBezTo>
                  <a:pt x="174798" y="181868"/>
                  <a:pt x="184658" y="173905"/>
                  <a:pt x="191207" y="164529"/>
                </a:cubicBezTo>
                <a:lnTo>
                  <a:pt x="211410" y="164529"/>
                </a:lnTo>
                <a:cubicBezTo>
                  <a:pt x="207615" y="172343"/>
                  <a:pt x="201104" y="180305"/>
                  <a:pt x="191876" y="188416"/>
                </a:cubicBezTo>
                <a:cubicBezTo>
                  <a:pt x="182649" y="196527"/>
                  <a:pt x="171673" y="202946"/>
                  <a:pt x="158948" y="207671"/>
                </a:cubicBezTo>
                <a:cubicBezTo>
                  <a:pt x="146223" y="212396"/>
                  <a:pt x="130894" y="214759"/>
                  <a:pt x="112960" y="214759"/>
                </a:cubicBezTo>
                <a:cubicBezTo>
                  <a:pt x="96440" y="214759"/>
                  <a:pt x="81204" y="212638"/>
                  <a:pt x="67251" y="208396"/>
                </a:cubicBezTo>
                <a:cubicBezTo>
                  <a:pt x="53299" y="204155"/>
                  <a:pt x="41411" y="197774"/>
                  <a:pt x="31588" y="189253"/>
                </a:cubicBezTo>
                <a:cubicBezTo>
                  <a:pt x="21766" y="180733"/>
                  <a:pt x="14361" y="170929"/>
                  <a:pt x="9376" y="159841"/>
                </a:cubicBezTo>
                <a:cubicBezTo>
                  <a:pt x="3125" y="145777"/>
                  <a:pt x="0" y="130596"/>
                  <a:pt x="0" y="114300"/>
                </a:cubicBezTo>
                <a:cubicBezTo>
                  <a:pt x="0" y="96143"/>
                  <a:pt x="3720" y="78841"/>
                  <a:pt x="11162" y="62396"/>
                </a:cubicBezTo>
                <a:cubicBezTo>
                  <a:pt x="20240" y="42230"/>
                  <a:pt x="33132" y="26789"/>
                  <a:pt x="49838" y="16073"/>
                </a:cubicBezTo>
                <a:cubicBezTo>
                  <a:pt x="66544" y="5358"/>
                  <a:pt x="86804" y="0"/>
                  <a:pt x="110616" y="0"/>
                </a:cubicBezTo>
                <a:close/>
                <a:moveTo>
                  <a:pt x="101910" y="62284"/>
                </a:moveTo>
                <a:cubicBezTo>
                  <a:pt x="97147" y="62284"/>
                  <a:pt x="92664" y="63494"/>
                  <a:pt x="88459" y="65912"/>
                </a:cubicBezTo>
                <a:cubicBezTo>
                  <a:pt x="84255" y="68331"/>
                  <a:pt x="80181" y="72219"/>
                  <a:pt x="76237" y="77576"/>
                </a:cubicBezTo>
                <a:cubicBezTo>
                  <a:pt x="72293" y="82934"/>
                  <a:pt x="69130" y="89445"/>
                  <a:pt x="66749" y="97110"/>
                </a:cubicBezTo>
                <a:cubicBezTo>
                  <a:pt x="64368" y="104775"/>
                  <a:pt x="63177" y="111807"/>
                  <a:pt x="63177" y="118207"/>
                </a:cubicBezTo>
                <a:cubicBezTo>
                  <a:pt x="63177" y="128401"/>
                  <a:pt x="65596" y="136326"/>
                  <a:pt x="70432" y="141982"/>
                </a:cubicBezTo>
                <a:cubicBezTo>
                  <a:pt x="75269" y="147637"/>
                  <a:pt x="80813" y="150465"/>
                  <a:pt x="87064" y="150465"/>
                </a:cubicBezTo>
                <a:cubicBezTo>
                  <a:pt x="91231" y="150465"/>
                  <a:pt x="95622" y="149219"/>
                  <a:pt x="100235" y="146726"/>
                </a:cubicBezTo>
                <a:cubicBezTo>
                  <a:pt x="104849" y="144233"/>
                  <a:pt x="109258" y="140531"/>
                  <a:pt x="113462" y="135619"/>
                </a:cubicBezTo>
                <a:cubicBezTo>
                  <a:pt x="117667" y="130708"/>
                  <a:pt x="121108" y="124476"/>
                  <a:pt x="123787" y="116923"/>
                </a:cubicBezTo>
                <a:cubicBezTo>
                  <a:pt x="126466" y="109370"/>
                  <a:pt x="127806" y="101798"/>
                  <a:pt x="127806" y="94208"/>
                </a:cubicBezTo>
                <a:cubicBezTo>
                  <a:pt x="127806" y="84088"/>
                  <a:pt x="125294" y="76237"/>
                  <a:pt x="120271" y="70656"/>
                </a:cubicBezTo>
                <a:cubicBezTo>
                  <a:pt x="115248" y="65075"/>
                  <a:pt x="109128" y="62284"/>
                  <a:pt x="101910" y="6228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CDD1F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78" name="Oval 77">
            <a:extLst>
              <a:ext uri="{FF2B5EF4-FFF2-40B4-BE49-F238E27FC236}">
                <a16:creationId xmlns:a16="http://schemas.microsoft.com/office/drawing/2014/main" id="{FE74E52B-EA23-98CD-AD60-01130E621460}"/>
              </a:ext>
            </a:extLst>
          </p:cNvPr>
          <p:cNvSpPr/>
          <p:nvPr/>
        </p:nvSpPr>
        <p:spPr>
          <a:xfrm>
            <a:off x="5744089" y="5788060"/>
            <a:ext cx="477694" cy="477694"/>
          </a:xfrm>
          <a:prstGeom prst="ellipse">
            <a:avLst/>
          </a:prstGeom>
          <a:noFill/>
          <a:ln w="19050" cap="flat">
            <a:solidFill>
              <a:schemeClr val="tx1"/>
            </a:solidFill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93" name="Text Placeholder 17">
            <a:extLst>
              <a:ext uri="{FF2B5EF4-FFF2-40B4-BE49-F238E27FC236}">
                <a16:creationId xmlns:a16="http://schemas.microsoft.com/office/drawing/2014/main" id="{2550B494-F528-FAC6-A05F-B808BB3AC54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369276" y="5137951"/>
            <a:ext cx="2188880" cy="20470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4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add text</a:t>
            </a:r>
          </a:p>
        </p:txBody>
      </p:sp>
      <p:sp>
        <p:nvSpPr>
          <p:cNvPr id="95" name="Text Placeholder 17">
            <a:extLst>
              <a:ext uri="{FF2B5EF4-FFF2-40B4-BE49-F238E27FC236}">
                <a16:creationId xmlns:a16="http://schemas.microsoft.com/office/drawing/2014/main" id="{4804ACD5-D7E3-399D-C4CE-AA7790ECE70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369276" y="4347201"/>
            <a:ext cx="2188880" cy="20470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4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add text</a:t>
            </a:r>
          </a:p>
        </p:txBody>
      </p:sp>
      <p:sp>
        <p:nvSpPr>
          <p:cNvPr id="96" name="Text Placeholder 17">
            <a:extLst>
              <a:ext uri="{FF2B5EF4-FFF2-40B4-BE49-F238E27FC236}">
                <a16:creationId xmlns:a16="http://schemas.microsoft.com/office/drawing/2014/main" id="{AE8764F4-B42D-1DCF-BB8B-D2E594ED911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369276" y="5949701"/>
            <a:ext cx="2188880" cy="204707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4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add text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ECA90DDA-8BB9-26DE-484C-BA37A645D468}"/>
              </a:ext>
            </a:extLst>
          </p:cNvPr>
          <p:cNvGrpSpPr/>
          <p:nvPr/>
        </p:nvGrpSpPr>
        <p:grpSpPr>
          <a:xfrm>
            <a:off x="5898788" y="5916773"/>
            <a:ext cx="195533" cy="198475"/>
            <a:chOff x="767254" y="4690218"/>
            <a:chExt cx="195533" cy="198475"/>
          </a:xfrm>
          <a:solidFill>
            <a:schemeClr val="tx1"/>
          </a:solidFill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E5ABD051-6F4B-8B6F-E866-9F71FAD79810}"/>
                </a:ext>
              </a:extLst>
            </p:cNvPr>
            <p:cNvSpPr/>
            <p:nvPr/>
          </p:nvSpPr>
          <p:spPr>
            <a:xfrm>
              <a:off x="767254" y="4690218"/>
              <a:ext cx="47046" cy="198474"/>
            </a:xfrm>
            <a:custGeom>
              <a:avLst/>
              <a:gdLst>
                <a:gd name="connsiteX0" fmla="*/ 3483 w 55727"/>
                <a:gd name="connsiteY0" fmla="*/ 78366 h 235098"/>
                <a:gd name="connsiteX1" fmla="*/ 52244 w 55727"/>
                <a:gd name="connsiteY1" fmla="*/ 78366 h 235098"/>
                <a:gd name="connsiteX2" fmla="*/ 52244 w 55727"/>
                <a:gd name="connsiteY2" fmla="*/ 235099 h 235098"/>
                <a:gd name="connsiteX3" fmla="*/ 3483 w 55727"/>
                <a:gd name="connsiteY3" fmla="*/ 235099 h 235098"/>
                <a:gd name="connsiteX4" fmla="*/ 3483 w 55727"/>
                <a:gd name="connsiteY4" fmla="*/ 78366 h 235098"/>
                <a:gd name="connsiteX5" fmla="*/ 27864 w 55727"/>
                <a:gd name="connsiteY5" fmla="*/ 0 h 235098"/>
                <a:gd name="connsiteX6" fmla="*/ 55727 w 55727"/>
                <a:gd name="connsiteY6" fmla="*/ 27864 h 235098"/>
                <a:gd name="connsiteX7" fmla="*/ 27864 w 55727"/>
                <a:gd name="connsiteY7" fmla="*/ 55727 h 235098"/>
                <a:gd name="connsiteX8" fmla="*/ 0 w 55727"/>
                <a:gd name="connsiteY8" fmla="*/ 27864 h 235098"/>
                <a:gd name="connsiteX9" fmla="*/ 27864 w 55727"/>
                <a:gd name="connsiteY9" fmla="*/ 0 h 235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727" h="235098">
                  <a:moveTo>
                    <a:pt x="3483" y="78366"/>
                  </a:moveTo>
                  <a:lnTo>
                    <a:pt x="52244" y="78366"/>
                  </a:lnTo>
                  <a:lnTo>
                    <a:pt x="52244" y="235099"/>
                  </a:lnTo>
                  <a:lnTo>
                    <a:pt x="3483" y="235099"/>
                  </a:lnTo>
                  <a:lnTo>
                    <a:pt x="3483" y="78366"/>
                  </a:lnTo>
                  <a:close/>
                  <a:moveTo>
                    <a:pt x="27864" y="0"/>
                  </a:moveTo>
                  <a:cubicBezTo>
                    <a:pt x="43537" y="0"/>
                    <a:pt x="55727" y="12190"/>
                    <a:pt x="55727" y="27864"/>
                  </a:cubicBezTo>
                  <a:cubicBezTo>
                    <a:pt x="55727" y="43537"/>
                    <a:pt x="43537" y="55727"/>
                    <a:pt x="27864" y="55727"/>
                  </a:cubicBezTo>
                  <a:cubicBezTo>
                    <a:pt x="12190" y="55727"/>
                    <a:pt x="0" y="43537"/>
                    <a:pt x="0" y="27864"/>
                  </a:cubicBezTo>
                  <a:cubicBezTo>
                    <a:pt x="0" y="13932"/>
                    <a:pt x="12190" y="0"/>
                    <a:pt x="27864" y="0"/>
                  </a:cubicBez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F5C9BC8E-10B5-BA2A-8B7C-9A3D76AB237C}"/>
                </a:ext>
              </a:extLst>
            </p:cNvPr>
            <p:cNvSpPr/>
            <p:nvPr/>
          </p:nvSpPr>
          <p:spPr>
            <a:xfrm>
              <a:off x="836352" y="4753436"/>
              <a:ext cx="126435" cy="135257"/>
            </a:xfrm>
            <a:custGeom>
              <a:avLst/>
              <a:gdLst>
                <a:gd name="connsiteX0" fmla="*/ 0 w 149766"/>
                <a:gd name="connsiteY0" fmla="*/ 3483 h 160215"/>
                <a:gd name="connsiteX1" fmla="*/ 47020 w 149766"/>
                <a:gd name="connsiteY1" fmla="*/ 3483 h 160215"/>
                <a:gd name="connsiteX2" fmla="*/ 47020 w 149766"/>
                <a:gd name="connsiteY2" fmla="*/ 24381 h 160215"/>
                <a:gd name="connsiteX3" fmla="*/ 47020 w 149766"/>
                <a:gd name="connsiteY3" fmla="*/ 24381 h 160215"/>
                <a:gd name="connsiteX4" fmla="*/ 92298 w 149766"/>
                <a:gd name="connsiteY4" fmla="*/ 0 h 160215"/>
                <a:gd name="connsiteX5" fmla="*/ 149767 w 149766"/>
                <a:gd name="connsiteY5" fmla="*/ 74883 h 160215"/>
                <a:gd name="connsiteX6" fmla="*/ 149767 w 149766"/>
                <a:gd name="connsiteY6" fmla="*/ 160216 h 160215"/>
                <a:gd name="connsiteX7" fmla="*/ 101005 w 149766"/>
                <a:gd name="connsiteY7" fmla="*/ 160216 h 160215"/>
                <a:gd name="connsiteX8" fmla="*/ 101005 w 149766"/>
                <a:gd name="connsiteY8" fmla="*/ 83591 h 160215"/>
                <a:gd name="connsiteX9" fmla="*/ 76625 w 149766"/>
                <a:gd name="connsiteY9" fmla="*/ 41795 h 160215"/>
                <a:gd name="connsiteX10" fmla="*/ 47020 w 149766"/>
                <a:gd name="connsiteY10" fmla="*/ 81849 h 160215"/>
                <a:gd name="connsiteX11" fmla="*/ 47020 w 149766"/>
                <a:gd name="connsiteY11" fmla="*/ 158474 h 160215"/>
                <a:gd name="connsiteX12" fmla="*/ 0 w 149766"/>
                <a:gd name="connsiteY12" fmla="*/ 158474 h 160215"/>
                <a:gd name="connsiteX13" fmla="*/ 0 w 149766"/>
                <a:gd name="connsiteY13" fmla="*/ 3483 h 160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766" h="160215">
                  <a:moveTo>
                    <a:pt x="0" y="3483"/>
                  </a:moveTo>
                  <a:lnTo>
                    <a:pt x="47020" y="3483"/>
                  </a:lnTo>
                  <a:lnTo>
                    <a:pt x="47020" y="24381"/>
                  </a:lnTo>
                  <a:lnTo>
                    <a:pt x="47020" y="24381"/>
                  </a:lnTo>
                  <a:cubicBezTo>
                    <a:pt x="53986" y="12190"/>
                    <a:pt x="69659" y="0"/>
                    <a:pt x="92298" y="0"/>
                  </a:cubicBezTo>
                  <a:cubicBezTo>
                    <a:pt x="141059" y="0"/>
                    <a:pt x="149767" y="33088"/>
                    <a:pt x="149767" y="74883"/>
                  </a:cubicBezTo>
                  <a:lnTo>
                    <a:pt x="149767" y="160216"/>
                  </a:lnTo>
                  <a:lnTo>
                    <a:pt x="101005" y="160216"/>
                  </a:lnTo>
                  <a:lnTo>
                    <a:pt x="101005" y="83591"/>
                  </a:lnTo>
                  <a:cubicBezTo>
                    <a:pt x="101005" y="66176"/>
                    <a:pt x="101005" y="41795"/>
                    <a:pt x="76625" y="41795"/>
                  </a:cubicBezTo>
                  <a:cubicBezTo>
                    <a:pt x="50503" y="41795"/>
                    <a:pt x="47020" y="60952"/>
                    <a:pt x="47020" y="81849"/>
                  </a:cubicBezTo>
                  <a:lnTo>
                    <a:pt x="47020" y="158474"/>
                  </a:lnTo>
                  <a:lnTo>
                    <a:pt x="0" y="158474"/>
                  </a:lnTo>
                  <a:cubicBezTo>
                    <a:pt x="0" y="160216"/>
                    <a:pt x="0" y="3483"/>
                    <a:pt x="0" y="3483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D1617F8-7927-0ABD-C199-B6D503745706}"/>
              </a:ext>
            </a:extLst>
          </p:cNvPr>
          <p:cNvSpPr txBox="1">
            <a:spLocks/>
          </p:cNvSpPr>
          <p:nvPr userDrawn="1"/>
        </p:nvSpPr>
        <p:spPr>
          <a:xfrm>
            <a:off x="5630129" y="3183001"/>
            <a:ext cx="4417772" cy="851830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ts val="65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6500" b="1" i="0" u="none" strike="noStrike" kern="0" cap="none" spc="-30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Thank You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18FBA537-D277-40FF-0B93-48D907E0285C}"/>
              </a:ext>
            </a:extLst>
          </p:cNvPr>
          <p:cNvGrpSpPr/>
          <p:nvPr userDrawn="1"/>
        </p:nvGrpSpPr>
        <p:grpSpPr>
          <a:xfrm>
            <a:off x="8496480" y="493768"/>
            <a:ext cx="3695519" cy="1366563"/>
            <a:chOff x="7241828" y="856922"/>
            <a:chExt cx="4944479" cy="1828415"/>
          </a:xfrm>
        </p:grpSpPr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87666BD2-2C88-6AA4-EB8A-EB95377CAA1C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71FE139C-99C4-27F8-9540-1F71D7D5A880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B8677EF7-6D72-821D-D7CD-8933E146763A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78E69702-AF4A-1C3D-3526-166E70CFDFBE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ED5BEA06-B101-2ED6-4DF3-E2E80607D1DB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F013CCA7-0DB7-2612-9DB6-323FB9F54A78}"/>
              </a:ext>
            </a:extLst>
          </p:cNvPr>
          <p:cNvGrpSpPr/>
          <p:nvPr userDrawn="1"/>
        </p:nvGrpSpPr>
        <p:grpSpPr>
          <a:xfrm>
            <a:off x="5744089" y="2215353"/>
            <a:ext cx="1865118" cy="405052"/>
            <a:chOff x="620958" y="1312748"/>
            <a:chExt cx="1571835" cy="341359"/>
          </a:xfrm>
          <a:solidFill>
            <a:schemeClr val="tx1"/>
          </a:solidFill>
        </p:grpSpPr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AF6101E6-6518-2301-71F6-6F00DBA2E929}"/>
                </a:ext>
              </a:extLst>
            </p:cNvPr>
            <p:cNvSpPr/>
            <p:nvPr/>
          </p:nvSpPr>
          <p:spPr>
            <a:xfrm>
              <a:off x="1140369" y="1371738"/>
              <a:ext cx="219785" cy="223389"/>
            </a:xfrm>
            <a:custGeom>
              <a:avLst/>
              <a:gdLst>
                <a:gd name="connsiteX0" fmla="*/ 657 w 219785"/>
                <a:gd name="connsiteY0" fmla="*/ 147010 h 223389"/>
                <a:gd name="connsiteX1" fmla="*/ 45280 w 219785"/>
                <a:gd name="connsiteY1" fmla="*/ 136614 h 223389"/>
                <a:gd name="connsiteX2" fmla="*/ 46286 w 219785"/>
                <a:gd name="connsiteY2" fmla="*/ 137220 h 223389"/>
                <a:gd name="connsiteX3" fmla="*/ 119388 w 219785"/>
                <a:gd name="connsiteY3" fmla="*/ 182700 h 223389"/>
                <a:gd name="connsiteX4" fmla="*/ 170380 w 219785"/>
                <a:gd name="connsiteY4" fmla="*/ 159166 h 223389"/>
                <a:gd name="connsiteX5" fmla="*/ 103844 w 219785"/>
                <a:gd name="connsiteY5" fmla="*/ 128852 h 223389"/>
                <a:gd name="connsiteX6" fmla="*/ 11011 w 219785"/>
                <a:gd name="connsiteY6" fmla="*/ 65423 h 223389"/>
                <a:gd name="connsiteX7" fmla="*/ 103445 w 219785"/>
                <a:gd name="connsiteY7" fmla="*/ 0 h 223389"/>
                <a:gd name="connsiteX8" fmla="*/ 214751 w 219785"/>
                <a:gd name="connsiteY8" fmla="*/ 64985 h 223389"/>
                <a:gd name="connsiteX9" fmla="*/ 214161 w 219785"/>
                <a:gd name="connsiteY9" fmla="*/ 66051 h 223389"/>
                <a:gd name="connsiteX10" fmla="*/ 170337 w 219785"/>
                <a:gd name="connsiteY10" fmla="*/ 77982 h 223389"/>
                <a:gd name="connsiteX11" fmla="*/ 169325 w 219785"/>
                <a:gd name="connsiteY11" fmla="*/ 77446 h 223389"/>
                <a:gd name="connsiteX12" fmla="*/ 103445 w 219785"/>
                <a:gd name="connsiteY12" fmla="*/ 40690 h 223389"/>
                <a:gd name="connsiteX13" fmla="*/ 60412 w 219785"/>
                <a:gd name="connsiteY13" fmla="*/ 64623 h 223389"/>
                <a:gd name="connsiteX14" fmla="*/ 123764 w 219785"/>
                <a:gd name="connsiteY14" fmla="*/ 90553 h 223389"/>
                <a:gd name="connsiteX15" fmla="*/ 219785 w 219785"/>
                <a:gd name="connsiteY15" fmla="*/ 159166 h 223389"/>
                <a:gd name="connsiteX16" fmla="*/ 119386 w 219785"/>
                <a:gd name="connsiteY16" fmla="*/ 223390 h 223389"/>
                <a:gd name="connsiteX17" fmla="*/ 16 w 219785"/>
                <a:gd name="connsiteY17" fmla="*/ 148009 h 223389"/>
                <a:gd name="connsiteX18" fmla="*/ 661 w 219785"/>
                <a:gd name="connsiteY18" fmla="*/ 147015 h 223389"/>
                <a:gd name="connsiteX19" fmla="*/ 655 w 219785"/>
                <a:gd name="connsiteY19" fmla="*/ 147010 h 223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9785" h="223389">
                  <a:moveTo>
                    <a:pt x="657" y="147010"/>
                  </a:moveTo>
                  <a:lnTo>
                    <a:pt x="45280" y="136614"/>
                  </a:lnTo>
                  <a:cubicBezTo>
                    <a:pt x="45726" y="136510"/>
                    <a:pt x="46163" y="136782"/>
                    <a:pt x="46286" y="137220"/>
                  </a:cubicBezTo>
                  <a:cubicBezTo>
                    <a:pt x="54462" y="167798"/>
                    <a:pt x="78703" y="182700"/>
                    <a:pt x="119388" y="182700"/>
                  </a:cubicBezTo>
                  <a:cubicBezTo>
                    <a:pt x="150862" y="182700"/>
                    <a:pt x="170380" y="173525"/>
                    <a:pt x="170380" y="159166"/>
                  </a:cubicBezTo>
                  <a:cubicBezTo>
                    <a:pt x="170380" y="145601"/>
                    <a:pt x="158828" y="137627"/>
                    <a:pt x="103844" y="128852"/>
                  </a:cubicBezTo>
                  <a:cubicBezTo>
                    <a:pt x="34123" y="117281"/>
                    <a:pt x="11011" y="97739"/>
                    <a:pt x="11011" y="65423"/>
                  </a:cubicBezTo>
                  <a:cubicBezTo>
                    <a:pt x="11011" y="28324"/>
                    <a:pt x="49258" y="0"/>
                    <a:pt x="103445" y="0"/>
                  </a:cubicBezTo>
                  <a:cubicBezTo>
                    <a:pt x="157633" y="0"/>
                    <a:pt x="203176" y="26349"/>
                    <a:pt x="214751" y="64985"/>
                  </a:cubicBezTo>
                  <a:cubicBezTo>
                    <a:pt x="214890" y="65442"/>
                    <a:pt x="214618" y="65927"/>
                    <a:pt x="214161" y="66051"/>
                  </a:cubicBezTo>
                  <a:lnTo>
                    <a:pt x="170337" y="77982"/>
                  </a:lnTo>
                  <a:cubicBezTo>
                    <a:pt x="169909" y="78097"/>
                    <a:pt x="169469" y="77867"/>
                    <a:pt x="169325" y="77446"/>
                  </a:cubicBezTo>
                  <a:cubicBezTo>
                    <a:pt x="161069" y="54358"/>
                    <a:pt x="135376" y="40690"/>
                    <a:pt x="103445" y="40690"/>
                  </a:cubicBezTo>
                  <a:cubicBezTo>
                    <a:pt x="78741" y="40690"/>
                    <a:pt x="60412" y="51058"/>
                    <a:pt x="60412" y="64623"/>
                  </a:cubicBezTo>
                  <a:cubicBezTo>
                    <a:pt x="60412" y="74598"/>
                    <a:pt x="70375" y="80977"/>
                    <a:pt x="123764" y="90553"/>
                  </a:cubicBezTo>
                  <a:cubicBezTo>
                    <a:pt x="197870" y="104518"/>
                    <a:pt x="219785" y="124862"/>
                    <a:pt x="219785" y="159166"/>
                  </a:cubicBezTo>
                  <a:cubicBezTo>
                    <a:pt x="219785" y="195465"/>
                    <a:pt x="178743" y="223390"/>
                    <a:pt x="119386" y="223390"/>
                  </a:cubicBezTo>
                  <a:cubicBezTo>
                    <a:pt x="55208" y="223390"/>
                    <a:pt x="9153" y="194600"/>
                    <a:pt x="16" y="148009"/>
                  </a:cubicBezTo>
                  <a:cubicBezTo>
                    <a:pt x="-73" y="147557"/>
                    <a:pt x="216" y="147119"/>
                    <a:pt x="661" y="147015"/>
                  </a:cubicBezTo>
                  <a:lnTo>
                    <a:pt x="655" y="14701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1AFFAB1A-EA4E-228D-C6E9-C6AD8537CC6B}"/>
                </a:ext>
              </a:extLst>
            </p:cNvPr>
            <p:cNvSpPr/>
            <p:nvPr/>
          </p:nvSpPr>
          <p:spPr>
            <a:xfrm>
              <a:off x="1388770" y="1377721"/>
              <a:ext cx="49403" cy="211419"/>
            </a:xfrm>
            <a:custGeom>
              <a:avLst/>
              <a:gdLst>
                <a:gd name="connsiteX0" fmla="*/ 0 w 49403"/>
                <a:gd name="connsiteY0" fmla="*/ 210572 h 211419"/>
                <a:gd name="connsiteX1" fmla="*/ 0 w 49403"/>
                <a:gd name="connsiteY1" fmla="*/ 847 h 211419"/>
                <a:gd name="connsiteX2" fmla="*/ 844 w 49403"/>
                <a:gd name="connsiteY2" fmla="*/ 0 h 211419"/>
                <a:gd name="connsiteX3" fmla="*/ 48559 w 49403"/>
                <a:gd name="connsiteY3" fmla="*/ 0 h 211419"/>
                <a:gd name="connsiteX4" fmla="*/ 49403 w 49403"/>
                <a:gd name="connsiteY4" fmla="*/ 847 h 211419"/>
                <a:gd name="connsiteX5" fmla="*/ 49403 w 49403"/>
                <a:gd name="connsiteY5" fmla="*/ 210574 h 211419"/>
                <a:gd name="connsiteX6" fmla="*/ 48559 w 49403"/>
                <a:gd name="connsiteY6" fmla="*/ 211419 h 211419"/>
                <a:gd name="connsiteX7" fmla="*/ 844 w 49403"/>
                <a:gd name="connsiteY7" fmla="*/ 211419 h 211419"/>
                <a:gd name="connsiteX8" fmla="*/ 0 w 49403"/>
                <a:gd name="connsiteY8" fmla="*/ 210574 h 21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403" h="211419">
                  <a:moveTo>
                    <a:pt x="0" y="210572"/>
                  </a:moveTo>
                  <a:lnTo>
                    <a:pt x="0" y="847"/>
                  </a:lnTo>
                  <a:cubicBezTo>
                    <a:pt x="0" y="376"/>
                    <a:pt x="379" y="0"/>
                    <a:pt x="844" y="0"/>
                  </a:cubicBezTo>
                  <a:lnTo>
                    <a:pt x="48559" y="0"/>
                  </a:lnTo>
                  <a:cubicBezTo>
                    <a:pt x="49028" y="0"/>
                    <a:pt x="49403" y="381"/>
                    <a:pt x="49403" y="847"/>
                  </a:cubicBezTo>
                  <a:lnTo>
                    <a:pt x="49403" y="210574"/>
                  </a:lnTo>
                  <a:cubicBezTo>
                    <a:pt x="49403" y="211046"/>
                    <a:pt x="49024" y="211419"/>
                    <a:pt x="48559" y="211419"/>
                  </a:cubicBezTo>
                  <a:lnTo>
                    <a:pt x="844" y="211419"/>
                  </a:lnTo>
                  <a:cubicBezTo>
                    <a:pt x="375" y="211419"/>
                    <a:pt x="0" y="211038"/>
                    <a:pt x="0" y="210574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2CACAAC0-A76E-25A9-30C3-962741DA9150}"/>
                </a:ext>
              </a:extLst>
            </p:cNvPr>
            <p:cNvSpPr/>
            <p:nvPr/>
          </p:nvSpPr>
          <p:spPr>
            <a:xfrm>
              <a:off x="1475012" y="1373737"/>
              <a:ext cx="140875" cy="215407"/>
            </a:xfrm>
            <a:custGeom>
              <a:avLst/>
              <a:gdLst>
                <a:gd name="connsiteX0" fmla="*/ 0 w 140875"/>
                <a:gd name="connsiteY0" fmla="*/ 214561 h 215407"/>
                <a:gd name="connsiteX1" fmla="*/ 0 w 140875"/>
                <a:gd name="connsiteY1" fmla="*/ 4835 h 215407"/>
                <a:gd name="connsiteX2" fmla="*/ 850 w 140875"/>
                <a:gd name="connsiteY2" fmla="*/ 3988 h 215407"/>
                <a:gd name="connsiteX3" fmla="*/ 46168 w 140875"/>
                <a:gd name="connsiteY3" fmla="*/ 3988 h 215407"/>
                <a:gd name="connsiteX4" fmla="*/ 47012 w 140875"/>
                <a:gd name="connsiteY4" fmla="*/ 4835 h 215407"/>
                <a:gd name="connsiteX5" fmla="*/ 47012 w 140875"/>
                <a:gd name="connsiteY5" fmla="*/ 24334 h 215407"/>
                <a:gd name="connsiteX6" fmla="*/ 47807 w 140875"/>
                <a:gd name="connsiteY6" fmla="*/ 24334 h 215407"/>
                <a:gd name="connsiteX7" fmla="*/ 107176 w 140875"/>
                <a:gd name="connsiteY7" fmla="*/ 0 h 215407"/>
                <a:gd name="connsiteX8" fmla="*/ 140275 w 140875"/>
                <a:gd name="connsiteY8" fmla="*/ 5346 h 215407"/>
                <a:gd name="connsiteX9" fmla="*/ 140853 w 140875"/>
                <a:gd name="connsiteY9" fmla="*/ 6359 h 215407"/>
                <a:gd name="connsiteX10" fmla="*/ 130476 w 140875"/>
                <a:gd name="connsiteY10" fmla="*/ 49824 h 215407"/>
                <a:gd name="connsiteX11" fmla="*/ 129446 w 140875"/>
                <a:gd name="connsiteY11" fmla="*/ 50450 h 215407"/>
                <a:gd name="connsiteX12" fmla="*/ 100401 w 140875"/>
                <a:gd name="connsiteY12" fmla="*/ 46272 h 215407"/>
                <a:gd name="connsiteX13" fmla="*/ 49409 w 140875"/>
                <a:gd name="connsiteY13" fmla="*/ 108900 h 215407"/>
                <a:gd name="connsiteX14" fmla="*/ 49409 w 140875"/>
                <a:gd name="connsiteY14" fmla="*/ 214561 h 215407"/>
                <a:gd name="connsiteX15" fmla="*/ 48559 w 140875"/>
                <a:gd name="connsiteY15" fmla="*/ 215407 h 215407"/>
                <a:gd name="connsiteX16" fmla="*/ 850 w 140875"/>
                <a:gd name="connsiteY16" fmla="*/ 215407 h 215407"/>
                <a:gd name="connsiteX17" fmla="*/ 0 w 140875"/>
                <a:gd name="connsiteY17" fmla="*/ 214561 h 21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875" h="215407">
                  <a:moveTo>
                    <a:pt x="0" y="214561"/>
                  </a:moveTo>
                  <a:lnTo>
                    <a:pt x="0" y="4835"/>
                  </a:lnTo>
                  <a:cubicBezTo>
                    <a:pt x="0" y="4364"/>
                    <a:pt x="385" y="3988"/>
                    <a:pt x="850" y="3988"/>
                  </a:cubicBezTo>
                  <a:lnTo>
                    <a:pt x="46168" y="3988"/>
                  </a:lnTo>
                  <a:cubicBezTo>
                    <a:pt x="46637" y="3988"/>
                    <a:pt x="47012" y="4370"/>
                    <a:pt x="47012" y="4835"/>
                  </a:cubicBezTo>
                  <a:lnTo>
                    <a:pt x="47012" y="24334"/>
                  </a:lnTo>
                  <a:lnTo>
                    <a:pt x="47807" y="24334"/>
                  </a:lnTo>
                  <a:cubicBezTo>
                    <a:pt x="62146" y="9173"/>
                    <a:pt x="82465" y="0"/>
                    <a:pt x="107176" y="0"/>
                  </a:cubicBezTo>
                  <a:cubicBezTo>
                    <a:pt x="118860" y="0"/>
                    <a:pt x="129024" y="1905"/>
                    <a:pt x="140275" y="5346"/>
                  </a:cubicBezTo>
                  <a:cubicBezTo>
                    <a:pt x="140703" y="5475"/>
                    <a:pt x="140955" y="5921"/>
                    <a:pt x="140853" y="6359"/>
                  </a:cubicBezTo>
                  <a:lnTo>
                    <a:pt x="130476" y="49824"/>
                  </a:lnTo>
                  <a:cubicBezTo>
                    <a:pt x="130366" y="50282"/>
                    <a:pt x="129898" y="50559"/>
                    <a:pt x="129446" y="50450"/>
                  </a:cubicBezTo>
                  <a:cubicBezTo>
                    <a:pt x="118745" y="47790"/>
                    <a:pt x="111276" y="46272"/>
                    <a:pt x="100401" y="46272"/>
                  </a:cubicBezTo>
                  <a:cubicBezTo>
                    <a:pt x="69728" y="46272"/>
                    <a:pt x="49409" y="67017"/>
                    <a:pt x="49409" y="108900"/>
                  </a:cubicBezTo>
                  <a:lnTo>
                    <a:pt x="49409" y="214561"/>
                  </a:lnTo>
                  <a:cubicBezTo>
                    <a:pt x="49409" y="215032"/>
                    <a:pt x="49024" y="215407"/>
                    <a:pt x="48559" y="215407"/>
                  </a:cubicBezTo>
                  <a:lnTo>
                    <a:pt x="850" y="215407"/>
                  </a:lnTo>
                  <a:cubicBezTo>
                    <a:pt x="381" y="215407"/>
                    <a:pt x="0" y="215026"/>
                    <a:pt x="0" y="21456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93B01378-8AEB-4682-0159-AECF2BAE3940}"/>
                </a:ext>
              </a:extLst>
            </p:cNvPr>
            <p:cNvSpPr/>
            <p:nvPr/>
          </p:nvSpPr>
          <p:spPr>
            <a:xfrm>
              <a:off x="1637162" y="1377721"/>
              <a:ext cx="49403" cy="211419"/>
            </a:xfrm>
            <a:custGeom>
              <a:avLst/>
              <a:gdLst>
                <a:gd name="connsiteX0" fmla="*/ 0 w 49403"/>
                <a:gd name="connsiteY0" fmla="*/ 210572 h 211419"/>
                <a:gd name="connsiteX1" fmla="*/ 0 w 49403"/>
                <a:gd name="connsiteY1" fmla="*/ 847 h 211419"/>
                <a:gd name="connsiteX2" fmla="*/ 850 w 49403"/>
                <a:gd name="connsiteY2" fmla="*/ 0 h 211419"/>
                <a:gd name="connsiteX3" fmla="*/ 48560 w 49403"/>
                <a:gd name="connsiteY3" fmla="*/ 0 h 211419"/>
                <a:gd name="connsiteX4" fmla="*/ 49403 w 49403"/>
                <a:gd name="connsiteY4" fmla="*/ 847 h 211419"/>
                <a:gd name="connsiteX5" fmla="*/ 49403 w 49403"/>
                <a:gd name="connsiteY5" fmla="*/ 210574 h 211419"/>
                <a:gd name="connsiteX6" fmla="*/ 48560 w 49403"/>
                <a:gd name="connsiteY6" fmla="*/ 211419 h 211419"/>
                <a:gd name="connsiteX7" fmla="*/ 850 w 49403"/>
                <a:gd name="connsiteY7" fmla="*/ 211419 h 211419"/>
                <a:gd name="connsiteX8" fmla="*/ 0 w 49403"/>
                <a:gd name="connsiteY8" fmla="*/ 210574 h 21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403" h="211419">
                  <a:moveTo>
                    <a:pt x="0" y="210572"/>
                  </a:moveTo>
                  <a:lnTo>
                    <a:pt x="0" y="847"/>
                  </a:lnTo>
                  <a:cubicBezTo>
                    <a:pt x="0" y="376"/>
                    <a:pt x="379" y="0"/>
                    <a:pt x="850" y="0"/>
                  </a:cubicBezTo>
                  <a:lnTo>
                    <a:pt x="48560" y="0"/>
                  </a:lnTo>
                  <a:cubicBezTo>
                    <a:pt x="49028" y="0"/>
                    <a:pt x="49403" y="381"/>
                    <a:pt x="49403" y="847"/>
                  </a:cubicBezTo>
                  <a:lnTo>
                    <a:pt x="49403" y="210574"/>
                  </a:lnTo>
                  <a:cubicBezTo>
                    <a:pt x="49403" y="211046"/>
                    <a:pt x="49024" y="211419"/>
                    <a:pt x="48560" y="211419"/>
                  </a:cubicBezTo>
                  <a:lnTo>
                    <a:pt x="850" y="211419"/>
                  </a:lnTo>
                  <a:cubicBezTo>
                    <a:pt x="373" y="211419"/>
                    <a:pt x="0" y="211038"/>
                    <a:pt x="0" y="210574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51001937-28E2-79D5-4AE5-04FBD04E37D0}"/>
                </a:ext>
              </a:extLst>
            </p:cNvPr>
            <p:cNvSpPr/>
            <p:nvPr/>
          </p:nvSpPr>
          <p:spPr>
            <a:xfrm>
              <a:off x="1710462" y="1371743"/>
              <a:ext cx="235065" cy="223381"/>
            </a:xfrm>
            <a:custGeom>
              <a:avLst/>
              <a:gdLst>
                <a:gd name="connsiteX0" fmla="*/ 0 w 235065"/>
                <a:gd name="connsiteY0" fmla="*/ 111691 h 223381"/>
                <a:gd name="connsiteX1" fmla="*/ 117531 w 235065"/>
                <a:gd name="connsiteY1" fmla="*/ 0 h 223381"/>
                <a:gd name="connsiteX2" fmla="*/ 235065 w 235065"/>
                <a:gd name="connsiteY2" fmla="*/ 111691 h 223381"/>
                <a:gd name="connsiteX3" fmla="*/ 117531 w 235065"/>
                <a:gd name="connsiteY3" fmla="*/ 223382 h 223381"/>
                <a:gd name="connsiteX4" fmla="*/ 0 w 235065"/>
                <a:gd name="connsiteY4" fmla="*/ 111691 h 223381"/>
                <a:gd name="connsiteX5" fmla="*/ 185664 w 235065"/>
                <a:gd name="connsiteY5" fmla="*/ 111691 h 223381"/>
                <a:gd name="connsiteX6" fmla="*/ 117534 w 235065"/>
                <a:gd name="connsiteY6" fmla="*/ 43477 h 223381"/>
                <a:gd name="connsiteX7" fmla="*/ 49403 w 235065"/>
                <a:gd name="connsiteY7" fmla="*/ 111691 h 223381"/>
                <a:gd name="connsiteX8" fmla="*/ 117534 w 235065"/>
                <a:gd name="connsiteY8" fmla="*/ 179905 h 223381"/>
                <a:gd name="connsiteX9" fmla="*/ 185664 w 235065"/>
                <a:gd name="connsiteY9" fmla="*/ 111691 h 22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065" h="223381">
                  <a:moveTo>
                    <a:pt x="0" y="111691"/>
                  </a:moveTo>
                  <a:cubicBezTo>
                    <a:pt x="0" y="48662"/>
                    <a:pt x="49401" y="0"/>
                    <a:pt x="117531" y="0"/>
                  </a:cubicBezTo>
                  <a:cubicBezTo>
                    <a:pt x="185662" y="0"/>
                    <a:pt x="235065" y="48668"/>
                    <a:pt x="235065" y="111691"/>
                  </a:cubicBezTo>
                  <a:cubicBezTo>
                    <a:pt x="235065" y="174714"/>
                    <a:pt x="186060" y="223382"/>
                    <a:pt x="117531" y="223382"/>
                  </a:cubicBezTo>
                  <a:cubicBezTo>
                    <a:pt x="49003" y="223382"/>
                    <a:pt x="0" y="175113"/>
                    <a:pt x="0" y="111691"/>
                  </a:cubicBezTo>
                  <a:close/>
                  <a:moveTo>
                    <a:pt x="185664" y="111691"/>
                  </a:moveTo>
                  <a:cubicBezTo>
                    <a:pt x="185664" y="71803"/>
                    <a:pt x="158171" y="43477"/>
                    <a:pt x="117534" y="43477"/>
                  </a:cubicBezTo>
                  <a:cubicBezTo>
                    <a:pt x="76896" y="43477"/>
                    <a:pt x="49403" y="71801"/>
                    <a:pt x="49403" y="111691"/>
                  </a:cubicBezTo>
                  <a:cubicBezTo>
                    <a:pt x="49403" y="151581"/>
                    <a:pt x="76896" y="179905"/>
                    <a:pt x="117534" y="179905"/>
                  </a:cubicBezTo>
                  <a:cubicBezTo>
                    <a:pt x="158171" y="179905"/>
                    <a:pt x="185664" y="151581"/>
                    <a:pt x="185664" y="11169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E51BC01E-F8A2-8456-4E65-8314E1F6F4E7}"/>
                </a:ext>
              </a:extLst>
            </p:cNvPr>
            <p:cNvSpPr/>
            <p:nvPr/>
          </p:nvSpPr>
          <p:spPr>
            <a:xfrm>
              <a:off x="1970473" y="1371738"/>
              <a:ext cx="222320" cy="217404"/>
            </a:xfrm>
            <a:custGeom>
              <a:avLst/>
              <a:gdLst>
                <a:gd name="connsiteX0" fmla="*/ 10 w 222320"/>
                <a:gd name="connsiteY0" fmla="*/ 216559 h 217404"/>
                <a:gd name="connsiteX1" fmla="*/ 10 w 222320"/>
                <a:gd name="connsiteY1" fmla="*/ 6832 h 217404"/>
                <a:gd name="connsiteX2" fmla="*/ 854 w 222320"/>
                <a:gd name="connsiteY2" fmla="*/ 5985 h 217404"/>
                <a:gd name="connsiteX3" fmla="*/ 46967 w 222320"/>
                <a:gd name="connsiteY3" fmla="*/ 5985 h 217404"/>
                <a:gd name="connsiteX4" fmla="*/ 47817 w 222320"/>
                <a:gd name="connsiteY4" fmla="*/ 6832 h 217404"/>
                <a:gd name="connsiteX5" fmla="*/ 47817 w 222320"/>
                <a:gd name="connsiteY5" fmla="*/ 27925 h 217404"/>
                <a:gd name="connsiteX6" fmla="*/ 48612 w 222320"/>
                <a:gd name="connsiteY6" fmla="*/ 27925 h 217404"/>
                <a:gd name="connsiteX7" fmla="*/ 121525 w 222320"/>
                <a:gd name="connsiteY7" fmla="*/ 0 h 217404"/>
                <a:gd name="connsiteX8" fmla="*/ 222320 w 222320"/>
                <a:gd name="connsiteY8" fmla="*/ 94142 h 217404"/>
                <a:gd name="connsiteX9" fmla="*/ 222320 w 222320"/>
                <a:gd name="connsiteY9" fmla="*/ 216558 h 217404"/>
                <a:gd name="connsiteX10" fmla="*/ 221470 w 222320"/>
                <a:gd name="connsiteY10" fmla="*/ 217404 h 217404"/>
                <a:gd name="connsiteX11" fmla="*/ 173761 w 222320"/>
                <a:gd name="connsiteY11" fmla="*/ 217404 h 217404"/>
                <a:gd name="connsiteX12" fmla="*/ 172917 w 222320"/>
                <a:gd name="connsiteY12" fmla="*/ 216558 h 217404"/>
                <a:gd name="connsiteX13" fmla="*/ 172917 w 222320"/>
                <a:gd name="connsiteY13" fmla="*/ 101721 h 217404"/>
                <a:gd name="connsiteX14" fmla="*/ 113548 w 222320"/>
                <a:gd name="connsiteY14" fmla="*/ 44277 h 217404"/>
                <a:gd name="connsiteX15" fmla="*/ 49403 w 222320"/>
                <a:gd name="connsiteY15" fmla="*/ 102120 h 217404"/>
                <a:gd name="connsiteX16" fmla="*/ 49403 w 222320"/>
                <a:gd name="connsiteY16" fmla="*/ 216556 h 217404"/>
                <a:gd name="connsiteX17" fmla="*/ 48559 w 222320"/>
                <a:gd name="connsiteY17" fmla="*/ 217403 h 217404"/>
                <a:gd name="connsiteX18" fmla="*/ 844 w 222320"/>
                <a:gd name="connsiteY18" fmla="*/ 217403 h 217404"/>
                <a:gd name="connsiteX19" fmla="*/ 0 w 222320"/>
                <a:gd name="connsiteY19" fmla="*/ 216556 h 217404"/>
                <a:gd name="connsiteX20" fmla="*/ 6 w 222320"/>
                <a:gd name="connsiteY20" fmla="*/ 216556 h 217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320" h="217404">
                  <a:moveTo>
                    <a:pt x="10" y="216559"/>
                  </a:moveTo>
                  <a:lnTo>
                    <a:pt x="10" y="6832"/>
                  </a:lnTo>
                  <a:cubicBezTo>
                    <a:pt x="10" y="6361"/>
                    <a:pt x="389" y="5985"/>
                    <a:pt x="854" y="5985"/>
                  </a:cubicBezTo>
                  <a:lnTo>
                    <a:pt x="46967" y="5985"/>
                  </a:lnTo>
                  <a:cubicBezTo>
                    <a:pt x="47444" y="5985"/>
                    <a:pt x="47817" y="6367"/>
                    <a:pt x="47817" y="6832"/>
                  </a:cubicBezTo>
                  <a:lnTo>
                    <a:pt x="47817" y="27925"/>
                  </a:lnTo>
                  <a:lnTo>
                    <a:pt x="48612" y="27925"/>
                  </a:lnTo>
                  <a:cubicBezTo>
                    <a:pt x="65747" y="9975"/>
                    <a:pt x="92841" y="0"/>
                    <a:pt x="121525" y="0"/>
                  </a:cubicBezTo>
                  <a:cubicBezTo>
                    <a:pt x="181682" y="0"/>
                    <a:pt x="222320" y="38294"/>
                    <a:pt x="222320" y="94142"/>
                  </a:cubicBezTo>
                  <a:lnTo>
                    <a:pt x="222320" y="216558"/>
                  </a:lnTo>
                  <a:cubicBezTo>
                    <a:pt x="222320" y="217029"/>
                    <a:pt x="221941" y="217404"/>
                    <a:pt x="221470" y="217404"/>
                  </a:cubicBezTo>
                  <a:lnTo>
                    <a:pt x="173761" y="217404"/>
                  </a:lnTo>
                  <a:cubicBezTo>
                    <a:pt x="173292" y="217404"/>
                    <a:pt x="172917" y="217023"/>
                    <a:pt x="172917" y="216558"/>
                  </a:cubicBezTo>
                  <a:lnTo>
                    <a:pt x="172917" y="101721"/>
                  </a:lnTo>
                  <a:cubicBezTo>
                    <a:pt x="172917" y="65824"/>
                    <a:pt x="150201" y="44277"/>
                    <a:pt x="113548" y="44277"/>
                  </a:cubicBezTo>
                  <a:cubicBezTo>
                    <a:pt x="76896" y="44277"/>
                    <a:pt x="49403" y="67811"/>
                    <a:pt x="49403" y="102120"/>
                  </a:cubicBezTo>
                  <a:lnTo>
                    <a:pt x="49403" y="216556"/>
                  </a:lnTo>
                  <a:cubicBezTo>
                    <a:pt x="49403" y="217027"/>
                    <a:pt x="49024" y="217403"/>
                    <a:pt x="48559" y="217403"/>
                  </a:cubicBezTo>
                  <a:lnTo>
                    <a:pt x="844" y="217403"/>
                  </a:lnTo>
                  <a:cubicBezTo>
                    <a:pt x="375" y="217403"/>
                    <a:pt x="0" y="217021"/>
                    <a:pt x="0" y="216556"/>
                  </a:cubicBezTo>
                  <a:lnTo>
                    <a:pt x="6" y="216556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B0C1D851-C846-1E70-62AD-695B9917054F}"/>
                </a:ext>
              </a:extLst>
            </p:cNvPr>
            <p:cNvSpPr/>
            <p:nvPr/>
          </p:nvSpPr>
          <p:spPr>
            <a:xfrm>
              <a:off x="620958" y="1312748"/>
              <a:ext cx="394611" cy="341359"/>
            </a:xfrm>
            <a:custGeom>
              <a:avLst/>
              <a:gdLst>
                <a:gd name="connsiteX0" fmla="*/ 394599 w 394611"/>
                <a:gd name="connsiteY0" fmla="*/ 176899 h 341359"/>
                <a:gd name="connsiteX1" fmla="*/ 393359 w 394611"/>
                <a:gd name="connsiteY1" fmla="*/ 130955 h 341359"/>
                <a:gd name="connsiteX2" fmla="*/ 360326 w 394611"/>
                <a:gd name="connsiteY2" fmla="*/ 56382 h 341359"/>
                <a:gd name="connsiteX3" fmla="*/ 288449 w 394611"/>
                <a:gd name="connsiteY3" fmla="*/ 13743 h 341359"/>
                <a:gd name="connsiteX4" fmla="*/ 197306 w 394611"/>
                <a:gd name="connsiteY4" fmla="*/ 0 h 341359"/>
                <a:gd name="connsiteX5" fmla="*/ 106169 w 394611"/>
                <a:gd name="connsiteY5" fmla="*/ 13737 h 341359"/>
                <a:gd name="connsiteX6" fmla="*/ 51747 w 394611"/>
                <a:gd name="connsiteY6" fmla="*/ 41132 h 341359"/>
                <a:gd name="connsiteX7" fmla="*/ 34394 w 394611"/>
                <a:gd name="connsiteY7" fmla="*/ 56275 h 341359"/>
                <a:gd name="connsiteX8" fmla="*/ 19595 w 394611"/>
                <a:gd name="connsiteY8" fmla="*/ 75776 h 341359"/>
                <a:gd name="connsiteX9" fmla="*/ 24249 w 394611"/>
                <a:gd name="connsiteY9" fmla="*/ 122989 h 341359"/>
                <a:gd name="connsiteX10" fmla="*/ 110273 w 394611"/>
                <a:gd name="connsiteY10" fmla="*/ 161746 h 341359"/>
                <a:gd name="connsiteX11" fmla="*/ 195833 w 394611"/>
                <a:gd name="connsiteY11" fmla="*/ 178878 h 341359"/>
                <a:gd name="connsiteX12" fmla="*/ 283901 w 394611"/>
                <a:gd name="connsiteY12" fmla="*/ 196703 h 341359"/>
                <a:gd name="connsiteX13" fmla="*/ 281129 w 394611"/>
                <a:gd name="connsiteY13" fmla="*/ 208210 h 341359"/>
                <a:gd name="connsiteX14" fmla="*/ 267884 w 394611"/>
                <a:gd name="connsiteY14" fmla="*/ 217119 h 341359"/>
                <a:gd name="connsiteX15" fmla="*/ 197318 w 394611"/>
                <a:gd name="connsiteY15" fmla="*/ 230989 h 341359"/>
                <a:gd name="connsiteX16" fmla="*/ 113495 w 394611"/>
                <a:gd name="connsiteY16" fmla="*/ 208210 h 341359"/>
                <a:gd name="connsiteX17" fmla="*/ 110326 w 394611"/>
                <a:gd name="connsiteY17" fmla="*/ 185990 h 341359"/>
                <a:gd name="connsiteX18" fmla="*/ 93643 w 394611"/>
                <a:gd name="connsiteY18" fmla="*/ 181818 h 341359"/>
                <a:gd name="connsiteX19" fmla="*/ 101539 w 394611"/>
                <a:gd name="connsiteY19" fmla="*/ 219804 h 341359"/>
                <a:gd name="connsiteX20" fmla="*/ 135730 w 394611"/>
                <a:gd name="connsiteY20" fmla="*/ 238691 h 341359"/>
                <a:gd name="connsiteX21" fmla="*/ 197314 w 394611"/>
                <a:gd name="connsiteY21" fmla="*/ 247659 h 341359"/>
                <a:gd name="connsiteX22" fmla="*/ 258892 w 394611"/>
                <a:gd name="connsiteY22" fmla="*/ 238691 h 341359"/>
                <a:gd name="connsiteX23" fmla="*/ 289930 w 394611"/>
                <a:gd name="connsiteY23" fmla="*/ 222732 h 341359"/>
                <a:gd name="connsiteX24" fmla="*/ 293089 w 394611"/>
                <a:gd name="connsiteY24" fmla="*/ 219802 h 341359"/>
                <a:gd name="connsiteX25" fmla="*/ 300235 w 394611"/>
                <a:gd name="connsiteY25" fmla="*/ 201121 h 341359"/>
                <a:gd name="connsiteX26" fmla="*/ 314345 w 394611"/>
                <a:gd name="connsiteY26" fmla="*/ 205573 h 341359"/>
                <a:gd name="connsiteX27" fmla="*/ 305627 w 394611"/>
                <a:gd name="connsiteY27" fmla="*/ 227554 h 341359"/>
                <a:gd name="connsiteX28" fmla="*/ 303552 w 394611"/>
                <a:gd name="connsiteY28" fmla="*/ 229938 h 341359"/>
                <a:gd name="connsiteX29" fmla="*/ 197322 w 394611"/>
                <a:gd name="connsiteY29" fmla="*/ 262231 h 341359"/>
                <a:gd name="connsiteX30" fmla="*/ 91086 w 394611"/>
                <a:gd name="connsiteY30" fmla="*/ 229938 h 341359"/>
                <a:gd name="connsiteX31" fmla="*/ 79890 w 394611"/>
                <a:gd name="connsiteY31" fmla="*/ 202289 h 341359"/>
                <a:gd name="connsiteX32" fmla="*/ 79077 w 394611"/>
                <a:gd name="connsiteY32" fmla="*/ 177669 h 341359"/>
                <a:gd name="connsiteX33" fmla="*/ 62437 w 394611"/>
                <a:gd name="connsiteY33" fmla="*/ 172138 h 341359"/>
                <a:gd name="connsiteX34" fmla="*/ 63339 w 394611"/>
                <a:gd name="connsiteY34" fmla="*/ 203996 h 341359"/>
                <a:gd name="connsiteX35" fmla="*/ 79136 w 394611"/>
                <a:gd name="connsiteY35" fmla="*/ 241523 h 341359"/>
                <a:gd name="connsiteX36" fmla="*/ 122854 w 394611"/>
                <a:gd name="connsiteY36" fmla="*/ 267317 h 341359"/>
                <a:gd name="connsiteX37" fmla="*/ 197330 w 394611"/>
                <a:gd name="connsiteY37" fmla="*/ 278886 h 341359"/>
                <a:gd name="connsiteX38" fmla="*/ 271799 w 394611"/>
                <a:gd name="connsiteY38" fmla="*/ 267317 h 341359"/>
                <a:gd name="connsiteX39" fmla="*/ 315518 w 394611"/>
                <a:gd name="connsiteY39" fmla="*/ 241523 h 341359"/>
                <a:gd name="connsiteX40" fmla="*/ 321697 w 394611"/>
                <a:gd name="connsiteY40" fmla="*/ 233772 h 341359"/>
                <a:gd name="connsiteX41" fmla="*/ 330220 w 394611"/>
                <a:gd name="connsiteY41" fmla="*/ 211695 h 341359"/>
                <a:gd name="connsiteX42" fmla="*/ 343676 w 394611"/>
                <a:gd name="connsiteY42" fmla="*/ 218496 h 341359"/>
                <a:gd name="connsiteX43" fmla="*/ 334561 w 394611"/>
                <a:gd name="connsiteY43" fmla="*/ 240641 h 341359"/>
                <a:gd name="connsiteX44" fmla="*/ 325973 w 394611"/>
                <a:gd name="connsiteY44" fmla="*/ 251667 h 341359"/>
                <a:gd name="connsiteX45" fmla="*/ 197324 w 394611"/>
                <a:gd name="connsiteY45" fmla="*/ 293466 h 341359"/>
                <a:gd name="connsiteX46" fmla="*/ 68674 w 394611"/>
                <a:gd name="connsiteY46" fmla="*/ 251667 h 341359"/>
                <a:gd name="connsiteX47" fmla="*/ 48854 w 394611"/>
                <a:gd name="connsiteY47" fmla="*/ 205495 h 341359"/>
                <a:gd name="connsiteX48" fmla="*/ 47871 w 394611"/>
                <a:gd name="connsiteY48" fmla="*/ 166313 h 341359"/>
                <a:gd name="connsiteX49" fmla="*/ 31256 w 394611"/>
                <a:gd name="connsiteY49" fmla="*/ 157916 h 341359"/>
                <a:gd name="connsiteX50" fmla="*/ 32297 w 394611"/>
                <a:gd name="connsiteY50" fmla="*/ 207202 h 341359"/>
                <a:gd name="connsiteX51" fmla="*/ 56713 w 394611"/>
                <a:gd name="connsiteY51" fmla="*/ 263252 h 341359"/>
                <a:gd name="connsiteX52" fmla="*/ 197318 w 394611"/>
                <a:gd name="connsiteY52" fmla="*/ 310123 h 341359"/>
                <a:gd name="connsiteX53" fmla="*/ 337917 w 394611"/>
                <a:gd name="connsiteY53" fmla="*/ 263246 h 341359"/>
                <a:gd name="connsiteX54" fmla="*/ 342875 w 394611"/>
                <a:gd name="connsiteY54" fmla="*/ 257621 h 341359"/>
                <a:gd name="connsiteX55" fmla="*/ 357906 w 394611"/>
                <a:gd name="connsiteY55" fmla="*/ 229416 h 341359"/>
                <a:gd name="connsiteX56" fmla="*/ 360783 w 394611"/>
                <a:gd name="connsiteY56" fmla="*/ 257308 h 341359"/>
                <a:gd name="connsiteX57" fmla="*/ 348431 w 394611"/>
                <a:gd name="connsiteY57" fmla="*/ 273329 h 341359"/>
                <a:gd name="connsiteX58" fmla="*/ 348378 w 394611"/>
                <a:gd name="connsiteY58" fmla="*/ 273382 h 341359"/>
                <a:gd name="connsiteX59" fmla="*/ 342875 w 394611"/>
                <a:gd name="connsiteY59" fmla="*/ 278696 h 341359"/>
                <a:gd name="connsiteX60" fmla="*/ 283251 w 394611"/>
                <a:gd name="connsiteY60" fmla="*/ 311787 h 341359"/>
                <a:gd name="connsiteX61" fmla="*/ 197310 w 394611"/>
                <a:gd name="connsiteY61" fmla="*/ 324695 h 341359"/>
                <a:gd name="connsiteX62" fmla="*/ 111369 w 394611"/>
                <a:gd name="connsiteY62" fmla="*/ 311793 h 341359"/>
                <a:gd name="connsiteX63" fmla="*/ 46242 w 394611"/>
                <a:gd name="connsiteY63" fmla="*/ 273388 h 341359"/>
                <a:gd name="connsiteX64" fmla="*/ 17802 w 394611"/>
                <a:gd name="connsiteY64" fmla="*/ 208693 h 341359"/>
                <a:gd name="connsiteX65" fmla="*/ 16847 w 394611"/>
                <a:gd name="connsiteY65" fmla="*/ 148156 h 341359"/>
                <a:gd name="connsiteX66" fmla="*/ 1146 w 394611"/>
                <a:gd name="connsiteY66" fmla="*/ 132011 h 341359"/>
                <a:gd name="connsiteX67" fmla="*/ 27 w 394611"/>
                <a:gd name="connsiteY67" fmla="*/ 171864 h 341359"/>
                <a:gd name="connsiteX68" fmla="*/ 1263 w 394611"/>
                <a:gd name="connsiteY68" fmla="*/ 210406 h 341359"/>
                <a:gd name="connsiteX69" fmla="*/ 34298 w 394611"/>
                <a:gd name="connsiteY69" fmla="*/ 284977 h 341359"/>
                <a:gd name="connsiteX70" fmla="*/ 106179 w 394611"/>
                <a:gd name="connsiteY70" fmla="*/ 327623 h 341359"/>
                <a:gd name="connsiteX71" fmla="*/ 197320 w 394611"/>
                <a:gd name="connsiteY71" fmla="*/ 341359 h 341359"/>
                <a:gd name="connsiteX72" fmla="*/ 288457 w 394611"/>
                <a:gd name="connsiteY72" fmla="*/ 327623 h 341359"/>
                <a:gd name="connsiteX73" fmla="*/ 342879 w 394611"/>
                <a:gd name="connsiteY73" fmla="*/ 300227 h 341359"/>
                <a:gd name="connsiteX74" fmla="*/ 360307 w 394611"/>
                <a:gd name="connsiteY74" fmla="*/ 285004 h 341359"/>
                <a:gd name="connsiteX75" fmla="*/ 374898 w 394611"/>
                <a:gd name="connsiteY75" fmla="*/ 266133 h 341359"/>
                <a:gd name="connsiteX76" fmla="*/ 370526 w 394611"/>
                <a:gd name="connsiteY76" fmla="*/ 218529 h 341359"/>
                <a:gd name="connsiteX77" fmla="*/ 284349 w 394611"/>
                <a:gd name="connsiteY77" fmla="*/ 179611 h 341359"/>
                <a:gd name="connsiteX78" fmla="*/ 198789 w 394611"/>
                <a:gd name="connsiteY78" fmla="*/ 162479 h 341359"/>
                <a:gd name="connsiteX79" fmla="*/ 110721 w 394611"/>
                <a:gd name="connsiteY79" fmla="*/ 144655 h 341359"/>
                <a:gd name="connsiteX80" fmla="*/ 113493 w 394611"/>
                <a:gd name="connsiteY80" fmla="*/ 133150 h 341359"/>
                <a:gd name="connsiteX81" fmla="*/ 126738 w 394611"/>
                <a:gd name="connsiteY81" fmla="*/ 124240 h 341359"/>
                <a:gd name="connsiteX82" fmla="*/ 197310 w 394611"/>
                <a:gd name="connsiteY82" fmla="*/ 110371 h 341359"/>
                <a:gd name="connsiteX83" fmla="*/ 281127 w 394611"/>
                <a:gd name="connsiteY83" fmla="*/ 133150 h 341359"/>
                <a:gd name="connsiteX84" fmla="*/ 284296 w 394611"/>
                <a:gd name="connsiteY84" fmla="*/ 155367 h 341359"/>
                <a:gd name="connsiteX85" fmla="*/ 300979 w 394611"/>
                <a:gd name="connsiteY85" fmla="*/ 159539 h 341359"/>
                <a:gd name="connsiteX86" fmla="*/ 293083 w 394611"/>
                <a:gd name="connsiteY86" fmla="*/ 121553 h 341359"/>
                <a:gd name="connsiteX87" fmla="*/ 258892 w 394611"/>
                <a:gd name="connsiteY87" fmla="*/ 102666 h 341359"/>
                <a:gd name="connsiteX88" fmla="*/ 197308 w 394611"/>
                <a:gd name="connsiteY88" fmla="*/ 93698 h 341359"/>
                <a:gd name="connsiteX89" fmla="*/ 135730 w 394611"/>
                <a:gd name="connsiteY89" fmla="*/ 102666 h 341359"/>
                <a:gd name="connsiteX90" fmla="*/ 104692 w 394611"/>
                <a:gd name="connsiteY90" fmla="*/ 118625 h 341359"/>
                <a:gd name="connsiteX91" fmla="*/ 101533 w 394611"/>
                <a:gd name="connsiteY91" fmla="*/ 121555 h 341359"/>
                <a:gd name="connsiteX92" fmla="*/ 94389 w 394611"/>
                <a:gd name="connsiteY92" fmla="*/ 140230 h 341359"/>
                <a:gd name="connsiteX93" fmla="*/ 80277 w 394611"/>
                <a:gd name="connsiteY93" fmla="*/ 135773 h 341359"/>
                <a:gd name="connsiteX94" fmla="*/ 88995 w 394611"/>
                <a:gd name="connsiteY94" fmla="*/ 113792 h 341359"/>
                <a:gd name="connsiteX95" fmla="*/ 91072 w 394611"/>
                <a:gd name="connsiteY95" fmla="*/ 111407 h 341359"/>
                <a:gd name="connsiteX96" fmla="*/ 197302 w 394611"/>
                <a:gd name="connsiteY96" fmla="*/ 79116 h 341359"/>
                <a:gd name="connsiteX97" fmla="*/ 303538 w 394611"/>
                <a:gd name="connsiteY97" fmla="*/ 111407 h 341359"/>
                <a:gd name="connsiteX98" fmla="*/ 314734 w 394611"/>
                <a:gd name="connsiteY98" fmla="*/ 139057 h 341359"/>
                <a:gd name="connsiteX99" fmla="*/ 315547 w 394611"/>
                <a:gd name="connsiteY99" fmla="*/ 163676 h 341359"/>
                <a:gd name="connsiteX100" fmla="*/ 332187 w 394611"/>
                <a:gd name="connsiteY100" fmla="*/ 169208 h 341359"/>
                <a:gd name="connsiteX101" fmla="*/ 331285 w 394611"/>
                <a:gd name="connsiteY101" fmla="*/ 137349 h 341359"/>
                <a:gd name="connsiteX102" fmla="*/ 315488 w 394611"/>
                <a:gd name="connsiteY102" fmla="*/ 99822 h 341359"/>
                <a:gd name="connsiteX103" fmla="*/ 271770 w 394611"/>
                <a:gd name="connsiteY103" fmla="*/ 74029 h 341359"/>
                <a:gd name="connsiteX104" fmla="*/ 197300 w 394611"/>
                <a:gd name="connsiteY104" fmla="*/ 62460 h 341359"/>
                <a:gd name="connsiteX105" fmla="*/ 122831 w 394611"/>
                <a:gd name="connsiteY105" fmla="*/ 74029 h 341359"/>
                <a:gd name="connsiteX106" fmla="*/ 79112 w 394611"/>
                <a:gd name="connsiteY106" fmla="*/ 99822 h 341359"/>
                <a:gd name="connsiteX107" fmla="*/ 72933 w 394611"/>
                <a:gd name="connsiteY107" fmla="*/ 107574 h 341359"/>
                <a:gd name="connsiteX108" fmla="*/ 64410 w 394611"/>
                <a:gd name="connsiteY108" fmla="*/ 129649 h 341359"/>
                <a:gd name="connsiteX109" fmla="*/ 50954 w 394611"/>
                <a:gd name="connsiteY109" fmla="*/ 122854 h 341359"/>
                <a:gd name="connsiteX110" fmla="*/ 60069 w 394611"/>
                <a:gd name="connsiteY110" fmla="*/ 100708 h 341359"/>
                <a:gd name="connsiteX111" fmla="*/ 68657 w 394611"/>
                <a:gd name="connsiteY111" fmla="*/ 89684 h 341359"/>
                <a:gd name="connsiteX112" fmla="*/ 197306 w 394611"/>
                <a:gd name="connsiteY112" fmla="*/ 47886 h 341359"/>
                <a:gd name="connsiteX113" fmla="*/ 325955 w 394611"/>
                <a:gd name="connsiteY113" fmla="*/ 89684 h 341359"/>
                <a:gd name="connsiteX114" fmla="*/ 345774 w 394611"/>
                <a:gd name="connsiteY114" fmla="*/ 135855 h 341359"/>
                <a:gd name="connsiteX115" fmla="*/ 346757 w 394611"/>
                <a:gd name="connsiteY115" fmla="*/ 175037 h 341359"/>
                <a:gd name="connsiteX116" fmla="*/ 363370 w 394611"/>
                <a:gd name="connsiteY116" fmla="*/ 183433 h 341359"/>
                <a:gd name="connsiteX117" fmla="*/ 362330 w 394611"/>
                <a:gd name="connsiteY117" fmla="*/ 134147 h 341359"/>
                <a:gd name="connsiteX118" fmla="*/ 337915 w 394611"/>
                <a:gd name="connsiteY118" fmla="*/ 78097 h 341359"/>
                <a:gd name="connsiteX119" fmla="*/ 197310 w 394611"/>
                <a:gd name="connsiteY119" fmla="*/ 31227 h 341359"/>
                <a:gd name="connsiteX120" fmla="*/ 56711 w 394611"/>
                <a:gd name="connsiteY120" fmla="*/ 78101 h 341359"/>
                <a:gd name="connsiteX121" fmla="*/ 51753 w 394611"/>
                <a:gd name="connsiteY121" fmla="*/ 83727 h 341359"/>
                <a:gd name="connsiteX122" fmla="*/ 36722 w 394611"/>
                <a:gd name="connsiteY122" fmla="*/ 111932 h 341359"/>
                <a:gd name="connsiteX123" fmla="*/ 33786 w 394611"/>
                <a:gd name="connsiteY123" fmla="*/ 84484 h 341359"/>
                <a:gd name="connsiteX124" fmla="*/ 51759 w 394611"/>
                <a:gd name="connsiteY124" fmla="*/ 62651 h 341359"/>
                <a:gd name="connsiteX125" fmla="*/ 111377 w 394611"/>
                <a:gd name="connsiteY125" fmla="*/ 29560 h 341359"/>
                <a:gd name="connsiteX126" fmla="*/ 197324 w 394611"/>
                <a:gd name="connsiteY126" fmla="*/ 16653 h 341359"/>
                <a:gd name="connsiteX127" fmla="*/ 283259 w 394611"/>
                <a:gd name="connsiteY127" fmla="*/ 29554 h 341359"/>
                <a:gd name="connsiteX128" fmla="*/ 348380 w 394611"/>
                <a:gd name="connsiteY128" fmla="*/ 67960 h 341359"/>
                <a:gd name="connsiteX129" fmla="*/ 376820 w 394611"/>
                <a:gd name="connsiteY129" fmla="*/ 132653 h 341359"/>
                <a:gd name="connsiteX130" fmla="*/ 377865 w 394611"/>
                <a:gd name="connsiteY130" fmla="*/ 193260 h 341359"/>
                <a:gd name="connsiteX131" fmla="*/ 393492 w 394611"/>
                <a:gd name="connsiteY131" fmla="*/ 209356 h 341359"/>
                <a:gd name="connsiteX132" fmla="*/ 394611 w 394611"/>
                <a:gd name="connsiteY132" fmla="*/ 176889 h 341359"/>
                <a:gd name="connsiteX133" fmla="*/ 394601 w 394611"/>
                <a:gd name="connsiteY133" fmla="*/ 176889 h 34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394611" h="341359">
                  <a:moveTo>
                    <a:pt x="394599" y="176899"/>
                  </a:moveTo>
                  <a:cubicBezTo>
                    <a:pt x="394599" y="152412"/>
                    <a:pt x="394599" y="142931"/>
                    <a:pt x="393359" y="130955"/>
                  </a:cubicBezTo>
                  <a:cubicBezTo>
                    <a:pt x="390264" y="100941"/>
                    <a:pt x="379153" y="75852"/>
                    <a:pt x="360326" y="56382"/>
                  </a:cubicBezTo>
                  <a:cubicBezTo>
                    <a:pt x="342465" y="37912"/>
                    <a:pt x="318284" y="23567"/>
                    <a:pt x="288449" y="13743"/>
                  </a:cubicBezTo>
                  <a:cubicBezTo>
                    <a:pt x="261162" y="4749"/>
                    <a:pt x="229643" y="0"/>
                    <a:pt x="197306" y="0"/>
                  </a:cubicBezTo>
                  <a:cubicBezTo>
                    <a:pt x="164969" y="0"/>
                    <a:pt x="133456" y="4749"/>
                    <a:pt x="106169" y="13737"/>
                  </a:cubicBezTo>
                  <a:cubicBezTo>
                    <a:pt x="85133" y="20663"/>
                    <a:pt x="66924" y="29848"/>
                    <a:pt x="51747" y="41132"/>
                  </a:cubicBezTo>
                  <a:cubicBezTo>
                    <a:pt x="45435" y="45822"/>
                    <a:pt x="39631" y="50867"/>
                    <a:pt x="34394" y="56275"/>
                  </a:cubicBezTo>
                  <a:cubicBezTo>
                    <a:pt x="29746" y="60773"/>
                    <a:pt x="24766" y="67336"/>
                    <a:pt x="19595" y="75776"/>
                  </a:cubicBezTo>
                  <a:cubicBezTo>
                    <a:pt x="10406" y="90776"/>
                    <a:pt x="12303" y="110202"/>
                    <a:pt x="24249" y="122989"/>
                  </a:cubicBezTo>
                  <a:cubicBezTo>
                    <a:pt x="33802" y="133210"/>
                    <a:pt x="53560" y="148015"/>
                    <a:pt x="110273" y="161746"/>
                  </a:cubicBezTo>
                  <a:cubicBezTo>
                    <a:pt x="136435" y="168081"/>
                    <a:pt x="165789" y="173448"/>
                    <a:pt x="195833" y="178878"/>
                  </a:cubicBezTo>
                  <a:cubicBezTo>
                    <a:pt x="226168" y="184357"/>
                    <a:pt x="256958" y="189923"/>
                    <a:pt x="283901" y="196703"/>
                  </a:cubicBezTo>
                  <a:cubicBezTo>
                    <a:pt x="283483" y="202572"/>
                    <a:pt x="282676" y="206602"/>
                    <a:pt x="281129" y="208210"/>
                  </a:cubicBezTo>
                  <a:cubicBezTo>
                    <a:pt x="278717" y="210705"/>
                    <a:pt x="274311" y="213909"/>
                    <a:pt x="267884" y="217119"/>
                  </a:cubicBezTo>
                  <a:cubicBezTo>
                    <a:pt x="254022" y="224035"/>
                    <a:pt x="230763" y="230989"/>
                    <a:pt x="197318" y="230989"/>
                  </a:cubicBezTo>
                  <a:cubicBezTo>
                    <a:pt x="148725" y="230989"/>
                    <a:pt x="121116" y="216088"/>
                    <a:pt x="113495" y="208210"/>
                  </a:cubicBezTo>
                  <a:cubicBezTo>
                    <a:pt x="111129" y="205761"/>
                    <a:pt x="110494" y="197671"/>
                    <a:pt x="110326" y="185990"/>
                  </a:cubicBezTo>
                  <a:cubicBezTo>
                    <a:pt x="104649" y="184652"/>
                    <a:pt x="99078" y="183261"/>
                    <a:pt x="93643" y="181818"/>
                  </a:cubicBezTo>
                  <a:cubicBezTo>
                    <a:pt x="93758" y="202334"/>
                    <a:pt x="94657" y="212687"/>
                    <a:pt x="101539" y="219804"/>
                  </a:cubicBezTo>
                  <a:cubicBezTo>
                    <a:pt x="108537" y="227038"/>
                    <a:pt x="120678" y="233748"/>
                    <a:pt x="135730" y="238691"/>
                  </a:cubicBezTo>
                  <a:cubicBezTo>
                    <a:pt x="153591" y="244555"/>
                    <a:pt x="174801" y="247659"/>
                    <a:pt x="197314" y="247659"/>
                  </a:cubicBezTo>
                  <a:cubicBezTo>
                    <a:pt x="219827" y="247659"/>
                    <a:pt x="241032" y="244561"/>
                    <a:pt x="258892" y="238691"/>
                  </a:cubicBezTo>
                  <a:cubicBezTo>
                    <a:pt x="271889" y="234423"/>
                    <a:pt x="282710" y="228841"/>
                    <a:pt x="289930" y="222732"/>
                  </a:cubicBezTo>
                  <a:cubicBezTo>
                    <a:pt x="291071" y="221770"/>
                    <a:pt x="292132" y="220792"/>
                    <a:pt x="293089" y="219802"/>
                  </a:cubicBezTo>
                  <a:cubicBezTo>
                    <a:pt x="297367" y="215382"/>
                    <a:pt x="299330" y="209702"/>
                    <a:pt x="300235" y="201121"/>
                  </a:cubicBezTo>
                  <a:cubicBezTo>
                    <a:pt x="305130" y="202549"/>
                    <a:pt x="309846" y="204030"/>
                    <a:pt x="314345" y="205573"/>
                  </a:cubicBezTo>
                  <a:cubicBezTo>
                    <a:pt x="313400" y="212219"/>
                    <a:pt x="311282" y="220505"/>
                    <a:pt x="305627" y="227554"/>
                  </a:cubicBezTo>
                  <a:cubicBezTo>
                    <a:pt x="304976" y="228364"/>
                    <a:pt x="304296" y="229162"/>
                    <a:pt x="303552" y="229938"/>
                  </a:cubicBezTo>
                  <a:cubicBezTo>
                    <a:pt x="288459" y="245547"/>
                    <a:pt x="252779" y="262231"/>
                    <a:pt x="197322" y="262231"/>
                  </a:cubicBezTo>
                  <a:cubicBezTo>
                    <a:pt x="141864" y="262231"/>
                    <a:pt x="106181" y="245549"/>
                    <a:pt x="91086" y="229938"/>
                  </a:cubicBezTo>
                  <a:cubicBezTo>
                    <a:pt x="82709" y="221277"/>
                    <a:pt x="80681" y="210009"/>
                    <a:pt x="79890" y="202289"/>
                  </a:cubicBezTo>
                  <a:cubicBezTo>
                    <a:pt x="79198" y="195590"/>
                    <a:pt x="79093" y="187805"/>
                    <a:pt x="79077" y="177669"/>
                  </a:cubicBezTo>
                  <a:cubicBezTo>
                    <a:pt x="73426" y="176093"/>
                    <a:pt x="63181" y="172414"/>
                    <a:pt x="62437" y="172138"/>
                  </a:cubicBezTo>
                  <a:cubicBezTo>
                    <a:pt x="62437" y="185548"/>
                    <a:pt x="62443" y="195271"/>
                    <a:pt x="63339" y="203996"/>
                  </a:cubicBezTo>
                  <a:cubicBezTo>
                    <a:pt x="64390" y="214181"/>
                    <a:pt x="67168" y="229150"/>
                    <a:pt x="79136" y="241523"/>
                  </a:cubicBezTo>
                  <a:cubicBezTo>
                    <a:pt x="88986" y="251708"/>
                    <a:pt x="104507" y="260866"/>
                    <a:pt x="122854" y="267317"/>
                  </a:cubicBezTo>
                  <a:cubicBezTo>
                    <a:pt x="144691" y="274994"/>
                    <a:pt x="169296" y="278886"/>
                    <a:pt x="197330" y="278886"/>
                  </a:cubicBezTo>
                  <a:cubicBezTo>
                    <a:pt x="225363" y="278886"/>
                    <a:pt x="249962" y="274994"/>
                    <a:pt x="271799" y="267317"/>
                  </a:cubicBezTo>
                  <a:cubicBezTo>
                    <a:pt x="290147" y="260866"/>
                    <a:pt x="305672" y="251708"/>
                    <a:pt x="315518" y="241523"/>
                  </a:cubicBezTo>
                  <a:cubicBezTo>
                    <a:pt x="317932" y="239028"/>
                    <a:pt x="319970" y="236420"/>
                    <a:pt x="321697" y="233772"/>
                  </a:cubicBezTo>
                  <a:cubicBezTo>
                    <a:pt x="326561" y="226316"/>
                    <a:pt x="328948" y="218512"/>
                    <a:pt x="330220" y="211695"/>
                  </a:cubicBezTo>
                  <a:cubicBezTo>
                    <a:pt x="335119" y="213843"/>
                    <a:pt x="339626" y="216100"/>
                    <a:pt x="343676" y="218496"/>
                  </a:cubicBezTo>
                  <a:cubicBezTo>
                    <a:pt x="342123" y="224994"/>
                    <a:pt x="339413" y="232851"/>
                    <a:pt x="334561" y="240641"/>
                  </a:cubicBezTo>
                  <a:cubicBezTo>
                    <a:pt x="332232" y="244385"/>
                    <a:pt x="329411" y="248113"/>
                    <a:pt x="325973" y="251667"/>
                  </a:cubicBezTo>
                  <a:cubicBezTo>
                    <a:pt x="300661" y="277842"/>
                    <a:pt x="252402" y="293466"/>
                    <a:pt x="197324" y="293466"/>
                  </a:cubicBezTo>
                  <a:cubicBezTo>
                    <a:pt x="142245" y="293466"/>
                    <a:pt x="93983" y="277842"/>
                    <a:pt x="68674" y="251667"/>
                  </a:cubicBezTo>
                  <a:cubicBezTo>
                    <a:pt x="51817" y="234234"/>
                    <a:pt x="49588" y="212603"/>
                    <a:pt x="48854" y="205495"/>
                  </a:cubicBezTo>
                  <a:cubicBezTo>
                    <a:pt x="47871" y="195967"/>
                    <a:pt x="47871" y="182896"/>
                    <a:pt x="47871" y="166313"/>
                  </a:cubicBezTo>
                  <a:cubicBezTo>
                    <a:pt x="41835" y="163647"/>
                    <a:pt x="36306" y="160856"/>
                    <a:pt x="31256" y="157916"/>
                  </a:cubicBezTo>
                  <a:cubicBezTo>
                    <a:pt x="31256" y="188738"/>
                    <a:pt x="31229" y="196822"/>
                    <a:pt x="32297" y="207202"/>
                  </a:cubicBezTo>
                  <a:cubicBezTo>
                    <a:pt x="33175" y="215732"/>
                    <a:pt x="35851" y="241678"/>
                    <a:pt x="56713" y="263252"/>
                  </a:cubicBezTo>
                  <a:cubicBezTo>
                    <a:pt x="85094" y="292603"/>
                    <a:pt x="137652" y="310123"/>
                    <a:pt x="197318" y="310123"/>
                  </a:cubicBezTo>
                  <a:cubicBezTo>
                    <a:pt x="256983" y="310123"/>
                    <a:pt x="309538" y="292599"/>
                    <a:pt x="337917" y="263246"/>
                  </a:cubicBezTo>
                  <a:cubicBezTo>
                    <a:pt x="339703" y="261402"/>
                    <a:pt x="341343" y="259518"/>
                    <a:pt x="342875" y="257621"/>
                  </a:cubicBezTo>
                  <a:cubicBezTo>
                    <a:pt x="350549" y="248103"/>
                    <a:pt x="355128" y="238136"/>
                    <a:pt x="357906" y="229416"/>
                  </a:cubicBezTo>
                  <a:cubicBezTo>
                    <a:pt x="365378" y="237015"/>
                    <a:pt x="366218" y="248584"/>
                    <a:pt x="360783" y="257308"/>
                  </a:cubicBezTo>
                  <a:cubicBezTo>
                    <a:pt x="356864" y="263594"/>
                    <a:pt x="352709" y="268989"/>
                    <a:pt x="348431" y="273329"/>
                  </a:cubicBezTo>
                  <a:lnTo>
                    <a:pt x="348378" y="273382"/>
                  </a:lnTo>
                  <a:cubicBezTo>
                    <a:pt x="346620" y="275201"/>
                    <a:pt x="344776" y="276967"/>
                    <a:pt x="342875" y="278696"/>
                  </a:cubicBezTo>
                  <a:cubicBezTo>
                    <a:pt x="327506" y="292683"/>
                    <a:pt x="307502" y="303801"/>
                    <a:pt x="283251" y="311787"/>
                  </a:cubicBezTo>
                  <a:cubicBezTo>
                    <a:pt x="257616" y="320231"/>
                    <a:pt x="227899" y="324695"/>
                    <a:pt x="197310" y="324695"/>
                  </a:cubicBezTo>
                  <a:cubicBezTo>
                    <a:pt x="166721" y="324695"/>
                    <a:pt x="137006" y="320231"/>
                    <a:pt x="111369" y="311793"/>
                  </a:cubicBezTo>
                  <a:cubicBezTo>
                    <a:pt x="84123" y="302819"/>
                    <a:pt x="62212" y="289896"/>
                    <a:pt x="46242" y="273388"/>
                  </a:cubicBezTo>
                  <a:cubicBezTo>
                    <a:pt x="30070" y="256668"/>
                    <a:pt x="20508" y="234899"/>
                    <a:pt x="17802" y="208693"/>
                  </a:cubicBezTo>
                  <a:cubicBezTo>
                    <a:pt x="16655" y="197567"/>
                    <a:pt x="16317" y="176750"/>
                    <a:pt x="16847" y="148156"/>
                  </a:cubicBezTo>
                  <a:cubicBezTo>
                    <a:pt x="16028" y="147501"/>
                    <a:pt x="7954" y="141308"/>
                    <a:pt x="1146" y="132011"/>
                  </a:cubicBezTo>
                  <a:cubicBezTo>
                    <a:pt x="-274" y="143712"/>
                    <a:pt x="27" y="171864"/>
                    <a:pt x="27" y="171864"/>
                  </a:cubicBezTo>
                  <a:cubicBezTo>
                    <a:pt x="27" y="186706"/>
                    <a:pt x="27" y="198428"/>
                    <a:pt x="1263" y="210406"/>
                  </a:cubicBezTo>
                  <a:cubicBezTo>
                    <a:pt x="4358" y="240418"/>
                    <a:pt x="15469" y="265509"/>
                    <a:pt x="34298" y="284977"/>
                  </a:cubicBezTo>
                  <a:cubicBezTo>
                    <a:pt x="52159" y="303447"/>
                    <a:pt x="76342" y="317792"/>
                    <a:pt x="106179" y="327623"/>
                  </a:cubicBezTo>
                  <a:cubicBezTo>
                    <a:pt x="133472" y="336610"/>
                    <a:pt x="164985" y="341359"/>
                    <a:pt x="197320" y="341359"/>
                  </a:cubicBezTo>
                  <a:cubicBezTo>
                    <a:pt x="229655" y="341359"/>
                    <a:pt x="261170" y="336610"/>
                    <a:pt x="288457" y="327623"/>
                  </a:cubicBezTo>
                  <a:cubicBezTo>
                    <a:pt x="309493" y="320697"/>
                    <a:pt x="327702" y="311511"/>
                    <a:pt x="342879" y="300227"/>
                  </a:cubicBezTo>
                  <a:cubicBezTo>
                    <a:pt x="349222" y="295516"/>
                    <a:pt x="355046" y="290446"/>
                    <a:pt x="360307" y="285004"/>
                  </a:cubicBezTo>
                  <a:cubicBezTo>
                    <a:pt x="365429" y="279796"/>
                    <a:pt x="370340" y="273445"/>
                    <a:pt x="374898" y="266133"/>
                  </a:cubicBezTo>
                  <a:cubicBezTo>
                    <a:pt x="384298" y="251053"/>
                    <a:pt x="382519" y="231458"/>
                    <a:pt x="370526" y="218529"/>
                  </a:cubicBezTo>
                  <a:cubicBezTo>
                    <a:pt x="358660" y="205739"/>
                    <a:pt x="336213" y="192223"/>
                    <a:pt x="284349" y="179611"/>
                  </a:cubicBezTo>
                  <a:cubicBezTo>
                    <a:pt x="258191" y="173251"/>
                    <a:pt x="228833" y="167909"/>
                    <a:pt x="198789" y="162479"/>
                  </a:cubicBezTo>
                  <a:cubicBezTo>
                    <a:pt x="168454" y="157003"/>
                    <a:pt x="137664" y="151434"/>
                    <a:pt x="110721" y="144655"/>
                  </a:cubicBezTo>
                  <a:cubicBezTo>
                    <a:pt x="111139" y="138787"/>
                    <a:pt x="111946" y="134756"/>
                    <a:pt x="113493" y="133150"/>
                  </a:cubicBezTo>
                  <a:cubicBezTo>
                    <a:pt x="115907" y="130654"/>
                    <a:pt x="120311" y="127450"/>
                    <a:pt x="126738" y="124240"/>
                  </a:cubicBezTo>
                  <a:cubicBezTo>
                    <a:pt x="140600" y="117324"/>
                    <a:pt x="163922" y="110371"/>
                    <a:pt x="197310" y="110371"/>
                  </a:cubicBezTo>
                  <a:cubicBezTo>
                    <a:pt x="246182" y="110371"/>
                    <a:pt x="273506" y="125271"/>
                    <a:pt x="281127" y="133150"/>
                  </a:cubicBezTo>
                  <a:cubicBezTo>
                    <a:pt x="283493" y="135599"/>
                    <a:pt x="284128" y="143688"/>
                    <a:pt x="284296" y="155367"/>
                  </a:cubicBezTo>
                  <a:cubicBezTo>
                    <a:pt x="289973" y="156705"/>
                    <a:pt x="295544" y="158096"/>
                    <a:pt x="300979" y="159539"/>
                  </a:cubicBezTo>
                  <a:cubicBezTo>
                    <a:pt x="300864" y="139023"/>
                    <a:pt x="299965" y="128671"/>
                    <a:pt x="293083" y="121553"/>
                  </a:cubicBezTo>
                  <a:cubicBezTo>
                    <a:pt x="286085" y="114320"/>
                    <a:pt x="273944" y="107609"/>
                    <a:pt x="258892" y="102666"/>
                  </a:cubicBezTo>
                  <a:cubicBezTo>
                    <a:pt x="241031" y="96802"/>
                    <a:pt x="219737" y="93698"/>
                    <a:pt x="197308" y="93698"/>
                  </a:cubicBezTo>
                  <a:cubicBezTo>
                    <a:pt x="174879" y="93698"/>
                    <a:pt x="153591" y="96796"/>
                    <a:pt x="135730" y="102666"/>
                  </a:cubicBezTo>
                  <a:cubicBezTo>
                    <a:pt x="122733" y="106934"/>
                    <a:pt x="111912" y="112516"/>
                    <a:pt x="104692" y="118625"/>
                  </a:cubicBezTo>
                  <a:cubicBezTo>
                    <a:pt x="103551" y="119587"/>
                    <a:pt x="102490" y="120565"/>
                    <a:pt x="101533" y="121555"/>
                  </a:cubicBezTo>
                  <a:cubicBezTo>
                    <a:pt x="97255" y="125975"/>
                    <a:pt x="95292" y="131653"/>
                    <a:pt x="94389" y="140230"/>
                  </a:cubicBezTo>
                  <a:cubicBezTo>
                    <a:pt x="89493" y="138802"/>
                    <a:pt x="84778" y="137322"/>
                    <a:pt x="80277" y="135773"/>
                  </a:cubicBezTo>
                  <a:cubicBezTo>
                    <a:pt x="81222" y="129126"/>
                    <a:pt x="83340" y="120841"/>
                    <a:pt x="88995" y="113792"/>
                  </a:cubicBezTo>
                  <a:cubicBezTo>
                    <a:pt x="89646" y="112984"/>
                    <a:pt x="90326" y="112184"/>
                    <a:pt x="91072" y="111407"/>
                  </a:cubicBezTo>
                  <a:cubicBezTo>
                    <a:pt x="106165" y="95799"/>
                    <a:pt x="142003" y="79116"/>
                    <a:pt x="197302" y="79116"/>
                  </a:cubicBezTo>
                  <a:cubicBezTo>
                    <a:pt x="252601" y="79116"/>
                    <a:pt x="288443" y="95799"/>
                    <a:pt x="303538" y="111407"/>
                  </a:cubicBezTo>
                  <a:cubicBezTo>
                    <a:pt x="311915" y="120068"/>
                    <a:pt x="313943" y="131337"/>
                    <a:pt x="314734" y="139057"/>
                  </a:cubicBezTo>
                  <a:cubicBezTo>
                    <a:pt x="315426" y="145756"/>
                    <a:pt x="315531" y="153541"/>
                    <a:pt x="315547" y="163676"/>
                  </a:cubicBezTo>
                  <a:cubicBezTo>
                    <a:pt x="320939" y="165157"/>
                    <a:pt x="331443" y="168932"/>
                    <a:pt x="332187" y="169208"/>
                  </a:cubicBezTo>
                  <a:cubicBezTo>
                    <a:pt x="332187" y="155798"/>
                    <a:pt x="332181" y="146075"/>
                    <a:pt x="331285" y="137349"/>
                  </a:cubicBezTo>
                  <a:cubicBezTo>
                    <a:pt x="330234" y="127164"/>
                    <a:pt x="327456" y="112196"/>
                    <a:pt x="315488" y="99822"/>
                  </a:cubicBezTo>
                  <a:cubicBezTo>
                    <a:pt x="305638" y="89638"/>
                    <a:pt x="290117" y="80480"/>
                    <a:pt x="271770" y="74029"/>
                  </a:cubicBezTo>
                  <a:cubicBezTo>
                    <a:pt x="249933" y="66352"/>
                    <a:pt x="224873" y="62460"/>
                    <a:pt x="197300" y="62460"/>
                  </a:cubicBezTo>
                  <a:cubicBezTo>
                    <a:pt x="169728" y="62460"/>
                    <a:pt x="144668" y="66352"/>
                    <a:pt x="122831" y="74029"/>
                  </a:cubicBezTo>
                  <a:cubicBezTo>
                    <a:pt x="104483" y="80480"/>
                    <a:pt x="88958" y="89638"/>
                    <a:pt x="79112" y="99822"/>
                  </a:cubicBezTo>
                  <a:cubicBezTo>
                    <a:pt x="76700" y="102318"/>
                    <a:pt x="74660" y="104925"/>
                    <a:pt x="72933" y="107574"/>
                  </a:cubicBezTo>
                  <a:cubicBezTo>
                    <a:pt x="68069" y="115030"/>
                    <a:pt x="65682" y="122834"/>
                    <a:pt x="64410" y="129649"/>
                  </a:cubicBezTo>
                  <a:cubicBezTo>
                    <a:pt x="59514" y="127503"/>
                    <a:pt x="55004" y="125244"/>
                    <a:pt x="50954" y="122854"/>
                  </a:cubicBezTo>
                  <a:cubicBezTo>
                    <a:pt x="52507" y="116356"/>
                    <a:pt x="55216" y="108497"/>
                    <a:pt x="60069" y="100708"/>
                  </a:cubicBezTo>
                  <a:cubicBezTo>
                    <a:pt x="62398" y="96965"/>
                    <a:pt x="65219" y="93236"/>
                    <a:pt x="68657" y="89684"/>
                  </a:cubicBezTo>
                  <a:cubicBezTo>
                    <a:pt x="93969" y="63510"/>
                    <a:pt x="142060" y="47886"/>
                    <a:pt x="197306" y="47886"/>
                  </a:cubicBezTo>
                  <a:cubicBezTo>
                    <a:pt x="252553" y="47886"/>
                    <a:pt x="300647" y="63510"/>
                    <a:pt x="325955" y="89684"/>
                  </a:cubicBezTo>
                  <a:cubicBezTo>
                    <a:pt x="342813" y="107118"/>
                    <a:pt x="345042" y="128749"/>
                    <a:pt x="345774" y="135855"/>
                  </a:cubicBezTo>
                  <a:cubicBezTo>
                    <a:pt x="346757" y="145384"/>
                    <a:pt x="346757" y="155260"/>
                    <a:pt x="346757" y="175037"/>
                  </a:cubicBezTo>
                  <a:cubicBezTo>
                    <a:pt x="352793" y="177702"/>
                    <a:pt x="358322" y="180494"/>
                    <a:pt x="363370" y="183433"/>
                  </a:cubicBezTo>
                  <a:cubicBezTo>
                    <a:pt x="363370" y="151047"/>
                    <a:pt x="363397" y="144528"/>
                    <a:pt x="362330" y="134147"/>
                  </a:cubicBezTo>
                  <a:cubicBezTo>
                    <a:pt x="361453" y="125617"/>
                    <a:pt x="358777" y="99672"/>
                    <a:pt x="337915" y="78097"/>
                  </a:cubicBezTo>
                  <a:cubicBezTo>
                    <a:pt x="309534" y="48746"/>
                    <a:pt x="256972" y="31227"/>
                    <a:pt x="197310" y="31227"/>
                  </a:cubicBezTo>
                  <a:cubicBezTo>
                    <a:pt x="137649" y="31227"/>
                    <a:pt x="85090" y="48750"/>
                    <a:pt x="56711" y="78101"/>
                  </a:cubicBezTo>
                  <a:cubicBezTo>
                    <a:pt x="54925" y="79946"/>
                    <a:pt x="53284" y="81829"/>
                    <a:pt x="51753" y="83727"/>
                  </a:cubicBezTo>
                  <a:cubicBezTo>
                    <a:pt x="44079" y="93244"/>
                    <a:pt x="39500" y="103218"/>
                    <a:pt x="36722" y="111932"/>
                  </a:cubicBezTo>
                  <a:cubicBezTo>
                    <a:pt x="29445" y="104444"/>
                    <a:pt x="28488" y="93113"/>
                    <a:pt x="33786" y="84484"/>
                  </a:cubicBezTo>
                  <a:cubicBezTo>
                    <a:pt x="41438" y="72016"/>
                    <a:pt x="46566" y="67416"/>
                    <a:pt x="51759" y="62651"/>
                  </a:cubicBezTo>
                  <a:cubicBezTo>
                    <a:pt x="67063" y="48598"/>
                    <a:pt x="87132" y="37547"/>
                    <a:pt x="111377" y="29560"/>
                  </a:cubicBezTo>
                  <a:cubicBezTo>
                    <a:pt x="137012" y="21116"/>
                    <a:pt x="166729" y="16653"/>
                    <a:pt x="197324" y="16653"/>
                  </a:cubicBezTo>
                  <a:cubicBezTo>
                    <a:pt x="227918" y="16653"/>
                    <a:pt x="257628" y="21116"/>
                    <a:pt x="283259" y="29554"/>
                  </a:cubicBezTo>
                  <a:cubicBezTo>
                    <a:pt x="310505" y="38528"/>
                    <a:pt x="332416" y="51451"/>
                    <a:pt x="348380" y="67960"/>
                  </a:cubicBezTo>
                  <a:cubicBezTo>
                    <a:pt x="364552" y="84679"/>
                    <a:pt x="374114" y="106449"/>
                    <a:pt x="376820" y="132653"/>
                  </a:cubicBezTo>
                  <a:cubicBezTo>
                    <a:pt x="377967" y="143778"/>
                    <a:pt x="378051" y="149685"/>
                    <a:pt x="377865" y="193260"/>
                  </a:cubicBezTo>
                  <a:cubicBezTo>
                    <a:pt x="378658" y="193894"/>
                    <a:pt x="387297" y="200742"/>
                    <a:pt x="393492" y="209356"/>
                  </a:cubicBezTo>
                  <a:cubicBezTo>
                    <a:pt x="394648" y="199083"/>
                    <a:pt x="394611" y="188765"/>
                    <a:pt x="394611" y="176889"/>
                  </a:cubicBezTo>
                  <a:lnTo>
                    <a:pt x="394601" y="176889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ACFA3B4A-A694-D2B9-EBA4-507541587546}"/>
              </a:ext>
            </a:extLst>
          </p:cNvPr>
          <p:cNvSpPr/>
          <p:nvPr userDrawn="1"/>
        </p:nvSpPr>
        <p:spPr>
          <a:xfrm>
            <a:off x="-6261755" y="-1"/>
            <a:ext cx="6261756" cy="87884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51D9CEAF-C044-AD79-223B-A2017567C88A}"/>
              </a:ext>
            </a:extLst>
          </p:cNvPr>
          <p:cNvSpPr/>
          <p:nvPr userDrawn="1"/>
        </p:nvSpPr>
        <p:spPr>
          <a:xfrm>
            <a:off x="-380283" y="6858000"/>
            <a:ext cx="13723750" cy="325035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E775B058-654E-EAC6-ECCD-1AE2279DC6FD}"/>
              </a:ext>
            </a:extLst>
          </p:cNvPr>
          <p:cNvSpPr/>
          <p:nvPr userDrawn="1"/>
        </p:nvSpPr>
        <p:spPr>
          <a:xfrm>
            <a:off x="5744089" y="4207246"/>
            <a:ext cx="477694" cy="477694"/>
          </a:xfrm>
          <a:prstGeom prst="ellipse">
            <a:avLst/>
          </a:prstGeom>
          <a:noFill/>
          <a:ln w="19050" cap="flat">
            <a:solidFill>
              <a:schemeClr val="tx1"/>
            </a:solidFill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/>
              <a:sym typeface="Arial"/>
            </a:endParaRPr>
          </a:p>
        </p:txBody>
      </p:sp>
      <p:pic>
        <p:nvPicPr>
          <p:cNvPr id="30" name="Graphic 29">
            <a:extLst>
              <a:ext uri="{FF2B5EF4-FFF2-40B4-BE49-F238E27FC236}">
                <a16:creationId xmlns:a16="http://schemas.microsoft.com/office/drawing/2014/main" id="{6E75614A-8017-4957-0551-51B8DAD1791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4363" y="4329647"/>
            <a:ext cx="237251" cy="237251"/>
          </a:xfrm>
          <a:prstGeom prst="rect">
            <a:avLst/>
          </a:prstGeom>
        </p:spPr>
      </p:pic>
      <p:sp>
        <p:nvSpPr>
          <p:cNvPr id="31" name="Oval 30">
            <a:extLst>
              <a:ext uri="{FF2B5EF4-FFF2-40B4-BE49-F238E27FC236}">
                <a16:creationId xmlns:a16="http://schemas.microsoft.com/office/drawing/2014/main" id="{D1C9254E-DD60-5A13-4D4F-867FEB6BC3E5}"/>
              </a:ext>
            </a:extLst>
          </p:cNvPr>
          <p:cNvSpPr/>
          <p:nvPr userDrawn="1"/>
        </p:nvSpPr>
        <p:spPr>
          <a:xfrm>
            <a:off x="5744090" y="5012981"/>
            <a:ext cx="477693" cy="477694"/>
          </a:xfrm>
          <a:prstGeom prst="ellipse">
            <a:avLst/>
          </a:prstGeom>
          <a:noFill/>
          <a:ln w="19050" cap="flat">
            <a:solidFill>
              <a:schemeClr val="tx1"/>
            </a:solidFill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32" name="Freeform 20">
            <a:extLst>
              <a:ext uri="{FF2B5EF4-FFF2-40B4-BE49-F238E27FC236}">
                <a16:creationId xmlns:a16="http://schemas.microsoft.com/office/drawing/2014/main" id="{F9338CC5-0D34-5B08-83A8-A2F2F6656FE8}"/>
              </a:ext>
            </a:extLst>
          </p:cNvPr>
          <p:cNvSpPr/>
          <p:nvPr userDrawn="1"/>
        </p:nvSpPr>
        <p:spPr>
          <a:xfrm>
            <a:off x="5861468" y="5122036"/>
            <a:ext cx="232853" cy="236538"/>
          </a:xfrm>
          <a:custGeom>
            <a:avLst/>
            <a:gdLst/>
            <a:ahLst/>
            <a:cxnLst/>
            <a:rect l="l" t="t" r="r" b="b"/>
            <a:pathLst>
              <a:path w="211410" h="214759">
                <a:moveTo>
                  <a:pt x="110616" y="0"/>
                </a:moveTo>
                <a:cubicBezTo>
                  <a:pt x="129071" y="0"/>
                  <a:pt x="145647" y="3776"/>
                  <a:pt x="160343" y="11329"/>
                </a:cubicBezTo>
                <a:cubicBezTo>
                  <a:pt x="175040" y="18882"/>
                  <a:pt x="186630" y="30137"/>
                  <a:pt x="195113" y="45095"/>
                </a:cubicBezTo>
                <a:cubicBezTo>
                  <a:pt x="202331" y="57968"/>
                  <a:pt x="205940" y="71958"/>
                  <a:pt x="205940" y="87064"/>
                </a:cubicBezTo>
                <a:cubicBezTo>
                  <a:pt x="205940" y="108644"/>
                  <a:pt x="198350" y="127806"/>
                  <a:pt x="183170" y="144549"/>
                </a:cubicBezTo>
                <a:cubicBezTo>
                  <a:pt x="169626" y="159581"/>
                  <a:pt x="154818" y="167097"/>
                  <a:pt x="138745" y="167097"/>
                </a:cubicBezTo>
                <a:cubicBezTo>
                  <a:pt x="133610" y="167097"/>
                  <a:pt x="129461" y="166315"/>
                  <a:pt x="126299" y="164753"/>
                </a:cubicBezTo>
                <a:cubicBezTo>
                  <a:pt x="123136" y="163190"/>
                  <a:pt x="120811" y="160957"/>
                  <a:pt x="119323" y="158055"/>
                </a:cubicBezTo>
                <a:cubicBezTo>
                  <a:pt x="118355" y="156195"/>
                  <a:pt x="117648" y="152995"/>
                  <a:pt x="117202" y="148456"/>
                </a:cubicBezTo>
                <a:cubicBezTo>
                  <a:pt x="112365" y="154037"/>
                  <a:pt x="106951" y="158520"/>
                  <a:pt x="100961" y="161906"/>
                </a:cubicBezTo>
                <a:cubicBezTo>
                  <a:pt x="94971" y="165292"/>
                  <a:pt x="88962" y="166985"/>
                  <a:pt x="82934" y="166985"/>
                </a:cubicBezTo>
                <a:cubicBezTo>
                  <a:pt x="76311" y="166985"/>
                  <a:pt x="69874" y="165050"/>
                  <a:pt x="63624" y="161181"/>
                </a:cubicBezTo>
                <a:cubicBezTo>
                  <a:pt x="57373" y="157311"/>
                  <a:pt x="52294" y="151358"/>
                  <a:pt x="48387" y="143321"/>
                </a:cubicBezTo>
                <a:cubicBezTo>
                  <a:pt x="44481" y="135285"/>
                  <a:pt x="42527" y="126466"/>
                  <a:pt x="42527" y="116867"/>
                </a:cubicBezTo>
                <a:cubicBezTo>
                  <a:pt x="42527" y="105035"/>
                  <a:pt x="45560" y="93185"/>
                  <a:pt x="51624" y="81316"/>
                </a:cubicBezTo>
                <a:cubicBezTo>
                  <a:pt x="57689" y="69447"/>
                  <a:pt x="65224" y="60536"/>
                  <a:pt x="74228" y="54582"/>
                </a:cubicBezTo>
                <a:cubicBezTo>
                  <a:pt x="83232" y="48629"/>
                  <a:pt x="91975" y="45653"/>
                  <a:pt x="100459" y="45653"/>
                </a:cubicBezTo>
                <a:cubicBezTo>
                  <a:pt x="106933" y="45653"/>
                  <a:pt x="113109" y="47346"/>
                  <a:pt x="118988" y="50732"/>
                </a:cubicBezTo>
                <a:cubicBezTo>
                  <a:pt x="124866" y="54117"/>
                  <a:pt x="129927" y="59271"/>
                  <a:pt x="134168" y="66191"/>
                </a:cubicBezTo>
                <a:lnTo>
                  <a:pt x="137963" y="48890"/>
                </a:lnTo>
                <a:lnTo>
                  <a:pt x="157943" y="48890"/>
                </a:lnTo>
                <a:lnTo>
                  <a:pt x="141870" y="123788"/>
                </a:lnTo>
                <a:cubicBezTo>
                  <a:pt x="139638" y="134206"/>
                  <a:pt x="138521" y="139973"/>
                  <a:pt x="138521" y="141089"/>
                </a:cubicBezTo>
                <a:cubicBezTo>
                  <a:pt x="138521" y="143098"/>
                  <a:pt x="139284" y="144828"/>
                  <a:pt x="140810" y="146279"/>
                </a:cubicBezTo>
                <a:cubicBezTo>
                  <a:pt x="142335" y="147730"/>
                  <a:pt x="144177" y="148456"/>
                  <a:pt x="146335" y="148456"/>
                </a:cubicBezTo>
                <a:cubicBezTo>
                  <a:pt x="150279" y="148456"/>
                  <a:pt x="155451" y="146186"/>
                  <a:pt x="161850" y="141647"/>
                </a:cubicBezTo>
                <a:cubicBezTo>
                  <a:pt x="170333" y="135694"/>
                  <a:pt x="177049" y="127713"/>
                  <a:pt x="181998" y="117704"/>
                </a:cubicBezTo>
                <a:cubicBezTo>
                  <a:pt x="186946" y="107696"/>
                  <a:pt x="189421" y="97371"/>
                  <a:pt x="189421" y="86729"/>
                </a:cubicBezTo>
                <a:cubicBezTo>
                  <a:pt x="189421" y="74302"/>
                  <a:pt x="186239" y="62694"/>
                  <a:pt x="179877" y="51904"/>
                </a:cubicBezTo>
                <a:cubicBezTo>
                  <a:pt x="173515" y="41114"/>
                  <a:pt x="164027" y="32482"/>
                  <a:pt x="151414" y="26007"/>
                </a:cubicBezTo>
                <a:cubicBezTo>
                  <a:pt x="138800" y="19533"/>
                  <a:pt x="124866" y="16296"/>
                  <a:pt x="109611" y="16296"/>
                </a:cubicBezTo>
                <a:cubicBezTo>
                  <a:pt x="92199" y="16296"/>
                  <a:pt x="76293" y="20371"/>
                  <a:pt x="61893" y="28519"/>
                </a:cubicBezTo>
                <a:cubicBezTo>
                  <a:pt x="47494" y="36667"/>
                  <a:pt x="36332" y="48350"/>
                  <a:pt x="28407" y="63568"/>
                </a:cubicBezTo>
                <a:cubicBezTo>
                  <a:pt x="20482" y="78786"/>
                  <a:pt x="16519" y="95101"/>
                  <a:pt x="16519" y="112514"/>
                </a:cubicBezTo>
                <a:cubicBezTo>
                  <a:pt x="16519" y="130745"/>
                  <a:pt x="20482" y="146447"/>
                  <a:pt x="28407" y="159618"/>
                </a:cubicBezTo>
                <a:cubicBezTo>
                  <a:pt x="36332" y="172789"/>
                  <a:pt x="47792" y="182519"/>
                  <a:pt x="62786" y="188807"/>
                </a:cubicBezTo>
                <a:cubicBezTo>
                  <a:pt x="77781" y="195095"/>
                  <a:pt x="94394" y="198239"/>
                  <a:pt x="112625" y="198239"/>
                </a:cubicBezTo>
                <a:cubicBezTo>
                  <a:pt x="132122" y="198239"/>
                  <a:pt x="148456" y="194965"/>
                  <a:pt x="161627" y="188416"/>
                </a:cubicBezTo>
                <a:cubicBezTo>
                  <a:pt x="174798" y="181868"/>
                  <a:pt x="184658" y="173905"/>
                  <a:pt x="191207" y="164529"/>
                </a:cubicBezTo>
                <a:lnTo>
                  <a:pt x="211410" y="164529"/>
                </a:lnTo>
                <a:cubicBezTo>
                  <a:pt x="207615" y="172343"/>
                  <a:pt x="201104" y="180305"/>
                  <a:pt x="191876" y="188416"/>
                </a:cubicBezTo>
                <a:cubicBezTo>
                  <a:pt x="182649" y="196527"/>
                  <a:pt x="171673" y="202946"/>
                  <a:pt x="158948" y="207671"/>
                </a:cubicBezTo>
                <a:cubicBezTo>
                  <a:pt x="146223" y="212396"/>
                  <a:pt x="130894" y="214759"/>
                  <a:pt x="112960" y="214759"/>
                </a:cubicBezTo>
                <a:cubicBezTo>
                  <a:pt x="96440" y="214759"/>
                  <a:pt x="81204" y="212638"/>
                  <a:pt x="67251" y="208396"/>
                </a:cubicBezTo>
                <a:cubicBezTo>
                  <a:pt x="53299" y="204155"/>
                  <a:pt x="41411" y="197774"/>
                  <a:pt x="31588" y="189253"/>
                </a:cubicBezTo>
                <a:cubicBezTo>
                  <a:pt x="21766" y="180733"/>
                  <a:pt x="14361" y="170929"/>
                  <a:pt x="9376" y="159841"/>
                </a:cubicBezTo>
                <a:cubicBezTo>
                  <a:pt x="3125" y="145777"/>
                  <a:pt x="0" y="130596"/>
                  <a:pt x="0" y="114300"/>
                </a:cubicBezTo>
                <a:cubicBezTo>
                  <a:pt x="0" y="96143"/>
                  <a:pt x="3720" y="78841"/>
                  <a:pt x="11162" y="62396"/>
                </a:cubicBezTo>
                <a:cubicBezTo>
                  <a:pt x="20240" y="42230"/>
                  <a:pt x="33132" y="26789"/>
                  <a:pt x="49838" y="16073"/>
                </a:cubicBezTo>
                <a:cubicBezTo>
                  <a:pt x="66544" y="5358"/>
                  <a:pt x="86804" y="0"/>
                  <a:pt x="110616" y="0"/>
                </a:cubicBezTo>
                <a:close/>
                <a:moveTo>
                  <a:pt x="101910" y="62284"/>
                </a:moveTo>
                <a:cubicBezTo>
                  <a:pt x="97147" y="62284"/>
                  <a:pt x="92664" y="63494"/>
                  <a:pt x="88459" y="65912"/>
                </a:cubicBezTo>
                <a:cubicBezTo>
                  <a:pt x="84255" y="68331"/>
                  <a:pt x="80181" y="72219"/>
                  <a:pt x="76237" y="77576"/>
                </a:cubicBezTo>
                <a:cubicBezTo>
                  <a:pt x="72293" y="82934"/>
                  <a:pt x="69130" y="89445"/>
                  <a:pt x="66749" y="97110"/>
                </a:cubicBezTo>
                <a:cubicBezTo>
                  <a:pt x="64368" y="104775"/>
                  <a:pt x="63177" y="111807"/>
                  <a:pt x="63177" y="118207"/>
                </a:cubicBezTo>
                <a:cubicBezTo>
                  <a:pt x="63177" y="128401"/>
                  <a:pt x="65596" y="136326"/>
                  <a:pt x="70432" y="141982"/>
                </a:cubicBezTo>
                <a:cubicBezTo>
                  <a:pt x="75269" y="147637"/>
                  <a:pt x="80813" y="150465"/>
                  <a:pt x="87064" y="150465"/>
                </a:cubicBezTo>
                <a:cubicBezTo>
                  <a:pt x="91231" y="150465"/>
                  <a:pt x="95622" y="149219"/>
                  <a:pt x="100235" y="146726"/>
                </a:cubicBezTo>
                <a:cubicBezTo>
                  <a:pt x="104849" y="144233"/>
                  <a:pt x="109258" y="140531"/>
                  <a:pt x="113462" y="135619"/>
                </a:cubicBezTo>
                <a:cubicBezTo>
                  <a:pt x="117667" y="130708"/>
                  <a:pt x="121108" y="124476"/>
                  <a:pt x="123787" y="116923"/>
                </a:cubicBezTo>
                <a:cubicBezTo>
                  <a:pt x="126466" y="109370"/>
                  <a:pt x="127806" y="101798"/>
                  <a:pt x="127806" y="94208"/>
                </a:cubicBezTo>
                <a:cubicBezTo>
                  <a:pt x="127806" y="84088"/>
                  <a:pt x="125294" y="76237"/>
                  <a:pt x="120271" y="70656"/>
                </a:cubicBezTo>
                <a:cubicBezTo>
                  <a:pt x="115248" y="65075"/>
                  <a:pt x="109128" y="62284"/>
                  <a:pt x="101910" y="6228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CDD1F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122F2E64-F9FC-0135-F20C-3BA1AE478E2F}"/>
              </a:ext>
            </a:extLst>
          </p:cNvPr>
          <p:cNvSpPr/>
          <p:nvPr userDrawn="1"/>
        </p:nvSpPr>
        <p:spPr>
          <a:xfrm>
            <a:off x="5744089" y="5788060"/>
            <a:ext cx="477694" cy="477694"/>
          </a:xfrm>
          <a:prstGeom prst="ellipse">
            <a:avLst/>
          </a:prstGeom>
          <a:noFill/>
          <a:ln w="19050" cap="flat">
            <a:solidFill>
              <a:schemeClr val="tx1"/>
            </a:solidFill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/>
              <a:sym typeface="Arial"/>
            </a:endParaRP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2BACCDFE-9387-B63E-C1B7-F656E0E47508}"/>
              </a:ext>
            </a:extLst>
          </p:cNvPr>
          <p:cNvGrpSpPr/>
          <p:nvPr userDrawn="1"/>
        </p:nvGrpSpPr>
        <p:grpSpPr>
          <a:xfrm>
            <a:off x="5898788" y="5916773"/>
            <a:ext cx="195533" cy="198475"/>
            <a:chOff x="767254" y="4690218"/>
            <a:chExt cx="195533" cy="198475"/>
          </a:xfrm>
          <a:solidFill>
            <a:schemeClr val="tx1"/>
          </a:solidFill>
        </p:grpSpPr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DF7EFFA3-94DF-1FFB-5B47-651474726233}"/>
                </a:ext>
              </a:extLst>
            </p:cNvPr>
            <p:cNvSpPr/>
            <p:nvPr userDrawn="1"/>
          </p:nvSpPr>
          <p:spPr>
            <a:xfrm>
              <a:off x="767254" y="4690218"/>
              <a:ext cx="47046" cy="198474"/>
            </a:xfrm>
            <a:custGeom>
              <a:avLst/>
              <a:gdLst>
                <a:gd name="connsiteX0" fmla="*/ 3483 w 55727"/>
                <a:gd name="connsiteY0" fmla="*/ 78366 h 235098"/>
                <a:gd name="connsiteX1" fmla="*/ 52244 w 55727"/>
                <a:gd name="connsiteY1" fmla="*/ 78366 h 235098"/>
                <a:gd name="connsiteX2" fmla="*/ 52244 w 55727"/>
                <a:gd name="connsiteY2" fmla="*/ 235099 h 235098"/>
                <a:gd name="connsiteX3" fmla="*/ 3483 w 55727"/>
                <a:gd name="connsiteY3" fmla="*/ 235099 h 235098"/>
                <a:gd name="connsiteX4" fmla="*/ 3483 w 55727"/>
                <a:gd name="connsiteY4" fmla="*/ 78366 h 235098"/>
                <a:gd name="connsiteX5" fmla="*/ 27864 w 55727"/>
                <a:gd name="connsiteY5" fmla="*/ 0 h 235098"/>
                <a:gd name="connsiteX6" fmla="*/ 55727 w 55727"/>
                <a:gd name="connsiteY6" fmla="*/ 27864 h 235098"/>
                <a:gd name="connsiteX7" fmla="*/ 27864 w 55727"/>
                <a:gd name="connsiteY7" fmla="*/ 55727 h 235098"/>
                <a:gd name="connsiteX8" fmla="*/ 0 w 55727"/>
                <a:gd name="connsiteY8" fmla="*/ 27864 h 235098"/>
                <a:gd name="connsiteX9" fmla="*/ 27864 w 55727"/>
                <a:gd name="connsiteY9" fmla="*/ 0 h 235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727" h="235098">
                  <a:moveTo>
                    <a:pt x="3483" y="78366"/>
                  </a:moveTo>
                  <a:lnTo>
                    <a:pt x="52244" y="78366"/>
                  </a:lnTo>
                  <a:lnTo>
                    <a:pt x="52244" y="235099"/>
                  </a:lnTo>
                  <a:lnTo>
                    <a:pt x="3483" y="235099"/>
                  </a:lnTo>
                  <a:lnTo>
                    <a:pt x="3483" y="78366"/>
                  </a:lnTo>
                  <a:close/>
                  <a:moveTo>
                    <a:pt x="27864" y="0"/>
                  </a:moveTo>
                  <a:cubicBezTo>
                    <a:pt x="43537" y="0"/>
                    <a:pt x="55727" y="12190"/>
                    <a:pt x="55727" y="27864"/>
                  </a:cubicBezTo>
                  <a:cubicBezTo>
                    <a:pt x="55727" y="43537"/>
                    <a:pt x="43537" y="55727"/>
                    <a:pt x="27864" y="55727"/>
                  </a:cubicBezTo>
                  <a:cubicBezTo>
                    <a:pt x="12190" y="55727"/>
                    <a:pt x="0" y="43537"/>
                    <a:pt x="0" y="27864"/>
                  </a:cubicBezTo>
                  <a:cubicBezTo>
                    <a:pt x="0" y="13932"/>
                    <a:pt x="12190" y="0"/>
                    <a:pt x="27864" y="0"/>
                  </a:cubicBez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8B96E97E-ADE0-CCD2-9228-1688E0317D7E}"/>
                </a:ext>
              </a:extLst>
            </p:cNvPr>
            <p:cNvSpPr/>
            <p:nvPr userDrawn="1"/>
          </p:nvSpPr>
          <p:spPr>
            <a:xfrm>
              <a:off x="836352" y="4753436"/>
              <a:ext cx="126435" cy="135257"/>
            </a:xfrm>
            <a:custGeom>
              <a:avLst/>
              <a:gdLst>
                <a:gd name="connsiteX0" fmla="*/ 0 w 149766"/>
                <a:gd name="connsiteY0" fmla="*/ 3483 h 160215"/>
                <a:gd name="connsiteX1" fmla="*/ 47020 w 149766"/>
                <a:gd name="connsiteY1" fmla="*/ 3483 h 160215"/>
                <a:gd name="connsiteX2" fmla="*/ 47020 w 149766"/>
                <a:gd name="connsiteY2" fmla="*/ 24381 h 160215"/>
                <a:gd name="connsiteX3" fmla="*/ 47020 w 149766"/>
                <a:gd name="connsiteY3" fmla="*/ 24381 h 160215"/>
                <a:gd name="connsiteX4" fmla="*/ 92298 w 149766"/>
                <a:gd name="connsiteY4" fmla="*/ 0 h 160215"/>
                <a:gd name="connsiteX5" fmla="*/ 149767 w 149766"/>
                <a:gd name="connsiteY5" fmla="*/ 74883 h 160215"/>
                <a:gd name="connsiteX6" fmla="*/ 149767 w 149766"/>
                <a:gd name="connsiteY6" fmla="*/ 160216 h 160215"/>
                <a:gd name="connsiteX7" fmla="*/ 101005 w 149766"/>
                <a:gd name="connsiteY7" fmla="*/ 160216 h 160215"/>
                <a:gd name="connsiteX8" fmla="*/ 101005 w 149766"/>
                <a:gd name="connsiteY8" fmla="*/ 83591 h 160215"/>
                <a:gd name="connsiteX9" fmla="*/ 76625 w 149766"/>
                <a:gd name="connsiteY9" fmla="*/ 41795 h 160215"/>
                <a:gd name="connsiteX10" fmla="*/ 47020 w 149766"/>
                <a:gd name="connsiteY10" fmla="*/ 81849 h 160215"/>
                <a:gd name="connsiteX11" fmla="*/ 47020 w 149766"/>
                <a:gd name="connsiteY11" fmla="*/ 158474 h 160215"/>
                <a:gd name="connsiteX12" fmla="*/ 0 w 149766"/>
                <a:gd name="connsiteY12" fmla="*/ 158474 h 160215"/>
                <a:gd name="connsiteX13" fmla="*/ 0 w 149766"/>
                <a:gd name="connsiteY13" fmla="*/ 3483 h 160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766" h="160215">
                  <a:moveTo>
                    <a:pt x="0" y="3483"/>
                  </a:moveTo>
                  <a:lnTo>
                    <a:pt x="47020" y="3483"/>
                  </a:lnTo>
                  <a:lnTo>
                    <a:pt x="47020" y="24381"/>
                  </a:lnTo>
                  <a:lnTo>
                    <a:pt x="47020" y="24381"/>
                  </a:lnTo>
                  <a:cubicBezTo>
                    <a:pt x="53986" y="12190"/>
                    <a:pt x="69659" y="0"/>
                    <a:pt x="92298" y="0"/>
                  </a:cubicBezTo>
                  <a:cubicBezTo>
                    <a:pt x="141059" y="0"/>
                    <a:pt x="149767" y="33088"/>
                    <a:pt x="149767" y="74883"/>
                  </a:cubicBezTo>
                  <a:lnTo>
                    <a:pt x="149767" y="160216"/>
                  </a:lnTo>
                  <a:lnTo>
                    <a:pt x="101005" y="160216"/>
                  </a:lnTo>
                  <a:lnTo>
                    <a:pt x="101005" y="83591"/>
                  </a:lnTo>
                  <a:cubicBezTo>
                    <a:pt x="101005" y="66176"/>
                    <a:pt x="101005" y="41795"/>
                    <a:pt x="76625" y="41795"/>
                  </a:cubicBezTo>
                  <a:cubicBezTo>
                    <a:pt x="50503" y="41795"/>
                    <a:pt x="47020" y="60952"/>
                    <a:pt x="47020" y="81849"/>
                  </a:cubicBezTo>
                  <a:lnTo>
                    <a:pt x="47020" y="158474"/>
                  </a:lnTo>
                  <a:lnTo>
                    <a:pt x="0" y="158474"/>
                  </a:lnTo>
                  <a:cubicBezTo>
                    <a:pt x="0" y="160216"/>
                    <a:pt x="0" y="3483"/>
                    <a:pt x="0" y="3483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1" name="Rectangle 40">
            <a:extLst>
              <a:ext uri="{FF2B5EF4-FFF2-40B4-BE49-F238E27FC236}">
                <a16:creationId xmlns:a16="http://schemas.microsoft.com/office/drawing/2014/main" id="{C3F24947-AD38-0012-D3CE-6FC67E9E9CDF}"/>
              </a:ext>
            </a:extLst>
          </p:cNvPr>
          <p:cNvSpPr/>
          <p:nvPr userDrawn="1"/>
        </p:nvSpPr>
        <p:spPr>
          <a:xfrm>
            <a:off x="0" y="-1"/>
            <a:ext cx="4261449" cy="6858001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2" name="Graphic 41">
            <a:extLst>
              <a:ext uri="{FF2B5EF4-FFF2-40B4-BE49-F238E27FC236}">
                <a16:creationId xmlns:a16="http://schemas.microsoft.com/office/drawing/2014/main" id="{1C80E682-EE1E-0803-D451-7BF5709A4DC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 l="16445" r="25589"/>
          <a:stretch/>
        </p:blipFill>
        <p:spPr>
          <a:xfrm rot="5400000">
            <a:off x="-1388816" y="1595061"/>
            <a:ext cx="6858000" cy="36678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92846414"/>
      </p:ext>
    </p:extLst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Stats slides 3 columns_1">
    <p:bg>
      <p:bgPr>
        <a:solidFill>
          <a:schemeClr val="tx2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ED4280C7-6C80-CCC9-A070-B6FABA9A15DD}"/>
              </a:ext>
            </a:extLst>
          </p:cNvPr>
          <p:cNvSpPr>
            <a:spLocks/>
          </p:cNvSpPr>
          <p:nvPr userDrawn="1"/>
        </p:nvSpPr>
        <p:spPr>
          <a:xfrm>
            <a:off x="-25400" y="0"/>
            <a:ext cx="12217400" cy="6858000"/>
          </a:xfrm>
          <a:prstGeom prst="rect">
            <a:avLst/>
          </a:prstGeom>
          <a:gradFill flip="none" rotWithShape="1">
            <a:gsLst>
              <a:gs pos="54000">
                <a:srgbClr val="C1C6FB">
                  <a:alpha val="41200"/>
                </a:srgbClr>
              </a:gs>
              <a:gs pos="0">
                <a:srgbClr val="F6F7F7"/>
              </a:gs>
              <a:gs pos="100000">
                <a:srgbClr val="C5CAFB">
                  <a:alpha val="98000"/>
                </a:srgbClr>
              </a:gs>
            </a:gsLst>
            <a:lin ang="21000000" scaled="0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48D7B08-BEDA-C87C-9A94-D3389DC379B2}"/>
              </a:ext>
            </a:extLst>
          </p:cNvPr>
          <p:cNvSpPr/>
          <p:nvPr userDrawn="1"/>
        </p:nvSpPr>
        <p:spPr>
          <a:xfrm>
            <a:off x="-25400" y="1402915"/>
            <a:ext cx="12217400" cy="5455085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20">
            <a:extLst>
              <a:ext uri="{FF2B5EF4-FFF2-40B4-BE49-F238E27FC236}">
                <a16:creationId xmlns:a16="http://schemas.microsoft.com/office/drawing/2014/main" id="{7FC943FE-2A77-EE70-33E9-285BECC9B896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72948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700">
                <a:solidFill>
                  <a:schemeClr val="tx1"/>
                </a:solidFill>
              </a:rPr>
              <a:t>© 2012-24 </a:t>
            </a:r>
            <a:r>
              <a:rPr lang="en-US" sz="700" err="1">
                <a:solidFill>
                  <a:schemeClr val="tx1"/>
                </a:solidFill>
              </a:rPr>
              <a:t>Sirion</a:t>
            </a:r>
            <a:r>
              <a:rPr lang="en-US" sz="700">
                <a:solidFill>
                  <a:schemeClr val="tx1"/>
                </a:solidFill>
              </a:rPr>
              <a:t>. The contents of this presentation are proprietary and confidential.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5D6861E-572A-2BE3-A0A6-79B2EB561798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73485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170F5F0B-8DA7-214A-BE7B-71F60EDF0EC1}" type="slidenum">
              <a:rPr lang="en-US" sz="700" smtClean="0">
                <a:solidFill>
                  <a:schemeClr val="tx1"/>
                </a:solidFill>
              </a:rPr>
              <a:t>‹#›</a:t>
            </a:fld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" name="Graphic 5">
            <a:extLst>
              <a:ext uri="{FF2B5EF4-FFF2-40B4-BE49-F238E27FC236}">
                <a16:creationId xmlns:a16="http://schemas.microsoft.com/office/drawing/2014/main" id="{352FCD85-B1C6-F9F1-03D5-B7C760C6BB5D}"/>
              </a:ext>
            </a:extLst>
          </p:cNvPr>
          <p:cNvSpPr/>
          <p:nvPr userDrawn="1"/>
        </p:nvSpPr>
        <p:spPr>
          <a:xfrm>
            <a:off x="590393" y="6314157"/>
            <a:ext cx="367683" cy="318705"/>
          </a:xfrm>
          <a:custGeom>
            <a:avLst/>
            <a:gdLst>
              <a:gd name="connsiteX0" fmla="*/ 367672 w 367683"/>
              <a:gd name="connsiteY0" fmla="*/ 165159 h 318705"/>
              <a:gd name="connsiteX1" fmla="*/ 366516 w 367683"/>
              <a:gd name="connsiteY1" fmla="*/ 122264 h 318705"/>
              <a:gd name="connsiteX2" fmla="*/ 335738 w 367683"/>
              <a:gd name="connsiteY2" fmla="*/ 52641 h 318705"/>
              <a:gd name="connsiteX3" fmla="*/ 268765 w 367683"/>
              <a:gd name="connsiteY3" fmla="*/ 12831 h 318705"/>
              <a:gd name="connsiteX4" fmla="*/ 183842 w 367683"/>
              <a:gd name="connsiteY4" fmla="*/ 0 h 318705"/>
              <a:gd name="connsiteX5" fmla="*/ 98924 w 367683"/>
              <a:gd name="connsiteY5" fmla="*/ 12825 h 318705"/>
              <a:gd name="connsiteX6" fmla="*/ 48216 w 367683"/>
              <a:gd name="connsiteY6" fmla="*/ 38402 h 318705"/>
              <a:gd name="connsiteX7" fmla="*/ 32047 w 367683"/>
              <a:gd name="connsiteY7" fmla="*/ 52540 h 318705"/>
              <a:gd name="connsiteX8" fmla="*/ 18258 w 367683"/>
              <a:gd name="connsiteY8" fmla="*/ 70747 h 318705"/>
              <a:gd name="connsiteX9" fmla="*/ 22594 w 367683"/>
              <a:gd name="connsiteY9" fmla="*/ 114826 h 318705"/>
              <a:gd name="connsiteX10" fmla="*/ 102748 w 367683"/>
              <a:gd name="connsiteY10" fmla="*/ 151012 h 318705"/>
              <a:gd name="connsiteX11" fmla="*/ 182470 w 367683"/>
              <a:gd name="connsiteY11" fmla="*/ 167007 h 318705"/>
              <a:gd name="connsiteX12" fmla="*/ 264528 w 367683"/>
              <a:gd name="connsiteY12" fmla="*/ 183649 h 318705"/>
              <a:gd name="connsiteX13" fmla="*/ 261945 w 367683"/>
              <a:gd name="connsiteY13" fmla="*/ 194392 h 318705"/>
              <a:gd name="connsiteX14" fmla="*/ 249604 w 367683"/>
              <a:gd name="connsiteY14" fmla="*/ 202710 h 318705"/>
              <a:gd name="connsiteX15" fmla="*/ 183853 w 367683"/>
              <a:gd name="connsiteY15" fmla="*/ 215659 h 318705"/>
              <a:gd name="connsiteX16" fmla="*/ 105750 w 367683"/>
              <a:gd name="connsiteY16" fmla="*/ 194392 h 318705"/>
              <a:gd name="connsiteX17" fmla="*/ 102798 w 367683"/>
              <a:gd name="connsiteY17" fmla="*/ 173647 h 318705"/>
              <a:gd name="connsiteX18" fmla="*/ 87253 w 367683"/>
              <a:gd name="connsiteY18" fmla="*/ 169752 h 318705"/>
              <a:gd name="connsiteX19" fmla="*/ 94610 w 367683"/>
              <a:gd name="connsiteY19" fmla="*/ 205217 h 318705"/>
              <a:gd name="connsiteX20" fmla="*/ 126468 w 367683"/>
              <a:gd name="connsiteY20" fmla="*/ 222851 h 318705"/>
              <a:gd name="connsiteX21" fmla="*/ 183849 w 367683"/>
              <a:gd name="connsiteY21" fmla="*/ 231223 h 318705"/>
              <a:gd name="connsiteX22" fmla="*/ 241225 w 367683"/>
              <a:gd name="connsiteY22" fmla="*/ 222851 h 318705"/>
              <a:gd name="connsiteX23" fmla="*/ 270145 w 367683"/>
              <a:gd name="connsiteY23" fmla="*/ 207951 h 318705"/>
              <a:gd name="connsiteX24" fmla="*/ 273089 w 367683"/>
              <a:gd name="connsiteY24" fmla="*/ 205215 h 318705"/>
              <a:gd name="connsiteX25" fmla="*/ 279747 w 367683"/>
              <a:gd name="connsiteY25" fmla="*/ 187774 h 318705"/>
              <a:gd name="connsiteX26" fmla="*/ 292895 w 367683"/>
              <a:gd name="connsiteY26" fmla="*/ 191930 h 318705"/>
              <a:gd name="connsiteX27" fmla="*/ 284771 w 367683"/>
              <a:gd name="connsiteY27" fmla="*/ 212452 h 318705"/>
              <a:gd name="connsiteX28" fmla="*/ 282838 w 367683"/>
              <a:gd name="connsiteY28" fmla="*/ 214679 h 318705"/>
              <a:gd name="connsiteX29" fmla="*/ 183857 w 367683"/>
              <a:gd name="connsiteY29" fmla="*/ 244828 h 318705"/>
              <a:gd name="connsiteX30" fmla="*/ 84870 w 367683"/>
              <a:gd name="connsiteY30" fmla="*/ 214679 h 318705"/>
              <a:gd name="connsiteX31" fmla="*/ 74438 w 367683"/>
              <a:gd name="connsiteY31" fmla="*/ 188864 h 318705"/>
              <a:gd name="connsiteX32" fmla="*/ 73681 w 367683"/>
              <a:gd name="connsiteY32" fmla="*/ 165878 h 318705"/>
              <a:gd name="connsiteX33" fmla="*/ 58176 w 367683"/>
              <a:gd name="connsiteY33" fmla="*/ 160714 h 318705"/>
              <a:gd name="connsiteX34" fmla="*/ 59017 w 367683"/>
              <a:gd name="connsiteY34" fmla="*/ 190458 h 318705"/>
              <a:gd name="connsiteX35" fmla="*/ 73736 w 367683"/>
              <a:gd name="connsiteY35" fmla="*/ 225495 h 318705"/>
              <a:gd name="connsiteX36" fmla="*/ 114471 w 367683"/>
              <a:gd name="connsiteY36" fmla="*/ 249576 h 318705"/>
              <a:gd name="connsiteX37" fmla="*/ 183864 w 367683"/>
              <a:gd name="connsiteY37" fmla="*/ 260378 h 318705"/>
              <a:gd name="connsiteX38" fmla="*/ 253252 w 367683"/>
              <a:gd name="connsiteY38" fmla="*/ 249576 h 318705"/>
              <a:gd name="connsiteX39" fmla="*/ 293987 w 367683"/>
              <a:gd name="connsiteY39" fmla="*/ 225495 h 318705"/>
              <a:gd name="connsiteX40" fmla="*/ 299744 w 367683"/>
              <a:gd name="connsiteY40" fmla="*/ 218258 h 318705"/>
              <a:gd name="connsiteX41" fmla="*/ 307686 w 367683"/>
              <a:gd name="connsiteY41" fmla="*/ 197646 h 318705"/>
              <a:gd name="connsiteX42" fmla="*/ 320224 w 367683"/>
              <a:gd name="connsiteY42" fmla="*/ 203996 h 318705"/>
              <a:gd name="connsiteX43" fmla="*/ 311730 w 367683"/>
              <a:gd name="connsiteY43" fmla="*/ 224671 h 318705"/>
              <a:gd name="connsiteX44" fmla="*/ 303729 w 367683"/>
              <a:gd name="connsiteY44" fmla="*/ 234965 h 318705"/>
              <a:gd name="connsiteX45" fmla="*/ 183858 w 367683"/>
              <a:gd name="connsiteY45" fmla="*/ 273990 h 318705"/>
              <a:gd name="connsiteX46" fmla="*/ 63988 w 367683"/>
              <a:gd name="connsiteY46" fmla="*/ 234965 h 318705"/>
              <a:gd name="connsiteX47" fmla="*/ 45520 w 367683"/>
              <a:gd name="connsiteY47" fmla="*/ 191857 h 318705"/>
              <a:gd name="connsiteX48" fmla="*/ 44604 w 367683"/>
              <a:gd name="connsiteY48" fmla="*/ 155276 h 318705"/>
              <a:gd name="connsiteX49" fmla="*/ 29123 w 367683"/>
              <a:gd name="connsiteY49" fmla="*/ 147436 h 318705"/>
              <a:gd name="connsiteX50" fmla="*/ 30093 w 367683"/>
              <a:gd name="connsiteY50" fmla="*/ 193451 h 318705"/>
              <a:gd name="connsiteX51" fmla="*/ 52843 w 367683"/>
              <a:gd name="connsiteY51" fmla="*/ 245782 h 318705"/>
              <a:gd name="connsiteX52" fmla="*/ 183853 w 367683"/>
              <a:gd name="connsiteY52" fmla="*/ 289542 h 318705"/>
              <a:gd name="connsiteX53" fmla="*/ 314858 w 367683"/>
              <a:gd name="connsiteY53" fmla="*/ 245776 h 318705"/>
              <a:gd name="connsiteX54" fmla="*/ 319477 w 367683"/>
              <a:gd name="connsiteY54" fmla="*/ 240524 h 318705"/>
              <a:gd name="connsiteX55" fmla="*/ 333482 w 367683"/>
              <a:gd name="connsiteY55" fmla="*/ 214191 h 318705"/>
              <a:gd name="connsiteX56" fmla="*/ 336164 w 367683"/>
              <a:gd name="connsiteY56" fmla="*/ 240232 h 318705"/>
              <a:gd name="connsiteX57" fmla="*/ 324654 w 367683"/>
              <a:gd name="connsiteY57" fmla="*/ 255190 h 318705"/>
              <a:gd name="connsiteX58" fmla="*/ 324605 w 367683"/>
              <a:gd name="connsiteY58" fmla="*/ 255239 h 318705"/>
              <a:gd name="connsiteX59" fmla="*/ 319477 w 367683"/>
              <a:gd name="connsiteY59" fmla="*/ 260201 h 318705"/>
              <a:gd name="connsiteX60" fmla="*/ 263922 w 367683"/>
              <a:gd name="connsiteY60" fmla="*/ 291096 h 318705"/>
              <a:gd name="connsiteX61" fmla="*/ 183846 w 367683"/>
              <a:gd name="connsiteY61" fmla="*/ 303146 h 318705"/>
              <a:gd name="connsiteX62" fmla="*/ 103770 w 367683"/>
              <a:gd name="connsiteY62" fmla="*/ 291101 h 318705"/>
              <a:gd name="connsiteX63" fmla="*/ 43086 w 367683"/>
              <a:gd name="connsiteY63" fmla="*/ 255245 h 318705"/>
              <a:gd name="connsiteX64" fmla="*/ 16587 w 367683"/>
              <a:gd name="connsiteY64" fmla="*/ 194843 h 318705"/>
              <a:gd name="connsiteX65" fmla="*/ 15697 w 367683"/>
              <a:gd name="connsiteY65" fmla="*/ 138324 h 318705"/>
              <a:gd name="connsiteX66" fmla="*/ 1068 w 367683"/>
              <a:gd name="connsiteY66" fmla="*/ 123251 h 318705"/>
              <a:gd name="connsiteX67" fmla="*/ 25 w 367683"/>
              <a:gd name="connsiteY67" fmla="*/ 160458 h 318705"/>
              <a:gd name="connsiteX68" fmla="*/ 1177 w 367683"/>
              <a:gd name="connsiteY68" fmla="*/ 196443 h 318705"/>
              <a:gd name="connsiteX69" fmla="*/ 31957 w 367683"/>
              <a:gd name="connsiteY69" fmla="*/ 266065 h 318705"/>
              <a:gd name="connsiteX70" fmla="*/ 98933 w 367683"/>
              <a:gd name="connsiteY70" fmla="*/ 305880 h 318705"/>
              <a:gd name="connsiteX71" fmla="*/ 183855 w 367683"/>
              <a:gd name="connsiteY71" fmla="*/ 318705 h 318705"/>
              <a:gd name="connsiteX72" fmla="*/ 268773 w 367683"/>
              <a:gd name="connsiteY72" fmla="*/ 305880 h 318705"/>
              <a:gd name="connsiteX73" fmla="*/ 319481 w 367683"/>
              <a:gd name="connsiteY73" fmla="*/ 280303 h 318705"/>
              <a:gd name="connsiteX74" fmla="*/ 335719 w 367683"/>
              <a:gd name="connsiteY74" fmla="*/ 266090 h 318705"/>
              <a:gd name="connsiteX75" fmla="*/ 349315 w 367683"/>
              <a:gd name="connsiteY75" fmla="*/ 248471 h 318705"/>
              <a:gd name="connsiteX76" fmla="*/ 345241 w 367683"/>
              <a:gd name="connsiteY76" fmla="*/ 204027 h 318705"/>
              <a:gd name="connsiteX77" fmla="*/ 264945 w 367683"/>
              <a:gd name="connsiteY77" fmla="*/ 167692 h 318705"/>
              <a:gd name="connsiteX78" fmla="*/ 185224 w 367683"/>
              <a:gd name="connsiteY78" fmla="*/ 151696 h 318705"/>
              <a:gd name="connsiteX79" fmla="*/ 103165 w 367683"/>
              <a:gd name="connsiteY79" fmla="*/ 135055 h 318705"/>
              <a:gd name="connsiteX80" fmla="*/ 105748 w 367683"/>
              <a:gd name="connsiteY80" fmla="*/ 124313 h 318705"/>
              <a:gd name="connsiteX81" fmla="*/ 118089 w 367683"/>
              <a:gd name="connsiteY81" fmla="*/ 115995 h 318705"/>
              <a:gd name="connsiteX82" fmla="*/ 183846 w 367683"/>
              <a:gd name="connsiteY82" fmla="*/ 103046 h 318705"/>
              <a:gd name="connsiteX83" fmla="*/ 261943 w 367683"/>
              <a:gd name="connsiteY83" fmla="*/ 124313 h 318705"/>
              <a:gd name="connsiteX84" fmla="*/ 264896 w 367683"/>
              <a:gd name="connsiteY84" fmla="*/ 145057 h 318705"/>
              <a:gd name="connsiteX85" fmla="*/ 280441 w 367683"/>
              <a:gd name="connsiteY85" fmla="*/ 148952 h 318705"/>
              <a:gd name="connsiteX86" fmla="*/ 273083 w 367683"/>
              <a:gd name="connsiteY86" fmla="*/ 113486 h 318705"/>
              <a:gd name="connsiteX87" fmla="*/ 241225 w 367683"/>
              <a:gd name="connsiteY87" fmla="*/ 95853 h 318705"/>
              <a:gd name="connsiteX88" fmla="*/ 183844 w 367683"/>
              <a:gd name="connsiteY88" fmla="*/ 87480 h 318705"/>
              <a:gd name="connsiteX89" fmla="*/ 126468 w 367683"/>
              <a:gd name="connsiteY89" fmla="*/ 95853 h 318705"/>
              <a:gd name="connsiteX90" fmla="*/ 97548 w 367683"/>
              <a:gd name="connsiteY90" fmla="*/ 110752 h 318705"/>
              <a:gd name="connsiteX91" fmla="*/ 94605 w 367683"/>
              <a:gd name="connsiteY91" fmla="*/ 113488 h 318705"/>
              <a:gd name="connsiteX92" fmla="*/ 87948 w 367683"/>
              <a:gd name="connsiteY92" fmla="*/ 130924 h 318705"/>
              <a:gd name="connsiteX93" fmla="*/ 74799 w 367683"/>
              <a:gd name="connsiteY93" fmla="*/ 126762 h 318705"/>
              <a:gd name="connsiteX94" fmla="*/ 82922 w 367683"/>
              <a:gd name="connsiteY94" fmla="*/ 106240 h 318705"/>
              <a:gd name="connsiteX95" fmla="*/ 84857 w 367683"/>
              <a:gd name="connsiteY95" fmla="*/ 104014 h 318705"/>
              <a:gd name="connsiteX96" fmla="*/ 183838 w 367683"/>
              <a:gd name="connsiteY96" fmla="*/ 73866 h 318705"/>
              <a:gd name="connsiteX97" fmla="*/ 282825 w 367683"/>
              <a:gd name="connsiteY97" fmla="*/ 104014 h 318705"/>
              <a:gd name="connsiteX98" fmla="*/ 293257 w 367683"/>
              <a:gd name="connsiteY98" fmla="*/ 129828 h 318705"/>
              <a:gd name="connsiteX99" fmla="*/ 294014 w 367683"/>
              <a:gd name="connsiteY99" fmla="*/ 152814 h 318705"/>
              <a:gd name="connsiteX100" fmla="*/ 309519 w 367683"/>
              <a:gd name="connsiteY100" fmla="*/ 157978 h 318705"/>
              <a:gd name="connsiteX101" fmla="*/ 308678 w 367683"/>
              <a:gd name="connsiteY101" fmla="*/ 128234 h 318705"/>
              <a:gd name="connsiteX102" fmla="*/ 293959 w 367683"/>
              <a:gd name="connsiteY102" fmla="*/ 93198 h 318705"/>
              <a:gd name="connsiteX103" fmla="*/ 253224 w 367683"/>
              <a:gd name="connsiteY103" fmla="*/ 69116 h 318705"/>
              <a:gd name="connsiteX104" fmla="*/ 183837 w 367683"/>
              <a:gd name="connsiteY104" fmla="*/ 58314 h 318705"/>
              <a:gd name="connsiteX105" fmla="*/ 114449 w 367683"/>
              <a:gd name="connsiteY105" fmla="*/ 69116 h 318705"/>
              <a:gd name="connsiteX106" fmla="*/ 73714 w 367683"/>
              <a:gd name="connsiteY106" fmla="*/ 93198 h 318705"/>
              <a:gd name="connsiteX107" fmla="*/ 67956 w 367683"/>
              <a:gd name="connsiteY107" fmla="*/ 100435 h 318705"/>
              <a:gd name="connsiteX108" fmla="*/ 60015 w 367683"/>
              <a:gd name="connsiteY108" fmla="*/ 121045 h 318705"/>
              <a:gd name="connsiteX109" fmla="*/ 47477 w 367683"/>
              <a:gd name="connsiteY109" fmla="*/ 114700 h 318705"/>
              <a:gd name="connsiteX110" fmla="*/ 55970 w 367683"/>
              <a:gd name="connsiteY110" fmla="*/ 94025 h 318705"/>
              <a:gd name="connsiteX111" fmla="*/ 63972 w 367683"/>
              <a:gd name="connsiteY111" fmla="*/ 83733 h 318705"/>
              <a:gd name="connsiteX112" fmla="*/ 183842 w 367683"/>
              <a:gd name="connsiteY112" fmla="*/ 44708 h 318705"/>
              <a:gd name="connsiteX113" fmla="*/ 303712 w 367683"/>
              <a:gd name="connsiteY113" fmla="*/ 83733 h 318705"/>
              <a:gd name="connsiteX114" fmla="*/ 322179 w 367683"/>
              <a:gd name="connsiteY114" fmla="*/ 126839 h 318705"/>
              <a:gd name="connsiteX115" fmla="*/ 323094 w 367683"/>
              <a:gd name="connsiteY115" fmla="*/ 163420 h 318705"/>
              <a:gd name="connsiteX116" fmla="*/ 338574 w 367683"/>
              <a:gd name="connsiteY116" fmla="*/ 171260 h 318705"/>
              <a:gd name="connsiteX117" fmla="*/ 337605 w 367683"/>
              <a:gd name="connsiteY117" fmla="*/ 125245 h 318705"/>
              <a:gd name="connsiteX118" fmla="*/ 314856 w 367683"/>
              <a:gd name="connsiteY118" fmla="*/ 72915 h 318705"/>
              <a:gd name="connsiteX119" fmla="*/ 183846 w 367683"/>
              <a:gd name="connsiteY119" fmla="*/ 29154 h 318705"/>
              <a:gd name="connsiteX120" fmla="*/ 52841 w 367683"/>
              <a:gd name="connsiteY120" fmla="*/ 72918 h 318705"/>
              <a:gd name="connsiteX121" fmla="*/ 48221 w 367683"/>
              <a:gd name="connsiteY121" fmla="*/ 78170 h 318705"/>
              <a:gd name="connsiteX122" fmla="*/ 34216 w 367683"/>
              <a:gd name="connsiteY122" fmla="*/ 104503 h 318705"/>
              <a:gd name="connsiteX123" fmla="*/ 31480 w 367683"/>
              <a:gd name="connsiteY123" fmla="*/ 78877 h 318705"/>
              <a:gd name="connsiteX124" fmla="*/ 48227 w 367683"/>
              <a:gd name="connsiteY124" fmla="*/ 58493 h 318705"/>
              <a:gd name="connsiteX125" fmla="*/ 103777 w 367683"/>
              <a:gd name="connsiteY125" fmla="*/ 27599 h 318705"/>
              <a:gd name="connsiteX126" fmla="*/ 183858 w 367683"/>
              <a:gd name="connsiteY126" fmla="*/ 15548 h 318705"/>
              <a:gd name="connsiteX127" fmla="*/ 263929 w 367683"/>
              <a:gd name="connsiteY127" fmla="*/ 27593 h 318705"/>
              <a:gd name="connsiteX128" fmla="*/ 324607 w 367683"/>
              <a:gd name="connsiteY128" fmla="*/ 63450 h 318705"/>
              <a:gd name="connsiteX129" fmla="*/ 351106 w 367683"/>
              <a:gd name="connsiteY129" fmla="*/ 123849 h 318705"/>
              <a:gd name="connsiteX130" fmla="*/ 352080 w 367683"/>
              <a:gd name="connsiteY130" fmla="*/ 180435 h 318705"/>
              <a:gd name="connsiteX131" fmla="*/ 366640 w 367683"/>
              <a:gd name="connsiteY131" fmla="*/ 195462 h 318705"/>
              <a:gd name="connsiteX132" fmla="*/ 367683 w 367683"/>
              <a:gd name="connsiteY132" fmla="*/ 165150 h 318705"/>
              <a:gd name="connsiteX133" fmla="*/ 367674 w 367683"/>
              <a:gd name="connsiteY133" fmla="*/ 165150 h 318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367683" h="318705">
                <a:moveTo>
                  <a:pt x="367672" y="165159"/>
                </a:moveTo>
                <a:cubicBezTo>
                  <a:pt x="367672" y="142297"/>
                  <a:pt x="367672" y="133446"/>
                  <a:pt x="366516" y="122264"/>
                </a:cubicBezTo>
                <a:cubicBezTo>
                  <a:pt x="363633" y="94242"/>
                  <a:pt x="353279" y="70818"/>
                  <a:pt x="335738" y="52641"/>
                </a:cubicBezTo>
                <a:cubicBezTo>
                  <a:pt x="319095" y="35396"/>
                  <a:pt x="296564" y="22003"/>
                  <a:pt x="268765" y="12831"/>
                </a:cubicBezTo>
                <a:cubicBezTo>
                  <a:pt x="243340" y="4434"/>
                  <a:pt x="213973" y="0"/>
                  <a:pt x="183842" y="0"/>
                </a:cubicBezTo>
                <a:cubicBezTo>
                  <a:pt x="153712" y="0"/>
                  <a:pt x="124349" y="4434"/>
                  <a:pt x="98924" y="12825"/>
                </a:cubicBezTo>
                <a:cubicBezTo>
                  <a:pt x="79324" y="19291"/>
                  <a:pt x="62357" y="27867"/>
                  <a:pt x="48216" y="38402"/>
                </a:cubicBezTo>
                <a:cubicBezTo>
                  <a:pt x="42335" y="42781"/>
                  <a:pt x="36927" y="47491"/>
                  <a:pt x="32047" y="52540"/>
                </a:cubicBezTo>
                <a:cubicBezTo>
                  <a:pt x="27716" y="56740"/>
                  <a:pt x="23076" y="62867"/>
                  <a:pt x="18258" y="70747"/>
                </a:cubicBezTo>
                <a:cubicBezTo>
                  <a:pt x="9696" y="84752"/>
                  <a:pt x="11463" y="102889"/>
                  <a:pt x="22594" y="114826"/>
                </a:cubicBezTo>
                <a:cubicBezTo>
                  <a:pt x="31495" y="124370"/>
                  <a:pt x="49905" y="138192"/>
                  <a:pt x="102748" y="151012"/>
                </a:cubicBezTo>
                <a:cubicBezTo>
                  <a:pt x="127125" y="156927"/>
                  <a:pt x="154476" y="161938"/>
                  <a:pt x="182470" y="167007"/>
                </a:cubicBezTo>
                <a:cubicBezTo>
                  <a:pt x="210734" y="172122"/>
                  <a:pt x="239423" y="177319"/>
                  <a:pt x="264528" y="183649"/>
                </a:cubicBezTo>
                <a:cubicBezTo>
                  <a:pt x="264138" y="189129"/>
                  <a:pt x="263387" y="192891"/>
                  <a:pt x="261945" y="194392"/>
                </a:cubicBezTo>
                <a:cubicBezTo>
                  <a:pt x="259697" y="196722"/>
                  <a:pt x="255592" y="199713"/>
                  <a:pt x="249604" y="202710"/>
                </a:cubicBezTo>
                <a:cubicBezTo>
                  <a:pt x="236687" y="209167"/>
                  <a:pt x="215016" y="215659"/>
                  <a:pt x="183853" y="215659"/>
                </a:cubicBezTo>
                <a:cubicBezTo>
                  <a:pt x="138576" y="215659"/>
                  <a:pt x="112851" y="201748"/>
                  <a:pt x="105750" y="194392"/>
                </a:cubicBezTo>
                <a:cubicBezTo>
                  <a:pt x="103546" y="192106"/>
                  <a:pt x="102954" y="184553"/>
                  <a:pt x="102798" y="173647"/>
                </a:cubicBezTo>
                <a:cubicBezTo>
                  <a:pt x="97508" y="172398"/>
                  <a:pt x="92317" y="171099"/>
                  <a:pt x="87253" y="169752"/>
                </a:cubicBezTo>
                <a:cubicBezTo>
                  <a:pt x="87360" y="188906"/>
                  <a:pt x="88197" y="198572"/>
                  <a:pt x="94610" y="205217"/>
                </a:cubicBezTo>
                <a:cubicBezTo>
                  <a:pt x="101130" y="211970"/>
                  <a:pt x="112443" y="218236"/>
                  <a:pt x="126468" y="222851"/>
                </a:cubicBezTo>
                <a:cubicBezTo>
                  <a:pt x="143110" y="228325"/>
                  <a:pt x="162873" y="231223"/>
                  <a:pt x="183849" y="231223"/>
                </a:cubicBezTo>
                <a:cubicBezTo>
                  <a:pt x="204826" y="231223"/>
                  <a:pt x="224585" y="228331"/>
                  <a:pt x="241225" y="222851"/>
                </a:cubicBezTo>
                <a:cubicBezTo>
                  <a:pt x="253335" y="218866"/>
                  <a:pt x="263418" y="213654"/>
                  <a:pt x="270145" y="207951"/>
                </a:cubicBezTo>
                <a:cubicBezTo>
                  <a:pt x="271208" y="207053"/>
                  <a:pt x="272197" y="206139"/>
                  <a:pt x="273089" y="205215"/>
                </a:cubicBezTo>
                <a:cubicBezTo>
                  <a:pt x="277075" y="201088"/>
                  <a:pt x="278904" y="195785"/>
                  <a:pt x="279747" y="187774"/>
                </a:cubicBezTo>
                <a:cubicBezTo>
                  <a:pt x="284309" y="189107"/>
                  <a:pt x="288703" y="190489"/>
                  <a:pt x="292895" y="191930"/>
                </a:cubicBezTo>
                <a:cubicBezTo>
                  <a:pt x="292014" y="198135"/>
                  <a:pt x="290040" y="205871"/>
                  <a:pt x="284771" y="212452"/>
                </a:cubicBezTo>
                <a:cubicBezTo>
                  <a:pt x="284165" y="213208"/>
                  <a:pt x="283531" y="213954"/>
                  <a:pt x="282838" y="214679"/>
                </a:cubicBezTo>
                <a:cubicBezTo>
                  <a:pt x="268775" y="229251"/>
                  <a:pt x="235530" y="244828"/>
                  <a:pt x="183857" y="244828"/>
                </a:cubicBezTo>
                <a:cubicBezTo>
                  <a:pt x="132184" y="244828"/>
                  <a:pt x="98935" y="229253"/>
                  <a:pt x="84870" y="214679"/>
                </a:cubicBezTo>
                <a:cubicBezTo>
                  <a:pt x="77065" y="206592"/>
                  <a:pt x="75175" y="196072"/>
                  <a:pt x="74438" y="188864"/>
                </a:cubicBezTo>
                <a:cubicBezTo>
                  <a:pt x="73794" y="182610"/>
                  <a:pt x="73696" y="175341"/>
                  <a:pt x="73681" y="165878"/>
                </a:cubicBezTo>
                <a:cubicBezTo>
                  <a:pt x="68415" y="164406"/>
                  <a:pt x="58870" y="160971"/>
                  <a:pt x="58176" y="160714"/>
                </a:cubicBezTo>
                <a:cubicBezTo>
                  <a:pt x="58176" y="173234"/>
                  <a:pt x="58182" y="182312"/>
                  <a:pt x="59017" y="190458"/>
                </a:cubicBezTo>
                <a:cubicBezTo>
                  <a:pt x="59996" y="199967"/>
                  <a:pt x="62585" y="213943"/>
                  <a:pt x="73736" y="225495"/>
                </a:cubicBezTo>
                <a:cubicBezTo>
                  <a:pt x="82913" y="235004"/>
                  <a:pt x="97375" y="243554"/>
                  <a:pt x="114471" y="249576"/>
                </a:cubicBezTo>
                <a:cubicBezTo>
                  <a:pt x="134817" y="256744"/>
                  <a:pt x="157743" y="260378"/>
                  <a:pt x="183864" y="260378"/>
                </a:cubicBezTo>
                <a:cubicBezTo>
                  <a:pt x="209984" y="260378"/>
                  <a:pt x="232905" y="256744"/>
                  <a:pt x="253252" y="249576"/>
                </a:cubicBezTo>
                <a:cubicBezTo>
                  <a:pt x="270347" y="243554"/>
                  <a:pt x="284813" y="235004"/>
                  <a:pt x="293987" y="225495"/>
                </a:cubicBezTo>
                <a:cubicBezTo>
                  <a:pt x="296237" y="223165"/>
                  <a:pt x="298135" y="220730"/>
                  <a:pt x="299744" y="218258"/>
                </a:cubicBezTo>
                <a:cubicBezTo>
                  <a:pt x="304277" y="211297"/>
                  <a:pt x="306501" y="204010"/>
                  <a:pt x="307686" y="197646"/>
                </a:cubicBezTo>
                <a:cubicBezTo>
                  <a:pt x="312251" y="199651"/>
                  <a:pt x="316450" y="201759"/>
                  <a:pt x="320224" y="203996"/>
                </a:cubicBezTo>
                <a:cubicBezTo>
                  <a:pt x="318777" y="210062"/>
                  <a:pt x="316252" y="217398"/>
                  <a:pt x="311730" y="224671"/>
                </a:cubicBezTo>
                <a:cubicBezTo>
                  <a:pt x="309561" y="228166"/>
                  <a:pt x="306932" y="231647"/>
                  <a:pt x="303729" y="234965"/>
                </a:cubicBezTo>
                <a:cubicBezTo>
                  <a:pt x="280144" y="259403"/>
                  <a:pt x="235178" y="273990"/>
                  <a:pt x="183858" y="273990"/>
                </a:cubicBezTo>
                <a:cubicBezTo>
                  <a:pt x="132539" y="273990"/>
                  <a:pt x="87569" y="259403"/>
                  <a:pt x="63988" y="234965"/>
                </a:cubicBezTo>
                <a:cubicBezTo>
                  <a:pt x="48281" y="218689"/>
                  <a:pt x="46204" y="198493"/>
                  <a:pt x="45520" y="191857"/>
                </a:cubicBezTo>
                <a:cubicBezTo>
                  <a:pt x="44604" y="182962"/>
                  <a:pt x="44604" y="170758"/>
                  <a:pt x="44604" y="155276"/>
                </a:cubicBezTo>
                <a:cubicBezTo>
                  <a:pt x="38980" y="152787"/>
                  <a:pt x="33829" y="150181"/>
                  <a:pt x="29123" y="147436"/>
                </a:cubicBezTo>
                <a:cubicBezTo>
                  <a:pt x="29123" y="176213"/>
                  <a:pt x="29098" y="183760"/>
                  <a:pt x="30093" y="193451"/>
                </a:cubicBezTo>
                <a:cubicBezTo>
                  <a:pt x="30911" y="201415"/>
                  <a:pt x="33404" y="225639"/>
                  <a:pt x="52843" y="245782"/>
                </a:cubicBezTo>
                <a:cubicBezTo>
                  <a:pt x="79287" y="273185"/>
                  <a:pt x="128259" y="289542"/>
                  <a:pt x="183853" y="289542"/>
                </a:cubicBezTo>
                <a:cubicBezTo>
                  <a:pt x="239447" y="289542"/>
                  <a:pt x="288415" y="273181"/>
                  <a:pt x="314858" y="245776"/>
                </a:cubicBezTo>
                <a:cubicBezTo>
                  <a:pt x="316521" y="244054"/>
                  <a:pt x="318050" y="242295"/>
                  <a:pt x="319477" y="240524"/>
                </a:cubicBezTo>
                <a:cubicBezTo>
                  <a:pt x="326627" y="231638"/>
                  <a:pt x="330894" y="222332"/>
                  <a:pt x="333482" y="214191"/>
                </a:cubicBezTo>
                <a:cubicBezTo>
                  <a:pt x="340445" y="221286"/>
                  <a:pt x="341228" y="232087"/>
                  <a:pt x="336164" y="240232"/>
                </a:cubicBezTo>
                <a:cubicBezTo>
                  <a:pt x="332512" y="246101"/>
                  <a:pt x="328641" y="251138"/>
                  <a:pt x="324654" y="255190"/>
                </a:cubicBezTo>
                <a:lnTo>
                  <a:pt x="324605" y="255239"/>
                </a:lnTo>
                <a:cubicBezTo>
                  <a:pt x="322967" y="256937"/>
                  <a:pt x="321249" y="258587"/>
                  <a:pt x="319477" y="260201"/>
                </a:cubicBezTo>
                <a:cubicBezTo>
                  <a:pt x="305158" y="273260"/>
                  <a:pt x="286518" y="283639"/>
                  <a:pt x="263922" y="291096"/>
                </a:cubicBezTo>
                <a:cubicBezTo>
                  <a:pt x="240037" y="298979"/>
                  <a:pt x="212347" y="303146"/>
                  <a:pt x="183846" y="303146"/>
                </a:cubicBezTo>
                <a:cubicBezTo>
                  <a:pt x="155344" y="303146"/>
                  <a:pt x="127657" y="298979"/>
                  <a:pt x="103770" y="291101"/>
                </a:cubicBezTo>
                <a:cubicBezTo>
                  <a:pt x="78383" y="282723"/>
                  <a:pt x="57967" y="270657"/>
                  <a:pt x="43086" y="255245"/>
                </a:cubicBezTo>
                <a:cubicBezTo>
                  <a:pt x="28018" y="239635"/>
                  <a:pt x="19108" y="219310"/>
                  <a:pt x="16587" y="194843"/>
                </a:cubicBezTo>
                <a:cubicBezTo>
                  <a:pt x="15519" y="184456"/>
                  <a:pt x="15204" y="165020"/>
                  <a:pt x="15697" y="138324"/>
                </a:cubicBezTo>
                <a:cubicBezTo>
                  <a:pt x="14934" y="137712"/>
                  <a:pt x="7411" y="131930"/>
                  <a:pt x="1068" y="123251"/>
                </a:cubicBezTo>
                <a:cubicBezTo>
                  <a:pt x="-255" y="134175"/>
                  <a:pt x="25" y="160458"/>
                  <a:pt x="25" y="160458"/>
                </a:cubicBezTo>
                <a:cubicBezTo>
                  <a:pt x="25" y="174315"/>
                  <a:pt x="25" y="185259"/>
                  <a:pt x="1177" y="196443"/>
                </a:cubicBezTo>
                <a:cubicBezTo>
                  <a:pt x="4060" y="224463"/>
                  <a:pt x="14414" y="247889"/>
                  <a:pt x="31957" y="266065"/>
                </a:cubicBezTo>
                <a:cubicBezTo>
                  <a:pt x="48600" y="283309"/>
                  <a:pt x="71133" y="296702"/>
                  <a:pt x="98933" y="305880"/>
                </a:cubicBezTo>
                <a:cubicBezTo>
                  <a:pt x="124364" y="314271"/>
                  <a:pt x="153726" y="318705"/>
                  <a:pt x="183855" y="318705"/>
                </a:cubicBezTo>
                <a:cubicBezTo>
                  <a:pt x="213983" y="318705"/>
                  <a:pt x="243348" y="314271"/>
                  <a:pt x="268773" y="305880"/>
                </a:cubicBezTo>
                <a:cubicBezTo>
                  <a:pt x="288373" y="299414"/>
                  <a:pt x="305340" y="290838"/>
                  <a:pt x="319481" y="280303"/>
                </a:cubicBezTo>
                <a:cubicBezTo>
                  <a:pt x="325391" y="275904"/>
                  <a:pt x="330818" y="271170"/>
                  <a:pt x="335719" y="266090"/>
                </a:cubicBezTo>
                <a:cubicBezTo>
                  <a:pt x="340492" y="261227"/>
                  <a:pt x="345068" y="255298"/>
                  <a:pt x="349315" y="248471"/>
                </a:cubicBezTo>
                <a:cubicBezTo>
                  <a:pt x="358074" y="234392"/>
                  <a:pt x="356416" y="216097"/>
                  <a:pt x="345241" y="204027"/>
                </a:cubicBezTo>
                <a:cubicBezTo>
                  <a:pt x="334185" y="192085"/>
                  <a:pt x="313270" y="179467"/>
                  <a:pt x="264945" y="167692"/>
                </a:cubicBezTo>
                <a:cubicBezTo>
                  <a:pt x="240572" y="161753"/>
                  <a:pt x="213217" y="156766"/>
                  <a:pt x="185224" y="151696"/>
                </a:cubicBezTo>
                <a:cubicBezTo>
                  <a:pt x="156959" y="146583"/>
                  <a:pt x="128270" y="141384"/>
                  <a:pt x="103165" y="135055"/>
                </a:cubicBezTo>
                <a:cubicBezTo>
                  <a:pt x="103555" y="129576"/>
                  <a:pt x="104307" y="125813"/>
                  <a:pt x="105748" y="124313"/>
                </a:cubicBezTo>
                <a:cubicBezTo>
                  <a:pt x="107998" y="121983"/>
                  <a:pt x="112101" y="118992"/>
                  <a:pt x="118089" y="115995"/>
                </a:cubicBezTo>
                <a:cubicBezTo>
                  <a:pt x="131006" y="109538"/>
                  <a:pt x="152736" y="103046"/>
                  <a:pt x="183846" y="103046"/>
                </a:cubicBezTo>
                <a:cubicBezTo>
                  <a:pt x="229383" y="103046"/>
                  <a:pt x="254842" y="116958"/>
                  <a:pt x="261943" y="124313"/>
                </a:cubicBezTo>
                <a:cubicBezTo>
                  <a:pt x="264148" y="126600"/>
                  <a:pt x="264739" y="134153"/>
                  <a:pt x="264896" y="145057"/>
                </a:cubicBezTo>
                <a:cubicBezTo>
                  <a:pt x="270185" y="146306"/>
                  <a:pt x="275377" y="147604"/>
                  <a:pt x="280441" y="148952"/>
                </a:cubicBezTo>
                <a:cubicBezTo>
                  <a:pt x="280333" y="129797"/>
                  <a:pt x="279496" y="120131"/>
                  <a:pt x="273083" y="113486"/>
                </a:cubicBezTo>
                <a:cubicBezTo>
                  <a:pt x="266563" y="106733"/>
                  <a:pt x="255250" y="100467"/>
                  <a:pt x="241225" y="95853"/>
                </a:cubicBezTo>
                <a:cubicBezTo>
                  <a:pt x="224583" y="90378"/>
                  <a:pt x="204742" y="87480"/>
                  <a:pt x="183844" y="87480"/>
                </a:cubicBezTo>
                <a:cubicBezTo>
                  <a:pt x="162946" y="87480"/>
                  <a:pt x="143110" y="90373"/>
                  <a:pt x="126468" y="95853"/>
                </a:cubicBezTo>
                <a:cubicBezTo>
                  <a:pt x="114358" y="99837"/>
                  <a:pt x="104276" y="105049"/>
                  <a:pt x="97548" y="110752"/>
                </a:cubicBezTo>
                <a:cubicBezTo>
                  <a:pt x="96485" y="111651"/>
                  <a:pt x="95497" y="112564"/>
                  <a:pt x="94605" y="113488"/>
                </a:cubicBezTo>
                <a:cubicBezTo>
                  <a:pt x="90618" y="117615"/>
                  <a:pt x="88789" y="122916"/>
                  <a:pt x="87948" y="130924"/>
                </a:cubicBezTo>
                <a:cubicBezTo>
                  <a:pt x="83386" y="129591"/>
                  <a:pt x="78992" y="128209"/>
                  <a:pt x="74799" y="126762"/>
                </a:cubicBezTo>
                <a:cubicBezTo>
                  <a:pt x="75680" y="120557"/>
                  <a:pt x="77653" y="112821"/>
                  <a:pt x="82922" y="106240"/>
                </a:cubicBezTo>
                <a:cubicBezTo>
                  <a:pt x="83528" y="105486"/>
                  <a:pt x="84162" y="104739"/>
                  <a:pt x="84857" y="104014"/>
                </a:cubicBezTo>
                <a:cubicBezTo>
                  <a:pt x="98920" y="89441"/>
                  <a:pt x="132313" y="73866"/>
                  <a:pt x="183838" y="73866"/>
                </a:cubicBezTo>
                <a:cubicBezTo>
                  <a:pt x="235364" y="73866"/>
                  <a:pt x="268760" y="89441"/>
                  <a:pt x="282825" y="104014"/>
                </a:cubicBezTo>
                <a:cubicBezTo>
                  <a:pt x="290630" y="112100"/>
                  <a:pt x="292520" y="122621"/>
                  <a:pt x="293257" y="129828"/>
                </a:cubicBezTo>
                <a:cubicBezTo>
                  <a:pt x="293901" y="136083"/>
                  <a:pt x="294000" y="143351"/>
                  <a:pt x="294014" y="152814"/>
                </a:cubicBezTo>
                <a:cubicBezTo>
                  <a:pt x="299038" y="154196"/>
                  <a:pt x="308825" y="157721"/>
                  <a:pt x="309519" y="157978"/>
                </a:cubicBezTo>
                <a:cubicBezTo>
                  <a:pt x="309519" y="145458"/>
                  <a:pt x="309513" y="136381"/>
                  <a:pt x="308678" y="128234"/>
                </a:cubicBezTo>
                <a:cubicBezTo>
                  <a:pt x="307699" y="118725"/>
                  <a:pt x="305110" y="104750"/>
                  <a:pt x="293959" y="93198"/>
                </a:cubicBezTo>
                <a:cubicBezTo>
                  <a:pt x="284782" y="83689"/>
                  <a:pt x="270320" y="75139"/>
                  <a:pt x="253224" y="69116"/>
                </a:cubicBezTo>
                <a:cubicBezTo>
                  <a:pt x="232878" y="61948"/>
                  <a:pt x="209527" y="58314"/>
                  <a:pt x="183837" y="58314"/>
                </a:cubicBezTo>
                <a:cubicBezTo>
                  <a:pt x="158146" y="58314"/>
                  <a:pt x="134796" y="61948"/>
                  <a:pt x="114449" y="69116"/>
                </a:cubicBezTo>
                <a:cubicBezTo>
                  <a:pt x="97353" y="75139"/>
                  <a:pt x="82888" y="83689"/>
                  <a:pt x="73714" y="93198"/>
                </a:cubicBezTo>
                <a:cubicBezTo>
                  <a:pt x="71466" y="95528"/>
                  <a:pt x="69565" y="97962"/>
                  <a:pt x="67956" y="100435"/>
                </a:cubicBezTo>
                <a:cubicBezTo>
                  <a:pt x="63424" y="107396"/>
                  <a:pt x="61200" y="114682"/>
                  <a:pt x="60015" y="121045"/>
                </a:cubicBezTo>
                <a:cubicBezTo>
                  <a:pt x="55453" y="119041"/>
                  <a:pt x="51250" y="116932"/>
                  <a:pt x="47477" y="114700"/>
                </a:cubicBezTo>
                <a:cubicBezTo>
                  <a:pt x="48924" y="108634"/>
                  <a:pt x="51449" y="101297"/>
                  <a:pt x="55970" y="94025"/>
                </a:cubicBezTo>
                <a:cubicBezTo>
                  <a:pt x="58140" y="90530"/>
                  <a:pt x="60768" y="87049"/>
                  <a:pt x="63972" y="83733"/>
                </a:cubicBezTo>
                <a:cubicBezTo>
                  <a:pt x="87557" y="59295"/>
                  <a:pt x="132366" y="44708"/>
                  <a:pt x="183842" y="44708"/>
                </a:cubicBezTo>
                <a:cubicBezTo>
                  <a:pt x="235319" y="44708"/>
                  <a:pt x="280131" y="59295"/>
                  <a:pt x="303712" y="83733"/>
                </a:cubicBezTo>
                <a:cubicBezTo>
                  <a:pt x="319419" y="100009"/>
                  <a:pt x="321496" y="120204"/>
                  <a:pt x="322179" y="126839"/>
                </a:cubicBezTo>
                <a:cubicBezTo>
                  <a:pt x="323094" y="135736"/>
                  <a:pt x="323094" y="144956"/>
                  <a:pt x="323094" y="163420"/>
                </a:cubicBezTo>
                <a:cubicBezTo>
                  <a:pt x="328719" y="165909"/>
                  <a:pt x="333870" y="168515"/>
                  <a:pt x="338574" y="171260"/>
                </a:cubicBezTo>
                <a:cubicBezTo>
                  <a:pt x="338574" y="141023"/>
                  <a:pt x="338599" y="134936"/>
                  <a:pt x="337605" y="125245"/>
                </a:cubicBezTo>
                <a:cubicBezTo>
                  <a:pt x="336788" y="117281"/>
                  <a:pt x="334294" y="93057"/>
                  <a:pt x="314856" y="72915"/>
                </a:cubicBezTo>
                <a:cubicBezTo>
                  <a:pt x="288411" y="45511"/>
                  <a:pt x="239436" y="29154"/>
                  <a:pt x="183846" y="29154"/>
                </a:cubicBezTo>
                <a:cubicBezTo>
                  <a:pt x="128255" y="29154"/>
                  <a:pt x="79284" y="45515"/>
                  <a:pt x="52841" y="72918"/>
                </a:cubicBezTo>
                <a:cubicBezTo>
                  <a:pt x="51177" y="74640"/>
                  <a:pt x="49648" y="76399"/>
                  <a:pt x="48221" y="78170"/>
                </a:cubicBezTo>
                <a:cubicBezTo>
                  <a:pt x="41071" y="87056"/>
                  <a:pt x="36805" y="96368"/>
                  <a:pt x="34216" y="104503"/>
                </a:cubicBezTo>
                <a:cubicBezTo>
                  <a:pt x="27436" y="97513"/>
                  <a:pt x="26544" y="86934"/>
                  <a:pt x="31480" y="78877"/>
                </a:cubicBezTo>
                <a:cubicBezTo>
                  <a:pt x="38610" y="67237"/>
                  <a:pt x="43388" y="62942"/>
                  <a:pt x="48227" y="58493"/>
                </a:cubicBezTo>
                <a:cubicBezTo>
                  <a:pt x="62486" y="45373"/>
                  <a:pt x="81186" y="35055"/>
                  <a:pt x="103777" y="27599"/>
                </a:cubicBezTo>
                <a:cubicBezTo>
                  <a:pt x="127662" y="19715"/>
                  <a:pt x="155352" y="15548"/>
                  <a:pt x="183858" y="15548"/>
                </a:cubicBezTo>
                <a:cubicBezTo>
                  <a:pt x="212365" y="15548"/>
                  <a:pt x="240048" y="19715"/>
                  <a:pt x="263929" y="27593"/>
                </a:cubicBezTo>
                <a:cubicBezTo>
                  <a:pt x="289316" y="35972"/>
                  <a:pt x="309732" y="48037"/>
                  <a:pt x="324607" y="63450"/>
                </a:cubicBezTo>
                <a:cubicBezTo>
                  <a:pt x="339675" y="79060"/>
                  <a:pt x="348585" y="99385"/>
                  <a:pt x="351106" y="123849"/>
                </a:cubicBezTo>
                <a:cubicBezTo>
                  <a:pt x="352174" y="134237"/>
                  <a:pt x="352253" y="139752"/>
                  <a:pt x="352080" y="180435"/>
                </a:cubicBezTo>
                <a:cubicBezTo>
                  <a:pt x="352819" y="181026"/>
                  <a:pt x="360868" y="187420"/>
                  <a:pt x="366640" y="195462"/>
                </a:cubicBezTo>
                <a:cubicBezTo>
                  <a:pt x="367718" y="185871"/>
                  <a:pt x="367683" y="176238"/>
                  <a:pt x="367683" y="165150"/>
                </a:cubicBezTo>
                <a:lnTo>
                  <a:pt x="367674" y="165150"/>
                </a:lnTo>
                <a:close/>
              </a:path>
            </a:pathLst>
          </a:custGeom>
          <a:solidFill>
            <a:schemeClr val="tx1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Text Placeholder 13">
            <a:extLst>
              <a:ext uri="{FF2B5EF4-FFF2-40B4-BE49-F238E27FC236}">
                <a16:creationId xmlns:a16="http://schemas.microsoft.com/office/drawing/2014/main" id="{B73025C4-48BD-D5EF-9DDE-6884A189FF0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9600" y="382845"/>
            <a:ext cx="5338018" cy="429533"/>
          </a:xfrm>
          <a:prstGeom prst="rect">
            <a:avLst/>
          </a:prstGeom>
        </p:spPr>
        <p:txBody>
          <a:bodyPr lIns="0" tIns="0" rIns="0" bIns="0"/>
          <a:lstStyle>
            <a:lvl1pPr>
              <a:defRPr sz="28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This is a subhead</a:t>
            </a:r>
          </a:p>
        </p:txBody>
      </p:sp>
    </p:spTree>
    <p:extLst>
      <p:ext uri="{BB962C8B-B14F-4D97-AF65-F5344CB8AC3E}">
        <p14:creationId xmlns:p14="http://schemas.microsoft.com/office/powerpoint/2010/main" val="2758668552"/>
      </p:ext>
    </p:extLst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Split screen 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15EBA659-0AED-5FA1-83C2-789C7F42F7E0}"/>
              </a:ext>
            </a:extLst>
          </p:cNvPr>
          <p:cNvSpPr>
            <a:spLocks/>
          </p:cNvSpPr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18359"/>
                </a:schemeClr>
              </a:gs>
              <a:gs pos="100000">
                <a:srgbClr val="C5CAFB"/>
              </a:gs>
            </a:gsLst>
            <a:lin ang="13200000" scaled="0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9CB19366-EEBD-BECA-E716-0BD6E9C3BCE2}"/>
              </a:ext>
            </a:extLst>
          </p:cNvPr>
          <p:cNvSpPr/>
          <p:nvPr userDrawn="1"/>
        </p:nvSpPr>
        <p:spPr>
          <a:xfrm>
            <a:off x="3562598" y="0"/>
            <a:ext cx="8636256" cy="6858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" name="Google Shape;48;p6">
            <a:extLst>
              <a:ext uri="{FF2B5EF4-FFF2-40B4-BE49-F238E27FC236}">
                <a16:creationId xmlns:a16="http://schemas.microsoft.com/office/drawing/2014/main" id="{49275BAB-F1FB-58F2-7598-D57ADA44D35D}"/>
              </a:ext>
            </a:extLst>
          </p:cNvPr>
          <p:cNvCxnSpPr>
            <a:cxnSpLocks/>
          </p:cNvCxnSpPr>
          <p:nvPr userDrawn="1"/>
        </p:nvCxnSpPr>
        <p:spPr>
          <a:xfrm>
            <a:off x="610600" y="6045033"/>
            <a:ext cx="2742200" cy="0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DB936F3A-089C-D631-E7A5-DB37A1BC6D31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09600" y="662658"/>
            <a:ext cx="2017713" cy="225592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="0" i="0" baseline="0">
                <a:solidFill>
                  <a:schemeClr val="accent1"/>
                </a:solidFill>
                <a:latin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US"/>
              <a:t>This is the eyebrow</a:t>
            </a:r>
          </a:p>
        </p:txBody>
      </p:sp>
      <p:sp>
        <p:nvSpPr>
          <p:cNvPr id="11" name="Text Placeholder 13">
            <a:extLst>
              <a:ext uri="{FF2B5EF4-FFF2-40B4-BE49-F238E27FC236}">
                <a16:creationId xmlns:a16="http://schemas.microsoft.com/office/drawing/2014/main" id="{A152EC06-3140-A75F-611A-1FFAA19F64A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9600" y="1359628"/>
            <a:ext cx="3478213" cy="382000"/>
          </a:xfrm>
          <a:prstGeom prst="rect">
            <a:avLst/>
          </a:prstGeom>
        </p:spPr>
        <p:txBody>
          <a:bodyPr lIns="0" tIns="0" rIns="0" bIns="0"/>
          <a:lstStyle>
            <a:lvl1pPr>
              <a:defRPr sz="28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This is a subhead</a:t>
            </a:r>
          </a:p>
        </p:txBody>
      </p:sp>
      <p:sp>
        <p:nvSpPr>
          <p:cNvPr id="12" name="Text Placeholder 17">
            <a:extLst>
              <a:ext uri="{FF2B5EF4-FFF2-40B4-BE49-F238E27FC236}">
                <a16:creationId xmlns:a16="http://schemas.microsoft.com/office/drawing/2014/main" id="{14926206-B3F3-417D-27FC-F4AD6298BB4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21838" y="1957423"/>
            <a:ext cx="3465975" cy="1724025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6" name="TextBox 20">
            <a:extLst>
              <a:ext uri="{FF2B5EF4-FFF2-40B4-BE49-F238E27FC236}">
                <a16:creationId xmlns:a16="http://schemas.microsoft.com/office/drawing/2014/main" id="{91B0144C-736A-C8C1-D67A-D01A55719901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67874" y="6314157"/>
            <a:ext cx="198015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700">
                <a:solidFill>
                  <a:schemeClr val="tx1"/>
                </a:solidFill>
              </a:rPr>
              <a:t>© 2012-25 </a:t>
            </a:r>
            <a:r>
              <a:rPr lang="en-US" sz="700" err="1">
                <a:solidFill>
                  <a:schemeClr val="tx1"/>
                </a:solidFill>
              </a:rPr>
              <a:t>Sirion</a:t>
            </a:r>
            <a:r>
              <a:rPr lang="en-US" sz="700">
                <a:solidFill>
                  <a:schemeClr val="tx1"/>
                </a:solidFill>
              </a:rPr>
              <a:t>. The contents of this presentation are proprietary and confidential.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BDC04D8-3612-3479-2EF4-4871C272A27D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73485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170F5F0B-8DA7-214A-BE7B-71F60EDF0EC1}" type="slidenum">
              <a:rPr lang="en-US" sz="700" smtClean="0">
                <a:solidFill>
                  <a:schemeClr val="tx1"/>
                </a:solidFill>
              </a:rPr>
              <a:t>‹#›</a:t>
            </a:fld>
            <a:endParaRPr lang="en-US" sz="700">
              <a:solidFill>
                <a:schemeClr val="tx1"/>
              </a:solidFill>
            </a:endParaRPr>
          </a:p>
        </p:txBody>
      </p:sp>
      <p:sp>
        <p:nvSpPr>
          <p:cNvPr id="2" name="Graphic 5">
            <a:extLst>
              <a:ext uri="{FF2B5EF4-FFF2-40B4-BE49-F238E27FC236}">
                <a16:creationId xmlns:a16="http://schemas.microsoft.com/office/drawing/2014/main" id="{9661FC66-B6C9-3F39-1C25-F52173DBA7F4}"/>
              </a:ext>
            </a:extLst>
          </p:cNvPr>
          <p:cNvSpPr/>
          <p:nvPr userDrawn="1"/>
        </p:nvSpPr>
        <p:spPr>
          <a:xfrm>
            <a:off x="590393" y="6314157"/>
            <a:ext cx="367683" cy="318705"/>
          </a:xfrm>
          <a:custGeom>
            <a:avLst/>
            <a:gdLst>
              <a:gd name="connsiteX0" fmla="*/ 367672 w 367683"/>
              <a:gd name="connsiteY0" fmla="*/ 165159 h 318705"/>
              <a:gd name="connsiteX1" fmla="*/ 366516 w 367683"/>
              <a:gd name="connsiteY1" fmla="*/ 122264 h 318705"/>
              <a:gd name="connsiteX2" fmla="*/ 335738 w 367683"/>
              <a:gd name="connsiteY2" fmla="*/ 52641 h 318705"/>
              <a:gd name="connsiteX3" fmla="*/ 268765 w 367683"/>
              <a:gd name="connsiteY3" fmla="*/ 12831 h 318705"/>
              <a:gd name="connsiteX4" fmla="*/ 183842 w 367683"/>
              <a:gd name="connsiteY4" fmla="*/ 0 h 318705"/>
              <a:gd name="connsiteX5" fmla="*/ 98924 w 367683"/>
              <a:gd name="connsiteY5" fmla="*/ 12825 h 318705"/>
              <a:gd name="connsiteX6" fmla="*/ 48216 w 367683"/>
              <a:gd name="connsiteY6" fmla="*/ 38402 h 318705"/>
              <a:gd name="connsiteX7" fmla="*/ 32047 w 367683"/>
              <a:gd name="connsiteY7" fmla="*/ 52540 h 318705"/>
              <a:gd name="connsiteX8" fmla="*/ 18258 w 367683"/>
              <a:gd name="connsiteY8" fmla="*/ 70747 h 318705"/>
              <a:gd name="connsiteX9" fmla="*/ 22594 w 367683"/>
              <a:gd name="connsiteY9" fmla="*/ 114826 h 318705"/>
              <a:gd name="connsiteX10" fmla="*/ 102748 w 367683"/>
              <a:gd name="connsiteY10" fmla="*/ 151012 h 318705"/>
              <a:gd name="connsiteX11" fmla="*/ 182470 w 367683"/>
              <a:gd name="connsiteY11" fmla="*/ 167007 h 318705"/>
              <a:gd name="connsiteX12" fmla="*/ 264528 w 367683"/>
              <a:gd name="connsiteY12" fmla="*/ 183649 h 318705"/>
              <a:gd name="connsiteX13" fmla="*/ 261945 w 367683"/>
              <a:gd name="connsiteY13" fmla="*/ 194392 h 318705"/>
              <a:gd name="connsiteX14" fmla="*/ 249604 w 367683"/>
              <a:gd name="connsiteY14" fmla="*/ 202710 h 318705"/>
              <a:gd name="connsiteX15" fmla="*/ 183853 w 367683"/>
              <a:gd name="connsiteY15" fmla="*/ 215659 h 318705"/>
              <a:gd name="connsiteX16" fmla="*/ 105750 w 367683"/>
              <a:gd name="connsiteY16" fmla="*/ 194392 h 318705"/>
              <a:gd name="connsiteX17" fmla="*/ 102798 w 367683"/>
              <a:gd name="connsiteY17" fmla="*/ 173647 h 318705"/>
              <a:gd name="connsiteX18" fmla="*/ 87253 w 367683"/>
              <a:gd name="connsiteY18" fmla="*/ 169752 h 318705"/>
              <a:gd name="connsiteX19" fmla="*/ 94610 w 367683"/>
              <a:gd name="connsiteY19" fmla="*/ 205217 h 318705"/>
              <a:gd name="connsiteX20" fmla="*/ 126468 w 367683"/>
              <a:gd name="connsiteY20" fmla="*/ 222851 h 318705"/>
              <a:gd name="connsiteX21" fmla="*/ 183849 w 367683"/>
              <a:gd name="connsiteY21" fmla="*/ 231223 h 318705"/>
              <a:gd name="connsiteX22" fmla="*/ 241225 w 367683"/>
              <a:gd name="connsiteY22" fmla="*/ 222851 h 318705"/>
              <a:gd name="connsiteX23" fmla="*/ 270145 w 367683"/>
              <a:gd name="connsiteY23" fmla="*/ 207951 h 318705"/>
              <a:gd name="connsiteX24" fmla="*/ 273089 w 367683"/>
              <a:gd name="connsiteY24" fmla="*/ 205215 h 318705"/>
              <a:gd name="connsiteX25" fmla="*/ 279747 w 367683"/>
              <a:gd name="connsiteY25" fmla="*/ 187774 h 318705"/>
              <a:gd name="connsiteX26" fmla="*/ 292895 w 367683"/>
              <a:gd name="connsiteY26" fmla="*/ 191930 h 318705"/>
              <a:gd name="connsiteX27" fmla="*/ 284771 w 367683"/>
              <a:gd name="connsiteY27" fmla="*/ 212452 h 318705"/>
              <a:gd name="connsiteX28" fmla="*/ 282838 w 367683"/>
              <a:gd name="connsiteY28" fmla="*/ 214679 h 318705"/>
              <a:gd name="connsiteX29" fmla="*/ 183857 w 367683"/>
              <a:gd name="connsiteY29" fmla="*/ 244828 h 318705"/>
              <a:gd name="connsiteX30" fmla="*/ 84870 w 367683"/>
              <a:gd name="connsiteY30" fmla="*/ 214679 h 318705"/>
              <a:gd name="connsiteX31" fmla="*/ 74438 w 367683"/>
              <a:gd name="connsiteY31" fmla="*/ 188864 h 318705"/>
              <a:gd name="connsiteX32" fmla="*/ 73681 w 367683"/>
              <a:gd name="connsiteY32" fmla="*/ 165878 h 318705"/>
              <a:gd name="connsiteX33" fmla="*/ 58176 w 367683"/>
              <a:gd name="connsiteY33" fmla="*/ 160714 h 318705"/>
              <a:gd name="connsiteX34" fmla="*/ 59017 w 367683"/>
              <a:gd name="connsiteY34" fmla="*/ 190458 h 318705"/>
              <a:gd name="connsiteX35" fmla="*/ 73736 w 367683"/>
              <a:gd name="connsiteY35" fmla="*/ 225495 h 318705"/>
              <a:gd name="connsiteX36" fmla="*/ 114471 w 367683"/>
              <a:gd name="connsiteY36" fmla="*/ 249576 h 318705"/>
              <a:gd name="connsiteX37" fmla="*/ 183864 w 367683"/>
              <a:gd name="connsiteY37" fmla="*/ 260378 h 318705"/>
              <a:gd name="connsiteX38" fmla="*/ 253252 w 367683"/>
              <a:gd name="connsiteY38" fmla="*/ 249576 h 318705"/>
              <a:gd name="connsiteX39" fmla="*/ 293987 w 367683"/>
              <a:gd name="connsiteY39" fmla="*/ 225495 h 318705"/>
              <a:gd name="connsiteX40" fmla="*/ 299744 w 367683"/>
              <a:gd name="connsiteY40" fmla="*/ 218258 h 318705"/>
              <a:gd name="connsiteX41" fmla="*/ 307686 w 367683"/>
              <a:gd name="connsiteY41" fmla="*/ 197646 h 318705"/>
              <a:gd name="connsiteX42" fmla="*/ 320224 w 367683"/>
              <a:gd name="connsiteY42" fmla="*/ 203996 h 318705"/>
              <a:gd name="connsiteX43" fmla="*/ 311730 w 367683"/>
              <a:gd name="connsiteY43" fmla="*/ 224671 h 318705"/>
              <a:gd name="connsiteX44" fmla="*/ 303729 w 367683"/>
              <a:gd name="connsiteY44" fmla="*/ 234965 h 318705"/>
              <a:gd name="connsiteX45" fmla="*/ 183858 w 367683"/>
              <a:gd name="connsiteY45" fmla="*/ 273990 h 318705"/>
              <a:gd name="connsiteX46" fmla="*/ 63988 w 367683"/>
              <a:gd name="connsiteY46" fmla="*/ 234965 h 318705"/>
              <a:gd name="connsiteX47" fmla="*/ 45520 w 367683"/>
              <a:gd name="connsiteY47" fmla="*/ 191857 h 318705"/>
              <a:gd name="connsiteX48" fmla="*/ 44604 w 367683"/>
              <a:gd name="connsiteY48" fmla="*/ 155276 h 318705"/>
              <a:gd name="connsiteX49" fmla="*/ 29123 w 367683"/>
              <a:gd name="connsiteY49" fmla="*/ 147436 h 318705"/>
              <a:gd name="connsiteX50" fmla="*/ 30093 w 367683"/>
              <a:gd name="connsiteY50" fmla="*/ 193451 h 318705"/>
              <a:gd name="connsiteX51" fmla="*/ 52843 w 367683"/>
              <a:gd name="connsiteY51" fmla="*/ 245782 h 318705"/>
              <a:gd name="connsiteX52" fmla="*/ 183853 w 367683"/>
              <a:gd name="connsiteY52" fmla="*/ 289542 h 318705"/>
              <a:gd name="connsiteX53" fmla="*/ 314858 w 367683"/>
              <a:gd name="connsiteY53" fmla="*/ 245776 h 318705"/>
              <a:gd name="connsiteX54" fmla="*/ 319477 w 367683"/>
              <a:gd name="connsiteY54" fmla="*/ 240524 h 318705"/>
              <a:gd name="connsiteX55" fmla="*/ 333482 w 367683"/>
              <a:gd name="connsiteY55" fmla="*/ 214191 h 318705"/>
              <a:gd name="connsiteX56" fmla="*/ 336164 w 367683"/>
              <a:gd name="connsiteY56" fmla="*/ 240232 h 318705"/>
              <a:gd name="connsiteX57" fmla="*/ 324654 w 367683"/>
              <a:gd name="connsiteY57" fmla="*/ 255190 h 318705"/>
              <a:gd name="connsiteX58" fmla="*/ 324605 w 367683"/>
              <a:gd name="connsiteY58" fmla="*/ 255239 h 318705"/>
              <a:gd name="connsiteX59" fmla="*/ 319477 w 367683"/>
              <a:gd name="connsiteY59" fmla="*/ 260201 h 318705"/>
              <a:gd name="connsiteX60" fmla="*/ 263922 w 367683"/>
              <a:gd name="connsiteY60" fmla="*/ 291096 h 318705"/>
              <a:gd name="connsiteX61" fmla="*/ 183846 w 367683"/>
              <a:gd name="connsiteY61" fmla="*/ 303146 h 318705"/>
              <a:gd name="connsiteX62" fmla="*/ 103770 w 367683"/>
              <a:gd name="connsiteY62" fmla="*/ 291101 h 318705"/>
              <a:gd name="connsiteX63" fmla="*/ 43086 w 367683"/>
              <a:gd name="connsiteY63" fmla="*/ 255245 h 318705"/>
              <a:gd name="connsiteX64" fmla="*/ 16587 w 367683"/>
              <a:gd name="connsiteY64" fmla="*/ 194843 h 318705"/>
              <a:gd name="connsiteX65" fmla="*/ 15697 w 367683"/>
              <a:gd name="connsiteY65" fmla="*/ 138324 h 318705"/>
              <a:gd name="connsiteX66" fmla="*/ 1068 w 367683"/>
              <a:gd name="connsiteY66" fmla="*/ 123251 h 318705"/>
              <a:gd name="connsiteX67" fmla="*/ 25 w 367683"/>
              <a:gd name="connsiteY67" fmla="*/ 160458 h 318705"/>
              <a:gd name="connsiteX68" fmla="*/ 1177 w 367683"/>
              <a:gd name="connsiteY68" fmla="*/ 196443 h 318705"/>
              <a:gd name="connsiteX69" fmla="*/ 31957 w 367683"/>
              <a:gd name="connsiteY69" fmla="*/ 266065 h 318705"/>
              <a:gd name="connsiteX70" fmla="*/ 98933 w 367683"/>
              <a:gd name="connsiteY70" fmla="*/ 305880 h 318705"/>
              <a:gd name="connsiteX71" fmla="*/ 183855 w 367683"/>
              <a:gd name="connsiteY71" fmla="*/ 318705 h 318705"/>
              <a:gd name="connsiteX72" fmla="*/ 268773 w 367683"/>
              <a:gd name="connsiteY72" fmla="*/ 305880 h 318705"/>
              <a:gd name="connsiteX73" fmla="*/ 319481 w 367683"/>
              <a:gd name="connsiteY73" fmla="*/ 280303 h 318705"/>
              <a:gd name="connsiteX74" fmla="*/ 335719 w 367683"/>
              <a:gd name="connsiteY74" fmla="*/ 266090 h 318705"/>
              <a:gd name="connsiteX75" fmla="*/ 349315 w 367683"/>
              <a:gd name="connsiteY75" fmla="*/ 248471 h 318705"/>
              <a:gd name="connsiteX76" fmla="*/ 345241 w 367683"/>
              <a:gd name="connsiteY76" fmla="*/ 204027 h 318705"/>
              <a:gd name="connsiteX77" fmla="*/ 264945 w 367683"/>
              <a:gd name="connsiteY77" fmla="*/ 167692 h 318705"/>
              <a:gd name="connsiteX78" fmla="*/ 185224 w 367683"/>
              <a:gd name="connsiteY78" fmla="*/ 151696 h 318705"/>
              <a:gd name="connsiteX79" fmla="*/ 103165 w 367683"/>
              <a:gd name="connsiteY79" fmla="*/ 135055 h 318705"/>
              <a:gd name="connsiteX80" fmla="*/ 105748 w 367683"/>
              <a:gd name="connsiteY80" fmla="*/ 124313 h 318705"/>
              <a:gd name="connsiteX81" fmla="*/ 118089 w 367683"/>
              <a:gd name="connsiteY81" fmla="*/ 115995 h 318705"/>
              <a:gd name="connsiteX82" fmla="*/ 183846 w 367683"/>
              <a:gd name="connsiteY82" fmla="*/ 103046 h 318705"/>
              <a:gd name="connsiteX83" fmla="*/ 261943 w 367683"/>
              <a:gd name="connsiteY83" fmla="*/ 124313 h 318705"/>
              <a:gd name="connsiteX84" fmla="*/ 264896 w 367683"/>
              <a:gd name="connsiteY84" fmla="*/ 145057 h 318705"/>
              <a:gd name="connsiteX85" fmla="*/ 280441 w 367683"/>
              <a:gd name="connsiteY85" fmla="*/ 148952 h 318705"/>
              <a:gd name="connsiteX86" fmla="*/ 273083 w 367683"/>
              <a:gd name="connsiteY86" fmla="*/ 113486 h 318705"/>
              <a:gd name="connsiteX87" fmla="*/ 241225 w 367683"/>
              <a:gd name="connsiteY87" fmla="*/ 95853 h 318705"/>
              <a:gd name="connsiteX88" fmla="*/ 183844 w 367683"/>
              <a:gd name="connsiteY88" fmla="*/ 87480 h 318705"/>
              <a:gd name="connsiteX89" fmla="*/ 126468 w 367683"/>
              <a:gd name="connsiteY89" fmla="*/ 95853 h 318705"/>
              <a:gd name="connsiteX90" fmla="*/ 97548 w 367683"/>
              <a:gd name="connsiteY90" fmla="*/ 110752 h 318705"/>
              <a:gd name="connsiteX91" fmla="*/ 94605 w 367683"/>
              <a:gd name="connsiteY91" fmla="*/ 113488 h 318705"/>
              <a:gd name="connsiteX92" fmla="*/ 87948 w 367683"/>
              <a:gd name="connsiteY92" fmla="*/ 130924 h 318705"/>
              <a:gd name="connsiteX93" fmla="*/ 74799 w 367683"/>
              <a:gd name="connsiteY93" fmla="*/ 126762 h 318705"/>
              <a:gd name="connsiteX94" fmla="*/ 82922 w 367683"/>
              <a:gd name="connsiteY94" fmla="*/ 106240 h 318705"/>
              <a:gd name="connsiteX95" fmla="*/ 84857 w 367683"/>
              <a:gd name="connsiteY95" fmla="*/ 104014 h 318705"/>
              <a:gd name="connsiteX96" fmla="*/ 183838 w 367683"/>
              <a:gd name="connsiteY96" fmla="*/ 73866 h 318705"/>
              <a:gd name="connsiteX97" fmla="*/ 282825 w 367683"/>
              <a:gd name="connsiteY97" fmla="*/ 104014 h 318705"/>
              <a:gd name="connsiteX98" fmla="*/ 293257 w 367683"/>
              <a:gd name="connsiteY98" fmla="*/ 129828 h 318705"/>
              <a:gd name="connsiteX99" fmla="*/ 294014 w 367683"/>
              <a:gd name="connsiteY99" fmla="*/ 152814 h 318705"/>
              <a:gd name="connsiteX100" fmla="*/ 309519 w 367683"/>
              <a:gd name="connsiteY100" fmla="*/ 157978 h 318705"/>
              <a:gd name="connsiteX101" fmla="*/ 308678 w 367683"/>
              <a:gd name="connsiteY101" fmla="*/ 128234 h 318705"/>
              <a:gd name="connsiteX102" fmla="*/ 293959 w 367683"/>
              <a:gd name="connsiteY102" fmla="*/ 93198 h 318705"/>
              <a:gd name="connsiteX103" fmla="*/ 253224 w 367683"/>
              <a:gd name="connsiteY103" fmla="*/ 69116 h 318705"/>
              <a:gd name="connsiteX104" fmla="*/ 183837 w 367683"/>
              <a:gd name="connsiteY104" fmla="*/ 58314 h 318705"/>
              <a:gd name="connsiteX105" fmla="*/ 114449 w 367683"/>
              <a:gd name="connsiteY105" fmla="*/ 69116 h 318705"/>
              <a:gd name="connsiteX106" fmla="*/ 73714 w 367683"/>
              <a:gd name="connsiteY106" fmla="*/ 93198 h 318705"/>
              <a:gd name="connsiteX107" fmla="*/ 67956 w 367683"/>
              <a:gd name="connsiteY107" fmla="*/ 100435 h 318705"/>
              <a:gd name="connsiteX108" fmla="*/ 60015 w 367683"/>
              <a:gd name="connsiteY108" fmla="*/ 121045 h 318705"/>
              <a:gd name="connsiteX109" fmla="*/ 47477 w 367683"/>
              <a:gd name="connsiteY109" fmla="*/ 114700 h 318705"/>
              <a:gd name="connsiteX110" fmla="*/ 55970 w 367683"/>
              <a:gd name="connsiteY110" fmla="*/ 94025 h 318705"/>
              <a:gd name="connsiteX111" fmla="*/ 63972 w 367683"/>
              <a:gd name="connsiteY111" fmla="*/ 83733 h 318705"/>
              <a:gd name="connsiteX112" fmla="*/ 183842 w 367683"/>
              <a:gd name="connsiteY112" fmla="*/ 44708 h 318705"/>
              <a:gd name="connsiteX113" fmla="*/ 303712 w 367683"/>
              <a:gd name="connsiteY113" fmla="*/ 83733 h 318705"/>
              <a:gd name="connsiteX114" fmla="*/ 322179 w 367683"/>
              <a:gd name="connsiteY114" fmla="*/ 126839 h 318705"/>
              <a:gd name="connsiteX115" fmla="*/ 323094 w 367683"/>
              <a:gd name="connsiteY115" fmla="*/ 163420 h 318705"/>
              <a:gd name="connsiteX116" fmla="*/ 338574 w 367683"/>
              <a:gd name="connsiteY116" fmla="*/ 171260 h 318705"/>
              <a:gd name="connsiteX117" fmla="*/ 337605 w 367683"/>
              <a:gd name="connsiteY117" fmla="*/ 125245 h 318705"/>
              <a:gd name="connsiteX118" fmla="*/ 314856 w 367683"/>
              <a:gd name="connsiteY118" fmla="*/ 72915 h 318705"/>
              <a:gd name="connsiteX119" fmla="*/ 183846 w 367683"/>
              <a:gd name="connsiteY119" fmla="*/ 29154 h 318705"/>
              <a:gd name="connsiteX120" fmla="*/ 52841 w 367683"/>
              <a:gd name="connsiteY120" fmla="*/ 72918 h 318705"/>
              <a:gd name="connsiteX121" fmla="*/ 48221 w 367683"/>
              <a:gd name="connsiteY121" fmla="*/ 78170 h 318705"/>
              <a:gd name="connsiteX122" fmla="*/ 34216 w 367683"/>
              <a:gd name="connsiteY122" fmla="*/ 104503 h 318705"/>
              <a:gd name="connsiteX123" fmla="*/ 31480 w 367683"/>
              <a:gd name="connsiteY123" fmla="*/ 78877 h 318705"/>
              <a:gd name="connsiteX124" fmla="*/ 48227 w 367683"/>
              <a:gd name="connsiteY124" fmla="*/ 58493 h 318705"/>
              <a:gd name="connsiteX125" fmla="*/ 103777 w 367683"/>
              <a:gd name="connsiteY125" fmla="*/ 27599 h 318705"/>
              <a:gd name="connsiteX126" fmla="*/ 183858 w 367683"/>
              <a:gd name="connsiteY126" fmla="*/ 15548 h 318705"/>
              <a:gd name="connsiteX127" fmla="*/ 263929 w 367683"/>
              <a:gd name="connsiteY127" fmla="*/ 27593 h 318705"/>
              <a:gd name="connsiteX128" fmla="*/ 324607 w 367683"/>
              <a:gd name="connsiteY128" fmla="*/ 63450 h 318705"/>
              <a:gd name="connsiteX129" fmla="*/ 351106 w 367683"/>
              <a:gd name="connsiteY129" fmla="*/ 123849 h 318705"/>
              <a:gd name="connsiteX130" fmla="*/ 352080 w 367683"/>
              <a:gd name="connsiteY130" fmla="*/ 180435 h 318705"/>
              <a:gd name="connsiteX131" fmla="*/ 366640 w 367683"/>
              <a:gd name="connsiteY131" fmla="*/ 195462 h 318705"/>
              <a:gd name="connsiteX132" fmla="*/ 367683 w 367683"/>
              <a:gd name="connsiteY132" fmla="*/ 165150 h 318705"/>
              <a:gd name="connsiteX133" fmla="*/ 367674 w 367683"/>
              <a:gd name="connsiteY133" fmla="*/ 165150 h 318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367683" h="318705">
                <a:moveTo>
                  <a:pt x="367672" y="165159"/>
                </a:moveTo>
                <a:cubicBezTo>
                  <a:pt x="367672" y="142297"/>
                  <a:pt x="367672" y="133446"/>
                  <a:pt x="366516" y="122264"/>
                </a:cubicBezTo>
                <a:cubicBezTo>
                  <a:pt x="363633" y="94242"/>
                  <a:pt x="353279" y="70818"/>
                  <a:pt x="335738" y="52641"/>
                </a:cubicBezTo>
                <a:cubicBezTo>
                  <a:pt x="319095" y="35396"/>
                  <a:pt x="296564" y="22003"/>
                  <a:pt x="268765" y="12831"/>
                </a:cubicBezTo>
                <a:cubicBezTo>
                  <a:pt x="243340" y="4434"/>
                  <a:pt x="213973" y="0"/>
                  <a:pt x="183842" y="0"/>
                </a:cubicBezTo>
                <a:cubicBezTo>
                  <a:pt x="153712" y="0"/>
                  <a:pt x="124349" y="4434"/>
                  <a:pt x="98924" y="12825"/>
                </a:cubicBezTo>
                <a:cubicBezTo>
                  <a:pt x="79324" y="19291"/>
                  <a:pt x="62357" y="27867"/>
                  <a:pt x="48216" y="38402"/>
                </a:cubicBezTo>
                <a:cubicBezTo>
                  <a:pt x="42335" y="42781"/>
                  <a:pt x="36927" y="47491"/>
                  <a:pt x="32047" y="52540"/>
                </a:cubicBezTo>
                <a:cubicBezTo>
                  <a:pt x="27716" y="56740"/>
                  <a:pt x="23076" y="62867"/>
                  <a:pt x="18258" y="70747"/>
                </a:cubicBezTo>
                <a:cubicBezTo>
                  <a:pt x="9696" y="84752"/>
                  <a:pt x="11463" y="102889"/>
                  <a:pt x="22594" y="114826"/>
                </a:cubicBezTo>
                <a:cubicBezTo>
                  <a:pt x="31495" y="124370"/>
                  <a:pt x="49905" y="138192"/>
                  <a:pt x="102748" y="151012"/>
                </a:cubicBezTo>
                <a:cubicBezTo>
                  <a:pt x="127125" y="156927"/>
                  <a:pt x="154476" y="161938"/>
                  <a:pt x="182470" y="167007"/>
                </a:cubicBezTo>
                <a:cubicBezTo>
                  <a:pt x="210734" y="172122"/>
                  <a:pt x="239423" y="177319"/>
                  <a:pt x="264528" y="183649"/>
                </a:cubicBezTo>
                <a:cubicBezTo>
                  <a:pt x="264138" y="189129"/>
                  <a:pt x="263387" y="192891"/>
                  <a:pt x="261945" y="194392"/>
                </a:cubicBezTo>
                <a:cubicBezTo>
                  <a:pt x="259697" y="196722"/>
                  <a:pt x="255592" y="199713"/>
                  <a:pt x="249604" y="202710"/>
                </a:cubicBezTo>
                <a:cubicBezTo>
                  <a:pt x="236687" y="209167"/>
                  <a:pt x="215016" y="215659"/>
                  <a:pt x="183853" y="215659"/>
                </a:cubicBezTo>
                <a:cubicBezTo>
                  <a:pt x="138576" y="215659"/>
                  <a:pt x="112851" y="201748"/>
                  <a:pt x="105750" y="194392"/>
                </a:cubicBezTo>
                <a:cubicBezTo>
                  <a:pt x="103546" y="192106"/>
                  <a:pt x="102954" y="184553"/>
                  <a:pt x="102798" y="173647"/>
                </a:cubicBezTo>
                <a:cubicBezTo>
                  <a:pt x="97508" y="172398"/>
                  <a:pt x="92317" y="171099"/>
                  <a:pt x="87253" y="169752"/>
                </a:cubicBezTo>
                <a:cubicBezTo>
                  <a:pt x="87360" y="188906"/>
                  <a:pt x="88197" y="198572"/>
                  <a:pt x="94610" y="205217"/>
                </a:cubicBezTo>
                <a:cubicBezTo>
                  <a:pt x="101130" y="211970"/>
                  <a:pt x="112443" y="218236"/>
                  <a:pt x="126468" y="222851"/>
                </a:cubicBezTo>
                <a:cubicBezTo>
                  <a:pt x="143110" y="228325"/>
                  <a:pt x="162873" y="231223"/>
                  <a:pt x="183849" y="231223"/>
                </a:cubicBezTo>
                <a:cubicBezTo>
                  <a:pt x="204826" y="231223"/>
                  <a:pt x="224585" y="228331"/>
                  <a:pt x="241225" y="222851"/>
                </a:cubicBezTo>
                <a:cubicBezTo>
                  <a:pt x="253335" y="218866"/>
                  <a:pt x="263418" y="213654"/>
                  <a:pt x="270145" y="207951"/>
                </a:cubicBezTo>
                <a:cubicBezTo>
                  <a:pt x="271208" y="207053"/>
                  <a:pt x="272197" y="206139"/>
                  <a:pt x="273089" y="205215"/>
                </a:cubicBezTo>
                <a:cubicBezTo>
                  <a:pt x="277075" y="201088"/>
                  <a:pt x="278904" y="195785"/>
                  <a:pt x="279747" y="187774"/>
                </a:cubicBezTo>
                <a:cubicBezTo>
                  <a:pt x="284309" y="189107"/>
                  <a:pt x="288703" y="190489"/>
                  <a:pt x="292895" y="191930"/>
                </a:cubicBezTo>
                <a:cubicBezTo>
                  <a:pt x="292014" y="198135"/>
                  <a:pt x="290040" y="205871"/>
                  <a:pt x="284771" y="212452"/>
                </a:cubicBezTo>
                <a:cubicBezTo>
                  <a:pt x="284165" y="213208"/>
                  <a:pt x="283531" y="213954"/>
                  <a:pt x="282838" y="214679"/>
                </a:cubicBezTo>
                <a:cubicBezTo>
                  <a:pt x="268775" y="229251"/>
                  <a:pt x="235530" y="244828"/>
                  <a:pt x="183857" y="244828"/>
                </a:cubicBezTo>
                <a:cubicBezTo>
                  <a:pt x="132184" y="244828"/>
                  <a:pt x="98935" y="229253"/>
                  <a:pt x="84870" y="214679"/>
                </a:cubicBezTo>
                <a:cubicBezTo>
                  <a:pt x="77065" y="206592"/>
                  <a:pt x="75175" y="196072"/>
                  <a:pt x="74438" y="188864"/>
                </a:cubicBezTo>
                <a:cubicBezTo>
                  <a:pt x="73794" y="182610"/>
                  <a:pt x="73696" y="175341"/>
                  <a:pt x="73681" y="165878"/>
                </a:cubicBezTo>
                <a:cubicBezTo>
                  <a:pt x="68415" y="164406"/>
                  <a:pt x="58870" y="160971"/>
                  <a:pt x="58176" y="160714"/>
                </a:cubicBezTo>
                <a:cubicBezTo>
                  <a:pt x="58176" y="173234"/>
                  <a:pt x="58182" y="182312"/>
                  <a:pt x="59017" y="190458"/>
                </a:cubicBezTo>
                <a:cubicBezTo>
                  <a:pt x="59996" y="199967"/>
                  <a:pt x="62585" y="213943"/>
                  <a:pt x="73736" y="225495"/>
                </a:cubicBezTo>
                <a:cubicBezTo>
                  <a:pt x="82913" y="235004"/>
                  <a:pt x="97375" y="243554"/>
                  <a:pt x="114471" y="249576"/>
                </a:cubicBezTo>
                <a:cubicBezTo>
                  <a:pt x="134817" y="256744"/>
                  <a:pt x="157743" y="260378"/>
                  <a:pt x="183864" y="260378"/>
                </a:cubicBezTo>
                <a:cubicBezTo>
                  <a:pt x="209984" y="260378"/>
                  <a:pt x="232905" y="256744"/>
                  <a:pt x="253252" y="249576"/>
                </a:cubicBezTo>
                <a:cubicBezTo>
                  <a:pt x="270347" y="243554"/>
                  <a:pt x="284813" y="235004"/>
                  <a:pt x="293987" y="225495"/>
                </a:cubicBezTo>
                <a:cubicBezTo>
                  <a:pt x="296237" y="223165"/>
                  <a:pt x="298135" y="220730"/>
                  <a:pt x="299744" y="218258"/>
                </a:cubicBezTo>
                <a:cubicBezTo>
                  <a:pt x="304277" y="211297"/>
                  <a:pt x="306501" y="204010"/>
                  <a:pt x="307686" y="197646"/>
                </a:cubicBezTo>
                <a:cubicBezTo>
                  <a:pt x="312251" y="199651"/>
                  <a:pt x="316450" y="201759"/>
                  <a:pt x="320224" y="203996"/>
                </a:cubicBezTo>
                <a:cubicBezTo>
                  <a:pt x="318777" y="210062"/>
                  <a:pt x="316252" y="217398"/>
                  <a:pt x="311730" y="224671"/>
                </a:cubicBezTo>
                <a:cubicBezTo>
                  <a:pt x="309561" y="228166"/>
                  <a:pt x="306932" y="231647"/>
                  <a:pt x="303729" y="234965"/>
                </a:cubicBezTo>
                <a:cubicBezTo>
                  <a:pt x="280144" y="259403"/>
                  <a:pt x="235178" y="273990"/>
                  <a:pt x="183858" y="273990"/>
                </a:cubicBezTo>
                <a:cubicBezTo>
                  <a:pt x="132539" y="273990"/>
                  <a:pt x="87569" y="259403"/>
                  <a:pt x="63988" y="234965"/>
                </a:cubicBezTo>
                <a:cubicBezTo>
                  <a:pt x="48281" y="218689"/>
                  <a:pt x="46204" y="198493"/>
                  <a:pt x="45520" y="191857"/>
                </a:cubicBezTo>
                <a:cubicBezTo>
                  <a:pt x="44604" y="182962"/>
                  <a:pt x="44604" y="170758"/>
                  <a:pt x="44604" y="155276"/>
                </a:cubicBezTo>
                <a:cubicBezTo>
                  <a:pt x="38980" y="152787"/>
                  <a:pt x="33829" y="150181"/>
                  <a:pt x="29123" y="147436"/>
                </a:cubicBezTo>
                <a:cubicBezTo>
                  <a:pt x="29123" y="176213"/>
                  <a:pt x="29098" y="183760"/>
                  <a:pt x="30093" y="193451"/>
                </a:cubicBezTo>
                <a:cubicBezTo>
                  <a:pt x="30911" y="201415"/>
                  <a:pt x="33404" y="225639"/>
                  <a:pt x="52843" y="245782"/>
                </a:cubicBezTo>
                <a:cubicBezTo>
                  <a:pt x="79287" y="273185"/>
                  <a:pt x="128259" y="289542"/>
                  <a:pt x="183853" y="289542"/>
                </a:cubicBezTo>
                <a:cubicBezTo>
                  <a:pt x="239447" y="289542"/>
                  <a:pt x="288415" y="273181"/>
                  <a:pt x="314858" y="245776"/>
                </a:cubicBezTo>
                <a:cubicBezTo>
                  <a:pt x="316521" y="244054"/>
                  <a:pt x="318050" y="242295"/>
                  <a:pt x="319477" y="240524"/>
                </a:cubicBezTo>
                <a:cubicBezTo>
                  <a:pt x="326627" y="231638"/>
                  <a:pt x="330894" y="222332"/>
                  <a:pt x="333482" y="214191"/>
                </a:cubicBezTo>
                <a:cubicBezTo>
                  <a:pt x="340445" y="221286"/>
                  <a:pt x="341228" y="232087"/>
                  <a:pt x="336164" y="240232"/>
                </a:cubicBezTo>
                <a:cubicBezTo>
                  <a:pt x="332512" y="246101"/>
                  <a:pt x="328641" y="251138"/>
                  <a:pt x="324654" y="255190"/>
                </a:cubicBezTo>
                <a:lnTo>
                  <a:pt x="324605" y="255239"/>
                </a:lnTo>
                <a:cubicBezTo>
                  <a:pt x="322967" y="256937"/>
                  <a:pt x="321249" y="258587"/>
                  <a:pt x="319477" y="260201"/>
                </a:cubicBezTo>
                <a:cubicBezTo>
                  <a:pt x="305158" y="273260"/>
                  <a:pt x="286518" y="283639"/>
                  <a:pt x="263922" y="291096"/>
                </a:cubicBezTo>
                <a:cubicBezTo>
                  <a:pt x="240037" y="298979"/>
                  <a:pt x="212347" y="303146"/>
                  <a:pt x="183846" y="303146"/>
                </a:cubicBezTo>
                <a:cubicBezTo>
                  <a:pt x="155344" y="303146"/>
                  <a:pt x="127657" y="298979"/>
                  <a:pt x="103770" y="291101"/>
                </a:cubicBezTo>
                <a:cubicBezTo>
                  <a:pt x="78383" y="282723"/>
                  <a:pt x="57967" y="270657"/>
                  <a:pt x="43086" y="255245"/>
                </a:cubicBezTo>
                <a:cubicBezTo>
                  <a:pt x="28018" y="239635"/>
                  <a:pt x="19108" y="219310"/>
                  <a:pt x="16587" y="194843"/>
                </a:cubicBezTo>
                <a:cubicBezTo>
                  <a:pt x="15519" y="184456"/>
                  <a:pt x="15204" y="165020"/>
                  <a:pt x="15697" y="138324"/>
                </a:cubicBezTo>
                <a:cubicBezTo>
                  <a:pt x="14934" y="137712"/>
                  <a:pt x="7411" y="131930"/>
                  <a:pt x="1068" y="123251"/>
                </a:cubicBezTo>
                <a:cubicBezTo>
                  <a:pt x="-255" y="134175"/>
                  <a:pt x="25" y="160458"/>
                  <a:pt x="25" y="160458"/>
                </a:cubicBezTo>
                <a:cubicBezTo>
                  <a:pt x="25" y="174315"/>
                  <a:pt x="25" y="185259"/>
                  <a:pt x="1177" y="196443"/>
                </a:cubicBezTo>
                <a:cubicBezTo>
                  <a:pt x="4060" y="224463"/>
                  <a:pt x="14414" y="247889"/>
                  <a:pt x="31957" y="266065"/>
                </a:cubicBezTo>
                <a:cubicBezTo>
                  <a:pt x="48600" y="283309"/>
                  <a:pt x="71133" y="296702"/>
                  <a:pt x="98933" y="305880"/>
                </a:cubicBezTo>
                <a:cubicBezTo>
                  <a:pt x="124364" y="314271"/>
                  <a:pt x="153726" y="318705"/>
                  <a:pt x="183855" y="318705"/>
                </a:cubicBezTo>
                <a:cubicBezTo>
                  <a:pt x="213983" y="318705"/>
                  <a:pt x="243348" y="314271"/>
                  <a:pt x="268773" y="305880"/>
                </a:cubicBezTo>
                <a:cubicBezTo>
                  <a:pt x="288373" y="299414"/>
                  <a:pt x="305340" y="290838"/>
                  <a:pt x="319481" y="280303"/>
                </a:cubicBezTo>
                <a:cubicBezTo>
                  <a:pt x="325391" y="275904"/>
                  <a:pt x="330818" y="271170"/>
                  <a:pt x="335719" y="266090"/>
                </a:cubicBezTo>
                <a:cubicBezTo>
                  <a:pt x="340492" y="261227"/>
                  <a:pt x="345068" y="255298"/>
                  <a:pt x="349315" y="248471"/>
                </a:cubicBezTo>
                <a:cubicBezTo>
                  <a:pt x="358074" y="234392"/>
                  <a:pt x="356416" y="216097"/>
                  <a:pt x="345241" y="204027"/>
                </a:cubicBezTo>
                <a:cubicBezTo>
                  <a:pt x="334185" y="192085"/>
                  <a:pt x="313270" y="179467"/>
                  <a:pt x="264945" y="167692"/>
                </a:cubicBezTo>
                <a:cubicBezTo>
                  <a:pt x="240572" y="161753"/>
                  <a:pt x="213217" y="156766"/>
                  <a:pt x="185224" y="151696"/>
                </a:cubicBezTo>
                <a:cubicBezTo>
                  <a:pt x="156959" y="146583"/>
                  <a:pt x="128270" y="141384"/>
                  <a:pt x="103165" y="135055"/>
                </a:cubicBezTo>
                <a:cubicBezTo>
                  <a:pt x="103555" y="129576"/>
                  <a:pt x="104307" y="125813"/>
                  <a:pt x="105748" y="124313"/>
                </a:cubicBezTo>
                <a:cubicBezTo>
                  <a:pt x="107998" y="121983"/>
                  <a:pt x="112101" y="118992"/>
                  <a:pt x="118089" y="115995"/>
                </a:cubicBezTo>
                <a:cubicBezTo>
                  <a:pt x="131006" y="109538"/>
                  <a:pt x="152736" y="103046"/>
                  <a:pt x="183846" y="103046"/>
                </a:cubicBezTo>
                <a:cubicBezTo>
                  <a:pt x="229383" y="103046"/>
                  <a:pt x="254842" y="116958"/>
                  <a:pt x="261943" y="124313"/>
                </a:cubicBezTo>
                <a:cubicBezTo>
                  <a:pt x="264148" y="126600"/>
                  <a:pt x="264739" y="134153"/>
                  <a:pt x="264896" y="145057"/>
                </a:cubicBezTo>
                <a:cubicBezTo>
                  <a:pt x="270185" y="146306"/>
                  <a:pt x="275377" y="147604"/>
                  <a:pt x="280441" y="148952"/>
                </a:cubicBezTo>
                <a:cubicBezTo>
                  <a:pt x="280333" y="129797"/>
                  <a:pt x="279496" y="120131"/>
                  <a:pt x="273083" y="113486"/>
                </a:cubicBezTo>
                <a:cubicBezTo>
                  <a:pt x="266563" y="106733"/>
                  <a:pt x="255250" y="100467"/>
                  <a:pt x="241225" y="95853"/>
                </a:cubicBezTo>
                <a:cubicBezTo>
                  <a:pt x="224583" y="90378"/>
                  <a:pt x="204742" y="87480"/>
                  <a:pt x="183844" y="87480"/>
                </a:cubicBezTo>
                <a:cubicBezTo>
                  <a:pt x="162946" y="87480"/>
                  <a:pt x="143110" y="90373"/>
                  <a:pt x="126468" y="95853"/>
                </a:cubicBezTo>
                <a:cubicBezTo>
                  <a:pt x="114358" y="99837"/>
                  <a:pt x="104276" y="105049"/>
                  <a:pt x="97548" y="110752"/>
                </a:cubicBezTo>
                <a:cubicBezTo>
                  <a:pt x="96485" y="111651"/>
                  <a:pt x="95497" y="112564"/>
                  <a:pt x="94605" y="113488"/>
                </a:cubicBezTo>
                <a:cubicBezTo>
                  <a:pt x="90618" y="117615"/>
                  <a:pt x="88789" y="122916"/>
                  <a:pt x="87948" y="130924"/>
                </a:cubicBezTo>
                <a:cubicBezTo>
                  <a:pt x="83386" y="129591"/>
                  <a:pt x="78992" y="128209"/>
                  <a:pt x="74799" y="126762"/>
                </a:cubicBezTo>
                <a:cubicBezTo>
                  <a:pt x="75680" y="120557"/>
                  <a:pt x="77653" y="112821"/>
                  <a:pt x="82922" y="106240"/>
                </a:cubicBezTo>
                <a:cubicBezTo>
                  <a:pt x="83528" y="105486"/>
                  <a:pt x="84162" y="104739"/>
                  <a:pt x="84857" y="104014"/>
                </a:cubicBezTo>
                <a:cubicBezTo>
                  <a:pt x="98920" y="89441"/>
                  <a:pt x="132313" y="73866"/>
                  <a:pt x="183838" y="73866"/>
                </a:cubicBezTo>
                <a:cubicBezTo>
                  <a:pt x="235364" y="73866"/>
                  <a:pt x="268760" y="89441"/>
                  <a:pt x="282825" y="104014"/>
                </a:cubicBezTo>
                <a:cubicBezTo>
                  <a:pt x="290630" y="112100"/>
                  <a:pt x="292520" y="122621"/>
                  <a:pt x="293257" y="129828"/>
                </a:cubicBezTo>
                <a:cubicBezTo>
                  <a:pt x="293901" y="136083"/>
                  <a:pt x="294000" y="143351"/>
                  <a:pt x="294014" y="152814"/>
                </a:cubicBezTo>
                <a:cubicBezTo>
                  <a:pt x="299038" y="154196"/>
                  <a:pt x="308825" y="157721"/>
                  <a:pt x="309519" y="157978"/>
                </a:cubicBezTo>
                <a:cubicBezTo>
                  <a:pt x="309519" y="145458"/>
                  <a:pt x="309513" y="136381"/>
                  <a:pt x="308678" y="128234"/>
                </a:cubicBezTo>
                <a:cubicBezTo>
                  <a:pt x="307699" y="118725"/>
                  <a:pt x="305110" y="104750"/>
                  <a:pt x="293959" y="93198"/>
                </a:cubicBezTo>
                <a:cubicBezTo>
                  <a:pt x="284782" y="83689"/>
                  <a:pt x="270320" y="75139"/>
                  <a:pt x="253224" y="69116"/>
                </a:cubicBezTo>
                <a:cubicBezTo>
                  <a:pt x="232878" y="61948"/>
                  <a:pt x="209527" y="58314"/>
                  <a:pt x="183837" y="58314"/>
                </a:cubicBezTo>
                <a:cubicBezTo>
                  <a:pt x="158146" y="58314"/>
                  <a:pt x="134796" y="61948"/>
                  <a:pt x="114449" y="69116"/>
                </a:cubicBezTo>
                <a:cubicBezTo>
                  <a:pt x="97353" y="75139"/>
                  <a:pt x="82888" y="83689"/>
                  <a:pt x="73714" y="93198"/>
                </a:cubicBezTo>
                <a:cubicBezTo>
                  <a:pt x="71466" y="95528"/>
                  <a:pt x="69565" y="97962"/>
                  <a:pt x="67956" y="100435"/>
                </a:cubicBezTo>
                <a:cubicBezTo>
                  <a:pt x="63424" y="107396"/>
                  <a:pt x="61200" y="114682"/>
                  <a:pt x="60015" y="121045"/>
                </a:cubicBezTo>
                <a:cubicBezTo>
                  <a:pt x="55453" y="119041"/>
                  <a:pt x="51250" y="116932"/>
                  <a:pt x="47477" y="114700"/>
                </a:cubicBezTo>
                <a:cubicBezTo>
                  <a:pt x="48924" y="108634"/>
                  <a:pt x="51449" y="101297"/>
                  <a:pt x="55970" y="94025"/>
                </a:cubicBezTo>
                <a:cubicBezTo>
                  <a:pt x="58140" y="90530"/>
                  <a:pt x="60768" y="87049"/>
                  <a:pt x="63972" y="83733"/>
                </a:cubicBezTo>
                <a:cubicBezTo>
                  <a:pt x="87557" y="59295"/>
                  <a:pt x="132366" y="44708"/>
                  <a:pt x="183842" y="44708"/>
                </a:cubicBezTo>
                <a:cubicBezTo>
                  <a:pt x="235319" y="44708"/>
                  <a:pt x="280131" y="59295"/>
                  <a:pt x="303712" y="83733"/>
                </a:cubicBezTo>
                <a:cubicBezTo>
                  <a:pt x="319419" y="100009"/>
                  <a:pt x="321496" y="120204"/>
                  <a:pt x="322179" y="126839"/>
                </a:cubicBezTo>
                <a:cubicBezTo>
                  <a:pt x="323094" y="135736"/>
                  <a:pt x="323094" y="144956"/>
                  <a:pt x="323094" y="163420"/>
                </a:cubicBezTo>
                <a:cubicBezTo>
                  <a:pt x="328719" y="165909"/>
                  <a:pt x="333870" y="168515"/>
                  <a:pt x="338574" y="171260"/>
                </a:cubicBezTo>
                <a:cubicBezTo>
                  <a:pt x="338574" y="141023"/>
                  <a:pt x="338599" y="134936"/>
                  <a:pt x="337605" y="125245"/>
                </a:cubicBezTo>
                <a:cubicBezTo>
                  <a:pt x="336788" y="117281"/>
                  <a:pt x="334294" y="93057"/>
                  <a:pt x="314856" y="72915"/>
                </a:cubicBezTo>
                <a:cubicBezTo>
                  <a:pt x="288411" y="45511"/>
                  <a:pt x="239436" y="29154"/>
                  <a:pt x="183846" y="29154"/>
                </a:cubicBezTo>
                <a:cubicBezTo>
                  <a:pt x="128255" y="29154"/>
                  <a:pt x="79284" y="45515"/>
                  <a:pt x="52841" y="72918"/>
                </a:cubicBezTo>
                <a:cubicBezTo>
                  <a:pt x="51177" y="74640"/>
                  <a:pt x="49648" y="76399"/>
                  <a:pt x="48221" y="78170"/>
                </a:cubicBezTo>
                <a:cubicBezTo>
                  <a:pt x="41071" y="87056"/>
                  <a:pt x="36805" y="96368"/>
                  <a:pt x="34216" y="104503"/>
                </a:cubicBezTo>
                <a:cubicBezTo>
                  <a:pt x="27436" y="97513"/>
                  <a:pt x="26544" y="86934"/>
                  <a:pt x="31480" y="78877"/>
                </a:cubicBezTo>
                <a:cubicBezTo>
                  <a:pt x="38610" y="67237"/>
                  <a:pt x="43388" y="62942"/>
                  <a:pt x="48227" y="58493"/>
                </a:cubicBezTo>
                <a:cubicBezTo>
                  <a:pt x="62486" y="45373"/>
                  <a:pt x="81186" y="35055"/>
                  <a:pt x="103777" y="27599"/>
                </a:cubicBezTo>
                <a:cubicBezTo>
                  <a:pt x="127662" y="19715"/>
                  <a:pt x="155352" y="15548"/>
                  <a:pt x="183858" y="15548"/>
                </a:cubicBezTo>
                <a:cubicBezTo>
                  <a:pt x="212365" y="15548"/>
                  <a:pt x="240048" y="19715"/>
                  <a:pt x="263929" y="27593"/>
                </a:cubicBezTo>
                <a:cubicBezTo>
                  <a:pt x="289316" y="35972"/>
                  <a:pt x="309732" y="48037"/>
                  <a:pt x="324607" y="63450"/>
                </a:cubicBezTo>
                <a:cubicBezTo>
                  <a:pt x="339675" y="79060"/>
                  <a:pt x="348585" y="99385"/>
                  <a:pt x="351106" y="123849"/>
                </a:cubicBezTo>
                <a:cubicBezTo>
                  <a:pt x="352174" y="134237"/>
                  <a:pt x="352253" y="139752"/>
                  <a:pt x="352080" y="180435"/>
                </a:cubicBezTo>
                <a:cubicBezTo>
                  <a:pt x="352819" y="181026"/>
                  <a:pt x="360868" y="187420"/>
                  <a:pt x="366640" y="195462"/>
                </a:cubicBezTo>
                <a:cubicBezTo>
                  <a:pt x="367718" y="185871"/>
                  <a:pt x="367683" y="176238"/>
                  <a:pt x="367683" y="165150"/>
                </a:cubicBezTo>
                <a:lnTo>
                  <a:pt x="367674" y="165150"/>
                </a:lnTo>
                <a:close/>
              </a:path>
            </a:pathLst>
          </a:custGeom>
          <a:solidFill>
            <a:schemeClr val="tx1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7999914"/>
      </p:ext>
    </p:extLst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Stats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085EC455-3837-E88F-B517-E966123CF1F1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706CAF2-6D27-0236-5C2D-72C1D5CEA564}"/>
              </a:ext>
            </a:extLst>
          </p:cNvPr>
          <p:cNvGrpSpPr/>
          <p:nvPr userDrawn="1"/>
        </p:nvGrpSpPr>
        <p:grpSpPr>
          <a:xfrm flipH="1">
            <a:off x="-1457942" y="5081987"/>
            <a:ext cx="4918911" cy="760952"/>
            <a:chOff x="7512658" y="3067745"/>
            <a:chExt cx="4673649" cy="723010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C0C93016-198E-7976-E39F-52D36C863ADF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BD584059-2B73-A7F4-A708-E291463DF8E4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0C70430-390C-3DDF-3B5C-1BD45082A7EB}"/>
              </a:ext>
            </a:extLst>
          </p:cNvPr>
          <p:cNvGrpSpPr/>
          <p:nvPr userDrawn="1"/>
        </p:nvGrpSpPr>
        <p:grpSpPr>
          <a:xfrm rot="10800000">
            <a:off x="-1479069" y="104140"/>
            <a:ext cx="3185148" cy="742841"/>
            <a:chOff x="8200941" y="3816054"/>
            <a:chExt cx="3986871" cy="929819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046DC269-215A-8E47-DDBD-2225384DF05F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0D68676B-1784-BB38-B533-D209880CCC78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0D738089-1510-DDC2-AD40-FF30D2C0D248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 userDrawn="1"/>
        </p:nvSpPr>
        <p:spPr>
          <a:xfrm>
            <a:off x="-2668345" y="-62636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40" name="Text Placeholder 9">
            <a:extLst>
              <a:ext uri="{FF2B5EF4-FFF2-40B4-BE49-F238E27FC236}">
                <a16:creationId xmlns:a16="http://schemas.microsoft.com/office/drawing/2014/main" id="{02A1CAD2-9708-DDB4-1408-B65E255167BD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09601" y="1139923"/>
            <a:ext cx="1926199" cy="225592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US"/>
              <a:t>This is the eyebrow</a:t>
            </a:r>
          </a:p>
        </p:txBody>
      </p:sp>
      <p:sp>
        <p:nvSpPr>
          <p:cNvPr id="4" name="Text Placeholder 12">
            <a:extLst>
              <a:ext uri="{FF2B5EF4-FFF2-40B4-BE49-F238E27FC236}">
                <a16:creationId xmlns:a16="http://schemas.microsoft.com/office/drawing/2014/main" id="{052B57E3-AB4D-58D0-48D2-8352E8EE6C8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1666565"/>
            <a:ext cx="3010677" cy="1130918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</p:spTree>
    <p:extLst>
      <p:ext uri="{BB962C8B-B14F-4D97-AF65-F5344CB8AC3E}">
        <p14:creationId xmlns:p14="http://schemas.microsoft.com/office/powerpoint/2010/main" val="1337082358"/>
      </p:ext>
    </p:extLst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Stats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085EC455-3837-E88F-B517-E966123CF1F1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706CAF2-6D27-0236-5C2D-72C1D5CEA564}"/>
              </a:ext>
            </a:extLst>
          </p:cNvPr>
          <p:cNvGrpSpPr/>
          <p:nvPr userDrawn="1"/>
        </p:nvGrpSpPr>
        <p:grpSpPr>
          <a:xfrm flipH="1">
            <a:off x="-1457942" y="5081987"/>
            <a:ext cx="4918911" cy="760952"/>
            <a:chOff x="7512658" y="3067745"/>
            <a:chExt cx="4673649" cy="723010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C0C93016-198E-7976-E39F-52D36C863ADF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BD584059-2B73-A7F4-A708-E291463DF8E4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0C70430-390C-3DDF-3B5C-1BD45082A7EB}"/>
              </a:ext>
            </a:extLst>
          </p:cNvPr>
          <p:cNvGrpSpPr/>
          <p:nvPr userDrawn="1"/>
        </p:nvGrpSpPr>
        <p:grpSpPr>
          <a:xfrm rot="10800000">
            <a:off x="-1479069" y="104140"/>
            <a:ext cx="3185148" cy="742841"/>
            <a:chOff x="8200941" y="3816054"/>
            <a:chExt cx="3986871" cy="929819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046DC269-215A-8E47-DDBD-2225384DF05F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0D68676B-1784-BB38-B533-D209880CCC78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0D738089-1510-DDC2-AD40-FF30D2C0D248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 userDrawn="1"/>
        </p:nvSpPr>
        <p:spPr>
          <a:xfrm>
            <a:off x="-2668345" y="-62636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5" name="Text Placeholder 17">
            <a:extLst>
              <a:ext uri="{FF2B5EF4-FFF2-40B4-BE49-F238E27FC236}">
                <a16:creationId xmlns:a16="http://schemas.microsoft.com/office/drawing/2014/main" id="{05C7142F-A4CA-2298-99C8-8571133695AD}"/>
              </a:ext>
            </a:extLst>
          </p:cNvPr>
          <p:cNvSpPr>
            <a:spLocks noGrp="1"/>
          </p:cNvSpPr>
          <p:nvPr userDrawn="1">
            <p:ph type="body" sz="quarter" idx="24" hasCustomPrompt="1"/>
          </p:nvPr>
        </p:nvSpPr>
        <p:spPr>
          <a:xfrm>
            <a:off x="8513223" y="1550350"/>
            <a:ext cx="3058291" cy="418466"/>
          </a:xfrm>
          <a:prstGeom prst="rect">
            <a:avLst/>
          </a:prstGeom>
        </p:spPr>
        <p:txBody>
          <a:bodyPr lIns="0" tIns="0" rIns="0" bIns="0" anchor="ctr" anchorCtr="0"/>
          <a:lstStyle>
            <a:lvl1pPr algn="l">
              <a:lnSpc>
                <a:spcPts val="1700"/>
              </a:lnSpc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23" name="Text Placeholder 17">
            <a:extLst>
              <a:ext uri="{FF2B5EF4-FFF2-40B4-BE49-F238E27FC236}">
                <a16:creationId xmlns:a16="http://schemas.microsoft.com/office/drawing/2014/main" id="{55733EBF-D050-3CFA-DD1D-001F33961895}"/>
              </a:ext>
            </a:extLst>
          </p:cNvPr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8513223" y="2849786"/>
            <a:ext cx="3058291" cy="418466"/>
          </a:xfrm>
          <a:prstGeom prst="rect">
            <a:avLst/>
          </a:prstGeom>
        </p:spPr>
        <p:txBody>
          <a:bodyPr lIns="0" tIns="0" rIns="0" bIns="0" anchor="ctr" anchorCtr="0"/>
          <a:lstStyle>
            <a:lvl1pPr algn="l">
              <a:lnSpc>
                <a:spcPts val="1700"/>
              </a:lnSpc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25" name="Text Placeholder 17">
            <a:extLst>
              <a:ext uri="{FF2B5EF4-FFF2-40B4-BE49-F238E27FC236}">
                <a16:creationId xmlns:a16="http://schemas.microsoft.com/office/drawing/2014/main" id="{A2DFEAD4-0285-3DD0-E8DE-31171A1F9676}"/>
              </a:ext>
            </a:extLst>
          </p:cNvPr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8511871" y="4153803"/>
            <a:ext cx="3058291" cy="418466"/>
          </a:xfrm>
          <a:prstGeom prst="rect">
            <a:avLst/>
          </a:prstGeom>
        </p:spPr>
        <p:txBody>
          <a:bodyPr lIns="0" tIns="0" rIns="0" bIns="0" anchor="ctr" anchorCtr="0"/>
          <a:lstStyle>
            <a:lvl1pPr algn="l">
              <a:lnSpc>
                <a:spcPts val="1700"/>
              </a:lnSpc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27" name="Text Placeholder 17">
            <a:extLst>
              <a:ext uri="{FF2B5EF4-FFF2-40B4-BE49-F238E27FC236}">
                <a16:creationId xmlns:a16="http://schemas.microsoft.com/office/drawing/2014/main" id="{88366C82-9982-B3F7-6EBD-9D94681AB541}"/>
              </a:ext>
            </a:extLst>
          </p:cNvPr>
          <p:cNvSpPr>
            <a:spLocks noGrp="1"/>
          </p:cNvSpPr>
          <p:nvPr userDrawn="1">
            <p:ph type="body" sz="quarter" idx="23" hasCustomPrompt="1"/>
          </p:nvPr>
        </p:nvSpPr>
        <p:spPr>
          <a:xfrm>
            <a:off x="5669281" y="1362681"/>
            <a:ext cx="2731770" cy="793805"/>
          </a:xfrm>
          <a:prstGeom prst="rect">
            <a:avLst/>
          </a:prstGeom>
        </p:spPr>
        <p:txBody>
          <a:bodyPr lIns="0" tIns="640080" rIns="0" bIns="182880" anchor="ctr" anchorCtr="0"/>
          <a:lstStyle>
            <a:lvl1pPr algn="l">
              <a:lnSpc>
                <a:spcPts val="1700"/>
              </a:lnSpc>
              <a:defRPr sz="6000" spc="-15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Enter %</a:t>
            </a:r>
          </a:p>
        </p:txBody>
      </p:sp>
      <p:sp>
        <p:nvSpPr>
          <p:cNvPr id="28" name="Text Placeholder 17">
            <a:extLst>
              <a:ext uri="{FF2B5EF4-FFF2-40B4-BE49-F238E27FC236}">
                <a16:creationId xmlns:a16="http://schemas.microsoft.com/office/drawing/2014/main" id="{FD7E3CB9-1AA9-E64D-1968-7C1C370BE7A1}"/>
              </a:ext>
            </a:extLst>
          </p:cNvPr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5669281" y="2662117"/>
            <a:ext cx="2731770" cy="793805"/>
          </a:xfrm>
          <a:prstGeom prst="rect">
            <a:avLst/>
          </a:prstGeom>
        </p:spPr>
        <p:txBody>
          <a:bodyPr lIns="0" tIns="640080" rIns="0" bIns="182880" anchor="ctr" anchorCtr="0"/>
          <a:lstStyle>
            <a:lvl1pPr algn="l">
              <a:lnSpc>
                <a:spcPts val="1700"/>
              </a:lnSpc>
              <a:defRPr sz="6000" spc="-15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Enter %</a:t>
            </a:r>
          </a:p>
        </p:txBody>
      </p:sp>
      <p:sp>
        <p:nvSpPr>
          <p:cNvPr id="29" name="Text Placeholder 17">
            <a:extLst>
              <a:ext uri="{FF2B5EF4-FFF2-40B4-BE49-F238E27FC236}">
                <a16:creationId xmlns:a16="http://schemas.microsoft.com/office/drawing/2014/main" id="{E7E8B77C-A816-A83C-AEE7-C706B7471540}"/>
              </a:ext>
            </a:extLst>
          </p:cNvPr>
          <p:cNvSpPr>
            <a:spLocks noGrp="1"/>
          </p:cNvSpPr>
          <p:nvPr userDrawn="1">
            <p:ph type="body" sz="quarter" idx="28" hasCustomPrompt="1"/>
          </p:nvPr>
        </p:nvSpPr>
        <p:spPr>
          <a:xfrm>
            <a:off x="5669281" y="3966134"/>
            <a:ext cx="2731770" cy="793805"/>
          </a:xfrm>
          <a:prstGeom prst="rect">
            <a:avLst/>
          </a:prstGeom>
        </p:spPr>
        <p:txBody>
          <a:bodyPr lIns="0" tIns="640080" rIns="0" bIns="182880" anchor="ctr" anchorCtr="0"/>
          <a:lstStyle>
            <a:lvl1pPr algn="l">
              <a:lnSpc>
                <a:spcPts val="1700"/>
              </a:lnSpc>
              <a:defRPr sz="6000" spc="-15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Enter %</a:t>
            </a:r>
          </a:p>
        </p:txBody>
      </p:sp>
      <p:sp>
        <p:nvSpPr>
          <p:cNvPr id="40" name="Text Placeholder 9">
            <a:extLst>
              <a:ext uri="{FF2B5EF4-FFF2-40B4-BE49-F238E27FC236}">
                <a16:creationId xmlns:a16="http://schemas.microsoft.com/office/drawing/2014/main" id="{02A1CAD2-9708-DDB4-1408-B65E255167BD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09601" y="1139923"/>
            <a:ext cx="1926199" cy="225592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US"/>
              <a:t>This is the eyebrow</a:t>
            </a:r>
          </a:p>
        </p:txBody>
      </p:sp>
      <p:sp>
        <p:nvSpPr>
          <p:cNvPr id="4" name="Text Placeholder 12">
            <a:extLst>
              <a:ext uri="{FF2B5EF4-FFF2-40B4-BE49-F238E27FC236}">
                <a16:creationId xmlns:a16="http://schemas.microsoft.com/office/drawing/2014/main" id="{052B57E3-AB4D-58D0-48D2-8352E8EE6C8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1666565"/>
            <a:ext cx="3010677" cy="1130918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</p:spTree>
    <p:extLst>
      <p:ext uri="{BB962C8B-B14F-4D97-AF65-F5344CB8AC3E}">
        <p14:creationId xmlns:p14="http://schemas.microsoft.com/office/powerpoint/2010/main" val="1341790814"/>
      </p:ext>
    </p:extLst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Stats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085EC455-3837-E88F-B517-E966123CF1F1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706CAF2-6D27-0236-5C2D-72C1D5CEA564}"/>
              </a:ext>
            </a:extLst>
          </p:cNvPr>
          <p:cNvGrpSpPr/>
          <p:nvPr userDrawn="1"/>
        </p:nvGrpSpPr>
        <p:grpSpPr>
          <a:xfrm flipH="1">
            <a:off x="-1457942" y="5081987"/>
            <a:ext cx="4918911" cy="760952"/>
            <a:chOff x="7512658" y="3067745"/>
            <a:chExt cx="4673649" cy="723010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C0C93016-198E-7976-E39F-52D36C863ADF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BD584059-2B73-A7F4-A708-E291463DF8E4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0C70430-390C-3DDF-3B5C-1BD45082A7EB}"/>
              </a:ext>
            </a:extLst>
          </p:cNvPr>
          <p:cNvGrpSpPr/>
          <p:nvPr userDrawn="1"/>
        </p:nvGrpSpPr>
        <p:grpSpPr>
          <a:xfrm rot="10800000">
            <a:off x="-1479069" y="104140"/>
            <a:ext cx="3185148" cy="742841"/>
            <a:chOff x="8200941" y="3816054"/>
            <a:chExt cx="3986871" cy="929819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046DC269-215A-8E47-DDBD-2225384DF05F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0D68676B-1784-BB38-B533-D209880CCC78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0D738089-1510-DDC2-AD40-FF30D2C0D248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 userDrawn="1"/>
        </p:nvSpPr>
        <p:spPr>
          <a:xfrm>
            <a:off x="-2668345" y="-62636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40" name="Text Placeholder 9">
            <a:extLst>
              <a:ext uri="{FF2B5EF4-FFF2-40B4-BE49-F238E27FC236}">
                <a16:creationId xmlns:a16="http://schemas.microsoft.com/office/drawing/2014/main" id="{02A1CAD2-9708-DDB4-1408-B65E255167BD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09601" y="1139923"/>
            <a:ext cx="1926199" cy="225592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US"/>
              <a:t>This is the eyebrow</a:t>
            </a:r>
          </a:p>
        </p:txBody>
      </p:sp>
      <p:sp>
        <p:nvSpPr>
          <p:cNvPr id="4" name="Text Placeholder 12">
            <a:extLst>
              <a:ext uri="{FF2B5EF4-FFF2-40B4-BE49-F238E27FC236}">
                <a16:creationId xmlns:a16="http://schemas.microsoft.com/office/drawing/2014/main" id="{052B57E3-AB4D-58D0-48D2-8352E8EE6C8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1666565"/>
            <a:ext cx="3010677" cy="1130918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</p:spTree>
    <p:extLst>
      <p:ext uri="{BB962C8B-B14F-4D97-AF65-F5344CB8AC3E}">
        <p14:creationId xmlns:p14="http://schemas.microsoft.com/office/powerpoint/2010/main" val="1337082358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Agenda Slide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F7D84EC4-631A-0DE1-5608-34316BA774A4}"/>
              </a:ext>
            </a:extLst>
          </p:cNvPr>
          <p:cNvSpPr/>
          <p:nvPr/>
        </p:nvSpPr>
        <p:spPr>
          <a:xfrm>
            <a:off x="5300132" y="0"/>
            <a:ext cx="6891867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46D4AC69-D1C9-F941-F0FA-6C539D51A515}"/>
              </a:ext>
            </a:extLst>
          </p:cNvPr>
          <p:cNvSpPr/>
          <p:nvPr/>
        </p:nvSpPr>
        <p:spPr>
          <a:xfrm>
            <a:off x="0" y="0"/>
            <a:ext cx="5300133" cy="6858000"/>
          </a:xfrm>
          <a:prstGeom prst="roundRect">
            <a:avLst>
              <a:gd name="adj" fmla="val 4437"/>
            </a:avLst>
          </a:prstGeom>
          <a:solidFill>
            <a:srgbClr val="EFF5F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706CAF2-6D27-0236-5C2D-72C1D5CEA564}"/>
              </a:ext>
            </a:extLst>
          </p:cNvPr>
          <p:cNvGrpSpPr/>
          <p:nvPr/>
        </p:nvGrpSpPr>
        <p:grpSpPr>
          <a:xfrm flipH="1">
            <a:off x="-1457942" y="5081987"/>
            <a:ext cx="4918911" cy="760952"/>
            <a:chOff x="7512658" y="3067745"/>
            <a:chExt cx="4673649" cy="723010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C0C93016-198E-7976-E39F-52D36C863ADF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BD584059-2B73-A7F4-A708-E291463DF8E4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2012-24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0C70430-390C-3DDF-3B5C-1BD45082A7EB}"/>
              </a:ext>
            </a:extLst>
          </p:cNvPr>
          <p:cNvGrpSpPr/>
          <p:nvPr/>
        </p:nvGrpSpPr>
        <p:grpSpPr>
          <a:xfrm rot="10800000">
            <a:off x="-1479069" y="175390"/>
            <a:ext cx="3185148" cy="742841"/>
            <a:chOff x="8200941" y="3816054"/>
            <a:chExt cx="3986871" cy="929819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046DC269-215A-8E47-DDBD-2225384DF05F}"/>
                </a:ext>
              </a:extLst>
            </p:cNvPr>
            <p:cNvSpPr/>
            <p:nvPr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0D68676B-1784-BB38-B533-D209880CCC78}"/>
                </a:ext>
              </a:extLst>
            </p:cNvPr>
            <p:cNvSpPr/>
            <p:nvPr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0D738089-1510-DDC2-AD40-FF30D2C0D248}"/>
                </a:ext>
              </a:extLst>
            </p:cNvPr>
            <p:cNvSpPr/>
            <p:nvPr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5B8431D-4152-D9BA-EBB1-4EF1367A69F2}"/>
              </a:ext>
            </a:extLst>
          </p:cNvPr>
          <p:cNvSpPr/>
          <p:nvPr/>
        </p:nvSpPr>
        <p:spPr>
          <a:xfrm>
            <a:off x="6164263" y="1502298"/>
            <a:ext cx="4088590" cy="61912"/>
          </a:xfrm>
          <a:prstGeom prst="rect">
            <a:avLst/>
          </a:prstGeom>
          <a:solidFill>
            <a:schemeClr val="accent2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</a:pPr>
            <a:endParaRPr lang="en-ID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925BCF0E-473B-CE57-3A37-5DF41FA104A0}"/>
              </a:ext>
            </a:extLst>
          </p:cNvPr>
          <p:cNvSpPr/>
          <p:nvPr/>
        </p:nvSpPr>
        <p:spPr>
          <a:xfrm>
            <a:off x="6164263" y="2977178"/>
            <a:ext cx="4088590" cy="61912"/>
          </a:xfrm>
          <a:prstGeom prst="rect">
            <a:avLst/>
          </a:prstGeom>
          <a:solidFill>
            <a:schemeClr val="accent1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</a:pPr>
            <a:endParaRPr lang="en-ID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22CEB353-DF9C-81C8-4A90-E692DDA64812}"/>
              </a:ext>
            </a:extLst>
          </p:cNvPr>
          <p:cNvSpPr/>
          <p:nvPr/>
        </p:nvSpPr>
        <p:spPr>
          <a:xfrm>
            <a:off x="6164263" y="4452058"/>
            <a:ext cx="4088590" cy="61912"/>
          </a:xfrm>
          <a:prstGeom prst="rect">
            <a:avLst/>
          </a:prstGeom>
          <a:solidFill>
            <a:schemeClr val="accent3"/>
          </a:solidFill>
          <a:ln w="12476" cap="flat">
            <a:noFill/>
            <a:prstDash val="solid"/>
            <a:miter/>
          </a:ln>
        </p:spPr>
        <p:txBody>
          <a:bodyPr rtlCol="0" anchor="ctr"/>
          <a:lstStyle/>
          <a:p>
            <a:pPr>
              <a:buClr>
                <a:srgbClr val="000000"/>
              </a:buClr>
            </a:pPr>
            <a:endParaRPr lang="en-ID" ker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31" name="Text Placeholder 30">
            <a:extLst>
              <a:ext uri="{FF2B5EF4-FFF2-40B4-BE49-F238E27FC236}">
                <a16:creationId xmlns:a16="http://schemas.microsoft.com/office/drawing/2014/main" id="{1BA67C64-3603-0C63-964E-5BCF0A2D5A8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164263" y="1675823"/>
            <a:ext cx="4089400" cy="912812"/>
          </a:xfrm>
          <a:prstGeom prst="rect">
            <a:avLst/>
          </a:prstGeom>
        </p:spPr>
        <p:txBody>
          <a:bodyPr/>
          <a:lstStyle>
            <a:lvl1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2" name="Text Placeholder 30">
            <a:extLst>
              <a:ext uri="{FF2B5EF4-FFF2-40B4-BE49-F238E27FC236}">
                <a16:creationId xmlns:a16="http://schemas.microsoft.com/office/drawing/2014/main" id="{0FEA56F3-60EA-EDC3-5D62-523450B893E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64263" y="3150703"/>
            <a:ext cx="4089400" cy="912812"/>
          </a:xfrm>
          <a:prstGeom prst="rect">
            <a:avLst/>
          </a:prstGeom>
        </p:spPr>
        <p:txBody>
          <a:bodyPr/>
          <a:lstStyle>
            <a:lvl1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3" name="Text Placeholder 30">
            <a:extLst>
              <a:ext uri="{FF2B5EF4-FFF2-40B4-BE49-F238E27FC236}">
                <a16:creationId xmlns:a16="http://schemas.microsoft.com/office/drawing/2014/main" id="{F7E4F656-70EC-28F5-6930-1DF70ED4BB0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164263" y="4625581"/>
            <a:ext cx="4089400" cy="912812"/>
          </a:xfrm>
          <a:prstGeom prst="rect">
            <a:avLst/>
          </a:prstGeom>
        </p:spPr>
        <p:txBody>
          <a:bodyPr/>
          <a:lstStyle>
            <a:lvl1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Text Placeholder 12">
            <a:extLst>
              <a:ext uri="{FF2B5EF4-FFF2-40B4-BE49-F238E27FC236}">
                <a16:creationId xmlns:a16="http://schemas.microsoft.com/office/drawing/2014/main" id="{50CBD56B-5A7D-05DE-26D2-D5979314CCD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63528" y="2280861"/>
            <a:ext cx="3911601" cy="1825754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FE135505-B22F-1ECF-1297-58ABD056FA9A}"/>
              </a:ext>
            </a:extLst>
          </p:cNvPr>
          <p:cNvSpPr/>
          <p:nvPr userDrawn="1"/>
        </p:nvSpPr>
        <p:spPr>
          <a:xfrm>
            <a:off x="0" y="0"/>
            <a:ext cx="5300133" cy="6858000"/>
          </a:xfrm>
          <a:prstGeom prst="roundRect">
            <a:avLst>
              <a:gd name="adj" fmla="val 4437"/>
            </a:avLst>
          </a:prstGeom>
          <a:solidFill>
            <a:srgbClr val="EFF5F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61C4371-F7B7-8A99-824D-CD754FB413CA}"/>
              </a:ext>
            </a:extLst>
          </p:cNvPr>
          <p:cNvGrpSpPr/>
          <p:nvPr userDrawn="1"/>
        </p:nvGrpSpPr>
        <p:grpSpPr>
          <a:xfrm flipH="1">
            <a:off x="-1457942" y="5081987"/>
            <a:ext cx="4918911" cy="760952"/>
            <a:chOff x="7512658" y="3067745"/>
            <a:chExt cx="4673649" cy="723010"/>
          </a:xfrm>
        </p:grpSpPr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7489ECFD-E794-AA27-5105-DD9629C184A8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3C3DBEC8-240C-B4A0-8E20-ACA83600F562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5" name="TextBox 20">
            <a:extLst>
              <a:ext uri="{FF2B5EF4-FFF2-40B4-BE49-F238E27FC236}">
                <a16:creationId xmlns:a16="http://schemas.microsoft.com/office/drawing/2014/main" id="{77D46D37-BBE2-E49C-2628-8B9DF188CEF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26" name="Graphic 25">
            <a:extLst>
              <a:ext uri="{FF2B5EF4-FFF2-40B4-BE49-F238E27FC236}">
                <a16:creationId xmlns:a16="http://schemas.microsoft.com/office/drawing/2014/main" id="{ECAB71F0-6A7F-C71F-6DDE-CCA6C648F81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id="{5D179543-485F-5CC2-C130-CB0DEB443CCD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EACC2B48-D768-8981-6552-DDA908F5E6D1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BF975DE-8FDB-7CC7-9BAC-E490DCB07997}"/>
              </a:ext>
            </a:extLst>
          </p:cNvPr>
          <p:cNvGrpSpPr/>
          <p:nvPr userDrawn="1"/>
        </p:nvGrpSpPr>
        <p:grpSpPr>
          <a:xfrm rot="10800000">
            <a:off x="-1479069" y="175390"/>
            <a:ext cx="3185148" cy="742841"/>
            <a:chOff x="8200941" y="3816054"/>
            <a:chExt cx="3986871" cy="929819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15E068D8-257B-FF92-E3FC-E5EFA75568C5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A4E6035D-0C44-2AA2-F269-0322A059342C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CA2E91F5-13B3-F460-55A3-5BD3309E6F2F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6" name="Rectangle 35">
            <a:extLst>
              <a:ext uri="{FF2B5EF4-FFF2-40B4-BE49-F238E27FC236}">
                <a16:creationId xmlns:a16="http://schemas.microsoft.com/office/drawing/2014/main" id="{160751DB-A31E-4411-C938-45720638EF42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41798670"/>
      </p:ext>
    </p:extLst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Stats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085EC455-3837-E88F-B517-E966123CF1F1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706CAF2-6D27-0236-5C2D-72C1D5CEA564}"/>
              </a:ext>
            </a:extLst>
          </p:cNvPr>
          <p:cNvGrpSpPr/>
          <p:nvPr userDrawn="1"/>
        </p:nvGrpSpPr>
        <p:grpSpPr>
          <a:xfrm flipH="1">
            <a:off x="-1457942" y="5081987"/>
            <a:ext cx="4918911" cy="760952"/>
            <a:chOff x="7512658" y="3067745"/>
            <a:chExt cx="4673649" cy="723010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C0C93016-198E-7976-E39F-52D36C863ADF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BD584059-2B73-A7F4-A708-E291463DF8E4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0C70430-390C-3DDF-3B5C-1BD45082A7EB}"/>
              </a:ext>
            </a:extLst>
          </p:cNvPr>
          <p:cNvGrpSpPr/>
          <p:nvPr userDrawn="1"/>
        </p:nvGrpSpPr>
        <p:grpSpPr>
          <a:xfrm rot="10800000">
            <a:off x="-1479069" y="104140"/>
            <a:ext cx="3185148" cy="742841"/>
            <a:chOff x="8200941" y="3816054"/>
            <a:chExt cx="3986871" cy="929819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046DC269-215A-8E47-DDBD-2225384DF05F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0D68676B-1784-BB38-B533-D209880CCC78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0D738089-1510-DDC2-AD40-FF30D2C0D248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 userDrawn="1"/>
        </p:nvSpPr>
        <p:spPr>
          <a:xfrm>
            <a:off x="-2668345" y="-62636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40" name="Text Placeholder 9">
            <a:extLst>
              <a:ext uri="{FF2B5EF4-FFF2-40B4-BE49-F238E27FC236}">
                <a16:creationId xmlns:a16="http://schemas.microsoft.com/office/drawing/2014/main" id="{02A1CAD2-9708-DDB4-1408-B65E255167BD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09601" y="1139923"/>
            <a:ext cx="1926199" cy="225592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US"/>
              <a:t>This is the eyebrow</a:t>
            </a:r>
          </a:p>
        </p:txBody>
      </p:sp>
      <p:sp>
        <p:nvSpPr>
          <p:cNvPr id="4" name="Text Placeholder 12">
            <a:extLst>
              <a:ext uri="{FF2B5EF4-FFF2-40B4-BE49-F238E27FC236}">
                <a16:creationId xmlns:a16="http://schemas.microsoft.com/office/drawing/2014/main" id="{052B57E3-AB4D-58D0-48D2-8352E8EE6C8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1666565"/>
            <a:ext cx="3010677" cy="1130918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</p:spTree>
    <p:extLst>
      <p:ext uri="{BB962C8B-B14F-4D97-AF65-F5344CB8AC3E}">
        <p14:creationId xmlns:p14="http://schemas.microsoft.com/office/powerpoint/2010/main" val="1337082358"/>
      </p:ext>
    </p:extLst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Stats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085EC455-3837-E88F-B517-E966123CF1F1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706CAF2-6D27-0236-5C2D-72C1D5CEA564}"/>
              </a:ext>
            </a:extLst>
          </p:cNvPr>
          <p:cNvGrpSpPr/>
          <p:nvPr userDrawn="1"/>
        </p:nvGrpSpPr>
        <p:grpSpPr>
          <a:xfrm flipH="1">
            <a:off x="-1457942" y="5081987"/>
            <a:ext cx="4918911" cy="760952"/>
            <a:chOff x="7512658" y="3067745"/>
            <a:chExt cx="4673649" cy="723010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C0C93016-198E-7976-E39F-52D36C863ADF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BD584059-2B73-A7F4-A708-E291463DF8E4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0C70430-390C-3DDF-3B5C-1BD45082A7EB}"/>
              </a:ext>
            </a:extLst>
          </p:cNvPr>
          <p:cNvGrpSpPr/>
          <p:nvPr userDrawn="1"/>
        </p:nvGrpSpPr>
        <p:grpSpPr>
          <a:xfrm rot="10800000">
            <a:off x="-1479069" y="104140"/>
            <a:ext cx="3185148" cy="742841"/>
            <a:chOff x="8200941" y="3816054"/>
            <a:chExt cx="3986871" cy="929819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046DC269-215A-8E47-DDBD-2225384DF05F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0D68676B-1784-BB38-B533-D209880CCC78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0D738089-1510-DDC2-AD40-FF30D2C0D248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 userDrawn="1"/>
        </p:nvSpPr>
        <p:spPr>
          <a:xfrm>
            <a:off x="-2668345" y="-62636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40" name="Text Placeholder 9">
            <a:extLst>
              <a:ext uri="{FF2B5EF4-FFF2-40B4-BE49-F238E27FC236}">
                <a16:creationId xmlns:a16="http://schemas.microsoft.com/office/drawing/2014/main" id="{02A1CAD2-9708-DDB4-1408-B65E255167BD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09601" y="1139923"/>
            <a:ext cx="1926199" cy="225592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US"/>
              <a:t>This is the eyebrow</a:t>
            </a:r>
          </a:p>
        </p:txBody>
      </p:sp>
      <p:sp>
        <p:nvSpPr>
          <p:cNvPr id="4" name="Text Placeholder 12">
            <a:extLst>
              <a:ext uri="{FF2B5EF4-FFF2-40B4-BE49-F238E27FC236}">
                <a16:creationId xmlns:a16="http://schemas.microsoft.com/office/drawing/2014/main" id="{052B57E3-AB4D-58D0-48D2-8352E8EE6C8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1666565"/>
            <a:ext cx="3010677" cy="1130918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</p:spTree>
    <p:extLst>
      <p:ext uri="{BB962C8B-B14F-4D97-AF65-F5344CB8AC3E}">
        <p14:creationId xmlns:p14="http://schemas.microsoft.com/office/powerpoint/2010/main" val="1337082358"/>
      </p:ext>
    </p:extLst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Stats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085EC455-3837-E88F-B517-E966123CF1F1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706CAF2-6D27-0236-5C2D-72C1D5CEA564}"/>
              </a:ext>
            </a:extLst>
          </p:cNvPr>
          <p:cNvGrpSpPr/>
          <p:nvPr userDrawn="1"/>
        </p:nvGrpSpPr>
        <p:grpSpPr>
          <a:xfrm flipH="1">
            <a:off x="-1457942" y="5081987"/>
            <a:ext cx="4918911" cy="760952"/>
            <a:chOff x="7512658" y="3067745"/>
            <a:chExt cx="4673649" cy="723010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C0C93016-198E-7976-E39F-52D36C863ADF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BD584059-2B73-A7F4-A708-E291463DF8E4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0C70430-390C-3DDF-3B5C-1BD45082A7EB}"/>
              </a:ext>
            </a:extLst>
          </p:cNvPr>
          <p:cNvGrpSpPr/>
          <p:nvPr userDrawn="1"/>
        </p:nvGrpSpPr>
        <p:grpSpPr>
          <a:xfrm rot="10800000">
            <a:off x="-1479069" y="104140"/>
            <a:ext cx="3185148" cy="742841"/>
            <a:chOff x="8200941" y="3816054"/>
            <a:chExt cx="3986871" cy="929819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046DC269-215A-8E47-DDBD-2225384DF05F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0D68676B-1784-BB38-B533-D209880CCC78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0D738089-1510-DDC2-AD40-FF30D2C0D248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 userDrawn="1"/>
        </p:nvSpPr>
        <p:spPr>
          <a:xfrm>
            <a:off x="-2668345" y="-62636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40" name="Text Placeholder 9">
            <a:extLst>
              <a:ext uri="{FF2B5EF4-FFF2-40B4-BE49-F238E27FC236}">
                <a16:creationId xmlns:a16="http://schemas.microsoft.com/office/drawing/2014/main" id="{02A1CAD2-9708-DDB4-1408-B65E255167BD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09601" y="1139923"/>
            <a:ext cx="1926199" cy="225592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US"/>
              <a:t>This is the eyebrow</a:t>
            </a:r>
          </a:p>
        </p:txBody>
      </p:sp>
      <p:sp>
        <p:nvSpPr>
          <p:cNvPr id="4" name="Text Placeholder 12">
            <a:extLst>
              <a:ext uri="{FF2B5EF4-FFF2-40B4-BE49-F238E27FC236}">
                <a16:creationId xmlns:a16="http://schemas.microsoft.com/office/drawing/2014/main" id="{052B57E3-AB4D-58D0-48D2-8352E8EE6C8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1666565"/>
            <a:ext cx="3010677" cy="1130918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</p:spTree>
    <p:extLst>
      <p:ext uri="{BB962C8B-B14F-4D97-AF65-F5344CB8AC3E}">
        <p14:creationId xmlns:p14="http://schemas.microsoft.com/office/powerpoint/2010/main" val="1337082358"/>
      </p:ext>
    </p:extLst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Stats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085EC455-3837-E88F-B517-E966123CF1F1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706CAF2-6D27-0236-5C2D-72C1D5CEA564}"/>
              </a:ext>
            </a:extLst>
          </p:cNvPr>
          <p:cNvGrpSpPr/>
          <p:nvPr userDrawn="1"/>
        </p:nvGrpSpPr>
        <p:grpSpPr>
          <a:xfrm flipH="1">
            <a:off x="-1457942" y="5081987"/>
            <a:ext cx="4918911" cy="760952"/>
            <a:chOff x="7512658" y="3067745"/>
            <a:chExt cx="4673649" cy="723010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C0C93016-198E-7976-E39F-52D36C863ADF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BD584059-2B73-A7F4-A708-E291463DF8E4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0C70430-390C-3DDF-3B5C-1BD45082A7EB}"/>
              </a:ext>
            </a:extLst>
          </p:cNvPr>
          <p:cNvGrpSpPr/>
          <p:nvPr userDrawn="1"/>
        </p:nvGrpSpPr>
        <p:grpSpPr>
          <a:xfrm rot="10800000">
            <a:off x="-1479069" y="104140"/>
            <a:ext cx="3185148" cy="742841"/>
            <a:chOff x="8200941" y="3816054"/>
            <a:chExt cx="3986871" cy="929819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046DC269-215A-8E47-DDBD-2225384DF05F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0D68676B-1784-BB38-B533-D209880CCC78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0D738089-1510-DDC2-AD40-FF30D2C0D248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 userDrawn="1"/>
        </p:nvSpPr>
        <p:spPr>
          <a:xfrm>
            <a:off x="-2668345" y="-62636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40" name="Text Placeholder 9">
            <a:extLst>
              <a:ext uri="{FF2B5EF4-FFF2-40B4-BE49-F238E27FC236}">
                <a16:creationId xmlns:a16="http://schemas.microsoft.com/office/drawing/2014/main" id="{02A1CAD2-9708-DDB4-1408-B65E255167BD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09601" y="1139923"/>
            <a:ext cx="1926199" cy="225592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US"/>
              <a:t>This is the eyebrow</a:t>
            </a:r>
          </a:p>
        </p:txBody>
      </p:sp>
      <p:sp>
        <p:nvSpPr>
          <p:cNvPr id="4" name="Text Placeholder 12">
            <a:extLst>
              <a:ext uri="{FF2B5EF4-FFF2-40B4-BE49-F238E27FC236}">
                <a16:creationId xmlns:a16="http://schemas.microsoft.com/office/drawing/2014/main" id="{052B57E3-AB4D-58D0-48D2-8352E8EE6C8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1666565"/>
            <a:ext cx="3010677" cy="1130918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</p:spTree>
    <p:extLst>
      <p:ext uri="{BB962C8B-B14F-4D97-AF65-F5344CB8AC3E}">
        <p14:creationId xmlns:p14="http://schemas.microsoft.com/office/powerpoint/2010/main" val="1337082358"/>
      </p:ext>
    </p:extLst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Stats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085EC455-3837-E88F-B517-E966123CF1F1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706CAF2-6D27-0236-5C2D-72C1D5CEA564}"/>
              </a:ext>
            </a:extLst>
          </p:cNvPr>
          <p:cNvGrpSpPr/>
          <p:nvPr userDrawn="1"/>
        </p:nvGrpSpPr>
        <p:grpSpPr>
          <a:xfrm flipH="1">
            <a:off x="-1457942" y="5081987"/>
            <a:ext cx="4918911" cy="760952"/>
            <a:chOff x="7512658" y="3067745"/>
            <a:chExt cx="4673649" cy="723010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C0C93016-198E-7976-E39F-52D36C863ADF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BD584059-2B73-A7F4-A708-E291463DF8E4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0C70430-390C-3DDF-3B5C-1BD45082A7EB}"/>
              </a:ext>
            </a:extLst>
          </p:cNvPr>
          <p:cNvGrpSpPr/>
          <p:nvPr userDrawn="1"/>
        </p:nvGrpSpPr>
        <p:grpSpPr>
          <a:xfrm rot="10800000">
            <a:off x="-1479069" y="104140"/>
            <a:ext cx="3185148" cy="742841"/>
            <a:chOff x="8200941" y="3816054"/>
            <a:chExt cx="3986871" cy="929819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046DC269-215A-8E47-DDBD-2225384DF05F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0D68676B-1784-BB38-B533-D209880CCC78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0D738089-1510-DDC2-AD40-FF30D2C0D248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 userDrawn="1"/>
        </p:nvSpPr>
        <p:spPr>
          <a:xfrm>
            <a:off x="-2668345" y="-62636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40" name="Text Placeholder 9">
            <a:extLst>
              <a:ext uri="{FF2B5EF4-FFF2-40B4-BE49-F238E27FC236}">
                <a16:creationId xmlns:a16="http://schemas.microsoft.com/office/drawing/2014/main" id="{02A1CAD2-9708-DDB4-1408-B65E255167BD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09601" y="1139923"/>
            <a:ext cx="1926199" cy="225592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US"/>
              <a:t>This is the eyebrow</a:t>
            </a:r>
          </a:p>
        </p:txBody>
      </p:sp>
      <p:sp>
        <p:nvSpPr>
          <p:cNvPr id="4" name="Text Placeholder 12">
            <a:extLst>
              <a:ext uri="{FF2B5EF4-FFF2-40B4-BE49-F238E27FC236}">
                <a16:creationId xmlns:a16="http://schemas.microsoft.com/office/drawing/2014/main" id="{052B57E3-AB4D-58D0-48D2-8352E8EE6C8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1666565"/>
            <a:ext cx="3010677" cy="1130918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</p:spTree>
    <p:extLst>
      <p:ext uri="{BB962C8B-B14F-4D97-AF65-F5344CB8AC3E}">
        <p14:creationId xmlns:p14="http://schemas.microsoft.com/office/powerpoint/2010/main" val="1337082358"/>
      </p:ext>
    </p:extLst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Stats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085EC455-3837-E88F-B517-E966123CF1F1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706CAF2-6D27-0236-5C2D-72C1D5CEA564}"/>
              </a:ext>
            </a:extLst>
          </p:cNvPr>
          <p:cNvGrpSpPr/>
          <p:nvPr userDrawn="1"/>
        </p:nvGrpSpPr>
        <p:grpSpPr>
          <a:xfrm flipH="1">
            <a:off x="-1457942" y="5081987"/>
            <a:ext cx="4918911" cy="760952"/>
            <a:chOff x="7512658" y="3067745"/>
            <a:chExt cx="4673649" cy="723010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C0C93016-198E-7976-E39F-52D36C863ADF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BD584059-2B73-A7F4-A708-E291463DF8E4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0C70430-390C-3DDF-3B5C-1BD45082A7EB}"/>
              </a:ext>
            </a:extLst>
          </p:cNvPr>
          <p:cNvGrpSpPr/>
          <p:nvPr userDrawn="1"/>
        </p:nvGrpSpPr>
        <p:grpSpPr>
          <a:xfrm rot="10800000">
            <a:off x="-1479069" y="104140"/>
            <a:ext cx="3185148" cy="742841"/>
            <a:chOff x="8200941" y="3816054"/>
            <a:chExt cx="3986871" cy="929819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046DC269-215A-8E47-DDBD-2225384DF05F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0D68676B-1784-BB38-B533-D209880CCC78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0D738089-1510-DDC2-AD40-FF30D2C0D248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 userDrawn="1"/>
        </p:nvSpPr>
        <p:spPr>
          <a:xfrm>
            <a:off x="-2668345" y="-62636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5" name="Text Placeholder 17">
            <a:extLst>
              <a:ext uri="{FF2B5EF4-FFF2-40B4-BE49-F238E27FC236}">
                <a16:creationId xmlns:a16="http://schemas.microsoft.com/office/drawing/2014/main" id="{05C7142F-A4CA-2298-99C8-8571133695AD}"/>
              </a:ext>
            </a:extLst>
          </p:cNvPr>
          <p:cNvSpPr>
            <a:spLocks noGrp="1"/>
          </p:cNvSpPr>
          <p:nvPr userDrawn="1">
            <p:ph type="body" sz="quarter" idx="24" hasCustomPrompt="1"/>
          </p:nvPr>
        </p:nvSpPr>
        <p:spPr>
          <a:xfrm>
            <a:off x="8513223" y="1550350"/>
            <a:ext cx="3058291" cy="418466"/>
          </a:xfrm>
          <a:prstGeom prst="rect">
            <a:avLst/>
          </a:prstGeom>
        </p:spPr>
        <p:txBody>
          <a:bodyPr lIns="0" tIns="0" rIns="0" bIns="0" anchor="ctr" anchorCtr="0"/>
          <a:lstStyle>
            <a:lvl1pPr algn="l">
              <a:lnSpc>
                <a:spcPts val="1700"/>
              </a:lnSpc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23" name="Text Placeholder 17">
            <a:extLst>
              <a:ext uri="{FF2B5EF4-FFF2-40B4-BE49-F238E27FC236}">
                <a16:creationId xmlns:a16="http://schemas.microsoft.com/office/drawing/2014/main" id="{55733EBF-D050-3CFA-DD1D-001F33961895}"/>
              </a:ext>
            </a:extLst>
          </p:cNvPr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8513223" y="2849786"/>
            <a:ext cx="3058291" cy="418466"/>
          </a:xfrm>
          <a:prstGeom prst="rect">
            <a:avLst/>
          </a:prstGeom>
        </p:spPr>
        <p:txBody>
          <a:bodyPr lIns="0" tIns="0" rIns="0" bIns="0" anchor="ctr" anchorCtr="0"/>
          <a:lstStyle>
            <a:lvl1pPr algn="l">
              <a:lnSpc>
                <a:spcPts val="1700"/>
              </a:lnSpc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25" name="Text Placeholder 17">
            <a:extLst>
              <a:ext uri="{FF2B5EF4-FFF2-40B4-BE49-F238E27FC236}">
                <a16:creationId xmlns:a16="http://schemas.microsoft.com/office/drawing/2014/main" id="{A2DFEAD4-0285-3DD0-E8DE-31171A1F9676}"/>
              </a:ext>
            </a:extLst>
          </p:cNvPr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8511871" y="4153803"/>
            <a:ext cx="3058291" cy="418466"/>
          </a:xfrm>
          <a:prstGeom prst="rect">
            <a:avLst/>
          </a:prstGeom>
        </p:spPr>
        <p:txBody>
          <a:bodyPr lIns="0" tIns="0" rIns="0" bIns="0" anchor="ctr" anchorCtr="0"/>
          <a:lstStyle>
            <a:lvl1pPr algn="l">
              <a:lnSpc>
                <a:spcPts val="1700"/>
              </a:lnSpc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27" name="Text Placeholder 17">
            <a:extLst>
              <a:ext uri="{FF2B5EF4-FFF2-40B4-BE49-F238E27FC236}">
                <a16:creationId xmlns:a16="http://schemas.microsoft.com/office/drawing/2014/main" id="{88366C82-9982-B3F7-6EBD-9D94681AB541}"/>
              </a:ext>
            </a:extLst>
          </p:cNvPr>
          <p:cNvSpPr>
            <a:spLocks noGrp="1"/>
          </p:cNvSpPr>
          <p:nvPr userDrawn="1">
            <p:ph type="body" sz="quarter" idx="23" hasCustomPrompt="1"/>
          </p:nvPr>
        </p:nvSpPr>
        <p:spPr>
          <a:xfrm>
            <a:off x="5669281" y="1362681"/>
            <a:ext cx="2731770" cy="793805"/>
          </a:xfrm>
          <a:prstGeom prst="rect">
            <a:avLst/>
          </a:prstGeom>
        </p:spPr>
        <p:txBody>
          <a:bodyPr lIns="0" tIns="640080" rIns="0" bIns="182880" anchor="ctr" anchorCtr="0"/>
          <a:lstStyle>
            <a:lvl1pPr algn="l">
              <a:lnSpc>
                <a:spcPts val="1700"/>
              </a:lnSpc>
              <a:defRPr sz="6000" spc="-15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Enter %</a:t>
            </a:r>
          </a:p>
        </p:txBody>
      </p:sp>
      <p:sp>
        <p:nvSpPr>
          <p:cNvPr id="28" name="Text Placeholder 17">
            <a:extLst>
              <a:ext uri="{FF2B5EF4-FFF2-40B4-BE49-F238E27FC236}">
                <a16:creationId xmlns:a16="http://schemas.microsoft.com/office/drawing/2014/main" id="{FD7E3CB9-1AA9-E64D-1968-7C1C370BE7A1}"/>
              </a:ext>
            </a:extLst>
          </p:cNvPr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5669281" y="2662117"/>
            <a:ext cx="2731770" cy="793805"/>
          </a:xfrm>
          <a:prstGeom prst="rect">
            <a:avLst/>
          </a:prstGeom>
        </p:spPr>
        <p:txBody>
          <a:bodyPr lIns="0" tIns="640080" rIns="0" bIns="182880" anchor="ctr" anchorCtr="0"/>
          <a:lstStyle>
            <a:lvl1pPr algn="l">
              <a:lnSpc>
                <a:spcPts val="1700"/>
              </a:lnSpc>
              <a:defRPr sz="6000" spc="-15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Enter %</a:t>
            </a:r>
          </a:p>
        </p:txBody>
      </p:sp>
      <p:sp>
        <p:nvSpPr>
          <p:cNvPr id="29" name="Text Placeholder 17">
            <a:extLst>
              <a:ext uri="{FF2B5EF4-FFF2-40B4-BE49-F238E27FC236}">
                <a16:creationId xmlns:a16="http://schemas.microsoft.com/office/drawing/2014/main" id="{E7E8B77C-A816-A83C-AEE7-C706B7471540}"/>
              </a:ext>
            </a:extLst>
          </p:cNvPr>
          <p:cNvSpPr>
            <a:spLocks noGrp="1"/>
          </p:cNvSpPr>
          <p:nvPr userDrawn="1">
            <p:ph type="body" sz="quarter" idx="28" hasCustomPrompt="1"/>
          </p:nvPr>
        </p:nvSpPr>
        <p:spPr>
          <a:xfrm>
            <a:off x="5669281" y="3966134"/>
            <a:ext cx="2731770" cy="793805"/>
          </a:xfrm>
          <a:prstGeom prst="rect">
            <a:avLst/>
          </a:prstGeom>
        </p:spPr>
        <p:txBody>
          <a:bodyPr lIns="0" tIns="640080" rIns="0" bIns="182880" anchor="ctr" anchorCtr="0"/>
          <a:lstStyle>
            <a:lvl1pPr algn="l">
              <a:lnSpc>
                <a:spcPts val="1700"/>
              </a:lnSpc>
              <a:defRPr sz="6000" spc="-15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Enter %</a:t>
            </a:r>
          </a:p>
        </p:txBody>
      </p:sp>
      <p:sp>
        <p:nvSpPr>
          <p:cNvPr id="40" name="Text Placeholder 9">
            <a:extLst>
              <a:ext uri="{FF2B5EF4-FFF2-40B4-BE49-F238E27FC236}">
                <a16:creationId xmlns:a16="http://schemas.microsoft.com/office/drawing/2014/main" id="{02A1CAD2-9708-DDB4-1408-B65E255167BD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09601" y="1139923"/>
            <a:ext cx="1926199" cy="225592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US"/>
              <a:t>This is the eyebrow</a:t>
            </a:r>
          </a:p>
        </p:txBody>
      </p:sp>
      <p:sp>
        <p:nvSpPr>
          <p:cNvPr id="4" name="Text Placeholder 12">
            <a:extLst>
              <a:ext uri="{FF2B5EF4-FFF2-40B4-BE49-F238E27FC236}">
                <a16:creationId xmlns:a16="http://schemas.microsoft.com/office/drawing/2014/main" id="{052B57E3-AB4D-58D0-48D2-8352E8EE6C8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1666565"/>
            <a:ext cx="3010677" cy="1130918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</p:spTree>
    <p:extLst>
      <p:ext uri="{BB962C8B-B14F-4D97-AF65-F5344CB8AC3E}">
        <p14:creationId xmlns:p14="http://schemas.microsoft.com/office/powerpoint/2010/main" val="1341790814"/>
      </p:ext>
    </p:extLst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Stats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085EC455-3837-E88F-B517-E966123CF1F1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706CAF2-6D27-0236-5C2D-72C1D5CEA564}"/>
              </a:ext>
            </a:extLst>
          </p:cNvPr>
          <p:cNvGrpSpPr/>
          <p:nvPr userDrawn="1"/>
        </p:nvGrpSpPr>
        <p:grpSpPr>
          <a:xfrm flipH="1">
            <a:off x="-1457942" y="5081987"/>
            <a:ext cx="4918911" cy="760952"/>
            <a:chOff x="7512658" y="3067745"/>
            <a:chExt cx="4673649" cy="723010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C0C93016-198E-7976-E39F-52D36C863ADF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BD584059-2B73-A7F4-A708-E291463DF8E4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0C70430-390C-3DDF-3B5C-1BD45082A7EB}"/>
              </a:ext>
            </a:extLst>
          </p:cNvPr>
          <p:cNvGrpSpPr/>
          <p:nvPr userDrawn="1"/>
        </p:nvGrpSpPr>
        <p:grpSpPr>
          <a:xfrm rot="10800000">
            <a:off x="-1479069" y="104140"/>
            <a:ext cx="3185148" cy="742841"/>
            <a:chOff x="8200941" y="3816054"/>
            <a:chExt cx="3986871" cy="929819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046DC269-215A-8E47-DDBD-2225384DF05F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0D68676B-1784-BB38-B533-D209880CCC78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0D738089-1510-DDC2-AD40-FF30D2C0D248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 userDrawn="1"/>
        </p:nvSpPr>
        <p:spPr>
          <a:xfrm>
            <a:off x="-2668345" y="-62636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40" name="Text Placeholder 9">
            <a:extLst>
              <a:ext uri="{FF2B5EF4-FFF2-40B4-BE49-F238E27FC236}">
                <a16:creationId xmlns:a16="http://schemas.microsoft.com/office/drawing/2014/main" id="{02A1CAD2-9708-DDB4-1408-B65E255167BD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09601" y="1139923"/>
            <a:ext cx="1926199" cy="225592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US"/>
              <a:t>This is the eyebrow</a:t>
            </a:r>
          </a:p>
        </p:txBody>
      </p:sp>
      <p:sp>
        <p:nvSpPr>
          <p:cNvPr id="4" name="Text Placeholder 12">
            <a:extLst>
              <a:ext uri="{FF2B5EF4-FFF2-40B4-BE49-F238E27FC236}">
                <a16:creationId xmlns:a16="http://schemas.microsoft.com/office/drawing/2014/main" id="{052B57E3-AB4D-58D0-48D2-8352E8EE6C8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1666565"/>
            <a:ext cx="3010677" cy="1130918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</p:spTree>
    <p:extLst>
      <p:ext uri="{BB962C8B-B14F-4D97-AF65-F5344CB8AC3E}">
        <p14:creationId xmlns:p14="http://schemas.microsoft.com/office/powerpoint/2010/main" val="1337082358"/>
      </p:ext>
    </p:extLst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mmon 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AB68A3C2-8E21-2A8E-DADE-332236EB441D}"/>
              </a:ext>
            </a:extLst>
          </p:cNvPr>
          <p:cNvSpPr>
            <a:spLocks/>
          </p:cNvSpPr>
          <p:nvPr userDrawn="1"/>
        </p:nvSpPr>
        <p:spPr>
          <a:xfrm>
            <a:off x="0" y="1"/>
            <a:ext cx="12186805" cy="6858000"/>
          </a:xfrm>
          <a:prstGeom prst="rect">
            <a:avLst/>
          </a:prstGeom>
          <a:gradFill flip="none" rotWithShape="1">
            <a:gsLst>
              <a:gs pos="73000">
                <a:srgbClr val="0A242C"/>
              </a:gs>
              <a:gs pos="82000">
                <a:srgbClr val="092128"/>
              </a:gs>
              <a:gs pos="56000">
                <a:srgbClr val="081D22"/>
              </a:gs>
              <a:gs pos="0">
                <a:srgbClr val="0B3640"/>
              </a:gs>
              <a:gs pos="11000">
                <a:srgbClr val="0B3640"/>
              </a:gs>
              <a:gs pos="95000">
                <a:srgbClr val="081D22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2" name="Text Placeholder 13">
            <a:extLst>
              <a:ext uri="{FF2B5EF4-FFF2-40B4-BE49-F238E27FC236}">
                <a16:creationId xmlns:a16="http://schemas.microsoft.com/office/drawing/2014/main" id="{BAE6EE32-3FB9-C87B-4CF2-D8B2A2E2593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9600" y="484446"/>
            <a:ext cx="4673186" cy="328520"/>
          </a:xfrm>
          <a:prstGeom prst="rect">
            <a:avLst/>
          </a:prstGeom>
        </p:spPr>
        <p:txBody>
          <a:bodyPr lIns="0" tIns="0" rIns="0" bIns="0"/>
          <a:lstStyle>
            <a:lvl1pPr>
              <a:defRPr sz="2800" baseline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This is a subhead</a:t>
            </a:r>
          </a:p>
        </p:txBody>
      </p:sp>
    </p:spTree>
    <p:extLst>
      <p:ext uri="{BB962C8B-B14F-4D97-AF65-F5344CB8AC3E}">
        <p14:creationId xmlns:p14="http://schemas.microsoft.com/office/powerpoint/2010/main" val="3626727008"/>
      </p:ext>
    </p:extLst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ext heavy slide w/ 2 images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3B5773B5-2B1C-12CE-C6CA-4F55FD87950F}"/>
              </a:ext>
            </a:extLst>
          </p:cNvPr>
          <p:cNvSpPr>
            <a:spLocks/>
          </p:cNvSpPr>
          <p:nvPr userDrawn="1"/>
        </p:nvSpPr>
        <p:spPr>
          <a:xfrm flipH="1" flipV="1">
            <a:off x="0" y="-1"/>
            <a:ext cx="12192000" cy="6858001"/>
          </a:xfrm>
          <a:prstGeom prst="rect">
            <a:avLst/>
          </a:prstGeom>
          <a:gradFill flip="none" rotWithShape="1">
            <a:gsLst>
              <a:gs pos="73000">
                <a:srgbClr val="0A242C"/>
              </a:gs>
              <a:gs pos="82000">
                <a:srgbClr val="092128"/>
              </a:gs>
              <a:gs pos="56000">
                <a:srgbClr val="081D22"/>
              </a:gs>
              <a:gs pos="0">
                <a:srgbClr val="0B3640"/>
              </a:gs>
              <a:gs pos="11000">
                <a:srgbClr val="0B3640"/>
              </a:gs>
              <a:gs pos="95000">
                <a:srgbClr val="081D22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9" name="Picture Placeholder 10">
            <a:extLst>
              <a:ext uri="{FF2B5EF4-FFF2-40B4-BE49-F238E27FC236}">
                <a16:creationId xmlns:a16="http://schemas.microsoft.com/office/drawing/2014/main" id="{E5B69FAA-3140-01F8-685A-DC8F6F0154C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23045" y="2579093"/>
            <a:ext cx="5338018" cy="1699814"/>
          </a:xfrm>
          <a:prstGeom prst="rect">
            <a:avLst/>
          </a:prstGeom>
        </p:spPr>
        <p:txBody>
          <a:bodyPr/>
          <a:lstStyle>
            <a:lvl1pPr>
              <a:defRPr baseline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endParaRPr lang="en-US"/>
          </a:p>
        </p:txBody>
      </p:sp>
      <p:sp>
        <p:nvSpPr>
          <p:cNvPr id="10" name="Picture Placeholder 10">
            <a:extLst>
              <a:ext uri="{FF2B5EF4-FFF2-40B4-BE49-F238E27FC236}">
                <a16:creationId xmlns:a16="http://schemas.microsoft.com/office/drawing/2014/main" id="{D7B5E9DB-7844-3580-33E4-79065BE2B1F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244382" y="2579093"/>
            <a:ext cx="5338018" cy="1699814"/>
          </a:xfrm>
          <a:prstGeom prst="rect">
            <a:avLst/>
          </a:prstGeom>
        </p:spPr>
        <p:txBody>
          <a:bodyPr/>
          <a:lstStyle>
            <a:lvl1pPr>
              <a:defRPr baseline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endParaRPr lang="en-US"/>
          </a:p>
        </p:txBody>
      </p:sp>
      <p:sp>
        <p:nvSpPr>
          <p:cNvPr id="11" name="Text Placeholder 17">
            <a:extLst>
              <a:ext uri="{FF2B5EF4-FFF2-40B4-BE49-F238E27FC236}">
                <a16:creationId xmlns:a16="http://schemas.microsoft.com/office/drawing/2014/main" id="{0FB91590-C977-E441-9D5C-2AFB0A9392A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23264" y="1089475"/>
            <a:ext cx="7212635" cy="605975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aseline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13" name="Text Placeholder 13">
            <a:extLst>
              <a:ext uri="{FF2B5EF4-FFF2-40B4-BE49-F238E27FC236}">
                <a16:creationId xmlns:a16="http://schemas.microsoft.com/office/drawing/2014/main" id="{5EC236A1-A143-5699-BD4C-01FE61D54C3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9600" y="484446"/>
            <a:ext cx="4673186" cy="328520"/>
          </a:xfrm>
          <a:prstGeom prst="rect">
            <a:avLst/>
          </a:prstGeom>
        </p:spPr>
        <p:txBody>
          <a:bodyPr lIns="0" tIns="0" rIns="0" bIns="0"/>
          <a:lstStyle>
            <a:lvl1pPr>
              <a:defRPr sz="2800" baseline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This is a subhead</a:t>
            </a:r>
          </a:p>
        </p:txBody>
      </p:sp>
      <p:sp>
        <p:nvSpPr>
          <p:cNvPr id="14" name="Text Placeholder 17">
            <a:extLst>
              <a:ext uri="{FF2B5EF4-FFF2-40B4-BE49-F238E27FC236}">
                <a16:creationId xmlns:a16="http://schemas.microsoft.com/office/drawing/2014/main" id="{0D326316-EEBA-FC32-E90D-6959B033EB0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23045" y="5180677"/>
            <a:ext cx="3464768" cy="429548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aseline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15" name="Text Placeholder 17">
            <a:extLst>
              <a:ext uri="{FF2B5EF4-FFF2-40B4-BE49-F238E27FC236}">
                <a16:creationId xmlns:a16="http://schemas.microsoft.com/office/drawing/2014/main" id="{ADBFDD58-277F-68D3-9DA4-A10FFFA63E7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240074" y="5156926"/>
            <a:ext cx="3464768" cy="429548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aseline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16" name="Text Placeholder 17">
            <a:extLst>
              <a:ext uri="{FF2B5EF4-FFF2-40B4-BE49-F238E27FC236}">
                <a16:creationId xmlns:a16="http://schemas.microsoft.com/office/drawing/2014/main" id="{8F60F7E1-0753-16DD-93D0-518ECB5FB2C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34919" y="4741289"/>
            <a:ext cx="3464768" cy="203919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aseline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EFAC32ED-1668-F65E-529A-8C99E16F4A21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228197" y="4729413"/>
            <a:ext cx="3464768" cy="203919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aseline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19" name="TextBox 20">
            <a:extLst>
              <a:ext uri="{FF2B5EF4-FFF2-40B4-BE49-F238E27FC236}">
                <a16:creationId xmlns:a16="http://schemas.microsoft.com/office/drawing/2014/main" id="{91E6F87F-6774-FDA5-3A51-CF6D0858DC7F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72948"/>
            <a:ext cx="3696846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700">
                <a:solidFill>
                  <a:schemeClr val="bg1"/>
                </a:solidFill>
              </a:rPr>
              <a:t>© 2012-25 SirionLabs. The contents of this presentation are proprietary and confidential.</a:t>
            </a:r>
          </a:p>
        </p:txBody>
      </p:sp>
      <p:pic>
        <p:nvPicPr>
          <p:cNvPr id="20" name="Graphic 19">
            <a:extLst>
              <a:ext uri="{FF2B5EF4-FFF2-40B4-BE49-F238E27FC236}">
                <a16:creationId xmlns:a16="http://schemas.microsoft.com/office/drawing/2014/main" id="{554F1B58-39AB-6307-8089-B5DF412D6B5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309159"/>
            <a:ext cx="374970" cy="328707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2A41FA6F-432B-FD24-426A-CBFE068AE1C2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73485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170F5F0B-8DA7-214A-BE7B-71F60EDF0EC1}" type="slidenum">
              <a:rPr lang="en-US" sz="700" smtClean="0">
                <a:solidFill>
                  <a:schemeClr val="bg1"/>
                </a:solidFill>
              </a:rPr>
              <a:t>‹#›</a:t>
            </a:fld>
            <a:endParaRPr lang="en-US" sz="7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5754125"/>
      </p:ext>
    </p:extLst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ext heavy slide w/ 2 images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3B5773B5-2B1C-12CE-C6CA-4F55FD87950F}"/>
              </a:ext>
            </a:extLst>
          </p:cNvPr>
          <p:cNvSpPr>
            <a:spLocks/>
          </p:cNvSpPr>
          <p:nvPr userDrawn="1"/>
        </p:nvSpPr>
        <p:spPr>
          <a:xfrm flipH="1" flipV="1">
            <a:off x="0" y="-1"/>
            <a:ext cx="12192000" cy="6858001"/>
          </a:xfrm>
          <a:prstGeom prst="rect">
            <a:avLst/>
          </a:prstGeom>
          <a:gradFill flip="none" rotWithShape="1">
            <a:gsLst>
              <a:gs pos="73000">
                <a:srgbClr val="0A242C"/>
              </a:gs>
              <a:gs pos="82000">
                <a:srgbClr val="092128"/>
              </a:gs>
              <a:gs pos="56000">
                <a:srgbClr val="081D22"/>
              </a:gs>
              <a:gs pos="0">
                <a:srgbClr val="0B3640"/>
              </a:gs>
              <a:gs pos="11000">
                <a:srgbClr val="0B3640"/>
              </a:gs>
              <a:gs pos="95000">
                <a:srgbClr val="081D22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9" name="Picture Placeholder 10">
            <a:extLst>
              <a:ext uri="{FF2B5EF4-FFF2-40B4-BE49-F238E27FC236}">
                <a16:creationId xmlns:a16="http://schemas.microsoft.com/office/drawing/2014/main" id="{E5B69FAA-3140-01F8-685A-DC8F6F0154C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23045" y="2579093"/>
            <a:ext cx="5338018" cy="1699814"/>
          </a:xfrm>
          <a:prstGeom prst="rect">
            <a:avLst/>
          </a:prstGeom>
        </p:spPr>
        <p:txBody>
          <a:bodyPr/>
          <a:lstStyle>
            <a:lvl1pPr>
              <a:defRPr baseline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endParaRPr lang="en-US"/>
          </a:p>
        </p:txBody>
      </p:sp>
      <p:sp>
        <p:nvSpPr>
          <p:cNvPr id="10" name="Picture Placeholder 10">
            <a:extLst>
              <a:ext uri="{FF2B5EF4-FFF2-40B4-BE49-F238E27FC236}">
                <a16:creationId xmlns:a16="http://schemas.microsoft.com/office/drawing/2014/main" id="{D7B5E9DB-7844-3580-33E4-79065BE2B1F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244382" y="2579093"/>
            <a:ext cx="5338018" cy="1699814"/>
          </a:xfrm>
          <a:prstGeom prst="rect">
            <a:avLst/>
          </a:prstGeom>
        </p:spPr>
        <p:txBody>
          <a:bodyPr/>
          <a:lstStyle>
            <a:lvl1pPr>
              <a:defRPr baseline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endParaRPr lang="en-US"/>
          </a:p>
        </p:txBody>
      </p:sp>
      <p:sp>
        <p:nvSpPr>
          <p:cNvPr id="11" name="Text Placeholder 17">
            <a:extLst>
              <a:ext uri="{FF2B5EF4-FFF2-40B4-BE49-F238E27FC236}">
                <a16:creationId xmlns:a16="http://schemas.microsoft.com/office/drawing/2014/main" id="{0FB91590-C977-E441-9D5C-2AFB0A9392A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23264" y="1089475"/>
            <a:ext cx="7212635" cy="605975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aseline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13" name="Text Placeholder 13">
            <a:extLst>
              <a:ext uri="{FF2B5EF4-FFF2-40B4-BE49-F238E27FC236}">
                <a16:creationId xmlns:a16="http://schemas.microsoft.com/office/drawing/2014/main" id="{5EC236A1-A143-5699-BD4C-01FE61D54C3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9600" y="484446"/>
            <a:ext cx="4673186" cy="328520"/>
          </a:xfrm>
          <a:prstGeom prst="rect">
            <a:avLst/>
          </a:prstGeom>
        </p:spPr>
        <p:txBody>
          <a:bodyPr lIns="0" tIns="0" rIns="0" bIns="0"/>
          <a:lstStyle>
            <a:lvl1pPr>
              <a:defRPr sz="2800" baseline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This is a subhead</a:t>
            </a:r>
          </a:p>
        </p:txBody>
      </p:sp>
      <p:sp>
        <p:nvSpPr>
          <p:cNvPr id="14" name="Text Placeholder 17">
            <a:extLst>
              <a:ext uri="{FF2B5EF4-FFF2-40B4-BE49-F238E27FC236}">
                <a16:creationId xmlns:a16="http://schemas.microsoft.com/office/drawing/2014/main" id="{0D326316-EEBA-FC32-E90D-6959B033EB0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23045" y="5180677"/>
            <a:ext cx="3464768" cy="429548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aseline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15" name="Text Placeholder 17">
            <a:extLst>
              <a:ext uri="{FF2B5EF4-FFF2-40B4-BE49-F238E27FC236}">
                <a16:creationId xmlns:a16="http://schemas.microsoft.com/office/drawing/2014/main" id="{ADBFDD58-277F-68D3-9DA4-A10FFFA63E7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240074" y="5156926"/>
            <a:ext cx="3464768" cy="429548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aseline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16" name="Text Placeholder 17">
            <a:extLst>
              <a:ext uri="{FF2B5EF4-FFF2-40B4-BE49-F238E27FC236}">
                <a16:creationId xmlns:a16="http://schemas.microsoft.com/office/drawing/2014/main" id="{8F60F7E1-0753-16DD-93D0-518ECB5FB2C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34919" y="4741289"/>
            <a:ext cx="3464768" cy="203919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aseline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EFAC32ED-1668-F65E-529A-8C99E16F4A21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228197" y="4729413"/>
            <a:ext cx="3464768" cy="203919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aseline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19" name="TextBox 20">
            <a:extLst>
              <a:ext uri="{FF2B5EF4-FFF2-40B4-BE49-F238E27FC236}">
                <a16:creationId xmlns:a16="http://schemas.microsoft.com/office/drawing/2014/main" id="{91E6F87F-6774-FDA5-3A51-CF6D0858DC7F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72948"/>
            <a:ext cx="3696846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700">
                <a:solidFill>
                  <a:schemeClr val="bg1"/>
                </a:solidFill>
              </a:rPr>
              <a:t>© 2012-25 SirionLabs. The contents of this presentation are proprietary and confidential.</a:t>
            </a:r>
          </a:p>
        </p:txBody>
      </p:sp>
      <p:pic>
        <p:nvPicPr>
          <p:cNvPr id="20" name="Graphic 19">
            <a:extLst>
              <a:ext uri="{FF2B5EF4-FFF2-40B4-BE49-F238E27FC236}">
                <a16:creationId xmlns:a16="http://schemas.microsoft.com/office/drawing/2014/main" id="{554F1B58-39AB-6307-8089-B5DF412D6B5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309159"/>
            <a:ext cx="374970" cy="328707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2A41FA6F-432B-FD24-426A-CBFE068AE1C2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73485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170F5F0B-8DA7-214A-BE7B-71F60EDF0EC1}" type="slidenum">
              <a:rPr lang="en-US" sz="700" smtClean="0">
                <a:solidFill>
                  <a:schemeClr val="bg1"/>
                </a:solidFill>
              </a:rPr>
              <a:t>‹#›</a:t>
            </a:fld>
            <a:endParaRPr lang="en-US" sz="7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575412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_1">
    <p:bg>
      <p:bgPr>
        <a:solidFill>
          <a:srgbClr val="0B182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Graphic 24">
            <a:extLst>
              <a:ext uri="{FF2B5EF4-FFF2-40B4-BE49-F238E27FC236}">
                <a16:creationId xmlns:a16="http://schemas.microsoft.com/office/drawing/2014/main" id="{3195A5CB-63AC-D0DF-3AAE-9964C1F8A046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6445" r="25589"/>
          <a:stretch/>
        </p:blipFill>
        <p:spPr>
          <a:xfrm rot="5400000">
            <a:off x="-1388816" y="1595061"/>
            <a:ext cx="6858000" cy="3667879"/>
          </a:xfrm>
          <a:prstGeom prst="rect">
            <a:avLst/>
          </a:prstGeom>
        </p:spPr>
      </p:pic>
      <p:sp>
        <p:nvSpPr>
          <p:cNvPr id="31" name="Title 29">
            <a:extLst>
              <a:ext uri="{FF2B5EF4-FFF2-40B4-BE49-F238E27FC236}">
                <a16:creationId xmlns:a16="http://schemas.microsoft.com/office/drawing/2014/main" id="{7BA0561B-7695-A9AB-1DA5-A50B55755C6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433773" y="2054777"/>
            <a:ext cx="7443099" cy="1780848"/>
          </a:xfrm>
          <a:prstGeom prst="rect">
            <a:avLst/>
          </a:prstGeom>
        </p:spPr>
        <p:txBody>
          <a:bodyPr/>
          <a:lstStyle>
            <a:lvl1pPr>
              <a:defRPr kumimoji="0" lang="en-US" sz="6000" b="1" i="0" u="none" strike="noStrike" kern="1200" cap="none" spc="0" normalizeH="0" baseline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6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/>
              <a:t>Click to edit Master title style</a:t>
            </a:r>
          </a:p>
        </p:txBody>
      </p:sp>
      <p:sp>
        <p:nvSpPr>
          <p:cNvPr id="33" name="Text Placeholder 88">
            <a:extLst>
              <a:ext uri="{FF2B5EF4-FFF2-40B4-BE49-F238E27FC236}">
                <a16:creationId xmlns:a16="http://schemas.microsoft.com/office/drawing/2014/main" id="{4EA073C5-5EDF-BA86-06D9-729C4B7E8C7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463384" y="4156335"/>
            <a:ext cx="7413488" cy="517525"/>
          </a:xfrm>
          <a:prstGeom prst="rect">
            <a:avLst/>
          </a:prstGeom>
        </p:spPr>
        <p:txBody>
          <a:bodyPr/>
          <a:lstStyle>
            <a:lvl1pPr algn="l">
              <a:defRPr sz="26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pic>
        <p:nvPicPr>
          <p:cNvPr id="10" name="Graphic 9">
            <a:extLst>
              <a:ext uri="{FF2B5EF4-FFF2-40B4-BE49-F238E27FC236}">
                <a16:creationId xmlns:a16="http://schemas.microsoft.com/office/drawing/2014/main" id="{114AF401-78FA-DACB-97F9-DAE75898542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6445" r="25589"/>
          <a:stretch/>
        </p:blipFill>
        <p:spPr>
          <a:xfrm rot="5400000">
            <a:off x="-1388816" y="1595061"/>
            <a:ext cx="6858000" cy="3667879"/>
          </a:xfrm>
          <a:prstGeom prst="rect">
            <a:avLst/>
          </a:prstGeom>
        </p:spPr>
      </p:pic>
      <p:grpSp>
        <p:nvGrpSpPr>
          <p:cNvPr id="40" name="Group 39">
            <a:extLst>
              <a:ext uri="{FF2B5EF4-FFF2-40B4-BE49-F238E27FC236}">
                <a16:creationId xmlns:a16="http://schemas.microsoft.com/office/drawing/2014/main" id="{CCED710C-0ADA-2640-26E4-BF75CA43EA17}"/>
              </a:ext>
            </a:extLst>
          </p:cNvPr>
          <p:cNvGrpSpPr/>
          <p:nvPr userDrawn="1"/>
        </p:nvGrpSpPr>
        <p:grpSpPr>
          <a:xfrm>
            <a:off x="9682256" y="5967382"/>
            <a:ext cx="1878260" cy="407906"/>
            <a:chOff x="620958" y="1312748"/>
            <a:chExt cx="1571835" cy="341359"/>
          </a:xfrm>
          <a:solidFill>
            <a:schemeClr val="bg1"/>
          </a:solidFill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63E2174C-84DB-9067-BFAA-7EA1825FEA9A}"/>
                </a:ext>
              </a:extLst>
            </p:cNvPr>
            <p:cNvSpPr/>
            <p:nvPr/>
          </p:nvSpPr>
          <p:spPr>
            <a:xfrm>
              <a:off x="1140369" y="1371738"/>
              <a:ext cx="219785" cy="223389"/>
            </a:xfrm>
            <a:custGeom>
              <a:avLst/>
              <a:gdLst>
                <a:gd name="connsiteX0" fmla="*/ 657 w 219785"/>
                <a:gd name="connsiteY0" fmla="*/ 147010 h 223389"/>
                <a:gd name="connsiteX1" fmla="*/ 45280 w 219785"/>
                <a:gd name="connsiteY1" fmla="*/ 136614 h 223389"/>
                <a:gd name="connsiteX2" fmla="*/ 46286 w 219785"/>
                <a:gd name="connsiteY2" fmla="*/ 137220 h 223389"/>
                <a:gd name="connsiteX3" fmla="*/ 119388 w 219785"/>
                <a:gd name="connsiteY3" fmla="*/ 182700 h 223389"/>
                <a:gd name="connsiteX4" fmla="*/ 170380 w 219785"/>
                <a:gd name="connsiteY4" fmla="*/ 159166 h 223389"/>
                <a:gd name="connsiteX5" fmla="*/ 103844 w 219785"/>
                <a:gd name="connsiteY5" fmla="*/ 128852 h 223389"/>
                <a:gd name="connsiteX6" fmla="*/ 11011 w 219785"/>
                <a:gd name="connsiteY6" fmla="*/ 65423 h 223389"/>
                <a:gd name="connsiteX7" fmla="*/ 103445 w 219785"/>
                <a:gd name="connsiteY7" fmla="*/ 0 h 223389"/>
                <a:gd name="connsiteX8" fmla="*/ 214751 w 219785"/>
                <a:gd name="connsiteY8" fmla="*/ 64985 h 223389"/>
                <a:gd name="connsiteX9" fmla="*/ 214161 w 219785"/>
                <a:gd name="connsiteY9" fmla="*/ 66051 h 223389"/>
                <a:gd name="connsiteX10" fmla="*/ 170337 w 219785"/>
                <a:gd name="connsiteY10" fmla="*/ 77982 h 223389"/>
                <a:gd name="connsiteX11" fmla="*/ 169325 w 219785"/>
                <a:gd name="connsiteY11" fmla="*/ 77446 h 223389"/>
                <a:gd name="connsiteX12" fmla="*/ 103445 w 219785"/>
                <a:gd name="connsiteY12" fmla="*/ 40690 h 223389"/>
                <a:gd name="connsiteX13" fmla="*/ 60412 w 219785"/>
                <a:gd name="connsiteY13" fmla="*/ 64623 h 223389"/>
                <a:gd name="connsiteX14" fmla="*/ 123764 w 219785"/>
                <a:gd name="connsiteY14" fmla="*/ 90553 h 223389"/>
                <a:gd name="connsiteX15" fmla="*/ 219785 w 219785"/>
                <a:gd name="connsiteY15" fmla="*/ 159166 h 223389"/>
                <a:gd name="connsiteX16" fmla="*/ 119386 w 219785"/>
                <a:gd name="connsiteY16" fmla="*/ 223390 h 223389"/>
                <a:gd name="connsiteX17" fmla="*/ 16 w 219785"/>
                <a:gd name="connsiteY17" fmla="*/ 148009 h 223389"/>
                <a:gd name="connsiteX18" fmla="*/ 661 w 219785"/>
                <a:gd name="connsiteY18" fmla="*/ 147015 h 223389"/>
                <a:gd name="connsiteX19" fmla="*/ 655 w 219785"/>
                <a:gd name="connsiteY19" fmla="*/ 147010 h 223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9785" h="223389">
                  <a:moveTo>
                    <a:pt x="657" y="147010"/>
                  </a:moveTo>
                  <a:lnTo>
                    <a:pt x="45280" y="136614"/>
                  </a:lnTo>
                  <a:cubicBezTo>
                    <a:pt x="45726" y="136510"/>
                    <a:pt x="46163" y="136782"/>
                    <a:pt x="46286" y="137220"/>
                  </a:cubicBezTo>
                  <a:cubicBezTo>
                    <a:pt x="54462" y="167798"/>
                    <a:pt x="78703" y="182700"/>
                    <a:pt x="119388" y="182700"/>
                  </a:cubicBezTo>
                  <a:cubicBezTo>
                    <a:pt x="150862" y="182700"/>
                    <a:pt x="170380" y="173525"/>
                    <a:pt x="170380" y="159166"/>
                  </a:cubicBezTo>
                  <a:cubicBezTo>
                    <a:pt x="170380" y="145601"/>
                    <a:pt x="158828" y="137627"/>
                    <a:pt x="103844" y="128852"/>
                  </a:cubicBezTo>
                  <a:cubicBezTo>
                    <a:pt x="34123" y="117281"/>
                    <a:pt x="11011" y="97739"/>
                    <a:pt x="11011" y="65423"/>
                  </a:cubicBezTo>
                  <a:cubicBezTo>
                    <a:pt x="11011" y="28324"/>
                    <a:pt x="49258" y="0"/>
                    <a:pt x="103445" y="0"/>
                  </a:cubicBezTo>
                  <a:cubicBezTo>
                    <a:pt x="157633" y="0"/>
                    <a:pt x="203176" y="26349"/>
                    <a:pt x="214751" y="64985"/>
                  </a:cubicBezTo>
                  <a:cubicBezTo>
                    <a:pt x="214890" y="65442"/>
                    <a:pt x="214618" y="65927"/>
                    <a:pt x="214161" y="66051"/>
                  </a:cubicBezTo>
                  <a:lnTo>
                    <a:pt x="170337" y="77982"/>
                  </a:lnTo>
                  <a:cubicBezTo>
                    <a:pt x="169909" y="78097"/>
                    <a:pt x="169469" y="77867"/>
                    <a:pt x="169325" y="77446"/>
                  </a:cubicBezTo>
                  <a:cubicBezTo>
                    <a:pt x="161069" y="54358"/>
                    <a:pt x="135376" y="40690"/>
                    <a:pt x="103445" y="40690"/>
                  </a:cubicBezTo>
                  <a:cubicBezTo>
                    <a:pt x="78741" y="40690"/>
                    <a:pt x="60412" y="51058"/>
                    <a:pt x="60412" y="64623"/>
                  </a:cubicBezTo>
                  <a:cubicBezTo>
                    <a:pt x="60412" y="74598"/>
                    <a:pt x="70375" y="80977"/>
                    <a:pt x="123764" y="90553"/>
                  </a:cubicBezTo>
                  <a:cubicBezTo>
                    <a:pt x="197870" y="104518"/>
                    <a:pt x="219785" y="124862"/>
                    <a:pt x="219785" y="159166"/>
                  </a:cubicBezTo>
                  <a:cubicBezTo>
                    <a:pt x="219785" y="195465"/>
                    <a:pt x="178743" y="223390"/>
                    <a:pt x="119386" y="223390"/>
                  </a:cubicBezTo>
                  <a:cubicBezTo>
                    <a:pt x="55208" y="223390"/>
                    <a:pt x="9153" y="194600"/>
                    <a:pt x="16" y="148009"/>
                  </a:cubicBezTo>
                  <a:cubicBezTo>
                    <a:pt x="-73" y="147557"/>
                    <a:pt x="216" y="147119"/>
                    <a:pt x="661" y="147015"/>
                  </a:cubicBezTo>
                  <a:lnTo>
                    <a:pt x="655" y="14701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E7C9ACF6-0070-B8F0-1DFC-0B5AB2952F34}"/>
                </a:ext>
              </a:extLst>
            </p:cNvPr>
            <p:cNvSpPr/>
            <p:nvPr/>
          </p:nvSpPr>
          <p:spPr>
            <a:xfrm>
              <a:off x="1388770" y="1377721"/>
              <a:ext cx="49403" cy="211419"/>
            </a:xfrm>
            <a:custGeom>
              <a:avLst/>
              <a:gdLst>
                <a:gd name="connsiteX0" fmla="*/ 0 w 49403"/>
                <a:gd name="connsiteY0" fmla="*/ 210572 h 211419"/>
                <a:gd name="connsiteX1" fmla="*/ 0 w 49403"/>
                <a:gd name="connsiteY1" fmla="*/ 847 h 211419"/>
                <a:gd name="connsiteX2" fmla="*/ 844 w 49403"/>
                <a:gd name="connsiteY2" fmla="*/ 0 h 211419"/>
                <a:gd name="connsiteX3" fmla="*/ 48559 w 49403"/>
                <a:gd name="connsiteY3" fmla="*/ 0 h 211419"/>
                <a:gd name="connsiteX4" fmla="*/ 49403 w 49403"/>
                <a:gd name="connsiteY4" fmla="*/ 847 h 211419"/>
                <a:gd name="connsiteX5" fmla="*/ 49403 w 49403"/>
                <a:gd name="connsiteY5" fmla="*/ 210574 h 211419"/>
                <a:gd name="connsiteX6" fmla="*/ 48559 w 49403"/>
                <a:gd name="connsiteY6" fmla="*/ 211419 h 211419"/>
                <a:gd name="connsiteX7" fmla="*/ 844 w 49403"/>
                <a:gd name="connsiteY7" fmla="*/ 211419 h 211419"/>
                <a:gd name="connsiteX8" fmla="*/ 0 w 49403"/>
                <a:gd name="connsiteY8" fmla="*/ 210574 h 21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403" h="211419">
                  <a:moveTo>
                    <a:pt x="0" y="210572"/>
                  </a:moveTo>
                  <a:lnTo>
                    <a:pt x="0" y="847"/>
                  </a:lnTo>
                  <a:cubicBezTo>
                    <a:pt x="0" y="376"/>
                    <a:pt x="379" y="0"/>
                    <a:pt x="844" y="0"/>
                  </a:cubicBezTo>
                  <a:lnTo>
                    <a:pt x="48559" y="0"/>
                  </a:lnTo>
                  <a:cubicBezTo>
                    <a:pt x="49028" y="0"/>
                    <a:pt x="49403" y="381"/>
                    <a:pt x="49403" y="847"/>
                  </a:cubicBezTo>
                  <a:lnTo>
                    <a:pt x="49403" y="210574"/>
                  </a:lnTo>
                  <a:cubicBezTo>
                    <a:pt x="49403" y="211046"/>
                    <a:pt x="49024" y="211419"/>
                    <a:pt x="48559" y="211419"/>
                  </a:cubicBezTo>
                  <a:lnTo>
                    <a:pt x="844" y="211419"/>
                  </a:lnTo>
                  <a:cubicBezTo>
                    <a:pt x="375" y="211419"/>
                    <a:pt x="0" y="211038"/>
                    <a:pt x="0" y="210574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2F9FCBCC-ED98-6CD3-E1BF-2083CA5DEA28}"/>
                </a:ext>
              </a:extLst>
            </p:cNvPr>
            <p:cNvSpPr/>
            <p:nvPr/>
          </p:nvSpPr>
          <p:spPr>
            <a:xfrm>
              <a:off x="1475012" y="1373737"/>
              <a:ext cx="140875" cy="215407"/>
            </a:xfrm>
            <a:custGeom>
              <a:avLst/>
              <a:gdLst>
                <a:gd name="connsiteX0" fmla="*/ 0 w 140875"/>
                <a:gd name="connsiteY0" fmla="*/ 214561 h 215407"/>
                <a:gd name="connsiteX1" fmla="*/ 0 w 140875"/>
                <a:gd name="connsiteY1" fmla="*/ 4835 h 215407"/>
                <a:gd name="connsiteX2" fmla="*/ 850 w 140875"/>
                <a:gd name="connsiteY2" fmla="*/ 3988 h 215407"/>
                <a:gd name="connsiteX3" fmla="*/ 46168 w 140875"/>
                <a:gd name="connsiteY3" fmla="*/ 3988 h 215407"/>
                <a:gd name="connsiteX4" fmla="*/ 47012 w 140875"/>
                <a:gd name="connsiteY4" fmla="*/ 4835 h 215407"/>
                <a:gd name="connsiteX5" fmla="*/ 47012 w 140875"/>
                <a:gd name="connsiteY5" fmla="*/ 24334 h 215407"/>
                <a:gd name="connsiteX6" fmla="*/ 47807 w 140875"/>
                <a:gd name="connsiteY6" fmla="*/ 24334 h 215407"/>
                <a:gd name="connsiteX7" fmla="*/ 107176 w 140875"/>
                <a:gd name="connsiteY7" fmla="*/ 0 h 215407"/>
                <a:gd name="connsiteX8" fmla="*/ 140275 w 140875"/>
                <a:gd name="connsiteY8" fmla="*/ 5346 h 215407"/>
                <a:gd name="connsiteX9" fmla="*/ 140853 w 140875"/>
                <a:gd name="connsiteY9" fmla="*/ 6359 h 215407"/>
                <a:gd name="connsiteX10" fmla="*/ 130476 w 140875"/>
                <a:gd name="connsiteY10" fmla="*/ 49824 h 215407"/>
                <a:gd name="connsiteX11" fmla="*/ 129446 w 140875"/>
                <a:gd name="connsiteY11" fmla="*/ 50450 h 215407"/>
                <a:gd name="connsiteX12" fmla="*/ 100401 w 140875"/>
                <a:gd name="connsiteY12" fmla="*/ 46272 h 215407"/>
                <a:gd name="connsiteX13" fmla="*/ 49409 w 140875"/>
                <a:gd name="connsiteY13" fmla="*/ 108900 h 215407"/>
                <a:gd name="connsiteX14" fmla="*/ 49409 w 140875"/>
                <a:gd name="connsiteY14" fmla="*/ 214561 h 215407"/>
                <a:gd name="connsiteX15" fmla="*/ 48559 w 140875"/>
                <a:gd name="connsiteY15" fmla="*/ 215407 h 215407"/>
                <a:gd name="connsiteX16" fmla="*/ 850 w 140875"/>
                <a:gd name="connsiteY16" fmla="*/ 215407 h 215407"/>
                <a:gd name="connsiteX17" fmla="*/ 0 w 140875"/>
                <a:gd name="connsiteY17" fmla="*/ 214561 h 21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875" h="215407">
                  <a:moveTo>
                    <a:pt x="0" y="214561"/>
                  </a:moveTo>
                  <a:lnTo>
                    <a:pt x="0" y="4835"/>
                  </a:lnTo>
                  <a:cubicBezTo>
                    <a:pt x="0" y="4364"/>
                    <a:pt x="385" y="3988"/>
                    <a:pt x="850" y="3988"/>
                  </a:cubicBezTo>
                  <a:lnTo>
                    <a:pt x="46168" y="3988"/>
                  </a:lnTo>
                  <a:cubicBezTo>
                    <a:pt x="46637" y="3988"/>
                    <a:pt x="47012" y="4370"/>
                    <a:pt x="47012" y="4835"/>
                  </a:cubicBezTo>
                  <a:lnTo>
                    <a:pt x="47012" y="24334"/>
                  </a:lnTo>
                  <a:lnTo>
                    <a:pt x="47807" y="24334"/>
                  </a:lnTo>
                  <a:cubicBezTo>
                    <a:pt x="62146" y="9173"/>
                    <a:pt x="82465" y="0"/>
                    <a:pt x="107176" y="0"/>
                  </a:cubicBezTo>
                  <a:cubicBezTo>
                    <a:pt x="118860" y="0"/>
                    <a:pt x="129024" y="1905"/>
                    <a:pt x="140275" y="5346"/>
                  </a:cubicBezTo>
                  <a:cubicBezTo>
                    <a:pt x="140703" y="5475"/>
                    <a:pt x="140955" y="5921"/>
                    <a:pt x="140853" y="6359"/>
                  </a:cubicBezTo>
                  <a:lnTo>
                    <a:pt x="130476" y="49824"/>
                  </a:lnTo>
                  <a:cubicBezTo>
                    <a:pt x="130366" y="50282"/>
                    <a:pt x="129898" y="50559"/>
                    <a:pt x="129446" y="50450"/>
                  </a:cubicBezTo>
                  <a:cubicBezTo>
                    <a:pt x="118745" y="47790"/>
                    <a:pt x="111276" y="46272"/>
                    <a:pt x="100401" y="46272"/>
                  </a:cubicBezTo>
                  <a:cubicBezTo>
                    <a:pt x="69728" y="46272"/>
                    <a:pt x="49409" y="67017"/>
                    <a:pt x="49409" y="108900"/>
                  </a:cubicBezTo>
                  <a:lnTo>
                    <a:pt x="49409" y="214561"/>
                  </a:lnTo>
                  <a:cubicBezTo>
                    <a:pt x="49409" y="215032"/>
                    <a:pt x="49024" y="215407"/>
                    <a:pt x="48559" y="215407"/>
                  </a:cubicBezTo>
                  <a:lnTo>
                    <a:pt x="850" y="215407"/>
                  </a:lnTo>
                  <a:cubicBezTo>
                    <a:pt x="381" y="215407"/>
                    <a:pt x="0" y="215026"/>
                    <a:pt x="0" y="21456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05B97EC0-EAAC-71B0-3EA2-A310775C0E63}"/>
                </a:ext>
              </a:extLst>
            </p:cNvPr>
            <p:cNvSpPr/>
            <p:nvPr/>
          </p:nvSpPr>
          <p:spPr>
            <a:xfrm>
              <a:off x="1637162" y="1377721"/>
              <a:ext cx="49403" cy="211419"/>
            </a:xfrm>
            <a:custGeom>
              <a:avLst/>
              <a:gdLst>
                <a:gd name="connsiteX0" fmla="*/ 0 w 49403"/>
                <a:gd name="connsiteY0" fmla="*/ 210572 h 211419"/>
                <a:gd name="connsiteX1" fmla="*/ 0 w 49403"/>
                <a:gd name="connsiteY1" fmla="*/ 847 h 211419"/>
                <a:gd name="connsiteX2" fmla="*/ 850 w 49403"/>
                <a:gd name="connsiteY2" fmla="*/ 0 h 211419"/>
                <a:gd name="connsiteX3" fmla="*/ 48560 w 49403"/>
                <a:gd name="connsiteY3" fmla="*/ 0 h 211419"/>
                <a:gd name="connsiteX4" fmla="*/ 49403 w 49403"/>
                <a:gd name="connsiteY4" fmla="*/ 847 h 211419"/>
                <a:gd name="connsiteX5" fmla="*/ 49403 w 49403"/>
                <a:gd name="connsiteY5" fmla="*/ 210574 h 211419"/>
                <a:gd name="connsiteX6" fmla="*/ 48560 w 49403"/>
                <a:gd name="connsiteY6" fmla="*/ 211419 h 211419"/>
                <a:gd name="connsiteX7" fmla="*/ 850 w 49403"/>
                <a:gd name="connsiteY7" fmla="*/ 211419 h 211419"/>
                <a:gd name="connsiteX8" fmla="*/ 0 w 49403"/>
                <a:gd name="connsiteY8" fmla="*/ 210574 h 21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403" h="211419">
                  <a:moveTo>
                    <a:pt x="0" y="210572"/>
                  </a:moveTo>
                  <a:lnTo>
                    <a:pt x="0" y="847"/>
                  </a:lnTo>
                  <a:cubicBezTo>
                    <a:pt x="0" y="376"/>
                    <a:pt x="379" y="0"/>
                    <a:pt x="850" y="0"/>
                  </a:cubicBezTo>
                  <a:lnTo>
                    <a:pt x="48560" y="0"/>
                  </a:lnTo>
                  <a:cubicBezTo>
                    <a:pt x="49028" y="0"/>
                    <a:pt x="49403" y="381"/>
                    <a:pt x="49403" y="847"/>
                  </a:cubicBezTo>
                  <a:lnTo>
                    <a:pt x="49403" y="210574"/>
                  </a:lnTo>
                  <a:cubicBezTo>
                    <a:pt x="49403" y="211046"/>
                    <a:pt x="49024" y="211419"/>
                    <a:pt x="48560" y="211419"/>
                  </a:cubicBezTo>
                  <a:lnTo>
                    <a:pt x="850" y="211419"/>
                  </a:lnTo>
                  <a:cubicBezTo>
                    <a:pt x="373" y="211419"/>
                    <a:pt x="0" y="211038"/>
                    <a:pt x="0" y="210574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5E360970-1991-1ABD-AFC2-15C83AD2D491}"/>
                </a:ext>
              </a:extLst>
            </p:cNvPr>
            <p:cNvSpPr/>
            <p:nvPr/>
          </p:nvSpPr>
          <p:spPr>
            <a:xfrm>
              <a:off x="1710462" y="1371743"/>
              <a:ext cx="235065" cy="223381"/>
            </a:xfrm>
            <a:custGeom>
              <a:avLst/>
              <a:gdLst>
                <a:gd name="connsiteX0" fmla="*/ 0 w 235065"/>
                <a:gd name="connsiteY0" fmla="*/ 111691 h 223381"/>
                <a:gd name="connsiteX1" fmla="*/ 117531 w 235065"/>
                <a:gd name="connsiteY1" fmla="*/ 0 h 223381"/>
                <a:gd name="connsiteX2" fmla="*/ 235065 w 235065"/>
                <a:gd name="connsiteY2" fmla="*/ 111691 h 223381"/>
                <a:gd name="connsiteX3" fmla="*/ 117531 w 235065"/>
                <a:gd name="connsiteY3" fmla="*/ 223382 h 223381"/>
                <a:gd name="connsiteX4" fmla="*/ 0 w 235065"/>
                <a:gd name="connsiteY4" fmla="*/ 111691 h 223381"/>
                <a:gd name="connsiteX5" fmla="*/ 185664 w 235065"/>
                <a:gd name="connsiteY5" fmla="*/ 111691 h 223381"/>
                <a:gd name="connsiteX6" fmla="*/ 117534 w 235065"/>
                <a:gd name="connsiteY6" fmla="*/ 43477 h 223381"/>
                <a:gd name="connsiteX7" fmla="*/ 49403 w 235065"/>
                <a:gd name="connsiteY7" fmla="*/ 111691 h 223381"/>
                <a:gd name="connsiteX8" fmla="*/ 117534 w 235065"/>
                <a:gd name="connsiteY8" fmla="*/ 179905 h 223381"/>
                <a:gd name="connsiteX9" fmla="*/ 185664 w 235065"/>
                <a:gd name="connsiteY9" fmla="*/ 111691 h 22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065" h="223381">
                  <a:moveTo>
                    <a:pt x="0" y="111691"/>
                  </a:moveTo>
                  <a:cubicBezTo>
                    <a:pt x="0" y="48662"/>
                    <a:pt x="49401" y="0"/>
                    <a:pt x="117531" y="0"/>
                  </a:cubicBezTo>
                  <a:cubicBezTo>
                    <a:pt x="185662" y="0"/>
                    <a:pt x="235065" y="48668"/>
                    <a:pt x="235065" y="111691"/>
                  </a:cubicBezTo>
                  <a:cubicBezTo>
                    <a:pt x="235065" y="174714"/>
                    <a:pt x="186060" y="223382"/>
                    <a:pt x="117531" y="223382"/>
                  </a:cubicBezTo>
                  <a:cubicBezTo>
                    <a:pt x="49003" y="223382"/>
                    <a:pt x="0" y="175113"/>
                    <a:pt x="0" y="111691"/>
                  </a:cubicBezTo>
                  <a:close/>
                  <a:moveTo>
                    <a:pt x="185664" y="111691"/>
                  </a:moveTo>
                  <a:cubicBezTo>
                    <a:pt x="185664" y="71803"/>
                    <a:pt x="158171" y="43477"/>
                    <a:pt x="117534" y="43477"/>
                  </a:cubicBezTo>
                  <a:cubicBezTo>
                    <a:pt x="76896" y="43477"/>
                    <a:pt x="49403" y="71801"/>
                    <a:pt x="49403" y="111691"/>
                  </a:cubicBezTo>
                  <a:cubicBezTo>
                    <a:pt x="49403" y="151581"/>
                    <a:pt x="76896" y="179905"/>
                    <a:pt x="117534" y="179905"/>
                  </a:cubicBezTo>
                  <a:cubicBezTo>
                    <a:pt x="158171" y="179905"/>
                    <a:pt x="185664" y="151581"/>
                    <a:pt x="185664" y="11169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BBC9CF7D-F394-8C4F-FE94-F0BCE7C2B782}"/>
                </a:ext>
              </a:extLst>
            </p:cNvPr>
            <p:cNvSpPr/>
            <p:nvPr/>
          </p:nvSpPr>
          <p:spPr>
            <a:xfrm>
              <a:off x="1970473" y="1371738"/>
              <a:ext cx="222320" cy="217404"/>
            </a:xfrm>
            <a:custGeom>
              <a:avLst/>
              <a:gdLst>
                <a:gd name="connsiteX0" fmla="*/ 10 w 222320"/>
                <a:gd name="connsiteY0" fmla="*/ 216559 h 217404"/>
                <a:gd name="connsiteX1" fmla="*/ 10 w 222320"/>
                <a:gd name="connsiteY1" fmla="*/ 6832 h 217404"/>
                <a:gd name="connsiteX2" fmla="*/ 854 w 222320"/>
                <a:gd name="connsiteY2" fmla="*/ 5985 h 217404"/>
                <a:gd name="connsiteX3" fmla="*/ 46967 w 222320"/>
                <a:gd name="connsiteY3" fmla="*/ 5985 h 217404"/>
                <a:gd name="connsiteX4" fmla="*/ 47817 w 222320"/>
                <a:gd name="connsiteY4" fmla="*/ 6832 h 217404"/>
                <a:gd name="connsiteX5" fmla="*/ 47817 w 222320"/>
                <a:gd name="connsiteY5" fmla="*/ 27925 h 217404"/>
                <a:gd name="connsiteX6" fmla="*/ 48612 w 222320"/>
                <a:gd name="connsiteY6" fmla="*/ 27925 h 217404"/>
                <a:gd name="connsiteX7" fmla="*/ 121525 w 222320"/>
                <a:gd name="connsiteY7" fmla="*/ 0 h 217404"/>
                <a:gd name="connsiteX8" fmla="*/ 222320 w 222320"/>
                <a:gd name="connsiteY8" fmla="*/ 94142 h 217404"/>
                <a:gd name="connsiteX9" fmla="*/ 222320 w 222320"/>
                <a:gd name="connsiteY9" fmla="*/ 216558 h 217404"/>
                <a:gd name="connsiteX10" fmla="*/ 221470 w 222320"/>
                <a:gd name="connsiteY10" fmla="*/ 217404 h 217404"/>
                <a:gd name="connsiteX11" fmla="*/ 173761 w 222320"/>
                <a:gd name="connsiteY11" fmla="*/ 217404 h 217404"/>
                <a:gd name="connsiteX12" fmla="*/ 172917 w 222320"/>
                <a:gd name="connsiteY12" fmla="*/ 216558 h 217404"/>
                <a:gd name="connsiteX13" fmla="*/ 172917 w 222320"/>
                <a:gd name="connsiteY13" fmla="*/ 101721 h 217404"/>
                <a:gd name="connsiteX14" fmla="*/ 113548 w 222320"/>
                <a:gd name="connsiteY14" fmla="*/ 44277 h 217404"/>
                <a:gd name="connsiteX15" fmla="*/ 49403 w 222320"/>
                <a:gd name="connsiteY15" fmla="*/ 102120 h 217404"/>
                <a:gd name="connsiteX16" fmla="*/ 49403 w 222320"/>
                <a:gd name="connsiteY16" fmla="*/ 216556 h 217404"/>
                <a:gd name="connsiteX17" fmla="*/ 48559 w 222320"/>
                <a:gd name="connsiteY17" fmla="*/ 217403 h 217404"/>
                <a:gd name="connsiteX18" fmla="*/ 844 w 222320"/>
                <a:gd name="connsiteY18" fmla="*/ 217403 h 217404"/>
                <a:gd name="connsiteX19" fmla="*/ 0 w 222320"/>
                <a:gd name="connsiteY19" fmla="*/ 216556 h 217404"/>
                <a:gd name="connsiteX20" fmla="*/ 6 w 222320"/>
                <a:gd name="connsiteY20" fmla="*/ 216556 h 217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320" h="217404">
                  <a:moveTo>
                    <a:pt x="10" y="216559"/>
                  </a:moveTo>
                  <a:lnTo>
                    <a:pt x="10" y="6832"/>
                  </a:lnTo>
                  <a:cubicBezTo>
                    <a:pt x="10" y="6361"/>
                    <a:pt x="389" y="5985"/>
                    <a:pt x="854" y="5985"/>
                  </a:cubicBezTo>
                  <a:lnTo>
                    <a:pt x="46967" y="5985"/>
                  </a:lnTo>
                  <a:cubicBezTo>
                    <a:pt x="47444" y="5985"/>
                    <a:pt x="47817" y="6367"/>
                    <a:pt x="47817" y="6832"/>
                  </a:cubicBezTo>
                  <a:lnTo>
                    <a:pt x="47817" y="27925"/>
                  </a:lnTo>
                  <a:lnTo>
                    <a:pt x="48612" y="27925"/>
                  </a:lnTo>
                  <a:cubicBezTo>
                    <a:pt x="65747" y="9975"/>
                    <a:pt x="92841" y="0"/>
                    <a:pt x="121525" y="0"/>
                  </a:cubicBezTo>
                  <a:cubicBezTo>
                    <a:pt x="181682" y="0"/>
                    <a:pt x="222320" y="38294"/>
                    <a:pt x="222320" y="94142"/>
                  </a:cubicBezTo>
                  <a:lnTo>
                    <a:pt x="222320" y="216558"/>
                  </a:lnTo>
                  <a:cubicBezTo>
                    <a:pt x="222320" y="217029"/>
                    <a:pt x="221941" y="217404"/>
                    <a:pt x="221470" y="217404"/>
                  </a:cubicBezTo>
                  <a:lnTo>
                    <a:pt x="173761" y="217404"/>
                  </a:lnTo>
                  <a:cubicBezTo>
                    <a:pt x="173292" y="217404"/>
                    <a:pt x="172917" y="217023"/>
                    <a:pt x="172917" y="216558"/>
                  </a:cubicBezTo>
                  <a:lnTo>
                    <a:pt x="172917" y="101721"/>
                  </a:lnTo>
                  <a:cubicBezTo>
                    <a:pt x="172917" y="65824"/>
                    <a:pt x="150201" y="44277"/>
                    <a:pt x="113548" y="44277"/>
                  </a:cubicBezTo>
                  <a:cubicBezTo>
                    <a:pt x="76896" y="44277"/>
                    <a:pt x="49403" y="67811"/>
                    <a:pt x="49403" y="102120"/>
                  </a:cubicBezTo>
                  <a:lnTo>
                    <a:pt x="49403" y="216556"/>
                  </a:lnTo>
                  <a:cubicBezTo>
                    <a:pt x="49403" y="217027"/>
                    <a:pt x="49024" y="217403"/>
                    <a:pt x="48559" y="217403"/>
                  </a:cubicBezTo>
                  <a:lnTo>
                    <a:pt x="844" y="217403"/>
                  </a:lnTo>
                  <a:cubicBezTo>
                    <a:pt x="375" y="217403"/>
                    <a:pt x="0" y="217021"/>
                    <a:pt x="0" y="216556"/>
                  </a:cubicBezTo>
                  <a:lnTo>
                    <a:pt x="6" y="216556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B6D2161F-EA4D-10BC-0C5C-FF5521A633D3}"/>
                </a:ext>
              </a:extLst>
            </p:cNvPr>
            <p:cNvSpPr/>
            <p:nvPr/>
          </p:nvSpPr>
          <p:spPr>
            <a:xfrm>
              <a:off x="620958" y="1312748"/>
              <a:ext cx="394611" cy="341359"/>
            </a:xfrm>
            <a:custGeom>
              <a:avLst/>
              <a:gdLst>
                <a:gd name="connsiteX0" fmla="*/ 394599 w 394611"/>
                <a:gd name="connsiteY0" fmla="*/ 176899 h 341359"/>
                <a:gd name="connsiteX1" fmla="*/ 393359 w 394611"/>
                <a:gd name="connsiteY1" fmla="*/ 130955 h 341359"/>
                <a:gd name="connsiteX2" fmla="*/ 360326 w 394611"/>
                <a:gd name="connsiteY2" fmla="*/ 56382 h 341359"/>
                <a:gd name="connsiteX3" fmla="*/ 288449 w 394611"/>
                <a:gd name="connsiteY3" fmla="*/ 13743 h 341359"/>
                <a:gd name="connsiteX4" fmla="*/ 197306 w 394611"/>
                <a:gd name="connsiteY4" fmla="*/ 0 h 341359"/>
                <a:gd name="connsiteX5" fmla="*/ 106169 w 394611"/>
                <a:gd name="connsiteY5" fmla="*/ 13737 h 341359"/>
                <a:gd name="connsiteX6" fmla="*/ 51747 w 394611"/>
                <a:gd name="connsiteY6" fmla="*/ 41132 h 341359"/>
                <a:gd name="connsiteX7" fmla="*/ 34394 w 394611"/>
                <a:gd name="connsiteY7" fmla="*/ 56275 h 341359"/>
                <a:gd name="connsiteX8" fmla="*/ 19595 w 394611"/>
                <a:gd name="connsiteY8" fmla="*/ 75776 h 341359"/>
                <a:gd name="connsiteX9" fmla="*/ 24249 w 394611"/>
                <a:gd name="connsiteY9" fmla="*/ 122989 h 341359"/>
                <a:gd name="connsiteX10" fmla="*/ 110273 w 394611"/>
                <a:gd name="connsiteY10" fmla="*/ 161746 h 341359"/>
                <a:gd name="connsiteX11" fmla="*/ 195833 w 394611"/>
                <a:gd name="connsiteY11" fmla="*/ 178878 h 341359"/>
                <a:gd name="connsiteX12" fmla="*/ 283901 w 394611"/>
                <a:gd name="connsiteY12" fmla="*/ 196703 h 341359"/>
                <a:gd name="connsiteX13" fmla="*/ 281129 w 394611"/>
                <a:gd name="connsiteY13" fmla="*/ 208210 h 341359"/>
                <a:gd name="connsiteX14" fmla="*/ 267884 w 394611"/>
                <a:gd name="connsiteY14" fmla="*/ 217119 h 341359"/>
                <a:gd name="connsiteX15" fmla="*/ 197318 w 394611"/>
                <a:gd name="connsiteY15" fmla="*/ 230989 h 341359"/>
                <a:gd name="connsiteX16" fmla="*/ 113495 w 394611"/>
                <a:gd name="connsiteY16" fmla="*/ 208210 h 341359"/>
                <a:gd name="connsiteX17" fmla="*/ 110326 w 394611"/>
                <a:gd name="connsiteY17" fmla="*/ 185990 h 341359"/>
                <a:gd name="connsiteX18" fmla="*/ 93643 w 394611"/>
                <a:gd name="connsiteY18" fmla="*/ 181818 h 341359"/>
                <a:gd name="connsiteX19" fmla="*/ 101539 w 394611"/>
                <a:gd name="connsiteY19" fmla="*/ 219804 h 341359"/>
                <a:gd name="connsiteX20" fmla="*/ 135730 w 394611"/>
                <a:gd name="connsiteY20" fmla="*/ 238691 h 341359"/>
                <a:gd name="connsiteX21" fmla="*/ 197314 w 394611"/>
                <a:gd name="connsiteY21" fmla="*/ 247659 h 341359"/>
                <a:gd name="connsiteX22" fmla="*/ 258892 w 394611"/>
                <a:gd name="connsiteY22" fmla="*/ 238691 h 341359"/>
                <a:gd name="connsiteX23" fmla="*/ 289930 w 394611"/>
                <a:gd name="connsiteY23" fmla="*/ 222732 h 341359"/>
                <a:gd name="connsiteX24" fmla="*/ 293089 w 394611"/>
                <a:gd name="connsiteY24" fmla="*/ 219802 h 341359"/>
                <a:gd name="connsiteX25" fmla="*/ 300235 w 394611"/>
                <a:gd name="connsiteY25" fmla="*/ 201121 h 341359"/>
                <a:gd name="connsiteX26" fmla="*/ 314345 w 394611"/>
                <a:gd name="connsiteY26" fmla="*/ 205573 h 341359"/>
                <a:gd name="connsiteX27" fmla="*/ 305627 w 394611"/>
                <a:gd name="connsiteY27" fmla="*/ 227554 h 341359"/>
                <a:gd name="connsiteX28" fmla="*/ 303552 w 394611"/>
                <a:gd name="connsiteY28" fmla="*/ 229938 h 341359"/>
                <a:gd name="connsiteX29" fmla="*/ 197322 w 394611"/>
                <a:gd name="connsiteY29" fmla="*/ 262231 h 341359"/>
                <a:gd name="connsiteX30" fmla="*/ 91086 w 394611"/>
                <a:gd name="connsiteY30" fmla="*/ 229938 h 341359"/>
                <a:gd name="connsiteX31" fmla="*/ 79890 w 394611"/>
                <a:gd name="connsiteY31" fmla="*/ 202289 h 341359"/>
                <a:gd name="connsiteX32" fmla="*/ 79077 w 394611"/>
                <a:gd name="connsiteY32" fmla="*/ 177669 h 341359"/>
                <a:gd name="connsiteX33" fmla="*/ 62437 w 394611"/>
                <a:gd name="connsiteY33" fmla="*/ 172138 h 341359"/>
                <a:gd name="connsiteX34" fmla="*/ 63339 w 394611"/>
                <a:gd name="connsiteY34" fmla="*/ 203996 h 341359"/>
                <a:gd name="connsiteX35" fmla="*/ 79136 w 394611"/>
                <a:gd name="connsiteY35" fmla="*/ 241523 h 341359"/>
                <a:gd name="connsiteX36" fmla="*/ 122854 w 394611"/>
                <a:gd name="connsiteY36" fmla="*/ 267317 h 341359"/>
                <a:gd name="connsiteX37" fmla="*/ 197330 w 394611"/>
                <a:gd name="connsiteY37" fmla="*/ 278886 h 341359"/>
                <a:gd name="connsiteX38" fmla="*/ 271799 w 394611"/>
                <a:gd name="connsiteY38" fmla="*/ 267317 h 341359"/>
                <a:gd name="connsiteX39" fmla="*/ 315518 w 394611"/>
                <a:gd name="connsiteY39" fmla="*/ 241523 h 341359"/>
                <a:gd name="connsiteX40" fmla="*/ 321697 w 394611"/>
                <a:gd name="connsiteY40" fmla="*/ 233772 h 341359"/>
                <a:gd name="connsiteX41" fmla="*/ 330220 w 394611"/>
                <a:gd name="connsiteY41" fmla="*/ 211695 h 341359"/>
                <a:gd name="connsiteX42" fmla="*/ 343676 w 394611"/>
                <a:gd name="connsiteY42" fmla="*/ 218496 h 341359"/>
                <a:gd name="connsiteX43" fmla="*/ 334561 w 394611"/>
                <a:gd name="connsiteY43" fmla="*/ 240641 h 341359"/>
                <a:gd name="connsiteX44" fmla="*/ 325973 w 394611"/>
                <a:gd name="connsiteY44" fmla="*/ 251667 h 341359"/>
                <a:gd name="connsiteX45" fmla="*/ 197324 w 394611"/>
                <a:gd name="connsiteY45" fmla="*/ 293466 h 341359"/>
                <a:gd name="connsiteX46" fmla="*/ 68674 w 394611"/>
                <a:gd name="connsiteY46" fmla="*/ 251667 h 341359"/>
                <a:gd name="connsiteX47" fmla="*/ 48854 w 394611"/>
                <a:gd name="connsiteY47" fmla="*/ 205495 h 341359"/>
                <a:gd name="connsiteX48" fmla="*/ 47871 w 394611"/>
                <a:gd name="connsiteY48" fmla="*/ 166313 h 341359"/>
                <a:gd name="connsiteX49" fmla="*/ 31256 w 394611"/>
                <a:gd name="connsiteY49" fmla="*/ 157916 h 341359"/>
                <a:gd name="connsiteX50" fmla="*/ 32297 w 394611"/>
                <a:gd name="connsiteY50" fmla="*/ 207202 h 341359"/>
                <a:gd name="connsiteX51" fmla="*/ 56713 w 394611"/>
                <a:gd name="connsiteY51" fmla="*/ 263252 h 341359"/>
                <a:gd name="connsiteX52" fmla="*/ 197318 w 394611"/>
                <a:gd name="connsiteY52" fmla="*/ 310123 h 341359"/>
                <a:gd name="connsiteX53" fmla="*/ 337917 w 394611"/>
                <a:gd name="connsiteY53" fmla="*/ 263246 h 341359"/>
                <a:gd name="connsiteX54" fmla="*/ 342875 w 394611"/>
                <a:gd name="connsiteY54" fmla="*/ 257621 h 341359"/>
                <a:gd name="connsiteX55" fmla="*/ 357906 w 394611"/>
                <a:gd name="connsiteY55" fmla="*/ 229416 h 341359"/>
                <a:gd name="connsiteX56" fmla="*/ 360783 w 394611"/>
                <a:gd name="connsiteY56" fmla="*/ 257308 h 341359"/>
                <a:gd name="connsiteX57" fmla="*/ 348431 w 394611"/>
                <a:gd name="connsiteY57" fmla="*/ 273329 h 341359"/>
                <a:gd name="connsiteX58" fmla="*/ 348378 w 394611"/>
                <a:gd name="connsiteY58" fmla="*/ 273382 h 341359"/>
                <a:gd name="connsiteX59" fmla="*/ 342875 w 394611"/>
                <a:gd name="connsiteY59" fmla="*/ 278696 h 341359"/>
                <a:gd name="connsiteX60" fmla="*/ 283251 w 394611"/>
                <a:gd name="connsiteY60" fmla="*/ 311787 h 341359"/>
                <a:gd name="connsiteX61" fmla="*/ 197310 w 394611"/>
                <a:gd name="connsiteY61" fmla="*/ 324695 h 341359"/>
                <a:gd name="connsiteX62" fmla="*/ 111369 w 394611"/>
                <a:gd name="connsiteY62" fmla="*/ 311793 h 341359"/>
                <a:gd name="connsiteX63" fmla="*/ 46242 w 394611"/>
                <a:gd name="connsiteY63" fmla="*/ 273388 h 341359"/>
                <a:gd name="connsiteX64" fmla="*/ 17802 w 394611"/>
                <a:gd name="connsiteY64" fmla="*/ 208693 h 341359"/>
                <a:gd name="connsiteX65" fmla="*/ 16847 w 394611"/>
                <a:gd name="connsiteY65" fmla="*/ 148156 h 341359"/>
                <a:gd name="connsiteX66" fmla="*/ 1146 w 394611"/>
                <a:gd name="connsiteY66" fmla="*/ 132011 h 341359"/>
                <a:gd name="connsiteX67" fmla="*/ 27 w 394611"/>
                <a:gd name="connsiteY67" fmla="*/ 171864 h 341359"/>
                <a:gd name="connsiteX68" fmla="*/ 1263 w 394611"/>
                <a:gd name="connsiteY68" fmla="*/ 210406 h 341359"/>
                <a:gd name="connsiteX69" fmla="*/ 34298 w 394611"/>
                <a:gd name="connsiteY69" fmla="*/ 284977 h 341359"/>
                <a:gd name="connsiteX70" fmla="*/ 106179 w 394611"/>
                <a:gd name="connsiteY70" fmla="*/ 327623 h 341359"/>
                <a:gd name="connsiteX71" fmla="*/ 197320 w 394611"/>
                <a:gd name="connsiteY71" fmla="*/ 341359 h 341359"/>
                <a:gd name="connsiteX72" fmla="*/ 288457 w 394611"/>
                <a:gd name="connsiteY72" fmla="*/ 327623 h 341359"/>
                <a:gd name="connsiteX73" fmla="*/ 342879 w 394611"/>
                <a:gd name="connsiteY73" fmla="*/ 300227 h 341359"/>
                <a:gd name="connsiteX74" fmla="*/ 360307 w 394611"/>
                <a:gd name="connsiteY74" fmla="*/ 285004 h 341359"/>
                <a:gd name="connsiteX75" fmla="*/ 374898 w 394611"/>
                <a:gd name="connsiteY75" fmla="*/ 266133 h 341359"/>
                <a:gd name="connsiteX76" fmla="*/ 370526 w 394611"/>
                <a:gd name="connsiteY76" fmla="*/ 218529 h 341359"/>
                <a:gd name="connsiteX77" fmla="*/ 284349 w 394611"/>
                <a:gd name="connsiteY77" fmla="*/ 179611 h 341359"/>
                <a:gd name="connsiteX78" fmla="*/ 198789 w 394611"/>
                <a:gd name="connsiteY78" fmla="*/ 162479 h 341359"/>
                <a:gd name="connsiteX79" fmla="*/ 110721 w 394611"/>
                <a:gd name="connsiteY79" fmla="*/ 144655 h 341359"/>
                <a:gd name="connsiteX80" fmla="*/ 113493 w 394611"/>
                <a:gd name="connsiteY80" fmla="*/ 133150 h 341359"/>
                <a:gd name="connsiteX81" fmla="*/ 126738 w 394611"/>
                <a:gd name="connsiteY81" fmla="*/ 124240 h 341359"/>
                <a:gd name="connsiteX82" fmla="*/ 197310 w 394611"/>
                <a:gd name="connsiteY82" fmla="*/ 110371 h 341359"/>
                <a:gd name="connsiteX83" fmla="*/ 281127 w 394611"/>
                <a:gd name="connsiteY83" fmla="*/ 133150 h 341359"/>
                <a:gd name="connsiteX84" fmla="*/ 284296 w 394611"/>
                <a:gd name="connsiteY84" fmla="*/ 155367 h 341359"/>
                <a:gd name="connsiteX85" fmla="*/ 300979 w 394611"/>
                <a:gd name="connsiteY85" fmla="*/ 159539 h 341359"/>
                <a:gd name="connsiteX86" fmla="*/ 293083 w 394611"/>
                <a:gd name="connsiteY86" fmla="*/ 121553 h 341359"/>
                <a:gd name="connsiteX87" fmla="*/ 258892 w 394611"/>
                <a:gd name="connsiteY87" fmla="*/ 102666 h 341359"/>
                <a:gd name="connsiteX88" fmla="*/ 197308 w 394611"/>
                <a:gd name="connsiteY88" fmla="*/ 93698 h 341359"/>
                <a:gd name="connsiteX89" fmla="*/ 135730 w 394611"/>
                <a:gd name="connsiteY89" fmla="*/ 102666 h 341359"/>
                <a:gd name="connsiteX90" fmla="*/ 104692 w 394611"/>
                <a:gd name="connsiteY90" fmla="*/ 118625 h 341359"/>
                <a:gd name="connsiteX91" fmla="*/ 101533 w 394611"/>
                <a:gd name="connsiteY91" fmla="*/ 121555 h 341359"/>
                <a:gd name="connsiteX92" fmla="*/ 94389 w 394611"/>
                <a:gd name="connsiteY92" fmla="*/ 140230 h 341359"/>
                <a:gd name="connsiteX93" fmla="*/ 80277 w 394611"/>
                <a:gd name="connsiteY93" fmla="*/ 135773 h 341359"/>
                <a:gd name="connsiteX94" fmla="*/ 88995 w 394611"/>
                <a:gd name="connsiteY94" fmla="*/ 113792 h 341359"/>
                <a:gd name="connsiteX95" fmla="*/ 91072 w 394611"/>
                <a:gd name="connsiteY95" fmla="*/ 111407 h 341359"/>
                <a:gd name="connsiteX96" fmla="*/ 197302 w 394611"/>
                <a:gd name="connsiteY96" fmla="*/ 79116 h 341359"/>
                <a:gd name="connsiteX97" fmla="*/ 303538 w 394611"/>
                <a:gd name="connsiteY97" fmla="*/ 111407 h 341359"/>
                <a:gd name="connsiteX98" fmla="*/ 314734 w 394611"/>
                <a:gd name="connsiteY98" fmla="*/ 139057 h 341359"/>
                <a:gd name="connsiteX99" fmla="*/ 315547 w 394611"/>
                <a:gd name="connsiteY99" fmla="*/ 163676 h 341359"/>
                <a:gd name="connsiteX100" fmla="*/ 332187 w 394611"/>
                <a:gd name="connsiteY100" fmla="*/ 169208 h 341359"/>
                <a:gd name="connsiteX101" fmla="*/ 331285 w 394611"/>
                <a:gd name="connsiteY101" fmla="*/ 137349 h 341359"/>
                <a:gd name="connsiteX102" fmla="*/ 315488 w 394611"/>
                <a:gd name="connsiteY102" fmla="*/ 99822 h 341359"/>
                <a:gd name="connsiteX103" fmla="*/ 271770 w 394611"/>
                <a:gd name="connsiteY103" fmla="*/ 74029 h 341359"/>
                <a:gd name="connsiteX104" fmla="*/ 197300 w 394611"/>
                <a:gd name="connsiteY104" fmla="*/ 62460 h 341359"/>
                <a:gd name="connsiteX105" fmla="*/ 122831 w 394611"/>
                <a:gd name="connsiteY105" fmla="*/ 74029 h 341359"/>
                <a:gd name="connsiteX106" fmla="*/ 79112 w 394611"/>
                <a:gd name="connsiteY106" fmla="*/ 99822 h 341359"/>
                <a:gd name="connsiteX107" fmla="*/ 72933 w 394611"/>
                <a:gd name="connsiteY107" fmla="*/ 107574 h 341359"/>
                <a:gd name="connsiteX108" fmla="*/ 64410 w 394611"/>
                <a:gd name="connsiteY108" fmla="*/ 129649 h 341359"/>
                <a:gd name="connsiteX109" fmla="*/ 50954 w 394611"/>
                <a:gd name="connsiteY109" fmla="*/ 122854 h 341359"/>
                <a:gd name="connsiteX110" fmla="*/ 60069 w 394611"/>
                <a:gd name="connsiteY110" fmla="*/ 100708 h 341359"/>
                <a:gd name="connsiteX111" fmla="*/ 68657 w 394611"/>
                <a:gd name="connsiteY111" fmla="*/ 89684 h 341359"/>
                <a:gd name="connsiteX112" fmla="*/ 197306 w 394611"/>
                <a:gd name="connsiteY112" fmla="*/ 47886 h 341359"/>
                <a:gd name="connsiteX113" fmla="*/ 325955 w 394611"/>
                <a:gd name="connsiteY113" fmla="*/ 89684 h 341359"/>
                <a:gd name="connsiteX114" fmla="*/ 345774 w 394611"/>
                <a:gd name="connsiteY114" fmla="*/ 135855 h 341359"/>
                <a:gd name="connsiteX115" fmla="*/ 346757 w 394611"/>
                <a:gd name="connsiteY115" fmla="*/ 175037 h 341359"/>
                <a:gd name="connsiteX116" fmla="*/ 363370 w 394611"/>
                <a:gd name="connsiteY116" fmla="*/ 183433 h 341359"/>
                <a:gd name="connsiteX117" fmla="*/ 362330 w 394611"/>
                <a:gd name="connsiteY117" fmla="*/ 134147 h 341359"/>
                <a:gd name="connsiteX118" fmla="*/ 337915 w 394611"/>
                <a:gd name="connsiteY118" fmla="*/ 78097 h 341359"/>
                <a:gd name="connsiteX119" fmla="*/ 197310 w 394611"/>
                <a:gd name="connsiteY119" fmla="*/ 31227 h 341359"/>
                <a:gd name="connsiteX120" fmla="*/ 56711 w 394611"/>
                <a:gd name="connsiteY120" fmla="*/ 78101 h 341359"/>
                <a:gd name="connsiteX121" fmla="*/ 51753 w 394611"/>
                <a:gd name="connsiteY121" fmla="*/ 83727 h 341359"/>
                <a:gd name="connsiteX122" fmla="*/ 36722 w 394611"/>
                <a:gd name="connsiteY122" fmla="*/ 111932 h 341359"/>
                <a:gd name="connsiteX123" fmla="*/ 33786 w 394611"/>
                <a:gd name="connsiteY123" fmla="*/ 84484 h 341359"/>
                <a:gd name="connsiteX124" fmla="*/ 51759 w 394611"/>
                <a:gd name="connsiteY124" fmla="*/ 62651 h 341359"/>
                <a:gd name="connsiteX125" fmla="*/ 111377 w 394611"/>
                <a:gd name="connsiteY125" fmla="*/ 29560 h 341359"/>
                <a:gd name="connsiteX126" fmla="*/ 197324 w 394611"/>
                <a:gd name="connsiteY126" fmla="*/ 16653 h 341359"/>
                <a:gd name="connsiteX127" fmla="*/ 283259 w 394611"/>
                <a:gd name="connsiteY127" fmla="*/ 29554 h 341359"/>
                <a:gd name="connsiteX128" fmla="*/ 348380 w 394611"/>
                <a:gd name="connsiteY128" fmla="*/ 67960 h 341359"/>
                <a:gd name="connsiteX129" fmla="*/ 376820 w 394611"/>
                <a:gd name="connsiteY129" fmla="*/ 132653 h 341359"/>
                <a:gd name="connsiteX130" fmla="*/ 377865 w 394611"/>
                <a:gd name="connsiteY130" fmla="*/ 193260 h 341359"/>
                <a:gd name="connsiteX131" fmla="*/ 393492 w 394611"/>
                <a:gd name="connsiteY131" fmla="*/ 209356 h 341359"/>
                <a:gd name="connsiteX132" fmla="*/ 394611 w 394611"/>
                <a:gd name="connsiteY132" fmla="*/ 176889 h 341359"/>
                <a:gd name="connsiteX133" fmla="*/ 394601 w 394611"/>
                <a:gd name="connsiteY133" fmla="*/ 176889 h 34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394611" h="341359">
                  <a:moveTo>
                    <a:pt x="394599" y="176899"/>
                  </a:moveTo>
                  <a:cubicBezTo>
                    <a:pt x="394599" y="152412"/>
                    <a:pt x="394599" y="142931"/>
                    <a:pt x="393359" y="130955"/>
                  </a:cubicBezTo>
                  <a:cubicBezTo>
                    <a:pt x="390264" y="100941"/>
                    <a:pt x="379153" y="75852"/>
                    <a:pt x="360326" y="56382"/>
                  </a:cubicBezTo>
                  <a:cubicBezTo>
                    <a:pt x="342465" y="37912"/>
                    <a:pt x="318284" y="23567"/>
                    <a:pt x="288449" y="13743"/>
                  </a:cubicBezTo>
                  <a:cubicBezTo>
                    <a:pt x="261162" y="4749"/>
                    <a:pt x="229643" y="0"/>
                    <a:pt x="197306" y="0"/>
                  </a:cubicBezTo>
                  <a:cubicBezTo>
                    <a:pt x="164969" y="0"/>
                    <a:pt x="133456" y="4749"/>
                    <a:pt x="106169" y="13737"/>
                  </a:cubicBezTo>
                  <a:cubicBezTo>
                    <a:pt x="85133" y="20663"/>
                    <a:pt x="66924" y="29848"/>
                    <a:pt x="51747" y="41132"/>
                  </a:cubicBezTo>
                  <a:cubicBezTo>
                    <a:pt x="45435" y="45822"/>
                    <a:pt x="39631" y="50867"/>
                    <a:pt x="34394" y="56275"/>
                  </a:cubicBezTo>
                  <a:cubicBezTo>
                    <a:pt x="29746" y="60773"/>
                    <a:pt x="24766" y="67336"/>
                    <a:pt x="19595" y="75776"/>
                  </a:cubicBezTo>
                  <a:cubicBezTo>
                    <a:pt x="10406" y="90776"/>
                    <a:pt x="12303" y="110202"/>
                    <a:pt x="24249" y="122989"/>
                  </a:cubicBezTo>
                  <a:cubicBezTo>
                    <a:pt x="33802" y="133210"/>
                    <a:pt x="53560" y="148015"/>
                    <a:pt x="110273" y="161746"/>
                  </a:cubicBezTo>
                  <a:cubicBezTo>
                    <a:pt x="136435" y="168081"/>
                    <a:pt x="165789" y="173448"/>
                    <a:pt x="195833" y="178878"/>
                  </a:cubicBezTo>
                  <a:cubicBezTo>
                    <a:pt x="226168" y="184357"/>
                    <a:pt x="256958" y="189923"/>
                    <a:pt x="283901" y="196703"/>
                  </a:cubicBezTo>
                  <a:cubicBezTo>
                    <a:pt x="283483" y="202572"/>
                    <a:pt x="282676" y="206602"/>
                    <a:pt x="281129" y="208210"/>
                  </a:cubicBezTo>
                  <a:cubicBezTo>
                    <a:pt x="278717" y="210705"/>
                    <a:pt x="274311" y="213909"/>
                    <a:pt x="267884" y="217119"/>
                  </a:cubicBezTo>
                  <a:cubicBezTo>
                    <a:pt x="254022" y="224035"/>
                    <a:pt x="230763" y="230989"/>
                    <a:pt x="197318" y="230989"/>
                  </a:cubicBezTo>
                  <a:cubicBezTo>
                    <a:pt x="148725" y="230989"/>
                    <a:pt x="121116" y="216088"/>
                    <a:pt x="113495" y="208210"/>
                  </a:cubicBezTo>
                  <a:cubicBezTo>
                    <a:pt x="111129" y="205761"/>
                    <a:pt x="110494" y="197671"/>
                    <a:pt x="110326" y="185990"/>
                  </a:cubicBezTo>
                  <a:cubicBezTo>
                    <a:pt x="104649" y="184652"/>
                    <a:pt x="99078" y="183261"/>
                    <a:pt x="93643" y="181818"/>
                  </a:cubicBezTo>
                  <a:cubicBezTo>
                    <a:pt x="93758" y="202334"/>
                    <a:pt x="94657" y="212687"/>
                    <a:pt x="101539" y="219804"/>
                  </a:cubicBezTo>
                  <a:cubicBezTo>
                    <a:pt x="108537" y="227038"/>
                    <a:pt x="120678" y="233748"/>
                    <a:pt x="135730" y="238691"/>
                  </a:cubicBezTo>
                  <a:cubicBezTo>
                    <a:pt x="153591" y="244555"/>
                    <a:pt x="174801" y="247659"/>
                    <a:pt x="197314" y="247659"/>
                  </a:cubicBezTo>
                  <a:cubicBezTo>
                    <a:pt x="219827" y="247659"/>
                    <a:pt x="241032" y="244561"/>
                    <a:pt x="258892" y="238691"/>
                  </a:cubicBezTo>
                  <a:cubicBezTo>
                    <a:pt x="271889" y="234423"/>
                    <a:pt x="282710" y="228841"/>
                    <a:pt x="289930" y="222732"/>
                  </a:cubicBezTo>
                  <a:cubicBezTo>
                    <a:pt x="291071" y="221770"/>
                    <a:pt x="292132" y="220792"/>
                    <a:pt x="293089" y="219802"/>
                  </a:cubicBezTo>
                  <a:cubicBezTo>
                    <a:pt x="297367" y="215382"/>
                    <a:pt x="299330" y="209702"/>
                    <a:pt x="300235" y="201121"/>
                  </a:cubicBezTo>
                  <a:cubicBezTo>
                    <a:pt x="305130" y="202549"/>
                    <a:pt x="309846" y="204030"/>
                    <a:pt x="314345" y="205573"/>
                  </a:cubicBezTo>
                  <a:cubicBezTo>
                    <a:pt x="313400" y="212219"/>
                    <a:pt x="311282" y="220505"/>
                    <a:pt x="305627" y="227554"/>
                  </a:cubicBezTo>
                  <a:cubicBezTo>
                    <a:pt x="304976" y="228364"/>
                    <a:pt x="304296" y="229162"/>
                    <a:pt x="303552" y="229938"/>
                  </a:cubicBezTo>
                  <a:cubicBezTo>
                    <a:pt x="288459" y="245547"/>
                    <a:pt x="252779" y="262231"/>
                    <a:pt x="197322" y="262231"/>
                  </a:cubicBezTo>
                  <a:cubicBezTo>
                    <a:pt x="141864" y="262231"/>
                    <a:pt x="106181" y="245549"/>
                    <a:pt x="91086" y="229938"/>
                  </a:cubicBezTo>
                  <a:cubicBezTo>
                    <a:pt x="82709" y="221277"/>
                    <a:pt x="80681" y="210009"/>
                    <a:pt x="79890" y="202289"/>
                  </a:cubicBezTo>
                  <a:cubicBezTo>
                    <a:pt x="79198" y="195590"/>
                    <a:pt x="79093" y="187805"/>
                    <a:pt x="79077" y="177669"/>
                  </a:cubicBezTo>
                  <a:cubicBezTo>
                    <a:pt x="73426" y="176093"/>
                    <a:pt x="63181" y="172414"/>
                    <a:pt x="62437" y="172138"/>
                  </a:cubicBezTo>
                  <a:cubicBezTo>
                    <a:pt x="62437" y="185548"/>
                    <a:pt x="62443" y="195271"/>
                    <a:pt x="63339" y="203996"/>
                  </a:cubicBezTo>
                  <a:cubicBezTo>
                    <a:pt x="64390" y="214181"/>
                    <a:pt x="67168" y="229150"/>
                    <a:pt x="79136" y="241523"/>
                  </a:cubicBezTo>
                  <a:cubicBezTo>
                    <a:pt x="88986" y="251708"/>
                    <a:pt x="104507" y="260866"/>
                    <a:pt x="122854" y="267317"/>
                  </a:cubicBezTo>
                  <a:cubicBezTo>
                    <a:pt x="144691" y="274994"/>
                    <a:pt x="169296" y="278886"/>
                    <a:pt x="197330" y="278886"/>
                  </a:cubicBezTo>
                  <a:cubicBezTo>
                    <a:pt x="225363" y="278886"/>
                    <a:pt x="249962" y="274994"/>
                    <a:pt x="271799" y="267317"/>
                  </a:cubicBezTo>
                  <a:cubicBezTo>
                    <a:pt x="290147" y="260866"/>
                    <a:pt x="305672" y="251708"/>
                    <a:pt x="315518" y="241523"/>
                  </a:cubicBezTo>
                  <a:cubicBezTo>
                    <a:pt x="317932" y="239028"/>
                    <a:pt x="319970" y="236420"/>
                    <a:pt x="321697" y="233772"/>
                  </a:cubicBezTo>
                  <a:cubicBezTo>
                    <a:pt x="326561" y="226316"/>
                    <a:pt x="328948" y="218512"/>
                    <a:pt x="330220" y="211695"/>
                  </a:cubicBezTo>
                  <a:cubicBezTo>
                    <a:pt x="335119" y="213843"/>
                    <a:pt x="339626" y="216100"/>
                    <a:pt x="343676" y="218496"/>
                  </a:cubicBezTo>
                  <a:cubicBezTo>
                    <a:pt x="342123" y="224994"/>
                    <a:pt x="339413" y="232851"/>
                    <a:pt x="334561" y="240641"/>
                  </a:cubicBezTo>
                  <a:cubicBezTo>
                    <a:pt x="332232" y="244385"/>
                    <a:pt x="329411" y="248113"/>
                    <a:pt x="325973" y="251667"/>
                  </a:cubicBezTo>
                  <a:cubicBezTo>
                    <a:pt x="300661" y="277842"/>
                    <a:pt x="252402" y="293466"/>
                    <a:pt x="197324" y="293466"/>
                  </a:cubicBezTo>
                  <a:cubicBezTo>
                    <a:pt x="142245" y="293466"/>
                    <a:pt x="93983" y="277842"/>
                    <a:pt x="68674" y="251667"/>
                  </a:cubicBezTo>
                  <a:cubicBezTo>
                    <a:pt x="51817" y="234234"/>
                    <a:pt x="49588" y="212603"/>
                    <a:pt x="48854" y="205495"/>
                  </a:cubicBezTo>
                  <a:cubicBezTo>
                    <a:pt x="47871" y="195967"/>
                    <a:pt x="47871" y="182896"/>
                    <a:pt x="47871" y="166313"/>
                  </a:cubicBezTo>
                  <a:cubicBezTo>
                    <a:pt x="41835" y="163647"/>
                    <a:pt x="36306" y="160856"/>
                    <a:pt x="31256" y="157916"/>
                  </a:cubicBezTo>
                  <a:cubicBezTo>
                    <a:pt x="31256" y="188738"/>
                    <a:pt x="31229" y="196822"/>
                    <a:pt x="32297" y="207202"/>
                  </a:cubicBezTo>
                  <a:cubicBezTo>
                    <a:pt x="33175" y="215732"/>
                    <a:pt x="35851" y="241678"/>
                    <a:pt x="56713" y="263252"/>
                  </a:cubicBezTo>
                  <a:cubicBezTo>
                    <a:pt x="85094" y="292603"/>
                    <a:pt x="137652" y="310123"/>
                    <a:pt x="197318" y="310123"/>
                  </a:cubicBezTo>
                  <a:cubicBezTo>
                    <a:pt x="256983" y="310123"/>
                    <a:pt x="309538" y="292599"/>
                    <a:pt x="337917" y="263246"/>
                  </a:cubicBezTo>
                  <a:cubicBezTo>
                    <a:pt x="339703" y="261402"/>
                    <a:pt x="341343" y="259518"/>
                    <a:pt x="342875" y="257621"/>
                  </a:cubicBezTo>
                  <a:cubicBezTo>
                    <a:pt x="350549" y="248103"/>
                    <a:pt x="355128" y="238136"/>
                    <a:pt x="357906" y="229416"/>
                  </a:cubicBezTo>
                  <a:cubicBezTo>
                    <a:pt x="365378" y="237015"/>
                    <a:pt x="366218" y="248584"/>
                    <a:pt x="360783" y="257308"/>
                  </a:cubicBezTo>
                  <a:cubicBezTo>
                    <a:pt x="356864" y="263594"/>
                    <a:pt x="352709" y="268989"/>
                    <a:pt x="348431" y="273329"/>
                  </a:cubicBezTo>
                  <a:lnTo>
                    <a:pt x="348378" y="273382"/>
                  </a:lnTo>
                  <a:cubicBezTo>
                    <a:pt x="346620" y="275201"/>
                    <a:pt x="344776" y="276967"/>
                    <a:pt x="342875" y="278696"/>
                  </a:cubicBezTo>
                  <a:cubicBezTo>
                    <a:pt x="327506" y="292683"/>
                    <a:pt x="307502" y="303801"/>
                    <a:pt x="283251" y="311787"/>
                  </a:cubicBezTo>
                  <a:cubicBezTo>
                    <a:pt x="257616" y="320231"/>
                    <a:pt x="227899" y="324695"/>
                    <a:pt x="197310" y="324695"/>
                  </a:cubicBezTo>
                  <a:cubicBezTo>
                    <a:pt x="166721" y="324695"/>
                    <a:pt x="137006" y="320231"/>
                    <a:pt x="111369" y="311793"/>
                  </a:cubicBezTo>
                  <a:cubicBezTo>
                    <a:pt x="84123" y="302819"/>
                    <a:pt x="62212" y="289896"/>
                    <a:pt x="46242" y="273388"/>
                  </a:cubicBezTo>
                  <a:cubicBezTo>
                    <a:pt x="30070" y="256668"/>
                    <a:pt x="20508" y="234899"/>
                    <a:pt x="17802" y="208693"/>
                  </a:cubicBezTo>
                  <a:cubicBezTo>
                    <a:pt x="16655" y="197567"/>
                    <a:pt x="16317" y="176750"/>
                    <a:pt x="16847" y="148156"/>
                  </a:cubicBezTo>
                  <a:cubicBezTo>
                    <a:pt x="16028" y="147501"/>
                    <a:pt x="7954" y="141308"/>
                    <a:pt x="1146" y="132011"/>
                  </a:cubicBezTo>
                  <a:cubicBezTo>
                    <a:pt x="-274" y="143712"/>
                    <a:pt x="27" y="171864"/>
                    <a:pt x="27" y="171864"/>
                  </a:cubicBezTo>
                  <a:cubicBezTo>
                    <a:pt x="27" y="186706"/>
                    <a:pt x="27" y="198428"/>
                    <a:pt x="1263" y="210406"/>
                  </a:cubicBezTo>
                  <a:cubicBezTo>
                    <a:pt x="4358" y="240418"/>
                    <a:pt x="15469" y="265509"/>
                    <a:pt x="34298" y="284977"/>
                  </a:cubicBezTo>
                  <a:cubicBezTo>
                    <a:pt x="52159" y="303447"/>
                    <a:pt x="76342" y="317792"/>
                    <a:pt x="106179" y="327623"/>
                  </a:cubicBezTo>
                  <a:cubicBezTo>
                    <a:pt x="133472" y="336610"/>
                    <a:pt x="164985" y="341359"/>
                    <a:pt x="197320" y="341359"/>
                  </a:cubicBezTo>
                  <a:cubicBezTo>
                    <a:pt x="229655" y="341359"/>
                    <a:pt x="261170" y="336610"/>
                    <a:pt x="288457" y="327623"/>
                  </a:cubicBezTo>
                  <a:cubicBezTo>
                    <a:pt x="309493" y="320697"/>
                    <a:pt x="327702" y="311511"/>
                    <a:pt x="342879" y="300227"/>
                  </a:cubicBezTo>
                  <a:cubicBezTo>
                    <a:pt x="349222" y="295516"/>
                    <a:pt x="355046" y="290446"/>
                    <a:pt x="360307" y="285004"/>
                  </a:cubicBezTo>
                  <a:cubicBezTo>
                    <a:pt x="365429" y="279796"/>
                    <a:pt x="370340" y="273445"/>
                    <a:pt x="374898" y="266133"/>
                  </a:cubicBezTo>
                  <a:cubicBezTo>
                    <a:pt x="384298" y="251053"/>
                    <a:pt x="382519" y="231458"/>
                    <a:pt x="370526" y="218529"/>
                  </a:cubicBezTo>
                  <a:cubicBezTo>
                    <a:pt x="358660" y="205739"/>
                    <a:pt x="336213" y="192223"/>
                    <a:pt x="284349" y="179611"/>
                  </a:cubicBezTo>
                  <a:cubicBezTo>
                    <a:pt x="258191" y="173251"/>
                    <a:pt x="228833" y="167909"/>
                    <a:pt x="198789" y="162479"/>
                  </a:cubicBezTo>
                  <a:cubicBezTo>
                    <a:pt x="168454" y="157003"/>
                    <a:pt x="137664" y="151434"/>
                    <a:pt x="110721" y="144655"/>
                  </a:cubicBezTo>
                  <a:cubicBezTo>
                    <a:pt x="111139" y="138787"/>
                    <a:pt x="111946" y="134756"/>
                    <a:pt x="113493" y="133150"/>
                  </a:cubicBezTo>
                  <a:cubicBezTo>
                    <a:pt x="115907" y="130654"/>
                    <a:pt x="120311" y="127450"/>
                    <a:pt x="126738" y="124240"/>
                  </a:cubicBezTo>
                  <a:cubicBezTo>
                    <a:pt x="140600" y="117324"/>
                    <a:pt x="163922" y="110371"/>
                    <a:pt x="197310" y="110371"/>
                  </a:cubicBezTo>
                  <a:cubicBezTo>
                    <a:pt x="246182" y="110371"/>
                    <a:pt x="273506" y="125271"/>
                    <a:pt x="281127" y="133150"/>
                  </a:cubicBezTo>
                  <a:cubicBezTo>
                    <a:pt x="283493" y="135599"/>
                    <a:pt x="284128" y="143688"/>
                    <a:pt x="284296" y="155367"/>
                  </a:cubicBezTo>
                  <a:cubicBezTo>
                    <a:pt x="289973" y="156705"/>
                    <a:pt x="295544" y="158096"/>
                    <a:pt x="300979" y="159539"/>
                  </a:cubicBezTo>
                  <a:cubicBezTo>
                    <a:pt x="300864" y="139023"/>
                    <a:pt x="299965" y="128671"/>
                    <a:pt x="293083" y="121553"/>
                  </a:cubicBezTo>
                  <a:cubicBezTo>
                    <a:pt x="286085" y="114320"/>
                    <a:pt x="273944" y="107609"/>
                    <a:pt x="258892" y="102666"/>
                  </a:cubicBezTo>
                  <a:cubicBezTo>
                    <a:pt x="241031" y="96802"/>
                    <a:pt x="219737" y="93698"/>
                    <a:pt x="197308" y="93698"/>
                  </a:cubicBezTo>
                  <a:cubicBezTo>
                    <a:pt x="174879" y="93698"/>
                    <a:pt x="153591" y="96796"/>
                    <a:pt x="135730" y="102666"/>
                  </a:cubicBezTo>
                  <a:cubicBezTo>
                    <a:pt x="122733" y="106934"/>
                    <a:pt x="111912" y="112516"/>
                    <a:pt x="104692" y="118625"/>
                  </a:cubicBezTo>
                  <a:cubicBezTo>
                    <a:pt x="103551" y="119587"/>
                    <a:pt x="102490" y="120565"/>
                    <a:pt x="101533" y="121555"/>
                  </a:cubicBezTo>
                  <a:cubicBezTo>
                    <a:pt x="97255" y="125975"/>
                    <a:pt x="95292" y="131653"/>
                    <a:pt x="94389" y="140230"/>
                  </a:cubicBezTo>
                  <a:cubicBezTo>
                    <a:pt x="89493" y="138802"/>
                    <a:pt x="84778" y="137322"/>
                    <a:pt x="80277" y="135773"/>
                  </a:cubicBezTo>
                  <a:cubicBezTo>
                    <a:pt x="81222" y="129126"/>
                    <a:pt x="83340" y="120841"/>
                    <a:pt x="88995" y="113792"/>
                  </a:cubicBezTo>
                  <a:cubicBezTo>
                    <a:pt x="89646" y="112984"/>
                    <a:pt x="90326" y="112184"/>
                    <a:pt x="91072" y="111407"/>
                  </a:cubicBezTo>
                  <a:cubicBezTo>
                    <a:pt x="106165" y="95799"/>
                    <a:pt x="142003" y="79116"/>
                    <a:pt x="197302" y="79116"/>
                  </a:cubicBezTo>
                  <a:cubicBezTo>
                    <a:pt x="252601" y="79116"/>
                    <a:pt x="288443" y="95799"/>
                    <a:pt x="303538" y="111407"/>
                  </a:cubicBezTo>
                  <a:cubicBezTo>
                    <a:pt x="311915" y="120068"/>
                    <a:pt x="313943" y="131337"/>
                    <a:pt x="314734" y="139057"/>
                  </a:cubicBezTo>
                  <a:cubicBezTo>
                    <a:pt x="315426" y="145756"/>
                    <a:pt x="315531" y="153541"/>
                    <a:pt x="315547" y="163676"/>
                  </a:cubicBezTo>
                  <a:cubicBezTo>
                    <a:pt x="320939" y="165157"/>
                    <a:pt x="331443" y="168932"/>
                    <a:pt x="332187" y="169208"/>
                  </a:cubicBezTo>
                  <a:cubicBezTo>
                    <a:pt x="332187" y="155798"/>
                    <a:pt x="332181" y="146075"/>
                    <a:pt x="331285" y="137349"/>
                  </a:cubicBezTo>
                  <a:cubicBezTo>
                    <a:pt x="330234" y="127164"/>
                    <a:pt x="327456" y="112196"/>
                    <a:pt x="315488" y="99822"/>
                  </a:cubicBezTo>
                  <a:cubicBezTo>
                    <a:pt x="305638" y="89638"/>
                    <a:pt x="290117" y="80480"/>
                    <a:pt x="271770" y="74029"/>
                  </a:cubicBezTo>
                  <a:cubicBezTo>
                    <a:pt x="249933" y="66352"/>
                    <a:pt x="224873" y="62460"/>
                    <a:pt x="197300" y="62460"/>
                  </a:cubicBezTo>
                  <a:cubicBezTo>
                    <a:pt x="169728" y="62460"/>
                    <a:pt x="144668" y="66352"/>
                    <a:pt x="122831" y="74029"/>
                  </a:cubicBezTo>
                  <a:cubicBezTo>
                    <a:pt x="104483" y="80480"/>
                    <a:pt x="88958" y="89638"/>
                    <a:pt x="79112" y="99822"/>
                  </a:cubicBezTo>
                  <a:cubicBezTo>
                    <a:pt x="76700" y="102318"/>
                    <a:pt x="74660" y="104925"/>
                    <a:pt x="72933" y="107574"/>
                  </a:cubicBezTo>
                  <a:cubicBezTo>
                    <a:pt x="68069" y="115030"/>
                    <a:pt x="65682" y="122834"/>
                    <a:pt x="64410" y="129649"/>
                  </a:cubicBezTo>
                  <a:cubicBezTo>
                    <a:pt x="59514" y="127503"/>
                    <a:pt x="55004" y="125244"/>
                    <a:pt x="50954" y="122854"/>
                  </a:cubicBezTo>
                  <a:cubicBezTo>
                    <a:pt x="52507" y="116356"/>
                    <a:pt x="55216" y="108497"/>
                    <a:pt x="60069" y="100708"/>
                  </a:cubicBezTo>
                  <a:cubicBezTo>
                    <a:pt x="62398" y="96965"/>
                    <a:pt x="65219" y="93236"/>
                    <a:pt x="68657" y="89684"/>
                  </a:cubicBezTo>
                  <a:cubicBezTo>
                    <a:pt x="93969" y="63510"/>
                    <a:pt x="142060" y="47886"/>
                    <a:pt x="197306" y="47886"/>
                  </a:cubicBezTo>
                  <a:cubicBezTo>
                    <a:pt x="252553" y="47886"/>
                    <a:pt x="300647" y="63510"/>
                    <a:pt x="325955" y="89684"/>
                  </a:cubicBezTo>
                  <a:cubicBezTo>
                    <a:pt x="342813" y="107118"/>
                    <a:pt x="345042" y="128749"/>
                    <a:pt x="345774" y="135855"/>
                  </a:cubicBezTo>
                  <a:cubicBezTo>
                    <a:pt x="346757" y="145384"/>
                    <a:pt x="346757" y="155260"/>
                    <a:pt x="346757" y="175037"/>
                  </a:cubicBezTo>
                  <a:cubicBezTo>
                    <a:pt x="352793" y="177702"/>
                    <a:pt x="358322" y="180494"/>
                    <a:pt x="363370" y="183433"/>
                  </a:cubicBezTo>
                  <a:cubicBezTo>
                    <a:pt x="363370" y="151047"/>
                    <a:pt x="363397" y="144528"/>
                    <a:pt x="362330" y="134147"/>
                  </a:cubicBezTo>
                  <a:cubicBezTo>
                    <a:pt x="361453" y="125617"/>
                    <a:pt x="358777" y="99672"/>
                    <a:pt x="337915" y="78097"/>
                  </a:cubicBezTo>
                  <a:cubicBezTo>
                    <a:pt x="309534" y="48746"/>
                    <a:pt x="256972" y="31227"/>
                    <a:pt x="197310" y="31227"/>
                  </a:cubicBezTo>
                  <a:cubicBezTo>
                    <a:pt x="137649" y="31227"/>
                    <a:pt x="85090" y="48750"/>
                    <a:pt x="56711" y="78101"/>
                  </a:cubicBezTo>
                  <a:cubicBezTo>
                    <a:pt x="54925" y="79946"/>
                    <a:pt x="53284" y="81829"/>
                    <a:pt x="51753" y="83727"/>
                  </a:cubicBezTo>
                  <a:cubicBezTo>
                    <a:pt x="44079" y="93244"/>
                    <a:pt x="39500" y="103218"/>
                    <a:pt x="36722" y="111932"/>
                  </a:cubicBezTo>
                  <a:cubicBezTo>
                    <a:pt x="29445" y="104444"/>
                    <a:pt x="28488" y="93113"/>
                    <a:pt x="33786" y="84484"/>
                  </a:cubicBezTo>
                  <a:cubicBezTo>
                    <a:pt x="41438" y="72016"/>
                    <a:pt x="46566" y="67416"/>
                    <a:pt x="51759" y="62651"/>
                  </a:cubicBezTo>
                  <a:cubicBezTo>
                    <a:pt x="67063" y="48598"/>
                    <a:pt x="87132" y="37547"/>
                    <a:pt x="111377" y="29560"/>
                  </a:cubicBezTo>
                  <a:cubicBezTo>
                    <a:pt x="137012" y="21116"/>
                    <a:pt x="166729" y="16653"/>
                    <a:pt x="197324" y="16653"/>
                  </a:cubicBezTo>
                  <a:cubicBezTo>
                    <a:pt x="227918" y="16653"/>
                    <a:pt x="257628" y="21116"/>
                    <a:pt x="283259" y="29554"/>
                  </a:cubicBezTo>
                  <a:cubicBezTo>
                    <a:pt x="310505" y="38528"/>
                    <a:pt x="332416" y="51451"/>
                    <a:pt x="348380" y="67960"/>
                  </a:cubicBezTo>
                  <a:cubicBezTo>
                    <a:pt x="364552" y="84679"/>
                    <a:pt x="374114" y="106449"/>
                    <a:pt x="376820" y="132653"/>
                  </a:cubicBezTo>
                  <a:cubicBezTo>
                    <a:pt x="377967" y="143778"/>
                    <a:pt x="378051" y="149685"/>
                    <a:pt x="377865" y="193260"/>
                  </a:cubicBezTo>
                  <a:cubicBezTo>
                    <a:pt x="378658" y="193894"/>
                    <a:pt x="387297" y="200742"/>
                    <a:pt x="393492" y="209356"/>
                  </a:cubicBezTo>
                  <a:cubicBezTo>
                    <a:pt x="394648" y="199083"/>
                    <a:pt x="394611" y="188765"/>
                    <a:pt x="394611" y="176889"/>
                  </a:cubicBezTo>
                  <a:lnTo>
                    <a:pt x="394601" y="176889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48" name="Graphic 47">
            <a:extLst>
              <a:ext uri="{FF2B5EF4-FFF2-40B4-BE49-F238E27FC236}">
                <a16:creationId xmlns:a16="http://schemas.microsoft.com/office/drawing/2014/main" id="{A902C098-6C9F-D476-0D92-5C93202DEE1C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7081024" y="5945772"/>
            <a:ext cx="2105262" cy="4511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23653947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ection Divider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>
            <a:extLst>
              <a:ext uri="{FF2B5EF4-FFF2-40B4-BE49-F238E27FC236}">
                <a16:creationId xmlns:a16="http://schemas.microsoft.com/office/drawing/2014/main" id="{C5A2CE0B-EA9C-268E-F8B5-9269E624654A}"/>
              </a:ext>
            </a:extLst>
          </p:cNvPr>
          <p:cNvSpPr/>
          <p:nvPr/>
        </p:nvSpPr>
        <p:spPr>
          <a:xfrm>
            <a:off x="0" y="0"/>
            <a:ext cx="12191999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72DC8491-E1D6-FFE6-0337-AF549BF995E3}"/>
              </a:ext>
            </a:extLst>
          </p:cNvPr>
          <p:cNvGrpSpPr/>
          <p:nvPr/>
        </p:nvGrpSpPr>
        <p:grpSpPr>
          <a:xfrm>
            <a:off x="198777" y="349146"/>
            <a:ext cx="11793678" cy="4045929"/>
            <a:chOff x="198777" y="2796510"/>
            <a:chExt cx="11793678" cy="4045929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4B3E2A39-129E-38B7-2318-8831A03AFBA6}"/>
                </a:ext>
              </a:extLst>
            </p:cNvPr>
            <p:cNvSpPr/>
            <p:nvPr/>
          </p:nvSpPr>
          <p:spPr>
            <a:xfrm>
              <a:off x="5591716" y="3847506"/>
              <a:ext cx="893555" cy="387209"/>
            </a:xfrm>
            <a:custGeom>
              <a:avLst/>
              <a:gdLst>
                <a:gd name="connsiteX0" fmla="*/ 193735 w 893555"/>
                <a:gd name="connsiteY0" fmla="*/ 0 h 387209"/>
                <a:gd name="connsiteX1" fmla="*/ 699819 w 893555"/>
                <a:gd name="connsiteY1" fmla="*/ 0 h 387209"/>
                <a:gd name="connsiteX2" fmla="*/ 893555 w 893555"/>
                <a:gd name="connsiteY2" fmla="*/ 193605 h 387209"/>
                <a:gd name="connsiteX3" fmla="*/ 893555 w 893555"/>
                <a:gd name="connsiteY3" fmla="*/ 193605 h 387209"/>
                <a:gd name="connsiteX4" fmla="*/ 699819 w 893555"/>
                <a:gd name="connsiteY4" fmla="*/ 387209 h 387209"/>
                <a:gd name="connsiteX5" fmla="*/ 193735 w 893555"/>
                <a:gd name="connsiteY5" fmla="*/ 387209 h 387209"/>
                <a:gd name="connsiteX6" fmla="*/ 0 w 893555"/>
                <a:gd name="connsiteY6" fmla="*/ 193605 h 387209"/>
                <a:gd name="connsiteX7" fmla="*/ 0 w 893555"/>
                <a:gd name="connsiteY7" fmla="*/ 193605 h 387209"/>
                <a:gd name="connsiteX8" fmla="*/ 193735 w 893555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93555" h="387209">
                  <a:moveTo>
                    <a:pt x="193735" y="0"/>
                  </a:moveTo>
                  <a:lnTo>
                    <a:pt x="699819" y="0"/>
                  </a:lnTo>
                  <a:cubicBezTo>
                    <a:pt x="806816" y="0"/>
                    <a:pt x="893555" y="86680"/>
                    <a:pt x="893555" y="193605"/>
                  </a:cubicBezTo>
                  <a:lnTo>
                    <a:pt x="893555" y="193605"/>
                  </a:lnTo>
                  <a:cubicBezTo>
                    <a:pt x="893555" y="300529"/>
                    <a:pt x="806816" y="387209"/>
                    <a:pt x="699819" y="387209"/>
                  </a:cubicBezTo>
                  <a:lnTo>
                    <a:pt x="193735" y="387209"/>
                  </a:lnTo>
                  <a:cubicBezTo>
                    <a:pt x="86739" y="387209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77"/>
                    <a:pt x="86739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836EBBF1-41EF-18F7-C46F-CFE95D058B82}"/>
                </a:ext>
              </a:extLst>
            </p:cNvPr>
            <p:cNvSpPr/>
            <p:nvPr/>
          </p:nvSpPr>
          <p:spPr>
            <a:xfrm>
              <a:off x="6469452" y="3318056"/>
              <a:ext cx="1067517" cy="387209"/>
            </a:xfrm>
            <a:custGeom>
              <a:avLst/>
              <a:gdLst>
                <a:gd name="connsiteX0" fmla="*/ 193735 w 1067517"/>
                <a:gd name="connsiteY0" fmla="*/ 0 h 387209"/>
                <a:gd name="connsiteX1" fmla="*/ 873782 w 1067517"/>
                <a:gd name="connsiteY1" fmla="*/ 0 h 387209"/>
                <a:gd name="connsiteX2" fmla="*/ 1067517 w 1067517"/>
                <a:gd name="connsiteY2" fmla="*/ 193605 h 387209"/>
                <a:gd name="connsiteX3" fmla="*/ 1067517 w 1067517"/>
                <a:gd name="connsiteY3" fmla="*/ 193605 h 387209"/>
                <a:gd name="connsiteX4" fmla="*/ 873782 w 1067517"/>
                <a:gd name="connsiteY4" fmla="*/ 387209 h 387209"/>
                <a:gd name="connsiteX5" fmla="*/ 193735 w 1067517"/>
                <a:gd name="connsiteY5" fmla="*/ 387209 h 387209"/>
                <a:gd name="connsiteX6" fmla="*/ 0 w 1067517"/>
                <a:gd name="connsiteY6" fmla="*/ 193605 h 387209"/>
                <a:gd name="connsiteX7" fmla="*/ 0 w 1067517"/>
                <a:gd name="connsiteY7" fmla="*/ 193605 h 387209"/>
                <a:gd name="connsiteX8" fmla="*/ 193735 w 1067517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7517" h="387209">
                  <a:moveTo>
                    <a:pt x="193735" y="0"/>
                  </a:moveTo>
                  <a:lnTo>
                    <a:pt x="873782" y="0"/>
                  </a:lnTo>
                  <a:cubicBezTo>
                    <a:pt x="980778" y="0"/>
                    <a:pt x="1067517" y="86680"/>
                    <a:pt x="1067517" y="193605"/>
                  </a:cubicBezTo>
                  <a:lnTo>
                    <a:pt x="1067517" y="193605"/>
                  </a:lnTo>
                  <a:cubicBezTo>
                    <a:pt x="1067517" y="300529"/>
                    <a:pt x="980778" y="387209"/>
                    <a:pt x="873782" y="387209"/>
                  </a:cubicBezTo>
                  <a:lnTo>
                    <a:pt x="193735" y="387209"/>
                  </a:lnTo>
                  <a:cubicBezTo>
                    <a:pt x="86739" y="387209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3" y="86680"/>
                    <a:pt x="86739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635852CF-39CC-ED9C-F96B-F885B93CB446}"/>
                </a:ext>
              </a:extLst>
            </p:cNvPr>
            <p:cNvSpPr/>
            <p:nvPr/>
          </p:nvSpPr>
          <p:spPr>
            <a:xfrm>
              <a:off x="7141593" y="3318056"/>
              <a:ext cx="861921" cy="387209"/>
            </a:xfrm>
            <a:custGeom>
              <a:avLst/>
              <a:gdLst>
                <a:gd name="connsiteX0" fmla="*/ 193735 w 861921"/>
                <a:gd name="connsiteY0" fmla="*/ 0 h 387209"/>
                <a:gd name="connsiteX1" fmla="*/ 668186 w 861921"/>
                <a:gd name="connsiteY1" fmla="*/ 0 h 387209"/>
                <a:gd name="connsiteX2" fmla="*/ 861922 w 861921"/>
                <a:gd name="connsiteY2" fmla="*/ 193605 h 387209"/>
                <a:gd name="connsiteX3" fmla="*/ 861922 w 861921"/>
                <a:gd name="connsiteY3" fmla="*/ 193605 h 387209"/>
                <a:gd name="connsiteX4" fmla="*/ 668186 w 861921"/>
                <a:gd name="connsiteY4" fmla="*/ 387209 h 387209"/>
                <a:gd name="connsiteX5" fmla="*/ 193735 w 861921"/>
                <a:gd name="connsiteY5" fmla="*/ 387209 h 387209"/>
                <a:gd name="connsiteX6" fmla="*/ 0 w 861921"/>
                <a:gd name="connsiteY6" fmla="*/ 193605 h 387209"/>
                <a:gd name="connsiteX7" fmla="*/ 0 w 861921"/>
                <a:gd name="connsiteY7" fmla="*/ 193605 h 387209"/>
                <a:gd name="connsiteX8" fmla="*/ 193735 w 861921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61921" h="387209">
                  <a:moveTo>
                    <a:pt x="193735" y="0"/>
                  </a:moveTo>
                  <a:lnTo>
                    <a:pt x="668186" y="0"/>
                  </a:lnTo>
                  <a:cubicBezTo>
                    <a:pt x="775184" y="0"/>
                    <a:pt x="861922" y="86680"/>
                    <a:pt x="861922" y="193605"/>
                  </a:cubicBezTo>
                  <a:lnTo>
                    <a:pt x="861922" y="193605"/>
                  </a:lnTo>
                  <a:cubicBezTo>
                    <a:pt x="861922" y="300529"/>
                    <a:pt x="775184" y="387209"/>
                    <a:pt x="668186" y="387209"/>
                  </a:cubicBezTo>
                  <a:lnTo>
                    <a:pt x="193735" y="387209"/>
                  </a:lnTo>
                  <a:cubicBezTo>
                    <a:pt x="86739" y="387209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80"/>
                    <a:pt x="86739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5AA56D90-192C-B987-423F-9DD7DC04AF1A}"/>
                </a:ext>
              </a:extLst>
            </p:cNvPr>
            <p:cNvSpPr/>
            <p:nvPr/>
          </p:nvSpPr>
          <p:spPr>
            <a:xfrm>
              <a:off x="4184175" y="5404237"/>
              <a:ext cx="1818735" cy="387209"/>
            </a:xfrm>
            <a:custGeom>
              <a:avLst/>
              <a:gdLst>
                <a:gd name="connsiteX0" fmla="*/ 193735 w 1818735"/>
                <a:gd name="connsiteY0" fmla="*/ 0 h 387209"/>
                <a:gd name="connsiteX1" fmla="*/ 1625000 w 1818735"/>
                <a:gd name="connsiteY1" fmla="*/ 0 h 387209"/>
                <a:gd name="connsiteX2" fmla="*/ 1818736 w 1818735"/>
                <a:gd name="connsiteY2" fmla="*/ 193605 h 387209"/>
                <a:gd name="connsiteX3" fmla="*/ 1818736 w 1818735"/>
                <a:gd name="connsiteY3" fmla="*/ 193605 h 387209"/>
                <a:gd name="connsiteX4" fmla="*/ 1625000 w 1818735"/>
                <a:gd name="connsiteY4" fmla="*/ 387210 h 387209"/>
                <a:gd name="connsiteX5" fmla="*/ 193735 w 1818735"/>
                <a:gd name="connsiteY5" fmla="*/ 387210 h 387209"/>
                <a:gd name="connsiteX6" fmla="*/ 0 w 1818735"/>
                <a:gd name="connsiteY6" fmla="*/ 193605 h 387209"/>
                <a:gd name="connsiteX7" fmla="*/ 0 w 1818735"/>
                <a:gd name="connsiteY7" fmla="*/ 193605 h 387209"/>
                <a:gd name="connsiteX8" fmla="*/ 193735 w 1818735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8735" h="387209">
                  <a:moveTo>
                    <a:pt x="193735" y="0"/>
                  </a:moveTo>
                  <a:lnTo>
                    <a:pt x="1625000" y="0"/>
                  </a:lnTo>
                  <a:cubicBezTo>
                    <a:pt x="1731997" y="0"/>
                    <a:pt x="1818736" y="86680"/>
                    <a:pt x="1818736" y="193605"/>
                  </a:cubicBezTo>
                  <a:lnTo>
                    <a:pt x="1818736" y="193605"/>
                  </a:lnTo>
                  <a:cubicBezTo>
                    <a:pt x="1818736" y="300529"/>
                    <a:pt x="1731997" y="387210"/>
                    <a:pt x="1625000" y="387210"/>
                  </a:cubicBezTo>
                  <a:lnTo>
                    <a:pt x="193735" y="387210"/>
                  </a:lnTo>
                  <a:cubicBezTo>
                    <a:pt x="86739" y="387210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80"/>
                    <a:pt x="86739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88D50C93-E66E-E358-769C-A856DFA21D83}"/>
                </a:ext>
              </a:extLst>
            </p:cNvPr>
            <p:cNvSpPr/>
            <p:nvPr/>
          </p:nvSpPr>
          <p:spPr>
            <a:xfrm>
              <a:off x="6105705" y="5404237"/>
              <a:ext cx="1897809" cy="387209"/>
            </a:xfrm>
            <a:custGeom>
              <a:avLst/>
              <a:gdLst>
                <a:gd name="connsiteX0" fmla="*/ 193735 w 1897809"/>
                <a:gd name="connsiteY0" fmla="*/ 0 h 387209"/>
                <a:gd name="connsiteX1" fmla="*/ 1704074 w 1897809"/>
                <a:gd name="connsiteY1" fmla="*/ 0 h 387209"/>
                <a:gd name="connsiteX2" fmla="*/ 1897810 w 1897809"/>
                <a:gd name="connsiteY2" fmla="*/ 193605 h 387209"/>
                <a:gd name="connsiteX3" fmla="*/ 1897810 w 1897809"/>
                <a:gd name="connsiteY3" fmla="*/ 193605 h 387209"/>
                <a:gd name="connsiteX4" fmla="*/ 1704074 w 1897809"/>
                <a:gd name="connsiteY4" fmla="*/ 387210 h 387209"/>
                <a:gd name="connsiteX5" fmla="*/ 193735 w 1897809"/>
                <a:gd name="connsiteY5" fmla="*/ 387210 h 387209"/>
                <a:gd name="connsiteX6" fmla="*/ 0 w 1897809"/>
                <a:gd name="connsiteY6" fmla="*/ 193605 h 387209"/>
                <a:gd name="connsiteX7" fmla="*/ 0 w 1897809"/>
                <a:gd name="connsiteY7" fmla="*/ 193605 h 387209"/>
                <a:gd name="connsiteX8" fmla="*/ 193735 w 1897809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97809" h="387209">
                  <a:moveTo>
                    <a:pt x="193735" y="0"/>
                  </a:moveTo>
                  <a:lnTo>
                    <a:pt x="1704074" y="0"/>
                  </a:lnTo>
                  <a:cubicBezTo>
                    <a:pt x="1811071" y="0"/>
                    <a:pt x="1897810" y="86680"/>
                    <a:pt x="1897810" y="193605"/>
                  </a:cubicBezTo>
                  <a:lnTo>
                    <a:pt x="1897810" y="193605"/>
                  </a:lnTo>
                  <a:cubicBezTo>
                    <a:pt x="1897810" y="300529"/>
                    <a:pt x="1811071" y="387210"/>
                    <a:pt x="1704074" y="387210"/>
                  </a:cubicBezTo>
                  <a:lnTo>
                    <a:pt x="193735" y="387210"/>
                  </a:lnTo>
                  <a:cubicBezTo>
                    <a:pt x="86739" y="387210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3" y="86680"/>
                    <a:pt x="86739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A2232D06-83A2-70D5-9C97-22087F98B337}"/>
                </a:ext>
              </a:extLst>
            </p:cNvPr>
            <p:cNvSpPr/>
            <p:nvPr/>
          </p:nvSpPr>
          <p:spPr>
            <a:xfrm>
              <a:off x="4184175" y="4882691"/>
              <a:ext cx="1178224" cy="387209"/>
            </a:xfrm>
            <a:custGeom>
              <a:avLst/>
              <a:gdLst>
                <a:gd name="connsiteX0" fmla="*/ 984489 w 1178224"/>
                <a:gd name="connsiteY0" fmla="*/ 387210 h 387209"/>
                <a:gd name="connsiteX1" fmla="*/ 193735 w 1178224"/>
                <a:gd name="connsiteY1" fmla="*/ 387210 h 387209"/>
                <a:gd name="connsiteX2" fmla="*/ 0 w 1178224"/>
                <a:gd name="connsiteY2" fmla="*/ 193605 h 387209"/>
                <a:gd name="connsiteX3" fmla="*/ 0 w 1178224"/>
                <a:gd name="connsiteY3" fmla="*/ 193605 h 387209"/>
                <a:gd name="connsiteX4" fmla="*/ 193735 w 1178224"/>
                <a:gd name="connsiteY4" fmla="*/ 0 h 387209"/>
                <a:gd name="connsiteX5" fmla="*/ 984489 w 1178224"/>
                <a:gd name="connsiteY5" fmla="*/ 0 h 387209"/>
                <a:gd name="connsiteX6" fmla="*/ 1178225 w 1178224"/>
                <a:gd name="connsiteY6" fmla="*/ 193605 h 387209"/>
                <a:gd name="connsiteX7" fmla="*/ 1178225 w 1178224"/>
                <a:gd name="connsiteY7" fmla="*/ 193605 h 387209"/>
                <a:gd name="connsiteX8" fmla="*/ 984489 w 1178224"/>
                <a:gd name="connsiteY8" fmla="*/ 38721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78224" h="387209">
                  <a:moveTo>
                    <a:pt x="984489" y="387210"/>
                  </a:moveTo>
                  <a:lnTo>
                    <a:pt x="193735" y="387210"/>
                  </a:lnTo>
                  <a:cubicBezTo>
                    <a:pt x="86739" y="387210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80"/>
                    <a:pt x="86739" y="0"/>
                    <a:pt x="193735" y="0"/>
                  </a:cubicBezTo>
                  <a:lnTo>
                    <a:pt x="984489" y="0"/>
                  </a:lnTo>
                  <a:cubicBezTo>
                    <a:pt x="1091486" y="0"/>
                    <a:pt x="1178225" y="86680"/>
                    <a:pt x="1178225" y="193605"/>
                  </a:cubicBezTo>
                  <a:lnTo>
                    <a:pt x="1178225" y="193605"/>
                  </a:lnTo>
                  <a:cubicBezTo>
                    <a:pt x="1178225" y="300529"/>
                    <a:pt x="1091486" y="387210"/>
                    <a:pt x="984489" y="38721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0457EB18-6C33-25E3-D258-31E7C110CBEE}"/>
                </a:ext>
              </a:extLst>
            </p:cNvPr>
            <p:cNvSpPr/>
            <p:nvPr/>
          </p:nvSpPr>
          <p:spPr>
            <a:xfrm>
              <a:off x="5473103" y="4882691"/>
              <a:ext cx="2024331" cy="387209"/>
            </a:xfrm>
            <a:custGeom>
              <a:avLst/>
              <a:gdLst>
                <a:gd name="connsiteX0" fmla="*/ 1830596 w 2024331"/>
                <a:gd name="connsiteY0" fmla="*/ 387210 h 387209"/>
                <a:gd name="connsiteX1" fmla="*/ 193735 w 2024331"/>
                <a:gd name="connsiteY1" fmla="*/ 387210 h 387209"/>
                <a:gd name="connsiteX2" fmla="*/ 0 w 2024331"/>
                <a:gd name="connsiteY2" fmla="*/ 193605 h 387209"/>
                <a:gd name="connsiteX3" fmla="*/ 0 w 2024331"/>
                <a:gd name="connsiteY3" fmla="*/ 193605 h 387209"/>
                <a:gd name="connsiteX4" fmla="*/ 193735 w 2024331"/>
                <a:gd name="connsiteY4" fmla="*/ 0 h 387209"/>
                <a:gd name="connsiteX5" fmla="*/ 1830596 w 2024331"/>
                <a:gd name="connsiteY5" fmla="*/ 0 h 387209"/>
                <a:gd name="connsiteX6" fmla="*/ 2024332 w 2024331"/>
                <a:gd name="connsiteY6" fmla="*/ 193605 h 387209"/>
                <a:gd name="connsiteX7" fmla="*/ 2024332 w 2024331"/>
                <a:gd name="connsiteY7" fmla="*/ 193605 h 387209"/>
                <a:gd name="connsiteX8" fmla="*/ 1830596 w 2024331"/>
                <a:gd name="connsiteY8" fmla="*/ 38721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24331" h="387209">
                  <a:moveTo>
                    <a:pt x="1830596" y="387210"/>
                  </a:moveTo>
                  <a:lnTo>
                    <a:pt x="193735" y="387210"/>
                  </a:lnTo>
                  <a:cubicBezTo>
                    <a:pt x="86739" y="387210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80"/>
                    <a:pt x="86739" y="0"/>
                    <a:pt x="193735" y="0"/>
                  </a:cubicBezTo>
                  <a:lnTo>
                    <a:pt x="1830596" y="0"/>
                  </a:lnTo>
                  <a:cubicBezTo>
                    <a:pt x="1937593" y="0"/>
                    <a:pt x="2024332" y="86680"/>
                    <a:pt x="2024332" y="193605"/>
                  </a:cubicBezTo>
                  <a:lnTo>
                    <a:pt x="2024332" y="193605"/>
                  </a:lnTo>
                  <a:cubicBezTo>
                    <a:pt x="2024332" y="300529"/>
                    <a:pt x="1937593" y="387210"/>
                    <a:pt x="1830596" y="38721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AF242BBD-BC3D-24F4-EEF4-2487004F0E5B}"/>
                </a:ext>
              </a:extLst>
            </p:cNvPr>
            <p:cNvSpPr/>
            <p:nvPr/>
          </p:nvSpPr>
          <p:spPr>
            <a:xfrm>
              <a:off x="4184175" y="4361148"/>
              <a:ext cx="759124" cy="387209"/>
            </a:xfrm>
            <a:custGeom>
              <a:avLst/>
              <a:gdLst>
                <a:gd name="connsiteX0" fmla="*/ 193735 w 759124"/>
                <a:gd name="connsiteY0" fmla="*/ 0 h 387209"/>
                <a:gd name="connsiteX1" fmla="*/ 565388 w 759124"/>
                <a:gd name="connsiteY1" fmla="*/ 0 h 387209"/>
                <a:gd name="connsiteX2" fmla="*/ 759124 w 759124"/>
                <a:gd name="connsiteY2" fmla="*/ 193605 h 387209"/>
                <a:gd name="connsiteX3" fmla="*/ 759124 w 759124"/>
                <a:gd name="connsiteY3" fmla="*/ 193605 h 387209"/>
                <a:gd name="connsiteX4" fmla="*/ 565388 w 759124"/>
                <a:gd name="connsiteY4" fmla="*/ 387210 h 387209"/>
                <a:gd name="connsiteX5" fmla="*/ 193735 w 759124"/>
                <a:gd name="connsiteY5" fmla="*/ 387210 h 387209"/>
                <a:gd name="connsiteX6" fmla="*/ 0 w 759124"/>
                <a:gd name="connsiteY6" fmla="*/ 193605 h 387209"/>
                <a:gd name="connsiteX7" fmla="*/ 0 w 759124"/>
                <a:gd name="connsiteY7" fmla="*/ 193605 h 387209"/>
                <a:gd name="connsiteX8" fmla="*/ 193735 w 759124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9124" h="387209">
                  <a:moveTo>
                    <a:pt x="193735" y="0"/>
                  </a:moveTo>
                  <a:lnTo>
                    <a:pt x="565388" y="0"/>
                  </a:lnTo>
                  <a:cubicBezTo>
                    <a:pt x="672385" y="0"/>
                    <a:pt x="759124" y="86680"/>
                    <a:pt x="759124" y="193605"/>
                  </a:cubicBezTo>
                  <a:lnTo>
                    <a:pt x="759124" y="193605"/>
                  </a:lnTo>
                  <a:cubicBezTo>
                    <a:pt x="759124" y="300529"/>
                    <a:pt x="672385" y="387210"/>
                    <a:pt x="565388" y="387210"/>
                  </a:cubicBezTo>
                  <a:lnTo>
                    <a:pt x="193735" y="387210"/>
                  </a:lnTo>
                  <a:cubicBezTo>
                    <a:pt x="86739" y="387210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77"/>
                    <a:pt x="86739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FC019BB8-4593-1136-CAD1-CB6C738BC5FB}"/>
                </a:ext>
              </a:extLst>
            </p:cNvPr>
            <p:cNvSpPr/>
            <p:nvPr/>
          </p:nvSpPr>
          <p:spPr>
            <a:xfrm>
              <a:off x="4184175" y="3847506"/>
              <a:ext cx="2585765" cy="387209"/>
            </a:xfrm>
            <a:custGeom>
              <a:avLst/>
              <a:gdLst>
                <a:gd name="connsiteX0" fmla="*/ 193735 w 2585765"/>
                <a:gd name="connsiteY0" fmla="*/ 0 h 387209"/>
                <a:gd name="connsiteX1" fmla="*/ 2392030 w 2585765"/>
                <a:gd name="connsiteY1" fmla="*/ 0 h 387209"/>
                <a:gd name="connsiteX2" fmla="*/ 2585766 w 2585765"/>
                <a:gd name="connsiteY2" fmla="*/ 193605 h 387209"/>
                <a:gd name="connsiteX3" fmla="*/ 2585766 w 2585765"/>
                <a:gd name="connsiteY3" fmla="*/ 193605 h 387209"/>
                <a:gd name="connsiteX4" fmla="*/ 2392030 w 2585765"/>
                <a:gd name="connsiteY4" fmla="*/ 387209 h 387209"/>
                <a:gd name="connsiteX5" fmla="*/ 193735 w 2585765"/>
                <a:gd name="connsiteY5" fmla="*/ 387209 h 387209"/>
                <a:gd name="connsiteX6" fmla="*/ 0 w 2585765"/>
                <a:gd name="connsiteY6" fmla="*/ 193605 h 387209"/>
                <a:gd name="connsiteX7" fmla="*/ 0 w 2585765"/>
                <a:gd name="connsiteY7" fmla="*/ 193605 h 387209"/>
                <a:gd name="connsiteX8" fmla="*/ 193735 w 2585765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85765" h="387209">
                  <a:moveTo>
                    <a:pt x="193735" y="0"/>
                  </a:moveTo>
                  <a:lnTo>
                    <a:pt x="2392030" y="0"/>
                  </a:lnTo>
                  <a:cubicBezTo>
                    <a:pt x="2499027" y="0"/>
                    <a:pt x="2585766" y="86680"/>
                    <a:pt x="2585766" y="193605"/>
                  </a:cubicBezTo>
                  <a:lnTo>
                    <a:pt x="2585766" y="193605"/>
                  </a:lnTo>
                  <a:cubicBezTo>
                    <a:pt x="2585766" y="300529"/>
                    <a:pt x="2499027" y="387209"/>
                    <a:pt x="2392030" y="387209"/>
                  </a:cubicBezTo>
                  <a:lnTo>
                    <a:pt x="193735" y="387209"/>
                  </a:lnTo>
                  <a:cubicBezTo>
                    <a:pt x="86739" y="387209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77"/>
                    <a:pt x="86739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3D2F746F-21F3-B11E-5CD8-F0C52C3FCBA6}"/>
                </a:ext>
              </a:extLst>
            </p:cNvPr>
            <p:cNvSpPr/>
            <p:nvPr/>
          </p:nvSpPr>
          <p:spPr>
            <a:xfrm>
              <a:off x="4547922" y="4361148"/>
              <a:ext cx="3455596" cy="387209"/>
            </a:xfrm>
            <a:custGeom>
              <a:avLst/>
              <a:gdLst>
                <a:gd name="connsiteX0" fmla="*/ 193735 w 3455596"/>
                <a:gd name="connsiteY0" fmla="*/ 0 h 387209"/>
                <a:gd name="connsiteX1" fmla="*/ 3261861 w 3455596"/>
                <a:gd name="connsiteY1" fmla="*/ 0 h 387209"/>
                <a:gd name="connsiteX2" fmla="*/ 3455597 w 3455596"/>
                <a:gd name="connsiteY2" fmla="*/ 193605 h 387209"/>
                <a:gd name="connsiteX3" fmla="*/ 3455597 w 3455596"/>
                <a:gd name="connsiteY3" fmla="*/ 193605 h 387209"/>
                <a:gd name="connsiteX4" fmla="*/ 3261861 w 3455596"/>
                <a:gd name="connsiteY4" fmla="*/ 387210 h 387209"/>
                <a:gd name="connsiteX5" fmla="*/ 193735 w 3455596"/>
                <a:gd name="connsiteY5" fmla="*/ 387210 h 387209"/>
                <a:gd name="connsiteX6" fmla="*/ 0 w 3455596"/>
                <a:gd name="connsiteY6" fmla="*/ 193605 h 387209"/>
                <a:gd name="connsiteX7" fmla="*/ 0 w 3455596"/>
                <a:gd name="connsiteY7" fmla="*/ 193605 h 387209"/>
                <a:gd name="connsiteX8" fmla="*/ 193735 w 3455596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55596" h="387209">
                  <a:moveTo>
                    <a:pt x="193735" y="0"/>
                  </a:moveTo>
                  <a:lnTo>
                    <a:pt x="3261861" y="0"/>
                  </a:lnTo>
                  <a:cubicBezTo>
                    <a:pt x="3368858" y="0"/>
                    <a:pt x="3455597" y="86680"/>
                    <a:pt x="3455597" y="193605"/>
                  </a:cubicBezTo>
                  <a:lnTo>
                    <a:pt x="3455597" y="193605"/>
                  </a:lnTo>
                  <a:cubicBezTo>
                    <a:pt x="3455597" y="300529"/>
                    <a:pt x="3368858" y="387210"/>
                    <a:pt x="3261861" y="387210"/>
                  </a:cubicBezTo>
                  <a:lnTo>
                    <a:pt x="193735" y="387210"/>
                  </a:lnTo>
                  <a:cubicBezTo>
                    <a:pt x="86739" y="387210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77"/>
                    <a:pt x="86739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9402928D-7F33-CF64-6A61-24A324346483}"/>
                </a:ext>
              </a:extLst>
            </p:cNvPr>
            <p:cNvSpPr/>
            <p:nvPr/>
          </p:nvSpPr>
          <p:spPr>
            <a:xfrm>
              <a:off x="4808871" y="2796513"/>
              <a:ext cx="391010" cy="390746"/>
            </a:xfrm>
            <a:custGeom>
              <a:avLst/>
              <a:gdLst>
                <a:gd name="connsiteX0" fmla="*/ 195505 w 391010"/>
                <a:gd name="connsiteY0" fmla="*/ 0 h 390746"/>
                <a:gd name="connsiteX1" fmla="*/ 195505 w 391010"/>
                <a:gd name="connsiteY1" fmla="*/ 0 h 390746"/>
                <a:gd name="connsiteX2" fmla="*/ 391011 w 391010"/>
                <a:gd name="connsiteY2" fmla="*/ 195373 h 390746"/>
                <a:gd name="connsiteX3" fmla="*/ 391011 w 391010"/>
                <a:gd name="connsiteY3" fmla="*/ 195373 h 390746"/>
                <a:gd name="connsiteX4" fmla="*/ 195505 w 391010"/>
                <a:gd name="connsiteY4" fmla="*/ 390747 h 390746"/>
                <a:gd name="connsiteX5" fmla="*/ 195505 w 391010"/>
                <a:gd name="connsiteY5" fmla="*/ 390747 h 390746"/>
                <a:gd name="connsiteX6" fmla="*/ 0 w 391010"/>
                <a:gd name="connsiteY6" fmla="*/ 195373 h 390746"/>
                <a:gd name="connsiteX7" fmla="*/ 0 w 391010"/>
                <a:gd name="connsiteY7" fmla="*/ 195373 h 390746"/>
                <a:gd name="connsiteX8" fmla="*/ 195505 w 391010"/>
                <a:gd name="connsiteY8" fmla="*/ 0 h 39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10" h="390746">
                  <a:moveTo>
                    <a:pt x="195505" y="0"/>
                  </a:moveTo>
                  <a:lnTo>
                    <a:pt x="195505" y="0"/>
                  </a:lnTo>
                  <a:cubicBezTo>
                    <a:pt x="303479" y="0"/>
                    <a:pt x="391011" y="87473"/>
                    <a:pt x="391011" y="195373"/>
                  </a:cubicBezTo>
                  <a:lnTo>
                    <a:pt x="391011" y="195373"/>
                  </a:lnTo>
                  <a:cubicBezTo>
                    <a:pt x="391011" y="303274"/>
                    <a:pt x="303479" y="390747"/>
                    <a:pt x="195505" y="390747"/>
                  </a:cubicBezTo>
                  <a:lnTo>
                    <a:pt x="195505" y="390747"/>
                  </a:lnTo>
                  <a:cubicBezTo>
                    <a:pt x="87532" y="390747"/>
                    <a:pt x="0" y="303274"/>
                    <a:pt x="0" y="195373"/>
                  </a:cubicBezTo>
                  <a:lnTo>
                    <a:pt x="0" y="195373"/>
                  </a:lnTo>
                  <a:cubicBezTo>
                    <a:pt x="0" y="87469"/>
                    <a:pt x="87532" y="0"/>
                    <a:pt x="19550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BA241D41-C7E1-E54B-CBC8-A02AEF2FACDB}"/>
                </a:ext>
              </a:extLst>
            </p:cNvPr>
            <p:cNvSpPr/>
            <p:nvPr/>
          </p:nvSpPr>
          <p:spPr>
            <a:xfrm>
              <a:off x="4184175" y="3318056"/>
              <a:ext cx="2182483" cy="387209"/>
            </a:xfrm>
            <a:custGeom>
              <a:avLst/>
              <a:gdLst>
                <a:gd name="connsiteX0" fmla="*/ 1988747 w 2182483"/>
                <a:gd name="connsiteY0" fmla="*/ 387209 h 387209"/>
                <a:gd name="connsiteX1" fmla="*/ 193735 w 2182483"/>
                <a:gd name="connsiteY1" fmla="*/ 387209 h 387209"/>
                <a:gd name="connsiteX2" fmla="*/ 0 w 2182483"/>
                <a:gd name="connsiteY2" fmla="*/ 193605 h 387209"/>
                <a:gd name="connsiteX3" fmla="*/ 0 w 2182483"/>
                <a:gd name="connsiteY3" fmla="*/ 193605 h 387209"/>
                <a:gd name="connsiteX4" fmla="*/ 193735 w 2182483"/>
                <a:gd name="connsiteY4" fmla="*/ 0 h 387209"/>
                <a:gd name="connsiteX5" fmla="*/ 1988747 w 2182483"/>
                <a:gd name="connsiteY5" fmla="*/ 0 h 387209"/>
                <a:gd name="connsiteX6" fmla="*/ 2182483 w 2182483"/>
                <a:gd name="connsiteY6" fmla="*/ 193605 h 387209"/>
                <a:gd name="connsiteX7" fmla="*/ 2182483 w 2182483"/>
                <a:gd name="connsiteY7" fmla="*/ 193605 h 387209"/>
                <a:gd name="connsiteX8" fmla="*/ 1988747 w 2182483"/>
                <a:gd name="connsiteY8" fmla="*/ 387209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2483" h="387209">
                  <a:moveTo>
                    <a:pt x="1988747" y="387209"/>
                  </a:moveTo>
                  <a:lnTo>
                    <a:pt x="193735" y="387209"/>
                  </a:lnTo>
                  <a:cubicBezTo>
                    <a:pt x="86739" y="387209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80"/>
                    <a:pt x="86739" y="0"/>
                    <a:pt x="193735" y="0"/>
                  </a:cubicBezTo>
                  <a:lnTo>
                    <a:pt x="1988747" y="0"/>
                  </a:lnTo>
                  <a:cubicBezTo>
                    <a:pt x="2095744" y="0"/>
                    <a:pt x="2182483" y="86680"/>
                    <a:pt x="2182483" y="193605"/>
                  </a:cubicBezTo>
                  <a:lnTo>
                    <a:pt x="2182483" y="193605"/>
                  </a:lnTo>
                  <a:cubicBezTo>
                    <a:pt x="2182480" y="300529"/>
                    <a:pt x="2095744" y="387209"/>
                    <a:pt x="1988747" y="387209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40148E03-014A-99A9-597D-27BCC24EE38D}"/>
                </a:ext>
              </a:extLst>
            </p:cNvPr>
            <p:cNvSpPr/>
            <p:nvPr/>
          </p:nvSpPr>
          <p:spPr>
            <a:xfrm>
              <a:off x="7030890" y="2796510"/>
              <a:ext cx="972629" cy="387209"/>
            </a:xfrm>
            <a:custGeom>
              <a:avLst/>
              <a:gdLst>
                <a:gd name="connsiteX0" fmla="*/ 778894 w 972629"/>
                <a:gd name="connsiteY0" fmla="*/ 387209 h 387209"/>
                <a:gd name="connsiteX1" fmla="*/ 193735 w 972629"/>
                <a:gd name="connsiteY1" fmla="*/ 387209 h 387209"/>
                <a:gd name="connsiteX2" fmla="*/ 0 w 972629"/>
                <a:gd name="connsiteY2" fmla="*/ 193605 h 387209"/>
                <a:gd name="connsiteX3" fmla="*/ 0 w 972629"/>
                <a:gd name="connsiteY3" fmla="*/ 193605 h 387209"/>
                <a:gd name="connsiteX4" fmla="*/ 193735 w 972629"/>
                <a:gd name="connsiteY4" fmla="*/ 0 h 387209"/>
                <a:gd name="connsiteX5" fmla="*/ 778894 w 972629"/>
                <a:gd name="connsiteY5" fmla="*/ 0 h 387209"/>
                <a:gd name="connsiteX6" fmla="*/ 972629 w 972629"/>
                <a:gd name="connsiteY6" fmla="*/ 193605 h 387209"/>
                <a:gd name="connsiteX7" fmla="*/ 972629 w 972629"/>
                <a:gd name="connsiteY7" fmla="*/ 193605 h 387209"/>
                <a:gd name="connsiteX8" fmla="*/ 778894 w 972629"/>
                <a:gd name="connsiteY8" fmla="*/ 387209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72629" h="387209">
                  <a:moveTo>
                    <a:pt x="778894" y="387209"/>
                  </a:moveTo>
                  <a:lnTo>
                    <a:pt x="193735" y="387209"/>
                  </a:lnTo>
                  <a:cubicBezTo>
                    <a:pt x="86739" y="387209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80"/>
                    <a:pt x="86739" y="0"/>
                    <a:pt x="193735" y="0"/>
                  </a:cubicBezTo>
                  <a:lnTo>
                    <a:pt x="778894" y="0"/>
                  </a:lnTo>
                  <a:cubicBezTo>
                    <a:pt x="885890" y="0"/>
                    <a:pt x="972629" y="86680"/>
                    <a:pt x="972629" y="193605"/>
                  </a:cubicBezTo>
                  <a:lnTo>
                    <a:pt x="972629" y="193605"/>
                  </a:lnTo>
                  <a:cubicBezTo>
                    <a:pt x="972625" y="300529"/>
                    <a:pt x="885890" y="387209"/>
                    <a:pt x="778894" y="387209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FA0EE070-5070-C7B1-A123-E063CBF896FD}"/>
                </a:ext>
              </a:extLst>
            </p:cNvPr>
            <p:cNvSpPr/>
            <p:nvPr/>
          </p:nvSpPr>
          <p:spPr>
            <a:xfrm>
              <a:off x="6872738" y="3847502"/>
              <a:ext cx="1130780" cy="387209"/>
            </a:xfrm>
            <a:custGeom>
              <a:avLst/>
              <a:gdLst>
                <a:gd name="connsiteX0" fmla="*/ 937045 w 1130780"/>
                <a:gd name="connsiteY0" fmla="*/ 387209 h 387209"/>
                <a:gd name="connsiteX1" fmla="*/ 193735 w 1130780"/>
                <a:gd name="connsiteY1" fmla="*/ 387209 h 387209"/>
                <a:gd name="connsiteX2" fmla="*/ 0 w 1130780"/>
                <a:gd name="connsiteY2" fmla="*/ 193605 h 387209"/>
                <a:gd name="connsiteX3" fmla="*/ 0 w 1130780"/>
                <a:gd name="connsiteY3" fmla="*/ 193605 h 387209"/>
                <a:gd name="connsiteX4" fmla="*/ 193735 w 1130780"/>
                <a:gd name="connsiteY4" fmla="*/ 0 h 387209"/>
                <a:gd name="connsiteX5" fmla="*/ 937045 w 1130780"/>
                <a:gd name="connsiteY5" fmla="*/ 0 h 387209"/>
                <a:gd name="connsiteX6" fmla="*/ 1130781 w 1130780"/>
                <a:gd name="connsiteY6" fmla="*/ 193605 h 387209"/>
                <a:gd name="connsiteX7" fmla="*/ 1130781 w 1130780"/>
                <a:gd name="connsiteY7" fmla="*/ 193605 h 387209"/>
                <a:gd name="connsiteX8" fmla="*/ 937045 w 1130780"/>
                <a:gd name="connsiteY8" fmla="*/ 387209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0780" h="387209">
                  <a:moveTo>
                    <a:pt x="937045" y="387209"/>
                  </a:moveTo>
                  <a:lnTo>
                    <a:pt x="193735" y="387209"/>
                  </a:lnTo>
                  <a:cubicBezTo>
                    <a:pt x="86739" y="387209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80"/>
                    <a:pt x="86739" y="0"/>
                    <a:pt x="193735" y="0"/>
                  </a:cubicBezTo>
                  <a:lnTo>
                    <a:pt x="937045" y="0"/>
                  </a:lnTo>
                  <a:cubicBezTo>
                    <a:pt x="1044042" y="0"/>
                    <a:pt x="1130781" y="86680"/>
                    <a:pt x="1130781" y="193605"/>
                  </a:cubicBezTo>
                  <a:lnTo>
                    <a:pt x="1130781" y="193605"/>
                  </a:lnTo>
                  <a:cubicBezTo>
                    <a:pt x="1130776" y="300529"/>
                    <a:pt x="1044042" y="387209"/>
                    <a:pt x="937045" y="387209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DB8B57A6-CE19-EC94-C295-1A4CFC651144}"/>
                </a:ext>
              </a:extLst>
            </p:cNvPr>
            <p:cNvSpPr/>
            <p:nvPr/>
          </p:nvSpPr>
          <p:spPr>
            <a:xfrm>
              <a:off x="4184175" y="2796513"/>
              <a:ext cx="2751822" cy="387209"/>
            </a:xfrm>
            <a:custGeom>
              <a:avLst/>
              <a:gdLst>
                <a:gd name="connsiteX0" fmla="*/ 193735 w 2751822"/>
                <a:gd name="connsiteY0" fmla="*/ 0 h 387209"/>
                <a:gd name="connsiteX1" fmla="*/ 2558087 w 2751822"/>
                <a:gd name="connsiteY1" fmla="*/ 0 h 387209"/>
                <a:gd name="connsiteX2" fmla="*/ 2751823 w 2751822"/>
                <a:gd name="connsiteY2" fmla="*/ 193605 h 387209"/>
                <a:gd name="connsiteX3" fmla="*/ 2751823 w 2751822"/>
                <a:gd name="connsiteY3" fmla="*/ 193605 h 387209"/>
                <a:gd name="connsiteX4" fmla="*/ 2558087 w 2751822"/>
                <a:gd name="connsiteY4" fmla="*/ 387209 h 387209"/>
                <a:gd name="connsiteX5" fmla="*/ 193735 w 2751822"/>
                <a:gd name="connsiteY5" fmla="*/ 387209 h 387209"/>
                <a:gd name="connsiteX6" fmla="*/ 0 w 2751822"/>
                <a:gd name="connsiteY6" fmla="*/ 193605 h 387209"/>
                <a:gd name="connsiteX7" fmla="*/ 0 w 2751822"/>
                <a:gd name="connsiteY7" fmla="*/ 193605 h 387209"/>
                <a:gd name="connsiteX8" fmla="*/ 193735 w 2751822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51822" h="387209">
                  <a:moveTo>
                    <a:pt x="193735" y="0"/>
                  </a:moveTo>
                  <a:lnTo>
                    <a:pt x="2558087" y="0"/>
                  </a:lnTo>
                  <a:cubicBezTo>
                    <a:pt x="2665084" y="0"/>
                    <a:pt x="2751823" y="86680"/>
                    <a:pt x="2751823" y="193605"/>
                  </a:cubicBezTo>
                  <a:lnTo>
                    <a:pt x="2751823" y="193605"/>
                  </a:lnTo>
                  <a:cubicBezTo>
                    <a:pt x="2751823" y="300529"/>
                    <a:pt x="2665084" y="387209"/>
                    <a:pt x="2558087" y="387209"/>
                  </a:cubicBezTo>
                  <a:lnTo>
                    <a:pt x="193735" y="387209"/>
                  </a:lnTo>
                  <a:cubicBezTo>
                    <a:pt x="86739" y="387209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77"/>
                    <a:pt x="86739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8A8A8C63-B850-813B-5015-8CAF751BEA52}"/>
                </a:ext>
              </a:extLst>
            </p:cNvPr>
            <p:cNvSpPr/>
            <p:nvPr/>
          </p:nvSpPr>
          <p:spPr>
            <a:xfrm>
              <a:off x="5275416" y="5925784"/>
              <a:ext cx="391010" cy="390746"/>
            </a:xfrm>
            <a:custGeom>
              <a:avLst/>
              <a:gdLst>
                <a:gd name="connsiteX0" fmla="*/ 195505 w 391010"/>
                <a:gd name="connsiteY0" fmla="*/ 0 h 390746"/>
                <a:gd name="connsiteX1" fmla="*/ 195505 w 391010"/>
                <a:gd name="connsiteY1" fmla="*/ 0 h 390746"/>
                <a:gd name="connsiteX2" fmla="*/ 391011 w 391010"/>
                <a:gd name="connsiteY2" fmla="*/ 195373 h 390746"/>
                <a:gd name="connsiteX3" fmla="*/ 391011 w 391010"/>
                <a:gd name="connsiteY3" fmla="*/ 195373 h 390746"/>
                <a:gd name="connsiteX4" fmla="*/ 195505 w 391010"/>
                <a:gd name="connsiteY4" fmla="*/ 390747 h 390746"/>
                <a:gd name="connsiteX5" fmla="*/ 195505 w 391010"/>
                <a:gd name="connsiteY5" fmla="*/ 390747 h 390746"/>
                <a:gd name="connsiteX6" fmla="*/ 0 w 391010"/>
                <a:gd name="connsiteY6" fmla="*/ 195373 h 390746"/>
                <a:gd name="connsiteX7" fmla="*/ 0 w 391010"/>
                <a:gd name="connsiteY7" fmla="*/ 195373 h 390746"/>
                <a:gd name="connsiteX8" fmla="*/ 195505 w 391010"/>
                <a:gd name="connsiteY8" fmla="*/ 0 h 39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10" h="390746">
                  <a:moveTo>
                    <a:pt x="195505" y="0"/>
                  </a:moveTo>
                  <a:lnTo>
                    <a:pt x="195505" y="0"/>
                  </a:lnTo>
                  <a:cubicBezTo>
                    <a:pt x="303479" y="0"/>
                    <a:pt x="391011" y="87473"/>
                    <a:pt x="391011" y="195373"/>
                  </a:cubicBezTo>
                  <a:lnTo>
                    <a:pt x="391011" y="195373"/>
                  </a:lnTo>
                  <a:cubicBezTo>
                    <a:pt x="391011" y="303274"/>
                    <a:pt x="303479" y="390747"/>
                    <a:pt x="195505" y="390747"/>
                  </a:cubicBezTo>
                  <a:lnTo>
                    <a:pt x="195505" y="390747"/>
                  </a:lnTo>
                  <a:cubicBezTo>
                    <a:pt x="87532" y="390747"/>
                    <a:pt x="0" y="303274"/>
                    <a:pt x="0" y="195373"/>
                  </a:cubicBezTo>
                  <a:lnTo>
                    <a:pt x="0" y="195373"/>
                  </a:lnTo>
                  <a:cubicBezTo>
                    <a:pt x="0" y="87469"/>
                    <a:pt x="87532" y="0"/>
                    <a:pt x="19550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11173691-8CE9-D8EA-E51F-4A6B4EB6C27B}"/>
                </a:ext>
              </a:extLst>
            </p:cNvPr>
            <p:cNvSpPr/>
            <p:nvPr/>
          </p:nvSpPr>
          <p:spPr>
            <a:xfrm>
              <a:off x="4184175" y="5925784"/>
              <a:ext cx="2585765" cy="387206"/>
            </a:xfrm>
            <a:custGeom>
              <a:avLst/>
              <a:gdLst>
                <a:gd name="connsiteX0" fmla="*/ 193735 w 2585765"/>
                <a:gd name="connsiteY0" fmla="*/ 0 h 387206"/>
                <a:gd name="connsiteX1" fmla="*/ 2392030 w 2585765"/>
                <a:gd name="connsiteY1" fmla="*/ 0 h 387206"/>
                <a:gd name="connsiteX2" fmla="*/ 2585766 w 2585765"/>
                <a:gd name="connsiteY2" fmla="*/ 193605 h 387206"/>
                <a:gd name="connsiteX3" fmla="*/ 2585766 w 2585765"/>
                <a:gd name="connsiteY3" fmla="*/ 193605 h 387206"/>
                <a:gd name="connsiteX4" fmla="*/ 2392030 w 2585765"/>
                <a:gd name="connsiteY4" fmla="*/ 387206 h 387206"/>
                <a:gd name="connsiteX5" fmla="*/ 193735 w 2585765"/>
                <a:gd name="connsiteY5" fmla="*/ 387206 h 387206"/>
                <a:gd name="connsiteX6" fmla="*/ 0 w 2585765"/>
                <a:gd name="connsiteY6" fmla="*/ 193605 h 387206"/>
                <a:gd name="connsiteX7" fmla="*/ 0 w 2585765"/>
                <a:gd name="connsiteY7" fmla="*/ 193605 h 387206"/>
                <a:gd name="connsiteX8" fmla="*/ 193735 w 2585765"/>
                <a:gd name="connsiteY8" fmla="*/ 0 h 38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85765" h="387206">
                  <a:moveTo>
                    <a:pt x="193735" y="0"/>
                  </a:moveTo>
                  <a:lnTo>
                    <a:pt x="2392030" y="0"/>
                  </a:lnTo>
                  <a:cubicBezTo>
                    <a:pt x="2499027" y="0"/>
                    <a:pt x="2585766" y="86680"/>
                    <a:pt x="2585766" y="193605"/>
                  </a:cubicBezTo>
                  <a:lnTo>
                    <a:pt x="2585766" y="193605"/>
                  </a:lnTo>
                  <a:cubicBezTo>
                    <a:pt x="2585766" y="300529"/>
                    <a:pt x="2499027" y="387206"/>
                    <a:pt x="2392030" y="387206"/>
                  </a:cubicBezTo>
                  <a:lnTo>
                    <a:pt x="193735" y="387206"/>
                  </a:lnTo>
                  <a:cubicBezTo>
                    <a:pt x="86739" y="387206"/>
                    <a:pt x="0" y="300526"/>
                    <a:pt x="0" y="193605"/>
                  </a:cubicBezTo>
                  <a:lnTo>
                    <a:pt x="0" y="193605"/>
                  </a:lnTo>
                  <a:cubicBezTo>
                    <a:pt x="0" y="86677"/>
                    <a:pt x="86739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CF973652-B4B8-587C-745C-C832D6A4C5FE}"/>
                </a:ext>
              </a:extLst>
            </p:cNvPr>
            <p:cNvSpPr/>
            <p:nvPr/>
          </p:nvSpPr>
          <p:spPr>
            <a:xfrm>
              <a:off x="6872738" y="5925784"/>
              <a:ext cx="1130780" cy="387209"/>
            </a:xfrm>
            <a:custGeom>
              <a:avLst/>
              <a:gdLst>
                <a:gd name="connsiteX0" fmla="*/ 193735 w 1130780"/>
                <a:gd name="connsiteY0" fmla="*/ 0 h 387209"/>
                <a:gd name="connsiteX1" fmla="*/ 937045 w 1130780"/>
                <a:gd name="connsiteY1" fmla="*/ 0 h 387209"/>
                <a:gd name="connsiteX2" fmla="*/ 1130781 w 1130780"/>
                <a:gd name="connsiteY2" fmla="*/ 193605 h 387209"/>
                <a:gd name="connsiteX3" fmla="*/ 1130781 w 1130780"/>
                <a:gd name="connsiteY3" fmla="*/ 193605 h 387209"/>
                <a:gd name="connsiteX4" fmla="*/ 937045 w 1130780"/>
                <a:gd name="connsiteY4" fmla="*/ 387209 h 387209"/>
                <a:gd name="connsiteX5" fmla="*/ 193735 w 1130780"/>
                <a:gd name="connsiteY5" fmla="*/ 387209 h 387209"/>
                <a:gd name="connsiteX6" fmla="*/ 0 w 1130780"/>
                <a:gd name="connsiteY6" fmla="*/ 193605 h 387209"/>
                <a:gd name="connsiteX7" fmla="*/ 0 w 1130780"/>
                <a:gd name="connsiteY7" fmla="*/ 193605 h 387209"/>
                <a:gd name="connsiteX8" fmla="*/ 193735 w 1130780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0780" h="387209">
                  <a:moveTo>
                    <a:pt x="193735" y="0"/>
                  </a:moveTo>
                  <a:lnTo>
                    <a:pt x="937045" y="0"/>
                  </a:lnTo>
                  <a:cubicBezTo>
                    <a:pt x="1044042" y="0"/>
                    <a:pt x="1130781" y="86680"/>
                    <a:pt x="1130781" y="193605"/>
                  </a:cubicBezTo>
                  <a:lnTo>
                    <a:pt x="1130781" y="193605"/>
                  </a:lnTo>
                  <a:cubicBezTo>
                    <a:pt x="1130781" y="300529"/>
                    <a:pt x="1044042" y="387209"/>
                    <a:pt x="937045" y="387209"/>
                  </a:cubicBezTo>
                  <a:lnTo>
                    <a:pt x="193735" y="387209"/>
                  </a:lnTo>
                  <a:cubicBezTo>
                    <a:pt x="86739" y="387209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77"/>
                    <a:pt x="86739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493E2F35-E70E-DC1F-7383-D8B88DC3F4B9}"/>
                </a:ext>
              </a:extLst>
            </p:cNvPr>
            <p:cNvSpPr/>
            <p:nvPr/>
          </p:nvSpPr>
          <p:spPr>
            <a:xfrm>
              <a:off x="7616047" y="4882691"/>
              <a:ext cx="391010" cy="390746"/>
            </a:xfrm>
            <a:custGeom>
              <a:avLst/>
              <a:gdLst>
                <a:gd name="connsiteX0" fmla="*/ 195505 w 391010"/>
                <a:gd name="connsiteY0" fmla="*/ 0 h 390746"/>
                <a:gd name="connsiteX1" fmla="*/ 195505 w 391010"/>
                <a:gd name="connsiteY1" fmla="*/ 0 h 390746"/>
                <a:gd name="connsiteX2" fmla="*/ 391011 w 391010"/>
                <a:gd name="connsiteY2" fmla="*/ 195373 h 390746"/>
                <a:gd name="connsiteX3" fmla="*/ 391011 w 391010"/>
                <a:gd name="connsiteY3" fmla="*/ 195373 h 390746"/>
                <a:gd name="connsiteX4" fmla="*/ 195505 w 391010"/>
                <a:gd name="connsiteY4" fmla="*/ 390747 h 390746"/>
                <a:gd name="connsiteX5" fmla="*/ 195505 w 391010"/>
                <a:gd name="connsiteY5" fmla="*/ 390747 h 390746"/>
                <a:gd name="connsiteX6" fmla="*/ 0 w 391010"/>
                <a:gd name="connsiteY6" fmla="*/ 195373 h 390746"/>
                <a:gd name="connsiteX7" fmla="*/ 0 w 391010"/>
                <a:gd name="connsiteY7" fmla="*/ 195373 h 390746"/>
                <a:gd name="connsiteX8" fmla="*/ 195505 w 391010"/>
                <a:gd name="connsiteY8" fmla="*/ 0 h 39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10" h="390746">
                  <a:moveTo>
                    <a:pt x="195505" y="0"/>
                  </a:moveTo>
                  <a:lnTo>
                    <a:pt x="195505" y="0"/>
                  </a:lnTo>
                  <a:cubicBezTo>
                    <a:pt x="303480" y="0"/>
                    <a:pt x="391011" y="87473"/>
                    <a:pt x="391011" y="195373"/>
                  </a:cubicBezTo>
                  <a:lnTo>
                    <a:pt x="391011" y="195373"/>
                  </a:lnTo>
                  <a:cubicBezTo>
                    <a:pt x="391011" y="303274"/>
                    <a:pt x="303480" y="390747"/>
                    <a:pt x="195505" y="390747"/>
                  </a:cubicBezTo>
                  <a:lnTo>
                    <a:pt x="195505" y="390747"/>
                  </a:lnTo>
                  <a:cubicBezTo>
                    <a:pt x="87532" y="390747"/>
                    <a:pt x="0" y="303274"/>
                    <a:pt x="0" y="195373"/>
                  </a:cubicBezTo>
                  <a:lnTo>
                    <a:pt x="0" y="195373"/>
                  </a:lnTo>
                  <a:cubicBezTo>
                    <a:pt x="0" y="87473"/>
                    <a:pt x="87532" y="0"/>
                    <a:pt x="19550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E376A710-3290-ED32-B6A5-95741351C059}"/>
                </a:ext>
              </a:extLst>
            </p:cNvPr>
            <p:cNvSpPr/>
            <p:nvPr/>
          </p:nvSpPr>
          <p:spPr>
            <a:xfrm>
              <a:off x="4184175" y="6455230"/>
              <a:ext cx="759124" cy="387209"/>
            </a:xfrm>
            <a:custGeom>
              <a:avLst/>
              <a:gdLst>
                <a:gd name="connsiteX0" fmla="*/ 193735 w 759124"/>
                <a:gd name="connsiteY0" fmla="*/ 0 h 387209"/>
                <a:gd name="connsiteX1" fmla="*/ 565388 w 759124"/>
                <a:gd name="connsiteY1" fmla="*/ 0 h 387209"/>
                <a:gd name="connsiteX2" fmla="*/ 759124 w 759124"/>
                <a:gd name="connsiteY2" fmla="*/ 193605 h 387209"/>
                <a:gd name="connsiteX3" fmla="*/ 759124 w 759124"/>
                <a:gd name="connsiteY3" fmla="*/ 193605 h 387209"/>
                <a:gd name="connsiteX4" fmla="*/ 565388 w 759124"/>
                <a:gd name="connsiteY4" fmla="*/ 387210 h 387209"/>
                <a:gd name="connsiteX5" fmla="*/ 193735 w 759124"/>
                <a:gd name="connsiteY5" fmla="*/ 387210 h 387209"/>
                <a:gd name="connsiteX6" fmla="*/ 0 w 759124"/>
                <a:gd name="connsiteY6" fmla="*/ 193605 h 387209"/>
                <a:gd name="connsiteX7" fmla="*/ 0 w 759124"/>
                <a:gd name="connsiteY7" fmla="*/ 193605 h 387209"/>
                <a:gd name="connsiteX8" fmla="*/ 193735 w 759124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9124" h="387209">
                  <a:moveTo>
                    <a:pt x="193735" y="0"/>
                  </a:moveTo>
                  <a:lnTo>
                    <a:pt x="565388" y="0"/>
                  </a:lnTo>
                  <a:cubicBezTo>
                    <a:pt x="672385" y="0"/>
                    <a:pt x="759124" y="86680"/>
                    <a:pt x="759124" y="193605"/>
                  </a:cubicBezTo>
                  <a:lnTo>
                    <a:pt x="759124" y="193605"/>
                  </a:lnTo>
                  <a:cubicBezTo>
                    <a:pt x="759124" y="300529"/>
                    <a:pt x="672385" y="387210"/>
                    <a:pt x="565388" y="387210"/>
                  </a:cubicBezTo>
                  <a:lnTo>
                    <a:pt x="193735" y="387210"/>
                  </a:lnTo>
                  <a:cubicBezTo>
                    <a:pt x="86739" y="387210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80"/>
                    <a:pt x="86739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0EFC1464-A2D1-A455-8BF4-82CBE33F00C1}"/>
                </a:ext>
              </a:extLst>
            </p:cNvPr>
            <p:cNvSpPr/>
            <p:nvPr/>
          </p:nvSpPr>
          <p:spPr>
            <a:xfrm>
              <a:off x="5030282" y="6455230"/>
              <a:ext cx="877736" cy="387209"/>
            </a:xfrm>
            <a:custGeom>
              <a:avLst/>
              <a:gdLst>
                <a:gd name="connsiteX0" fmla="*/ 193735 w 877736"/>
                <a:gd name="connsiteY0" fmla="*/ 0 h 387209"/>
                <a:gd name="connsiteX1" fmla="*/ 684001 w 877736"/>
                <a:gd name="connsiteY1" fmla="*/ 0 h 387209"/>
                <a:gd name="connsiteX2" fmla="*/ 877737 w 877736"/>
                <a:gd name="connsiteY2" fmla="*/ 193605 h 387209"/>
                <a:gd name="connsiteX3" fmla="*/ 877737 w 877736"/>
                <a:gd name="connsiteY3" fmla="*/ 193605 h 387209"/>
                <a:gd name="connsiteX4" fmla="*/ 684001 w 877736"/>
                <a:gd name="connsiteY4" fmla="*/ 387210 h 387209"/>
                <a:gd name="connsiteX5" fmla="*/ 193735 w 877736"/>
                <a:gd name="connsiteY5" fmla="*/ 387210 h 387209"/>
                <a:gd name="connsiteX6" fmla="*/ 0 w 877736"/>
                <a:gd name="connsiteY6" fmla="*/ 193605 h 387209"/>
                <a:gd name="connsiteX7" fmla="*/ 0 w 877736"/>
                <a:gd name="connsiteY7" fmla="*/ 193605 h 387209"/>
                <a:gd name="connsiteX8" fmla="*/ 193735 w 877736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7736" h="387209">
                  <a:moveTo>
                    <a:pt x="193735" y="0"/>
                  </a:moveTo>
                  <a:lnTo>
                    <a:pt x="684001" y="0"/>
                  </a:lnTo>
                  <a:cubicBezTo>
                    <a:pt x="790998" y="0"/>
                    <a:pt x="877737" y="86680"/>
                    <a:pt x="877737" y="193605"/>
                  </a:cubicBezTo>
                  <a:lnTo>
                    <a:pt x="877737" y="193605"/>
                  </a:lnTo>
                  <a:cubicBezTo>
                    <a:pt x="877737" y="300529"/>
                    <a:pt x="790998" y="387210"/>
                    <a:pt x="684001" y="387210"/>
                  </a:cubicBezTo>
                  <a:lnTo>
                    <a:pt x="193735" y="387210"/>
                  </a:lnTo>
                  <a:cubicBezTo>
                    <a:pt x="86739" y="387210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80"/>
                    <a:pt x="86739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E08488A0-7525-48EC-AB94-237314457CB6}"/>
                </a:ext>
              </a:extLst>
            </p:cNvPr>
            <p:cNvSpPr/>
            <p:nvPr/>
          </p:nvSpPr>
          <p:spPr>
            <a:xfrm>
              <a:off x="6010816" y="6455230"/>
              <a:ext cx="1992702" cy="387209"/>
            </a:xfrm>
            <a:custGeom>
              <a:avLst/>
              <a:gdLst>
                <a:gd name="connsiteX0" fmla="*/ 193736 w 1992702"/>
                <a:gd name="connsiteY0" fmla="*/ 0 h 387209"/>
                <a:gd name="connsiteX1" fmla="*/ 1798967 w 1992702"/>
                <a:gd name="connsiteY1" fmla="*/ 0 h 387209"/>
                <a:gd name="connsiteX2" fmla="*/ 1992703 w 1992702"/>
                <a:gd name="connsiteY2" fmla="*/ 193605 h 387209"/>
                <a:gd name="connsiteX3" fmla="*/ 1992703 w 1992702"/>
                <a:gd name="connsiteY3" fmla="*/ 193605 h 387209"/>
                <a:gd name="connsiteX4" fmla="*/ 1798967 w 1992702"/>
                <a:gd name="connsiteY4" fmla="*/ 387210 h 387209"/>
                <a:gd name="connsiteX5" fmla="*/ 193736 w 1992702"/>
                <a:gd name="connsiteY5" fmla="*/ 387210 h 387209"/>
                <a:gd name="connsiteX6" fmla="*/ 0 w 1992702"/>
                <a:gd name="connsiteY6" fmla="*/ 193605 h 387209"/>
                <a:gd name="connsiteX7" fmla="*/ 0 w 1992702"/>
                <a:gd name="connsiteY7" fmla="*/ 193605 h 387209"/>
                <a:gd name="connsiteX8" fmla="*/ 193736 w 1992702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92702" h="387209">
                  <a:moveTo>
                    <a:pt x="193736" y="0"/>
                  </a:moveTo>
                  <a:lnTo>
                    <a:pt x="1798967" y="0"/>
                  </a:lnTo>
                  <a:cubicBezTo>
                    <a:pt x="1905964" y="0"/>
                    <a:pt x="1992703" y="86680"/>
                    <a:pt x="1992703" y="193605"/>
                  </a:cubicBezTo>
                  <a:lnTo>
                    <a:pt x="1992703" y="193605"/>
                  </a:lnTo>
                  <a:cubicBezTo>
                    <a:pt x="1992703" y="300529"/>
                    <a:pt x="1905964" y="387210"/>
                    <a:pt x="1798967" y="387210"/>
                  </a:cubicBezTo>
                  <a:lnTo>
                    <a:pt x="193736" y="387210"/>
                  </a:lnTo>
                  <a:cubicBezTo>
                    <a:pt x="86739" y="387210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80"/>
                    <a:pt x="86739" y="0"/>
                    <a:pt x="193736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14DCBDDF-C754-E03B-155C-3D496DA21C75}"/>
                </a:ext>
              </a:extLst>
            </p:cNvPr>
            <p:cNvSpPr/>
            <p:nvPr/>
          </p:nvSpPr>
          <p:spPr>
            <a:xfrm>
              <a:off x="4385819" y="3515612"/>
              <a:ext cx="1771288" cy="3343"/>
            </a:xfrm>
            <a:custGeom>
              <a:avLst/>
              <a:gdLst>
                <a:gd name="connsiteX0" fmla="*/ 0 w 1771288"/>
                <a:gd name="connsiteY0" fmla="*/ 0 h 3343"/>
                <a:gd name="connsiteX1" fmla="*/ 1771288 w 1771288"/>
                <a:gd name="connsiteY1" fmla="*/ 0 h 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71288" h="3343">
                  <a:moveTo>
                    <a:pt x="0" y="0"/>
                  </a:moveTo>
                  <a:lnTo>
                    <a:pt x="1771288" y="0"/>
                  </a:lnTo>
                </a:path>
              </a:pathLst>
            </a:custGeom>
            <a:ln w="6688" cap="flat">
              <a:solidFill>
                <a:srgbClr val="E69D8D"/>
              </a:solidFill>
              <a:custDash>
                <a:ds d="531795" sp="709065"/>
              </a:custDash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6DFBB1A9-549C-4807-7890-B9AE08BBD2CB}"/>
                </a:ext>
              </a:extLst>
            </p:cNvPr>
            <p:cNvSpPr/>
            <p:nvPr/>
          </p:nvSpPr>
          <p:spPr>
            <a:xfrm>
              <a:off x="7058565" y="2816269"/>
              <a:ext cx="917275" cy="347697"/>
            </a:xfrm>
            <a:custGeom>
              <a:avLst/>
              <a:gdLst>
                <a:gd name="connsiteX0" fmla="*/ 173966 w 917275"/>
                <a:gd name="connsiteY0" fmla="*/ 0 h 347697"/>
                <a:gd name="connsiteX1" fmla="*/ 743310 w 917275"/>
                <a:gd name="connsiteY1" fmla="*/ 0 h 347697"/>
                <a:gd name="connsiteX2" fmla="*/ 917275 w 917275"/>
                <a:gd name="connsiteY2" fmla="*/ 173849 h 347697"/>
                <a:gd name="connsiteX3" fmla="*/ 917275 w 917275"/>
                <a:gd name="connsiteY3" fmla="*/ 173849 h 347697"/>
                <a:gd name="connsiteX4" fmla="*/ 743310 w 917275"/>
                <a:gd name="connsiteY4" fmla="*/ 347697 h 347697"/>
                <a:gd name="connsiteX5" fmla="*/ 173966 w 917275"/>
                <a:gd name="connsiteY5" fmla="*/ 347697 h 347697"/>
                <a:gd name="connsiteX6" fmla="*/ 0 w 917275"/>
                <a:gd name="connsiteY6" fmla="*/ 173849 h 347697"/>
                <a:gd name="connsiteX7" fmla="*/ 0 w 917275"/>
                <a:gd name="connsiteY7" fmla="*/ 173849 h 347697"/>
                <a:gd name="connsiteX8" fmla="*/ 173966 w 917275"/>
                <a:gd name="connsiteY8" fmla="*/ 0 h 347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7275" h="347697">
                  <a:moveTo>
                    <a:pt x="173966" y="0"/>
                  </a:moveTo>
                  <a:lnTo>
                    <a:pt x="743310" y="0"/>
                  </a:lnTo>
                  <a:cubicBezTo>
                    <a:pt x="839389" y="0"/>
                    <a:pt x="917275" y="77834"/>
                    <a:pt x="917275" y="173849"/>
                  </a:cubicBezTo>
                  <a:lnTo>
                    <a:pt x="917275" y="173849"/>
                  </a:lnTo>
                  <a:cubicBezTo>
                    <a:pt x="917275" y="269864"/>
                    <a:pt x="839389" y="347697"/>
                    <a:pt x="743310" y="347697"/>
                  </a:cubicBezTo>
                  <a:lnTo>
                    <a:pt x="173966" y="347697"/>
                  </a:lnTo>
                  <a:cubicBezTo>
                    <a:pt x="77886" y="347697"/>
                    <a:pt x="0" y="269864"/>
                    <a:pt x="0" y="173849"/>
                  </a:cubicBezTo>
                  <a:lnTo>
                    <a:pt x="0" y="173849"/>
                  </a:lnTo>
                  <a:cubicBezTo>
                    <a:pt x="0" y="77834"/>
                    <a:pt x="77890" y="0"/>
                    <a:pt x="173966" y="0"/>
                  </a:cubicBezTo>
                  <a:close/>
                </a:path>
              </a:pathLst>
            </a:custGeom>
            <a:solidFill>
              <a:srgbClr val="0D5E68">
                <a:alpha val="50000"/>
              </a:srgbClr>
            </a:solidFill>
            <a:ln w="33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26104D61-CD62-DEA4-1C86-223614C87EB5}"/>
                </a:ext>
              </a:extLst>
            </p:cNvPr>
            <p:cNvSpPr/>
            <p:nvPr/>
          </p:nvSpPr>
          <p:spPr>
            <a:xfrm>
              <a:off x="4868179" y="2855778"/>
              <a:ext cx="281872" cy="277352"/>
            </a:xfrm>
            <a:custGeom>
              <a:avLst/>
              <a:gdLst>
                <a:gd name="connsiteX0" fmla="*/ 140935 w 281872"/>
                <a:gd name="connsiteY0" fmla="*/ 0 h 277352"/>
                <a:gd name="connsiteX1" fmla="*/ 140992 w 281872"/>
                <a:gd name="connsiteY1" fmla="*/ 138546 h 277352"/>
                <a:gd name="connsiteX2" fmla="*/ 240594 w 281872"/>
                <a:gd name="connsiteY2" fmla="*/ 40619 h 277352"/>
                <a:gd name="connsiteX3" fmla="*/ 141062 w 281872"/>
                <a:gd name="connsiteY3" fmla="*/ 138623 h 277352"/>
                <a:gd name="connsiteX4" fmla="*/ 281873 w 281872"/>
                <a:gd name="connsiteY4" fmla="*/ 138676 h 277352"/>
                <a:gd name="connsiteX5" fmla="*/ 141062 w 281872"/>
                <a:gd name="connsiteY5" fmla="*/ 138730 h 277352"/>
                <a:gd name="connsiteX6" fmla="*/ 240594 w 281872"/>
                <a:gd name="connsiteY6" fmla="*/ 236734 h 277352"/>
                <a:gd name="connsiteX7" fmla="*/ 140992 w 281872"/>
                <a:gd name="connsiteY7" fmla="*/ 138807 h 277352"/>
                <a:gd name="connsiteX8" fmla="*/ 140935 w 281872"/>
                <a:gd name="connsiteY8" fmla="*/ 277353 h 277352"/>
                <a:gd name="connsiteX9" fmla="*/ 140878 w 281872"/>
                <a:gd name="connsiteY9" fmla="*/ 138807 h 277352"/>
                <a:gd name="connsiteX10" fmla="*/ 41275 w 281872"/>
                <a:gd name="connsiteY10" fmla="*/ 236734 h 277352"/>
                <a:gd name="connsiteX11" fmla="*/ 140801 w 281872"/>
                <a:gd name="connsiteY11" fmla="*/ 138730 h 277352"/>
                <a:gd name="connsiteX12" fmla="*/ 0 w 281872"/>
                <a:gd name="connsiteY12" fmla="*/ 138676 h 277352"/>
                <a:gd name="connsiteX13" fmla="*/ 140801 w 281872"/>
                <a:gd name="connsiteY13" fmla="*/ 138623 h 277352"/>
                <a:gd name="connsiteX14" fmla="*/ 41275 w 281872"/>
                <a:gd name="connsiteY14" fmla="*/ 40619 h 277352"/>
                <a:gd name="connsiteX15" fmla="*/ 140878 w 281872"/>
                <a:gd name="connsiteY15" fmla="*/ 138546 h 277352"/>
                <a:gd name="connsiteX16" fmla="*/ 140935 w 281872"/>
                <a:gd name="connsiteY16" fmla="*/ 0 h 27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872" h="277352">
                  <a:moveTo>
                    <a:pt x="140935" y="0"/>
                  </a:moveTo>
                  <a:lnTo>
                    <a:pt x="140992" y="138546"/>
                  </a:lnTo>
                  <a:lnTo>
                    <a:pt x="240594" y="40619"/>
                  </a:lnTo>
                  <a:lnTo>
                    <a:pt x="141062" y="138623"/>
                  </a:lnTo>
                  <a:lnTo>
                    <a:pt x="281873" y="138676"/>
                  </a:lnTo>
                  <a:lnTo>
                    <a:pt x="141062" y="138730"/>
                  </a:lnTo>
                  <a:lnTo>
                    <a:pt x="240594" y="236734"/>
                  </a:lnTo>
                  <a:lnTo>
                    <a:pt x="140992" y="138807"/>
                  </a:lnTo>
                  <a:lnTo>
                    <a:pt x="140935" y="277353"/>
                  </a:lnTo>
                  <a:lnTo>
                    <a:pt x="140878" y="138807"/>
                  </a:lnTo>
                  <a:lnTo>
                    <a:pt x="41275" y="236734"/>
                  </a:lnTo>
                  <a:lnTo>
                    <a:pt x="140801" y="138730"/>
                  </a:lnTo>
                  <a:lnTo>
                    <a:pt x="0" y="138676"/>
                  </a:lnTo>
                  <a:lnTo>
                    <a:pt x="140801" y="138623"/>
                  </a:lnTo>
                  <a:lnTo>
                    <a:pt x="41275" y="40619"/>
                  </a:lnTo>
                  <a:lnTo>
                    <a:pt x="140878" y="138546"/>
                  </a:lnTo>
                  <a:lnTo>
                    <a:pt x="140935" y="0"/>
                  </a:lnTo>
                  <a:close/>
                </a:path>
              </a:pathLst>
            </a:custGeom>
            <a:solidFill>
              <a:srgbClr val="B0CFC8"/>
            </a:solidFill>
            <a:ln w="6688" cap="flat">
              <a:solidFill>
                <a:srgbClr val="818BFB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747C840E-FF3D-1215-16EF-92400D0E14B0}"/>
                </a:ext>
              </a:extLst>
            </p:cNvPr>
            <p:cNvSpPr/>
            <p:nvPr/>
          </p:nvSpPr>
          <p:spPr>
            <a:xfrm>
              <a:off x="7693967" y="2905985"/>
              <a:ext cx="166057" cy="165948"/>
            </a:xfrm>
            <a:custGeom>
              <a:avLst/>
              <a:gdLst>
                <a:gd name="connsiteX0" fmla="*/ 166057 w 166057"/>
                <a:gd name="connsiteY0" fmla="*/ 0 h 165948"/>
                <a:gd name="connsiteX1" fmla="*/ 0 w 166057"/>
                <a:gd name="connsiteY1" fmla="*/ 165948 h 16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66057" h="165948">
                  <a:moveTo>
                    <a:pt x="166057" y="0"/>
                  </a:moveTo>
                  <a:lnTo>
                    <a:pt x="0" y="165948"/>
                  </a:lnTo>
                </a:path>
              </a:pathLst>
            </a:custGeom>
            <a:ln w="6688" cap="flat">
              <a:solidFill>
                <a:srgbClr val="3D7E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54538ACE-AE5E-06EA-2F4F-EE6A955EE799}"/>
                </a:ext>
              </a:extLst>
            </p:cNvPr>
            <p:cNvSpPr/>
            <p:nvPr/>
          </p:nvSpPr>
          <p:spPr>
            <a:xfrm>
              <a:off x="7695121" y="2907142"/>
              <a:ext cx="45661" cy="45630"/>
            </a:xfrm>
            <a:custGeom>
              <a:avLst/>
              <a:gdLst>
                <a:gd name="connsiteX0" fmla="*/ 45662 w 45661"/>
                <a:gd name="connsiteY0" fmla="*/ 22815 h 45630"/>
                <a:gd name="connsiteX1" fmla="*/ 22831 w 45661"/>
                <a:gd name="connsiteY1" fmla="*/ 45630 h 45630"/>
                <a:gd name="connsiteX2" fmla="*/ 0 w 45661"/>
                <a:gd name="connsiteY2" fmla="*/ 22815 h 45630"/>
                <a:gd name="connsiteX3" fmla="*/ 22831 w 45661"/>
                <a:gd name="connsiteY3" fmla="*/ 0 h 45630"/>
                <a:gd name="connsiteX4" fmla="*/ 45662 w 45661"/>
                <a:gd name="connsiteY4" fmla="*/ 22815 h 45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61" h="45630">
                  <a:moveTo>
                    <a:pt x="45662" y="22815"/>
                  </a:moveTo>
                  <a:cubicBezTo>
                    <a:pt x="45662" y="35416"/>
                    <a:pt x="35440" y="45630"/>
                    <a:pt x="22831" y="45630"/>
                  </a:cubicBezTo>
                  <a:cubicBezTo>
                    <a:pt x="10222" y="45630"/>
                    <a:pt x="0" y="35416"/>
                    <a:pt x="0" y="22815"/>
                  </a:cubicBezTo>
                  <a:cubicBezTo>
                    <a:pt x="0" y="10215"/>
                    <a:pt x="10222" y="0"/>
                    <a:pt x="22831" y="0"/>
                  </a:cubicBezTo>
                  <a:cubicBezTo>
                    <a:pt x="35440" y="0"/>
                    <a:pt x="45662" y="10215"/>
                    <a:pt x="45662" y="22815"/>
                  </a:cubicBezTo>
                  <a:close/>
                </a:path>
              </a:pathLst>
            </a:custGeom>
            <a:noFill/>
            <a:ln w="6688" cap="flat">
              <a:solidFill>
                <a:srgbClr val="3D7E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F1F94D24-7884-0F52-9AF2-E54916562B98}"/>
                </a:ext>
              </a:extLst>
            </p:cNvPr>
            <p:cNvSpPr/>
            <p:nvPr/>
          </p:nvSpPr>
          <p:spPr>
            <a:xfrm>
              <a:off x="7807605" y="3019546"/>
              <a:ext cx="45661" cy="45630"/>
            </a:xfrm>
            <a:custGeom>
              <a:avLst/>
              <a:gdLst>
                <a:gd name="connsiteX0" fmla="*/ 45661 w 45661"/>
                <a:gd name="connsiteY0" fmla="*/ 22815 h 45630"/>
                <a:gd name="connsiteX1" fmla="*/ 22830 w 45661"/>
                <a:gd name="connsiteY1" fmla="*/ 45630 h 45630"/>
                <a:gd name="connsiteX2" fmla="*/ 0 w 45661"/>
                <a:gd name="connsiteY2" fmla="*/ 22815 h 45630"/>
                <a:gd name="connsiteX3" fmla="*/ 22830 w 45661"/>
                <a:gd name="connsiteY3" fmla="*/ 0 h 45630"/>
                <a:gd name="connsiteX4" fmla="*/ 45661 w 45661"/>
                <a:gd name="connsiteY4" fmla="*/ 22815 h 45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61" h="45630">
                  <a:moveTo>
                    <a:pt x="45661" y="22815"/>
                  </a:moveTo>
                  <a:cubicBezTo>
                    <a:pt x="45661" y="35416"/>
                    <a:pt x="35440" y="45630"/>
                    <a:pt x="22830" y="45630"/>
                  </a:cubicBezTo>
                  <a:cubicBezTo>
                    <a:pt x="10221" y="45630"/>
                    <a:pt x="0" y="35416"/>
                    <a:pt x="0" y="22815"/>
                  </a:cubicBezTo>
                  <a:cubicBezTo>
                    <a:pt x="0" y="10215"/>
                    <a:pt x="10221" y="0"/>
                    <a:pt x="22830" y="0"/>
                  </a:cubicBezTo>
                  <a:cubicBezTo>
                    <a:pt x="35440" y="0"/>
                    <a:pt x="45661" y="10215"/>
                    <a:pt x="45661" y="22815"/>
                  </a:cubicBezTo>
                  <a:close/>
                </a:path>
              </a:pathLst>
            </a:custGeom>
            <a:noFill/>
            <a:ln w="6688" cap="flat">
              <a:solidFill>
                <a:srgbClr val="3D7E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F6BD26BE-3EE5-0B63-C7A6-561069845933}"/>
                </a:ext>
              </a:extLst>
            </p:cNvPr>
            <p:cNvSpPr/>
            <p:nvPr/>
          </p:nvSpPr>
          <p:spPr>
            <a:xfrm>
              <a:off x="9577117" y="3847506"/>
              <a:ext cx="893554" cy="387209"/>
            </a:xfrm>
            <a:custGeom>
              <a:avLst/>
              <a:gdLst>
                <a:gd name="connsiteX0" fmla="*/ 193735 w 893554"/>
                <a:gd name="connsiteY0" fmla="*/ 0 h 387209"/>
                <a:gd name="connsiteX1" fmla="*/ 699819 w 893554"/>
                <a:gd name="connsiteY1" fmla="*/ 0 h 387209"/>
                <a:gd name="connsiteX2" fmla="*/ 893554 w 893554"/>
                <a:gd name="connsiteY2" fmla="*/ 193605 h 387209"/>
                <a:gd name="connsiteX3" fmla="*/ 893554 w 893554"/>
                <a:gd name="connsiteY3" fmla="*/ 193605 h 387209"/>
                <a:gd name="connsiteX4" fmla="*/ 699819 w 893554"/>
                <a:gd name="connsiteY4" fmla="*/ 387209 h 387209"/>
                <a:gd name="connsiteX5" fmla="*/ 193735 w 893554"/>
                <a:gd name="connsiteY5" fmla="*/ 387209 h 387209"/>
                <a:gd name="connsiteX6" fmla="*/ 0 w 893554"/>
                <a:gd name="connsiteY6" fmla="*/ 193605 h 387209"/>
                <a:gd name="connsiteX7" fmla="*/ 0 w 893554"/>
                <a:gd name="connsiteY7" fmla="*/ 193605 h 387209"/>
                <a:gd name="connsiteX8" fmla="*/ 193735 w 893554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93554" h="387209">
                  <a:moveTo>
                    <a:pt x="193735" y="0"/>
                  </a:moveTo>
                  <a:lnTo>
                    <a:pt x="699819" y="0"/>
                  </a:lnTo>
                  <a:cubicBezTo>
                    <a:pt x="806815" y="0"/>
                    <a:pt x="893554" y="86680"/>
                    <a:pt x="893554" y="193605"/>
                  </a:cubicBezTo>
                  <a:lnTo>
                    <a:pt x="893554" y="193605"/>
                  </a:lnTo>
                  <a:cubicBezTo>
                    <a:pt x="893554" y="300529"/>
                    <a:pt x="806815" y="387209"/>
                    <a:pt x="699819" y="387209"/>
                  </a:cubicBezTo>
                  <a:lnTo>
                    <a:pt x="193735" y="387209"/>
                  </a:lnTo>
                  <a:cubicBezTo>
                    <a:pt x="86739" y="387209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77"/>
                    <a:pt x="86739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E3A36C0D-E4EA-49D7-2FC5-9269DDC5799D}"/>
                </a:ext>
              </a:extLst>
            </p:cNvPr>
            <p:cNvSpPr/>
            <p:nvPr/>
          </p:nvSpPr>
          <p:spPr>
            <a:xfrm>
              <a:off x="10454854" y="3318056"/>
              <a:ext cx="1067517" cy="387209"/>
            </a:xfrm>
            <a:custGeom>
              <a:avLst/>
              <a:gdLst>
                <a:gd name="connsiteX0" fmla="*/ 193735 w 1067517"/>
                <a:gd name="connsiteY0" fmla="*/ 0 h 387209"/>
                <a:gd name="connsiteX1" fmla="*/ 873782 w 1067517"/>
                <a:gd name="connsiteY1" fmla="*/ 0 h 387209"/>
                <a:gd name="connsiteX2" fmla="*/ 1067517 w 1067517"/>
                <a:gd name="connsiteY2" fmla="*/ 193605 h 387209"/>
                <a:gd name="connsiteX3" fmla="*/ 1067517 w 1067517"/>
                <a:gd name="connsiteY3" fmla="*/ 193605 h 387209"/>
                <a:gd name="connsiteX4" fmla="*/ 873782 w 1067517"/>
                <a:gd name="connsiteY4" fmla="*/ 387209 h 387209"/>
                <a:gd name="connsiteX5" fmla="*/ 193735 w 1067517"/>
                <a:gd name="connsiteY5" fmla="*/ 387209 h 387209"/>
                <a:gd name="connsiteX6" fmla="*/ 0 w 1067517"/>
                <a:gd name="connsiteY6" fmla="*/ 193605 h 387209"/>
                <a:gd name="connsiteX7" fmla="*/ 0 w 1067517"/>
                <a:gd name="connsiteY7" fmla="*/ 193605 h 387209"/>
                <a:gd name="connsiteX8" fmla="*/ 193735 w 1067517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7517" h="387209">
                  <a:moveTo>
                    <a:pt x="193735" y="0"/>
                  </a:moveTo>
                  <a:lnTo>
                    <a:pt x="873782" y="0"/>
                  </a:lnTo>
                  <a:cubicBezTo>
                    <a:pt x="980778" y="0"/>
                    <a:pt x="1067517" y="86680"/>
                    <a:pt x="1067517" y="193605"/>
                  </a:cubicBezTo>
                  <a:lnTo>
                    <a:pt x="1067517" y="193605"/>
                  </a:lnTo>
                  <a:cubicBezTo>
                    <a:pt x="1067517" y="300529"/>
                    <a:pt x="980778" y="387209"/>
                    <a:pt x="873782" y="387209"/>
                  </a:cubicBezTo>
                  <a:lnTo>
                    <a:pt x="193735" y="387209"/>
                  </a:lnTo>
                  <a:cubicBezTo>
                    <a:pt x="86738" y="387209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80"/>
                    <a:pt x="86735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1D859D55-7FBA-CEBF-60B1-3E8CFF49B314}"/>
                </a:ext>
              </a:extLst>
            </p:cNvPr>
            <p:cNvSpPr/>
            <p:nvPr/>
          </p:nvSpPr>
          <p:spPr>
            <a:xfrm>
              <a:off x="11126991" y="3318056"/>
              <a:ext cx="861921" cy="387209"/>
            </a:xfrm>
            <a:custGeom>
              <a:avLst/>
              <a:gdLst>
                <a:gd name="connsiteX0" fmla="*/ 193735 w 861921"/>
                <a:gd name="connsiteY0" fmla="*/ 0 h 387209"/>
                <a:gd name="connsiteX1" fmla="*/ 668186 w 861921"/>
                <a:gd name="connsiteY1" fmla="*/ 0 h 387209"/>
                <a:gd name="connsiteX2" fmla="*/ 861922 w 861921"/>
                <a:gd name="connsiteY2" fmla="*/ 193605 h 387209"/>
                <a:gd name="connsiteX3" fmla="*/ 861922 w 861921"/>
                <a:gd name="connsiteY3" fmla="*/ 193605 h 387209"/>
                <a:gd name="connsiteX4" fmla="*/ 668186 w 861921"/>
                <a:gd name="connsiteY4" fmla="*/ 387209 h 387209"/>
                <a:gd name="connsiteX5" fmla="*/ 193735 w 861921"/>
                <a:gd name="connsiteY5" fmla="*/ 387209 h 387209"/>
                <a:gd name="connsiteX6" fmla="*/ 0 w 861921"/>
                <a:gd name="connsiteY6" fmla="*/ 193605 h 387209"/>
                <a:gd name="connsiteX7" fmla="*/ 0 w 861921"/>
                <a:gd name="connsiteY7" fmla="*/ 193605 h 387209"/>
                <a:gd name="connsiteX8" fmla="*/ 193735 w 861921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61921" h="387209">
                  <a:moveTo>
                    <a:pt x="193735" y="0"/>
                  </a:moveTo>
                  <a:lnTo>
                    <a:pt x="668186" y="0"/>
                  </a:lnTo>
                  <a:cubicBezTo>
                    <a:pt x="775183" y="0"/>
                    <a:pt x="861922" y="86680"/>
                    <a:pt x="861922" y="193605"/>
                  </a:cubicBezTo>
                  <a:lnTo>
                    <a:pt x="861922" y="193605"/>
                  </a:lnTo>
                  <a:cubicBezTo>
                    <a:pt x="861922" y="300529"/>
                    <a:pt x="775183" y="387209"/>
                    <a:pt x="668186" y="387209"/>
                  </a:cubicBezTo>
                  <a:lnTo>
                    <a:pt x="193735" y="387209"/>
                  </a:lnTo>
                  <a:cubicBezTo>
                    <a:pt x="86739" y="387209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3" y="86680"/>
                    <a:pt x="86742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E5FAFB99-FE66-2580-D911-DD4B168E6E07}"/>
                </a:ext>
              </a:extLst>
            </p:cNvPr>
            <p:cNvSpPr/>
            <p:nvPr/>
          </p:nvSpPr>
          <p:spPr>
            <a:xfrm>
              <a:off x="8169572" y="5404237"/>
              <a:ext cx="1818735" cy="387209"/>
            </a:xfrm>
            <a:custGeom>
              <a:avLst/>
              <a:gdLst>
                <a:gd name="connsiteX0" fmla="*/ 193735 w 1818735"/>
                <a:gd name="connsiteY0" fmla="*/ 0 h 387209"/>
                <a:gd name="connsiteX1" fmla="*/ 1625000 w 1818735"/>
                <a:gd name="connsiteY1" fmla="*/ 0 h 387209"/>
                <a:gd name="connsiteX2" fmla="*/ 1818736 w 1818735"/>
                <a:gd name="connsiteY2" fmla="*/ 193605 h 387209"/>
                <a:gd name="connsiteX3" fmla="*/ 1818736 w 1818735"/>
                <a:gd name="connsiteY3" fmla="*/ 193605 h 387209"/>
                <a:gd name="connsiteX4" fmla="*/ 1625000 w 1818735"/>
                <a:gd name="connsiteY4" fmla="*/ 387210 h 387209"/>
                <a:gd name="connsiteX5" fmla="*/ 193735 w 1818735"/>
                <a:gd name="connsiteY5" fmla="*/ 387210 h 387209"/>
                <a:gd name="connsiteX6" fmla="*/ 0 w 1818735"/>
                <a:gd name="connsiteY6" fmla="*/ 193605 h 387209"/>
                <a:gd name="connsiteX7" fmla="*/ 0 w 1818735"/>
                <a:gd name="connsiteY7" fmla="*/ 193605 h 387209"/>
                <a:gd name="connsiteX8" fmla="*/ 193735 w 1818735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8735" h="387209">
                  <a:moveTo>
                    <a:pt x="193735" y="0"/>
                  </a:moveTo>
                  <a:lnTo>
                    <a:pt x="1625000" y="0"/>
                  </a:lnTo>
                  <a:cubicBezTo>
                    <a:pt x="1731998" y="0"/>
                    <a:pt x="1818736" y="86680"/>
                    <a:pt x="1818736" y="193605"/>
                  </a:cubicBezTo>
                  <a:lnTo>
                    <a:pt x="1818736" y="193605"/>
                  </a:lnTo>
                  <a:cubicBezTo>
                    <a:pt x="1818736" y="300529"/>
                    <a:pt x="1731998" y="387210"/>
                    <a:pt x="1625000" y="387210"/>
                  </a:cubicBezTo>
                  <a:lnTo>
                    <a:pt x="193735" y="387210"/>
                  </a:lnTo>
                  <a:cubicBezTo>
                    <a:pt x="86739" y="387210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3" y="86680"/>
                    <a:pt x="86739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6305BDD4-79B5-9849-914C-A0BDFFDC08E2}"/>
                </a:ext>
              </a:extLst>
            </p:cNvPr>
            <p:cNvSpPr/>
            <p:nvPr/>
          </p:nvSpPr>
          <p:spPr>
            <a:xfrm>
              <a:off x="10091106" y="5404237"/>
              <a:ext cx="1897809" cy="387209"/>
            </a:xfrm>
            <a:custGeom>
              <a:avLst/>
              <a:gdLst>
                <a:gd name="connsiteX0" fmla="*/ 193735 w 1897809"/>
                <a:gd name="connsiteY0" fmla="*/ 0 h 387209"/>
                <a:gd name="connsiteX1" fmla="*/ 1704075 w 1897809"/>
                <a:gd name="connsiteY1" fmla="*/ 0 h 387209"/>
                <a:gd name="connsiteX2" fmla="*/ 1897810 w 1897809"/>
                <a:gd name="connsiteY2" fmla="*/ 193605 h 387209"/>
                <a:gd name="connsiteX3" fmla="*/ 1897810 w 1897809"/>
                <a:gd name="connsiteY3" fmla="*/ 193605 h 387209"/>
                <a:gd name="connsiteX4" fmla="*/ 1704075 w 1897809"/>
                <a:gd name="connsiteY4" fmla="*/ 387210 h 387209"/>
                <a:gd name="connsiteX5" fmla="*/ 193735 w 1897809"/>
                <a:gd name="connsiteY5" fmla="*/ 387210 h 387209"/>
                <a:gd name="connsiteX6" fmla="*/ 0 w 1897809"/>
                <a:gd name="connsiteY6" fmla="*/ 193605 h 387209"/>
                <a:gd name="connsiteX7" fmla="*/ 0 w 1897809"/>
                <a:gd name="connsiteY7" fmla="*/ 193605 h 387209"/>
                <a:gd name="connsiteX8" fmla="*/ 193735 w 1897809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97809" h="387209">
                  <a:moveTo>
                    <a:pt x="193735" y="0"/>
                  </a:moveTo>
                  <a:lnTo>
                    <a:pt x="1704075" y="0"/>
                  </a:lnTo>
                  <a:cubicBezTo>
                    <a:pt x="1811071" y="0"/>
                    <a:pt x="1897810" y="86680"/>
                    <a:pt x="1897810" y="193605"/>
                  </a:cubicBezTo>
                  <a:lnTo>
                    <a:pt x="1897810" y="193605"/>
                  </a:lnTo>
                  <a:cubicBezTo>
                    <a:pt x="1897810" y="300529"/>
                    <a:pt x="1811071" y="387210"/>
                    <a:pt x="1704075" y="387210"/>
                  </a:cubicBezTo>
                  <a:lnTo>
                    <a:pt x="193735" y="387210"/>
                  </a:lnTo>
                  <a:cubicBezTo>
                    <a:pt x="86739" y="387210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80"/>
                    <a:pt x="86739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592D7206-253D-0238-DFC9-32595E9D55A5}"/>
                </a:ext>
              </a:extLst>
            </p:cNvPr>
            <p:cNvSpPr/>
            <p:nvPr/>
          </p:nvSpPr>
          <p:spPr>
            <a:xfrm>
              <a:off x="8169572" y="4882691"/>
              <a:ext cx="1178224" cy="387209"/>
            </a:xfrm>
            <a:custGeom>
              <a:avLst/>
              <a:gdLst>
                <a:gd name="connsiteX0" fmla="*/ 984489 w 1178224"/>
                <a:gd name="connsiteY0" fmla="*/ 387210 h 387209"/>
                <a:gd name="connsiteX1" fmla="*/ 193735 w 1178224"/>
                <a:gd name="connsiteY1" fmla="*/ 387210 h 387209"/>
                <a:gd name="connsiteX2" fmla="*/ 0 w 1178224"/>
                <a:gd name="connsiteY2" fmla="*/ 193605 h 387209"/>
                <a:gd name="connsiteX3" fmla="*/ 0 w 1178224"/>
                <a:gd name="connsiteY3" fmla="*/ 193605 h 387209"/>
                <a:gd name="connsiteX4" fmla="*/ 193735 w 1178224"/>
                <a:gd name="connsiteY4" fmla="*/ 0 h 387209"/>
                <a:gd name="connsiteX5" fmla="*/ 984489 w 1178224"/>
                <a:gd name="connsiteY5" fmla="*/ 0 h 387209"/>
                <a:gd name="connsiteX6" fmla="*/ 1178225 w 1178224"/>
                <a:gd name="connsiteY6" fmla="*/ 193605 h 387209"/>
                <a:gd name="connsiteX7" fmla="*/ 1178225 w 1178224"/>
                <a:gd name="connsiteY7" fmla="*/ 193605 h 387209"/>
                <a:gd name="connsiteX8" fmla="*/ 984489 w 1178224"/>
                <a:gd name="connsiteY8" fmla="*/ 38721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78224" h="387209">
                  <a:moveTo>
                    <a:pt x="984489" y="387210"/>
                  </a:moveTo>
                  <a:lnTo>
                    <a:pt x="193735" y="387210"/>
                  </a:lnTo>
                  <a:cubicBezTo>
                    <a:pt x="86739" y="387210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80"/>
                    <a:pt x="86739" y="0"/>
                    <a:pt x="193735" y="0"/>
                  </a:cubicBezTo>
                  <a:lnTo>
                    <a:pt x="984489" y="0"/>
                  </a:lnTo>
                  <a:cubicBezTo>
                    <a:pt x="1091486" y="0"/>
                    <a:pt x="1178225" y="86680"/>
                    <a:pt x="1178225" y="193605"/>
                  </a:cubicBezTo>
                  <a:lnTo>
                    <a:pt x="1178225" y="193605"/>
                  </a:lnTo>
                  <a:cubicBezTo>
                    <a:pt x="1178225" y="300529"/>
                    <a:pt x="1091490" y="387210"/>
                    <a:pt x="984489" y="38721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4E90B7A3-87D3-A5D3-1344-288FDFAC6D44}"/>
                </a:ext>
              </a:extLst>
            </p:cNvPr>
            <p:cNvSpPr/>
            <p:nvPr/>
          </p:nvSpPr>
          <p:spPr>
            <a:xfrm>
              <a:off x="9458500" y="4882691"/>
              <a:ext cx="2024331" cy="387209"/>
            </a:xfrm>
            <a:custGeom>
              <a:avLst/>
              <a:gdLst>
                <a:gd name="connsiteX0" fmla="*/ 1830596 w 2024331"/>
                <a:gd name="connsiteY0" fmla="*/ 387210 h 387209"/>
                <a:gd name="connsiteX1" fmla="*/ 193735 w 2024331"/>
                <a:gd name="connsiteY1" fmla="*/ 387210 h 387209"/>
                <a:gd name="connsiteX2" fmla="*/ 0 w 2024331"/>
                <a:gd name="connsiteY2" fmla="*/ 193605 h 387209"/>
                <a:gd name="connsiteX3" fmla="*/ 0 w 2024331"/>
                <a:gd name="connsiteY3" fmla="*/ 193605 h 387209"/>
                <a:gd name="connsiteX4" fmla="*/ 193735 w 2024331"/>
                <a:gd name="connsiteY4" fmla="*/ 0 h 387209"/>
                <a:gd name="connsiteX5" fmla="*/ 1830596 w 2024331"/>
                <a:gd name="connsiteY5" fmla="*/ 0 h 387209"/>
                <a:gd name="connsiteX6" fmla="*/ 2024331 w 2024331"/>
                <a:gd name="connsiteY6" fmla="*/ 193605 h 387209"/>
                <a:gd name="connsiteX7" fmla="*/ 2024331 w 2024331"/>
                <a:gd name="connsiteY7" fmla="*/ 193605 h 387209"/>
                <a:gd name="connsiteX8" fmla="*/ 1830596 w 2024331"/>
                <a:gd name="connsiteY8" fmla="*/ 38721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24331" h="387209">
                  <a:moveTo>
                    <a:pt x="1830596" y="387210"/>
                  </a:moveTo>
                  <a:lnTo>
                    <a:pt x="193735" y="387210"/>
                  </a:lnTo>
                  <a:cubicBezTo>
                    <a:pt x="86739" y="387210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80"/>
                    <a:pt x="86739" y="0"/>
                    <a:pt x="193735" y="0"/>
                  </a:cubicBezTo>
                  <a:lnTo>
                    <a:pt x="1830596" y="0"/>
                  </a:lnTo>
                  <a:cubicBezTo>
                    <a:pt x="1937593" y="0"/>
                    <a:pt x="2024331" y="86680"/>
                    <a:pt x="2024331" y="193605"/>
                  </a:cubicBezTo>
                  <a:lnTo>
                    <a:pt x="2024331" y="193605"/>
                  </a:lnTo>
                  <a:cubicBezTo>
                    <a:pt x="2024331" y="300529"/>
                    <a:pt x="1937593" y="387210"/>
                    <a:pt x="1830596" y="38721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7E558695-3D9F-77CD-40E6-CB28C5F4E3F8}"/>
                </a:ext>
              </a:extLst>
            </p:cNvPr>
            <p:cNvSpPr/>
            <p:nvPr/>
          </p:nvSpPr>
          <p:spPr>
            <a:xfrm>
              <a:off x="8169572" y="4361148"/>
              <a:ext cx="759124" cy="387209"/>
            </a:xfrm>
            <a:custGeom>
              <a:avLst/>
              <a:gdLst>
                <a:gd name="connsiteX0" fmla="*/ 193735 w 759124"/>
                <a:gd name="connsiteY0" fmla="*/ 0 h 387209"/>
                <a:gd name="connsiteX1" fmla="*/ 565389 w 759124"/>
                <a:gd name="connsiteY1" fmla="*/ 0 h 387209"/>
                <a:gd name="connsiteX2" fmla="*/ 759124 w 759124"/>
                <a:gd name="connsiteY2" fmla="*/ 193605 h 387209"/>
                <a:gd name="connsiteX3" fmla="*/ 759124 w 759124"/>
                <a:gd name="connsiteY3" fmla="*/ 193605 h 387209"/>
                <a:gd name="connsiteX4" fmla="*/ 565389 w 759124"/>
                <a:gd name="connsiteY4" fmla="*/ 387210 h 387209"/>
                <a:gd name="connsiteX5" fmla="*/ 193735 w 759124"/>
                <a:gd name="connsiteY5" fmla="*/ 387210 h 387209"/>
                <a:gd name="connsiteX6" fmla="*/ 0 w 759124"/>
                <a:gd name="connsiteY6" fmla="*/ 193605 h 387209"/>
                <a:gd name="connsiteX7" fmla="*/ 0 w 759124"/>
                <a:gd name="connsiteY7" fmla="*/ 193605 h 387209"/>
                <a:gd name="connsiteX8" fmla="*/ 193735 w 759124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9124" h="387209">
                  <a:moveTo>
                    <a:pt x="193735" y="0"/>
                  </a:moveTo>
                  <a:lnTo>
                    <a:pt x="565389" y="0"/>
                  </a:lnTo>
                  <a:cubicBezTo>
                    <a:pt x="672386" y="0"/>
                    <a:pt x="759124" y="86680"/>
                    <a:pt x="759124" y="193605"/>
                  </a:cubicBezTo>
                  <a:lnTo>
                    <a:pt x="759124" y="193605"/>
                  </a:lnTo>
                  <a:cubicBezTo>
                    <a:pt x="759124" y="300529"/>
                    <a:pt x="672386" y="387210"/>
                    <a:pt x="565389" y="387210"/>
                  </a:cubicBezTo>
                  <a:lnTo>
                    <a:pt x="193735" y="387210"/>
                  </a:lnTo>
                  <a:cubicBezTo>
                    <a:pt x="86739" y="387210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3" y="86677"/>
                    <a:pt x="86739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D6D99A6C-58EA-9B51-E3E3-98AA8EC0BB93}"/>
                </a:ext>
              </a:extLst>
            </p:cNvPr>
            <p:cNvSpPr/>
            <p:nvPr/>
          </p:nvSpPr>
          <p:spPr>
            <a:xfrm>
              <a:off x="8169572" y="3847506"/>
              <a:ext cx="2585766" cy="387209"/>
            </a:xfrm>
            <a:custGeom>
              <a:avLst/>
              <a:gdLst>
                <a:gd name="connsiteX0" fmla="*/ 193735 w 2585766"/>
                <a:gd name="connsiteY0" fmla="*/ 0 h 387209"/>
                <a:gd name="connsiteX1" fmla="*/ 2392031 w 2585766"/>
                <a:gd name="connsiteY1" fmla="*/ 0 h 387209"/>
                <a:gd name="connsiteX2" fmla="*/ 2585766 w 2585766"/>
                <a:gd name="connsiteY2" fmla="*/ 193605 h 387209"/>
                <a:gd name="connsiteX3" fmla="*/ 2585766 w 2585766"/>
                <a:gd name="connsiteY3" fmla="*/ 193605 h 387209"/>
                <a:gd name="connsiteX4" fmla="*/ 2392031 w 2585766"/>
                <a:gd name="connsiteY4" fmla="*/ 387209 h 387209"/>
                <a:gd name="connsiteX5" fmla="*/ 193735 w 2585766"/>
                <a:gd name="connsiteY5" fmla="*/ 387209 h 387209"/>
                <a:gd name="connsiteX6" fmla="*/ 0 w 2585766"/>
                <a:gd name="connsiteY6" fmla="*/ 193605 h 387209"/>
                <a:gd name="connsiteX7" fmla="*/ 0 w 2585766"/>
                <a:gd name="connsiteY7" fmla="*/ 193605 h 387209"/>
                <a:gd name="connsiteX8" fmla="*/ 193735 w 2585766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85766" h="387209">
                  <a:moveTo>
                    <a:pt x="193735" y="0"/>
                  </a:moveTo>
                  <a:lnTo>
                    <a:pt x="2392031" y="0"/>
                  </a:lnTo>
                  <a:cubicBezTo>
                    <a:pt x="2499027" y="0"/>
                    <a:pt x="2585766" y="86680"/>
                    <a:pt x="2585766" y="193605"/>
                  </a:cubicBezTo>
                  <a:lnTo>
                    <a:pt x="2585766" y="193605"/>
                  </a:lnTo>
                  <a:cubicBezTo>
                    <a:pt x="2585766" y="300529"/>
                    <a:pt x="2499027" y="387209"/>
                    <a:pt x="2392031" y="387209"/>
                  </a:cubicBezTo>
                  <a:lnTo>
                    <a:pt x="193735" y="387209"/>
                  </a:lnTo>
                  <a:cubicBezTo>
                    <a:pt x="86739" y="387209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3" y="86677"/>
                    <a:pt x="86739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72E760D4-E6B4-3E52-7E34-9C062727022F}"/>
                </a:ext>
              </a:extLst>
            </p:cNvPr>
            <p:cNvSpPr/>
            <p:nvPr/>
          </p:nvSpPr>
          <p:spPr>
            <a:xfrm>
              <a:off x="8533320" y="4361148"/>
              <a:ext cx="3455596" cy="387209"/>
            </a:xfrm>
            <a:custGeom>
              <a:avLst/>
              <a:gdLst>
                <a:gd name="connsiteX0" fmla="*/ 193735 w 3455596"/>
                <a:gd name="connsiteY0" fmla="*/ 0 h 387209"/>
                <a:gd name="connsiteX1" fmla="*/ 3261861 w 3455596"/>
                <a:gd name="connsiteY1" fmla="*/ 0 h 387209"/>
                <a:gd name="connsiteX2" fmla="*/ 3455596 w 3455596"/>
                <a:gd name="connsiteY2" fmla="*/ 193605 h 387209"/>
                <a:gd name="connsiteX3" fmla="*/ 3455596 w 3455596"/>
                <a:gd name="connsiteY3" fmla="*/ 193605 h 387209"/>
                <a:gd name="connsiteX4" fmla="*/ 3261861 w 3455596"/>
                <a:gd name="connsiteY4" fmla="*/ 387210 h 387209"/>
                <a:gd name="connsiteX5" fmla="*/ 193735 w 3455596"/>
                <a:gd name="connsiteY5" fmla="*/ 387210 h 387209"/>
                <a:gd name="connsiteX6" fmla="*/ 0 w 3455596"/>
                <a:gd name="connsiteY6" fmla="*/ 193605 h 387209"/>
                <a:gd name="connsiteX7" fmla="*/ 0 w 3455596"/>
                <a:gd name="connsiteY7" fmla="*/ 193605 h 387209"/>
                <a:gd name="connsiteX8" fmla="*/ 193735 w 3455596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55596" h="387209">
                  <a:moveTo>
                    <a:pt x="193735" y="0"/>
                  </a:moveTo>
                  <a:lnTo>
                    <a:pt x="3261861" y="0"/>
                  </a:lnTo>
                  <a:cubicBezTo>
                    <a:pt x="3368857" y="0"/>
                    <a:pt x="3455596" y="86680"/>
                    <a:pt x="3455596" y="193605"/>
                  </a:cubicBezTo>
                  <a:lnTo>
                    <a:pt x="3455596" y="193605"/>
                  </a:lnTo>
                  <a:cubicBezTo>
                    <a:pt x="3455596" y="300529"/>
                    <a:pt x="3368857" y="387210"/>
                    <a:pt x="3261861" y="387210"/>
                  </a:cubicBezTo>
                  <a:lnTo>
                    <a:pt x="193735" y="387210"/>
                  </a:lnTo>
                  <a:cubicBezTo>
                    <a:pt x="86739" y="387210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3" y="86677"/>
                    <a:pt x="86739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200BF477-6A81-39CE-CB2A-2DD7E3674D11}"/>
                </a:ext>
              </a:extLst>
            </p:cNvPr>
            <p:cNvSpPr/>
            <p:nvPr/>
          </p:nvSpPr>
          <p:spPr>
            <a:xfrm>
              <a:off x="8794268" y="2796513"/>
              <a:ext cx="391010" cy="390746"/>
            </a:xfrm>
            <a:custGeom>
              <a:avLst/>
              <a:gdLst>
                <a:gd name="connsiteX0" fmla="*/ 195505 w 391010"/>
                <a:gd name="connsiteY0" fmla="*/ 0 h 390746"/>
                <a:gd name="connsiteX1" fmla="*/ 195505 w 391010"/>
                <a:gd name="connsiteY1" fmla="*/ 0 h 390746"/>
                <a:gd name="connsiteX2" fmla="*/ 391011 w 391010"/>
                <a:gd name="connsiteY2" fmla="*/ 195373 h 390746"/>
                <a:gd name="connsiteX3" fmla="*/ 391011 w 391010"/>
                <a:gd name="connsiteY3" fmla="*/ 195373 h 390746"/>
                <a:gd name="connsiteX4" fmla="*/ 195505 w 391010"/>
                <a:gd name="connsiteY4" fmla="*/ 390747 h 390746"/>
                <a:gd name="connsiteX5" fmla="*/ 195505 w 391010"/>
                <a:gd name="connsiteY5" fmla="*/ 390747 h 390746"/>
                <a:gd name="connsiteX6" fmla="*/ 0 w 391010"/>
                <a:gd name="connsiteY6" fmla="*/ 195373 h 390746"/>
                <a:gd name="connsiteX7" fmla="*/ 0 w 391010"/>
                <a:gd name="connsiteY7" fmla="*/ 195373 h 390746"/>
                <a:gd name="connsiteX8" fmla="*/ 195505 w 391010"/>
                <a:gd name="connsiteY8" fmla="*/ 0 h 39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10" h="390746">
                  <a:moveTo>
                    <a:pt x="195505" y="0"/>
                  </a:moveTo>
                  <a:lnTo>
                    <a:pt x="195505" y="0"/>
                  </a:lnTo>
                  <a:cubicBezTo>
                    <a:pt x="303480" y="0"/>
                    <a:pt x="391011" y="87473"/>
                    <a:pt x="391011" y="195373"/>
                  </a:cubicBezTo>
                  <a:lnTo>
                    <a:pt x="391011" y="195373"/>
                  </a:lnTo>
                  <a:cubicBezTo>
                    <a:pt x="391011" y="303274"/>
                    <a:pt x="303480" y="390747"/>
                    <a:pt x="195505" y="390747"/>
                  </a:cubicBezTo>
                  <a:lnTo>
                    <a:pt x="195505" y="390747"/>
                  </a:lnTo>
                  <a:cubicBezTo>
                    <a:pt x="87532" y="390747"/>
                    <a:pt x="0" y="303274"/>
                    <a:pt x="0" y="195373"/>
                  </a:cubicBezTo>
                  <a:lnTo>
                    <a:pt x="0" y="195373"/>
                  </a:lnTo>
                  <a:cubicBezTo>
                    <a:pt x="0" y="87469"/>
                    <a:pt x="87532" y="0"/>
                    <a:pt x="19550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4F667FD7-9C2A-DB4D-071E-504997BC83F5}"/>
                </a:ext>
              </a:extLst>
            </p:cNvPr>
            <p:cNvSpPr/>
            <p:nvPr/>
          </p:nvSpPr>
          <p:spPr>
            <a:xfrm>
              <a:off x="8169572" y="3318056"/>
              <a:ext cx="2182483" cy="387209"/>
            </a:xfrm>
            <a:custGeom>
              <a:avLst/>
              <a:gdLst>
                <a:gd name="connsiteX0" fmla="*/ 1988748 w 2182483"/>
                <a:gd name="connsiteY0" fmla="*/ 387209 h 387209"/>
                <a:gd name="connsiteX1" fmla="*/ 193735 w 2182483"/>
                <a:gd name="connsiteY1" fmla="*/ 387209 h 387209"/>
                <a:gd name="connsiteX2" fmla="*/ 0 w 2182483"/>
                <a:gd name="connsiteY2" fmla="*/ 193605 h 387209"/>
                <a:gd name="connsiteX3" fmla="*/ 0 w 2182483"/>
                <a:gd name="connsiteY3" fmla="*/ 193605 h 387209"/>
                <a:gd name="connsiteX4" fmla="*/ 193735 w 2182483"/>
                <a:gd name="connsiteY4" fmla="*/ 0 h 387209"/>
                <a:gd name="connsiteX5" fmla="*/ 1988748 w 2182483"/>
                <a:gd name="connsiteY5" fmla="*/ 0 h 387209"/>
                <a:gd name="connsiteX6" fmla="*/ 2182484 w 2182483"/>
                <a:gd name="connsiteY6" fmla="*/ 193605 h 387209"/>
                <a:gd name="connsiteX7" fmla="*/ 2182484 w 2182483"/>
                <a:gd name="connsiteY7" fmla="*/ 193605 h 387209"/>
                <a:gd name="connsiteX8" fmla="*/ 1988748 w 2182483"/>
                <a:gd name="connsiteY8" fmla="*/ 387209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2483" h="387209">
                  <a:moveTo>
                    <a:pt x="1988748" y="387209"/>
                  </a:moveTo>
                  <a:lnTo>
                    <a:pt x="193735" y="387209"/>
                  </a:lnTo>
                  <a:cubicBezTo>
                    <a:pt x="86739" y="387209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80"/>
                    <a:pt x="86739" y="0"/>
                    <a:pt x="193735" y="0"/>
                  </a:cubicBezTo>
                  <a:lnTo>
                    <a:pt x="1988748" y="0"/>
                  </a:lnTo>
                  <a:cubicBezTo>
                    <a:pt x="2095745" y="0"/>
                    <a:pt x="2182484" y="86680"/>
                    <a:pt x="2182484" y="193605"/>
                  </a:cubicBezTo>
                  <a:lnTo>
                    <a:pt x="2182484" y="193605"/>
                  </a:lnTo>
                  <a:cubicBezTo>
                    <a:pt x="2182484" y="300529"/>
                    <a:pt x="2095745" y="387209"/>
                    <a:pt x="1988748" y="387209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8504E1F6-9A2F-D769-F056-0F59481443EE}"/>
                </a:ext>
              </a:extLst>
            </p:cNvPr>
            <p:cNvSpPr/>
            <p:nvPr/>
          </p:nvSpPr>
          <p:spPr>
            <a:xfrm>
              <a:off x="11016287" y="2796510"/>
              <a:ext cx="972629" cy="387209"/>
            </a:xfrm>
            <a:custGeom>
              <a:avLst/>
              <a:gdLst>
                <a:gd name="connsiteX0" fmla="*/ 778894 w 972629"/>
                <a:gd name="connsiteY0" fmla="*/ 387209 h 387209"/>
                <a:gd name="connsiteX1" fmla="*/ 193735 w 972629"/>
                <a:gd name="connsiteY1" fmla="*/ 387209 h 387209"/>
                <a:gd name="connsiteX2" fmla="*/ 0 w 972629"/>
                <a:gd name="connsiteY2" fmla="*/ 193605 h 387209"/>
                <a:gd name="connsiteX3" fmla="*/ 0 w 972629"/>
                <a:gd name="connsiteY3" fmla="*/ 193605 h 387209"/>
                <a:gd name="connsiteX4" fmla="*/ 193735 w 972629"/>
                <a:gd name="connsiteY4" fmla="*/ 0 h 387209"/>
                <a:gd name="connsiteX5" fmla="*/ 778894 w 972629"/>
                <a:gd name="connsiteY5" fmla="*/ 0 h 387209"/>
                <a:gd name="connsiteX6" fmla="*/ 972629 w 972629"/>
                <a:gd name="connsiteY6" fmla="*/ 193605 h 387209"/>
                <a:gd name="connsiteX7" fmla="*/ 972629 w 972629"/>
                <a:gd name="connsiteY7" fmla="*/ 193605 h 387209"/>
                <a:gd name="connsiteX8" fmla="*/ 778894 w 972629"/>
                <a:gd name="connsiteY8" fmla="*/ 387209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72629" h="387209">
                  <a:moveTo>
                    <a:pt x="778894" y="387209"/>
                  </a:moveTo>
                  <a:lnTo>
                    <a:pt x="193735" y="387209"/>
                  </a:lnTo>
                  <a:cubicBezTo>
                    <a:pt x="86739" y="387209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80"/>
                    <a:pt x="86739" y="0"/>
                    <a:pt x="193735" y="0"/>
                  </a:cubicBezTo>
                  <a:lnTo>
                    <a:pt x="778894" y="0"/>
                  </a:lnTo>
                  <a:cubicBezTo>
                    <a:pt x="885890" y="0"/>
                    <a:pt x="972629" y="86680"/>
                    <a:pt x="972629" y="193605"/>
                  </a:cubicBezTo>
                  <a:lnTo>
                    <a:pt x="972629" y="193605"/>
                  </a:lnTo>
                  <a:cubicBezTo>
                    <a:pt x="972629" y="300529"/>
                    <a:pt x="885890" y="387209"/>
                    <a:pt x="778894" y="387209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0527109A-13C3-9D58-F42A-580E94902489}"/>
                </a:ext>
              </a:extLst>
            </p:cNvPr>
            <p:cNvSpPr/>
            <p:nvPr/>
          </p:nvSpPr>
          <p:spPr>
            <a:xfrm>
              <a:off x="10858135" y="3847502"/>
              <a:ext cx="1130780" cy="387209"/>
            </a:xfrm>
            <a:custGeom>
              <a:avLst/>
              <a:gdLst>
                <a:gd name="connsiteX0" fmla="*/ 937045 w 1130780"/>
                <a:gd name="connsiteY0" fmla="*/ 387209 h 387209"/>
                <a:gd name="connsiteX1" fmla="*/ 193735 w 1130780"/>
                <a:gd name="connsiteY1" fmla="*/ 387209 h 387209"/>
                <a:gd name="connsiteX2" fmla="*/ 0 w 1130780"/>
                <a:gd name="connsiteY2" fmla="*/ 193605 h 387209"/>
                <a:gd name="connsiteX3" fmla="*/ 0 w 1130780"/>
                <a:gd name="connsiteY3" fmla="*/ 193605 h 387209"/>
                <a:gd name="connsiteX4" fmla="*/ 193735 w 1130780"/>
                <a:gd name="connsiteY4" fmla="*/ 0 h 387209"/>
                <a:gd name="connsiteX5" fmla="*/ 937045 w 1130780"/>
                <a:gd name="connsiteY5" fmla="*/ 0 h 387209"/>
                <a:gd name="connsiteX6" fmla="*/ 1130781 w 1130780"/>
                <a:gd name="connsiteY6" fmla="*/ 193605 h 387209"/>
                <a:gd name="connsiteX7" fmla="*/ 1130781 w 1130780"/>
                <a:gd name="connsiteY7" fmla="*/ 193605 h 387209"/>
                <a:gd name="connsiteX8" fmla="*/ 937045 w 1130780"/>
                <a:gd name="connsiteY8" fmla="*/ 387209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0780" h="387209">
                  <a:moveTo>
                    <a:pt x="937045" y="387209"/>
                  </a:moveTo>
                  <a:lnTo>
                    <a:pt x="193735" y="387209"/>
                  </a:lnTo>
                  <a:cubicBezTo>
                    <a:pt x="86739" y="387209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80"/>
                    <a:pt x="86739" y="0"/>
                    <a:pt x="193735" y="0"/>
                  </a:cubicBezTo>
                  <a:lnTo>
                    <a:pt x="937045" y="0"/>
                  </a:lnTo>
                  <a:cubicBezTo>
                    <a:pt x="1044042" y="0"/>
                    <a:pt x="1130781" y="86680"/>
                    <a:pt x="1130781" y="193605"/>
                  </a:cubicBezTo>
                  <a:lnTo>
                    <a:pt x="1130781" y="193605"/>
                  </a:lnTo>
                  <a:cubicBezTo>
                    <a:pt x="1130781" y="300529"/>
                    <a:pt x="1044042" y="387209"/>
                    <a:pt x="937045" y="387209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DE3109F0-BB8A-81B2-0157-FE9724F4EC11}"/>
                </a:ext>
              </a:extLst>
            </p:cNvPr>
            <p:cNvSpPr/>
            <p:nvPr/>
          </p:nvSpPr>
          <p:spPr>
            <a:xfrm>
              <a:off x="8169572" y="2796513"/>
              <a:ext cx="2751823" cy="387209"/>
            </a:xfrm>
            <a:custGeom>
              <a:avLst/>
              <a:gdLst>
                <a:gd name="connsiteX0" fmla="*/ 193735 w 2751823"/>
                <a:gd name="connsiteY0" fmla="*/ 0 h 387209"/>
                <a:gd name="connsiteX1" fmla="*/ 2558087 w 2751823"/>
                <a:gd name="connsiteY1" fmla="*/ 0 h 387209"/>
                <a:gd name="connsiteX2" fmla="*/ 2751824 w 2751823"/>
                <a:gd name="connsiteY2" fmla="*/ 193605 h 387209"/>
                <a:gd name="connsiteX3" fmla="*/ 2751824 w 2751823"/>
                <a:gd name="connsiteY3" fmla="*/ 193605 h 387209"/>
                <a:gd name="connsiteX4" fmla="*/ 2558087 w 2751823"/>
                <a:gd name="connsiteY4" fmla="*/ 387209 h 387209"/>
                <a:gd name="connsiteX5" fmla="*/ 193735 w 2751823"/>
                <a:gd name="connsiteY5" fmla="*/ 387209 h 387209"/>
                <a:gd name="connsiteX6" fmla="*/ 0 w 2751823"/>
                <a:gd name="connsiteY6" fmla="*/ 193605 h 387209"/>
                <a:gd name="connsiteX7" fmla="*/ 0 w 2751823"/>
                <a:gd name="connsiteY7" fmla="*/ 193605 h 387209"/>
                <a:gd name="connsiteX8" fmla="*/ 193735 w 2751823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51823" h="387209">
                  <a:moveTo>
                    <a:pt x="193735" y="0"/>
                  </a:moveTo>
                  <a:lnTo>
                    <a:pt x="2558087" y="0"/>
                  </a:lnTo>
                  <a:cubicBezTo>
                    <a:pt x="2665085" y="0"/>
                    <a:pt x="2751824" y="86680"/>
                    <a:pt x="2751824" y="193605"/>
                  </a:cubicBezTo>
                  <a:lnTo>
                    <a:pt x="2751824" y="193605"/>
                  </a:lnTo>
                  <a:cubicBezTo>
                    <a:pt x="2751824" y="300529"/>
                    <a:pt x="2665085" y="387209"/>
                    <a:pt x="2558087" y="387209"/>
                  </a:cubicBezTo>
                  <a:lnTo>
                    <a:pt x="193735" y="387209"/>
                  </a:lnTo>
                  <a:cubicBezTo>
                    <a:pt x="86739" y="387209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3" y="86677"/>
                    <a:pt x="86739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955D6482-99C1-C8EC-A8B3-0269B3CF836A}"/>
                </a:ext>
              </a:extLst>
            </p:cNvPr>
            <p:cNvSpPr/>
            <p:nvPr/>
          </p:nvSpPr>
          <p:spPr>
            <a:xfrm>
              <a:off x="9260814" y="5925784"/>
              <a:ext cx="391010" cy="390746"/>
            </a:xfrm>
            <a:custGeom>
              <a:avLst/>
              <a:gdLst>
                <a:gd name="connsiteX0" fmla="*/ 195505 w 391010"/>
                <a:gd name="connsiteY0" fmla="*/ 0 h 390746"/>
                <a:gd name="connsiteX1" fmla="*/ 195505 w 391010"/>
                <a:gd name="connsiteY1" fmla="*/ 0 h 390746"/>
                <a:gd name="connsiteX2" fmla="*/ 391010 w 391010"/>
                <a:gd name="connsiteY2" fmla="*/ 195373 h 390746"/>
                <a:gd name="connsiteX3" fmla="*/ 391010 w 391010"/>
                <a:gd name="connsiteY3" fmla="*/ 195373 h 390746"/>
                <a:gd name="connsiteX4" fmla="*/ 195505 w 391010"/>
                <a:gd name="connsiteY4" fmla="*/ 390747 h 390746"/>
                <a:gd name="connsiteX5" fmla="*/ 195505 w 391010"/>
                <a:gd name="connsiteY5" fmla="*/ 390747 h 390746"/>
                <a:gd name="connsiteX6" fmla="*/ 0 w 391010"/>
                <a:gd name="connsiteY6" fmla="*/ 195373 h 390746"/>
                <a:gd name="connsiteX7" fmla="*/ 0 w 391010"/>
                <a:gd name="connsiteY7" fmla="*/ 195373 h 390746"/>
                <a:gd name="connsiteX8" fmla="*/ 195505 w 391010"/>
                <a:gd name="connsiteY8" fmla="*/ 0 h 39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10" h="390746">
                  <a:moveTo>
                    <a:pt x="195505" y="0"/>
                  </a:moveTo>
                  <a:lnTo>
                    <a:pt x="195505" y="0"/>
                  </a:lnTo>
                  <a:cubicBezTo>
                    <a:pt x="303479" y="0"/>
                    <a:pt x="391010" y="87473"/>
                    <a:pt x="391010" y="195373"/>
                  </a:cubicBezTo>
                  <a:lnTo>
                    <a:pt x="391010" y="195373"/>
                  </a:lnTo>
                  <a:cubicBezTo>
                    <a:pt x="391010" y="303274"/>
                    <a:pt x="303479" y="390747"/>
                    <a:pt x="195505" y="390747"/>
                  </a:cubicBezTo>
                  <a:lnTo>
                    <a:pt x="195505" y="390747"/>
                  </a:lnTo>
                  <a:cubicBezTo>
                    <a:pt x="87531" y="390747"/>
                    <a:pt x="0" y="303274"/>
                    <a:pt x="0" y="195373"/>
                  </a:cubicBezTo>
                  <a:lnTo>
                    <a:pt x="0" y="195373"/>
                  </a:lnTo>
                  <a:cubicBezTo>
                    <a:pt x="0" y="87469"/>
                    <a:pt x="87531" y="0"/>
                    <a:pt x="19550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3266D59C-2202-DC5A-5CAE-3C67A7205B20}"/>
                </a:ext>
              </a:extLst>
            </p:cNvPr>
            <p:cNvSpPr/>
            <p:nvPr/>
          </p:nvSpPr>
          <p:spPr>
            <a:xfrm>
              <a:off x="8169572" y="5925784"/>
              <a:ext cx="2585766" cy="387206"/>
            </a:xfrm>
            <a:custGeom>
              <a:avLst/>
              <a:gdLst>
                <a:gd name="connsiteX0" fmla="*/ 193735 w 2585766"/>
                <a:gd name="connsiteY0" fmla="*/ 0 h 387206"/>
                <a:gd name="connsiteX1" fmla="*/ 2392031 w 2585766"/>
                <a:gd name="connsiteY1" fmla="*/ 0 h 387206"/>
                <a:gd name="connsiteX2" fmla="*/ 2585766 w 2585766"/>
                <a:gd name="connsiteY2" fmla="*/ 193605 h 387206"/>
                <a:gd name="connsiteX3" fmla="*/ 2585766 w 2585766"/>
                <a:gd name="connsiteY3" fmla="*/ 193605 h 387206"/>
                <a:gd name="connsiteX4" fmla="*/ 2392031 w 2585766"/>
                <a:gd name="connsiteY4" fmla="*/ 387206 h 387206"/>
                <a:gd name="connsiteX5" fmla="*/ 193735 w 2585766"/>
                <a:gd name="connsiteY5" fmla="*/ 387206 h 387206"/>
                <a:gd name="connsiteX6" fmla="*/ 0 w 2585766"/>
                <a:gd name="connsiteY6" fmla="*/ 193605 h 387206"/>
                <a:gd name="connsiteX7" fmla="*/ 0 w 2585766"/>
                <a:gd name="connsiteY7" fmla="*/ 193605 h 387206"/>
                <a:gd name="connsiteX8" fmla="*/ 193735 w 2585766"/>
                <a:gd name="connsiteY8" fmla="*/ 0 h 38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85766" h="387206">
                  <a:moveTo>
                    <a:pt x="193735" y="0"/>
                  </a:moveTo>
                  <a:lnTo>
                    <a:pt x="2392031" y="0"/>
                  </a:lnTo>
                  <a:cubicBezTo>
                    <a:pt x="2499027" y="0"/>
                    <a:pt x="2585766" y="86680"/>
                    <a:pt x="2585766" y="193605"/>
                  </a:cubicBezTo>
                  <a:lnTo>
                    <a:pt x="2585766" y="193605"/>
                  </a:lnTo>
                  <a:cubicBezTo>
                    <a:pt x="2585766" y="300529"/>
                    <a:pt x="2499027" y="387206"/>
                    <a:pt x="2392031" y="387206"/>
                  </a:cubicBezTo>
                  <a:lnTo>
                    <a:pt x="193735" y="387206"/>
                  </a:lnTo>
                  <a:cubicBezTo>
                    <a:pt x="86739" y="387206"/>
                    <a:pt x="0" y="300526"/>
                    <a:pt x="0" y="193605"/>
                  </a:cubicBezTo>
                  <a:lnTo>
                    <a:pt x="0" y="193605"/>
                  </a:lnTo>
                  <a:cubicBezTo>
                    <a:pt x="3" y="86677"/>
                    <a:pt x="86739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5B2DFF8A-203C-D8FE-011E-921D73124A38}"/>
                </a:ext>
              </a:extLst>
            </p:cNvPr>
            <p:cNvSpPr/>
            <p:nvPr/>
          </p:nvSpPr>
          <p:spPr>
            <a:xfrm>
              <a:off x="10858135" y="5925784"/>
              <a:ext cx="1130780" cy="387209"/>
            </a:xfrm>
            <a:custGeom>
              <a:avLst/>
              <a:gdLst>
                <a:gd name="connsiteX0" fmla="*/ 193735 w 1130780"/>
                <a:gd name="connsiteY0" fmla="*/ 0 h 387209"/>
                <a:gd name="connsiteX1" fmla="*/ 937045 w 1130780"/>
                <a:gd name="connsiteY1" fmla="*/ 0 h 387209"/>
                <a:gd name="connsiteX2" fmla="*/ 1130781 w 1130780"/>
                <a:gd name="connsiteY2" fmla="*/ 193605 h 387209"/>
                <a:gd name="connsiteX3" fmla="*/ 1130781 w 1130780"/>
                <a:gd name="connsiteY3" fmla="*/ 193605 h 387209"/>
                <a:gd name="connsiteX4" fmla="*/ 937045 w 1130780"/>
                <a:gd name="connsiteY4" fmla="*/ 387209 h 387209"/>
                <a:gd name="connsiteX5" fmla="*/ 193735 w 1130780"/>
                <a:gd name="connsiteY5" fmla="*/ 387209 h 387209"/>
                <a:gd name="connsiteX6" fmla="*/ 0 w 1130780"/>
                <a:gd name="connsiteY6" fmla="*/ 193605 h 387209"/>
                <a:gd name="connsiteX7" fmla="*/ 0 w 1130780"/>
                <a:gd name="connsiteY7" fmla="*/ 193605 h 387209"/>
                <a:gd name="connsiteX8" fmla="*/ 193735 w 1130780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0780" h="387209">
                  <a:moveTo>
                    <a:pt x="193735" y="0"/>
                  </a:moveTo>
                  <a:lnTo>
                    <a:pt x="937045" y="0"/>
                  </a:lnTo>
                  <a:cubicBezTo>
                    <a:pt x="1044042" y="0"/>
                    <a:pt x="1130781" y="86680"/>
                    <a:pt x="1130781" y="193605"/>
                  </a:cubicBezTo>
                  <a:lnTo>
                    <a:pt x="1130781" y="193605"/>
                  </a:lnTo>
                  <a:cubicBezTo>
                    <a:pt x="1130781" y="300529"/>
                    <a:pt x="1044042" y="387209"/>
                    <a:pt x="937045" y="387209"/>
                  </a:cubicBezTo>
                  <a:lnTo>
                    <a:pt x="193735" y="387209"/>
                  </a:lnTo>
                  <a:cubicBezTo>
                    <a:pt x="86739" y="387209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77"/>
                    <a:pt x="86739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A41968A4-D3C6-7D8C-EAA3-511E6E8794CD}"/>
                </a:ext>
              </a:extLst>
            </p:cNvPr>
            <p:cNvSpPr/>
            <p:nvPr/>
          </p:nvSpPr>
          <p:spPr>
            <a:xfrm>
              <a:off x="11601445" y="4882691"/>
              <a:ext cx="391010" cy="390746"/>
            </a:xfrm>
            <a:custGeom>
              <a:avLst/>
              <a:gdLst>
                <a:gd name="connsiteX0" fmla="*/ 195505 w 391010"/>
                <a:gd name="connsiteY0" fmla="*/ 0 h 390746"/>
                <a:gd name="connsiteX1" fmla="*/ 195505 w 391010"/>
                <a:gd name="connsiteY1" fmla="*/ 0 h 390746"/>
                <a:gd name="connsiteX2" fmla="*/ 391011 w 391010"/>
                <a:gd name="connsiteY2" fmla="*/ 195373 h 390746"/>
                <a:gd name="connsiteX3" fmla="*/ 391011 w 391010"/>
                <a:gd name="connsiteY3" fmla="*/ 195373 h 390746"/>
                <a:gd name="connsiteX4" fmla="*/ 195505 w 391010"/>
                <a:gd name="connsiteY4" fmla="*/ 390747 h 390746"/>
                <a:gd name="connsiteX5" fmla="*/ 195505 w 391010"/>
                <a:gd name="connsiteY5" fmla="*/ 390747 h 390746"/>
                <a:gd name="connsiteX6" fmla="*/ 0 w 391010"/>
                <a:gd name="connsiteY6" fmla="*/ 195373 h 390746"/>
                <a:gd name="connsiteX7" fmla="*/ 0 w 391010"/>
                <a:gd name="connsiteY7" fmla="*/ 195373 h 390746"/>
                <a:gd name="connsiteX8" fmla="*/ 195505 w 391010"/>
                <a:gd name="connsiteY8" fmla="*/ 0 h 39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10" h="390746">
                  <a:moveTo>
                    <a:pt x="195505" y="0"/>
                  </a:moveTo>
                  <a:lnTo>
                    <a:pt x="195505" y="0"/>
                  </a:lnTo>
                  <a:cubicBezTo>
                    <a:pt x="303479" y="0"/>
                    <a:pt x="391011" y="87473"/>
                    <a:pt x="391011" y="195373"/>
                  </a:cubicBezTo>
                  <a:lnTo>
                    <a:pt x="391011" y="195373"/>
                  </a:lnTo>
                  <a:cubicBezTo>
                    <a:pt x="391011" y="303274"/>
                    <a:pt x="303479" y="390747"/>
                    <a:pt x="195505" y="390747"/>
                  </a:cubicBezTo>
                  <a:lnTo>
                    <a:pt x="195505" y="390747"/>
                  </a:lnTo>
                  <a:cubicBezTo>
                    <a:pt x="87532" y="390747"/>
                    <a:pt x="0" y="303274"/>
                    <a:pt x="0" y="195373"/>
                  </a:cubicBezTo>
                  <a:lnTo>
                    <a:pt x="0" y="195373"/>
                  </a:lnTo>
                  <a:cubicBezTo>
                    <a:pt x="0" y="87473"/>
                    <a:pt x="87532" y="0"/>
                    <a:pt x="19550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0C3358CF-9B79-BE7B-8F49-A1F107C8823E}"/>
                </a:ext>
              </a:extLst>
            </p:cNvPr>
            <p:cNvSpPr/>
            <p:nvPr/>
          </p:nvSpPr>
          <p:spPr>
            <a:xfrm>
              <a:off x="8169572" y="6455230"/>
              <a:ext cx="759124" cy="387209"/>
            </a:xfrm>
            <a:custGeom>
              <a:avLst/>
              <a:gdLst>
                <a:gd name="connsiteX0" fmla="*/ 193735 w 759124"/>
                <a:gd name="connsiteY0" fmla="*/ 0 h 387209"/>
                <a:gd name="connsiteX1" fmla="*/ 565389 w 759124"/>
                <a:gd name="connsiteY1" fmla="*/ 0 h 387209"/>
                <a:gd name="connsiteX2" fmla="*/ 759124 w 759124"/>
                <a:gd name="connsiteY2" fmla="*/ 193605 h 387209"/>
                <a:gd name="connsiteX3" fmla="*/ 759124 w 759124"/>
                <a:gd name="connsiteY3" fmla="*/ 193605 h 387209"/>
                <a:gd name="connsiteX4" fmla="*/ 565389 w 759124"/>
                <a:gd name="connsiteY4" fmla="*/ 387210 h 387209"/>
                <a:gd name="connsiteX5" fmla="*/ 193735 w 759124"/>
                <a:gd name="connsiteY5" fmla="*/ 387210 h 387209"/>
                <a:gd name="connsiteX6" fmla="*/ 0 w 759124"/>
                <a:gd name="connsiteY6" fmla="*/ 193605 h 387209"/>
                <a:gd name="connsiteX7" fmla="*/ 0 w 759124"/>
                <a:gd name="connsiteY7" fmla="*/ 193605 h 387209"/>
                <a:gd name="connsiteX8" fmla="*/ 193735 w 759124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9124" h="387209">
                  <a:moveTo>
                    <a:pt x="193735" y="0"/>
                  </a:moveTo>
                  <a:lnTo>
                    <a:pt x="565389" y="0"/>
                  </a:lnTo>
                  <a:cubicBezTo>
                    <a:pt x="672386" y="0"/>
                    <a:pt x="759124" y="86680"/>
                    <a:pt x="759124" y="193605"/>
                  </a:cubicBezTo>
                  <a:lnTo>
                    <a:pt x="759124" y="193605"/>
                  </a:lnTo>
                  <a:cubicBezTo>
                    <a:pt x="759124" y="300529"/>
                    <a:pt x="672386" y="387210"/>
                    <a:pt x="565389" y="387210"/>
                  </a:cubicBezTo>
                  <a:lnTo>
                    <a:pt x="193735" y="387210"/>
                  </a:lnTo>
                  <a:cubicBezTo>
                    <a:pt x="86739" y="387210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3" y="86680"/>
                    <a:pt x="86739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89B07501-0B6B-ADC4-8537-4CB4101A79C0}"/>
                </a:ext>
              </a:extLst>
            </p:cNvPr>
            <p:cNvSpPr/>
            <p:nvPr/>
          </p:nvSpPr>
          <p:spPr>
            <a:xfrm>
              <a:off x="9015680" y="6455230"/>
              <a:ext cx="877736" cy="387209"/>
            </a:xfrm>
            <a:custGeom>
              <a:avLst/>
              <a:gdLst>
                <a:gd name="connsiteX0" fmla="*/ 193735 w 877736"/>
                <a:gd name="connsiteY0" fmla="*/ 0 h 387209"/>
                <a:gd name="connsiteX1" fmla="*/ 684001 w 877736"/>
                <a:gd name="connsiteY1" fmla="*/ 0 h 387209"/>
                <a:gd name="connsiteX2" fmla="*/ 877737 w 877736"/>
                <a:gd name="connsiteY2" fmla="*/ 193605 h 387209"/>
                <a:gd name="connsiteX3" fmla="*/ 877737 w 877736"/>
                <a:gd name="connsiteY3" fmla="*/ 193605 h 387209"/>
                <a:gd name="connsiteX4" fmla="*/ 684001 w 877736"/>
                <a:gd name="connsiteY4" fmla="*/ 387210 h 387209"/>
                <a:gd name="connsiteX5" fmla="*/ 193735 w 877736"/>
                <a:gd name="connsiteY5" fmla="*/ 387210 h 387209"/>
                <a:gd name="connsiteX6" fmla="*/ 0 w 877736"/>
                <a:gd name="connsiteY6" fmla="*/ 193605 h 387209"/>
                <a:gd name="connsiteX7" fmla="*/ 0 w 877736"/>
                <a:gd name="connsiteY7" fmla="*/ 193605 h 387209"/>
                <a:gd name="connsiteX8" fmla="*/ 193735 w 877736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7736" h="387209">
                  <a:moveTo>
                    <a:pt x="193735" y="0"/>
                  </a:moveTo>
                  <a:lnTo>
                    <a:pt x="684001" y="0"/>
                  </a:lnTo>
                  <a:cubicBezTo>
                    <a:pt x="790998" y="0"/>
                    <a:pt x="877737" y="86680"/>
                    <a:pt x="877737" y="193605"/>
                  </a:cubicBezTo>
                  <a:lnTo>
                    <a:pt x="877737" y="193605"/>
                  </a:lnTo>
                  <a:cubicBezTo>
                    <a:pt x="877737" y="300529"/>
                    <a:pt x="790998" y="387210"/>
                    <a:pt x="684001" y="387210"/>
                  </a:cubicBezTo>
                  <a:lnTo>
                    <a:pt x="193735" y="387210"/>
                  </a:lnTo>
                  <a:cubicBezTo>
                    <a:pt x="86739" y="387210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3" y="86680"/>
                    <a:pt x="86739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FAD439C6-88E5-0716-67DD-8EC68B3AF479}"/>
                </a:ext>
              </a:extLst>
            </p:cNvPr>
            <p:cNvSpPr/>
            <p:nvPr/>
          </p:nvSpPr>
          <p:spPr>
            <a:xfrm>
              <a:off x="9996214" y="6455230"/>
              <a:ext cx="1992702" cy="387209"/>
            </a:xfrm>
            <a:custGeom>
              <a:avLst/>
              <a:gdLst>
                <a:gd name="connsiteX0" fmla="*/ 193735 w 1992702"/>
                <a:gd name="connsiteY0" fmla="*/ 0 h 387209"/>
                <a:gd name="connsiteX1" fmla="*/ 1798967 w 1992702"/>
                <a:gd name="connsiteY1" fmla="*/ 0 h 387209"/>
                <a:gd name="connsiteX2" fmla="*/ 1992702 w 1992702"/>
                <a:gd name="connsiteY2" fmla="*/ 193605 h 387209"/>
                <a:gd name="connsiteX3" fmla="*/ 1992702 w 1992702"/>
                <a:gd name="connsiteY3" fmla="*/ 193605 h 387209"/>
                <a:gd name="connsiteX4" fmla="*/ 1798967 w 1992702"/>
                <a:gd name="connsiteY4" fmla="*/ 387210 h 387209"/>
                <a:gd name="connsiteX5" fmla="*/ 193735 w 1992702"/>
                <a:gd name="connsiteY5" fmla="*/ 387210 h 387209"/>
                <a:gd name="connsiteX6" fmla="*/ 0 w 1992702"/>
                <a:gd name="connsiteY6" fmla="*/ 193605 h 387209"/>
                <a:gd name="connsiteX7" fmla="*/ 0 w 1992702"/>
                <a:gd name="connsiteY7" fmla="*/ 193605 h 387209"/>
                <a:gd name="connsiteX8" fmla="*/ 193735 w 1992702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92702" h="387209">
                  <a:moveTo>
                    <a:pt x="193735" y="0"/>
                  </a:moveTo>
                  <a:lnTo>
                    <a:pt x="1798967" y="0"/>
                  </a:lnTo>
                  <a:cubicBezTo>
                    <a:pt x="1905963" y="0"/>
                    <a:pt x="1992702" y="86680"/>
                    <a:pt x="1992702" y="193605"/>
                  </a:cubicBezTo>
                  <a:lnTo>
                    <a:pt x="1992702" y="193605"/>
                  </a:lnTo>
                  <a:cubicBezTo>
                    <a:pt x="1992702" y="300529"/>
                    <a:pt x="1905963" y="387210"/>
                    <a:pt x="1798967" y="387210"/>
                  </a:cubicBezTo>
                  <a:lnTo>
                    <a:pt x="193735" y="387210"/>
                  </a:lnTo>
                  <a:cubicBezTo>
                    <a:pt x="86739" y="387210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80"/>
                    <a:pt x="86739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D9C053EB-C3FE-6F6A-02C5-B032902F5653}"/>
                </a:ext>
              </a:extLst>
            </p:cNvPr>
            <p:cNvSpPr/>
            <p:nvPr/>
          </p:nvSpPr>
          <p:spPr>
            <a:xfrm>
              <a:off x="10126690" y="6644883"/>
              <a:ext cx="1771288" cy="3343"/>
            </a:xfrm>
            <a:custGeom>
              <a:avLst/>
              <a:gdLst>
                <a:gd name="connsiteX0" fmla="*/ 0 w 1771288"/>
                <a:gd name="connsiteY0" fmla="*/ 0 h 3343"/>
                <a:gd name="connsiteX1" fmla="*/ 1771288 w 1771288"/>
                <a:gd name="connsiteY1" fmla="*/ 0 h 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71288" h="3343">
                  <a:moveTo>
                    <a:pt x="0" y="0"/>
                  </a:moveTo>
                  <a:lnTo>
                    <a:pt x="1771288" y="0"/>
                  </a:lnTo>
                </a:path>
              </a:pathLst>
            </a:custGeom>
            <a:ln w="6688" cap="flat">
              <a:solidFill>
                <a:srgbClr val="E69D8D"/>
              </a:solidFill>
              <a:custDash>
                <a:ds d="531795" sp="709065"/>
              </a:custDash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F26694C0-5913-C16F-23A1-7964A4121F12}"/>
                </a:ext>
              </a:extLst>
            </p:cNvPr>
            <p:cNvSpPr/>
            <p:nvPr/>
          </p:nvSpPr>
          <p:spPr>
            <a:xfrm>
              <a:off x="11146760" y="3337812"/>
              <a:ext cx="363747" cy="347697"/>
            </a:xfrm>
            <a:custGeom>
              <a:avLst/>
              <a:gdLst>
                <a:gd name="connsiteX0" fmla="*/ 173966 w 363747"/>
                <a:gd name="connsiteY0" fmla="*/ 0 h 347697"/>
                <a:gd name="connsiteX1" fmla="*/ 189781 w 363747"/>
                <a:gd name="connsiteY1" fmla="*/ 0 h 347697"/>
                <a:gd name="connsiteX2" fmla="*/ 363748 w 363747"/>
                <a:gd name="connsiteY2" fmla="*/ 173849 h 347697"/>
                <a:gd name="connsiteX3" fmla="*/ 363748 w 363747"/>
                <a:gd name="connsiteY3" fmla="*/ 173849 h 347697"/>
                <a:gd name="connsiteX4" fmla="*/ 189781 w 363747"/>
                <a:gd name="connsiteY4" fmla="*/ 347697 h 347697"/>
                <a:gd name="connsiteX5" fmla="*/ 173966 w 363747"/>
                <a:gd name="connsiteY5" fmla="*/ 347697 h 347697"/>
                <a:gd name="connsiteX6" fmla="*/ 0 w 363747"/>
                <a:gd name="connsiteY6" fmla="*/ 173849 h 347697"/>
                <a:gd name="connsiteX7" fmla="*/ 0 w 363747"/>
                <a:gd name="connsiteY7" fmla="*/ 173849 h 347697"/>
                <a:gd name="connsiteX8" fmla="*/ 173966 w 363747"/>
                <a:gd name="connsiteY8" fmla="*/ 0 h 347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3747" h="347697">
                  <a:moveTo>
                    <a:pt x="173966" y="0"/>
                  </a:moveTo>
                  <a:lnTo>
                    <a:pt x="189781" y="0"/>
                  </a:lnTo>
                  <a:cubicBezTo>
                    <a:pt x="285861" y="0"/>
                    <a:pt x="363748" y="77834"/>
                    <a:pt x="363748" y="173849"/>
                  </a:cubicBezTo>
                  <a:lnTo>
                    <a:pt x="363748" y="173849"/>
                  </a:lnTo>
                  <a:cubicBezTo>
                    <a:pt x="363748" y="269864"/>
                    <a:pt x="285861" y="347697"/>
                    <a:pt x="189781" y="347697"/>
                  </a:cubicBezTo>
                  <a:lnTo>
                    <a:pt x="173966" y="347697"/>
                  </a:lnTo>
                  <a:cubicBezTo>
                    <a:pt x="77886" y="347697"/>
                    <a:pt x="0" y="269864"/>
                    <a:pt x="0" y="173849"/>
                  </a:cubicBezTo>
                  <a:lnTo>
                    <a:pt x="0" y="173849"/>
                  </a:lnTo>
                  <a:cubicBezTo>
                    <a:pt x="3" y="77834"/>
                    <a:pt x="77890" y="0"/>
                    <a:pt x="173966" y="0"/>
                  </a:cubicBezTo>
                  <a:close/>
                </a:path>
              </a:pathLst>
            </a:custGeom>
            <a:solidFill>
              <a:srgbClr val="28343C">
                <a:alpha val="50000"/>
              </a:srgbClr>
            </a:solidFill>
            <a:ln w="33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F037B6A6-6910-E0A6-499B-94BCD7EF39BB}"/>
                </a:ext>
              </a:extLst>
            </p:cNvPr>
            <p:cNvSpPr/>
            <p:nvPr/>
          </p:nvSpPr>
          <p:spPr>
            <a:xfrm>
              <a:off x="10925350" y="5985048"/>
              <a:ext cx="281909" cy="277349"/>
            </a:xfrm>
            <a:custGeom>
              <a:avLst/>
              <a:gdLst>
                <a:gd name="connsiteX0" fmla="*/ 140914 w 281909"/>
                <a:gd name="connsiteY0" fmla="*/ 0 h 277349"/>
                <a:gd name="connsiteX1" fmla="*/ 140995 w 281909"/>
                <a:gd name="connsiteY1" fmla="*/ 138543 h 277349"/>
                <a:gd name="connsiteX2" fmla="*/ 240632 w 281909"/>
                <a:gd name="connsiteY2" fmla="*/ 40619 h 277349"/>
                <a:gd name="connsiteX3" fmla="*/ 141075 w 281909"/>
                <a:gd name="connsiteY3" fmla="*/ 138623 h 277349"/>
                <a:gd name="connsiteX4" fmla="*/ 281910 w 281909"/>
                <a:gd name="connsiteY4" fmla="*/ 138680 h 277349"/>
                <a:gd name="connsiteX5" fmla="*/ 141075 w 281909"/>
                <a:gd name="connsiteY5" fmla="*/ 138727 h 277349"/>
                <a:gd name="connsiteX6" fmla="*/ 240632 w 281909"/>
                <a:gd name="connsiteY6" fmla="*/ 236731 h 277349"/>
                <a:gd name="connsiteX7" fmla="*/ 140995 w 281909"/>
                <a:gd name="connsiteY7" fmla="*/ 138807 h 277349"/>
                <a:gd name="connsiteX8" fmla="*/ 140914 w 281909"/>
                <a:gd name="connsiteY8" fmla="*/ 277350 h 277349"/>
                <a:gd name="connsiteX9" fmla="*/ 140914 w 281909"/>
                <a:gd name="connsiteY9" fmla="*/ 138807 h 277349"/>
                <a:gd name="connsiteX10" fmla="*/ 41278 w 281909"/>
                <a:gd name="connsiteY10" fmla="*/ 236731 h 277349"/>
                <a:gd name="connsiteX11" fmla="*/ 140834 w 281909"/>
                <a:gd name="connsiteY11" fmla="*/ 138727 h 277349"/>
                <a:gd name="connsiteX12" fmla="*/ 0 w 281909"/>
                <a:gd name="connsiteY12" fmla="*/ 138680 h 277349"/>
                <a:gd name="connsiteX13" fmla="*/ 140834 w 281909"/>
                <a:gd name="connsiteY13" fmla="*/ 138623 h 277349"/>
                <a:gd name="connsiteX14" fmla="*/ 41278 w 281909"/>
                <a:gd name="connsiteY14" fmla="*/ 40619 h 277349"/>
                <a:gd name="connsiteX15" fmla="*/ 140914 w 281909"/>
                <a:gd name="connsiteY15" fmla="*/ 138543 h 277349"/>
                <a:gd name="connsiteX16" fmla="*/ 140914 w 281909"/>
                <a:gd name="connsiteY16" fmla="*/ 0 h 277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909" h="277349">
                  <a:moveTo>
                    <a:pt x="140914" y="0"/>
                  </a:moveTo>
                  <a:lnTo>
                    <a:pt x="140995" y="138543"/>
                  </a:lnTo>
                  <a:lnTo>
                    <a:pt x="240632" y="40619"/>
                  </a:lnTo>
                  <a:lnTo>
                    <a:pt x="141075" y="138623"/>
                  </a:lnTo>
                  <a:lnTo>
                    <a:pt x="281910" y="138680"/>
                  </a:lnTo>
                  <a:lnTo>
                    <a:pt x="141075" y="138727"/>
                  </a:lnTo>
                  <a:lnTo>
                    <a:pt x="240632" y="236731"/>
                  </a:lnTo>
                  <a:lnTo>
                    <a:pt x="140995" y="138807"/>
                  </a:lnTo>
                  <a:lnTo>
                    <a:pt x="140914" y="277350"/>
                  </a:lnTo>
                  <a:lnTo>
                    <a:pt x="140914" y="138807"/>
                  </a:lnTo>
                  <a:lnTo>
                    <a:pt x="41278" y="236731"/>
                  </a:lnTo>
                  <a:lnTo>
                    <a:pt x="140834" y="138727"/>
                  </a:lnTo>
                  <a:lnTo>
                    <a:pt x="0" y="138680"/>
                  </a:lnTo>
                  <a:lnTo>
                    <a:pt x="140834" y="138623"/>
                  </a:lnTo>
                  <a:lnTo>
                    <a:pt x="41278" y="40619"/>
                  </a:lnTo>
                  <a:lnTo>
                    <a:pt x="140914" y="138543"/>
                  </a:lnTo>
                  <a:lnTo>
                    <a:pt x="140914" y="0"/>
                  </a:lnTo>
                  <a:close/>
                </a:path>
              </a:pathLst>
            </a:custGeom>
            <a:solidFill>
              <a:srgbClr val="B0CFC8"/>
            </a:solidFill>
            <a:ln w="6688" cap="flat">
              <a:solidFill>
                <a:srgbClr val="E4E267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BC3E427C-0EE6-3102-3887-5E09770EFDF1}"/>
                </a:ext>
              </a:extLst>
            </p:cNvPr>
            <p:cNvSpPr/>
            <p:nvPr/>
          </p:nvSpPr>
          <p:spPr>
            <a:xfrm>
              <a:off x="9944815" y="2926898"/>
              <a:ext cx="814474" cy="84018"/>
            </a:xfrm>
            <a:custGeom>
              <a:avLst/>
              <a:gdLst>
                <a:gd name="connsiteX0" fmla="*/ 0 w 814474"/>
                <a:gd name="connsiteY0" fmla="*/ 84019 h 84018"/>
                <a:gd name="connsiteX1" fmla="*/ 101771 w 814474"/>
                <a:gd name="connsiteY1" fmla="*/ 0 h 84018"/>
                <a:gd name="connsiteX2" fmla="*/ 203619 w 814474"/>
                <a:gd name="connsiteY2" fmla="*/ 84019 h 84018"/>
                <a:gd name="connsiteX3" fmla="*/ 305466 w 814474"/>
                <a:gd name="connsiteY3" fmla="*/ 0 h 84018"/>
                <a:gd name="connsiteX4" fmla="*/ 407238 w 814474"/>
                <a:gd name="connsiteY4" fmla="*/ 84019 h 84018"/>
                <a:gd name="connsiteX5" fmla="*/ 509085 w 814474"/>
                <a:gd name="connsiteY5" fmla="*/ 0 h 84018"/>
                <a:gd name="connsiteX6" fmla="*/ 610856 w 814474"/>
                <a:gd name="connsiteY6" fmla="*/ 84019 h 84018"/>
                <a:gd name="connsiteX7" fmla="*/ 712704 w 814474"/>
                <a:gd name="connsiteY7" fmla="*/ 0 h 84018"/>
                <a:gd name="connsiteX8" fmla="*/ 814474 w 814474"/>
                <a:gd name="connsiteY8" fmla="*/ 84019 h 84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4474" h="84018">
                  <a:moveTo>
                    <a:pt x="0" y="84019"/>
                  </a:moveTo>
                  <a:cubicBezTo>
                    <a:pt x="50925" y="84019"/>
                    <a:pt x="50925" y="0"/>
                    <a:pt x="101771" y="0"/>
                  </a:cubicBezTo>
                  <a:cubicBezTo>
                    <a:pt x="152695" y="0"/>
                    <a:pt x="152695" y="84019"/>
                    <a:pt x="203619" y="84019"/>
                  </a:cubicBezTo>
                  <a:cubicBezTo>
                    <a:pt x="254543" y="84019"/>
                    <a:pt x="254543" y="0"/>
                    <a:pt x="305466" y="0"/>
                  </a:cubicBezTo>
                  <a:cubicBezTo>
                    <a:pt x="356313" y="0"/>
                    <a:pt x="356313" y="84019"/>
                    <a:pt x="407238" y="84019"/>
                  </a:cubicBezTo>
                  <a:cubicBezTo>
                    <a:pt x="458161" y="84019"/>
                    <a:pt x="458161" y="0"/>
                    <a:pt x="509085" y="0"/>
                  </a:cubicBezTo>
                  <a:cubicBezTo>
                    <a:pt x="559932" y="0"/>
                    <a:pt x="559932" y="84019"/>
                    <a:pt x="610856" y="84019"/>
                  </a:cubicBezTo>
                  <a:cubicBezTo>
                    <a:pt x="661780" y="84019"/>
                    <a:pt x="661780" y="0"/>
                    <a:pt x="712704" y="0"/>
                  </a:cubicBezTo>
                  <a:cubicBezTo>
                    <a:pt x="763551" y="0"/>
                    <a:pt x="763551" y="84019"/>
                    <a:pt x="814474" y="84019"/>
                  </a:cubicBezTo>
                </a:path>
              </a:pathLst>
            </a:custGeom>
            <a:noFill/>
            <a:ln w="6688" cap="flat">
              <a:solidFill>
                <a:srgbClr val="E69D8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EC8F82CC-AE7A-BF1F-DB42-41C482E966B1}"/>
                </a:ext>
              </a:extLst>
            </p:cNvPr>
            <p:cNvSpPr/>
            <p:nvPr/>
          </p:nvSpPr>
          <p:spPr>
            <a:xfrm>
              <a:off x="1606318" y="3847506"/>
              <a:ext cx="893554" cy="387209"/>
            </a:xfrm>
            <a:custGeom>
              <a:avLst/>
              <a:gdLst>
                <a:gd name="connsiteX0" fmla="*/ 193735 w 893554"/>
                <a:gd name="connsiteY0" fmla="*/ 0 h 387209"/>
                <a:gd name="connsiteX1" fmla="*/ 699819 w 893554"/>
                <a:gd name="connsiteY1" fmla="*/ 0 h 387209"/>
                <a:gd name="connsiteX2" fmla="*/ 893555 w 893554"/>
                <a:gd name="connsiteY2" fmla="*/ 193605 h 387209"/>
                <a:gd name="connsiteX3" fmla="*/ 893555 w 893554"/>
                <a:gd name="connsiteY3" fmla="*/ 193605 h 387209"/>
                <a:gd name="connsiteX4" fmla="*/ 699819 w 893554"/>
                <a:gd name="connsiteY4" fmla="*/ 387209 h 387209"/>
                <a:gd name="connsiteX5" fmla="*/ 193735 w 893554"/>
                <a:gd name="connsiteY5" fmla="*/ 387209 h 387209"/>
                <a:gd name="connsiteX6" fmla="*/ 0 w 893554"/>
                <a:gd name="connsiteY6" fmla="*/ 193605 h 387209"/>
                <a:gd name="connsiteX7" fmla="*/ 0 w 893554"/>
                <a:gd name="connsiteY7" fmla="*/ 193605 h 387209"/>
                <a:gd name="connsiteX8" fmla="*/ 193735 w 893554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93554" h="387209">
                  <a:moveTo>
                    <a:pt x="193735" y="0"/>
                  </a:moveTo>
                  <a:lnTo>
                    <a:pt x="699819" y="0"/>
                  </a:lnTo>
                  <a:cubicBezTo>
                    <a:pt x="806816" y="0"/>
                    <a:pt x="893555" y="86680"/>
                    <a:pt x="893555" y="193605"/>
                  </a:cubicBezTo>
                  <a:lnTo>
                    <a:pt x="893555" y="193605"/>
                  </a:lnTo>
                  <a:cubicBezTo>
                    <a:pt x="893555" y="300529"/>
                    <a:pt x="806816" y="387209"/>
                    <a:pt x="699819" y="387209"/>
                  </a:cubicBezTo>
                  <a:lnTo>
                    <a:pt x="193735" y="387209"/>
                  </a:lnTo>
                  <a:cubicBezTo>
                    <a:pt x="86739" y="387209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77"/>
                    <a:pt x="86739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AADC32C0-BB68-003D-7767-DDB5E4D946B0}"/>
                </a:ext>
              </a:extLst>
            </p:cNvPr>
            <p:cNvSpPr/>
            <p:nvPr/>
          </p:nvSpPr>
          <p:spPr>
            <a:xfrm>
              <a:off x="2484055" y="3318056"/>
              <a:ext cx="1067517" cy="387209"/>
            </a:xfrm>
            <a:custGeom>
              <a:avLst/>
              <a:gdLst>
                <a:gd name="connsiteX0" fmla="*/ 193735 w 1067517"/>
                <a:gd name="connsiteY0" fmla="*/ 0 h 387209"/>
                <a:gd name="connsiteX1" fmla="*/ 873782 w 1067517"/>
                <a:gd name="connsiteY1" fmla="*/ 0 h 387209"/>
                <a:gd name="connsiteX2" fmla="*/ 1067518 w 1067517"/>
                <a:gd name="connsiteY2" fmla="*/ 193605 h 387209"/>
                <a:gd name="connsiteX3" fmla="*/ 1067518 w 1067517"/>
                <a:gd name="connsiteY3" fmla="*/ 193605 h 387209"/>
                <a:gd name="connsiteX4" fmla="*/ 873782 w 1067517"/>
                <a:gd name="connsiteY4" fmla="*/ 387209 h 387209"/>
                <a:gd name="connsiteX5" fmla="*/ 193735 w 1067517"/>
                <a:gd name="connsiteY5" fmla="*/ 387209 h 387209"/>
                <a:gd name="connsiteX6" fmla="*/ 0 w 1067517"/>
                <a:gd name="connsiteY6" fmla="*/ 193605 h 387209"/>
                <a:gd name="connsiteX7" fmla="*/ 0 w 1067517"/>
                <a:gd name="connsiteY7" fmla="*/ 193605 h 387209"/>
                <a:gd name="connsiteX8" fmla="*/ 193735 w 1067517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7517" h="387209">
                  <a:moveTo>
                    <a:pt x="193735" y="0"/>
                  </a:moveTo>
                  <a:lnTo>
                    <a:pt x="873782" y="0"/>
                  </a:lnTo>
                  <a:cubicBezTo>
                    <a:pt x="980779" y="0"/>
                    <a:pt x="1067518" y="86680"/>
                    <a:pt x="1067518" y="193605"/>
                  </a:cubicBezTo>
                  <a:lnTo>
                    <a:pt x="1067518" y="193605"/>
                  </a:lnTo>
                  <a:cubicBezTo>
                    <a:pt x="1067518" y="300529"/>
                    <a:pt x="980779" y="387209"/>
                    <a:pt x="873782" y="387209"/>
                  </a:cubicBezTo>
                  <a:lnTo>
                    <a:pt x="193735" y="387209"/>
                  </a:lnTo>
                  <a:cubicBezTo>
                    <a:pt x="86739" y="387209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80"/>
                    <a:pt x="86739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99EB5676-1E39-33D0-6527-7D9B838C4393}"/>
                </a:ext>
              </a:extLst>
            </p:cNvPr>
            <p:cNvSpPr/>
            <p:nvPr/>
          </p:nvSpPr>
          <p:spPr>
            <a:xfrm>
              <a:off x="3156196" y="3318056"/>
              <a:ext cx="861921" cy="387209"/>
            </a:xfrm>
            <a:custGeom>
              <a:avLst/>
              <a:gdLst>
                <a:gd name="connsiteX0" fmla="*/ 193735 w 861921"/>
                <a:gd name="connsiteY0" fmla="*/ 0 h 387209"/>
                <a:gd name="connsiteX1" fmla="*/ 668186 w 861921"/>
                <a:gd name="connsiteY1" fmla="*/ 0 h 387209"/>
                <a:gd name="connsiteX2" fmla="*/ 861922 w 861921"/>
                <a:gd name="connsiteY2" fmla="*/ 193605 h 387209"/>
                <a:gd name="connsiteX3" fmla="*/ 861922 w 861921"/>
                <a:gd name="connsiteY3" fmla="*/ 193605 h 387209"/>
                <a:gd name="connsiteX4" fmla="*/ 668186 w 861921"/>
                <a:gd name="connsiteY4" fmla="*/ 387209 h 387209"/>
                <a:gd name="connsiteX5" fmla="*/ 193735 w 861921"/>
                <a:gd name="connsiteY5" fmla="*/ 387209 h 387209"/>
                <a:gd name="connsiteX6" fmla="*/ 0 w 861921"/>
                <a:gd name="connsiteY6" fmla="*/ 193605 h 387209"/>
                <a:gd name="connsiteX7" fmla="*/ 0 w 861921"/>
                <a:gd name="connsiteY7" fmla="*/ 193605 h 387209"/>
                <a:gd name="connsiteX8" fmla="*/ 193735 w 861921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61921" h="387209">
                  <a:moveTo>
                    <a:pt x="193735" y="0"/>
                  </a:moveTo>
                  <a:lnTo>
                    <a:pt x="668186" y="0"/>
                  </a:lnTo>
                  <a:cubicBezTo>
                    <a:pt x="775183" y="0"/>
                    <a:pt x="861922" y="86680"/>
                    <a:pt x="861922" y="193605"/>
                  </a:cubicBezTo>
                  <a:lnTo>
                    <a:pt x="861922" y="193605"/>
                  </a:lnTo>
                  <a:cubicBezTo>
                    <a:pt x="861922" y="300529"/>
                    <a:pt x="775183" y="387209"/>
                    <a:pt x="668186" y="387209"/>
                  </a:cubicBezTo>
                  <a:lnTo>
                    <a:pt x="193735" y="387209"/>
                  </a:lnTo>
                  <a:cubicBezTo>
                    <a:pt x="86739" y="387209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80"/>
                    <a:pt x="86739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BB6D1B7D-95DA-B05C-B2F8-C26557FDDE17}"/>
                </a:ext>
              </a:extLst>
            </p:cNvPr>
            <p:cNvSpPr/>
            <p:nvPr/>
          </p:nvSpPr>
          <p:spPr>
            <a:xfrm>
              <a:off x="1630042" y="3871210"/>
              <a:ext cx="347932" cy="339793"/>
            </a:xfrm>
            <a:custGeom>
              <a:avLst/>
              <a:gdLst>
                <a:gd name="connsiteX0" fmla="*/ 170012 w 347932"/>
                <a:gd name="connsiteY0" fmla="*/ 0 h 339793"/>
                <a:gd name="connsiteX1" fmla="*/ 177921 w 347932"/>
                <a:gd name="connsiteY1" fmla="*/ 0 h 339793"/>
                <a:gd name="connsiteX2" fmla="*/ 347932 w 347932"/>
                <a:gd name="connsiteY2" fmla="*/ 169897 h 339793"/>
                <a:gd name="connsiteX3" fmla="*/ 347932 w 347932"/>
                <a:gd name="connsiteY3" fmla="*/ 169897 h 339793"/>
                <a:gd name="connsiteX4" fmla="*/ 177921 w 347932"/>
                <a:gd name="connsiteY4" fmla="*/ 339794 h 339793"/>
                <a:gd name="connsiteX5" fmla="*/ 170012 w 347932"/>
                <a:gd name="connsiteY5" fmla="*/ 339794 h 339793"/>
                <a:gd name="connsiteX6" fmla="*/ 0 w 347932"/>
                <a:gd name="connsiteY6" fmla="*/ 169897 h 339793"/>
                <a:gd name="connsiteX7" fmla="*/ 0 w 347932"/>
                <a:gd name="connsiteY7" fmla="*/ 169897 h 339793"/>
                <a:gd name="connsiteX8" fmla="*/ 170012 w 347932"/>
                <a:gd name="connsiteY8" fmla="*/ 0 h 33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7932" h="339793">
                  <a:moveTo>
                    <a:pt x="170012" y="0"/>
                  </a:moveTo>
                  <a:lnTo>
                    <a:pt x="177921" y="0"/>
                  </a:lnTo>
                  <a:cubicBezTo>
                    <a:pt x="271816" y="0"/>
                    <a:pt x="347932" y="76065"/>
                    <a:pt x="347932" y="169897"/>
                  </a:cubicBezTo>
                  <a:lnTo>
                    <a:pt x="347932" y="169897"/>
                  </a:lnTo>
                  <a:cubicBezTo>
                    <a:pt x="347932" y="263729"/>
                    <a:pt x="271816" y="339794"/>
                    <a:pt x="177921" y="339794"/>
                  </a:cubicBezTo>
                  <a:lnTo>
                    <a:pt x="170012" y="339794"/>
                  </a:lnTo>
                  <a:cubicBezTo>
                    <a:pt x="76117" y="339794"/>
                    <a:pt x="0" y="263729"/>
                    <a:pt x="0" y="169897"/>
                  </a:cubicBezTo>
                  <a:lnTo>
                    <a:pt x="0" y="169897"/>
                  </a:lnTo>
                  <a:cubicBezTo>
                    <a:pt x="0" y="76065"/>
                    <a:pt x="76117" y="0"/>
                    <a:pt x="170012" y="0"/>
                  </a:cubicBezTo>
                  <a:close/>
                </a:path>
              </a:pathLst>
            </a:custGeom>
            <a:noFill/>
            <a:ln w="6688" cap="flat">
              <a:solidFill>
                <a:srgbClr val="E4E267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55B2CE26-B909-0BD6-8EA1-2D4BBEBF1C87}"/>
                </a:ext>
              </a:extLst>
            </p:cNvPr>
            <p:cNvSpPr/>
            <p:nvPr/>
          </p:nvSpPr>
          <p:spPr>
            <a:xfrm>
              <a:off x="198777" y="5404237"/>
              <a:ext cx="1818736" cy="387209"/>
            </a:xfrm>
            <a:custGeom>
              <a:avLst/>
              <a:gdLst>
                <a:gd name="connsiteX0" fmla="*/ 193736 w 1818736"/>
                <a:gd name="connsiteY0" fmla="*/ 0 h 387209"/>
                <a:gd name="connsiteX1" fmla="*/ 1625000 w 1818736"/>
                <a:gd name="connsiteY1" fmla="*/ 0 h 387209"/>
                <a:gd name="connsiteX2" fmla="*/ 1818736 w 1818736"/>
                <a:gd name="connsiteY2" fmla="*/ 193605 h 387209"/>
                <a:gd name="connsiteX3" fmla="*/ 1818736 w 1818736"/>
                <a:gd name="connsiteY3" fmla="*/ 193605 h 387209"/>
                <a:gd name="connsiteX4" fmla="*/ 1625000 w 1818736"/>
                <a:gd name="connsiteY4" fmla="*/ 387210 h 387209"/>
                <a:gd name="connsiteX5" fmla="*/ 193736 w 1818736"/>
                <a:gd name="connsiteY5" fmla="*/ 387210 h 387209"/>
                <a:gd name="connsiteX6" fmla="*/ 0 w 1818736"/>
                <a:gd name="connsiteY6" fmla="*/ 193605 h 387209"/>
                <a:gd name="connsiteX7" fmla="*/ 0 w 1818736"/>
                <a:gd name="connsiteY7" fmla="*/ 193605 h 387209"/>
                <a:gd name="connsiteX8" fmla="*/ 193736 w 1818736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8736" h="387209">
                  <a:moveTo>
                    <a:pt x="193736" y="0"/>
                  </a:moveTo>
                  <a:lnTo>
                    <a:pt x="1625000" y="0"/>
                  </a:lnTo>
                  <a:cubicBezTo>
                    <a:pt x="1731997" y="0"/>
                    <a:pt x="1818736" y="86680"/>
                    <a:pt x="1818736" y="193605"/>
                  </a:cubicBezTo>
                  <a:lnTo>
                    <a:pt x="1818736" y="193605"/>
                  </a:lnTo>
                  <a:cubicBezTo>
                    <a:pt x="1818736" y="300529"/>
                    <a:pt x="1731997" y="387210"/>
                    <a:pt x="1625000" y="387210"/>
                  </a:cubicBezTo>
                  <a:lnTo>
                    <a:pt x="193736" y="387210"/>
                  </a:lnTo>
                  <a:cubicBezTo>
                    <a:pt x="86739" y="387210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80"/>
                    <a:pt x="86739" y="0"/>
                    <a:pt x="193736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1D256295-73B8-9C5B-AAF5-72899091DE25}"/>
                </a:ext>
              </a:extLst>
            </p:cNvPr>
            <p:cNvSpPr/>
            <p:nvPr/>
          </p:nvSpPr>
          <p:spPr>
            <a:xfrm>
              <a:off x="2120308" y="5404237"/>
              <a:ext cx="1897809" cy="387209"/>
            </a:xfrm>
            <a:custGeom>
              <a:avLst/>
              <a:gdLst>
                <a:gd name="connsiteX0" fmla="*/ 193735 w 1897809"/>
                <a:gd name="connsiteY0" fmla="*/ 0 h 387209"/>
                <a:gd name="connsiteX1" fmla="*/ 1704075 w 1897809"/>
                <a:gd name="connsiteY1" fmla="*/ 0 h 387209"/>
                <a:gd name="connsiteX2" fmla="*/ 1897810 w 1897809"/>
                <a:gd name="connsiteY2" fmla="*/ 193605 h 387209"/>
                <a:gd name="connsiteX3" fmla="*/ 1897810 w 1897809"/>
                <a:gd name="connsiteY3" fmla="*/ 193605 h 387209"/>
                <a:gd name="connsiteX4" fmla="*/ 1704075 w 1897809"/>
                <a:gd name="connsiteY4" fmla="*/ 387210 h 387209"/>
                <a:gd name="connsiteX5" fmla="*/ 193735 w 1897809"/>
                <a:gd name="connsiteY5" fmla="*/ 387210 h 387209"/>
                <a:gd name="connsiteX6" fmla="*/ 0 w 1897809"/>
                <a:gd name="connsiteY6" fmla="*/ 193605 h 387209"/>
                <a:gd name="connsiteX7" fmla="*/ 0 w 1897809"/>
                <a:gd name="connsiteY7" fmla="*/ 193605 h 387209"/>
                <a:gd name="connsiteX8" fmla="*/ 193735 w 1897809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97809" h="387209">
                  <a:moveTo>
                    <a:pt x="193735" y="0"/>
                  </a:moveTo>
                  <a:lnTo>
                    <a:pt x="1704075" y="0"/>
                  </a:lnTo>
                  <a:cubicBezTo>
                    <a:pt x="1811071" y="0"/>
                    <a:pt x="1897810" y="86680"/>
                    <a:pt x="1897810" y="193605"/>
                  </a:cubicBezTo>
                  <a:lnTo>
                    <a:pt x="1897810" y="193605"/>
                  </a:lnTo>
                  <a:cubicBezTo>
                    <a:pt x="1897810" y="300529"/>
                    <a:pt x="1811071" y="387210"/>
                    <a:pt x="1704075" y="387210"/>
                  </a:cubicBezTo>
                  <a:lnTo>
                    <a:pt x="193735" y="387210"/>
                  </a:lnTo>
                  <a:cubicBezTo>
                    <a:pt x="86739" y="387210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80"/>
                    <a:pt x="86739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5DAB83AC-EA68-C982-836E-E534322017E8}"/>
                </a:ext>
              </a:extLst>
            </p:cNvPr>
            <p:cNvSpPr/>
            <p:nvPr/>
          </p:nvSpPr>
          <p:spPr>
            <a:xfrm>
              <a:off x="198777" y="4882691"/>
              <a:ext cx="1178224" cy="387209"/>
            </a:xfrm>
            <a:custGeom>
              <a:avLst/>
              <a:gdLst>
                <a:gd name="connsiteX0" fmla="*/ 984489 w 1178224"/>
                <a:gd name="connsiteY0" fmla="*/ 387210 h 387209"/>
                <a:gd name="connsiteX1" fmla="*/ 193736 w 1178224"/>
                <a:gd name="connsiteY1" fmla="*/ 387210 h 387209"/>
                <a:gd name="connsiteX2" fmla="*/ 0 w 1178224"/>
                <a:gd name="connsiteY2" fmla="*/ 193605 h 387209"/>
                <a:gd name="connsiteX3" fmla="*/ 0 w 1178224"/>
                <a:gd name="connsiteY3" fmla="*/ 193605 h 387209"/>
                <a:gd name="connsiteX4" fmla="*/ 193736 w 1178224"/>
                <a:gd name="connsiteY4" fmla="*/ 0 h 387209"/>
                <a:gd name="connsiteX5" fmla="*/ 984489 w 1178224"/>
                <a:gd name="connsiteY5" fmla="*/ 0 h 387209"/>
                <a:gd name="connsiteX6" fmla="*/ 1178225 w 1178224"/>
                <a:gd name="connsiteY6" fmla="*/ 193605 h 387209"/>
                <a:gd name="connsiteX7" fmla="*/ 1178225 w 1178224"/>
                <a:gd name="connsiteY7" fmla="*/ 193605 h 387209"/>
                <a:gd name="connsiteX8" fmla="*/ 984489 w 1178224"/>
                <a:gd name="connsiteY8" fmla="*/ 38721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78224" h="387209">
                  <a:moveTo>
                    <a:pt x="984489" y="387210"/>
                  </a:moveTo>
                  <a:lnTo>
                    <a:pt x="193736" y="387210"/>
                  </a:lnTo>
                  <a:cubicBezTo>
                    <a:pt x="86739" y="387210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80"/>
                    <a:pt x="86739" y="0"/>
                    <a:pt x="193736" y="0"/>
                  </a:cubicBezTo>
                  <a:lnTo>
                    <a:pt x="984489" y="0"/>
                  </a:lnTo>
                  <a:cubicBezTo>
                    <a:pt x="1091486" y="0"/>
                    <a:pt x="1178225" y="86680"/>
                    <a:pt x="1178225" y="193605"/>
                  </a:cubicBezTo>
                  <a:lnTo>
                    <a:pt x="1178225" y="193605"/>
                  </a:lnTo>
                  <a:cubicBezTo>
                    <a:pt x="1178225" y="300529"/>
                    <a:pt x="1091486" y="387210"/>
                    <a:pt x="984489" y="38721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E5E311E4-DB03-96FA-7C8A-B4901DA8B46B}"/>
                </a:ext>
              </a:extLst>
            </p:cNvPr>
            <p:cNvSpPr/>
            <p:nvPr/>
          </p:nvSpPr>
          <p:spPr>
            <a:xfrm>
              <a:off x="1487705" y="4882691"/>
              <a:ext cx="2024331" cy="387209"/>
            </a:xfrm>
            <a:custGeom>
              <a:avLst/>
              <a:gdLst>
                <a:gd name="connsiteX0" fmla="*/ 1830596 w 2024331"/>
                <a:gd name="connsiteY0" fmla="*/ 387210 h 387209"/>
                <a:gd name="connsiteX1" fmla="*/ 193736 w 2024331"/>
                <a:gd name="connsiteY1" fmla="*/ 387210 h 387209"/>
                <a:gd name="connsiteX2" fmla="*/ 0 w 2024331"/>
                <a:gd name="connsiteY2" fmla="*/ 193605 h 387209"/>
                <a:gd name="connsiteX3" fmla="*/ 0 w 2024331"/>
                <a:gd name="connsiteY3" fmla="*/ 193605 h 387209"/>
                <a:gd name="connsiteX4" fmla="*/ 193736 w 2024331"/>
                <a:gd name="connsiteY4" fmla="*/ 0 h 387209"/>
                <a:gd name="connsiteX5" fmla="*/ 1830596 w 2024331"/>
                <a:gd name="connsiteY5" fmla="*/ 0 h 387209"/>
                <a:gd name="connsiteX6" fmla="*/ 2024332 w 2024331"/>
                <a:gd name="connsiteY6" fmla="*/ 193605 h 387209"/>
                <a:gd name="connsiteX7" fmla="*/ 2024332 w 2024331"/>
                <a:gd name="connsiteY7" fmla="*/ 193605 h 387209"/>
                <a:gd name="connsiteX8" fmla="*/ 1830596 w 2024331"/>
                <a:gd name="connsiteY8" fmla="*/ 38721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24331" h="387209">
                  <a:moveTo>
                    <a:pt x="1830596" y="387210"/>
                  </a:moveTo>
                  <a:lnTo>
                    <a:pt x="193736" y="387210"/>
                  </a:lnTo>
                  <a:cubicBezTo>
                    <a:pt x="86739" y="387210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80"/>
                    <a:pt x="86739" y="0"/>
                    <a:pt x="193736" y="0"/>
                  </a:cubicBezTo>
                  <a:lnTo>
                    <a:pt x="1830596" y="0"/>
                  </a:lnTo>
                  <a:cubicBezTo>
                    <a:pt x="1937593" y="0"/>
                    <a:pt x="2024332" y="86680"/>
                    <a:pt x="2024332" y="193605"/>
                  </a:cubicBezTo>
                  <a:lnTo>
                    <a:pt x="2024332" y="193605"/>
                  </a:lnTo>
                  <a:cubicBezTo>
                    <a:pt x="2024329" y="300529"/>
                    <a:pt x="1937593" y="387210"/>
                    <a:pt x="1830596" y="38721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8265DB11-614C-DF40-9E87-E9AA165386C8}"/>
                </a:ext>
              </a:extLst>
            </p:cNvPr>
            <p:cNvSpPr/>
            <p:nvPr/>
          </p:nvSpPr>
          <p:spPr>
            <a:xfrm>
              <a:off x="198777" y="4361148"/>
              <a:ext cx="759123" cy="387209"/>
            </a:xfrm>
            <a:custGeom>
              <a:avLst/>
              <a:gdLst>
                <a:gd name="connsiteX0" fmla="*/ 193736 w 759123"/>
                <a:gd name="connsiteY0" fmla="*/ 0 h 387209"/>
                <a:gd name="connsiteX1" fmla="*/ 565388 w 759123"/>
                <a:gd name="connsiteY1" fmla="*/ 0 h 387209"/>
                <a:gd name="connsiteX2" fmla="*/ 759124 w 759123"/>
                <a:gd name="connsiteY2" fmla="*/ 193605 h 387209"/>
                <a:gd name="connsiteX3" fmla="*/ 759124 w 759123"/>
                <a:gd name="connsiteY3" fmla="*/ 193605 h 387209"/>
                <a:gd name="connsiteX4" fmla="*/ 565388 w 759123"/>
                <a:gd name="connsiteY4" fmla="*/ 387210 h 387209"/>
                <a:gd name="connsiteX5" fmla="*/ 193736 w 759123"/>
                <a:gd name="connsiteY5" fmla="*/ 387210 h 387209"/>
                <a:gd name="connsiteX6" fmla="*/ 0 w 759123"/>
                <a:gd name="connsiteY6" fmla="*/ 193605 h 387209"/>
                <a:gd name="connsiteX7" fmla="*/ 0 w 759123"/>
                <a:gd name="connsiteY7" fmla="*/ 193605 h 387209"/>
                <a:gd name="connsiteX8" fmla="*/ 193736 w 759123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9123" h="387209">
                  <a:moveTo>
                    <a:pt x="193736" y="0"/>
                  </a:moveTo>
                  <a:lnTo>
                    <a:pt x="565388" y="0"/>
                  </a:lnTo>
                  <a:cubicBezTo>
                    <a:pt x="672385" y="0"/>
                    <a:pt x="759124" y="86680"/>
                    <a:pt x="759124" y="193605"/>
                  </a:cubicBezTo>
                  <a:lnTo>
                    <a:pt x="759124" y="193605"/>
                  </a:lnTo>
                  <a:cubicBezTo>
                    <a:pt x="759124" y="300529"/>
                    <a:pt x="672385" y="387210"/>
                    <a:pt x="565388" y="387210"/>
                  </a:cubicBezTo>
                  <a:lnTo>
                    <a:pt x="193736" y="387210"/>
                  </a:lnTo>
                  <a:cubicBezTo>
                    <a:pt x="86739" y="387210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77"/>
                    <a:pt x="86739" y="0"/>
                    <a:pt x="193736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7C9B9CFF-2DA7-BEA6-E93C-C6F6F120B95E}"/>
                </a:ext>
              </a:extLst>
            </p:cNvPr>
            <p:cNvSpPr/>
            <p:nvPr/>
          </p:nvSpPr>
          <p:spPr>
            <a:xfrm>
              <a:off x="198777" y="3847506"/>
              <a:ext cx="2585765" cy="387209"/>
            </a:xfrm>
            <a:custGeom>
              <a:avLst/>
              <a:gdLst>
                <a:gd name="connsiteX0" fmla="*/ 193736 w 2585765"/>
                <a:gd name="connsiteY0" fmla="*/ 0 h 387209"/>
                <a:gd name="connsiteX1" fmla="*/ 2392030 w 2585765"/>
                <a:gd name="connsiteY1" fmla="*/ 0 h 387209"/>
                <a:gd name="connsiteX2" fmla="*/ 2585766 w 2585765"/>
                <a:gd name="connsiteY2" fmla="*/ 193605 h 387209"/>
                <a:gd name="connsiteX3" fmla="*/ 2585766 w 2585765"/>
                <a:gd name="connsiteY3" fmla="*/ 193605 h 387209"/>
                <a:gd name="connsiteX4" fmla="*/ 2392030 w 2585765"/>
                <a:gd name="connsiteY4" fmla="*/ 387209 h 387209"/>
                <a:gd name="connsiteX5" fmla="*/ 193736 w 2585765"/>
                <a:gd name="connsiteY5" fmla="*/ 387209 h 387209"/>
                <a:gd name="connsiteX6" fmla="*/ 0 w 2585765"/>
                <a:gd name="connsiteY6" fmla="*/ 193605 h 387209"/>
                <a:gd name="connsiteX7" fmla="*/ 0 w 2585765"/>
                <a:gd name="connsiteY7" fmla="*/ 193605 h 387209"/>
                <a:gd name="connsiteX8" fmla="*/ 193736 w 2585765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85765" h="387209">
                  <a:moveTo>
                    <a:pt x="193736" y="0"/>
                  </a:moveTo>
                  <a:lnTo>
                    <a:pt x="2392030" y="0"/>
                  </a:lnTo>
                  <a:cubicBezTo>
                    <a:pt x="2499027" y="0"/>
                    <a:pt x="2585766" y="86680"/>
                    <a:pt x="2585766" y="193605"/>
                  </a:cubicBezTo>
                  <a:lnTo>
                    <a:pt x="2585766" y="193605"/>
                  </a:lnTo>
                  <a:cubicBezTo>
                    <a:pt x="2585766" y="300529"/>
                    <a:pt x="2499027" y="387209"/>
                    <a:pt x="2392030" y="387209"/>
                  </a:cubicBezTo>
                  <a:lnTo>
                    <a:pt x="193736" y="387209"/>
                  </a:lnTo>
                  <a:cubicBezTo>
                    <a:pt x="86739" y="387209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77"/>
                    <a:pt x="86739" y="0"/>
                    <a:pt x="193736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ADD89240-8C92-42E5-E3B7-01778F34BA3F}"/>
                </a:ext>
              </a:extLst>
            </p:cNvPr>
            <p:cNvSpPr/>
            <p:nvPr/>
          </p:nvSpPr>
          <p:spPr>
            <a:xfrm>
              <a:off x="562524" y="4361148"/>
              <a:ext cx="3455596" cy="387209"/>
            </a:xfrm>
            <a:custGeom>
              <a:avLst/>
              <a:gdLst>
                <a:gd name="connsiteX0" fmla="*/ 193736 w 3455596"/>
                <a:gd name="connsiteY0" fmla="*/ 0 h 387209"/>
                <a:gd name="connsiteX1" fmla="*/ 3261861 w 3455596"/>
                <a:gd name="connsiteY1" fmla="*/ 0 h 387209"/>
                <a:gd name="connsiteX2" fmla="*/ 3455597 w 3455596"/>
                <a:gd name="connsiteY2" fmla="*/ 193605 h 387209"/>
                <a:gd name="connsiteX3" fmla="*/ 3455597 w 3455596"/>
                <a:gd name="connsiteY3" fmla="*/ 193605 h 387209"/>
                <a:gd name="connsiteX4" fmla="*/ 3261861 w 3455596"/>
                <a:gd name="connsiteY4" fmla="*/ 387210 h 387209"/>
                <a:gd name="connsiteX5" fmla="*/ 193736 w 3455596"/>
                <a:gd name="connsiteY5" fmla="*/ 387210 h 387209"/>
                <a:gd name="connsiteX6" fmla="*/ 0 w 3455596"/>
                <a:gd name="connsiteY6" fmla="*/ 193605 h 387209"/>
                <a:gd name="connsiteX7" fmla="*/ 0 w 3455596"/>
                <a:gd name="connsiteY7" fmla="*/ 193605 h 387209"/>
                <a:gd name="connsiteX8" fmla="*/ 193736 w 3455596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55596" h="387209">
                  <a:moveTo>
                    <a:pt x="193736" y="0"/>
                  </a:moveTo>
                  <a:lnTo>
                    <a:pt x="3261861" y="0"/>
                  </a:lnTo>
                  <a:cubicBezTo>
                    <a:pt x="3368858" y="0"/>
                    <a:pt x="3455597" y="86680"/>
                    <a:pt x="3455597" y="193605"/>
                  </a:cubicBezTo>
                  <a:lnTo>
                    <a:pt x="3455597" y="193605"/>
                  </a:lnTo>
                  <a:cubicBezTo>
                    <a:pt x="3455597" y="300529"/>
                    <a:pt x="3368858" y="387210"/>
                    <a:pt x="3261861" y="387210"/>
                  </a:cubicBezTo>
                  <a:lnTo>
                    <a:pt x="193736" y="387210"/>
                  </a:lnTo>
                  <a:cubicBezTo>
                    <a:pt x="86739" y="387210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77"/>
                    <a:pt x="86739" y="0"/>
                    <a:pt x="193736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B9F46A0C-1CEB-FDC9-08C7-74B33FB43B8C}"/>
                </a:ext>
              </a:extLst>
            </p:cNvPr>
            <p:cNvSpPr/>
            <p:nvPr/>
          </p:nvSpPr>
          <p:spPr>
            <a:xfrm>
              <a:off x="823474" y="2796513"/>
              <a:ext cx="391010" cy="390746"/>
            </a:xfrm>
            <a:custGeom>
              <a:avLst/>
              <a:gdLst>
                <a:gd name="connsiteX0" fmla="*/ 195505 w 391010"/>
                <a:gd name="connsiteY0" fmla="*/ 0 h 390746"/>
                <a:gd name="connsiteX1" fmla="*/ 195505 w 391010"/>
                <a:gd name="connsiteY1" fmla="*/ 0 h 390746"/>
                <a:gd name="connsiteX2" fmla="*/ 391011 w 391010"/>
                <a:gd name="connsiteY2" fmla="*/ 195373 h 390746"/>
                <a:gd name="connsiteX3" fmla="*/ 391011 w 391010"/>
                <a:gd name="connsiteY3" fmla="*/ 195373 h 390746"/>
                <a:gd name="connsiteX4" fmla="*/ 195505 w 391010"/>
                <a:gd name="connsiteY4" fmla="*/ 390747 h 390746"/>
                <a:gd name="connsiteX5" fmla="*/ 195505 w 391010"/>
                <a:gd name="connsiteY5" fmla="*/ 390747 h 390746"/>
                <a:gd name="connsiteX6" fmla="*/ 0 w 391010"/>
                <a:gd name="connsiteY6" fmla="*/ 195373 h 390746"/>
                <a:gd name="connsiteX7" fmla="*/ 0 w 391010"/>
                <a:gd name="connsiteY7" fmla="*/ 195373 h 390746"/>
                <a:gd name="connsiteX8" fmla="*/ 195505 w 391010"/>
                <a:gd name="connsiteY8" fmla="*/ 0 h 39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10" h="390746">
                  <a:moveTo>
                    <a:pt x="195505" y="0"/>
                  </a:moveTo>
                  <a:lnTo>
                    <a:pt x="195505" y="0"/>
                  </a:lnTo>
                  <a:cubicBezTo>
                    <a:pt x="303479" y="0"/>
                    <a:pt x="391011" y="87473"/>
                    <a:pt x="391011" y="195373"/>
                  </a:cubicBezTo>
                  <a:lnTo>
                    <a:pt x="391011" y="195373"/>
                  </a:lnTo>
                  <a:cubicBezTo>
                    <a:pt x="391011" y="303274"/>
                    <a:pt x="303479" y="390747"/>
                    <a:pt x="195505" y="390747"/>
                  </a:cubicBezTo>
                  <a:lnTo>
                    <a:pt x="195505" y="390747"/>
                  </a:lnTo>
                  <a:cubicBezTo>
                    <a:pt x="87532" y="390747"/>
                    <a:pt x="0" y="303274"/>
                    <a:pt x="0" y="195373"/>
                  </a:cubicBezTo>
                  <a:lnTo>
                    <a:pt x="0" y="195373"/>
                  </a:lnTo>
                  <a:cubicBezTo>
                    <a:pt x="0" y="87469"/>
                    <a:pt x="87528" y="0"/>
                    <a:pt x="19550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A6427380-A121-73F9-D554-31F1CD14E86F}"/>
                </a:ext>
              </a:extLst>
            </p:cNvPr>
            <p:cNvSpPr/>
            <p:nvPr/>
          </p:nvSpPr>
          <p:spPr>
            <a:xfrm>
              <a:off x="198777" y="3318056"/>
              <a:ext cx="2182483" cy="387209"/>
            </a:xfrm>
            <a:custGeom>
              <a:avLst/>
              <a:gdLst>
                <a:gd name="connsiteX0" fmla="*/ 1988744 w 2182483"/>
                <a:gd name="connsiteY0" fmla="*/ 387209 h 387209"/>
                <a:gd name="connsiteX1" fmla="*/ 193736 w 2182483"/>
                <a:gd name="connsiteY1" fmla="*/ 387209 h 387209"/>
                <a:gd name="connsiteX2" fmla="*/ 0 w 2182483"/>
                <a:gd name="connsiteY2" fmla="*/ 193605 h 387209"/>
                <a:gd name="connsiteX3" fmla="*/ 0 w 2182483"/>
                <a:gd name="connsiteY3" fmla="*/ 193605 h 387209"/>
                <a:gd name="connsiteX4" fmla="*/ 193736 w 2182483"/>
                <a:gd name="connsiteY4" fmla="*/ 0 h 387209"/>
                <a:gd name="connsiteX5" fmla="*/ 1988748 w 2182483"/>
                <a:gd name="connsiteY5" fmla="*/ 0 h 387209"/>
                <a:gd name="connsiteX6" fmla="*/ 2182483 w 2182483"/>
                <a:gd name="connsiteY6" fmla="*/ 193605 h 387209"/>
                <a:gd name="connsiteX7" fmla="*/ 2182483 w 2182483"/>
                <a:gd name="connsiteY7" fmla="*/ 193605 h 387209"/>
                <a:gd name="connsiteX8" fmla="*/ 1988744 w 2182483"/>
                <a:gd name="connsiteY8" fmla="*/ 387209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2483" h="387209">
                  <a:moveTo>
                    <a:pt x="1988744" y="387209"/>
                  </a:moveTo>
                  <a:lnTo>
                    <a:pt x="193736" y="387209"/>
                  </a:lnTo>
                  <a:cubicBezTo>
                    <a:pt x="86739" y="387209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80"/>
                    <a:pt x="86739" y="0"/>
                    <a:pt x="193736" y="0"/>
                  </a:cubicBezTo>
                  <a:lnTo>
                    <a:pt x="1988748" y="0"/>
                  </a:lnTo>
                  <a:cubicBezTo>
                    <a:pt x="2095744" y="0"/>
                    <a:pt x="2182483" y="86680"/>
                    <a:pt x="2182483" y="193605"/>
                  </a:cubicBezTo>
                  <a:lnTo>
                    <a:pt x="2182483" y="193605"/>
                  </a:lnTo>
                  <a:cubicBezTo>
                    <a:pt x="2182480" y="300529"/>
                    <a:pt x="2095741" y="387209"/>
                    <a:pt x="1988744" y="387209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17C13FB5-16B4-B7BA-F516-FA19EB1DC7CF}"/>
                </a:ext>
              </a:extLst>
            </p:cNvPr>
            <p:cNvSpPr/>
            <p:nvPr/>
          </p:nvSpPr>
          <p:spPr>
            <a:xfrm>
              <a:off x="3045489" y="2796510"/>
              <a:ext cx="972628" cy="387209"/>
            </a:xfrm>
            <a:custGeom>
              <a:avLst/>
              <a:gdLst>
                <a:gd name="connsiteX0" fmla="*/ 778893 w 972628"/>
                <a:gd name="connsiteY0" fmla="*/ 387209 h 387209"/>
                <a:gd name="connsiteX1" fmla="*/ 193735 w 972628"/>
                <a:gd name="connsiteY1" fmla="*/ 387209 h 387209"/>
                <a:gd name="connsiteX2" fmla="*/ 0 w 972628"/>
                <a:gd name="connsiteY2" fmla="*/ 193605 h 387209"/>
                <a:gd name="connsiteX3" fmla="*/ 0 w 972628"/>
                <a:gd name="connsiteY3" fmla="*/ 193605 h 387209"/>
                <a:gd name="connsiteX4" fmla="*/ 193735 w 972628"/>
                <a:gd name="connsiteY4" fmla="*/ 0 h 387209"/>
                <a:gd name="connsiteX5" fmla="*/ 778893 w 972628"/>
                <a:gd name="connsiteY5" fmla="*/ 0 h 387209"/>
                <a:gd name="connsiteX6" fmla="*/ 972629 w 972628"/>
                <a:gd name="connsiteY6" fmla="*/ 193605 h 387209"/>
                <a:gd name="connsiteX7" fmla="*/ 972629 w 972628"/>
                <a:gd name="connsiteY7" fmla="*/ 193605 h 387209"/>
                <a:gd name="connsiteX8" fmla="*/ 778893 w 972628"/>
                <a:gd name="connsiteY8" fmla="*/ 387209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72628" h="387209">
                  <a:moveTo>
                    <a:pt x="778893" y="387209"/>
                  </a:moveTo>
                  <a:lnTo>
                    <a:pt x="193735" y="387209"/>
                  </a:lnTo>
                  <a:cubicBezTo>
                    <a:pt x="86739" y="387209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80"/>
                    <a:pt x="86739" y="0"/>
                    <a:pt x="193735" y="0"/>
                  </a:cubicBezTo>
                  <a:lnTo>
                    <a:pt x="778893" y="0"/>
                  </a:lnTo>
                  <a:cubicBezTo>
                    <a:pt x="885890" y="0"/>
                    <a:pt x="972629" y="86680"/>
                    <a:pt x="972629" y="193605"/>
                  </a:cubicBezTo>
                  <a:lnTo>
                    <a:pt x="972629" y="193605"/>
                  </a:lnTo>
                  <a:cubicBezTo>
                    <a:pt x="972629" y="300529"/>
                    <a:pt x="885890" y="387209"/>
                    <a:pt x="778893" y="387209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4DF3C93B-54FE-B902-966A-4804923DA64C}"/>
                </a:ext>
              </a:extLst>
            </p:cNvPr>
            <p:cNvSpPr/>
            <p:nvPr/>
          </p:nvSpPr>
          <p:spPr>
            <a:xfrm>
              <a:off x="2887337" y="3847502"/>
              <a:ext cx="1130780" cy="387209"/>
            </a:xfrm>
            <a:custGeom>
              <a:avLst/>
              <a:gdLst>
                <a:gd name="connsiteX0" fmla="*/ 937045 w 1130780"/>
                <a:gd name="connsiteY0" fmla="*/ 387209 h 387209"/>
                <a:gd name="connsiteX1" fmla="*/ 193735 w 1130780"/>
                <a:gd name="connsiteY1" fmla="*/ 387209 h 387209"/>
                <a:gd name="connsiteX2" fmla="*/ 0 w 1130780"/>
                <a:gd name="connsiteY2" fmla="*/ 193605 h 387209"/>
                <a:gd name="connsiteX3" fmla="*/ 0 w 1130780"/>
                <a:gd name="connsiteY3" fmla="*/ 193605 h 387209"/>
                <a:gd name="connsiteX4" fmla="*/ 193735 w 1130780"/>
                <a:gd name="connsiteY4" fmla="*/ 0 h 387209"/>
                <a:gd name="connsiteX5" fmla="*/ 937045 w 1130780"/>
                <a:gd name="connsiteY5" fmla="*/ 0 h 387209"/>
                <a:gd name="connsiteX6" fmla="*/ 1130780 w 1130780"/>
                <a:gd name="connsiteY6" fmla="*/ 193605 h 387209"/>
                <a:gd name="connsiteX7" fmla="*/ 1130780 w 1130780"/>
                <a:gd name="connsiteY7" fmla="*/ 193605 h 387209"/>
                <a:gd name="connsiteX8" fmla="*/ 937045 w 1130780"/>
                <a:gd name="connsiteY8" fmla="*/ 387209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0780" h="387209">
                  <a:moveTo>
                    <a:pt x="937045" y="387209"/>
                  </a:moveTo>
                  <a:lnTo>
                    <a:pt x="193735" y="387209"/>
                  </a:lnTo>
                  <a:cubicBezTo>
                    <a:pt x="86739" y="387209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80"/>
                    <a:pt x="86739" y="0"/>
                    <a:pt x="193735" y="0"/>
                  </a:cubicBezTo>
                  <a:lnTo>
                    <a:pt x="937045" y="0"/>
                  </a:lnTo>
                  <a:cubicBezTo>
                    <a:pt x="1044041" y="0"/>
                    <a:pt x="1130780" y="86680"/>
                    <a:pt x="1130780" y="193605"/>
                  </a:cubicBezTo>
                  <a:lnTo>
                    <a:pt x="1130780" y="193605"/>
                  </a:lnTo>
                  <a:cubicBezTo>
                    <a:pt x="1130780" y="300529"/>
                    <a:pt x="1044041" y="387209"/>
                    <a:pt x="937045" y="387209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48AFB4FA-E39B-9DC2-C957-88DB17B63FF1}"/>
                </a:ext>
              </a:extLst>
            </p:cNvPr>
            <p:cNvSpPr/>
            <p:nvPr/>
          </p:nvSpPr>
          <p:spPr>
            <a:xfrm>
              <a:off x="198777" y="2796513"/>
              <a:ext cx="2751826" cy="387209"/>
            </a:xfrm>
            <a:custGeom>
              <a:avLst/>
              <a:gdLst>
                <a:gd name="connsiteX0" fmla="*/ 193736 w 2751826"/>
                <a:gd name="connsiteY0" fmla="*/ 0 h 387209"/>
                <a:gd name="connsiteX1" fmla="*/ 2558091 w 2751826"/>
                <a:gd name="connsiteY1" fmla="*/ 0 h 387209"/>
                <a:gd name="connsiteX2" fmla="*/ 2751826 w 2751826"/>
                <a:gd name="connsiteY2" fmla="*/ 193605 h 387209"/>
                <a:gd name="connsiteX3" fmla="*/ 2751826 w 2751826"/>
                <a:gd name="connsiteY3" fmla="*/ 193605 h 387209"/>
                <a:gd name="connsiteX4" fmla="*/ 2558091 w 2751826"/>
                <a:gd name="connsiteY4" fmla="*/ 387209 h 387209"/>
                <a:gd name="connsiteX5" fmla="*/ 193736 w 2751826"/>
                <a:gd name="connsiteY5" fmla="*/ 387209 h 387209"/>
                <a:gd name="connsiteX6" fmla="*/ 0 w 2751826"/>
                <a:gd name="connsiteY6" fmla="*/ 193605 h 387209"/>
                <a:gd name="connsiteX7" fmla="*/ 0 w 2751826"/>
                <a:gd name="connsiteY7" fmla="*/ 193605 h 387209"/>
                <a:gd name="connsiteX8" fmla="*/ 193736 w 2751826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51826" h="387209">
                  <a:moveTo>
                    <a:pt x="193736" y="0"/>
                  </a:moveTo>
                  <a:lnTo>
                    <a:pt x="2558091" y="0"/>
                  </a:lnTo>
                  <a:cubicBezTo>
                    <a:pt x="2665087" y="0"/>
                    <a:pt x="2751826" y="86680"/>
                    <a:pt x="2751826" y="193605"/>
                  </a:cubicBezTo>
                  <a:lnTo>
                    <a:pt x="2751826" y="193605"/>
                  </a:lnTo>
                  <a:cubicBezTo>
                    <a:pt x="2751826" y="300529"/>
                    <a:pt x="2665087" y="387209"/>
                    <a:pt x="2558091" y="387209"/>
                  </a:cubicBezTo>
                  <a:lnTo>
                    <a:pt x="193736" y="387209"/>
                  </a:lnTo>
                  <a:cubicBezTo>
                    <a:pt x="86739" y="387209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77"/>
                    <a:pt x="86739" y="0"/>
                    <a:pt x="193736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CFCF90F9-40FC-A67C-6691-7249F6C8587E}"/>
                </a:ext>
              </a:extLst>
            </p:cNvPr>
            <p:cNvSpPr/>
            <p:nvPr/>
          </p:nvSpPr>
          <p:spPr>
            <a:xfrm>
              <a:off x="1290019" y="5925784"/>
              <a:ext cx="391010" cy="390746"/>
            </a:xfrm>
            <a:custGeom>
              <a:avLst/>
              <a:gdLst>
                <a:gd name="connsiteX0" fmla="*/ 195505 w 391010"/>
                <a:gd name="connsiteY0" fmla="*/ 0 h 390746"/>
                <a:gd name="connsiteX1" fmla="*/ 195505 w 391010"/>
                <a:gd name="connsiteY1" fmla="*/ 0 h 390746"/>
                <a:gd name="connsiteX2" fmla="*/ 391011 w 391010"/>
                <a:gd name="connsiteY2" fmla="*/ 195373 h 390746"/>
                <a:gd name="connsiteX3" fmla="*/ 391011 w 391010"/>
                <a:gd name="connsiteY3" fmla="*/ 195373 h 390746"/>
                <a:gd name="connsiteX4" fmla="*/ 195505 w 391010"/>
                <a:gd name="connsiteY4" fmla="*/ 390747 h 390746"/>
                <a:gd name="connsiteX5" fmla="*/ 195505 w 391010"/>
                <a:gd name="connsiteY5" fmla="*/ 390747 h 390746"/>
                <a:gd name="connsiteX6" fmla="*/ 0 w 391010"/>
                <a:gd name="connsiteY6" fmla="*/ 195373 h 390746"/>
                <a:gd name="connsiteX7" fmla="*/ 0 w 391010"/>
                <a:gd name="connsiteY7" fmla="*/ 195373 h 390746"/>
                <a:gd name="connsiteX8" fmla="*/ 195505 w 391010"/>
                <a:gd name="connsiteY8" fmla="*/ 0 h 39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10" h="390746">
                  <a:moveTo>
                    <a:pt x="195505" y="0"/>
                  </a:moveTo>
                  <a:lnTo>
                    <a:pt x="195505" y="0"/>
                  </a:lnTo>
                  <a:cubicBezTo>
                    <a:pt x="303479" y="0"/>
                    <a:pt x="391011" y="87473"/>
                    <a:pt x="391011" y="195373"/>
                  </a:cubicBezTo>
                  <a:lnTo>
                    <a:pt x="391011" y="195373"/>
                  </a:lnTo>
                  <a:cubicBezTo>
                    <a:pt x="391011" y="303274"/>
                    <a:pt x="303479" y="390747"/>
                    <a:pt x="195505" y="390747"/>
                  </a:cubicBezTo>
                  <a:lnTo>
                    <a:pt x="195505" y="390747"/>
                  </a:lnTo>
                  <a:cubicBezTo>
                    <a:pt x="87532" y="390747"/>
                    <a:pt x="0" y="303274"/>
                    <a:pt x="0" y="195373"/>
                  </a:cubicBezTo>
                  <a:lnTo>
                    <a:pt x="0" y="195373"/>
                  </a:lnTo>
                  <a:cubicBezTo>
                    <a:pt x="0" y="87469"/>
                    <a:pt x="87528" y="0"/>
                    <a:pt x="19550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2B2AFBF3-2142-7370-FA29-3264AF2B8199}"/>
                </a:ext>
              </a:extLst>
            </p:cNvPr>
            <p:cNvSpPr/>
            <p:nvPr/>
          </p:nvSpPr>
          <p:spPr>
            <a:xfrm>
              <a:off x="198777" y="5925784"/>
              <a:ext cx="2585765" cy="387206"/>
            </a:xfrm>
            <a:custGeom>
              <a:avLst/>
              <a:gdLst>
                <a:gd name="connsiteX0" fmla="*/ 193736 w 2585765"/>
                <a:gd name="connsiteY0" fmla="*/ 0 h 387206"/>
                <a:gd name="connsiteX1" fmla="*/ 2392030 w 2585765"/>
                <a:gd name="connsiteY1" fmla="*/ 0 h 387206"/>
                <a:gd name="connsiteX2" fmla="*/ 2585766 w 2585765"/>
                <a:gd name="connsiteY2" fmla="*/ 193605 h 387206"/>
                <a:gd name="connsiteX3" fmla="*/ 2585766 w 2585765"/>
                <a:gd name="connsiteY3" fmla="*/ 193605 h 387206"/>
                <a:gd name="connsiteX4" fmla="*/ 2392030 w 2585765"/>
                <a:gd name="connsiteY4" fmla="*/ 387206 h 387206"/>
                <a:gd name="connsiteX5" fmla="*/ 193736 w 2585765"/>
                <a:gd name="connsiteY5" fmla="*/ 387206 h 387206"/>
                <a:gd name="connsiteX6" fmla="*/ 0 w 2585765"/>
                <a:gd name="connsiteY6" fmla="*/ 193605 h 387206"/>
                <a:gd name="connsiteX7" fmla="*/ 0 w 2585765"/>
                <a:gd name="connsiteY7" fmla="*/ 193605 h 387206"/>
                <a:gd name="connsiteX8" fmla="*/ 193736 w 2585765"/>
                <a:gd name="connsiteY8" fmla="*/ 0 h 38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85765" h="387206">
                  <a:moveTo>
                    <a:pt x="193736" y="0"/>
                  </a:moveTo>
                  <a:lnTo>
                    <a:pt x="2392030" y="0"/>
                  </a:lnTo>
                  <a:cubicBezTo>
                    <a:pt x="2499027" y="0"/>
                    <a:pt x="2585766" y="86680"/>
                    <a:pt x="2585766" y="193605"/>
                  </a:cubicBezTo>
                  <a:lnTo>
                    <a:pt x="2585766" y="193605"/>
                  </a:lnTo>
                  <a:cubicBezTo>
                    <a:pt x="2585766" y="300529"/>
                    <a:pt x="2499027" y="387206"/>
                    <a:pt x="2392030" y="387206"/>
                  </a:cubicBezTo>
                  <a:lnTo>
                    <a:pt x="193736" y="387206"/>
                  </a:lnTo>
                  <a:cubicBezTo>
                    <a:pt x="86739" y="387206"/>
                    <a:pt x="0" y="300526"/>
                    <a:pt x="0" y="193605"/>
                  </a:cubicBezTo>
                  <a:lnTo>
                    <a:pt x="0" y="193605"/>
                  </a:lnTo>
                  <a:cubicBezTo>
                    <a:pt x="0" y="86677"/>
                    <a:pt x="86739" y="0"/>
                    <a:pt x="193736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C527A903-22F8-7E60-0B80-A605709D84EE}"/>
                </a:ext>
              </a:extLst>
            </p:cNvPr>
            <p:cNvSpPr/>
            <p:nvPr/>
          </p:nvSpPr>
          <p:spPr>
            <a:xfrm>
              <a:off x="2887337" y="5925784"/>
              <a:ext cx="1130780" cy="387209"/>
            </a:xfrm>
            <a:custGeom>
              <a:avLst/>
              <a:gdLst>
                <a:gd name="connsiteX0" fmla="*/ 193735 w 1130780"/>
                <a:gd name="connsiteY0" fmla="*/ 0 h 387209"/>
                <a:gd name="connsiteX1" fmla="*/ 937045 w 1130780"/>
                <a:gd name="connsiteY1" fmla="*/ 0 h 387209"/>
                <a:gd name="connsiteX2" fmla="*/ 1130780 w 1130780"/>
                <a:gd name="connsiteY2" fmla="*/ 193605 h 387209"/>
                <a:gd name="connsiteX3" fmla="*/ 1130780 w 1130780"/>
                <a:gd name="connsiteY3" fmla="*/ 193605 h 387209"/>
                <a:gd name="connsiteX4" fmla="*/ 937045 w 1130780"/>
                <a:gd name="connsiteY4" fmla="*/ 387209 h 387209"/>
                <a:gd name="connsiteX5" fmla="*/ 193735 w 1130780"/>
                <a:gd name="connsiteY5" fmla="*/ 387209 h 387209"/>
                <a:gd name="connsiteX6" fmla="*/ 0 w 1130780"/>
                <a:gd name="connsiteY6" fmla="*/ 193605 h 387209"/>
                <a:gd name="connsiteX7" fmla="*/ 0 w 1130780"/>
                <a:gd name="connsiteY7" fmla="*/ 193605 h 387209"/>
                <a:gd name="connsiteX8" fmla="*/ 193735 w 1130780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0780" h="387209">
                  <a:moveTo>
                    <a:pt x="193735" y="0"/>
                  </a:moveTo>
                  <a:lnTo>
                    <a:pt x="937045" y="0"/>
                  </a:lnTo>
                  <a:cubicBezTo>
                    <a:pt x="1044041" y="0"/>
                    <a:pt x="1130780" y="86680"/>
                    <a:pt x="1130780" y="193605"/>
                  </a:cubicBezTo>
                  <a:lnTo>
                    <a:pt x="1130780" y="193605"/>
                  </a:lnTo>
                  <a:cubicBezTo>
                    <a:pt x="1130780" y="300529"/>
                    <a:pt x="1044041" y="387209"/>
                    <a:pt x="937045" y="387209"/>
                  </a:cubicBezTo>
                  <a:lnTo>
                    <a:pt x="193735" y="387209"/>
                  </a:lnTo>
                  <a:cubicBezTo>
                    <a:pt x="86739" y="387209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3" y="86677"/>
                    <a:pt x="86739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1665652A-F2D8-7E77-39D5-12AFB105DC7D}"/>
                </a:ext>
              </a:extLst>
            </p:cNvPr>
            <p:cNvSpPr/>
            <p:nvPr/>
          </p:nvSpPr>
          <p:spPr>
            <a:xfrm>
              <a:off x="3630650" y="4882691"/>
              <a:ext cx="391010" cy="390746"/>
            </a:xfrm>
            <a:custGeom>
              <a:avLst/>
              <a:gdLst>
                <a:gd name="connsiteX0" fmla="*/ 195505 w 391010"/>
                <a:gd name="connsiteY0" fmla="*/ 0 h 390746"/>
                <a:gd name="connsiteX1" fmla="*/ 195505 w 391010"/>
                <a:gd name="connsiteY1" fmla="*/ 0 h 390746"/>
                <a:gd name="connsiteX2" fmla="*/ 391011 w 391010"/>
                <a:gd name="connsiteY2" fmla="*/ 195373 h 390746"/>
                <a:gd name="connsiteX3" fmla="*/ 391011 w 391010"/>
                <a:gd name="connsiteY3" fmla="*/ 195373 h 390746"/>
                <a:gd name="connsiteX4" fmla="*/ 195505 w 391010"/>
                <a:gd name="connsiteY4" fmla="*/ 390747 h 390746"/>
                <a:gd name="connsiteX5" fmla="*/ 195505 w 391010"/>
                <a:gd name="connsiteY5" fmla="*/ 390747 h 390746"/>
                <a:gd name="connsiteX6" fmla="*/ 0 w 391010"/>
                <a:gd name="connsiteY6" fmla="*/ 195373 h 390746"/>
                <a:gd name="connsiteX7" fmla="*/ 0 w 391010"/>
                <a:gd name="connsiteY7" fmla="*/ 195373 h 390746"/>
                <a:gd name="connsiteX8" fmla="*/ 195505 w 391010"/>
                <a:gd name="connsiteY8" fmla="*/ 0 h 39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10" h="390746">
                  <a:moveTo>
                    <a:pt x="195505" y="0"/>
                  </a:moveTo>
                  <a:lnTo>
                    <a:pt x="195505" y="0"/>
                  </a:lnTo>
                  <a:cubicBezTo>
                    <a:pt x="303479" y="0"/>
                    <a:pt x="391011" y="87473"/>
                    <a:pt x="391011" y="195373"/>
                  </a:cubicBezTo>
                  <a:lnTo>
                    <a:pt x="391011" y="195373"/>
                  </a:lnTo>
                  <a:cubicBezTo>
                    <a:pt x="391011" y="303274"/>
                    <a:pt x="303479" y="390747"/>
                    <a:pt x="195505" y="390747"/>
                  </a:cubicBezTo>
                  <a:lnTo>
                    <a:pt x="195505" y="390747"/>
                  </a:lnTo>
                  <a:cubicBezTo>
                    <a:pt x="87532" y="390747"/>
                    <a:pt x="0" y="303274"/>
                    <a:pt x="0" y="195373"/>
                  </a:cubicBezTo>
                  <a:lnTo>
                    <a:pt x="0" y="195373"/>
                  </a:lnTo>
                  <a:cubicBezTo>
                    <a:pt x="0" y="87473"/>
                    <a:pt x="87528" y="0"/>
                    <a:pt x="19550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8FAF5498-EB3C-88D6-4434-FF08CCAFC520}"/>
                </a:ext>
              </a:extLst>
            </p:cNvPr>
            <p:cNvSpPr/>
            <p:nvPr/>
          </p:nvSpPr>
          <p:spPr>
            <a:xfrm>
              <a:off x="198777" y="6455230"/>
              <a:ext cx="759123" cy="387209"/>
            </a:xfrm>
            <a:custGeom>
              <a:avLst/>
              <a:gdLst>
                <a:gd name="connsiteX0" fmla="*/ 193736 w 759123"/>
                <a:gd name="connsiteY0" fmla="*/ 0 h 387209"/>
                <a:gd name="connsiteX1" fmla="*/ 565388 w 759123"/>
                <a:gd name="connsiteY1" fmla="*/ 0 h 387209"/>
                <a:gd name="connsiteX2" fmla="*/ 759124 w 759123"/>
                <a:gd name="connsiteY2" fmla="*/ 193605 h 387209"/>
                <a:gd name="connsiteX3" fmla="*/ 759124 w 759123"/>
                <a:gd name="connsiteY3" fmla="*/ 193605 h 387209"/>
                <a:gd name="connsiteX4" fmla="*/ 565388 w 759123"/>
                <a:gd name="connsiteY4" fmla="*/ 387210 h 387209"/>
                <a:gd name="connsiteX5" fmla="*/ 193736 w 759123"/>
                <a:gd name="connsiteY5" fmla="*/ 387210 h 387209"/>
                <a:gd name="connsiteX6" fmla="*/ 0 w 759123"/>
                <a:gd name="connsiteY6" fmla="*/ 193605 h 387209"/>
                <a:gd name="connsiteX7" fmla="*/ 0 w 759123"/>
                <a:gd name="connsiteY7" fmla="*/ 193605 h 387209"/>
                <a:gd name="connsiteX8" fmla="*/ 193736 w 759123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9123" h="387209">
                  <a:moveTo>
                    <a:pt x="193736" y="0"/>
                  </a:moveTo>
                  <a:lnTo>
                    <a:pt x="565388" y="0"/>
                  </a:lnTo>
                  <a:cubicBezTo>
                    <a:pt x="672385" y="0"/>
                    <a:pt x="759124" y="86680"/>
                    <a:pt x="759124" y="193605"/>
                  </a:cubicBezTo>
                  <a:lnTo>
                    <a:pt x="759124" y="193605"/>
                  </a:lnTo>
                  <a:cubicBezTo>
                    <a:pt x="759124" y="300529"/>
                    <a:pt x="672385" y="387210"/>
                    <a:pt x="565388" y="387210"/>
                  </a:cubicBezTo>
                  <a:lnTo>
                    <a:pt x="193736" y="387210"/>
                  </a:lnTo>
                  <a:cubicBezTo>
                    <a:pt x="86739" y="387210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80"/>
                    <a:pt x="86739" y="0"/>
                    <a:pt x="193736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3DCEA6ED-E25D-F920-2E7C-8C42A667CFE4}"/>
                </a:ext>
              </a:extLst>
            </p:cNvPr>
            <p:cNvSpPr/>
            <p:nvPr/>
          </p:nvSpPr>
          <p:spPr>
            <a:xfrm>
              <a:off x="1044884" y="6455230"/>
              <a:ext cx="877736" cy="387209"/>
            </a:xfrm>
            <a:custGeom>
              <a:avLst/>
              <a:gdLst>
                <a:gd name="connsiteX0" fmla="*/ 193736 w 877736"/>
                <a:gd name="connsiteY0" fmla="*/ 0 h 387209"/>
                <a:gd name="connsiteX1" fmla="*/ 684001 w 877736"/>
                <a:gd name="connsiteY1" fmla="*/ 0 h 387209"/>
                <a:gd name="connsiteX2" fmla="*/ 877737 w 877736"/>
                <a:gd name="connsiteY2" fmla="*/ 193605 h 387209"/>
                <a:gd name="connsiteX3" fmla="*/ 877737 w 877736"/>
                <a:gd name="connsiteY3" fmla="*/ 193605 h 387209"/>
                <a:gd name="connsiteX4" fmla="*/ 684001 w 877736"/>
                <a:gd name="connsiteY4" fmla="*/ 387210 h 387209"/>
                <a:gd name="connsiteX5" fmla="*/ 193736 w 877736"/>
                <a:gd name="connsiteY5" fmla="*/ 387210 h 387209"/>
                <a:gd name="connsiteX6" fmla="*/ 0 w 877736"/>
                <a:gd name="connsiteY6" fmla="*/ 193605 h 387209"/>
                <a:gd name="connsiteX7" fmla="*/ 0 w 877736"/>
                <a:gd name="connsiteY7" fmla="*/ 193605 h 387209"/>
                <a:gd name="connsiteX8" fmla="*/ 193736 w 877736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7736" h="387209">
                  <a:moveTo>
                    <a:pt x="193736" y="0"/>
                  </a:moveTo>
                  <a:lnTo>
                    <a:pt x="684001" y="0"/>
                  </a:lnTo>
                  <a:cubicBezTo>
                    <a:pt x="790998" y="0"/>
                    <a:pt x="877737" y="86680"/>
                    <a:pt x="877737" y="193605"/>
                  </a:cubicBezTo>
                  <a:lnTo>
                    <a:pt x="877737" y="193605"/>
                  </a:lnTo>
                  <a:cubicBezTo>
                    <a:pt x="877737" y="300529"/>
                    <a:pt x="790998" y="387210"/>
                    <a:pt x="684001" y="387210"/>
                  </a:cubicBezTo>
                  <a:lnTo>
                    <a:pt x="193736" y="387210"/>
                  </a:lnTo>
                  <a:cubicBezTo>
                    <a:pt x="86739" y="387210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80"/>
                    <a:pt x="86739" y="0"/>
                    <a:pt x="193736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281D75C9-B32B-1CCB-88C4-39495DFA81AC}"/>
                </a:ext>
              </a:extLst>
            </p:cNvPr>
            <p:cNvSpPr/>
            <p:nvPr/>
          </p:nvSpPr>
          <p:spPr>
            <a:xfrm>
              <a:off x="2025419" y="6455230"/>
              <a:ext cx="1992702" cy="387209"/>
            </a:xfrm>
            <a:custGeom>
              <a:avLst/>
              <a:gdLst>
                <a:gd name="connsiteX0" fmla="*/ 193735 w 1992702"/>
                <a:gd name="connsiteY0" fmla="*/ 0 h 387209"/>
                <a:gd name="connsiteX1" fmla="*/ 1798967 w 1992702"/>
                <a:gd name="connsiteY1" fmla="*/ 0 h 387209"/>
                <a:gd name="connsiteX2" fmla="*/ 1992702 w 1992702"/>
                <a:gd name="connsiteY2" fmla="*/ 193605 h 387209"/>
                <a:gd name="connsiteX3" fmla="*/ 1992702 w 1992702"/>
                <a:gd name="connsiteY3" fmla="*/ 193605 h 387209"/>
                <a:gd name="connsiteX4" fmla="*/ 1798967 w 1992702"/>
                <a:gd name="connsiteY4" fmla="*/ 387210 h 387209"/>
                <a:gd name="connsiteX5" fmla="*/ 193735 w 1992702"/>
                <a:gd name="connsiteY5" fmla="*/ 387210 h 387209"/>
                <a:gd name="connsiteX6" fmla="*/ 0 w 1992702"/>
                <a:gd name="connsiteY6" fmla="*/ 193605 h 387209"/>
                <a:gd name="connsiteX7" fmla="*/ 0 w 1992702"/>
                <a:gd name="connsiteY7" fmla="*/ 193605 h 387209"/>
                <a:gd name="connsiteX8" fmla="*/ 193735 w 1992702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92702" h="387209">
                  <a:moveTo>
                    <a:pt x="193735" y="0"/>
                  </a:moveTo>
                  <a:lnTo>
                    <a:pt x="1798967" y="0"/>
                  </a:lnTo>
                  <a:cubicBezTo>
                    <a:pt x="1905963" y="0"/>
                    <a:pt x="1992702" y="86680"/>
                    <a:pt x="1992702" y="193605"/>
                  </a:cubicBezTo>
                  <a:lnTo>
                    <a:pt x="1992702" y="193605"/>
                  </a:lnTo>
                  <a:cubicBezTo>
                    <a:pt x="1992702" y="300529"/>
                    <a:pt x="1905963" y="387210"/>
                    <a:pt x="1798967" y="387210"/>
                  </a:cubicBezTo>
                  <a:lnTo>
                    <a:pt x="193735" y="387210"/>
                  </a:lnTo>
                  <a:cubicBezTo>
                    <a:pt x="86739" y="387210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80"/>
                    <a:pt x="86739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CA601C72-C179-A81A-7B48-401088A24244}"/>
                </a:ext>
              </a:extLst>
            </p:cNvPr>
            <p:cNvSpPr/>
            <p:nvPr/>
          </p:nvSpPr>
          <p:spPr>
            <a:xfrm>
              <a:off x="1317694" y="5945540"/>
              <a:ext cx="1431264" cy="347697"/>
            </a:xfrm>
            <a:custGeom>
              <a:avLst/>
              <a:gdLst>
                <a:gd name="connsiteX0" fmla="*/ 173966 w 1431264"/>
                <a:gd name="connsiteY0" fmla="*/ 0 h 347697"/>
                <a:gd name="connsiteX1" fmla="*/ 1257299 w 1431264"/>
                <a:gd name="connsiteY1" fmla="*/ 0 h 347697"/>
                <a:gd name="connsiteX2" fmla="*/ 1431265 w 1431264"/>
                <a:gd name="connsiteY2" fmla="*/ 173849 h 347697"/>
                <a:gd name="connsiteX3" fmla="*/ 1431265 w 1431264"/>
                <a:gd name="connsiteY3" fmla="*/ 173849 h 347697"/>
                <a:gd name="connsiteX4" fmla="*/ 1257299 w 1431264"/>
                <a:gd name="connsiteY4" fmla="*/ 347698 h 347697"/>
                <a:gd name="connsiteX5" fmla="*/ 173966 w 1431264"/>
                <a:gd name="connsiteY5" fmla="*/ 347698 h 347697"/>
                <a:gd name="connsiteX6" fmla="*/ 0 w 1431264"/>
                <a:gd name="connsiteY6" fmla="*/ 173849 h 347697"/>
                <a:gd name="connsiteX7" fmla="*/ 0 w 1431264"/>
                <a:gd name="connsiteY7" fmla="*/ 173849 h 347697"/>
                <a:gd name="connsiteX8" fmla="*/ 173966 w 1431264"/>
                <a:gd name="connsiteY8" fmla="*/ 0 h 347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1264" h="347697">
                  <a:moveTo>
                    <a:pt x="173966" y="0"/>
                  </a:moveTo>
                  <a:lnTo>
                    <a:pt x="1257299" y="0"/>
                  </a:lnTo>
                  <a:cubicBezTo>
                    <a:pt x="1353379" y="0"/>
                    <a:pt x="1431265" y="77834"/>
                    <a:pt x="1431265" y="173849"/>
                  </a:cubicBezTo>
                  <a:lnTo>
                    <a:pt x="1431265" y="173849"/>
                  </a:lnTo>
                  <a:cubicBezTo>
                    <a:pt x="1431265" y="269864"/>
                    <a:pt x="1353379" y="347698"/>
                    <a:pt x="1257299" y="347698"/>
                  </a:cubicBezTo>
                  <a:lnTo>
                    <a:pt x="173966" y="347698"/>
                  </a:lnTo>
                  <a:cubicBezTo>
                    <a:pt x="77886" y="347698"/>
                    <a:pt x="0" y="269864"/>
                    <a:pt x="0" y="173849"/>
                  </a:cubicBezTo>
                  <a:lnTo>
                    <a:pt x="0" y="173849"/>
                  </a:lnTo>
                  <a:cubicBezTo>
                    <a:pt x="0" y="77834"/>
                    <a:pt x="77886" y="0"/>
                    <a:pt x="173966" y="0"/>
                  </a:cubicBezTo>
                  <a:close/>
                </a:path>
              </a:pathLst>
            </a:custGeom>
            <a:solidFill>
              <a:srgbClr val="28343C">
                <a:alpha val="50000"/>
              </a:srgbClr>
            </a:solidFill>
            <a:ln w="33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55D4291B-0D22-4D0F-520D-59AFFABE4AF3}"/>
                </a:ext>
              </a:extLst>
            </p:cNvPr>
            <p:cNvSpPr/>
            <p:nvPr/>
          </p:nvSpPr>
          <p:spPr>
            <a:xfrm>
              <a:off x="629738" y="4412512"/>
              <a:ext cx="281872" cy="277349"/>
            </a:xfrm>
            <a:custGeom>
              <a:avLst/>
              <a:gdLst>
                <a:gd name="connsiteX0" fmla="*/ 140935 w 281872"/>
                <a:gd name="connsiteY0" fmla="*/ 0 h 277349"/>
                <a:gd name="connsiteX1" fmla="*/ 140988 w 281872"/>
                <a:gd name="connsiteY1" fmla="*/ 138543 h 277349"/>
                <a:gd name="connsiteX2" fmla="*/ 240591 w 281872"/>
                <a:gd name="connsiteY2" fmla="*/ 40619 h 277349"/>
                <a:gd name="connsiteX3" fmla="*/ 141065 w 281872"/>
                <a:gd name="connsiteY3" fmla="*/ 138623 h 277349"/>
                <a:gd name="connsiteX4" fmla="*/ 281873 w 281872"/>
                <a:gd name="connsiteY4" fmla="*/ 138680 h 277349"/>
                <a:gd name="connsiteX5" fmla="*/ 141065 w 281872"/>
                <a:gd name="connsiteY5" fmla="*/ 138727 h 277349"/>
                <a:gd name="connsiteX6" fmla="*/ 240591 w 281872"/>
                <a:gd name="connsiteY6" fmla="*/ 236731 h 277349"/>
                <a:gd name="connsiteX7" fmla="*/ 140988 w 281872"/>
                <a:gd name="connsiteY7" fmla="*/ 138807 h 277349"/>
                <a:gd name="connsiteX8" fmla="*/ 140935 w 281872"/>
                <a:gd name="connsiteY8" fmla="*/ 277350 h 277349"/>
                <a:gd name="connsiteX9" fmla="*/ 140881 w 281872"/>
                <a:gd name="connsiteY9" fmla="*/ 138807 h 277349"/>
                <a:gd name="connsiteX10" fmla="*/ 41278 w 281872"/>
                <a:gd name="connsiteY10" fmla="*/ 236731 h 277349"/>
                <a:gd name="connsiteX11" fmla="*/ 140804 w 281872"/>
                <a:gd name="connsiteY11" fmla="*/ 138727 h 277349"/>
                <a:gd name="connsiteX12" fmla="*/ 0 w 281872"/>
                <a:gd name="connsiteY12" fmla="*/ 138680 h 277349"/>
                <a:gd name="connsiteX13" fmla="*/ 140804 w 281872"/>
                <a:gd name="connsiteY13" fmla="*/ 138623 h 277349"/>
                <a:gd name="connsiteX14" fmla="*/ 41278 w 281872"/>
                <a:gd name="connsiteY14" fmla="*/ 40619 h 277349"/>
                <a:gd name="connsiteX15" fmla="*/ 140881 w 281872"/>
                <a:gd name="connsiteY15" fmla="*/ 138543 h 277349"/>
                <a:gd name="connsiteX16" fmla="*/ 140935 w 281872"/>
                <a:gd name="connsiteY16" fmla="*/ 0 h 277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872" h="277349">
                  <a:moveTo>
                    <a:pt x="140935" y="0"/>
                  </a:moveTo>
                  <a:lnTo>
                    <a:pt x="140988" y="138543"/>
                  </a:lnTo>
                  <a:lnTo>
                    <a:pt x="240591" y="40619"/>
                  </a:lnTo>
                  <a:lnTo>
                    <a:pt x="141065" y="138623"/>
                  </a:lnTo>
                  <a:lnTo>
                    <a:pt x="281873" y="138680"/>
                  </a:lnTo>
                  <a:lnTo>
                    <a:pt x="141065" y="138727"/>
                  </a:lnTo>
                  <a:lnTo>
                    <a:pt x="240591" y="236731"/>
                  </a:lnTo>
                  <a:lnTo>
                    <a:pt x="140988" y="138807"/>
                  </a:lnTo>
                  <a:lnTo>
                    <a:pt x="140935" y="277350"/>
                  </a:lnTo>
                  <a:lnTo>
                    <a:pt x="140881" y="138807"/>
                  </a:lnTo>
                  <a:lnTo>
                    <a:pt x="41278" y="236731"/>
                  </a:lnTo>
                  <a:lnTo>
                    <a:pt x="140804" y="138727"/>
                  </a:lnTo>
                  <a:lnTo>
                    <a:pt x="0" y="138680"/>
                  </a:lnTo>
                  <a:lnTo>
                    <a:pt x="140804" y="138623"/>
                  </a:lnTo>
                  <a:lnTo>
                    <a:pt x="41278" y="40619"/>
                  </a:lnTo>
                  <a:lnTo>
                    <a:pt x="140881" y="138543"/>
                  </a:lnTo>
                  <a:lnTo>
                    <a:pt x="140935" y="0"/>
                  </a:lnTo>
                  <a:close/>
                </a:path>
              </a:pathLst>
            </a:custGeom>
            <a:solidFill>
              <a:srgbClr val="B0CFC8"/>
            </a:solidFill>
            <a:ln w="6688" cap="flat">
              <a:solidFill>
                <a:srgbClr val="3D7E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E0569823-EBD1-CCA7-E2E4-520A4AA78E63}"/>
                </a:ext>
              </a:extLst>
            </p:cNvPr>
            <p:cNvSpPr/>
            <p:nvPr/>
          </p:nvSpPr>
          <p:spPr>
            <a:xfrm>
              <a:off x="2242875" y="5558330"/>
              <a:ext cx="814484" cy="84015"/>
            </a:xfrm>
            <a:custGeom>
              <a:avLst/>
              <a:gdLst>
                <a:gd name="connsiteX0" fmla="*/ 0 w 814484"/>
                <a:gd name="connsiteY0" fmla="*/ 84016 h 84015"/>
                <a:gd name="connsiteX1" fmla="*/ 101811 w 814484"/>
                <a:gd name="connsiteY1" fmla="*/ 0 h 84015"/>
                <a:gd name="connsiteX2" fmla="*/ 203622 w 814484"/>
                <a:gd name="connsiteY2" fmla="*/ 84016 h 84015"/>
                <a:gd name="connsiteX3" fmla="*/ 305439 w 814484"/>
                <a:gd name="connsiteY3" fmla="*/ 0 h 84015"/>
                <a:gd name="connsiteX4" fmla="*/ 407251 w 814484"/>
                <a:gd name="connsiteY4" fmla="*/ 84016 h 84015"/>
                <a:gd name="connsiteX5" fmla="*/ 509061 w 814484"/>
                <a:gd name="connsiteY5" fmla="*/ 0 h 84015"/>
                <a:gd name="connsiteX6" fmla="*/ 610862 w 814484"/>
                <a:gd name="connsiteY6" fmla="*/ 84016 h 84015"/>
                <a:gd name="connsiteX7" fmla="*/ 712673 w 814484"/>
                <a:gd name="connsiteY7" fmla="*/ 0 h 84015"/>
                <a:gd name="connsiteX8" fmla="*/ 814484 w 814484"/>
                <a:gd name="connsiteY8" fmla="*/ 84016 h 8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4484" h="84015">
                  <a:moveTo>
                    <a:pt x="0" y="84016"/>
                  </a:moveTo>
                  <a:cubicBezTo>
                    <a:pt x="50907" y="84016"/>
                    <a:pt x="50907" y="0"/>
                    <a:pt x="101811" y="0"/>
                  </a:cubicBezTo>
                  <a:cubicBezTo>
                    <a:pt x="152705" y="0"/>
                    <a:pt x="152718" y="84016"/>
                    <a:pt x="203622" y="84016"/>
                  </a:cubicBezTo>
                  <a:cubicBezTo>
                    <a:pt x="254516" y="84016"/>
                    <a:pt x="254529" y="0"/>
                    <a:pt x="305439" y="0"/>
                  </a:cubicBezTo>
                  <a:cubicBezTo>
                    <a:pt x="356347" y="0"/>
                    <a:pt x="356347" y="84016"/>
                    <a:pt x="407251" y="84016"/>
                  </a:cubicBezTo>
                  <a:cubicBezTo>
                    <a:pt x="458144" y="84016"/>
                    <a:pt x="458158" y="0"/>
                    <a:pt x="509061" y="0"/>
                  </a:cubicBezTo>
                  <a:cubicBezTo>
                    <a:pt x="559955" y="0"/>
                    <a:pt x="559969" y="84016"/>
                    <a:pt x="610862" y="84016"/>
                  </a:cubicBezTo>
                  <a:cubicBezTo>
                    <a:pt x="661763" y="84016"/>
                    <a:pt x="661780" y="0"/>
                    <a:pt x="712673" y="0"/>
                  </a:cubicBezTo>
                  <a:cubicBezTo>
                    <a:pt x="763574" y="0"/>
                    <a:pt x="763590" y="84016"/>
                    <a:pt x="814484" y="84016"/>
                  </a:cubicBezTo>
                </a:path>
              </a:pathLst>
            </a:custGeom>
            <a:noFill/>
            <a:ln w="6688" cap="flat">
              <a:solidFill>
                <a:srgbClr val="6E76D5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671BD8EF-7719-CF1A-4B3B-E380247D78A3}"/>
                </a:ext>
              </a:extLst>
            </p:cNvPr>
            <p:cNvSpPr/>
            <p:nvPr/>
          </p:nvSpPr>
          <p:spPr>
            <a:xfrm>
              <a:off x="2482901" y="6035259"/>
              <a:ext cx="166057" cy="165948"/>
            </a:xfrm>
            <a:custGeom>
              <a:avLst/>
              <a:gdLst>
                <a:gd name="connsiteX0" fmla="*/ 166057 w 166057"/>
                <a:gd name="connsiteY0" fmla="*/ 0 h 165948"/>
                <a:gd name="connsiteX1" fmla="*/ 0 w 166057"/>
                <a:gd name="connsiteY1" fmla="*/ 165949 h 16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66057" h="165948">
                  <a:moveTo>
                    <a:pt x="166057" y="0"/>
                  </a:moveTo>
                  <a:lnTo>
                    <a:pt x="0" y="165949"/>
                  </a:lnTo>
                </a:path>
              </a:pathLst>
            </a:custGeom>
            <a:ln w="6688" cap="flat">
              <a:solidFill>
                <a:srgbClr val="3D7E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5603DF0C-D894-E8BB-3085-9B5586D5C432}"/>
                </a:ext>
              </a:extLst>
            </p:cNvPr>
            <p:cNvSpPr/>
            <p:nvPr/>
          </p:nvSpPr>
          <p:spPr>
            <a:xfrm>
              <a:off x="2484055" y="6036412"/>
              <a:ext cx="45661" cy="45630"/>
            </a:xfrm>
            <a:custGeom>
              <a:avLst/>
              <a:gdLst>
                <a:gd name="connsiteX0" fmla="*/ 45661 w 45661"/>
                <a:gd name="connsiteY0" fmla="*/ 22815 h 45630"/>
                <a:gd name="connsiteX1" fmla="*/ 22831 w 45661"/>
                <a:gd name="connsiteY1" fmla="*/ 45630 h 45630"/>
                <a:gd name="connsiteX2" fmla="*/ 0 w 45661"/>
                <a:gd name="connsiteY2" fmla="*/ 22815 h 45630"/>
                <a:gd name="connsiteX3" fmla="*/ 22831 w 45661"/>
                <a:gd name="connsiteY3" fmla="*/ 0 h 45630"/>
                <a:gd name="connsiteX4" fmla="*/ 45661 w 45661"/>
                <a:gd name="connsiteY4" fmla="*/ 22815 h 45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61" h="45630">
                  <a:moveTo>
                    <a:pt x="45661" y="22815"/>
                  </a:moveTo>
                  <a:cubicBezTo>
                    <a:pt x="45661" y="35416"/>
                    <a:pt x="35439" y="45630"/>
                    <a:pt x="22831" y="45630"/>
                  </a:cubicBezTo>
                  <a:cubicBezTo>
                    <a:pt x="10222" y="45630"/>
                    <a:pt x="0" y="35416"/>
                    <a:pt x="0" y="22815"/>
                  </a:cubicBezTo>
                  <a:cubicBezTo>
                    <a:pt x="0" y="10215"/>
                    <a:pt x="10222" y="0"/>
                    <a:pt x="22831" y="0"/>
                  </a:cubicBezTo>
                  <a:cubicBezTo>
                    <a:pt x="35440" y="0"/>
                    <a:pt x="45661" y="10215"/>
                    <a:pt x="45661" y="22815"/>
                  </a:cubicBezTo>
                  <a:close/>
                </a:path>
              </a:pathLst>
            </a:custGeom>
            <a:noFill/>
            <a:ln w="6688" cap="flat">
              <a:solidFill>
                <a:srgbClr val="3D7E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1D450B75-EEA9-193C-F4AB-CCCCA2980AA8}"/>
                </a:ext>
              </a:extLst>
            </p:cNvPr>
            <p:cNvSpPr/>
            <p:nvPr/>
          </p:nvSpPr>
          <p:spPr>
            <a:xfrm>
              <a:off x="2596538" y="6148820"/>
              <a:ext cx="45661" cy="45630"/>
            </a:xfrm>
            <a:custGeom>
              <a:avLst/>
              <a:gdLst>
                <a:gd name="connsiteX0" fmla="*/ 45661 w 45661"/>
                <a:gd name="connsiteY0" fmla="*/ 22815 h 45630"/>
                <a:gd name="connsiteX1" fmla="*/ 22831 w 45661"/>
                <a:gd name="connsiteY1" fmla="*/ 45630 h 45630"/>
                <a:gd name="connsiteX2" fmla="*/ 0 w 45661"/>
                <a:gd name="connsiteY2" fmla="*/ 22815 h 45630"/>
                <a:gd name="connsiteX3" fmla="*/ 22831 w 45661"/>
                <a:gd name="connsiteY3" fmla="*/ 0 h 45630"/>
                <a:gd name="connsiteX4" fmla="*/ 45661 w 45661"/>
                <a:gd name="connsiteY4" fmla="*/ 22815 h 45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61" h="45630">
                  <a:moveTo>
                    <a:pt x="45661" y="22815"/>
                  </a:moveTo>
                  <a:cubicBezTo>
                    <a:pt x="45661" y="35416"/>
                    <a:pt x="35440" y="45630"/>
                    <a:pt x="22831" y="45630"/>
                  </a:cubicBezTo>
                  <a:cubicBezTo>
                    <a:pt x="10222" y="45630"/>
                    <a:pt x="0" y="35416"/>
                    <a:pt x="0" y="22815"/>
                  </a:cubicBezTo>
                  <a:cubicBezTo>
                    <a:pt x="0" y="10215"/>
                    <a:pt x="10222" y="0"/>
                    <a:pt x="22831" y="0"/>
                  </a:cubicBezTo>
                  <a:cubicBezTo>
                    <a:pt x="35440" y="0"/>
                    <a:pt x="45661" y="10215"/>
                    <a:pt x="45661" y="22815"/>
                  </a:cubicBezTo>
                  <a:close/>
                </a:path>
              </a:pathLst>
            </a:custGeom>
            <a:noFill/>
            <a:ln w="6688" cap="flat">
              <a:solidFill>
                <a:srgbClr val="3D7E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92" name="Text Placeholder 91">
            <a:extLst>
              <a:ext uri="{FF2B5EF4-FFF2-40B4-BE49-F238E27FC236}">
                <a16:creationId xmlns:a16="http://schemas.microsoft.com/office/drawing/2014/main" id="{1C23696A-42DE-56AB-A03D-699DCEB778B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808871" y="4287897"/>
            <a:ext cx="7025164" cy="1919405"/>
          </a:xfrm>
          <a:prstGeom prst="rect">
            <a:avLst/>
          </a:prstGeom>
        </p:spPr>
        <p:txBody>
          <a:bodyPr/>
          <a:lstStyle>
            <a:lvl1pPr algn="r">
              <a:defRPr kumimoji="0" lang="en-GB" sz="6600" b="1" i="0" u="none" strike="noStrike" kern="0" cap="none" spc="-150" normalizeH="0" baseline="0" dirty="0" smtClean="0">
                <a:ln>
                  <a:noFill/>
                </a:ln>
                <a:solidFill>
                  <a:srgbClr val="B0CFC8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A935AEF1-FF40-0FEC-6BA1-0051610610D5}"/>
              </a:ext>
            </a:extLst>
          </p:cNvPr>
          <p:cNvSpPr/>
          <p:nvPr userDrawn="1"/>
        </p:nvSpPr>
        <p:spPr>
          <a:xfrm>
            <a:off x="0" y="0"/>
            <a:ext cx="12191999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DDA85E47-F9CD-6CE9-06DA-BE085C50876F}"/>
              </a:ext>
            </a:extLst>
          </p:cNvPr>
          <p:cNvGrpSpPr/>
          <p:nvPr userDrawn="1"/>
        </p:nvGrpSpPr>
        <p:grpSpPr>
          <a:xfrm>
            <a:off x="198777" y="349146"/>
            <a:ext cx="11793678" cy="4045929"/>
            <a:chOff x="198777" y="2796510"/>
            <a:chExt cx="11793678" cy="4045929"/>
          </a:xfrm>
        </p:grpSpPr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E86E4DBA-B4CF-6A9D-5EDD-BD39B0D7FCEC}"/>
                </a:ext>
              </a:extLst>
            </p:cNvPr>
            <p:cNvSpPr/>
            <p:nvPr/>
          </p:nvSpPr>
          <p:spPr>
            <a:xfrm>
              <a:off x="5591716" y="3847506"/>
              <a:ext cx="893555" cy="387209"/>
            </a:xfrm>
            <a:custGeom>
              <a:avLst/>
              <a:gdLst>
                <a:gd name="connsiteX0" fmla="*/ 193735 w 893555"/>
                <a:gd name="connsiteY0" fmla="*/ 0 h 387209"/>
                <a:gd name="connsiteX1" fmla="*/ 699819 w 893555"/>
                <a:gd name="connsiteY1" fmla="*/ 0 h 387209"/>
                <a:gd name="connsiteX2" fmla="*/ 893555 w 893555"/>
                <a:gd name="connsiteY2" fmla="*/ 193605 h 387209"/>
                <a:gd name="connsiteX3" fmla="*/ 893555 w 893555"/>
                <a:gd name="connsiteY3" fmla="*/ 193605 h 387209"/>
                <a:gd name="connsiteX4" fmla="*/ 699819 w 893555"/>
                <a:gd name="connsiteY4" fmla="*/ 387209 h 387209"/>
                <a:gd name="connsiteX5" fmla="*/ 193735 w 893555"/>
                <a:gd name="connsiteY5" fmla="*/ 387209 h 387209"/>
                <a:gd name="connsiteX6" fmla="*/ 0 w 893555"/>
                <a:gd name="connsiteY6" fmla="*/ 193605 h 387209"/>
                <a:gd name="connsiteX7" fmla="*/ 0 w 893555"/>
                <a:gd name="connsiteY7" fmla="*/ 193605 h 387209"/>
                <a:gd name="connsiteX8" fmla="*/ 193735 w 893555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93555" h="387209">
                  <a:moveTo>
                    <a:pt x="193735" y="0"/>
                  </a:moveTo>
                  <a:lnTo>
                    <a:pt x="699819" y="0"/>
                  </a:lnTo>
                  <a:cubicBezTo>
                    <a:pt x="806816" y="0"/>
                    <a:pt x="893555" y="86680"/>
                    <a:pt x="893555" y="193605"/>
                  </a:cubicBezTo>
                  <a:lnTo>
                    <a:pt x="893555" y="193605"/>
                  </a:lnTo>
                  <a:cubicBezTo>
                    <a:pt x="893555" y="300529"/>
                    <a:pt x="806816" y="387209"/>
                    <a:pt x="699819" y="387209"/>
                  </a:cubicBezTo>
                  <a:lnTo>
                    <a:pt x="193735" y="387209"/>
                  </a:lnTo>
                  <a:cubicBezTo>
                    <a:pt x="86739" y="387209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77"/>
                    <a:pt x="86739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45AC94E6-F36F-B08B-08F5-968AC1198C8E}"/>
                </a:ext>
              </a:extLst>
            </p:cNvPr>
            <p:cNvSpPr/>
            <p:nvPr/>
          </p:nvSpPr>
          <p:spPr>
            <a:xfrm>
              <a:off x="6469452" y="3318056"/>
              <a:ext cx="1067517" cy="387209"/>
            </a:xfrm>
            <a:custGeom>
              <a:avLst/>
              <a:gdLst>
                <a:gd name="connsiteX0" fmla="*/ 193735 w 1067517"/>
                <a:gd name="connsiteY0" fmla="*/ 0 h 387209"/>
                <a:gd name="connsiteX1" fmla="*/ 873782 w 1067517"/>
                <a:gd name="connsiteY1" fmla="*/ 0 h 387209"/>
                <a:gd name="connsiteX2" fmla="*/ 1067517 w 1067517"/>
                <a:gd name="connsiteY2" fmla="*/ 193605 h 387209"/>
                <a:gd name="connsiteX3" fmla="*/ 1067517 w 1067517"/>
                <a:gd name="connsiteY3" fmla="*/ 193605 h 387209"/>
                <a:gd name="connsiteX4" fmla="*/ 873782 w 1067517"/>
                <a:gd name="connsiteY4" fmla="*/ 387209 h 387209"/>
                <a:gd name="connsiteX5" fmla="*/ 193735 w 1067517"/>
                <a:gd name="connsiteY5" fmla="*/ 387209 h 387209"/>
                <a:gd name="connsiteX6" fmla="*/ 0 w 1067517"/>
                <a:gd name="connsiteY6" fmla="*/ 193605 h 387209"/>
                <a:gd name="connsiteX7" fmla="*/ 0 w 1067517"/>
                <a:gd name="connsiteY7" fmla="*/ 193605 h 387209"/>
                <a:gd name="connsiteX8" fmla="*/ 193735 w 1067517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7517" h="387209">
                  <a:moveTo>
                    <a:pt x="193735" y="0"/>
                  </a:moveTo>
                  <a:lnTo>
                    <a:pt x="873782" y="0"/>
                  </a:lnTo>
                  <a:cubicBezTo>
                    <a:pt x="980778" y="0"/>
                    <a:pt x="1067517" y="86680"/>
                    <a:pt x="1067517" y="193605"/>
                  </a:cubicBezTo>
                  <a:lnTo>
                    <a:pt x="1067517" y="193605"/>
                  </a:lnTo>
                  <a:cubicBezTo>
                    <a:pt x="1067517" y="300529"/>
                    <a:pt x="980778" y="387209"/>
                    <a:pt x="873782" y="387209"/>
                  </a:cubicBezTo>
                  <a:lnTo>
                    <a:pt x="193735" y="387209"/>
                  </a:lnTo>
                  <a:cubicBezTo>
                    <a:pt x="86739" y="387209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3" y="86680"/>
                    <a:pt x="86739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C735A3C0-8596-4C7D-467E-1510273BEB57}"/>
                </a:ext>
              </a:extLst>
            </p:cNvPr>
            <p:cNvSpPr/>
            <p:nvPr/>
          </p:nvSpPr>
          <p:spPr>
            <a:xfrm>
              <a:off x="7141593" y="3318056"/>
              <a:ext cx="861921" cy="387209"/>
            </a:xfrm>
            <a:custGeom>
              <a:avLst/>
              <a:gdLst>
                <a:gd name="connsiteX0" fmla="*/ 193735 w 861921"/>
                <a:gd name="connsiteY0" fmla="*/ 0 h 387209"/>
                <a:gd name="connsiteX1" fmla="*/ 668186 w 861921"/>
                <a:gd name="connsiteY1" fmla="*/ 0 h 387209"/>
                <a:gd name="connsiteX2" fmla="*/ 861922 w 861921"/>
                <a:gd name="connsiteY2" fmla="*/ 193605 h 387209"/>
                <a:gd name="connsiteX3" fmla="*/ 861922 w 861921"/>
                <a:gd name="connsiteY3" fmla="*/ 193605 h 387209"/>
                <a:gd name="connsiteX4" fmla="*/ 668186 w 861921"/>
                <a:gd name="connsiteY4" fmla="*/ 387209 h 387209"/>
                <a:gd name="connsiteX5" fmla="*/ 193735 w 861921"/>
                <a:gd name="connsiteY5" fmla="*/ 387209 h 387209"/>
                <a:gd name="connsiteX6" fmla="*/ 0 w 861921"/>
                <a:gd name="connsiteY6" fmla="*/ 193605 h 387209"/>
                <a:gd name="connsiteX7" fmla="*/ 0 w 861921"/>
                <a:gd name="connsiteY7" fmla="*/ 193605 h 387209"/>
                <a:gd name="connsiteX8" fmla="*/ 193735 w 861921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61921" h="387209">
                  <a:moveTo>
                    <a:pt x="193735" y="0"/>
                  </a:moveTo>
                  <a:lnTo>
                    <a:pt x="668186" y="0"/>
                  </a:lnTo>
                  <a:cubicBezTo>
                    <a:pt x="775184" y="0"/>
                    <a:pt x="861922" y="86680"/>
                    <a:pt x="861922" y="193605"/>
                  </a:cubicBezTo>
                  <a:lnTo>
                    <a:pt x="861922" y="193605"/>
                  </a:lnTo>
                  <a:cubicBezTo>
                    <a:pt x="861922" y="300529"/>
                    <a:pt x="775184" y="387209"/>
                    <a:pt x="668186" y="387209"/>
                  </a:cubicBezTo>
                  <a:lnTo>
                    <a:pt x="193735" y="387209"/>
                  </a:lnTo>
                  <a:cubicBezTo>
                    <a:pt x="86739" y="387209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80"/>
                    <a:pt x="86739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FF869CFD-CD8E-C364-C97E-0A60631D491F}"/>
                </a:ext>
              </a:extLst>
            </p:cNvPr>
            <p:cNvSpPr/>
            <p:nvPr/>
          </p:nvSpPr>
          <p:spPr>
            <a:xfrm>
              <a:off x="4184175" y="5404237"/>
              <a:ext cx="1818735" cy="387209"/>
            </a:xfrm>
            <a:custGeom>
              <a:avLst/>
              <a:gdLst>
                <a:gd name="connsiteX0" fmla="*/ 193735 w 1818735"/>
                <a:gd name="connsiteY0" fmla="*/ 0 h 387209"/>
                <a:gd name="connsiteX1" fmla="*/ 1625000 w 1818735"/>
                <a:gd name="connsiteY1" fmla="*/ 0 h 387209"/>
                <a:gd name="connsiteX2" fmla="*/ 1818736 w 1818735"/>
                <a:gd name="connsiteY2" fmla="*/ 193605 h 387209"/>
                <a:gd name="connsiteX3" fmla="*/ 1818736 w 1818735"/>
                <a:gd name="connsiteY3" fmla="*/ 193605 h 387209"/>
                <a:gd name="connsiteX4" fmla="*/ 1625000 w 1818735"/>
                <a:gd name="connsiteY4" fmla="*/ 387210 h 387209"/>
                <a:gd name="connsiteX5" fmla="*/ 193735 w 1818735"/>
                <a:gd name="connsiteY5" fmla="*/ 387210 h 387209"/>
                <a:gd name="connsiteX6" fmla="*/ 0 w 1818735"/>
                <a:gd name="connsiteY6" fmla="*/ 193605 h 387209"/>
                <a:gd name="connsiteX7" fmla="*/ 0 w 1818735"/>
                <a:gd name="connsiteY7" fmla="*/ 193605 h 387209"/>
                <a:gd name="connsiteX8" fmla="*/ 193735 w 1818735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8735" h="387209">
                  <a:moveTo>
                    <a:pt x="193735" y="0"/>
                  </a:moveTo>
                  <a:lnTo>
                    <a:pt x="1625000" y="0"/>
                  </a:lnTo>
                  <a:cubicBezTo>
                    <a:pt x="1731997" y="0"/>
                    <a:pt x="1818736" y="86680"/>
                    <a:pt x="1818736" y="193605"/>
                  </a:cubicBezTo>
                  <a:lnTo>
                    <a:pt x="1818736" y="193605"/>
                  </a:lnTo>
                  <a:cubicBezTo>
                    <a:pt x="1818736" y="300529"/>
                    <a:pt x="1731997" y="387210"/>
                    <a:pt x="1625000" y="387210"/>
                  </a:cubicBezTo>
                  <a:lnTo>
                    <a:pt x="193735" y="387210"/>
                  </a:lnTo>
                  <a:cubicBezTo>
                    <a:pt x="86739" y="387210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80"/>
                    <a:pt x="86739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CF5679C8-D207-EE28-BAA2-7B6656C4AD08}"/>
                </a:ext>
              </a:extLst>
            </p:cNvPr>
            <p:cNvSpPr/>
            <p:nvPr/>
          </p:nvSpPr>
          <p:spPr>
            <a:xfrm>
              <a:off x="6105705" y="5404237"/>
              <a:ext cx="1897809" cy="387209"/>
            </a:xfrm>
            <a:custGeom>
              <a:avLst/>
              <a:gdLst>
                <a:gd name="connsiteX0" fmla="*/ 193735 w 1897809"/>
                <a:gd name="connsiteY0" fmla="*/ 0 h 387209"/>
                <a:gd name="connsiteX1" fmla="*/ 1704074 w 1897809"/>
                <a:gd name="connsiteY1" fmla="*/ 0 h 387209"/>
                <a:gd name="connsiteX2" fmla="*/ 1897810 w 1897809"/>
                <a:gd name="connsiteY2" fmla="*/ 193605 h 387209"/>
                <a:gd name="connsiteX3" fmla="*/ 1897810 w 1897809"/>
                <a:gd name="connsiteY3" fmla="*/ 193605 h 387209"/>
                <a:gd name="connsiteX4" fmla="*/ 1704074 w 1897809"/>
                <a:gd name="connsiteY4" fmla="*/ 387210 h 387209"/>
                <a:gd name="connsiteX5" fmla="*/ 193735 w 1897809"/>
                <a:gd name="connsiteY5" fmla="*/ 387210 h 387209"/>
                <a:gd name="connsiteX6" fmla="*/ 0 w 1897809"/>
                <a:gd name="connsiteY6" fmla="*/ 193605 h 387209"/>
                <a:gd name="connsiteX7" fmla="*/ 0 w 1897809"/>
                <a:gd name="connsiteY7" fmla="*/ 193605 h 387209"/>
                <a:gd name="connsiteX8" fmla="*/ 193735 w 1897809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97809" h="387209">
                  <a:moveTo>
                    <a:pt x="193735" y="0"/>
                  </a:moveTo>
                  <a:lnTo>
                    <a:pt x="1704074" y="0"/>
                  </a:lnTo>
                  <a:cubicBezTo>
                    <a:pt x="1811071" y="0"/>
                    <a:pt x="1897810" y="86680"/>
                    <a:pt x="1897810" y="193605"/>
                  </a:cubicBezTo>
                  <a:lnTo>
                    <a:pt x="1897810" y="193605"/>
                  </a:lnTo>
                  <a:cubicBezTo>
                    <a:pt x="1897810" y="300529"/>
                    <a:pt x="1811071" y="387210"/>
                    <a:pt x="1704074" y="387210"/>
                  </a:cubicBezTo>
                  <a:lnTo>
                    <a:pt x="193735" y="387210"/>
                  </a:lnTo>
                  <a:cubicBezTo>
                    <a:pt x="86739" y="387210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3" y="86680"/>
                    <a:pt x="86739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12457285-1525-1D4D-DC5B-84ABB6B18B48}"/>
                </a:ext>
              </a:extLst>
            </p:cNvPr>
            <p:cNvSpPr/>
            <p:nvPr/>
          </p:nvSpPr>
          <p:spPr>
            <a:xfrm>
              <a:off x="4184175" y="4882691"/>
              <a:ext cx="1178224" cy="387209"/>
            </a:xfrm>
            <a:custGeom>
              <a:avLst/>
              <a:gdLst>
                <a:gd name="connsiteX0" fmla="*/ 984489 w 1178224"/>
                <a:gd name="connsiteY0" fmla="*/ 387210 h 387209"/>
                <a:gd name="connsiteX1" fmla="*/ 193735 w 1178224"/>
                <a:gd name="connsiteY1" fmla="*/ 387210 h 387209"/>
                <a:gd name="connsiteX2" fmla="*/ 0 w 1178224"/>
                <a:gd name="connsiteY2" fmla="*/ 193605 h 387209"/>
                <a:gd name="connsiteX3" fmla="*/ 0 w 1178224"/>
                <a:gd name="connsiteY3" fmla="*/ 193605 h 387209"/>
                <a:gd name="connsiteX4" fmla="*/ 193735 w 1178224"/>
                <a:gd name="connsiteY4" fmla="*/ 0 h 387209"/>
                <a:gd name="connsiteX5" fmla="*/ 984489 w 1178224"/>
                <a:gd name="connsiteY5" fmla="*/ 0 h 387209"/>
                <a:gd name="connsiteX6" fmla="*/ 1178225 w 1178224"/>
                <a:gd name="connsiteY6" fmla="*/ 193605 h 387209"/>
                <a:gd name="connsiteX7" fmla="*/ 1178225 w 1178224"/>
                <a:gd name="connsiteY7" fmla="*/ 193605 h 387209"/>
                <a:gd name="connsiteX8" fmla="*/ 984489 w 1178224"/>
                <a:gd name="connsiteY8" fmla="*/ 38721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78224" h="387209">
                  <a:moveTo>
                    <a:pt x="984489" y="387210"/>
                  </a:moveTo>
                  <a:lnTo>
                    <a:pt x="193735" y="387210"/>
                  </a:lnTo>
                  <a:cubicBezTo>
                    <a:pt x="86739" y="387210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80"/>
                    <a:pt x="86739" y="0"/>
                    <a:pt x="193735" y="0"/>
                  </a:cubicBezTo>
                  <a:lnTo>
                    <a:pt x="984489" y="0"/>
                  </a:lnTo>
                  <a:cubicBezTo>
                    <a:pt x="1091486" y="0"/>
                    <a:pt x="1178225" y="86680"/>
                    <a:pt x="1178225" y="193605"/>
                  </a:cubicBezTo>
                  <a:lnTo>
                    <a:pt x="1178225" y="193605"/>
                  </a:lnTo>
                  <a:cubicBezTo>
                    <a:pt x="1178225" y="300529"/>
                    <a:pt x="1091486" y="387210"/>
                    <a:pt x="984489" y="38721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C45AA564-5374-734D-5BE4-26F6D8F3447A}"/>
                </a:ext>
              </a:extLst>
            </p:cNvPr>
            <p:cNvSpPr/>
            <p:nvPr/>
          </p:nvSpPr>
          <p:spPr>
            <a:xfrm>
              <a:off x="5473103" y="4882691"/>
              <a:ext cx="2024331" cy="387209"/>
            </a:xfrm>
            <a:custGeom>
              <a:avLst/>
              <a:gdLst>
                <a:gd name="connsiteX0" fmla="*/ 1830596 w 2024331"/>
                <a:gd name="connsiteY0" fmla="*/ 387210 h 387209"/>
                <a:gd name="connsiteX1" fmla="*/ 193735 w 2024331"/>
                <a:gd name="connsiteY1" fmla="*/ 387210 h 387209"/>
                <a:gd name="connsiteX2" fmla="*/ 0 w 2024331"/>
                <a:gd name="connsiteY2" fmla="*/ 193605 h 387209"/>
                <a:gd name="connsiteX3" fmla="*/ 0 w 2024331"/>
                <a:gd name="connsiteY3" fmla="*/ 193605 h 387209"/>
                <a:gd name="connsiteX4" fmla="*/ 193735 w 2024331"/>
                <a:gd name="connsiteY4" fmla="*/ 0 h 387209"/>
                <a:gd name="connsiteX5" fmla="*/ 1830596 w 2024331"/>
                <a:gd name="connsiteY5" fmla="*/ 0 h 387209"/>
                <a:gd name="connsiteX6" fmla="*/ 2024332 w 2024331"/>
                <a:gd name="connsiteY6" fmla="*/ 193605 h 387209"/>
                <a:gd name="connsiteX7" fmla="*/ 2024332 w 2024331"/>
                <a:gd name="connsiteY7" fmla="*/ 193605 h 387209"/>
                <a:gd name="connsiteX8" fmla="*/ 1830596 w 2024331"/>
                <a:gd name="connsiteY8" fmla="*/ 38721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24331" h="387209">
                  <a:moveTo>
                    <a:pt x="1830596" y="387210"/>
                  </a:moveTo>
                  <a:lnTo>
                    <a:pt x="193735" y="387210"/>
                  </a:lnTo>
                  <a:cubicBezTo>
                    <a:pt x="86739" y="387210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80"/>
                    <a:pt x="86739" y="0"/>
                    <a:pt x="193735" y="0"/>
                  </a:cubicBezTo>
                  <a:lnTo>
                    <a:pt x="1830596" y="0"/>
                  </a:lnTo>
                  <a:cubicBezTo>
                    <a:pt x="1937593" y="0"/>
                    <a:pt x="2024332" y="86680"/>
                    <a:pt x="2024332" y="193605"/>
                  </a:cubicBezTo>
                  <a:lnTo>
                    <a:pt x="2024332" y="193605"/>
                  </a:lnTo>
                  <a:cubicBezTo>
                    <a:pt x="2024332" y="300529"/>
                    <a:pt x="1937593" y="387210"/>
                    <a:pt x="1830596" y="38721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BC0DA31F-9C7A-F935-F8EF-4FEDF7435B75}"/>
                </a:ext>
              </a:extLst>
            </p:cNvPr>
            <p:cNvSpPr/>
            <p:nvPr/>
          </p:nvSpPr>
          <p:spPr>
            <a:xfrm>
              <a:off x="4184175" y="4361148"/>
              <a:ext cx="759124" cy="387209"/>
            </a:xfrm>
            <a:custGeom>
              <a:avLst/>
              <a:gdLst>
                <a:gd name="connsiteX0" fmla="*/ 193735 w 759124"/>
                <a:gd name="connsiteY0" fmla="*/ 0 h 387209"/>
                <a:gd name="connsiteX1" fmla="*/ 565388 w 759124"/>
                <a:gd name="connsiteY1" fmla="*/ 0 h 387209"/>
                <a:gd name="connsiteX2" fmla="*/ 759124 w 759124"/>
                <a:gd name="connsiteY2" fmla="*/ 193605 h 387209"/>
                <a:gd name="connsiteX3" fmla="*/ 759124 w 759124"/>
                <a:gd name="connsiteY3" fmla="*/ 193605 h 387209"/>
                <a:gd name="connsiteX4" fmla="*/ 565388 w 759124"/>
                <a:gd name="connsiteY4" fmla="*/ 387210 h 387209"/>
                <a:gd name="connsiteX5" fmla="*/ 193735 w 759124"/>
                <a:gd name="connsiteY5" fmla="*/ 387210 h 387209"/>
                <a:gd name="connsiteX6" fmla="*/ 0 w 759124"/>
                <a:gd name="connsiteY6" fmla="*/ 193605 h 387209"/>
                <a:gd name="connsiteX7" fmla="*/ 0 w 759124"/>
                <a:gd name="connsiteY7" fmla="*/ 193605 h 387209"/>
                <a:gd name="connsiteX8" fmla="*/ 193735 w 759124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9124" h="387209">
                  <a:moveTo>
                    <a:pt x="193735" y="0"/>
                  </a:moveTo>
                  <a:lnTo>
                    <a:pt x="565388" y="0"/>
                  </a:lnTo>
                  <a:cubicBezTo>
                    <a:pt x="672385" y="0"/>
                    <a:pt x="759124" y="86680"/>
                    <a:pt x="759124" y="193605"/>
                  </a:cubicBezTo>
                  <a:lnTo>
                    <a:pt x="759124" y="193605"/>
                  </a:lnTo>
                  <a:cubicBezTo>
                    <a:pt x="759124" y="300529"/>
                    <a:pt x="672385" y="387210"/>
                    <a:pt x="565388" y="387210"/>
                  </a:cubicBezTo>
                  <a:lnTo>
                    <a:pt x="193735" y="387210"/>
                  </a:lnTo>
                  <a:cubicBezTo>
                    <a:pt x="86739" y="387210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77"/>
                    <a:pt x="86739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C8215990-FFC7-BE04-72F1-2D893444A3C9}"/>
                </a:ext>
              </a:extLst>
            </p:cNvPr>
            <p:cNvSpPr/>
            <p:nvPr/>
          </p:nvSpPr>
          <p:spPr>
            <a:xfrm>
              <a:off x="4184175" y="3847506"/>
              <a:ext cx="2585765" cy="387209"/>
            </a:xfrm>
            <a:custGeom>
              <a:avLst/>
              <a:gdLst>
                <a:gd name="connsiteX0" fmla="*/ 193735 w 2585765"/>
                <a:gd name="connsiteY0" fmla="*/ 0 h 387209"/>
                <a:gd name="connsiteX1" fmla="*/ 2392030 w 2585765"/>
                <a:gd name="connsiteY1" fmla="*/ 0 h 387209"/>
                <a:gd name="connsiteX2" fmla="*/ 2585766 w 2585765"/>
                <a:gd name="connsiteY2" fmla="*/ 193605 h 387209"/>
                <a:gd name="connsiteX3" fmla="*/ 2585766 w 2585765"/>
                <a:gd name="connsiteY3" fmla="*/ 193605 h 387209"/>
                <a:gd name="connsiteX4" fmla="*/ 2392030 w 2585765"/>
                <a:gd name="connsiteY4" fmla="*/ 387209 h 387209"/>
                <a:gd name="connsiteX5" fmla="*/ 193735 w 2585765"/>
                <a:gd name="connsiteY5" fmla="*/ 387209 h 387209"/>
                <a:gd name="connsiteX6" fmla="*/ 0 w 2585765"/>
                <a:gd name="connsiteY6" fmla="*/ 193605 h 387209"/>
                <a:gd name="connsiteX7" fmla="*/ 0 w 2585765"/>
                <a:gd name="connsiteY7" fmla="*/ 193605 h 387209"/>
                <a:gd name="connsiteX8" fmla="*/ 193735 w 2585765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85765" h="387209">
                  <a:moveTo>
                    <a:pt x="193735" y="0"/>
                  </a:moveTo>
                  <a:lnTo>
                    <a:pt x="2392030" y="0"/>
                  </a:lnTo>
                  <a:cubicBezTo>
                    <a:pt x="2499027" y="0"/>
                    <a:pt x="2585766" y="86680"/>
                    <a:pt x="2585766" y="193605"/>
                  </a:cubicBezTo>
                  <a:lnTo>
                    <a:pt x="2585766" y="193605"/>
                  </a:lnTo>
                  <a:cubicBezTo>
                    <a:pt x="2585766" y="300529"/>
                    <a:pt x="2499027" y="387209"/>
                    <a:pt x="2392030" y="387209"/>
                  </a:cubicBezTo>
                  <a:lnTo>
                    <a:pt x="193735" y="387209"/>
                  </a:lnTo>
                  <a:cubicBezTo>
                    <a:pt x="86739" y="387209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77"/>
                    <a:pt x="86739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D5F33403-9681-D4DA-5256-E9AA643FDFDF}"/>
                </a:ext>
              </a:extLst>
            </p:cNvPr>
            <p:cNvSpPr/>
            <p:nvPr/>
          </p:nvSpPr>
          <p:spPr>
            <a:xfrm>
              <a:off x="4547922" y="4361148"/>
              <a:ext cx="3455596" cy="387209"/>
            </a:xfrm>
            <a:custGeom>
              <a:avLst/>
              <a:gdLst>
                <a:gd name="connsiteX0" fmla="*/ 193735 w 3455596"/>
                <a:gd name="connsiteY0" fmla="*/ 0 h 387209"/>
                <a:gd name="connsiteX1" fmla="*/ 3261861 w 3455596"/>
                <a:gd name="connsiteY1" fmla="*/ 0 h 387209"/>
                <a:gd name="connsiteX2" fmla="*/ 3455597 w 3455596"/>
                <a:gd name="connsiteY2" fmla="*/ 193605 h 387209"/>
                <a:gd name="connsiteX3" fmla="*/ 3455597 w 3455596"/>
                <a:gd name="connsiteY3" fmla="*/ 193605 h 387209"/>
                <a:gd name="connsiteX4" fmla="*/ 3261861 w 3455596"/>
                <a:gd name="connsiteY4" fmla="*/ 387210 h 387209"/>
                <a:gd name="connsiteX5" fmla="*/ 193735 w 3455596"/>
                <a:gd name="connsiteY5" fmla="*/ 387210 h 387209"/>
                <a:gd name="connsiteX6" fmla="*/ 0 w 3455596"/>
                <a:gd name="connsiteY6" fmla="*/ 193605 h 387209"/>
                <a:gd name="connsiteX7" fmla="*/ 0 w 3455596"/>
                <a:gd name="connsiteY7" fmla="*/ 193605 h 387209"/>
                <a:gd name="connsiteX8" fmla="*/ 193735 w 3455596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55596" h="387209">
                  <a:moveTo>
                    <a:pt x="193735" y="0"/>
                  </a:moveTo>
                  <a:lnTo>
                    <a:pt x="3261861" y="0"/>
                  </a:lnTo>
                  <a:cubicBezTo>
                    <a:pt x="3368858" y="0"/>
                    <a:pt x="3455597" y="86680"/>
                    <a:pt x="3455597" y="193605"/>
                  </a:cubicBezTo>
                  <a:lnTo>
                    <a:pt x="3455597" y="193605"/>
                  </a:lnTo>
                  <a:cubicBezTo>
                    <a:pt x="3455597" y="300529"/>
                    <a:pt x="3368858" y="387210"/>
                    <a:pt x="3261861" y="387210"/>
                  </a:cubicBezTo>
                  <a:lnTo>
                    <a:pt x="193735" y="387210"/>
                  </a:lnTo>
                  <a:cubicBezTo>
                    <a:pt x="86739" y="387210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77"/>
                    <a:pt x="86739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122C69AB-1AA1-763D-7373-3DE469308E15}"/>
                </a:ext>
              </a:extLst>
            </p:cNvPr>
            <p:cNvSpPr/>
            <p:nvPr/>
          </p:nvSpPr>
          <p:spPr>
            <a:xfrm>
              <a:off x="4808871" y="2796513"/>
              <a:ext cx="391010" cy="390746"/>
            </a:xfrm>
            <a:custGeom>
              <a:avLst/>
              <a:gdLst>
                <a:gd name="connsiteX0" fmla="*/ 195505 w 391010"/>
                <a:gd name="connsiteY0" fmla="*/ 0 h 390746"/>
                <a:gd name="connsiteX1" fmla="*/ 195505 w 391010"/>
                <a:gd name="connsiteY1" fmla="*/ 0 h 390746"/>
                <a:gd name="connsiteX2" fmla="*/ 391011 w 391010"/>
                <a:gd name="connsiteY2" fmla="*/ 195373 h 390746"/>
                <a:gd name="connsiteX3" fmla="*/ 391011 w 391010"/>
                <a:gd name="connsiteY3" fmla="*/ 195373 h 390746"/>
                <a:gd name="connsiteX4" fmla="*/ 195505 w 391010"/>
                <a:gd name="connsiteY4" fmla="*/ 390747 h 390746"/>
                <a:gd name="connsiteX5" fmla="*/ 195505 w 391010"/>
                <a:gd name="connsiteY5" fmla="*/ 390747 h 390746"/>
                <a:gd name="connsiteX6" fmla="*/ 0 w 391010"/>
                <a:gd name="connsiteY6" fmla="*/ 195373 h 390746"/>
                <a:gd name="connsiteX7" fmla="*/ 0 w 391010"/>
                <a:gd name="connsiteY7" fmla="*/ 195373 h 390746"/>
                <a:gd name="connsiteX8" fmla="*/ 195505 w 391010"/>
                <a:gd name="connsiteY8" fmla="*/ 0 h 39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10" h="390746">
                  <a:moveTo>
                    <a:pt x="195505" y="0"/>
                  </a:moveTo>
                  <a:lnTo>
                    <a:pt x="195505" y="0"/>
                  </a:lnTo>
                  <a:cubicBezTo>
                    <a:pt x="303479" y="0"/>
                    <a:pt x="391011" y="87473"/>
                    <a:pt x="391011" y="195373"/>
                  </a:cubicBezTo>
                  <a:lnTo>
                    <a:pt x="391011" y="195373"/>
                  </a:lnTo>
                  <a:cubicBezTo>
                    <a:pt x="391011" y="303274"/>
                    <a:pt x="303479" y="390747"/>
                    <a:pt x="195505" y="390747"/>
                  </a:cubicBezTo>
                  <a:lnTo>
                    <a:pt x="195505" y="390747"/>
                  </a:lnTo>
                  <a:cubicBezTo>
                    <a:pt x="87532" y="390747"/>
                    <a:pt x="0" y="303274"/>
                    <a:pt x="0" y="195373"/>
                  </a:cubicBezTo>
                  <a:lnTo>
                    <a:pt x="0" y="195373"/>
                  </a:lnTo>
                  <a:cubicBezTo>
                    <a:pt x="0" y="87469"/>
                    <a:pt x="87532" y="0"/>
                    <a:pt x="19550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3590F464-094D-D607-9EAF-29C2B4696A30}"/>
                </a:ext>
              </a:extLst>
            </p:cNvPr>
            <p:cNvSpPr/>
            <p:nvPr/>
          </p:nvSpPr>
          <p:spPr>
            <a:xfrm>
              <a:off x="4184175" y="3318056"/>
              <a:ext cx="2182483" cy="387209"/>
            </a:xfrm>
            <a:custGeom>
              <a:avLst/>
              <a:gdLst>
                <a:gd name="connsiteX0" fmla="*/ 1988747 w 2182483"/>
                <a:gd name="connsiteY0" fmla="*/ 387209 h 387209"/>
                <a:gd name="connsiteX1" fmla="*/ 193735 w 2182483"/>
                <a:gd name="connsiteY1" fmla="*/ 387209 h 387209"/>
                <a:gd name="connsiteX2" fmla="*/ 0 w 2182483"/>
                <a:gd name="connsiteY2" fmla="*/ 193605 h 387209"/>
                <a:gd name="connsiteX3" fmla="*/ 0 w 2182483"/>
                <a:gd name="connsiteY3" fmla="*/ 193605 h 387209"/>
                <a:gd name="connsiteX4" fmla="*/ 193735 w 2182483"/>
                <a:gd name="connsiteY4" fmla="*/ 0 h 387209"/>
                <a:gd name="connsiteX5" fmla="*/ 1988747 w 2182483"/>
                <a:gd name="connsiteY5" fmla="*/ 0 h 387209"/>
                <a:gd name="connsiteX6" fmla="*/ 2182483 w 2182483"/>
                <a:gd name="connsiteY6" fmla="*/ 193605 h 387209"/>
                <a:gd name="connsiteX7" fmla="*/ 2182483 w 2182483"/>
                <a:gd name="connsiteY7" fmla="*/ 193605 h 387209"/>
                <a:gd name="connsiteX8" fmla="*/ 1988747 w 2182483"/>
                <a:gd name="connsiteY8" fmla="*/ 387209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2483" h="387209">
                  <a:moveTo>
                    <a:pt x="1988747" y="387209"/>
                  </a:moveTo>
                  <a:lnTo>
                    <a:pt x="193735" y="387209"/>
                  </a:lnTo>
                  <a:cubicBezTo>
                    <a:pt x="86739" y="387209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80"/>
                    <a:pt x="86739" y="0"/>
                    <a:pt x="193735" y="0"/>
                  </a:cubicBezTo>
                  <a:lnTo>
                    <a:pt x="1988747" y="0"/>
                  </a:lnTo>
                  <a:cubicBezTo>
                    <a:pt x="2095744" y="0"/>
                    <a:pt x="2182483" y="86680"/>
                    <a:pt x="2182483" y="193605"/>
                  </a:cubicBezTo>
                  <a:lnTo>
                    <a:pt x="2182483" y="193605"/>
                  </a:lnTo>
                  <a:cubicBezTo>
                    <a:pt x="2182480" y="300529"/>
                    <a:pt x="2095744" y="387209"/>
                    <a:pt x="1988747" y="387209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A4ED93ED-87BF-EA33-C451-0C5A5B6000DD}"/>
                </a:ext>
              </a:extLst>
            </p:cNvPr>
            <p:cNvSpPr/>
            <p:nvPr/>
          </p:nvSpPr>
          <p:spPr>
            <a:xfrm>
              <a:off x="7030890" y="2796510"/>
              <a:ext cx="972629" cy="387209"/>
            </a:xfrm>
            <a:custGeom>
              <a:avLst/>
              <a:gdLst>
                <a:gd name="connsiteX0" fmla="*/ 778894 w 972629"/>
                <a:gd name="connsiteY0" fmla="*/ 387209 h 387209"/>
                <a:gd name="connsiteX1" fmla="*/ 193735 w 972629"/>
                <a:gd name="connsiteY1" fmla="*/ 387209 h 387209"/>
                <a:gd name="connsiteX2" fmla="*/ 0 w 972629"/>
                <a:gd name="connsiteY2" fmla="*/ 193605 h 387209"/>
                <a:gd name="connsiteX3" fmla="*/ 0 w 972629"/>
                <a:gd name="connsiteY3" fmla="*/ 193605 h 387209"/>
                <a:gd name="connsiteX4" fmla="*/ 193735 w 972629"/>
                <a:gd name="connsiteY4" fmla="*/ 0 h 387209"/>
                <a:gd name="connsiteX5" fmla="*/ 778894 w 972629"/>
                <a:gd name="connsiteY5" fmla="*/ 0 h 387209"/>
                <a:gd name="connsiteX6" fmla="*/ 972629 w 972629"/>
                <a:gd name="connsiteY6" fmla="*/ 193605 h 387209"/>
                <a:gd name="connsiteX7" fmla="*/ 972629 w 972629"/>
                <a:gd name="connsiteY7" fmla="*/ 193605 h 387209"/>
                <a:gd name="connsiteX8" fmla="*/ 778894 w 972629"/>
                <a:gd name="connsiteY8" fmla="*/ 387209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72629" h="387209">
                  <a:moveTo>
                    <a:pt x="778894" y="387209"/>
                  </a:moveTo>
                  <a:lnTo>
                    <a:pt x="193735" y="387209"/>
                  </a:lnTo>
                  <a:cubicBezTo>
                    <a:pt x="86739" y="387209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80"/>
                    <a:pt x="86739" y="0"/>
                    <a:pt x="193735" y="0"/>
                  </a:cubicBezTo>
                  <a:lnTo>
                    <a:pt x="778894" y="0"/>
                  </a:lnTo>
                  <a:cubicBezTo>
                    <a:pt x="885890" y="0"/>
                    <a:pt x="972629" y="86680"/>
                    <a:pt x="972629" y="193605"/>
                  </a:cubicBezTo>
                  <a:lnTo>
                    <a:pt x="972629" y="193605"/>
                  </a:lnTo>
                  <a:cubicBezTo>
                    <a:pt x="972625" y="300529"/>
                    <a:pt x="885890" y="387209"/>
                    <a:pt x="778894" y="387209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A76E9E37-5AB9-CEE8-B84B-EEC2BD0CDAD4}"/>
                </a:ext>
              </a:extLst>
            </p:cNvPr>
            <p:cNvSpPr/>
            <p:nvPr/>
          </p:nvSpPr>
          <p:spPr>
            <a:xfrm>
              <a:off x="6872738" y="3847502"/>
              <a:ext cx="1130780" cy="387209"/>
            </a:xfrm>
            <a:custGeom>
              <a:avLst/>
              <a:gdLst>
                <a:gd name="connsiteX0" fmla="*/ 937045 w 1130780"/>
                <a:gd name="connsiteY0" fmla="*/ 387209 h 387209"/>
                <a:gd name="connsiteX1" fmla="*/ 193735 w 1130780"/>
                <a:gd name="connsiteY1" fmla="*/ 387209 h 387209"/>
                <a:gd name="connsiteX2" fmla="*/ 0 w 1130780"/>
                <a:gd name="connsiteY2" fmla="*/ 193605 h 387209"/>
                <a:gd name="connsiteX3" fmla="*/ 0 w 1130780"/>
                <a:gd name="connsiteY3" fmla="*/ 193605 h 387209"/>
                <a:gd name="connsiteX4" fmla="*/ 193735 w 1130780"/>
                <a:gd name="connsiteY4" fmla="*/ 0 h 387209"/>
                <a:gd name="connsiteX5" fmla="*/ 937045 w 1130780"/>
                <a:gd name="connsiteY5" fmla="*/ 0 h 387209"/>
                <a:gd name="connsiteX6" fmla="*/ 1130781 w 1130780"/>
                <a:gd name="connsiteY6" fmla="*/ 193605 h 387209"/>
                <a:gd name="connsiteX7" fmla="*/ 1130781 w 1130780"/>
                <a:gd name="connsiteY7" fmla="*/ 193605 h 387209"/>
                <a:gd name="connsiteX8" fmla="*/ 937045 w 1130780"/>
                <a:gd name="connsiteY8" fmla="*/ 387209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0780" h="387209">
                  <a:moveTo>
                    <a:pt x="937045" y="387209"/>
                  </a:moveTo>
                  <a:lnTo>
                    <a:pt x="193735" y="387209"/>
                  </a:lnTo>
                  <a:cubicBezTo>
                    <a:pt x="86739" y="387209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80"/>
                    <a:pt x="86739" y="0"/>
                    <a:pt x="193735" y="0"/>
                  </a:cubicBezTo>
                  <a:lnTo>
                    <a:pt x="937045" y="0"/>
                  </a:lnTo>
                  <a:cubicBezTo>
                    <a:pt x="1044042" y="0"/>
                    <a:pt x="1130781" y="86680"/>
                    <a:pt x="1130781" y="193605"/>
                  </a:cubicBezTo>
                  <a:lnTo>
                    <a:pt x="1130781" y="193605"/>
                  </a:lnTo>
                  <a:cubicBezTo>
                    <a:pt x="1130776" y="300529"/>
                    <a:pt x="1044042" y="387209"/>
                    <a:pt x="937045" y="387209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CBACD1F6-884B-731B-807E-804ABF1691C9}"/>
                </a:ext>
              </a:extLst>
            </p:cNvPr>
            <p:cNvSpPr/>
            <p:nvPr/>
          </p:nvSpPr>
          <p:spPr>
            <a:xfrm>
              <a:off x="4184175" y="2796513"/>
              <a:ext cx="2751822" cy="387209"/>
            </a:xfrm>
            <a:custGeom>
              <a:avLst/>
              <a:gdLst>
                <a:gd name="connsiteX0" fmla="*/ 193735 w 2751822"/>
                <a:gd name="connsiteY0" fmla="*/ 0 h 387209"/>
                <a:gd name="connsiteX1" fmla="*/ 2558087 w 2751822"/>
                <a:gd name="connsiteY1" fmla="*/ 0 h 387209"/>
                <a:gd name="connsiteX2" fmla="*/ 2751823 w 2751822"/>
                <a:gd name="connsiteY2" fmla="*/ 193605 h 387209"/>
                <a:gd name="connsiteX3" fmla="*/ 2751823 w 2751822"/>
                <a:gd name="connsiteY3" fmla="*/ 193605 h 387209"/>
                <a:gd name="connsiteX4" fmla="*/ 2558087 w 2751822"/>
                <a:gd name="connsiteY4" fmla="*/ 387209 h 387209"/>
                <a:gd name="connsiteX5" fmla="*/ 193735 w 2751822"/>
                <a:gd name="connsiteY5" fmla="*/ 387209 h 387209"/>
                <a:gd name="connsiteX6" fmla="*/ 0 w 2751822"/>
                <a:gd name="connsiteY6" fmla="*/ 193605 h 387209"/>
                <a:gd name="connsiteX7" fmla="*/ 0 w 2751822"/>
                <a:gd name="connsiteY7" fmla="*/ 193605 h 387209"/>
                <a:gd name="connsiteX8" fmla="*/ 193735 w 2751822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51822" h="387209">
                  <a:moveTo>
                    <a:pt x="193735" y="0"/>
                  </a:moveTo>
                  <a:lnTo>
                    <a:pt x="2558087" y="0"/>
                  </a:lnTo>
                  <a:cubicBezTo>
                    <a:pt x="2665084" y="0"/>
                    <a:pt x="2751823" y="86680"/>
                    <a:pt x="2751823" y="193605"/>
                  </a:cubicBezTo>
                  <a:lnTo>
                    <a:pt x="2751823" y="193605"/>
                  </a:lnTo>
                  <a:cubicBezTo>
                    <a:pt x="2751823" y="300529"/>
                    <a:pt x="2665084" y="387209"/>
                    <a:pt x="2558087" y="387209"/>
                  </a:cubicBezTo>
                  <a:lnTo>
                    <a:pt x="193735" y="387209"/>
                  </a:lnTo>
                  <a:cubicBezTo>
                    <a:pt x="86739" y="387209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77"/>
                    <a:pt x="86739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CA8C8E24-0771-BF40-29E2-096B60C4F1CE}"/>
                </a:ext>
              </a:extLst>
            </p:cNvPr>
            <p:cNvSpPr/>
            <p:nvPr/>
          </p:nvSpPr>
          <p:spPr>
            <a:xfrm>
              <a:off x="5275416" y="5925784"/>
              <a:ext cx="391010" cy="390746"/>
            </a:xfrm>
            <a:custGeom>
              <a:avLst/>
              <a:gdLst>
                <a:gd name="connsiteX0" fmla="*/ 195505 w 391010"/>
                <a:gd name="connsiteY0" fmla="*/ 0 h 390746"/>
                <a:gd name="connsiteX1" fmla="*/ 195505 w 391010"/>
                <a:gd name="connsiteY1" fmla="*/ 0 h 390746"/>
                <a:gd name="connsiteX2" fmla="*/ 391011 w 391010"/>
                <a:gd name="connsiteY2" fmla="*/ 195373 h 390746"/>
                <a:gd name="connsiteX3" fmla="*/ 391011 w 391010"/>
                <a:gd name="connsiteY3" fmla="*/ 195373 h 390746"/>
                <a:gd name="connsiteX4" fmla="*/ 195505 w 391010"/>
                <a:gd name="connsiteY4" fmla="*/ 390747 h 390746"/>
                <a:gd name="connsiteX5" fmla="*/ 195505 w 391010"/>
                <a:gd name="connsiteY5" fmla="*/ 390747 h 390746"/>
                <a:gd name="connsiteX6" fmla="*/ 0 w 391010"/>
                <a:gd name="connsiteY6" fmla="*/ 195373 h 390746"/>
                <a:gd name="connsiteX7" fmla="*/ 0 w 391010"/>
                <a:gd name="connsiteY7" fmla="*/ 195373 h 390746"/>
                <a:gd name="connsiteX8" fmla="*/ 195505 w 391010"/>
                <a:gd name="connsiteY8" fmla="*/ 0 h 39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10" h="390746">
                  <a:moveTo>
                    <a:pt x="195505" y="0"/>
                  </a:moveTo>
                  <a:lnTo>
                    <a:pt x="195505" y="0"/>
                  </a:lnTo>
                  <a:cubicBezTo>
                    <a:pt x="303479" y="0"/>
                    <a:pt x="391011" y="87473"/>
                    <a:pt x="391011" y="195373"/>
                  </a:cubicBezTo>
                  <a:lnTo>
                    <a:pt x="391011" y="195373"/>
                  </a:lnTo>
                  <a:cubicBezTo>
                    <a:pt x="391011" y="303274"/>
                    <a:pt x="303479" y="390747"/>
                    <a:pt x="195505" y="390747"/>
                  </a:cubicBezTo>
                  <a:lnTo>
                    <a:pt x="195505" y="390747"/>
                  </a:lnTo>
                  <a:cubicBezTo>
                    <a:pt x="87532" y="390747"/>
                    <a:pt x="0" y="303274"/>
                    <a:pt x="0" y="195373"/>
                  </a:cubicBezTo>
                  <a:lnTo>
                    <a:pt x="0" y="195373"/>
                  </a:lnTo>
                  <a:cubicBezTo>
                    <a:pt x="0" y="87469"/>
                    <a:pt x="87532" y="0"/>
                    <a:pt x="19550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326DD9C7-8A70-C0C7-FD72-218AAA73B2FB}"/>
                </a:ext>
              </a:extLst>
            </p:cNvPr>
            <p:cNvSpPr/>
            <p:nvPr/>
          </p:nvSpPr>
          <p:spPr>
            <a:xfrm>
              <a:off x="4184175" y="5925784"/>
              <a:ext cx="2585765" cy="387206"/>
            </a:xfrm>
            <a:custGeom>
              <a:avLst/>
              <a:gdLst>
                <a:gd name="connsiteX0" fmla="*/ 193735 w 2585765"/>
                <a:gd name="connsiteY0" fmla="*/ 0 h 387206"/>
                <a:gd name="connsiteX1" fmla="*/ 2392030 w 2585765"/>
                <a:gd name="connsiteY1" fmla="*/ 0 h 387206"/>
                <a:gd name="connsiteX2" fmla="*/ 2585766 w 2585765"/>
                <a:gd name="connsiteY2" fmla="*/ 193605 h 387206"/>
                <a:gd name="connsiteX3" fmla="*/ 2585766 w 2585765"/>
                <a:gd name="connsiteY3" fmla="*/ 193605 h 387206"/>
                <a:gd name="connsiteX4" fmla="*/ 2392030 w 2585765"/>
                <a:gd name="connsiteY4" fmla="*/ 387206 h 387206"/>
                <a:gd name="connsiteX5" fmla="*/ 193735 w 2585765"/>
                <a:gd name="connsiteY5" fmla="*/ 387206 h 387206"/>
                <a:gd name="connsiteX6" fmla="*/ 0 w 2585765"/>
                <a:gd name="connsiteY6" fmla="*/ 193605 h 387206"/>
                <a:gd name="connsiteX7" fmla="*/ 0 w 2585765"/>
                <a:gd name="connsiteY7" fmla="*/ 193605 h 387206"/>
                <a:gd name="connsiteX8" fmla="*/ 193735 w 2585765"/>
                <a:gd name="connsiteY8" fmla="*/ 0 h 38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85765" h="387206">
                  <a:moveTo>
                    <a:pt x="193735" y="0"/>
                  </a:moveTo>
                  <a:lnTo>
                    <a:pt x="2392030" y="0"/>
                  </a:lnTo>
                  <a:cubicBezTo>
                    <a:pt x="2499027" y="0"/>
                    <a:pt x="2585766" y="86680"/>
                    <a:pt x="2585766" y="193605"/>
                  </a:cubicBezTo>
                  <a:lnTo>
                    <a:pt x="2585766" y="193605"/>
                  </a:lnTo>
                  <a:cubicBezTo>
                    <a:pt x="2585766" y="300529"/>
                    <a:pt x="2499027" y="387206"/>
                    <a:pt x="2392030" y="387206"/>
                  </a:cubicBezTo>
                  <a:lnTo>
                    <a:pt x="193735" y="387206"/>
                  </a:lnTo>
                  <a:cubicBezTo>
                    <a:pt x="86739" y="387206"/>
                    <a:pt x="0" y="300526"/>
                    <a:pt x="0" y="193605"/>
                  </a:cubicBezTo>
                  <a:lnTo>
                    <a:pt x="0" y="193605"/>
                  </a:lnTo>
                  <a:cubicBezTo>
                    <a:pt x="0" y="86677"/>
                    <a:pt x="86739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533BF9D8-A422-8886-5442-81D3AF1E02B9}"/>
                </a:ext>
              </a:extLst>
            </p:cNvPr>
            <p:cNvSpPr/>
            <p:nvPr/>
          </p:nvSpPr>
          <p:spPr>
            <a:xfrm>
              <a:off x="6872738" y="5925784"/>
              <a:ext cx="1130780" cy="387209"/>
            </a:xfrm>
            <a:custGeom>
              <a:avLst/>
              <a:gdLst>
                <a:gd name="connsiteX0" fmla="*/ 193735 w 1130780"/>
                <a:gd name="connsiteY0" fmla="*/ 0 h 387209"/>
                <a:gd name="connsiteX1" fmla="*/ 937045 w 1130780"/>
                <a:gd name="connsiteY1" fmla="*/ 0 h 387209"/>
                <a:gd name="connsiteX2" fmla="*/ 1130781 w 1130780"/>
                <a:gd name="connsiteY2" fmla="*/ 193605 h 387209"/>
                <a:gd name="connsiteX3" fmla="*/ 1130781 w 1130780"/>
                <a:gd name="connsiteY3" fmla="*/ 193605 h 387209"/>
                <a:gd name="connsiteX4" fmla="*/ 937045 w 1130780"/>
                <a:gd name="connsiteY4" fmla="*/ 387209 h 387209"/>
                <a:gd name="connsiteX5" fmla="*/ 193735 w 1130780"/>
                <a:gd name="connsiteY5" fmla="*/ 387209 h 387209"/>
                <a:gd name="connsiteX6" fmla="*/ 0 w 1130780"/>
                <a:gd name="connsiteY6" fmla="*/ 193605 h 387209"/>
                <a:gd name="connsiteX7" fmla="*/ 0 w 1130780"/>
                <a:gd name="connsiteY7" fmla="*/ 193605 h 387209"/>
                <a:gd name="connsiteX8" fmla="*/ 193735 w 1130780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0780" h="387209">
                  <a:moveTo>
                    <a:pt x="193735" y="0"/>
                  </a:moveTo>
                  <a:lnTo>
                    <a:pt x="937045" y="0"/>
                  </a:lnTo>
                  <a:cubicBezTo>
                    <a:pt x="1044042" y="0"/>
                    <a:pt x="1130781" y="86680"/>
                    <a:pt x="1130781" y="193605"/>
                  </a:cubicBezTo>
                  <a:lnTo>
                    <a:pt x="1130781" y="193605"/>
                  </a:lnTo>
                  <a:cubicBezTo>
                    <a:pt x="1130781" y="300529"/>
                    <a:pt x="1044042" y="387209"/>
                    <a:pt x="937045" y="387209"/>
                  </a:cubicBezTo>
                  <a:lnTo>
                    <a:pt x="193735" y="387209"/>
                  </a:lnTo>
                  <a:cubicBezTo>
                    <a:pt x="86739" y="387209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77"/>
                    <a:pt x="86739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84C0C550-9574-4B43-F973-70F829CE191F}"/>
                </a:ext>
              </a:extLst>
            </p:cNvPr>
            <p:cNvSpPr/>
            <p:nvPr/>
          </p:nvSpPr>
          <p:spPr>
            <a:xfrm>
              <a:off x="7616047" y="4882691"/>
              <a:ext cx="391010" cy="390746"/>
            </a:xfrm>
            <a:custGeom>
              <a:avLst/>
              <a:gdLst>
                <a:gd name="connsiteX0" fmla="*/ 195505 w 391010"/>
                <a:gd name="connsiteY0" fmla="*/ 0 h 390746"/>
                <a:gd name="connsiteX1" fmla="*/ 195505 w 391010"/>
                <a:gd name="connsiteY1" fmla="*/ 0 h 390746"/>
                <a:gd name="connsiteX2" fmla="*/ 391011 w 391010"/>
                <a:gd name="connsiteY2" fmla="*/ 195373 h 390746"/>
                <a:gd name="connsiteX3" fmla="*/ 391011 w 391010"/>
                <a:gd name="connsiteY3" fmla="*/ 195373 h 390746"/>
                <a:gd name="connsiteX4" fmla="*/ 195505 w 391010"/>
                <a:gd name="connsiteY4" fmla="*/ 390747 h 390746"/>
                <a:gd name="connsiteX5" fmla="*/ 195505 w 391010"/>
                <a:gd name="connsiteY5" fmla="*/ 390747 h 390746"/>
                <a:gd name="connsiteX6" fmla="*/ 0 w 391010"/>
                <a:gd name="connsiteY6" fmla="*/ 195373 h 390746"/>
                <a:gd name="connsiteX7" fmla="*/ 0 w 391010"/>
                <a:gd name="connsiteY7" fmla="*/ 195373 h 390746"/>
                <a:gd name="connsiteX8" fmla="*/ 195505 w 391010"/>
                <a:gd name="connsiteY8" fmla="*/ 0 h 39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10" h="390746">
                  <a:moveTo>
                    <a:pt x="195505" y="0"/>
                  </a:moveTo>
                  <a:lnTo>
                    <a:pt x="195505" y="0"/>
                  </a:lnTo>
                  <a:cubicBezTo>
                    <a:pt x="303480" y="0"/>
                    <a:pt x="391011" y="87473"/>
                    <a:pt x="391011" y="195373"/>
                  </a:cubicBezTo>
                  <a:lnTo>
                    <a:pt x="391011" y="195373"/>
                  </a:lnTo>
                  <a:cubicBezTo>
                    <a:pt x="391011" y="303274"/>
                    <a:pt x="303480" y="390747"/>
                    <a:pt x="195505" y="390747"/>
                  </a:cubicBezTo>
                  <a:lnTo>
                    <a:pt x="195505" y="390747"/>
                  </a:lnTo>
                  <a:cubicBezTo>
                    <a:pt x="87532" y="390747"/>
                    <a:pt x="0" y="303274"/>
                    <a:pt x="0" y="195373"/>
                  </a:cubicBezTo>
                  <a:lnTo>
                    <a:pt x="0" y="195373"/>
                  </a:lnTo>
                  <a:cubicBezTo>
                    <a:pt x="0" y="87473"/>
                    <a:pt x="87532" y="0"/>
                    <a:pt x="19550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18D8A7BC-8D25-DDE5-4F6A-BA0FC92C8CFF}"/>
                </a:ext>
              </a:extLst>
            </p:cNvPr>
            <p:cNvSpPr/>
            <p:nvPr/>
          </p:nvSpPr>
          <p:spPr>
            <a:xfrm>
              <a:off x="4184175" y="6455230"/>
              <a:ext cx="759124" cy="387209"/>
            </a:xfrm>
            <a:custGeom>
              <a:avLst/>
              <a:gdLst>
                <a:gd name="connsiteX0" fmla="*/ 193735 w 759124"/>
                <a:gd name="connsiteY0" fmla="*/ 0 h 387209"/>
                <a:gd name="connsiteX1" fmla="*/ 565388 w 759124"/>
                <a:gd name="connsiteY1" fmla="*/ 0 h 387209"/>
                <a:gd name="connsiteX2" fmla="*/ 759124 w 759124"/>
                <a:gd name="connsiteY2" fmla="*/ 193605 h 387209"/>
                <a:gd name="connsiteX3" fmla="*/ 759124 w 759124"/>
                <a:gd name="connsiteY3" fmla="*/ 193605 h 387209"/>
                <a:gd name="connsiteX4" fmla="*/ 565388 w 759124"/>
                <a:gd name="connsiteY4" fmla="*/ 387210 h 387209"/>
                <a:gd name="connsiteX5" fmla="*/ 193735 w 759124"/>
                <a:gd name="connsiteY5" fmla="*/ 387210 h 387209"/>
                <a:gd name="connsiteX6" fmla="*/ 0 w 759124"/>
                <a:gd name="connsiteY6" fmla="*/ 193605 h 387209"/>
                <a:gd name="connsiteX7" fmla="*/ 0 w 759124"/>
                <a:gd name="connsiteY7" fmla="*/ 193605 h 387209"/>
                <a:gd name="connsiteX8" fmla="*/ 193735 w 759124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9124" h="387209">
                  <a:moveTo>
                    <a:pt x="193735" y="0"/>
                  </a:moveTo>
                  <a:lnTo>
                    <a:pt x="565388" y="0"/>
                  </a:lnTo>
                  <a:cubicBezTo>
                    <a:pt x="672385" y="0"/>
                    <a:pt x="759124" y="86680"/>
                    <a:pt x="759124" y="193605"/>
                  </a:cubicBezTo>
                  <a:lnTo>
                    <a:pt x="759124" y="193605"/>
                  </a:lnTo>
                  <a:cubicBezTo>
                    <a:pt x="759124" y="300529"/>
                    <a:pt x="672385" y="387210"/>
                    <a:pt x="565388" y="387210"/>
                  </a:cubicBezTo>
                  <a:lnTo>
                    <a:pt x="193735" y="387210"/>
                  </a:lnTo>
                  <a:cubicBezTo>
                    <a:pt x="86739" y="387210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80"/>
                    <a:pt x="86739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6F8CD0E9-1BEB-72B1-B1A9-D1ABB1C5EF7B}"/>
                </a:ext>
              </a:extLst>
            </p:cNvPr>
            <p:cNvSpPr/>
            <p:nvPr/>
          </p:nvSpPr>
          <p:spPr>
            <a:xfrm>
              <a:off x="5030282" y="6455230"/>
              <a:ext cx="877736" cy="387209"/>
            </a:xfrm>
            <a:custGeom>
              <a:avLst/>
              <a:gdLst>
                <a:gd name="connsiteX0" fmla="*/ 193735 w 877736"/>
                <a:gd name="connsiteY0" fmla="*/ 0 h 387209"/>
                <a:gd name="connsiteX1" fmla="*/ 684001 w 877736"/>
                <a:gd name="connsiteY1" fmla="*/ 0 h 387209"/>
                <a:gd name="connsiteX2" fmla="*/ 877737 w 877736"/>
                <a:gd name="connsiteY2" fmla="*/ 193605 h 387209"/>
                <a:gd name="connsiteX3" fmla="*/ 877737 w 877736"/>
                <a:gd name="connsiteY3" fmla="*/ 193605 h 387209"/>
                <a:gd name="connsiteX4" fmla="*/ 684001 w 877736"/>
                <a:gd name="connsiteY4" fmla="*/ 387210 h 387209"/>
                <a:gd name="connsiteX5" fmla="*/ 193735 w 877736"/>
                <a:gd name="connsiteY5" fmla="*/ 387210 h 387209"/>
                <a:gd name="connsiteX6" fmla="*/ 0 w 877736"/>
                <a:gd name="connsiteY6" fmla="*/ 193605 h 387209"/>
                <a:gd name="connsiteX7" fmla="*/ 0 w 877736"/>
                <a:gd name="connsiteY7" fmla="*/ 193605 h 387209"/>
                <a:gd name="connsiteX8" fmla="*/ 193735 w 877736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7736" h="387209">
                  <a:moveTo>
                    <a:pt x="193735" y="0"/>
                  </a:moveTo>
                  <a:lnTo>
                    <a:pt x="684001" y="0"/>
                  </a:lnTo>
                  <a:cubicBezTo>
                    <a:pt x="790998" y="0"/>
                    <a:pt x="877737" y="86680"/>
                    <a:pt x="877737" y="193605"/>
                  </a:cubicBezTo>
                  <a:lnTo>
                    <a:pt x="877737" y="193605"/>
                  </a:lnTo>
                  <a:cubicBezTo>
                    <a:pt x="877737" y="300529"/>
                    <a:pt x="790998" y="387210"/>
                    <a:pt x="684001" y="387210"/>
                  </a:cubicBezTo>
                  <a:lnTo>
                    <a:pt x="193735" y="387210"/>
                  </a:lnTo>
                  <a:cubicBezTo>
                    <a:pt x="86739" y="387210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80"/>
                    <a:pt x="86739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2886E8B9-7E21-2492-5A8D-9BCB0E635604}"/>
                </a:ext>
              </a:extLst>
            </p:cNvPr>
            <p:cNvSpPr/>
            <p:nvPr/>
          </p:nvSpPr>
          <p:spPr>
            <a:xfrm>
              <a:off x="6010816" y="6455230"/>
              <a:ext cx="1992702" cy="387209"/>
            </a:xfrm>
            <a:custGeom>
              <a:avLst/>
              <a:gdLst>
                <a:gd name="connsiteX0" fmla="*/ 193736 w 1992702"/>
                <a:gd name="connsiteY0" fmla="*/ 0 h 387209"/>
                <a:gd name="connsiteX1" fmla="*/ 1798967 w 1992702"/>
                <a:gd name="connsiteY1" fmla="*/ 0 h 387209"/>
                <a:gd name="connsiteX2" fmla="*/ 1992703 w 1992702"/>
                <a:gd name="connsiteY2" fmla="*/ 193605 h 387209"/>
                <a:gd name="connsiteX3" fmla="*/ 1992703 w 1992702"/>
                <a:gd name="connsiteY3" fmla="*/ 193605 h 387209"/>
                <a:gd name="connsiteX4" fmla="*/ 1798967 w 1992702"/>
                <a:gd name="connsiteY4" fmla="*/ 387210 h 387209"/>
                <a:gd name="connsiteX5" fmla="*/ 193736 w 1992702"/>
                <a:gd name="connsiteY5" fmla="*/ 387210 h 387209"/>
                <a:gd name="connsiteX6" fmla="*/ 0 w 1992702"/>
                <a:gd name="connsiteY6" fmla="*/ 193605 h 387209"/>
                <a:gd name="connsiteX7" fmla="*/ 0 w 1992702"/>
                <a:gd name="connsiteY7" fmla="*/ 193605 h 387209"/>
                <a:gd name="connsiteX8" fmla="*/ 193736 w 1992702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92702" h="387209">
                  <a:moveTo>
                    <a:pt x="193736" y="0"/>
                  </a:moveTo>
                  <a:lnTo>
                    <a:pt x="1798967" y="0"/>
                  </a:lnTo>
                  <a:cubicBezTo>
                    <a:pt x="1905964" y="0"/>
                    <a:pt x="1992703" y="86680"/>
                    <a:pt x="1992703" y="193605"/>
                  </a:cubicBezTo>
                  <a:lnTo>
                    <a:pt x="1992703" y="193605"/>
                  </a:lnTo>
                  <a:cubicBezTo>
                    <a:pt x="1992703" y="300529"/>
                    <a:pt x="1905964" y="387210"/>
                    <a:pt x="1798967" y="387210"/>
                  </a:cubicBezTo>
                  <a:lnTo>
                    <a:pt x="193736" y="387210"/>
                  </a:lnTo>
                  <a:cubicBezTo>
                    <a:pt x="86739" y="387210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80"/>
                    <a:pt x="86739" y="0"/>
                    <a:pt x="193736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C1725333-B33D-10CB-611B-0A5C644EF246}"/>
                </a:ext>
              </a:extLst>
            </p:cNvPr>
            <p:cNvSpPr/>
            <p:nvPr/>
          </p:nvSpPr>
          <p:spPr>
            <a:xfrm>
              <a:off x="4385819" y="3515612"/>
              <a:ext cx="1771288" cy="3343"/>
            </a:xfrm>
            <a:custGeom>
              <a:avLst/>
              <a:gdLst>
                <a:gd name="connsiteX0" fmla="*/ 0 w 1771288"/>
                <a:gd name="connsiteY0" fmla="*/ 0 h 3343"/>
                <a:gd name="connsiteX1" fmla="*/ 1771288 w 1771288"/>
                <a:gd name="connsiteY1" fmla="*/ 0 h 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71288" h="3343">
                  <a:moveTo>
                    <a:pt x="0" y="0"/>
                  </a:moveTo>
                  <a:lnTo>
                    <a:pt x="1771288" y="0"/>
                  </a:lnTo>
                </a:path>
              </a:pathLst>
            </a:custGeom>
            <a:ln w="6688" cap="flat">
              <a:solidFill>
                <a:srgbClr val="E69D8D"/>
              </a:solidFill>
              <a:custDash>
                <a:ds d="531795" sp="709065"/>
              </a:custDash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7C7A004B-9F43-FD4A-DD99-733414DF2BC9}"/>
                </a:ext>
              </a:extLst>
            </p:cNvPr>
            <p:cNvSpPr/>
            <p:nvPr/>
          </p:nvSpPr>
          <p:spPr>
            <a:xfrm>
              <a:off x="7058565" y="2816269"/>
              <a:ext cx="917275" cy="347697"/>
            </a:xfrm>
            <a:custGeom>
              <a:avLst/>
              <a:gdLst>
                <a:gd name="connsiteX0" fmla="*/ 173966 w 917275"/>
                <a:gd name="connsiteY0" fmla="*/ 0 h 347697"/>
                <a:gd name="connsiteX1" fmla="*/ 743310 w 917275"/>
                <a:gd name="connsiteY1" fmla="*/ 0 h 347697"/>
                <a:gd name="connsiteX2" fmla="*/ 917275 w 917275"/>
                <a:gd name="connsiteY2" fmla="*/ 173849 h 347697"/>
                <a:gd name="connsiteX3" fmla="*/ 917275 w 917275"/>
                <a:gd name="connsiteY3" fmla="*/ 173849 h 347697"/>
                <a:gd name="connsiteX4" fmla="*/ 743310 w 917275"/>
                <a:gd name="connsiteY4" fmla="*/ 347697 h 347697"/>
                <a:gd name="connsiteX5" fmla="*/ 173966 w 917275"/>
                <a:gd name="connsiteY5" fmla="*/ 347697 h 347697"/>
                <a:gd name="connsiteX6" fmla="*/ 0 w 917275"/>
                <a:gd name="connsiteY6" fmla="*/ 173849 h 347697"/>
                <a:gd name="connsiteX7" fmla="*/ 0 w 917275"/>
                <a:gd name="connsiteY7" fmla="*/ 173849 h 347697"/>
                <a:gd name="connsiteX8" fmla="*/ 173966 w 917275"/>
                <a:gd name="connsiteY8" fmla="*/ 0 h 347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7275" h="347697">
                  <a:moveTo>
                    <a:pt x="173966" y="0"/>
                  </a:moveTo>
                  <a:lnTo>
                    <a:pt x="743310" y="0"/>
                  </a:lnTo>
                  <a:cubicBezTo>
                    <a:pt x="839389" y="0"/>
                    <a:pt x="917275" y="77834"/>
                    <a:pt x="917275" y="173849"/>
                  </a:cubicBezTo>
                  <a:lnTo>
                    <a:pt x="917275" y="173849"/>
                  </a:lnTo>
                  <a:cubicBezTo>
                    <a:pt x="917275" y="269864"/>
                    <a:pt x="839389" y="347697"/>
                    <a:pt x="743310" y="347697"/>
                  </a:cubicBezTo>
                  <a:lnTo>
                    <a:pt x="173966" y="347697"/>
                  </a:lnTo>
                  <a:cubicBezTo>
                    <a:pt x="77886" y="347697"/>
                    <a:pt x="0" y="269864"/>
                    <a:pt x="0" y="173849"/>
                  </a:cubicBezTo>
                  <a:lnTo>
                    <a:pt x="0" y="173849"/>
                  </a:lnTo>
                  <a:cubicBezTo>
                    <a:pt x="0" y="77834"/>
                    <a:pt x="77890" y="0"/>
                    <a:pt x="173966" y="0"/>
                  </a:cubicBezTo>
                  <a:close/>
                </a:path>
              </a:pathLst>
            </a:custGeom>
            <a:solidFill>
              <a:srgbClr val="0D5E68">
                <a:alpha val="50000"/>
              </a:srgbClr>
            </a:solidFill>
            <a:ln w="33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68282308-63D7-7697-0B53-2576325A0268}"/>
                </a:ext>
              </a:extLst>
            </p:cNvPr>
            <p:cNvSpPr/>
            <p:nvPr/>
          </p:nvSpPr>
          <p:spPr>
            <a:xfrm>
              <a:off x="4868179" y="2855778"/>
              <a:ext cx="281872" cy="277352"/>
            </a:xfrm>
            <a:custGeom>
              <a:avLst/>
              <a:gdLst>
                <a:gd name="connsiteX0" fmla="*/ 140935 w 281872"/>
                <a:gd name="connsiteY0" fmla="*/ 0 h 277352"/>
                <a:gd name="connsiteX1" fmla="*/ 140992 w 281872"/>
                <a:gd name="connsiteY1" fmla="*/ 138546 h 277352"/>
                <a:gd name="connsiteX2" fmla="*/ 240594 w 281872"/>
                <a:gd name="connsiteY2" fmla="*/ 40619 h 277352"/>
                <a:gd name="connsiteX3" fmla="*/ 141062 w 281872"/>
                <a:gd name="connsiteY3" fmla="*/ 138623 h 277352"/>
                <a:gd name="connsiteX4" fmla="*/ 281873 w 281872"/>
                <a:gd name="connsiteY4" fmla="*/ 138676 h 277352"/>
                <a:gd name="connsiteX5" fmla="*/ 141062 w 281872"/>
                <a:gd name="connsiteY5" fmla="*/ 138730 h 277352"/>
                <a:gd name="connsiteX6" fmla="*/ 240594 w 281872"/>
                <a:gd name="connsiteY6" fmla="*/ 236734 h 277352"/>
                <a:gd name="connsiteX7" fmla="*/ 140992 w 281872"/>
                <a:gd name="connsiteY7" fmla="*/ 138807 h 277352"/>
                <a:gd name="connsiteX8" fmla="*/ 140935 w 281872"/>
                <a:gd name="connsiteY8" fmla="*/ 277353 h 277352"/>
                <a:gd name="connsiteX9" fmla="*/ 140878 w 281872"/>
                <a:gd name="connsiteY9" fmla="*/ 138807 h 277352"/>
                <a:gd name="connsiteX10" fmla="*/ 41275 w 281872"/>
                <a:gd name="connsiteY10" fmla="*/ 236734 h 277352"/>
                <a:gd name="connsiteX11" fmla="*/ 140801 w 281872"/>
                <a:gd name="connsiteY11" fmla="*/ 138730 h 277352"/>
                <a:gd name="connsiteX12" fmla="*/ 0 w 281872"/>
                <a:gd name="connsiteY12" fmla="*/ 138676 h 277352"/>
                <a:gd name="connsiteX13" fmla="*/ 140801 w 281872"/>
                <a:gd name="connsiteY13" fmla="*/ 138623 h 277352"/>
                <a:gd name="connsiteX14" fmla="*/ 41275 w 281872"/>
                <a:gd name="connsiteY14" fmla="*/ 40619 h 277352"/>
                <a:gd name="connsiteX15" fmla="*/ 140878 w 281872"/>
                <a:gd name="connsiteY15" fmla="*/ 138546 h 277352"/>
                <a:gd name="connsiteX16" fmla="*/ 140935 w 281872"/>
                <a:gd name="connsiteY16" fmla="*/ 0 h 27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872" h="277352">
                  <a:moveTo>
                    <a:pt x="140935" y="0"/>
                  </a:moveTo>
                  <a:lnTo>
                    <a:pt x="140992" y="138546"/>
                  </a:lnTo>
                  <a:lnTo>
                    <a:pt x="240594" y="40619"/>
                  </a:lnTo>
                  <a:lnTo>
                    <a:pt x="141062" y="138623"/>
                  </a:lnTo>
                  <a:lnTo>
                    <a:pt x="281873" y="138676"/>
                  </a:lnTo>
                  <a:lnTo>
                    <a:pt x="141062" y="138730"/>
                  </a:lnTo>
                  <a:lnTo>
                    <a:pt x="240594" y="236734"/>
                  </a:lnTo>
                  <a:lnTo>
                    <a:pt x="140992" y="138807"/>
                  </a:lnTo>
                  <a:lnTo>
                    <a:pt x="140935" y="277353"/>
                  </a:lnTo>
                  <a:lnTo>
                    <a:pt x="140878" y="138807"/>
                  </a:lnTo>
                  <a:lnTo>
                    <a:pt x="41275" y="236734"/>
                  </a:lnTo>
                  <a:lnTo>
                    <a:pt x="140801" y="138730"/>
                  </a:lnTo>
                  <a:lnTo>
                    <a:pt x="0" y="138676"/>
                  </a:lnTo>
                  <a:lnTo>
                    <a:pt x="140801" y="138623"/>
                  </a:lnTo>
                  <a:lnTo>
                    <a:pt x="41275" y="40619"/>
                  </a:lnTo>
                  <a:lnTo>
                    <a:pt x="140878" y="138546"/>
                  </a:lnTo>
                  <a:lnTo>
                    <a:pt x="140935" y="0"/>
                  </a:lnTo>
                  <a:close/>
                </a:path>
              </a:pathLst>
            </a:custGeom>
            <a:solidFill>
              <a:srgbClr val="B0CFC8"/>
            </a:solidFill>
            <a:ln w="6688" cap="flat">
              <a:solidFill>
                <a:srgbClr val="818BFB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D3D27DB8-BC5A-5DB8-9690-29721C7A84B8}"/>
                </a:ext>
              </a:extLst>
            </p:cNvPr>
            <p:cNvSpPr/>
            <p:nvPr/>
          </p:nvSpPr>
          <p:spPr>
            <a:xfrm>
              <a:off x="7693967" y="2905985"/>
              <a:ext cx="166057" cy="165948"/>
            </a:xfrm>
            <a:custGeom>
              <a:avLst/>
              <a:gdLst>
                <a:gd name="connsiteX0" fmla="*/ 166057 w 166057"/>
                <a:gd name="connsiteY0" fmla="*/ 0 h 165948"/>
                <a:gd name="connsiteX1" fmla="*/ 0 w 166057"/>
                <a:gd name="connsiteY1" fmla="*/ 165948 h 16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66057" h="165948">
                  <a:moveTo>
                    <a:pt x="166057" y="0"/>
                  </a:moveTo>
                  <a:lnTo>
                    <a:pt x="0" y="165948"/>
                  </a:lnTo>
                </a:path>
              </a:pathLst>
            </a:custGeom>
            <a:ln w="6688" cap="flat">
              <a:solidFill>
                <a:srgbClr val="3D7E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75E266CB-E6C7-F7F9-0FEE-23AA0572ED66}"/>
                </a:ext>
              </a:extLst>
            </p:cNvPr>
            <p:cNvSpPr/>
            <p:nvPr/>
          </p:nvSpPr>
          <p:spPr>
            <a:xfrm>
              <a:off x="7695121" y="2907142"/>
              <a:ext cx="45661" cy="45630"/>
            </a:xfrm>
            <a:custGeom>
              <a:avLst/>
              <a:gdLst>
                <a:gd name="connsiteX0" fmla="*/ 45662 w 45661"/>
                <a:gd name="connsiteY0" fmla="*/ 22815 h 45630"/>
                <a:gd name="connsiteX1" fmla="*/ 22831 w 45661"/>
                <a:gd name="connsiteY1" fmla="*/ 45630 h 45630"/>
                <a:gd name="connsiteX2" fmla="*/ 0 w 45661"/>
                <a:gd name="connsiteY2" fmla="*/ 22815 h 45630"/>
                <a:gd name="connsiteX3" fmla="*/ 22831 w 45661"/>
                <a:gd name="connsiteY3" fmla="*/ 0 h 45630"/>
                <a:gd name="connsiteX4" fmla="*/ 45662 w 45661"/>
                <a:gd name="connsiteY4" fmla="*/ 22815 h 45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61" h="45630">
                  <a:moveTo>
                    <a:pt x="45662" y="22815"/>
                  </a:moveTo>
                  <a:cubicBezTo>
                    <a:pt x="45662" y="35416"/>
                    <a:pt x="35440" y="45630"/>
                    <a:pt x="22831" y="45630"/>
                  </a:cubicBezTo>
                  <a:cubicBezTo>
                    <a:pt x="10222" y="45630"/>
                    <a:pt x="0" y="35416"/>
                    <a:pt x="0" y="22815"/>
                  </a:cubicBezTo>
                  <a:cubicBezTo>
                    <a:pt x="0" y="10215"/>
                    <a:pt x="10222" y="0"/>
                    <a:pt x="22831" y="0"/>
                  </a:cubicBezTo>
                  <a:cubicBezTo>
                    <a:pt x="35440" y="0"/>
                    <a:pt x="45662" y="10215"/>
                    <a:pt x="45662" y="22815"/>
                  </a:cubicBezTo>
                  <a:close/>
                </a:path>
              </a:pathLst>
            </a:custGeom>
            <a:noFill/>
            <a:ln w="6688" cap="flat">
              <a:solidFill>
                <a:srgbClr val="3D7E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4D8E3947-612F-D5CB-A593-28A99F19D963}"/>
                </a:ext>
              </a:extLst>
            </p:cNvPr>
            <p:cNvSpPr/>
            <p:nvPr/>
          </p:nvSpPr>
          <p:spPr>
            <a:xfrm>
              <a:off x="7807605" y="3019546"/>
              <a:ext cx="45661" cy="45630"/>
            </a:xfrm>
            <a:custGeom>
              <a:avLst/>
              <a:gdLst>
                <a:gd name="connsiteX0" fmla="*/ 45661 w 45661"/>
                <a:gd name="connsiteY0" fmla="*/ 22815 h 45630"/>
                <a:gd name="connsiteX1" fmla="*/ 22830 w 45661"/>
                <a:gd name="connsiteY1" fmla="*/ 45630 h 45630"/>
                <a:gd name="connsiteX2" fmla="*/ 0 w 45661"/>
                <a:gd name="connsiteY2" fmla="*/ 22815 h 45630"/>
                <a:gd name="connsiteX3" fmla="*/ 22830 w 45661"/>
                <a:gd name="connsiteY3" fmla="*/ 0 h 45630"/>
                <a:gd name="connsiteX4" fmla="*/ 45661 w 45661"/>
                <a:gd name="connsiteY4" fmla="*/ 22815 h 45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61" h="45630">
                  <a:moveTo>
                    <a:pt x="45661" y="22815"/>
                  </a:moveTo>
                  <a:cubicBezTo>
                    <a:pt x="45661" y="35416"/>
                    <a:pt x="35440" y="45630"/>
                    <a:pt x="22830" y="45630"/>
                  </a:cubicBezTo>
                  <a:cubicBezTo>
                    <a:pt x="10221" y="45630"/>
                    <a:pt x="0" y="35416"/>
                    <a:pt x="0" y="22815"/>
                  </a:cubicBezTo>
                  <a:cubicBezTo>
                    <a:pt x="0" y="10215"/>
                    <a:pt x="10221" y="0"/>
                    <a:pt x="22830" y="0"/>
                  </a:cubicBezTo>
                  <a:cubicBezTo>
                    <a:pt x="35440" y="0"/>
                    <a:pt x="45661" y="10215"/>
                    <a:pt x="45661" y="22815"/>
                  </a:cubicBezTo>
                  <a:close/>
                </a:path>
              </a:pathLst>
            </a:custGeom>
            <a:noFill/>
            <a:ln w="6688" cap="flat">
              <a:solidFill>
                <a:srgbClr val="3D7E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0BF80E66-8078-D7AA-0D68-EE2FCA1D078D}"/>
                </a:ext>
              </a:extLst>
            </p:cNvPr>
            <p:cNvSpPr/>
            <p:nvPr/>
          </p:nvSpPr>
          <p:spPr>
            <a:xfrm>
              <a:off x="9577117" y="3847506"/>
              <a:ext cx="893554" cy="387209"/>
            </a:xfrm>
            <a:custGeom>
              <a:avLst/>
              <a:gdLst>
                <a:gd name="connsiteX0" fmla="*/ 193735 w 893554"/>
                <a:gd name="connsiteY0" fmla="*/ 0 h 387209"/>
                <a:gd name="connsiteX1" fmla="*/ 699819 w 893554"/>
                <a:gd name="connsiteY1" fmla="*/ 0 h 387209"/>
                <a:gd name="connsiteX2" fmla="*/ 893554 w 893554"/>
                <a:gd name="connsiteY2" fmla="*/ 193605 h 387209"/>
                <a:gd name="connsiteX3" fmla="*/ 893554 w 893554"/>
                <a:gd name="connsiteY3" fmla="*/ 193605 h 387209"/>
                <a:gd name="connsiteX4" fmla="*/ 699819 w 893554"/>
                <a:gd name="connsiteY4" fmla="*/ 387209 h 387209"/>
                <a:gd name="connsiteX5" fmla="*/ 193735 w 893554"/>
                <a:gd name="connsiteY5" fmla="*/ 387209 h 387209"/>
                <a:gd name="connsiteX6" fmla="*/ 0 w 893554"/>
                <a:gd name="connsiteY6" fmla="*/ 193605 h 387209"/>
                <a:gd name="connsiteX7" fmla="*/ 0 w 893554"/>
                <a:gd name="connsiteY7" fmla="*/ 193605 h 387209"/>
                <a:gd name="connsiteX8" fmla="*/ 193735 w 893554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93554" h="387209">
                  <a:moveTo>
                    <a:pt x="193735" y="0"/>
                  </a:moveTo>
                  <a:lnTo>
                    <a:pt x="699819" y="0"/>
                  </a:lnTo>
                  <a:cubicBezTo>
                    <a:pt x="806815" y="0"/>
                    <a:pt x="893554" y="86680"/>
                    <a:pt x="893554" y="193605"/>
                  </a:cubicBezTo>
                  <a:lnTo>
                    <a:pt x="893554" y="193605"/>
                  </a:lnTo>
                  <a:cubicBezTo>
                    <a:pt x="893554" y="300529"/>
                    <a:pt x="806815" y="387209"/>
                    <a:pt x="699819" y="387209"/>
                  </a:cubicBezTo>
                  <a:lnTo>
                    <a:pt x="193735" y="387209"/>
                  </a:lnTo>
                  <a:cubicBezTo>
                    <a:pt x="86739" y="387209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77"/>
                    <a:pt x="86739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323DAC87-EA9A-FB65-4849-B8CD89B21764}"/>
                </a:ext>
              </a:extLst>
            </p:cNvPr>
            <p:cNvSpPr/>
            <p:nvPr/>
          </p:nvSpPr>
          <p:spPr>
            <a:xfrm>
              <a:off x="10454854" y="3318056"/>
              <a:ext cx="1067517" cy="387209"/>
            </a:xfrm>
            <a:custGeom>
              <a:avLst/>
              <a:gdLst>
                <a:gd name="connsiteX0" fmla="*/ 193735 w 1067517"/>
                <a:gd name="connsiteY0" fmla="*/ 0 h 387209"/>
                <a:gd name="connsiteX1" fmla="*/ 873782 w 1067517"/>
                <a:gd name="connsiteY1" fmla="*/ 0 h 387209"/>
                <a:gd name="connsiteX2" fmla="*/ 1067517 w 1067517"/>
                <a:gd name="connsiteY2" fmla="*/ 193605 h 387209"/>
                <a:gd name="connsiteX3" fmla="*/ 1067517 w 1067517"/>
                <a:gd name="connsiteY3" fmla="*/ 193605 h 387209"/>
                <a:gd name="connsiteX4" fmla="*/ 873782 w 1067517"/>
                <a:gd name="connsiteY4" fmla="*/ 387209 h 387209"/>
                <a:gd name="connsiteX5" fmla="*/ 193735 w 1067517"/>
                <a:gd name="connsiteY5" fmla="*/ 387209 h 387209"/>
                <a:gd name="connsiteX6" fmla="*/ 0 w 1067517"/>
                <a:gd name="connsiteY6" fmla="*/ 193605 h 387209"/>
                <a:gd name="connsiteX7" fmla="*/ 0 w 1067517"/>
                <a:gd name="connsiteY7" fmla="*/ 193605 h 387209"/>
                <a:gd name="connsiteX8" fmla="*/ 193735 w 1067517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7517" h="387209">
                  <a:moveTo>
                    <a:pt x="193735" y="0"/>
                  </a:moveTo>
                  <a:lnTo>
                    <a:pt x="873782" y="0"/>
                  </a:lnTo>
                  <a:cubicBezTo>
                    <a:pt x="980778" y="0"/>
                    <a:pt x="1067517" y="86680"/>
                    <a:pt x="1067517" y="193605"/>
                  </a:cubicBezTo>
                  <a:lnTo>
                    <a:pt x="1067517" y="193605"/>
                  </a:lnTo>
                  <a:cubicBezTo>
                    <a:pt x="1067517" y="300529"/>
                    <a:pt x="980778" y="387209"/>
                    <a:pt x="873782" y="387209"/>
                  </a:cubicBezTo>
                  <a:lnTo>
                    <a:pt x="193735" y="387209"/>
                  </a:lnTo>
                  <a:cubicBezTo>
                    <a:pt x="86738" y="387209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80"/>
                    <a:pt x="86735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0B8B9F0C-FA13-4E5B-0FFE-E7C1824ACF9A}"/>
                </a:ext>
              </a:extLst>
            </p:cNvPr>
            <p:cNvSpPr/>
            <p:nvPr/>
          </p:nvSpPr>
          <p:spPr>
            <a:xfrm>
              <a:off x="11126991" y="3318056"/>
              <a:ext cx="861921" cy="387209"/>
            </a:xfrm>
            <a:custGeom>
              <a:avLst/>
              <a:gdLst>
                <a:gd name="connsiteX0" fmla="*/ 193735 w 861921"/>
                <a:gd name="connsiteY0" fmla="*/ 0 h 387209"/>
                <a:gd name="connsiteX1" fmla="*/ 668186 w 861921"/>
                <a:gd name="connsiteY1" fmla="*/ 0 h 387209"/>
                <a:gd name="connsiteX2" fmla="*/ 861922 w 861921"/>
                <a:gd name="connsiteY2" fmla="*/ 193605 h 387209"/>
                <a:gd name="connsiteX3" fmla="*/ 861922 w 861921"/>
                <a:gd name="connsiteY3" fmla="*/ 193605 h 387209"/>
                <a:gd name="connsiteX4" fmla="*/ 668186 w 861921"/>
                <a:gd name="connsiteY4" fmla="*/ 387209 h 387209"/>
                <a:gd name="connsiteX5" fmla="*/ 193735 w 861921"/>
                <a:gd name="connsiteY5" fmla="*/ 387209 h 387209"/>
                <a:gd name="connsiteX6" fmla="*/ 0 w 861921"/>
                <a:gd name="connsiteY6" fmla="*/ 193605 h 387209"/>
                <a:gd name="connsiteX7" fmla="*/ 0 w 861921"/>
                <a:gd name="connsiteY7" fmla="*/ 193605 h 387209"/>
                <a:gd name="connsiteX8" fmla="*/ 193735 w 861921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61921" h="387209">
                  <a:moveTo>
                    <a:pt x="193735" y="0"/>
                  </a:moveTo>
                  <a:lnTo>
                    <a:pt x="668186" y="0"/>
                  </a:lnTo>
                  <a:cubicBezTo>
                    <a:pt x="775183" y="0"/>
                    <a:pt x="861922" y="86680"/>
                    <a:pt x="861922" y="193605"/>
                  </a:cubicBezTo>
                  <a:lnTo>
                    <a:pt x="861922" y="193605"/>
                  </a:lnTo>
                  <a:cubicBezTo>
                    <a:pt x="861922" y="300529"/>
                    <a:pt x="775183" y="387209"/>
                    <a:pt x="668186" y="387209"/>
                  </a:cubicBezTo>
                  <a:lnTo>
                    <a:pt x="193735" y="387209"/>
                  </a:lnTo>
                  <a:cubicBezTo>
                    <a:pt x="86739" y="387209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3" y="86680"/>
                    <a:pt x="86742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8FC9890E-DEAF-0BFD-DF15-A8AE2CCD703A}"/>
                </a:ext>
              </a:extLst>
            </p:cNvPr>
            <p:cNvSpPr/>
            <p:nvPr/>
          </p:nvSpPr>
          <p:spPr>
            <a:xfrm>
              <a:off x="8169572" y="5404237"/>
              <a:ext cx="1818735" cy="387209"/>
            </a:xfrm>
            <a:custGeom>
              <a:avLst/>
              <a:gdLst>
                <a:gd name="connsiteX0" fmla="*/ 193735 w 1818735"/>
                <a:gd name="connsiteY0" fmla="*/ 0 h 387209"/>
                <a:gd name="connsiteX1" fmla="*/ 1625000 w 1818735"/>
                <a:gd name="connsiteY1" fmla="*/ 0 h 387209"/>
                <a:gd name="connsiteX2" fmla="*/ 1818736 w 1818735"/>
                <a:gd name="connsiteY2" fmla="*/ 193605 h 387209"/>
                <a:gd name="connsiteX3" fmla="*/ 1818736 w 1818735"/>
                <a:gd name="connsiteY3" fmla="*/ 193605 h 387209"/>
                <a:gd name="connsiteX4" fmla="*/ 1625000 w 1818735"/>
                <a:gd name="connsiteY4" fmla="*/ 387210 h 387209"/>
                <a:gd name="connsiteX5" fmla="*/ 193735 w 1818735"/>
                <a:gd name="connsiteY5" fmla="*/ 387210 h 387209"/>
                <a:gd name="connsiteX6" fmla="*/ 0 w 1818735"/>
                <a:gd name="connsiteY6" fmla="*/ 193605 h 387209"/>
                <a:gd name="connsiteX7" fmla="*/ 0 w 1818735"/>
                <a:gd name="connsiteY7" fmla="*/ 193605 h 387209"/>
                <a:gd name="connsiteX8" fmla="*/ 193735 w 1818735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8735" h="387209">
                  <a:moveTo>
                    <a:pt x="193735" y="0"/>
                  </a:moveTo>
                  <a:lnTo>
                    <a:pt x="1625000" y="0"/>
                  </a:lnTo>
                  <a:cubicBezTo>
                    <a:pt x="1731998" y="0"/>
                    <a:pt x="1818736" y="86680"/>
                    <a:pt x="1818736" y="193605"/>
                  </a:cubicBezTo>
                  <a:lnTo>
                    <a:pt x="1818736" y="193605"/>
                  </a:lnTo>
                  <a:cubicBezTo>
                    <a:pt x="1818736" y="300529"/>
                    <a:pt x="1731998" y="387210"/>
                    <a:pt x="1625000" y="387210"/>
                  </a:cubicBezTo>
                  <a:lnTo>
                    <a:pt x="193735" y="387210"/>
                  </a:lnTo>
                  <a:cubicBezTo>
                    <a:pt x="86739" y="387210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3" y="86680"/>
                    <a:pt x="86739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F20BAB20-803D-91F5-6139-1FA05600FA86}"/>
                </a:ext>
              </a:extLst>
            </p:cNvPr>
            <p:cNvSpPr/>
            <p:nvPr/>
          </p:nvSpPr>
          <p:spPr>
            <a:xfrm>
              <a:off x="10091106" y="5404237"/>
              <a:ext cx="1897809" cy="387209"/>
            </a:xfrm>
            <a:custGeom>
              <a:avLst/>
              <a:gdLst>
                <a:gd name="connsiteX0" fmla="*/ 193735 w 1897809"/>
                <a:gd name="connsiteY0" fmla="*/ 0 h 387209"/>
                <a:gd name="connsiteX1" fmla="*/ 1704075 w 1897809"/>
                <a:gd name="connsiteY1" fmla="*/ 0 h 387209"/>
                <a:gd name="connsiteX2" fmla="*/ 1897810 w 1897809"/>
                <a:gd name="connsiteY2" fmla="*/ 193605 h 387209"/>
                <a:gd name="connsiteX3" fmla="*/ 1897810 w 1897809"/>
                <a:gd name="connsiteY3" fmla="*/ 193605 h 387209"/>
                <a:gd name="connsiteX4" fmla="*/ 1704075 w 1897809"/>
                <a:gd name="connsiteY4" fmla="*/ 387210 h 387209"/>
                <a:gd name="connsiteX5" fmla="*/ 193735 w 1897809"/>
                <a:gd name="connsiteY5" fmla="*/ 387210 h 387209"/>
                <a:gd name="connsiteX6" fmla="*/ 0 w 1897809"/>
                <a:gd name="connsiteY6" fmla="*/ 193605 h 387209"/>
                <a:gd name="connsiteX7" fmla="*/ 0 w 1897809"/>
                <a:gd name="connsiteY7" fmla="*/ 193605 h 387209"/>
                <a:gd name="connsiteX8" fmla="*/ 193735 w 1897809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97809" h="387209">
                  <a:moveTo>
                    <a:pt x="193735" y="0"/>
                  </a:moveTo>
                  <a:lnTo>
                    <a:pt x="1704075" y="0"/>
                  </a:lnTo>
                  <a:cubicBezTo>
                    <a:pt x="1811071" y="0"/>
                    <a:pt x="1897810" y="86680"/>
                    <a:pt x="1897810" y="193605"/>
                  </a:cubicBezTo>
                  <a:lnTo>
                    <a:pt x="1897810" y="193605"/>
                  </a:lnTo>
                  <a:cubicBezTo>
                    <a:pt x="1897810" y="300529"/>
                    <a:pt x="1811071" y="387210"/>
                    <a:pt x="1704075" y="387210"/>
                  </a:cubicBezTo>
                  <a:lnTo>
                    <a:pt x="193735" y="387210"/>
                  </a:lnTo>
                  <a:cubicBezTo>
                    <a:pt x="86739" y="387210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80"/>
                    <a:pt x="86739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4AC94746-5567-1534-D4BD-23E5A4AA9AFF}"/>
                </a:ext>
              </a:extLst>
            </p:cNvPr>
            <p:cNvSpPr/>
            <p:nvPr/>
          </p:nvSpPr>
          <p:spPr>
            <a:xfrm>
              <a:off x="8169572" y="4882691"/>
              <a:ext cx="1178224" cy="387209"/>
            </a:xfrm>
            <a:custGeom>
              <a:avLst/>
              <a:gdLst>
                <a:gd name="connsiteX0" fmla="*/ 984489 w 1178224"/>
                <a:gd name="connsiteY0" fmla="*/ 387210 h 387209"/>
                <a:gd name="connsiteX1" fmla="*/ 193735 w 1178224"/>
                <a:gd name="connsiteY1" fmla="*/ 387210 h 387209"/>
                <a:gd name="connsiteX2" fmla="*/ 0 w 1178224"/>
                <a:gd name="connsiteY2" fmla="*/ 193605 h 387209"/>
                <a:gd name="connsiteX3" fmla="*/ 0 w 1178224"/>
                <a:gd name="connsiteY3" fmla="*/ 193605 h 387209"/>
                <a:gd name="connsiteX4" fmla="*/ 193735 w 1178224"/>
                <a:gd name="connsiteY4" fmla="*/ 0 h 387209"/>
                <a:gd name="connsiteX5" fmla="*/ 984489 w 1178224"/>
                <a:gd name="connsiteY5" fmla="*/ 0 h 387209"/>
                <a:gd name="connsiteX6" fmla="*/ 1178225 w 1178224"/>
                <a:gd name="connsiteY6" fmla="*/ 193605 h 387209"/>
                <a:gd name="connsiteX7" fmla="*/ 1178225 w 1178224"/>
                <a:gd name="connsiteY7" fmla="*/ 193605 h 387209"/>
                <a:gd name="connsiteX8" fmla="*/ 984489 w 1178224"/>
                <a:gd name="connsiteY8" fmla="*/ 38721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78224" h="387209">
                  <a:moveTo>
                    <a:pt x="984489" y="387210"/>
                  </a:moveTo>
                  <a:lnTo>
                    <a:pt x="193735" y="387210"/>
                  </a:lnTo>
                  <a:cubicBezTo>
                    <a:pt x="86739" y="387210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80"/>
                    <a:pt x="86739" y="0"/>
                    <a:pt x="193735" y="0"/>
                  </a:cubicBezTo>
                  <a:lnTo>
                    <a:pt x="984489" y="0"/>
                  </a:lnTo>
                  <a:cubicBezTo>
                    <a:pt x="1091486" y="0"/>
                    <a:pt x="1178225" y="86680"/>
                    <a:pt x="1178225" y="193605"/>
                  </a:cubicBezTo>
                  <a:lnTo>
                    <a:pt x="1178225" y="193605"/>
                  </a:lnTo>
                  <a:cubicBezTo>
                    <a:pt x="1178225" y="300529"/>
                    <a:pt x="1091490" y="387210"/>
                    <a:pt x="984489" y="38721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448E21A7-9A6E-6EEB-B7C1-37C0399DBDA0}"/>
                </a:ext>
              </a:extLst>
            </p:cNvPr>
            <p:cNvSpPr/>
            <p:nvPr/>
          </p:nvSpPr>
          <p:spPr>
            <a:xfrm>
              <a:off x="9458500" y="4882691"/>
              <a:ext cx="2024331" cy="387209"/>
            </a:xfrm>
            <a:custGeom>
              <a:avLst/>
              <a:gdLst>
                <a:gd name="connsiteX0" fmla="*/ 1830596 w 2024331"/>
                <a:gd name="connsiteY0" fmla="*/ 387210 h 387209"/>
                <a:gd name="connsiteX1" fmla="*/ 193735 w 2024331"/>
                <a:gd name="connsiteY1" fmla="*/ 387210 h 387209"/>
                <a:gd name="connsiteX2" fmla="*/ 0 w 2024331"/>
                <a:gd name="connsiteY2" fmla="*/ 193605 h 387209"/>
                <a:gd name="connsiteX3" fmla="*/ 0 w 2024331"/>
                <a:gd name="connsiteY3" fmla="*/ 193605 h 387209"/>
                <a:gd name="connsiteX4" fmla="*/ 193735 w 2024331"/>
                <a:gd name="connsiteY4" fmla="*/ 0 h 387209"/>
                <a:gd name="connsiteX5" fmla="*/ 1830596 w 2024331"/>
                <a:gd name="connsiteY5" fmla="*/ 0 h 387209"/>
                <a:gd name="connsiteX6" fmla="*/ 2024331 w 2024331"/>
                <a:gd name="connsiteY6" fmla="*/ 193605 h 387209"/>
                <a:gd name="connsiteX7" fmla="*/ 2024331 w 2024331"/>
                <a:gd name="connsiteY7" fmla="*/ 193605 h 387209"/>
                <a:gd name="connsiteX8" fmla="*/ 1830596 w 2024331"/>
                <a:gd name="connsiteY8" fmla="*/ 38721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24331" h="387209">
                  <a:moveTo>
                    <a:pt x="1830596" y="387210"/>
                  </a:moveTo>
                  <a:lnTo>
                    <a:pt x="193735" y="387210"/>
                  </a:lnTo>
                  <a:cubicBezTo>
                    <a:pt x="86739" y="387210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80"/>
                    <a:pt x="86739" y="0"/>
                    <a:pt x="193735" y="0"/>
                  </a:cubicBezTo>
                  <a:lnTo>
                    <a:pt x="1830596" y="0"/>
                  </a:lnTo>
                  <a:cubicBezTo>
                    <a:pt x="1937593" y="0"/>
                    <a:pt x="2024331" y="86680"/>
                    <a:pt x="2024331" y="193605"/>
                  </a:cubicBezTo>
                  <a:lnTo>
                    <a:pt x="2024331" y="193605"/>
                  </a:lnTo>
                  <a:cubicBezTo>
                    <a:pt x="2024331" y="300529"/>
                    <a:pt x="1937593" y="387210"/>
                    <a:pt x="1830596" y="38721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115DBF6C-15D6-4CF8-2353-8A387413AC39}"/>
                </a:ext>
              </a:extLst>
            </p:cNvPr>
            <p:cNvSpPr/>
            <p:nvPr/>
          </p:nvSpPr>
          <p:spPr>
            <a:xfrm>
              <a:off x="8169572" y="4361148"/>
              <a:ext cx="759124" cy="387209"/>
            </a:xfrm>
            <a:custGeom>
              <a:avLst/>
              <a:gdLst>
                <a:gd name="connsiteX0" fmla="*/ 193735 w 759124"/>
                <a:gd name="connsiteY0" fmla="*/ 0 h 387209"/>
                <a:gd name="connsiteX1" fmla="*/ 565389 w 759124"/>
                <a:gd name="connsiteY1" fmla="*/ 0 h 387209"/>
                <a:gd name="connsiteX2" fmla="*/ 759124 w 759124"/>
                <a:gd name="connsiteY2" fmla="*/ 193605 h 387209"/>
                <a:gd name="connsiteX3" fmla="*/ 759124 w 759124"/>
                <a:gd name="connsiteY3" fmla="*/ 193605 h 387209"/>
                <a:gd name="connsiteX4" fmla="*/ 565389 w 759124"/>
                <a:gd name="connsiteY4" fmla="*/ 387210 h 387209"/>
                <a:gd name="connsiteX5" fmla="*/ 193735 w 759124"/>
                <a:gd name="connsiteY5" fmla="*/ 387210 h 387209"/>
                <a:gd name="connsiteX6" fmla="*/ 0 w 759124"/>
                <a:gd name="connsiteY6" fmla="*/ 193605 h 387209"/>
                <a:gd name="connsiteX7" fmla="*/ 0 w 759124"/>
                <a:gd name="connsiteY7" fmla="*/ 193605 h 387209"/>
                <a:gd name="connsiteX8" fmla="*/ 193735 w 759124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9124" h="387209">
                  <a:moveTo>
                    <a:pt x="193735" y="0"/>
                  </a:moveTo>
                  <a:lnTo>
                    <a:pt x="565389" y="0"/>
                  </a:lnTo>
                  <a:cubicBezTo>
                    <a:pt x="672386" y="0"/>
                    <a:pt x="759124" y="86680"/>
                    <a:pt x="759124" y="193605"/>
                  </a:cubicBezTo>
                  <a:lnTo>
                    <a:pt x="759124" y="193605"/>
                  </a:lnTo>
                  <a:cubicBezTo>
                    <a:pt x="759124" y="300529"/>
                    <a:pt x="672386" y="387210"/>
                    <a:pt x="565389" y="387210"/>
                  </a:cubicBezTo>
                  <a:lnTo>
                    <a:pt x="193735" y="387210"/>
                  </a:lnTo>
                  <a:cubicBezTo>
                    <a:pt x="86739" y="387210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3" y="86677"/>
                    <a:pt x="86739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65E5EC50-91E4-927F-E1B3-B31963F81A1C}"/>
                </a:ext>
              </a:extLst>
            </p:cNvPr>
            <p:cNvSpPr/>
            <p:nvPr/>
          </p:nvSpPr>
          <p:spPr>
            <a:xfrm>
              <a:off x="8169572" y="3847506"/>
              <a:ext cx="2585766" cy="387209"/>
            </a:xfrm>
            <a:custGeom>
              <a:avLst/>
              <a:gdLst>
                <a:gd name="connsiteX0" fmla="*/ 193735 w 2585766"/>
                <a:gd name="connsiteY0" fmla="*/ 0 h 387209"/>
                <a:gd name="connsiteX1" fmla="*/ 2392031 w 2585766"/>
                <a:gd name="connsiteY1" fmla="*/ 0 h 387209"/>
                <a:gd name="connsiteX2" fmla="*/ 2585766 w 2585766"/>
                <a:gd name="connsiteY2" fmla="*/ 193605 h 387209"/>
                <a:gd name="connsiteX3" fmla="*/ 2585766 w 2585766"/>
                <a:gd name="connsiteY3" fmla="*/ 193605 h 387209"/>
                <a:gd name="connsiteX4" fmla="*/ 2392031 w 2585766"/>
                <a:gd name="connsiteY4" fmla="*/ 387209 h 387209"/>
                <a:gd name="connsiteX5" fmla="*/ 193735 w 2585766"/>
                <a:gd name="connsiteY5" fmla="*/ 387209 h 387209"/>
                <a:gd name="connsiteX6" fmla="*/ 0 w 2585766"/>
                <a:gd name="connsiteY6" fmla="*/ 193605 h 387209"/>
                <a:gd name="connsiteX7" fmla="*/ 0 w 2585766"/>
                <a:gd name="connsiteY7" fmla="*/ 193605 h 387209"/>
                <a:gd name="connsiteX8" fmla="*/ 193735 w 2585766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85766" h="387209">
                  <a:moveTo>
                    <a:pt x="193735" y="0"/>
                  </a:moveTo>
                  <a:lnTo>
                    <a:pt x="2392031" y="0"/>
                  </a:lnTo>
                  <a:cubicBezTo>
                    <a:pt x="2499027" y="0"/>
                    <a:pt x="2585766" y="86680"/>
                    <a:pt x="2585766" y="193605"/>
                  </a:cubicBezTo>
                  <a:lnTo>
                    <a:pt x="2585766" y="193605"/>
                  </a:lnTo>
                  <a:cubicBezTo>
                    <a:pt x="2585766" y="300529"/>
                    <a:pt x="2499027" y="387209"/>
                    <a:pt x="2392031" y="387209"/>
                  </a:cubicBezTo>
                  <a:lnTo>
                    <a:pt x="193735" y="387209"/>
                  </a:lnTo>
                  <a:cubicBezTo>
                    <a:pt x="86739" y="387209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3" y="86677"/>
                    <a:pt x="86739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17B6727A-580F-26BC-03DE-EDF25776D0DB}"/>
                </a:ext>
              </a:extLst>
            </p:cNvPr>
            <p:cNvSpPr/>
            <p:nvPr/>
          </p:nvSpPr>
          <p:spPr>
            <a:xfrm>
              <a:off x="8533320" y="4361148"/>
              <a:ext cx="3455596" cy="387209"/>
            </a:xfrm>
            <a:custGeom>
              <a:avLst/>
              <a:gdLst>
                <a:gd name="connsiteX0" fmla="*/ 193735 w 3455596"/>
                <a:gd name="connsiteY0" fmla="*/ 0 h 387209"/>
                <a:gd name="connsiteX1" fmla="*/ 3261861 w 3455596"/>
                <a:gd name="connsiteY1" fmla="*/ 0 h 387209"/>
                <a:gd name="connsiteX2" fmla="*/ 3455596 w 3455596"/>
                <a:gd name="connsiteY2" fmla="*/ 193605 h 387209"/>
                <a:gd name="connsiteX3" fmla="*/ 3455596 w 3455596"/>
                <a:gd name="connsiteY3" fmla="*/ 193605 h 387209"/>
                <a:gd name="connsiteX4" fmla="*/ 3261861 w 3455596"/>
                <a:gd name="connsiteY4" fmla="*/ 387210 h 387209"/>
                <a:gd name="connsiteX5" fmla="*/ 193735 w 3455596"/>
                <a:gd name="connsiteY5" fmla="*/ 387210 h 387209"/>
                <a:gd name="connsiteX6" fmla="*/ 0 w 3455596"/>
                <a:gd name="connsiteY6" fmla="*/ 193605 h 387209"/>
                <a:gd name="connsiteX7" fmla="*/ 0 w 3455596"/>
                <a:gd name="connsiteY7" fmla="*/ 193605 h 387209"/>
                <a:gd name="connsiteX8" fmla="*/ 193735 w 3455596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55596" h="387209">
                  <a:moveTo>
                    <a:pt x="193735" y="0"/>
                  </a:moveTo>
                  <a:lnTo>
                    <a:pt x="3261861" y="0"/>
                  </a:lnTo>
                  <a:cubicBezTo>
                    <a:pt x="3368857" y="0"/>
                    <a:pt x="3455596" y="86680"/>
                    <a:pt x="3455596" y="193605"/>
                  </a:cubicBezTo>
                  <a:lnTo>
                    <a:pt x="3455596" y="193605"/>
                  </a:lnTo>
                  <a:cubicBezTo>
                    <a:pt x="3455596" y="300529"/>
                    <a:pt x="3368857" y="387210"/>
                    <a:pt x="3261861" y="387210"/>
                  </a:cubicBezTo>
                  <a:lnTo>
                    <a:pt x="193735" y="387210"/>
                  </a:lnTo>
                  <a:cubicBezTo>
                    <a:pt x="86739" y="387210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3" y="86677"/>
                    <a:pt x="86739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7895BC8A-2117-0F76-FC9C-85995E308B7E}"/>
                </a:ext>
              </a:extLst>
            </p:cNvPr>
            <p:cNvSpPr/>
            <p:nvPr/>
          </p:nvSpPr>
          <p:spPr>
            <a:xfrm>
              <a:off x="8794268" y="2796513"/>
              <a:ext cx="391010" cy="390746"/>
            </a:xfrm>
            <a:custGeom>
              <a:avLst/>
              <a:gdLst>
                <a:gd name="connsiteX0" fmla="*/ 195505 w 391010"/>
                <a:gd name="connsiteY0" fmla="*/ 0 h 390746"/>
                <a:gd name="connsiteX1" fmla="*/ 195505 w 391010"/>
                <a:gd name="connsiteY1" fmla="*/ 0 h 390746"/>
                <a:gd name="connsiteX2" fmla="*/ 391011 w 391010"/>
                <a:gd name="connsiteY2" fmla="*/ 195373 h 390746"/>
                <a:gd name="connsiteX3" fmla="*/ 391011 w 391010"/>
                <a:gd name="connsiteY3" fmla="*/ 195373 h 390746"/>
                <a:gd name="connsiteX4" fmla="*/ 195505 w 391010"/>
                <a:gd name="connsiteY4" fmla="*/ 390747 h 390746"/>
                <a:gd name="connsiteX5" fmla="*/ 195505 w 391010"/>
                <a:gd name="connsiteY5" fmla="*/ 390747 h 390746"/>
                <a:gd name="connsiteX6" fmla="*/ 0 w 391010"/>
                <a:gd name="connsiteY6" fmla="*/ 195373 h 390746"/>
                <a:gd name="connsiteX7" fmla="*/ 0 w 391010"/>
                <a:gd name="connsiteY7" fmla="*/ 195373 h 390746"/>
                <a:gd name="connsiteX8" fmla="*/ 195505 w 391010"/>
                <a:gd name="connsiteY8" fmla="*/ 0 h 39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10" h="390746">
                  <a:moveTo>
                    <a:pt x="195505" y="0"/>
                  </a:moveTo>
                  <a:lnTo>
                    <a:pt x="195505" y="0"/>
                  </a:lnTo>
                  <a:cubicBezTo>
                    <a:pt x="303480" y="0"/>
                    <a:pt x="391011" y="87473"/>
                    <a:pt x="391011" y="195373"/>
                  </a:cubicBezTo>
                  <a:lnTo>
                    <a:pt x="391011" y="195373"/>
                  </a:lnTo>
                  <a:cubicBezTo>
                    <a:pt x="391011" y="303274"/>
                    <a:pt x="303480" y="390747"/>
                    <a:pt x="195505" y="390747"/>
                  </a:cubicBezTo>
                  <a:lnTo>
                    <a:pt x="195505" y="390747"/>
                  </a:lnTo>
                  <a:cubicBezTo>
                    <a:pt x="87532" y="390747"/>
                    <a:pt x="0" y="303274"/>
                    <a:pt x="0" y="195373"/>
                  </a:cubicBezTo>
                  <a:lnTo>
                    <a:pt x="0" y="195373"/>
                  </a:lnTo>
                  <a:cubicBezTo>
                    <a:pt x="0" y="87469"/>
                    <a:pt x="87532" y="0"/>
                    <a:pt x="19550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4EB4DDC4-1B3A-DA3B-97EA-F7E9E99CFC6B}"/>
                </a:ext>
              </a:extLst>
            </p:cNvPr>
            <p:cNvSpPr/>
            <p:nvPr/>
          </p:nvSpPr>
          <p:spPr>
            <a:xfrm>
              <a:off x="8169572" y="3318056"/>
              <a:ext cx="2182483" cy="387209"/>
            </a:xfrm>
            <a:custGeom>
              <a:avLst/>
              <a:gdLst>
                <a:gd name="connsiteX0" fmla="*/ 1988748 w 2182483"/>
                <a:gd name="connsiteY0" fmla="*/ 387209 h 387209"/>
                <a:gd name="connsiteX1" fmla="*/ 193735 w 2182483"/>
                <a:gd name="connsiteY1" fmla="*/ 387209 h 387209"/>
                <a:gd name="connsiteX2" fmla="*/ 0 w 2182483"/>
                <a:gd name="connsiteY2" fmla="*/ 193605 h 387209"/>
                <a:gd name="connsiteX3" fmla="*/ 0 w 2182483"/>
                <a:gd name="connsiteY3" fmla="*/ 193605 h 387209"/>
                <a:gd name="connsiteX4" fmla="*/ 193735 w 2182483"/>
                <a:gd name="connsiteY4" fmla="*/ 0 h 387209"/>
                <a:gd name="connsiteX5" fmla="*/ 1988748 w 2182483"/>
                <a:gd name="connsiteY5" fmla="*/ 0 h 387209"/>
                <a:gd name="connsiteX6" fmla="*/ 2182484 w 2182483"/>
                <a:gd name="connsiteY6" fmla="*/ 193605 h 387209"/>
                <a:gd name="connsiteX7" fmla="*/ 2182484 w 2182483"/>
                <a:gd name="connsiteY7" fmla="*/ 193605 h 387209"/>
                <a:gd name="connsiteX8" fmla="*/ 1988748 w 2182483"/>
                <a:gd name="connsiteY8" fmla="*/ 387209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2483" h="387209">
                  <a:moveTo>
                    <a:pt x="1988748" y="387209"/>
                  </a:moveTo>
                  <a:lnTo>
                    <a:pt x="193735" y="387209"/>
                  </a:lnTo>
                  <a:cubicBezTo>
                    <a:pt x="86739" y="387209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80"/>
                    <a:pt x="86739" y="0"/>
                    <a:pt x="193735" y="0"/>
                  </a:cubicBezTo>
                  <a:lnTo>
                    <a:pt x="1988748" y="0"/>
                  </a:lnTo>
                  <a:cubicBezTo>
                    <a:pt x="2095745" y="0"/>
                    <a:pt x="2182484" y="86680"/>
                    <a:pt x="2182484" y="193605"/>
                  </a:cubicBezTo>
                  <a:lnTo>
                    <a:pt x="2182484" y="193605"/>
                  </a:lnTo>
                  <a:cubicBezTo>
                    <a:pt x="2182484" y="300529"/>
                    <a:pt x="2095745" y="387209"/>
                    <a:pt x="1988748" y="387209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E6CCFD91-96B8-3670-D942-3F3A013191EC}"/>
                </a:ext>
              </a:extLst>
            </p:cNvPr>
            <p:cNvSpPr/>
            <p:nvPr/>
          </p:nvSpPr>
          <p:spPr>
            <a:xfrm>
              <a:off x="11016287" y="2796510"/>
              <a:ext cx="972629" cy="387209"/>
            </a:xfrm>
            <a:custGeom>
              <a:avLst/>
              <a:gdLst>
                <a:gd name="connsiteX0" fmla="*/ 778894 w 972629"/>
                <a:gd name="connsiteY0" fmla="*/ 387209 h 387209"/>
                <a:gd name="connsiteX1" fmla="*/ 193735 w 972629"/>
                <a:gd name="connsiteY1" fmla="*/ 387209 h 387209"/>
                <a:gd name="connsiteX2" fmla="*/ 0 w 972629"/>
                <a:gd name="connsiteY2" fmla="*/ 193605 h 387209"/>
                <a:gd name="connsiteX3" fmla="*/ 0 w 972629"/>
                <a:gd name="connsiteY3" fmla="*/ 193605 h 387209"/>
                <a:gd name="connsiteX4" fmla="*/ 193735 w 972629"/>
                <a:gd name="connsiteY4" fmla="*/ 0 h 387209"/>
                <a:gd name="connsiteX5" fmla="*/ 778894 w 972629"/>
                <a:gd name="connsiteY5" fmla="*/ 0 h 387209"/>
                <a:gd name="connsiteX6" fmla="*/ 972629 w 972629"/>
                <a:gd name="connsiteY6" fmla="*/ 193605 h 387209"/>
                <a:gd name="connsiteX7" fmla="*/ 972629 w 972629"/>
                <a:gd name="connsiteY7" fmla="*/ 193605 h 387209"/>
                <a:gd name="connsiteX8" fmla="*/ 778894 w 972629"/>
                <a:gd name="connsiteY8" fmla="*/ 387209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72629" h="387209">
                  <a:moveTo>
                    <a:pt x="778894" y="387209"/>
                  </a:moveTo>
                  <a:lnTo>
                    <a:pt x="193735" y="387209"/>
                  </a:lnTo>
                  <a:cubicBezTo>
                    <a:pt x="86739" y="387209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80"/>
                    <a:pt x="86739" y="0"/>
                    <a:pt x="193735" y="0"/>
                  </a:cubicBezTo>
                  <a:lnTo>
                    <a:pt x="778894" y="0"/>
                  </a:lnTo>
                  <a:cubicBezTo>
                    <a:pt x="885890" y="0"/>
                    <a:pt x="972629" y="86680"/>
                    <a:pt x="972629" y="193605"/>
                  </a:cubicBezTo>
                  <a:lnTo>
                    <a:pt x="972629" y="193605"/>
                  </a:lnTo>
                  <a:cubicBezTo>
                    <a:pt x="972629" y="300529"/>
                    <a:pt x="885890" y="387209"/>
                    <a:pt x="778894" y="387209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7FDE7D94-F473-120C-E47E-215F521717EB}"/>
                </a:ext>
              </a:extLst>
            </p:cNvPr>
            <p:cNvSpPr/>
            <p:nvPr/>
          </p:nvSpPr>
          <p:spPr>
            <a:xfrm>
              <a:off x="10858135" y="3847502"/>
              <a:ext cx="1130780" cy="387209"/>
            </a:xfrm>
            <a:custGeom>
              <a:avLst/>
              <a:gdLst>
                <a:gd name="connsiteX0" fmla="*/ 937045 w 1130780"/>
                <a:gd name="connsiteY0" fmla="*/ 387209 h 387209"/>
                <a:gd name="connsiteX1" fmla="*/ 193735 w 1130780"/>
                <a:gd name="connsiteY1" fmla="*/ 387209 h 387209"/>
                <a:gd name="connsiteX2" fmla="*/ 0 w 1130780"/>
                <a:gd name="connsiteY2" fmla="*/ 193605 h 387209"/>
                <a:gd name="connsiteX3" fmla="*/ 0 w 1130780"/>
                <a:gd name="connsiteY3" fmla="*/ 193605 h 387209"/>
                <a:gd name="connsiteX4" fmla="*/ 193735 w 1130780"/>
                <a:gd name="connsiteY4" fmla="*/ 0 h 387209"/>
                <a:gd name="connsiteX5" fmla="*/ 937045 w 1130780"/>
                <a:gd name="connsiteY5" fmla="*/ 0 h 387209"/>
                <a:gd name="connsiteX6" fmla="*/ 1130781 w 1130780"/>
                <a:gd name="connsiteY6" fmla="*/ 193605 h 387209"/>
                <a:gd name="connsiteX7" fmla="*/ 1130781 w 1130780"/>
                <a:gd name="connsiteY7" fmla="*/ 193605 h 387209"/>
                <a:gd name="connsiteX8" fmla="*/ 937045 w 1130780"/>
                <a:gd name="connsiteY8" fmla="*/ 387209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0780" h="387209">
                  <a:moveTo>
                    <a:pt x="937045" y="387209"/>
                  </a:moveTo>
                  <a:lnTo>
                    <a:pt x="193735" y="387209"/>
                  </a:lnTo>
                  <a:cubicBezTo>
                    <a:pt x="86739" y="387209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80"/>
                    <a:pt x="86739" y="0"/>
                    <a:pt x="193735" y="0"/>
                  </a:cubicBezTo>
                  <a:lnTo>
                    <a:pt x="937045" y="0"/>
                  </a:lnTo>
                  <a:cubicBezTo>
                    <a:pt x="1044042" y="0"/>
                    <a:pt x="1130781" y="86680"/>
                    <a:pt x="1130781" y="193605"/>
                  </a:cubicBezTo>
                  <a:lnTo>
                    <a:pt x="1130781" y="193605"/>
                  </a:lnTo>
                  <a:cubicBezTo>
                    <a:pt x="1130781" y="300529"/>
                    <a:pt x="1044042" y="387209"/>
                    <a:pt x="937045" y="387209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6DC93149-076B-BF9A-5959-2E0C27BAF3B3}"/>
                </a:ext>
              </a:extLst>
            </p:cNvPr>
            <p:cNvSpPr/>
            <p:nvPr/>
          </p:nvSpPr>
          <p:spPr>
            <a:xfrm>
              <a:off x="8169572" y="2796513"/>
              <a:ext cx="2751823" cy="387209"/>
            </a:xfrm>
            <a:custGeom>
              <a:avLst/>
              <a:gdLst>
                <a:gd name="connsiteX0" fmla="*/ 193735 w 2751823"/>
                <a:gd name="connsiteY0" fmla="*/ 0 h 387209"/>
                <a:gd name="connsiteX1" fmla="*/ 2558087 w 2751823"/>
                <a:gd name="connsiteY1" fmla="*/ 0 h 387209"/>
                <a:gd name="connsiteX2" fmla="*/ 2751824 w 2751823"/>
                <a:gd name="connsiteY2" fmla="*/ 193605 h 387209"/>
                <a:gd name="connsiteX3" fmla="*/ 2751824 w 2751823"/>
                <a:gd name="connsiteY3" fmla="*/ 193605 h 387209"/>
                <a:gd name="connsiteX4" fmla="*/ 2558087 w 2751823"/>
                <a:gd name="connsiteY4" fmla="*/ 387209 h 387209"/>
                <a:gd name="connsiteX5" fmla="*/ 193735 w 2751823"/>
                <a:gd name="connsiteY5" fmla="*/ 387209 h 387209"/>
                <a:gd name="connsiteX6" fmla="*/ 0 w 2751823"/>
                <a:gd name="connsiteY6" fmla="*/ 193605 h 387209"/>
                <a:gd name="connsiteX7" fmla="*/ 0 w 2751823"/>
                <a:gd name="connsiteY7" fmla="*/ 193605 h 387209"/>
                <a:gd name="connsiteX8" fmla="*/ 193735 w 2751823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51823" h="387209">
                  <a:moveTo>
                    <a:pt x="193735" y="0"/>
                  </a:moveTo>
                  <a:lnTo>
                    <a:pt x="2558087" y="0"/>
                  </a:lnTo>
                  <a:cubicBezTo>
                    <a:pt x="2665085" y="0"/>
                    <a:pt x="2751824" y="86680"/>
                    <a:pt x="2751824" y="193605"/>
                  </a:cubicBezTo>
                  <a:lnTo>
                    <a:pt x="2751824" y="193605"/>
                  </a:lnTo>
                  <a:cubicBezTo>
                    <a:pt x="2751824" y="300529"/>
                    <a:pt x="2665085" y="387209"/>
                    <a:pt x="2558087" y="387209"/>
                  </a:cubicBezTo>
                  <a:lnTo>
                    <a:pt x="193735" y="387209"/>
                  </a:lnTo>
                  <a:cubicBezTo>
                    <a:pt x="86739" y="387209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3" y="86677"/>
                    <a:pt x="86739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5DB9AF42-2E29-9C1C-08BB-8E523B5618AE}"/>
                </a:ext>
              </a:extLst>
            </p:cNvPr>
            <p:cNvSpPr/>
            <p:nvPr/>
          </p:nvSpPr>
          <p:spPr>
            <a:xfrm>
              <a:off x="9260814" y="5925784"/>
              <a:ext cx="391010" cy="390746"/>
            </a:xfrm>
            <a:custGeom>
              <a:avLst/>
              <a:gdLst>
                <a:gd name="connsiteX0" fmla="*/ 195505 w 391010"/>
                <a:gd name="connsiteY0" fmla="*/ 0 h 390746"/>
                <a:gd name="connsiteX1" fmla="*/ 195505 w 391010"/>
                <a:gd name="connsiteY1" fmla="*/ 0 h 390746"/>
                <a:gd name="connsiteX2" fmla="*/ 391010 w 391010"/>
                <a:gd name="connsiteY2" fmla="*/ 195373 h 390746"/>
                <a:gd name="connsiteX3" fmla="*/ 391010 w 391010"/>
                <a:gd name="connsiteY3" fmla="*/ 195373 h 390746"/>
                <a:gd name="connsiteX4" fmla="*/ 195505 w 391010"/>
                <a:gd name="connsiteY4" fmla="*/ 390747 h 390746"/>
                <a:gd name="connsiteX5" fmla="*/ 195505 w 391010"/>
                <a:gd name="connsiteY5" fmla="*/ 390747 h 390746"/>
                <a:gd name="connsiteX6" fmla="*/ 0 w 391010"/>
                <a:gd name="connsiteY6" fmla="*/ 195373 h 390746"/>
                <a:gd name="connsiteX7" fmla="*/ 0 w 391010"/>
                <a:gd name="connsiteY7" fmla="*/ 195373 h 390746"/>
                <a:gd name="connsiteX8" fmla="*/ 195505 w 391010"/>
                <a:gd name="connsiteY8" fmla="*/ 0 h 39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10" h="390746">
                  <a:moveTo>
                    <a:pt x="195505" y="0"/>
                  </a:moveTo>
                  <a:lnTo>
                    <a:pt x="195505" y="0"/>
                  </a:lnTo>
                  <a:cubicBezTo>
                    <a:pt x="303479" y="0"/>
                    <a:pt x="391010" y="87473"/>
                    <a:pt x="391010" y="195373"/>
                  </a:cubicBezTo>
                  <a:lnTo>
                    <a:pt x="391010" y="195373"/>
                  </a:lnTo>
                  <a:cubicBezTo>
                    <a:pt x="391010" y="303274"/>
                    <a:pt x="303479" y="390747"/>
                    <a:pt x="195505" y="390747"/>
                  </a:cubicBezTo>
                  <a:lnTo>
                    <a:pt x="195505" y="390747"/>
                  </a:lnTo>
                  <a:cubicBezTo>
                    <a:pt x="87531" y="390747"/>
                    <a:pt x="0" y="303274"/>
                    <a:pt x="0" y="195373"/>
                  </a:cubicBezTo>
                  <a:lnTo>
                    <a:pt x="0" y="195373"/>
                  </a:lnTo>
                  <a:cubicBezTo>
                    <a:pt x="0" y="87469"/>
                    <a:pt x="87531" y="0"/>
                    <a:pt x="19550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927EC8B1-E3B6-B9FB-4E90-D253A725E7E4}"/>
                </a:ext>
              </a:extLst>
            </p:cNvPr>
            <p:cNvSpPr/>
            <p:nvPr/>
          </p:nvSpPr>
          <p:spPr>
            <a:xfrm>
              <a:off x="8169572" y="5925784"/>
              <a:ext cx="2585766" cy="387206"/>
            </a:xfrm>
            <a:custGeom>
              <a:avLst/>
              <a:gdLst>
                <a:gd name="connsiteX0" fmla="*/ 193735 w 2585766"/>
                <a:gd name="connsiteY0" fmla="*/ 0 h 387206"/>
                <a:gd name="connsiteX1" fmla="*/ 2392031 w 2585766"/>
                <a:gd name="connsiteY1" fmla="*/ 0 h 387206"/>
                <a:gd name="connsiteX2" fmla="*/ 2585766 w 2585766"/>
                <a:gd name="connsiteY2" fmla="*/ 193605 h 387206"/>
                <a:gd name="connsiteX3" fmla="*/ 2585766 w 2585766"/>
                <a:gd name="connsiteY3" fmla="*/ 193605 h 387206"/>
                <a:gd name="connsiteX4" fmla="*/ 2392031 w 2585766"/>
                <a:gd name="connsiteY4" fmla="*/ 387206 h 387206"/>
                <a:gd name="connsiteX5" fmla="*/ 193735 w 2585766"/>
                <a:gd name="connsiteY5" fmla="*/ 387206 h 387206"/>
                <a:gd name="connsiteX6" fmla="*/ 0 w 2585766"/>
                <a:gd name="connsiteY6" fmla="*/ 193605 h 387206"/>
                <a:gd name="connsiteX7" fmla="*/ 0 w 2585766"/>
                <a:gd name="connsiteY7" fmla="*/ 193605 h 387206"/>
                <a:gd name="connsiteX8" fmla="*/ 193735 w 2585766"/>
                <a:gd name="connsiteY8" fmla="*/ 0 h 38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85766" h="387206">
                  <a:moveTo>
                    <a:pt x="193735" y="0"/>
                  </a:moveTo>
                  <a:lnTo>
                    <a:pt x="2392031" y="0"/>
                  </a:lnTo>
                  <a:cubicBezTo>
                    <a:pt x="2499027" y="0"/>
                    <a:pt x="2585766" y="86680"/>
                    <a:pt x="2585766" y="193605"/>
                  </a:cubicBezTo>
                  <a:lnTo>
                    <a:pt x="2585766" y="193605"/>
                  </a:lnTo>
                  <a:cubicBezTo>
                    <a:pt x="2585766" y="300529"/>
                    <a:pt x="2499027" y="387206"/>
                    <a:pt x="2392031" y="387206"/>
                  </a:cubicBezTo>
                  <a:lnTo>
                    <a:pt x="193735" y="387206"/>
                  </a:lnTo>
                  <a:cubicBezTo>
                    <a:pt x="86739" y="387206"/>
                    <a:pt x="0" y="300526"/>
                    <a:pt x="0" y="193605"/>
                  </a:cubicBezTo>
                  <a:lnTo>
                    <a:pt x="0" y="193605"/>
                  </a:lnTo>
                  <a:cubicBezTo>
                    <a:pt x="3" y="86677"/>
                    <a:pt x="86739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74A2DB5F-C0E4-66DD-BDE5-FFCC90A93C73}"/>
                </a:ext>
              </a:extLst>
            </p:cNvPr>
            <p:cNvSpPr/>
            <p:nvPr/>
          </p:nvSpPr>
          <p:spPr>
            <a:xfrm>
              <a:off x="10858135" y="5925784"/>
              <a:ext cx="1130780" cy="387209"/>
            </a:xfrm>
            <a:custGeom>
              <a:avLst/>
              <a:gdLst>
                <a:gd name="connsiteX0" fmla="*/ 193735 w 1130780"/>
                <a:gd name="connsiteY0" fmla="*/ 0 h 387209"/>
                <a:gd name="connsiteX1" fmla="*/ 937045 w 1130780"/>
                <a:gd name="connsiteY1" fmla="*/ 0 h 387209"/>
                <a:gd name="connsiteX2" fmla="*/ 1130781 w 1130780"/>
                <a:gd name="connsiteY2" fmla="*/ 193605 h 387209"/>
                <a:gd name="connsiteX3" fmla="*/ 1130781 w 1130780"/>
                <a:gd name="connsiteY3" fmla="*/ 193605 h 387209"/>
                <a:gd name="connsiteX4" fmla="*/ 937045 w 1130780"/>
                <a:gd name="connsiteY4" fmla="*/ 387209 h 387209"/>
                <a:gd name="connsiteX5" fmla="*/ 193735 w 1130780"/>
                <a:gd name="connsiteY5" fmla="*/ 387209 h 387209"/>
                <a:gd name="connsiteX6" fmla="*/ 0 w 1130780"/>
                <a:gd name="connsiteY6" fmla="*/ 193605 h 387209"/>
                <a:gd name="connsiteX7" fmla="*/ 0 w 1130780"/>
                <a:gd name="connsiteY7" fmla="*/ 193605 h 387209"/>
                <a:gd name="connsiteX8" fmla="*/ 193735 w 1130780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0780" h="387209">
                  <a:moveTo>
                    <a:pt x="193735" y="0"/>
                  </a:moveTo>
                  <a:lnTo>
                    <a:pt x="937045" y="0"/>
                  </a:lnTo>
                  <a:cubicBezTo>
                    <a:pt x="1044042" y="0"/>
                    <a:pt x="1130781" y="86680"/>
                    <a:pt x="1130781" y="193605"/>
                  </a:cubicBezTo>
                  <a:lnTo>
                    <a:pt x="1130781" y="193605"/>
                  </a:lnTo>
                  <a:cubicBezTo>
                    <a:pt x="1130781" y="300529"/>
                    <a:pt x="1044042" y="387209"/>
                    <a:pt x="937045" y="387209"/>
                  </a:cubicBezTo>
                  <a:lnTo>
                    <a:pt x="193735" y="387209"/>
                  </a:lnTo>
                  <a:cubicBezTo>
                    <a:pt x="86739" y="387209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77"/>
                    <a:pt x="86739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E21518F5-EDB5-1D0A-DB97-C90131E2A58B}"/>
                </a:ext>
              </a:extLst>
            </p:cNvPr>
            <p:cNvSpPr/>
            <p:nvPr/>
          </p:nvSpPr>
          <p:spPr>
            <a:xfrm>
              <a:off x="11601445" y="4882691"/>
              <a:ext cx="391010" cy="390746"/>
            </a:xfrm>
            <a:custGeom>
              <a:avLst/>
              <a:gdLst>
                <a:gd name="connsiteX0" fmla="*/ 195505 w 391010"/>
                <a:gd name="connsiteY0" fmla="*/ 0 h 390746"/>
                <a:gd name="connsiteX1" fmla="*/ 195505 w 391010"/>
                <a:gd name="connsiteY1" fmla="*/ 0 h 390746"/>
                <a:gd name="connsiteX2" fmla="*/ 391011 w 391010"/>
                <a:gd name="connsiteY2" fmla="*/ 195373 h 390746"/>
                <a:gd name="connsiteX3" fmla="*/ 391011 w 391010"/>
                <a:gd name="connsiteY3" fmla="*/ 195373 h 390746"/>
                <a:gd name="connsiteX4" fmla="*/ 195505 w 391010"/>
                <a:gd name="connsiteY4" fmla="*/ 390747 h 390746"/>
                <a:gd name="connsiteX5" fmla="*/ 195505 w 391010"/>
                <a:gd name="connsiteY5" fmla="*/ 390747 h 390746"/>
                <a:gd name="connsiteX6" fmla="*/ 0 w 391010"/>
                <a:gd name="connsiteY6" fmla="*/ 195373 h 390746"/>
                <a:gd name="connsiteX7" fmla="*/ 0 w 391010"/>
                <a:gd name="connsiteY7" fmla="*/ 195373 h 390746"/>
                <a:gd name="connsiteX8" fmla="*/ 195505 w 391010"/>
                <a:gd name="connsiteY8" fmla="*/ 0 h 39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10" h="390746">
                  <a:moveTo>
                    <a:pt x="195505" y="0"/>
                  </a:moveTo>
                  <a:lnTo>
                    <a:pt x="195505" y="0"/>
                  </a:lnTo>
                  <a:cubicBezTo>
                    <a:pt x="303479" y="0"/>
                    <a:pt x="391011" y="87473"/>
                    <a:pt x="391011" y="195373"/>
                  </a:cubicBezTo>
                  <a:lnTo>
                    <a:pt x="391011" y="195373"/>
                  </a:lnTo>
                  <a:cubicBezTo>
                    <a:pt x="391011" y="303274"/>
                    <a:pt x="303479" y="390747"/>
                    <a:pt x="195505" y="390747"/>
                  </a:cubicBezTo>
                  <a:lnTo>
                    <a:pt x="195505" y="390747"/>
                  </a:lnTo>
                  <a:cubicBezTo>
                    <a:pt x="87532" y="390747"/>
                    <a:pt x="0" y="303274"/>
                    <a:pt x="0" y="195373"/>
                  </a:cubicBezTo>
                  <a:lnTo>
                    <a:pt x="0" y="195373"/>
                  </a:lnTo>
                  <a:cubicBezTo>
                    <a:pt x="0" y="87473"/>
                    <a:pt x="87532" y="0"/>
                    <a:pt x="19550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C0903538-3909-1C2F-8244-C47C2350163D}"/>
                </a:ext>
              </a:extLst>
            </p:cNvPr>
            <p:cNvSpPr/>
            <p:nvPr/>
          </p:nvSpPr>
          <p:spPr>
            <a:xfrm>
              <a:off x="8169572" y="6455230"/>
              <a:ext cx="759124" cy="387209"/>
            </a:xfrm>
            <a:custGeom>
              <a:avLst/>
              <a:gdLst>
                <a:gd name="connsiteX0" fmla="*/ 193735 w 759124"/>
                <a:gd name="connsiteY0" fmla="*/ 0 h 387209"/>
                <a:gd name="connsiteX1" fmla="*/ 565389 w 759124"/>
                <a:gd name="connsiteY1" fmla="*/ 0 h 387209"/>
                <a:gd name="connsiteX2" fmla="*/ 759124 w 759124"/>
                <a:gd name="connsiteY2" fmla="*/ 193605 h 387209"/>
                <a:gd name="connsiteX3" fmla="*/ 759124 w 759124"/>
                <a:gd name="connsiteY3" fmla="*/ 193605 h 387209"/>
                <a:gd name="connsiteX4" fmla="*/ 565389 w 759124"/>
                <a:gd name="connsiteY4" fmla="*/ 387210 h 387209"/>
                <a:gd name="connsiteX5" fmla="*/ 193735 w 759124"/>
                <a:gd name="connsiteY5" fmla="*/ 387210 h 387209"/>
                <a:gd name="connsiteX6" fmla="*/ 0 w 759124"/>
                <a:gd name="connsiteY6" fmla="*/ 193605 h 387209"/>
                <a:gd name="connsiteX7" fmla="*/ 0 w 759124"/>
                <a:gd name="connsiteY7" fmla="*/ 193605 h 387209"/>
                <a:gd name="connsiteX8" fmla="*/ 193735 w 759124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9124" h="387209">
                  <a:moveTo>
                    <a:pt x="193735" y="0"/>
                  </a:moveTo>
                  <a:lnTo>
                    <a:pt x="565389" y="0"/>
                  </a:lnTo>
                  <a:cubicBezTo>
                    <a:pt x="672386" y="0"/>
                    <a:pt x="759124" y="86680"/>
                    <a:pt x="759124" y="193605"/>
                  </a:cubicBezTo>
                  <a:lnTo>
                    <a:pt x="759124" y="193605"/>
                  </a:lnTo>
                  <a:cubicBezTo>
                    <a:pt x="759124" y="300529"/>
                    <a:pt x="672386" y="387210"/>
                    <a:pt x="565389" y="387210"/>
                  </a:cubicBezTo>
                  <a:lnTo>
                    <a:pt x="193735" y="387210"/>
                  </a:lnTo>
                  <a:cubicBezTo>
                    <a:pt x="86739" y="387210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3" y="86680"/>
                    <a:pt x="86739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E5CD4555-DA58-278B-0FF3-3FE6386A46B7}"/>
                </a:ext>
              </a:extLst>
            </p:cNvPr>
            <p:cNvSpPr/>
            <p:nvPr/>
          </p:nvSpPr>
          <p:spPr>
            <a:xfrm>
              <a:off x="9015680" y="6455230"/>
              <a:ext cx="877736" cy="387209"/>
            </a:xfrm>
            <a:custGeom>
              <a:avLst/>
              <a:gdLst>
                <a:gd name="connsiteX0" fmla="*/ 193735 w 877736"/>
                <a:gd name="connsiteY0" fmla="*/ 0 h 387209"/>
                <a:gd name="connsiteX1" fmla="*/ 684001 w 877736"/>
                <a:gd name="connsiteY1" fmla="*/ 0 h 387209"/>
                <a:gd name="connsiteX2" fmla="*/ 877737 w 877736"/>
                <a:gd name="connsiteY2" fmla="*/ 193605 h 387209"/>
                <a:gd name="connsiteX3" fmla="*/ 877737 w 877736"/>
                <a:gd name="connsiteY3" fmla="*/ 193605 h 387209"/>
                <a:gd name="connsiteX4" fmla="*/ 684001 w 877736"/>
                <a:gd name="connsiteY4" fmla="*/ 387210 h 387209"/>
                <a:gd name="connsiteX5" fmla="*/ 193735 w 877736"/>
                <a:gd name="connsiteY5" fmla="*/ 387210 h 387209"/>
                <a:gd name="connsiteX6" fmla="*/ 0 w 877736"/>
                <a:gd name="connsiteY6" fmla="*/ 193605 h 387209"/>
                <a:gd name="connsiteX7" fmla="*/ 0 w 877736"/>
                <a:gd name="connsiteY7" fmla="*/ 193605 h 387209"/>
                <a:gd name="connsiteX8" fmla="*/ 193735 w 877736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7736" h="387209">
                  <a:moveTo>
                    <a:pt x="193735" y="0"/>
                  </a:moveTo>
                  <a:lnTo>
                    <a:pt x="684001" y="0"/>
                  </a:lnTo>
                  <a:cubicBezTo>
                    <a:pt x="790998" y="0"/>
                    <a:pt x="877737" y="86680"/>
                    <a:pt x="877737" y="193605"/>
                  </a:cubicBezTo>
                  <a:lnTo>
                    <a:pt x="877737" y="193605"/>
                  </a:lnTo>
                  <a:cubicBezTo>
                    <a:pt x="877737" y="300529"/>
                    <a:pt x="790998" y="387210"/>
                    <a:pt x="684001" y="387210"/>
                  </a:cubicBezTo>
                  <a:lnTo>
                    <a:pt x="193735" y="387210"/>
                  </a:lnTo>
                  <a:cubicBezTo>
                    <a:pt x="86739" y="387210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3" y="86680"/>
                    <a:pt x="86739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1D8A6208-BF85-F4A1-F4ED-5DAE98AF8763}"/>
                </a:ext>
              </a:extLst>
            </p:cNvPr>
            <p:cNvSpPr/>
            <p:nvPr/>
          </p:nvSpPr>
          <p:spPr>
            <a:xfrm>
              <a:off x="9996214" y="6455230"/>
              <a:ext cx="1992702" cy="387209"/>
            </a:xfrm>
            <a:custGeom>
              <a:avLst/>
              <a:gdLst>
                <a:gd name="connsiteX0" fmla="*/ 193735 w 1992702"/>
                <a:gd name="connsiteY0" fmla="*/ 0 h 387209"/>
                <a:gd name="connsiteX1" fmla="*/ 1798967 w 1992702"/>
                <a:gd name="connsiteY1" fmla="*/ 0 h 387209"/>
                <a:gd name="connsiteX2" fmla="*/ 1992702 w 1992702"/>
                <a:gd name="connsiteY2" fmla="*/ 193605 h 387209"/>
                <a:gd name="connsiteX3" fmla="*/ 1992702 w 1992702"/>
                <a:gd name="connsiteY3" fmla="*/ 193605 h 387209"/>
                <a:gd name="connsiteX4" fmla="*/ 1798967 w 1992702"/>
                <a:gd name="connsiteY4" fmla="*/ 387210 h 387209"/>
                <a:gd name="connsiteX5" fmla="*/ 193735 w 1992702"/>
                <a:gd name="connsiteY5" fmla="*/ 387210 h 387209"/>
                <a:gd name="connsiteX6" fmla="*/ 0 w 1992702"/>
                <a:gd name="connsiteY6" fmla="*/ 193605 h 387209"/>
                <a:gd name="connsiteX7" fmla="*/ 0 w 1992702"/>
                <a:gd name="connsiteY7" fmla="*/ 193605 h 387209"/>
                <a:gd name="connsiteX8" fmla="*/ 193735 w 1992702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92702" h="387209">
                  <a:moveTo>
                    <a:pt x="193735" y="0"/>
                  </a:moveTo>
                  <a:lnTo>
                    <a:pt x="1798967" y="0"/>
                  </a:lnTo>
                  <a:cubicBezTo>
                    <a:pt x="1905963" y="0"/>
                    <a:pt x="1992702" y="86680"/>
                    <a:pt x="1992702" y="193605"/>
                  </a:cubicBezTo>
                  <a:lnTo>
                    <a:pt x="1992702" y="193605"/>
                  </a:lnTo>
                  <a:cubicBezTo>
                    <a:pt x="1992702" y="300529"/>
                    <a:pt x="1905963" y="387210"/>
                    <a:pt x="1798967" y="387210"/>
                  </a:cubicBezTo>
                  <a:lnTo>
                    <a:pt x="193735" y="387210"/>
                  </a:lnTo>
                  <a:cubicBezTo>
                    <a:pt x="86739" y="387210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80"/>
                    <a:pt x="86739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A6825D44-A1E7-11F3-6A67-DD554DB01BE4}"/>
                </a:ext>
              </a:extLst>
            </p:cNvPr>
            <p:cNvSpPr/>
            <p:nvPr/>
          </p:nvSpPr>
          <p:spPr>
            <a:xfrm>
              <a:off x="10126690" y="6644883"/>
              <a:ext cx="1771288" cy="3343"/>
            </a:xfrm>
            <a:custGeom>
              <a:avLst/>
              <a:gdLst>
                <a:gd name="connsiteX0" fmla="*/ 0 w 1771288"/>
                <a:gd name="connsiteY0" fmla="*/ 0 h 3343"/>
                <a:gd name="connsiteX1" fmla="*/ 1771288 w 1771288"/>
                <a:gd name="connsiteY1" fmla="*/ 0 h 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71288" h="3343">
                  <a:moveTo>
                    <a:pt x="0" y="0"/>
                  </a:moveTo>
                  <a:lnTo>
                    <a:pt x="1771288" y="0"/>
                  </a:lnTo>
                </a:path>
              </a:pathLst>
            </a:custGeom>
            <a:ln w="6688" cap="flat">
              <a:solidFill>
                <a:srgbClr val="E69D8D"/>
              </a:solidFill>
              <a:custDash>
                <a:ds d="531795" sp="709065"/>
              </a:custDash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F290405D-61E7-C97F-E211-03647D4B14D6}"/>
                </a:ext>
              </a:extLst>
            </p:cNvPr>
            <p:cNvSpPr/>
            <p:nvPr/>
          </p:nvSpPr>
          <p:spPr>
            <a:xfrm>
              <a:off x="11146760" y="3337812"/>
              <a:ext cx="363747" cy="347697"/>
            </a:xfrm>
            <a:custGeom>
              <a:avLst/>
              <a:gdLst>
                <a:gd name="connsiteX0" fmla="*/ 173966 w 363747"/>
                <a:gd name="connsiteY0" fmla="*/ 0 h 347697"/>
                <a:gd name="connsiteX1" fmla="*/ 189781 w 363747"/>
                <a:gd name="connsiteY1" fmla="*/ 0 h 347697"/>
                <a:gd name="connsiteX2" fmla="*/ 363748 w 363747"/>
                <a:gd name="connsiteY2" fmla="*/ 173849 h 347697"/>
                <a:gd name="connsiteX3" fmla="*/ 363748 w 363747"/>
                <a:gd name="connsiteY3" fmla="*/ 173849 h 347697"/>
                <a:gd name="connsiteX4" fmla="*/ 189781 w 363747"/>
                <a:gd name="connsiteY4" fmla="*/ 347697 h 347697"/>
                <a:gd name="connsiteX5" fmla="*/ 173966 w 363747"/>
                <a:gd name="connsiteY5" fmla="*/ 347697 h 347697"/>
                <a:gd name="connsiteX6" fmla="*/ 0 w 363747"/>
                <a:gd name="connsiteY6" fmla="*/ 173849 h 347697"/>
                <a:gd name="connsiteX7" fmla="*/ 0 w 363747"/>
                <a:gd name="connsiteY7" fmla="*/ 173849 h 347697"/>
                <a:gd name="connsiteX8" fmla="*/ 173966 w 363747"/>
                <a:gd name="connsiteY8" fmla="*/ 0 h 347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3747" h="347697">
                  <a:moveTo>
                    <a:pt x="173966" y="0"/>
                  </a:moveTo>
                  <a:lnTo>
                    <a:pt x="189781" y="0"/>
                  </a:lnTo>
                  <a:cubicBezTo>
                    <a:pt x="285861" y="0"/>
                    <a:pt x="363748" y="77834"/>
                    <a:pt x="363748" y="173849"/>
                  </a:cubicBezTo>
                  <a:lnTo>
                    <a:pt x="363748" y="173849"/>
                  </a:lnTo>
                  <a:cubicBezTo>
                    <a:pt x="363748" y="269864"/>
                    <a:pt x="285861" y="347697"/>
                    <a:pt x="189781" y="347697"/>
                  </a:cubicBezTo>
                  <a:lnTo>
                    <a:pt x="173966" y="347697"/>
                  </a:lnTo>
                  <a:cubicBezTo>
                    <a:pt x="77886" y="347697"/>
                    <a:pt x="0" y="269864"/>
                    <a:pt x="0" y="173849"/>
                  </a:cubicBezTo>
                  <a:lnTo>
                    <a:pt x="0" y="173849"/>
                  </a:lnTo>
                  <a:cubicBezTo>
                    <a:pt x="3" y="77834"/>
                    <a:pt x="77890" y="0"/>
                    <a:pt x="173966" y="0"/>
                  </a:cubicBezTo>
                  <a:close/>
                </a:path>
              </a:pathLst>
            </a:custGeom>
            <a:solidFill>
              <a:srgbClr val="28343C">
                <a:alpha val="50000"/>
              </a:srgbClr>
            </a:solidFill>
            <a:ln w="33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15F631AB-3445-0AE6-163A-0D901E36B95F}"/>
                </a:ext>
              </a:extLst>
            </p:cNvPr>
            <p:cNvSpPr/>
            <p:nvPr/>
          </p:nvSpPr>
          <p:spPr>
            <a:xfrm>
              <a:off x="10925350" y="5985048"/>
              <a:ext cx="281909" cy="277349"/>
            </a:xfrm>
            <a:custGeom>
              <a:avLst/>
              <a:gdLst>
                <a:gd name="connsiteX0" fmla="*/ 140914 w 281909"/>
                <a:gd name="connsiteY0" fmla="*/ 0 h 277349"/>
                <a:gd name="connsiteX1" fmla="*/ 140995 w 281909"/>
                <a:gd name="connsiteY1" fmla="*/ 138543 h 277349"/>
                <a:gd name="connsiteX2" fmla="*/ 240632 w 281909"/>
                <a:gd name="connsiteY2" fmla="*/ 40619 h 277349"/>
                <a:gd name="connsiteX3" fmla="*/ 141075 w 281909"/>
                <a:gd name="connsiteY3" fmla="*/ 138623 h 277349"/>
                <a:gd name="connsiteX4" fmla="*/ 281910 w 281909"/>
                <a:gd name="connsiteY4" fmla="*/ 138680 h 277349"/>
                <a:gd name="connsiteX5" fmla="*/ 141075 w 281909"/>
                <a:gd name="connsiteY5" fmla="*/ 138727 h 277349"/>
                <a:gd name="connsiteX6" fmla="*/ 240632 w 281909"/>
                <a:gd name="connsiteY6" fmla="*/ 236731 h 277349"/>
                <a:gd name="connsiteX7" fmla="*/ 140995 w 281909"/>
                <a:gd name="connsiteY7" fmla="*/ 138807 h 277349"/>
                <a:gd name="connsiteX8" fmla="*/ 140914 w 281909"/>
                <a:gd name="connsiteY8" fmla="*/ 277350 h 277349"/>
                <a:gd name="connsiteX9" fmla="*/ 140914 w 281909"/>
                <a:gd name="connsiteY9" fmla="*/ 138807 h 277349"/>
                <a:gd name="connsiteX10" fmla="*/ 41278 w 281909"/>
                <a:gd name="connsiteY10" fmla="*/ 236731 h 277349"/>
                <a:gd name="connsiteX11" fmla="*/ 140834 w 281909"/>
                <a:gd name="connsiteY11" fmla="*/ 138727 h 277349"/>
                <a:gd name="connsiteX12" fmla="*/ 0 w 281909"/>
                <a:gd name="connsiteY12" fmla="*/ 138680 h 277349"/>
                <a:gd name="connsiteX13" fmla="*/ 140834 w 281909"/>
                <a:gd name="connsiteY13" fmla="*/ 138623 h 277349"/>
                <a:gd name="connsiteX14" fmla="*/ 41278 w 281909"/>
                <a:gd name="connsiteY14" fmla="*/ 40619 h 277349"/>
                <a:gd name="connsiteX15" fmla="*/ 140914 w 281909"/>
                <a:gd name="connsiteY15" fmla="*/ 138543 h 277349"/>
                <a:gd name="connsiteX16" fmla="*/ 140914 w 281909"/>
                <a:gd name="connsiteY16" fmla="*/ 0 h 277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909" h="277349">
                  <a:moveTo>
                    <a:pt x="140914" y="0"/>
                  </a:moveTo>
                  <a:lnTo>
                    <a:pt x="140995" y="138543"/>
                  </a:lnTo>
                  <a:lnTo>
                    <a:pt x="240632" y="40619"/>
                  </a:lnTo>
                  <a:lnTo>
                    <a:pt x="141075" y="138623"/>
                  </a:lnTo>
                  <a:lnTo>
                    <a:pt x="281910" y="138680"/>
                  </a:lnTo>
                  <a:lnTo>
                    <a:pt x="141075" y="138727"/>
                  </a:lnTo>
                  <a:lnTo>
                    <a:pt x="240632" y="236731"/>
                  </a:lnTo>
                  <a:lnTo>
                    <a:pt x="140995" y="138807"/>
                  </a:lnTo>
                  <a:lnTo>
                    <a:pt x="140914" y="277350"/>
                  </a:lnTo>
                  <a:lnTo>
                    <a:pt x="140914" y="138807"/>
                  </a:lnTo>
                  <a:lnTo>
                    <a:pt x="41278" y="236731"/>
                  </a:lnTo>
                  <a:lnTo>
                    <a:pt x="140834" y="138727"/>
                  </a:lnTo>
                  <a:lnTo>
                    <a:pt x="0" y="138680"/>
                  </a:lnTo>
                  <a:lnTo>
                    <a:pt x="140834" y="138623"/>
                  </a:lnTo>
                  <a:lnTo>
                    <a:pt x="41278" y="40619"/>
                  </a:lnTo>
                  <a:lnTo>
                    <a:pt x="140914" y="138543"/>
                  </a:lnTo>
                  <a:lnTo>
                    <a:pt x="140914" y="0"/>
                  </a:lnTo>
                  <a:close/>
                </a:path>
              </a:pathLst>
            </a:custGeom>
            <a:solidFill>
              <a:srgbClr val="B0CFC8"/>
            </a:solidFill>
            <a:ln w="6688" cap="flat">
              <a:solidFill>
                <a:srgbClr val="E4E267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9F2C5C34-268D-E751-D0BD-7C972ACAC193}"/>
                </a:ext>
              </a:extLst>
            </p:cNvPr>
            <p:cNvSpPr/>
            <p:nvPr/>
          </p:nvSpPr>
          <p:spPr>
            <a:xfrm>
              <a:off x="9944815" y="2926898"/>
              <a:ext cx="814474" cy="84018"/>
            </a:xfrm>
            <a:custGeom>
              <a:avLst/>
              <a:gdLst>
                <a:gd name="connsiteX0" fmla="*/ 0 w 814474"/>
                <a:gd name="connsiteY0" fmla="*/ 84019 h 84018"/>
                <a:gd name="connsiteX1" fmla="*/ 101771 w 814474"/>
                <a:gd name="connsiteY1" fmla="*/ 0 h 84018"/>
                <a:gd name="connsiteX2" fmla="*/ 203619 w 814474"/>
                <a:gd name="connsiteY2" fmla="*/ 84019 h 84018"/>
                <a:gd name="connsiteX3" fmla="*/ 305466 w 814474"/>
                <a:gd name="connsiteY3" fmla="*/ 0 h 84018"/>
                <a:gd name="connsiteX4" fmla="*/ 407238 w 814474"/>
                <a:gd name="connsiteY4" fmla="*/ 84019 h 84018"/>
                <a:gd name="connsiteX5" fmla="*/ 509085 w 814474"/>
                <a:gd name="connsiteY5" fmla="*/ 0 h 84018"/>
                <a:gd name="connsiteX6" fmla="*/ 610856 w 814474"/>
                <a:gd name="connsiteY6" fmla="*/ 84019 h 84018"/>
                <a:gd name="connsiteX7" fmla="*/ 712704 w 814474"/>
                <a:gd name="connsiteY7" fmla="*/ 0 h 84018"/>
                <a:gd name="connsiteX8" fmla="*/ 814474 w 814474"/>
                <a:gd name="connsiteY8" fmla="*/ 84019 h 84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4474" h="84018">
                  <a:moveTo>
                    <a:pt x="0" y="84019"/>
                  </a:moveTo>
                  <a:cubicBezTo>
                    <a:pt x="50925" y="84019"/>
                    <a:pt x="50925" y="0"/>
                    <a:pt x="101771" y="0"/>
                  </a:cubicBezTo>
                  <a:cubicBezTo>
                    <a:pt x="152695" y="0"/>
                    <a:pt x="152695" y="84019"/>
                    <a:pt x="203619" y="84019"/>
                  </a:cubicBezTo>
                  <a:cubicBezTo>
                    <a:pt x="254543" y="84019"/>
                    <a:pt x="254543" y="0"/>
                    <a:pt x="305466" y="0"/>
                  </a:cubicBezTo>
                  <a:cubicBezTo>
                    <a:pt x="356313" y="0"/>
                    <a:pt x="356313" y="84019"/>
                    <a:pt x="407238" y="84019"/>
                  </a:cubicBezTo>
                  <a:cubicBezTo>
                    <a:pt x="458161" y="84019"/>
                    <a:pt x="458161" y="0"/>
                    <a:pt x="509085" y="0"/>
                  </a:cubicBezTo>
                  <a:cubicBezTo>
                    <a:pt x="559932" y="0"/>
                    <a:pt x="559932" y="84019"/>
                    <a:pt x="610856" y="84019"/>
                  </a:cubicBezTo>
                  <a:cubicBezTo>
                    <a:pt x="661780" y="84019"/>
                    <a:pt x="661780" y="0"/>
                    <a:pt x="712704" y="0"/>
                  </a:cubicBezTo>
                  <a:cubicBezTo>
                    <a:pt x="763551" y="0"/>
                    <a:pt x="763551" y="84019"/>
                    <a:pt x="814474" y="84019"/>
                  </a:cubicBezTo>
                </a:path>
              </a:pathLst>
            </a:custGeom>
            <a:noFill/>
            <a:ln w="6688" cap="flat">
              <a:solidFill>
                <a:srgbClr val="E69D8D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AF68AB4B-817D-C6B4-1D4F-1C302D4757ED}"/>
                </a:ext>
              </a:extLst>
            </p:cNvPr>
            <p:cNvSpPr/>
            <p:nvPr/>
          </p:nvSpPr>
          <p:spPr>
            <a:xfrm>
              <a:off x="1606318" y="3847506"/>
              <a:ext cx="893554" cy="387209"/>
            </a:xfrm>
            <a:custGeom>
              <a:avLst/>
              <a:gdLst>
                <a:gd name="connsiteX0" fmla="*/ 193735 w 893554"/>
                <a:gd name="connsiteY0" fmla="*/ 0 h 387209"/>
                <a:gd name="connsiteX1" fmla="*/ 699819 w 893554"/>
                <a:gd name="connsiteY1" fmla="*/ 0 h 387209"/>
                <a:gd name="connsiteX2" fmla="*/ 893555 w 893554"/>
                <a:gd name="connsiteY2" fmla="*/ 193605 h 387209"/>
                <a:gd name="connsiteX3" fmla="*/ 893555 w 893554"/>
                <a:gd name="connsiteY3" fmla="*/ 193605 h 387209"/>
                <a:gd name="connsiteX4" fmla="*/ 699819 w 893554"/>
                <a:gd name="connsiteY4" fmla="*/ 387209 h 387209"/>
                <a:gd name="connsiteX5" fmla="*/ 193735 w 893554"/>
                <a:gd name="connsiteY5" fmla="*/ 387209 h 387209"/>
                <a:gd name="connsiteX6" fmla="*/ 0 w 893554"/>
                <a:gd name="connsiteY6" fmla="*/ 193605 h 387209"/>
                <a:gd name="connsiteX7" fmla="*/ 0 w 893554"/>
                <a:gd name="connsiteY7" fmla="*/ 193605 h 387209"/>
                <a:gd name="connsiteX8" fmla="*/ 193735 w 893554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93554" h="387209">
                  <a:moveTo>
                    <a:pt x="193735" y="0"/>
                  </a:moveTo>
                  <a:lnTo>
                    <a:pt x="699819" y="0"/>
                  </a:lnTo>
                  <a:cubicBezTo>
                    <a:pt x="806816" y="0"/>
                    <a:pt x="893555" y="86680"/>
                    <a:pt x="893555" y="193605"/>
                  </a:cubicBezTo>
                  <a:lnTo>
                    <a:pt x="893555" y="193605"/>
                  </a:lnTo>
                  <a:cubicBezTo>
                    <a:pt x="893555" y="300529"/>
                    <a:pt x="806816" y="387209"/>
                    <a:pt x="699819" y="387209"/>
                  </a:cubicBezTo>
                  <a:lnTo>
                    <a:pt x="193735" y="387209"/>
                  </a:lnTo>
                  <a:cubicBezTo>
                    <a:pt x="86739" y="387209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77"/>
                    <a:pt x="86739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Freeform 144">
              <a:extLst>
                <a:ext uri="{FF2B5EF4-FFF2-40B4-BE49-F238E27FC236}">
                  <a16:creationId xmlns:a16="http://schemas.microsoft.com/office/drawing/2014/main" id="{46EE68D3-9FDC-79F6-5ECA-221885680FC6}"/>
                </a:ext>
              </a:extLst>
            </p:cNvPr>
            <p:cNvSpPr/>
            <p:nvPr/>
          </p:nvSpPr>
          <p:spPr>
            <a:xfrm>
              <a:off x="2484055" y="3318056"/>
              <a:ext cx="1067517" cy="387209"/>
            </a:xfrm>
            <a:custGeom>
              <a:avLst/>
              <a:gdLst>
                <a:gd name="connsiteX0" fmla="*/ 193735 w 1067517"/>
                <a:gd name="connsiteY0" fmla="*/ 0 h 387209"/>
                <a:gd name="connsiteX1" fmla="*/ 873782 w 1067517"/>
                <a:gd name="connsiteY1" fmla="*/ 0 h 387209"/>
                <a:gd name="connsiteX2" fmla="*/ 1067518 w 1067517"/>
                <a:gd name="connsiteY2" fmla="*/ 193605 h 387209"/>
                <a:gd name="connsiteX3" fmla="*/ 1067518 w 1067517"/>
                <a:gd name="connsiteY3" fmla="*/ 193605 h 387209"/>
                <a:gd name="connsiteX4" fmla="*/ 873782 w 1067517"/>
                <a:gd name="connsiteY4" fmla="*/ 387209 h 387209"/>
                <a:gd name="connsiteX5" fmla="*/ 193735 w 1067517"/>
                <a:gd name="connsiteY5" fmla="*/ 387209 h 387209"/>
                <a:gd name="connsiteX6" fmla="*/ 0 w 1067517"/>
                <a:gd name="connsiteY6" fmla="*/ 193605 h 387209"/>
                <a:gd name="connsiteX7" fmla="*/ 0 w 1067517"/>
                <a:gd name="connsiteY7" fmla="*/ 193605 h 387209"/>
                <a:gd name="connsiteX8" fmla="*/ 193735 w 1067517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7517" h="387209">
                  <a:moveTo>
                    <a:pt x="193735" y="0"/>
                  </a:moveTo>
                  <a:lnTo>
                    <a:pt x="873782" y="0"/>
                  </a:lnTo>
                  <a:cubicBezTo>
                    <a:pt x="980779" y="0"/>
                    <a:pt x="1067518" y="86680"/>
                    <a:pt x="1067518" y="193605"/>
                  </a:cubicBezTo>
                  <a:lnTo>
                    <a:pt x="1067518" y="193605"/>
                  </a:lnTo>
                  <a:cubicBezTo>
                    <a:pt x="1067518" y="300529"/>
                    <a:pt x="980779" y="387209"/>
                    <a:pt x="873782" y="387209"/>
                  </a:cubicBezTo>
                  <a:lnTo>
                    <a:pt x="193735" y="387209"/>
                  </a:lnTo>
                  <a:cubicBezTo>
                    <a:pt x="86739" y="387209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80"/>
                    <a:pt x="86739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D56FB073-E6B0-E324-44BA-50F480282CBA}"/>
                </a:ext>
              </a:extLst>
            </p:cNvPr>
            <p:cNvSpPr/>
            <p:nvPr/>
          </p:nvSpPr>
          <p:spPr>
            <a:xfrm>
              <a:off x="3156196" y="3318056"/>
              <a:ext cx="861921" cy="387209"/>
            </a:xfrm>
            <a:custGeom>
              <a:avLst/>
              <a:gdLst>
                <a:gd name="connsiteX0" fmla="*/ 193735 w 861921"/>
                <a:gd name="connsiteY0" fmla="*/ 0 h 387209"/>
                <a:gd name="connsiteX1" fmla="*/ 668186 w 861921"/>
                <a:gd name="connsiteY1" fmla="*/ 0 h 387209"/>
                <a:gd name="connsiteX2" fmla="*/ 861922 w 861921"/>
                <a:gd name="connsiteY2" fmla="*/ 193605 h 387209"/>
                <a:gd name="connsiteX3" fmla="*/ 861922 w 861921"/>
                <a:gd name="connsiteY3" fmla="*/ 193605 h 387209"/>
                <a:gd name="connsiteX4" fmla="*/ 668186 w 861921"/>
                <a:gd name="connsiteY4" fmla="*/ 387209 h 387209"/>
                <a:gd name="connsiteX5" fmla="*/ 193735 w 861921"/>
                <a:gd name="connsiteY5" fmla="*/ 387209 h 387209"/>
                <a:gd name="connsiteX6" fmla="*/ 0 w 861921"/>
                <a:gd name="connsiteY6" fmla="*/ 193605 h 387209"/>
                <a:gd name="connsiteX7" fmla="*/ 0 w 861921"/>
                <a:gd name="connsiteY7" fmla="*/ 193605 h 387209"/>
                <a:gd name="connsiteX8" fmla="*/ 193735 w 861921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61921" h="387209">
                  <a:moveTo>
                    <a:pt x="193735" y="0"/>
                  </a:moveTo>
                  <a:lnTo>
                    <a:pt x="668186" y="0"/>
                  </a:lnTo>
                  <a:cubicBezTo>
                    <a:pt x="775183" y="0"/>
                    <a:pt x="861922" y="86680"/>
                    <a:pt x="861922" y="193605"/>
                  </a:cubicBezTo>
                  <a:lnTo>
                    <a:pt x="861922" y="193605"/>
                  </a:lnTo>
                  <a:cubicBezTo>
                    <a:pt x="861922" y="300529"/>
                    <a:pt x="775183" y="387209"/>
                    <a:pt x="668186" y="387209"/>
                  </a:cubicBezTo>
                  <a:lnTo>
                    <a:pt x="193735" y="387209"/>
                  </a:lnTo>
                  <a:cubicBezTo>
                    <a:pt x="86739" y="387209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80"/>
                    <a:pt x="86739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Freeform 146">
              <a:extLst>
                <a:ext uri="{FF2B5EF4-FFF2-40B4-BE49-F238E27FC236}">
                  <a16:creationId xmlns:a16="http://schemas.microsoft.com/office/drawing/2014/main" id="{6A990E5B-60F1-F4F5-8303-02AE2A66F9F0}"/>
                </a:ext>
              </a:extLst>
            </p:cNvPr>
            <p:cNvSpPr/>
            <p:nvPr/>
          </p:nvSpPr>
          <p:spPr>
            <a:xfrm>
              <a:off x="1630042" y="3871210"/>
              <a:ext cx="347932" cy="339793"/>
            </a:xfrm>
            <a:custGeom>
              <a:avLst/>
              <a:gdLst>
                <a:gd name="connsiteX0" fmla="*/ 170012 w 347932"/>
                <a:gd name="connsiteY0" fmla="*/ 0 h 339793"/>
                <a:gd name="connsiteX1" fmla="*/ 177921 w 347932"/>
                <a:gd name="connsiteY1" fmla="*/ 0 h 339793"/>
                <a:gd name="connsiteX2" fmla="*/ 347932 w 347932"/>
                <a:gd name="connsiteY2" fmla="*/ 169897 h 339793"/>
                <a:gd name="connsiteX3" fmla="*/ 347932 w 347932"/>
                <a:gd name="connsiteY3" fmla="*/ 169897 h 339793"/>
                <a:gd name="connsiteX4" fmla="*/ 177921 w 347932"/>
                <a:gd name="connsiteY4" fmla="*/ 339794 h 339793"/>
                <a:gd name="connsiteX5" fmla="*/ 170012 w 347932"/>
                <a:gd name="connsiteY5" fmla="*/ 339794 h 339793"/>
                <a:gd name="connsiteX6" fmla="*/ 0 w 347932"/>
                <a:gd name="connsiteY6" fmla="*/ 169897 h 339793"/>
                <a:gd name="connsiteX7" fmla="*/ 0 w 347932"/>
                <a:gd name="connsiteY7" fmla="*/ 169897 h 339793"/>
                <a:gd name="connsiteX8" fmla="*/ 170012 w 347932"/>
                <a:gd name="connsiteY8" fmla="*/ 0 h 33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7932" h="339793">
                  <a:moveTo>
                    <a:pt x="170012" y="0"/>
                  </a:moveTo>
                  <a:lnTo>
                    <a:pt x="177921" y="0"/>
                  </a:lnTo>
                  <a:cubicBezTo>
                    <a:pt x="271816" y="0"/>
                    <a:pt x="347932" y="76065"/>
                    <a:pt x="347932" y="169897"/>
                  </a:cubicBezTo>
                  <a:lnTo>
                    <a:pt x="347932" y="169897"/>
                  </a:lnTo>
                  <a:cubicBezTo>
                    <a:pt x="347932" y="263729"/>
                    <a:pt x="271816" y="339794"/>
                    <a:pt x="177921" y="339794"/>
                  </a:cubicBezTo>
                  <a:lnTo>
                    <a:pt x="170012" y="339794"/>
                  </a:lnTo>
                  <a:cubicBezTo>
                    <a:pt x="76117" y="339794"/>
                    <a:pt x="0" y="263729"/>
                    <a:pt x="0" y="169897"/>
                  </a:cubicBezTo>
                  <a:lnTo>
                    <a:pt x="0" y="169897"/>
                  </a:lnTo>
                  <a:cubicBezTo>
                    <a:pt x="0" y="76065"/>
                    <a:pt x="76117" y="0"/>
                    <a:pt x="170012" y="0"/>
                  </a:cubicBezTo>
                  <a:close/>
                </a:path>
              </a:pathLst>
            </a:custGeom>
            <a:noFill/>
            <a:ln w="6688" cap="flat">
              <a:solidFill>
                <a:srgbClr val="E4E267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85899715-431B-8B12-7940-FE486DFEE635}"/>
                </a:ext>
              </a:extLst>
            </p:cNvPr>
            <p:cNvSpPr/>
            <p:nvPr/>
          </p:nvSpPr>
          <p:spPr>
            <a:xfrm>
              <a:off x="198777" y="5404237"/>
              <a:ext cx="1818736" cy="387209"/>
            </a:xfrm>
            <a:custGeom>
              <a:avLst/>
              <a:gdLst>
                <a:gd name="connsiteX0" fmla="*/ 193736 w 1818736"/>
                <a:gd name="connsiteY0" fmla="*/ 0 h 387209"/>
                <a:gd name="connsiteX1" fmla="*/ 1625000 w 1818736"/>
                <a:gd name="connsiteY1" fmla="*/ 0 h 387209"/>
                <a:gd name="connsiteX2" fmla="*/ 1818736 w 1818736"/>
                <a:gd name="connsiteY2" fmla="*/ 193605 h 387209"/>
                <a:gd name="connsiteX3" fmla="*/ 1818736 w 1818736"/>
                <a:gd name="connsiteY3" fmla="*/ 193605 h 387209"/>
                <a:gd name="connsiteX4" fmla="*/ 1625000 w 1818736"/>
                <a:gd name="connsiteY4" fmla="*/ 387210 h 387209"/>
                <a:gd name="connsiteX5" fmla="*/ 193736 w 1818736"/>
                <a:gd name="connsiteY5" fmla="*/ 387210 h 387209"/>
                <a:gd name="connsiteX6" fmla="*/ 0 w 1818736"/>
                <a:gd name="connsiteY6" fmla="*/ 193605 h 387209"/>
                <a:gd name="connsiteX7" fmla="*/ 0 w 1818736"/>
                <a:gd name="connsiteY7" fmla="*/ 193605 h 387209"/>
                <a:gd name="connsiteX8" fmla="*/ 193736 w 1818736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8736" h="387209">
                  <a:moveTo>
                    <a:pt x="193736" y="0"/>
                  </a:moveTo>
                  <a:lnTo>
                    <a:pt x="1625000" y="0"/>
                  </a:lnTo>
                  <a:cubicBezTo>
                    <a:pt x="1731997" y="0"/>
                    <a:pt x="1818736" y="86680"/>
                    <a:pt x="1818736" y="193605"/>
                  </a:cubicBezTo>
                  <a:lnTo>
                    <a:pt x="1818736" y="193605"/>
                  </a:lnTo>
                  <a:cubicBezTo>
                    <a:pt x="1818736" y="300529"/>
                    <a:pt x="1731997" y="387210"/>
                    <a:pt x="1625000" y="387210"/>
                  </a:cubicBezTo>
                  <a:lnTo>
                    <a:pt x="193736" y="387210"/>
                  </a:lnTo>
                  <a:cubicBezTo>
                    <a:pt x="86739" y="387210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80"/>
                    <a:pt x="86739" y="0"/>
                    <a:pt x="193736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Freeform 148">
              <a:extLst>
                <a:ext uri="{FF2B5EF4-FFF2-40B4-BE49-F238E27FC236}">
                  <a16:creationId xmlns:a16="http://schemas.microsoft.com/office/drawing/2014/main" id="{42B02728-23DF-EF2B-5374-AE57ADBA504A}"/>
                </a:ext>
              </a:extLst>
            </p:cNvPr>
            <p:cNvSpPr/>
            <p:nvPr/>
          </p:nvSpPr>
          <p:spPr>
            <a:xfrm>
              <a:off x="2120308" y="5404237"/>
              <a:ext cx="1897809" cy="387209"/>
            </a:xfrm>
            <a:custGeom>
              <a:avLst/>
              <a:gdLst>
                <a:gd name="connsiteX0" fmla="*/ 193735 w 1897809"/>
                <a:gd name="connsiteY0" fmla="*/ 0 h 387209"/>
                <a:gd name="connsiteX1" fmla="*/ 1704075 w 1897809"/>
                <a:gd name="connsiteY1" fmla="*/ 0 h 387209"/>
                <a:gd name="connsiteX2" fmla="*/ 1897810 w 1897809"/>
                <a:gd name="connsiteY2" fmla="*/ 193605 h 387209"/>
                <a:gd name="connsiteX3" fmla="*/ 1897810 w 1897809"/>
                <a:gd name="connsiteY3" fmla="*/ 193605 h 387209"/>
                <a:gd name="connsiteX4" fmla="*/ 1704075 w 1897809"/>
                <a:gd name="connsiteY4" fmla="*/ 387210 h 387209"/>
                <a:gd name="connsiteX5" fmla="*/ 193735 w 1897809"/>
                <a:gd name="connsiteY5" fmla="*/ 387210 h 387209"/>
                <a:gd name="connsiteX6" fmla="*/ 0 w 1897809"/>
                <a:gd name="connsiteY6" fmla="*/ 193605 h 387209"/>
                <a:gd name="connsiteX7" fmla="*/ 0 w 1897809"/>
                <a:gd name="connsiteY7" fmla="*/ 193605 h 387209"/>
                <a:gd name="connsiteX8" fmla="*/ 193735 w 1897809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97809" h="387209">
                  <a:moveTo>
                    <a:pt x="193735" y="0"/>
                  </a:moveTo>
                  <a:lnTo>
                    <a:pt x="1704075" y="0"/>
                  </a:lnTo>
                  <a:cubicBezTo>
                    <a:pt x="1811071" y="0"/>
                    <a:pt x="1897810" y="86680"/>
                    <a:pt x="1897810" y="193605"/>
                  </a:cubicBezTo>
                  <a:lnTo>
                    <a:pt x="1897810" y="193605"/>
                  </a:lnTo>
                  <a:cubicBezTo>
                    <a:pt x="1897810" y="300529"/>
                    <a:pt x="1811071" y="387210"/>
                    <a:pt x="1704075" y="387210"/>
                  </a:cubicBezTo>
                  <a:lnTo>
                    <a:pt x="193735" y="387210"/>
                  </a:lnTo>
                  <a:cubicBezTo>
                    <a:pt x="86739" y="387210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80"/>
                    <a:pt x="86739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Freeform 149">
              <a:extLst>
                <a:ext uri="{FF2B5EF4-FFF2-40B4-BE49-F238E27FC236}">
                  <a16:creationId xmlns:a16="http://schemas.microsoft.com/office/drawing/2014/main" id="{6AE45B46-F595-E055-856C-5E8BFB748156}"/>
                </a:ext>
              </a:extLst>
            </p:cNvPr>
            <p:cNvSpPr/>
            <p:nvPr/>
          </p:nvSpPr>
          <p:spPr>
            <a:xfrm>
              <a:off x="198777" y="4882691"/>
              <a:ext cx="1178224" cy="387209"/>
            </a:xfrm>
            <a:custGeom>
              <a:avLst/>
              <a:gdLst>
                <a:gd name="connsiteX0" fmla="*/ 984489 w 1178224"/>
                <a:gd name="connsiteY0" fmla="*/ 387210 h 387209"/>
                <a:gd name="connsiteX1" fmla="*/ 193736 w 1178224"/>
                <a:gd name="connsiteY1" fmla="*/ 387210 h 387209"/>
                <a:gd name="connsiteX2" fmla="*/ 0 w 1178224"/>
                <a:gd name="connsiteY2" fmla="*/ 193605 h 387209"/>
                <a:gd name="connsiteX3" fmla="*/ 0 w 1178224"/>
                <a:gd name="connsiteY3" fmla="*/ 193605 h 387209"/>
                <a:gd name="connsiteX4" fmla="*/ 193736 w 1178224"/>
                <a:gd name="connsiteY4" fmla="*/ 0 h 387209"/>
                <a:gd name="connsiteX5" fmla="*/ 984489 w 1178224"/>
                <a:gd name="connsiteY5" fmla="*/ 0 h 387209"/>
                <a:gd name="connsiteX6" fmla="*/ 1178225 w 1178224"/>
                <a:gd name="connsiteY6" fmla="*/ 193605 h 387209"/>
                <a:gd name="connsiteX7" fmla="*/ 1178225 w 1178224"/>
                <a:gd name="connsiteY7" fmla="*/ 193605 h 387209"/>
                <a:gd name="connsiteX8" fmla="*/ 984489 w 1178224"/>
                <a:gd name="connsiteY8" fmla="*/ 38721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78224" h="387209">
                  <a:moveTo>
                    <a:pt x="984489" y="387210"/>
                  </a:moveTo>
                  <a:lnTo>
                    <a:pt x="193736" y="387210"/>
                  </a:lnTo>
                  <a:cubicBezTo>
                    <a:pt x="86739" y="387210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80"/>
                    <a:pt x="86739" y="0"/>
                    <a:pt x="193736" y="0"/>
                  </a:cubicBezTo>
                  <a:lnTo>
                    <a:pt x="984489" y="0"/>
                  </a:lnTo>
                  <a:cubicBezTo>
                    <a:pt x="1091486" y="0"/>
                    <a:pt x="1178225" y="86680"/>
                    <a:pt x="1178225" y="193605"/>
                  </a:cubicBezTo>
                  <a:lnTo>
                    <a:pt x="1178225" y="193605"/>
                  </a:lnTo>
                  <a:cubicBezTo>
                    <a:pt x="1178225" y="300529"/>
                    <a:pt x="1091486" y="387210"/>
                    <a:pt x="984489" y="38721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Freeform 150">
              <a:extLst>
                <a:ext uri="{FF2B5EF4-FFF2-40B4-BE49-F238E27FC236}">
                  <a16:creationId xmlns:a16="http://schemas.microsoft.com/office/drawing/2014/main" id="{9BBD509C-FCDC-A1AD-07EE-CE381E29ED52}"/>
                </a:ext>
              </a:extLst>
            </p:cNvPr>
            <p:cNvSpPr/>
            <p:nvPr/>
          </p:nvSpPr>
          <p:spPr>
            <a:xfrm>
              <a:off x="1487705" y="4882691"/>
              <a:ext cx="2024331" cy="387209"/>
            </a:xfrm>
            <a:custGeom>
              <a:avLst/>
              <a:gdLst>
                <a:gd name="connsiteX0" fmla="*/ 1830596 w 2024331"/>
                <a:gd name="connsiteY0" fmla="*/ 387210 h 387209"/>
                <a:gd name="connsiteX1" fmla="*/ 193736 w 2024331"/>
                <a:gd name="connsiteY1" fmla="*/ 387210 h 387209"/>
                <a:gd name="connsiteX2" fmla="*/ 0 w 2024331"/>
                <a:gd name="connsiteY2" fmla="*/ 193605 h 387209"/>
                <a:gd name="connsiteX3" fmla="*/ 0 w 2024331"/>
                <a:gd name="connsiteY3" fmla="*/ 193605 h 387209"/>
                <a:gd name="connsiteX4" fmla="*/ 193736 w 2024331"/>
                <a:gd name="connsiteY4" fmla="*/ 0 h 387209"/>
                <a:gd name="connsiteX5" fmla="*/ 1830596 w 2024331"/>
                <a:gd name="connsiteY5" fmla="*/ 0 h 387209"/>
                <a:gd name="connsiteX6" fmla="*/ 2024332 w 2024331"/>
                <a:gd name="connsiteY6" fmla="*/ 193605 h 387209"/>
                <a:gd name="connsiteX7" fmla="*/ 2024332 w 2024331"/>
                <a:gd name="connsiteY7" fmla="*/ 193605 h 387209"/>
                <a:gd name="connsiteX8" fmla="*/ 1830596 w 2024331"/>
                <a:gd name="connsiteY8" fmla="*/ 38721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24331" h="387209">
                  <a:moveTo>
                    <a:pt x="1830596" y="387210"/>
                  </a:moveTo>
                  <a:lnTo>
                    <a:pt x="193736" y="387210"/>
                  </a:lnTo>
                  <a:cubicBezTo>
                    <a:pt x="86739" y="387210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80"/>
                    <a:pt x="86739" y="0"/>
                    <a:pt x="193736" y="0"/>
                  </a:cubicBezTo>
                  <a:lnTo>
                    <a:pt x="1830596" y="0"/>
                  </a:lnTo>
                  <a:cubicBezTo>
                    <a:pt x="1937593" y="0"/>
                    <a:pt x="2024332" y="86680"/>
                    <a:pt x="2024332" y="193605"/>
                  </a:cubicBezTo>
                  <a:lnTo>
                    <a:pt x="2024332" y="193605"/>
                  </a:lnTo>
                  <a:cubicBezTo>
                    <a:pt x="2024329" y="300529"/>
                    <a:pt x="1937593" y="387210"/>
                    <a:pt x="1830596" y="38721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Freeform 151">
              <a:extLst>
                <a:ext uri="{FF2B5EF4-FFF2-40B4-BE49-F238E27FC236}">
                  <a16:creationId xmlns:a16="http://schemas.microsoft.com/office/drawing/2014/main" id="{A83B287B-32DB-21BE-9FE1-12AB4FC4E111}"/>
                </a:ext>
              </a:extLst>
            </p:cNvPr>
            <p:cNvSpPr/>
            <p:nvPr/>
          </p:nvSpPr>
          <p:spPr>
            <a:xfrm>
              <a:off x="198777" y="4361148"/>
              <a:ext cx="759123" cy="387209"/>
            </a:xfrm>
            <a:custGeom>
              <a:avLst/>
              <a:gdLst>
                <a:gd name="connsiteX0" fmla="*/ 193736 w 759123"/>
                <a:gd name="connsiteY0" fmla="*/ 0 h 387209"/>
                <a:gd name="connsiteX1" fmla="*/ 565388 w 759123"/>
                <a:gd name="connsiteY1" fmla="*/ 0 h 387209"/>
                <a:gd name="connsiteX2" fmla="*/ 759124 w 759123"/>
                <a:gd name="connsiteY2" fmla="*/ 193605 h 387209"/>
                <a:gd name="connsiteX3" fmla="*/ 759124 w 759123"/>
                <a:gd name="connsiteY3" fmla="*/ 193605 h 387209"/>
                <a:gd name="connsiteX4" fmla="*/ 565388 w 759123"/>
                <a:gd name="connsiteY4" fmla="*/ 387210 h 387209"/>
                <a:gd name="connsiteX5" fmla="*/ 193736 w 759123"/>
                <a:gd name="connsiteY5" fmla="*/ 387210 h 387209"/>
                <a:gd name="connsiteX6" fmla="*/ 0 w 759123"/>
                <a:gd name="connsiteY6" fmla="*/ 193605 h 387209"/>
                <a:gd name="connsiteX7" fmla="*/ 0 w 759123"/>
                <a:gd name="connsiteY7" fmla="*/ 193605 h 387209"/>
                <a:gd name="connsiteX8" fmla="*/ 193736 w 759123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9123" h="387209">
                  <a:moveTo>
                    <a:pt x="193736" y="0"/>
                  </a:moveTo>
                  <a:lnTo>
                    <a:pt x="565388" y="0"/>
                  </a:lnTo>
                  <a:cubicBezTo>
                    <a:pt x="672385" y="0"/>
                    <a:pt x="759124" y="86680"/>
                    <a:pt x="759124" y="193605"/>
                  </a:cubicBezTo>
                  <a:lnTo>
                    <a:pt x="759124" y="193605"/>
                  </a:lnTo>
                  <a:cubicBezTo>
                    <a:pt x="759124" y="300529"/>
                    <a:pt x="672385" y="387210"/>
                    <a:pt x="565388" y="387210"/>
                  </a:cubicBezTo>
                  <a:lnTo>
                    <a:pt x="193736" y="387210"/>
                  </a:lnTo>
                  <a:cubicBezTo>
                    <a:pt x="86739" y="387210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77"/>
                    <a:pt x="86739" y="0"/>
                    <a:pt x="193736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Freeform 152">
              <a:extLst>
                <a:ext uri="{FF2B5EF4-FFF2-40B4-BE49-F238E27FC236}">
                  <a16:creationId xmlns:a16="http://schemas.microsoft.com/office/drawing/2014/main" id="{89406396-1B93-C374-4050-3F6CDDA749C8}"/>
                </a:ext>
              </a:extLst>
            </p:cNvPr>
            <p:cNvSpPr/>
            <p:nvPr/>
          </p:nvSpPr>
          <p:spPr>
            <a:xfrm>
              <a:off x="198777" y="3847506"/>
              <a:ext cx="2585765" cy="387209"/>
            </a:xfrm>
            <a:custGeom>
              <a:avLst/>
              <a:gdLst>
                <a:gd name="connsiteX0" fmla="*/ 193736 w 2585765"/>
                <a:gd name="connsiteY0" fmla="*/ 0 h 387209"/>
                <a:gd name="connsiteX1" fmla="*/ 2392030 w 2585765"/>
                <a:gd name="connsiteY1" fmla="*/ 0 h 387209"/>
                <a:gd name="connsiteX2" fmla="*/ 2585766 w 2585765"/>
                <a:gd name="connsiteY2" fmla="*/ 193605 h 387209"/>
                <a:gd name="connsiteX3" fmla="*/ 2585766 w 2585765"/>
                <a:gd name="connsiteY3" fmla="*/ 193605 h 387209"/>
                <a:gd name="connsiteX4" fmla="*/ 2392030 w 2585765"/>
                <a:gd name="connsiteY4" fmla="*/ 387209 h 387209"/>
                <a:gd name="connsiteX5" fmla="*/ 193736 w 2585765"/>
                <a:gd name="connsiteY5" fmla="*/ 387209 h 387209"/>
                <a:gd name="connsiteX6" fmla="*/ 0 w 2585765"/>
                <a:gd name="connsiteY6" fmla="*/ 193605 h 387209"/>
                <a:gd name="connsiteX7" fmla="*/ 0 w 2585765"/>
                <a:gd name="connsiteY7" fmla="*/ 193605 h 387209"/>
                <a:gd name="connsiteX8" fmla="*/ 193736 w 2585765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85765" h="387209">
                  <a:moveTo>
                    <a:pt x="193736" y="0"/>
                  </a:moveTo>
                  <a:lnTo>
                    <a:pt x="2392030" y="0"/>
                  </a:lnTo>
                  <a:cubicBezTo>
                    <a:pt x="2499027" y="0"/>
                    <a:pt x="2585766" y="86680"/>
                    <a:pt x="2585766" y="193605"/>
                  </a:cubicBezTo>
                  <a:lnTo>
                    <a:pt x="2585766" y="193605"/>
                  </a:lnTo>
                  <a:cubicBezTo>
                    <a:pt x="2585766" y="300529"/>
                    <a:pt x="2499027" y="387209"/>
                    <a:pt x="2392030" y="387209"/>
                  </a:cubicBezTo>
                  <a:lnTo>
                    <a:pt x="193736" y="387209"/>
                  </a:lnTo>
                  <a:cubicBezTo>
                    <a:pt x="86739" y="387209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77"/>
                    <a:pt x="86739" y="0"/>
                    <a:pt x="193736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Freeform 153">
              <a:extLst>
                <a:ext uri="{FF2B5EF4-FFF2-40B4-BE49-F238E27FC236}">
                  <a16:creationId xmlns:a16="http://schemas.microsoft.com/office/drawing/2014/main" id="{6BE5AC84-F450-173F-F805-83503BC5F6E5}"/>
                </a:ext>
              </a:extLst>
            </p:cNvPr>
            <p:cNvSpPr/>
            <p:nvPr/>
          </p:nvSpPr>
          <p:spPr>
            <a:xfrm>
              <a:off x="562524" y="4361148"/>
              <a:ext cx="3455596" cy="387209"/>
            </a:xfrm>
            <a:custGeom>
              <a:avLst/>
              <a:gdLst>
                <a:gd name="connsiteX0" fmla="*/ 193736 w 3455596"/>
                <a:gd name="connsiteY0" fmla="*/ 0 h 387209"/>
                <a:gd name="connsiteX1" fmla="*/ 3261861 w 3455596"/>
                <a:gd name="connsiteY1" fmla="*/ 0 h 387209"/>
                <a:gd name="connsiteX2" fmla="*/ 3455597 w 3455596"/>
                <a:gd name="connsiteY2" fmla="*/ 193605 h 387209"/>
                <a:gd name="connsiteX3" fmla="*/ 3455597 w 3455596"/>
                <a:gd name="connsiteY3" fmla="*/ 193605 h 387209"/>
                <a:gd name="connsiteX4" fmla="*/ 3261861 w 3455596"/>
                <a:gd name="connsiteY4" fmla="*/ 387210 h 387209"/>
                <a:gd name="connsiteX5" fmla="*/ 193736 w 3455596"/>
                <a:gd name="connsiteY5" fmla="*/ 387210 h 387209"/>
                <a:gd name="connsiteX6" fmla="*/ 0 w 3455596"/>
                <a:gd name="connsiteY6" fmla="*/ 193605 h 387209"/>
                <a:gd name="connsiteX7" fmla="*/ 0 w 3455596"/>
                <a:gd name="connsiteY7" fmla="*/ 193605 h 387209"/>
                <a:gd name="connsiteX8" fmla="*/ 193736 w 3455596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55596" h="387209">
                  <a:moveTo>
                    <a:pt x="193736" y="0"/>
                  </a:moveTo>
                  <a:lnTo>
                    <a:pt x="3261861" y="0"/>
                  </a:lnTo>
                  <a:cubicBezTo>
                    <a:pt x="3368858" y="0"/>
                    <a:pt x="3455597" y="86680"/>
                    <a:pt x="3455597" y="193605"/>
                  </a:cubicBezTo>
                  <a:lnTo>
                    <a:pt x="3455597" y="193605"/>
                  </a:lnTo>
                  <a:cubicBezTo>
                    <a:pt x="3455597" y="300529"/>
                    <a:pt x="3368858" y="387210"/>
                    <a:pt x="3261861" y="387210"/>
                  </a:cubicBezTo>
                  <a:lnTo>
                    <a:pt x="193736" y="387210"/>
                  </a:lnTo>
                  <a:cubicBezTo>
                    <a:pt x="86739" y="387210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77"/>
                    <a:pt x="86739" y="0"/>
                    <a:pt x="193736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Freeform 154">
              <a:extLst>
                <a:ext uri="{FF2B5EF4-FFF2-40B4-BE49-F238E27FC236}">
                  <a16:creationId xmlns:a16="http://schemas.microsoft.com/office/drawing/2014/main" id="{F09F197A-82F4-1456-B27F-ABDD5616CF95}"/>
                </a:ext>
              </a:extLst>
            </p:cNvPr>
            <p:cNvSpPr/>
            <p:nvPr/>
          </p:nvSpPr>
          <p:spPr>
            <a:xfrm>
              <a:off x="823474" y="2796513"/>
              <a:ext cx="391010" cy="390746"/>
            </a:xfrm>
            <a:custGeom>
              <a:avLst/>
              <a:gdLst>
                <a:gd name="connsiteX0" fmla="*/ 195505 w 391010"/>
                <a:gd name="connsiteY0" fmla="*/ 0 h 390746"/>
                <a:gd name="connsiteX1" fmla="*/ 195505 w 391010"/>
                <a:gd name="connsiteY1" fmla="*/ 0 h 390746"/>
                <a:gd name="connsiteX2" fmla="*/ 391011 w 391010"/>
                <a:gd name="connsiteY2" fmla="*/ 195373 h 390746"/>
                <a:gd name="connsiteX3" fmla="*/ 391011 w 391010"/>
                <a:gd name="connsiteY3" fmla="*/ 195373 h 390746"/>
                <a:gd name="connsiteX4" fmla="*/ 195505 w 391010"/>
                <a:gd name="connsiteY4" fmla="*/ 390747 h 390746"/>
                <a:gd name="connsiteX5" fmla="*/ 195505 w 391010"/>
                <a:gd name="connsiteY5" fmla="*/ 390747 h 390746"/>
                <a:gd name="connsiteX6" fmla="*/ 0 w 391010"/>
                <a:gd name="connsiteY6" fmla="*/ 195373 h 390746"/>
                <a:gd name="connsiteX7" fmla="*/ 0 w 391010"/>
                <a:gd name="connsiteY7" fmla="*/ 195373 h 390746"/>
                <a:gd name="connsiteX8" fmla="*/ 195505 w 391010"/>
                <a:gd name="connsiteY8" fmla="*/ 0 h 39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10" h="390746">
                  <a:moveTo>
                    <a:pt x="195505" y="0"/>
                  </a:moveTo>
                  <a:lnTo>
                    <a:pt x="195505" y="0"/>
                  </a:lnTo>
                  <a:cubicBezTo>
                    <a:pt x="303479" y="0"/>
                    <a:pt x="391011" y="87473"/>
                    <a:pt x="391011" y="195373"/>
                  </a:cubicBezTo>
                  <a:lnTo>
                    <a:pt x="391011" y="195373"/>
                  </a:lnTo>
                  <a:cubicBezTo>
                    <a:pt x="391011" y="303274"/>
                    <a:pt x="303479" y="390747"/>
                    <a:pt x="195505" y="390747"/>
                  </a:cubicBezTo>
                  <a:lnTo>
                    <a:pt x="195505" y="390747"/>
                  </a:lnTo>
                  <a:cubicBezTo>
                    <a:pt x="87532" y="390747"/>
                    <a:pt x="0" y="303274"/>
                    <a:pt x="0" y="195373"/>
                  </a:cubicBezTo>
                  <a:lnTo>
                    <a:pt x="0" y="195373"/>
                  </a:lnTo>
                  <a:cubicBezTo>
                    <a:pt x="0" y="87469"/>
                    <a:pt x="87528" y="0"/>
                    <a:pt x="19550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Freeform 155">
              <a:extLst>
                <a:ext uri="{FF2B5EF4-FFF2-40B4-BE49-F238E27FC236}">
                  <a16:creationId xmlns:a16="http://schemas.microsoft.com/office/drawing/2014/main" id="{FAD181CA-0CD5-C836-DE24-8EB6E7700046}"/>
                </a:ext>
              </a:extLst>
            </p:cNvPr>
            <p:cNvSpPr/>
            <p:nvPr/>
          </p:nvSpPr>
          <p:spPr>
            <a:xfrm>
              <a:off x="198777" y="3318056"/>
              <a:ext cx="2182483" cy="387209"/>
            </a:xfrm>
            <a:custGeom>
              <a:avLst/>
              <a:gdLst>
                <a:gd name="connsiteX0" fmla="*/ 1988744 w 2182483"/>
                <a:gd name="connsiteY0" fmla="*/ 387209 h 387209"/>
                <a:gd name="connsiteX1" fmla="*/ 193736 w 2182483"/>
                <a:gd name="connsiteY1" fmla="*/ 387209 h 387209"/>
                <a:gd name="connsiteX2" fmla="*/ 0 w 2182483"/>
                <a:gd name="connsiteY2" fmla="*/ 193605 h 387209"/>
                <a:gd name="connsiteX3" fmla="*/ 0 w 2182483"/>
                <a:gd name="connsiteY3" fmla="*/ 193605 h 387209"/>
                <a:gd name="connsiteX4" fmla="*/ 193736 w 2182483"/>
                <a:gd name="connsiteY4" fmla="*/ 0 h 387209"/>
                <a:gd name="connsiteX5" fmla="*/ 1988748 w 2182483"/>
                <a:gd name="connsiteY5" fmla="*/ 0 h 387209"/>
                <a:gd name="connsiteX6" fmla="*/ 2182483 w 2182483"/>
                <a:gd name="connsiteY6" fmla="*/ 193605 h 387209"/>
                <a:gd name="connsiteX7" fmla="*/ 2182483 w 2182483"/>
                <a:gd name="connsiteY7" fmla="*/ 193605 h 387209"/>
                <a:gd name="connsiteX8" fmla="*/ 1988744 w 2182483"/>
                <a:gd name="connsiteY8" fmla="*/ 387209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2483" h="387209">
                  <a:moveTo>
                    <a:pt x="1988744" y="387209"/>
                  </a:moveTo>
                  <a:lnTo>
                    <a:pt x="193736" y="387209"/>
                  </a:lnTo>
                  <a:cubicBezTo>
                    <a:pt x="86739" y="387209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80"/>
                    <a:pt x="86739" y="0"/>
                    <a:pt x="193736" y="0"/>
                  </a:cubicBezTo>
                  <a:lnTo>
                    <a:pt x="1988748" y="0"/>
                  </a:lnTo>
                  <a:cubicBezTo>
                    <a:pt x="2095744" y="0"/>
                    <a:pt x="2182483" y="86680"/>
                    <a:pt x="2182483" y="193605"/>
                  </a:cubicBezTo>
                  <a:lnTo>
                    <a:pt x="2182483" y="193605"/>
                  </a:lnTo>
                  <a:cubicBezTo>
                    <a:pt x="2182480" y="300529"/>
                    <a:pt x="2095741" y="387209"/>
                    <a:pt x="1988744" y="387209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Freeform 156">
              <a:extLst>
                <a:ext uri="{FF2B5EF4-FFF2-40B4-BE49-F238E27FC236}">
                  <a16:creationId xmlns:a16="http://schemas.microsoft.com/office/drawing/2014/main" id="{1A226352-14CD-DF0C-2720-8AACB439323F}"/>
                </a:ext>
              </a:extLst>
            </p:cNvPr>
            <p:cNvSpPr/>
            <p:nvPr/>
          </p:nvSpPr>
          <p:spPr>
            <a:xfrm>
              <a:off x="3045489" y="2796510"/>
              <a:ext cx="972628" cy="387209"/>
            </a:xfrm>
            <a:custGeom>
              <a:avLst/>
              <a:gdLst>
                <a:gd name="connsiteX0" fmla="*/ 778893 w 972628"/>
                <a:gd name="connsiteY0" fmla="*/ 387209 h 387209"/>
                <a:gd name="connsiteX1" fmla="*/ 193735 w 972628"/>
                <a:gd name="connsiteY1" fmla="*/ 387209 h 387209"/>
                <a:gd name="connsiteX2" fmla="*/ 0 w 972628"/>
                <a:gd name="connsiteY2" fmla="*/ 193605 h 387209"/>
                <a:gd name="connsiteX3" fmla="*/ 0 w 972628"/>
                <a:gd name="connsiteY3" fmla="*/ 193605 h 387209"/>
                <a:gd name="connsiteX4" fmla="*/ 193735 w 972628"/>
                <a:gd name="connsiteY4" fmla="*/ 0 h 387209"/>
                <a:gd name="connsiteX5" fmla="*/ 778893 w 972628"/>
                <a:gd name="connsiteY5" fmla="*/ 0 h 387209"/>
                <a:gd name="connsiteX6" fmla="*/ 972629 w 972628"/>
                <a:gd name="connsiteY6" fmla="*/ 193605 h 387209"/>
                <a:gd name="connsiteX7" fmla="*/ 972629 w 972628"/>
                <a:gd name="connsiteY7" fmla="*/ 193605 h 387209"/>
                <a:gd name="connsiteX8" fmla="*/ 778893 w 972628"/>
                <a:gd name="connsiteY8" fmla="*/ 387209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72628" h="387209">
                  <a:moveTo>
                    <a:pt x="778893" y="387209"/>
                  </a:moveTo>
                  <a:lnTo>
                    <a:pt x="193735" y="387209"/>
                  </a:lnTo>
                  <a:cubicBezTo>
                    <a:pt x="86739" y="387209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80"/>
                    <a:pt x="86739" y="0"/>
                    <a:pt x="193735" y="0"/>
                  </a:cubicBezTo>
                  <a:lnTo>
                    <a:pt x="778893" y="0"/>
                  </a:lnTo>
                  <a:cubicBezTo>
                    <a:pt x="885890" y="0"/>
                    <a:pt x="972629" y="86680"/>
                    <a:pt x="972629" y="193605"/>
                  </a:cubicBezTo>
                  <a:lnTo>
                    <a:pt x="972629" y="193605"/>
                  </a:lnTo>
                  <a:cubicBezTo>
                    <a:pt x="972629" y="300529"/>
                    <a:pt x="885890" y="387209"/>
                    <a:pt x="778893" y="387209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Freeform 157">
              <a:extLst>
                <a:ext uri="{FF2B5EF4-FFF2-40B4-BE49-F238E27FC236}">
                  <a16:creationId xmlns:a16="http://schemas.microsoft.com/office/drawing/2014/main" id="{0A4B2D0F-4A87-AABF-4F2D-2A8E26795E2E}"/>
                </a:ext>
              </a:extLst>
            </p:cNvPr>
            <p:cNvSpPr/>
            <p:nvPr/>
          </p:nvSpPr>
          <p:spPr>
            <a:xfrm>
              <a:off x="2887337" y="3847502"/>
              <a:ext cx="1130780" cy="387209"/>
            </a:xfrm>
            <a:custGeom>
              <a:avLst/>
              <a:gdLst>
                <a:gd name="connsiteX0" fmla="*/ 937045 w 1130780"/>
                <a:gd name="connsiteY0" fmla="*/ 387209 h 387209"/>
                <a:gd name="connsiteX1" fmla="*/ 193735 w 1130780"/>
                <a:gd name="connsiteY1" fmla="*/ 387209 h 387209"/>
                <a:gd name="connsiteX2" fmla="*/ 0 w 1130780"/>
                <a:gd name="connsiteY2" fmla="*/ 193605 h 387209"/>
                <a:gd name="connsiteX3" fmla="*/ 0 w 1130780"/>
                <a:gd name="connsiteY3" fmla="*/ 193605 h 387209"/>
                <a:gd name="connsiteX4" fmla="*/ 193735 w 1130780"/>
                <a:gd name="connsiteY4" fmla="*/ 0 h 387209"/>
                <a:gd name="connsiteX5" fmla="*/ 937045 w 1130780"/>
                <a:gd name="connsiteY5" fmla="*/ 0 h 387209"/>
                <a:gd name="connsiteX6" fmla="*/ 1130780 w 1130780"/>
                <a:gd name="connsiteY6" fmla="*/ 193605 h 387209"/>
                <a:gd name="connsiteX7" fmla="*/ 1130780 w 1130780"/>
                <a:gd name="connsiteY7" fmla="*/ 193605 h 387209"/>
                <a:gd name="connsiteX8" fmla="*/ 937045 w 1130780"/>
                <a:gd name="connsiteY8" fmla="*/ 387209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0780" h="387209">
                  <a:moveTo>
                    <a:pt x="937045" y="387209"/>
                  </a:moveTo>
                  <a:lnTo>
                    <a:pt x="193735" y="387209"/>
                  </a:lnTo>
                  <a:cubicBezTo>
                    <a:pt x="86739" y="387209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80"/>
                    <a:pt x="86739" y="0"/>
                    <a:pt x="193735" y="0"/>
                  </a:cubicBezTo>
                  <a:lnTo>
                    <a:pt x="937045" y="0"/>
                  </a:lnTo>
                  <a:cubicBezTo>
                    <a:pt x="1044041" y="0"/>
                    <a:pt x="1130780" y="86680"/>
                    <a:pt x="1130780" y="193605"/>
                  </a:cubicBezTo>
                  <a:lnTo>
                    <a:pt x="1130780" y="193605"/>
                  </a:lnTo>
                  <a:cubicBezTo>
                    <a:pt x="1130780" y="300529"/>
                    <a:pt x="1044041" y="387209"/>
                    <a:pt x="937045" y="387209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Freeform 158">
              <a:extLst>
                <a:ext uri="{FF2B5EF4-FFF2-40B4-BE49-F238E27FC236}">
                  <a16:creationId xmlns:a16="http://schemas.microsoft.com/office/drawing/2014/main" id="{652D4B43-A83E-B4D0-91D0-892623126CA8}"/>
                </a:ext>
              </a:extLst>
            </p:cNvPr>
            <p:cNvSpPr/>
            <p:nvPr/>
          </p:nvSpPr>
          <p:spPr>
            <a:xfrm>
              <a:off x="198777" y="2796513"/>
              <a:ext cx="2751826" cy="387209"/>
            </a:xfrm>
            <a:custGeom>
              <a:avLst/>
              <a:gdLst>
                <a:gd name="connsiteX0" fmla="*/ 193736 w 2751826"/>
                <a:gd name="connsiteY0" fmla="*/ 0 h 387209"/>
                <a:gd name="connsiteX1" fmla="*/ 2558091 w 2751826"/>
                <a:gd name="connsiteY1" fmla="*/ 0 h 387209"/>
                <a:gd name="connsiteX2" fmla="*/ 2751826 w 2751826"/>
                <a:gd name="connsiteY2" fmla="*/ 193605 h 387209"/>
                <a:gd name="connsiteX3" fmla="*/ 2751826 w 2751826"/>
                <a:gd name="connsiteY3" fmla="*/ 193605 h 387209"/>
                <a:gd name="connsiteX4" fmla="*/ 2558091 w 2751826"/>
                <a:gd name="connsiteY4" fmla="*/ 387209 h 387209"/>
                <a:gd name="connsiteX5" fmla="*/ 193736 w 2751826"/>
                <a:gd name="connsiteY5" fmla="*/ 387209 h 387209"/>
                <a:gd name="connsiteX6" fmla="*/ 0 w 2751826"/>
                <a:gd name="connsiteY6" fmla="*/ 193605 h 387209"/>
                <a:gd name="connsiteX7" fmla="*/ 0 w 2751826"/>
                <a:gd name="connsiteY7" fmla="*/ 193605 h 387209"/>
                <a:gd name="connsiteX8" fmla="*/ 193736 w 2751826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51826" h="387209">
                  <a:moveTo>
                    <a:pt x="193736" y="0"/>
                  </a:moveTo>
                  <a:lnTo>
                    <a:pt x="2558091" y="0"/>
                  </a:lnTo>
                  <a:cubicBezTo>
                    <a:pt x="2665087" y="0"/>
                    <a:pt x="2751826" y="86680"/>
                    <a:pt x="2751826" y="193605"/>
                  </a:cubicBezTo>
                  <a:lnTo>
                    <a:pt x="2751826" y="193605"/>
                  </a:lnTo>
                  <a:cubicBezTo>
                    <a:pt x="2751826" y="300529"/>
                    <a:pt x="2665087" y="387209"/>
                    <a:pt x="2558091" y="387209"/>
                  </a:cubicBezTo>
                  <a:lnTo>
                    <a:pt x="193736" y="387209"/>
                  </a:lnTo>
                  <a:cubicBezTo>
                    <a:pt x="86739" y="387209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77"/>
                    <a:pt x="86739" y="0"/>
                    <a:pt x="193736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Freeform 159">
              <a:extLst>
                <a:ext uri="{FF2B5EF4-FFF2-40B4-BE49-F238E27FC236}">
                  <a16:creationId xmlns:a16="http://schemas.microsoft.com/office/drawing/2014/main" id="{611B2768-D23E-7A18-A93D-415DD94F6FB2}"/>
                </a:ext>
              </a:extLst>
            </p:cNvPr>
            <p:cNvSpPr/>
            <p:nvPr/>
          </p:nvSpPr>
          <p:spPr>
            <a:xfrm>
              <a:off x="1290019" y="5925784"/>
              <a:ext cx="391010" cy="390746"/>
            </a:xfrm>
            <a:custGeom>
              <a:avLst/>
              <a:gdLst>
                <a:gd name="connsiteX0" fmla="*/ 195505 w 391010"/>
                <a:gd name="connsiteY0" fmla="*/ 0 h 390746"/>
                <a:gd name="connsiteX1" fmla="*/ 195505 w 391010"/>
                <a:gd name="connsiteY1" fmla="*/ 0 h 390746"/>
                <a:gd name="connsiteX2" fmla="*/ 391011 w 391010"/>
                <a:gd name="connsiteY2" fmla="*/ 195373 h 390746"/>
                <a:gd name="connsiteX3" fmla="*/ 391011 w 391010"/>
                <a:gd name="connsiteY3" fmla="*/ 195373 h 390746"/>
                <a:gd name="connsiteX4" fmla="*/ 195505 w 391010"/>
                <a:gd name="connsiteY4" fmla="*/ 390747 h 390746"/>
                <a:gd name="connsiteX5" fmla="*/ 195505 w 391010"/>
                <a:gd name="connsiteY5" fmla="*/ 390747 h 390746"/>
                <a:gd name="connsiteX6" fmla="*/ 0 w 391010"/>
                <a:gd name="connsiteY6" fmla="*/ 195373 h 390746"/>
                <a:gd name="connsiteX7" fmla="*/ 0 w 391010"/>
                <a:gd name="connsiteY7" fmla="*/ 195373 h 390746"/>
                <a:gd name="connsiteX8" fmla="*/ 195505 w 391010"/>
                <a:gd name="connsiteY8" fmla="*/ 0 h 39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10" h="390746">
                  <a:moveTo>
                    <a:pt x="195505" y="0"/>
                  </a:moveTo>
                  <a:lnTo>
                    <a:pt x="195505" y="0"/>
                  </a:lnTo>
                  <a:cubicBezTo>
                    <a:pt x="303479" y="0"/>
                    <a:pt x="391011" y="87473"/>
                    <a:pt x="391011" y="195373"/>
                  </a:cubicBezTo>
                  <a:lnTo>
                    <a:pt x="391011" y="195373"/>
                  </a:lnTo>
                  <a:cubicBezTo>
                    <a:pt x="391011" y="303274"/>
                    <a:pt x="303479" y="390747"/>
                    <a:pt x="195505" y="390747"/>
                  </a:cubicBezTo>
                  <a:lnTo>
                    <a:pt x="195505" y="390747"/>
                  </a:lnTo>
                  <a:cubicBezTo>
                    <a:pt x="87532" y="390747"/>
                    <a:pt x="0" y="303274"/>
                    <a:pt x="0" y="195373"/>
                  </a:cubicBezTo>
                  <a:lnTo>
                    <a:pt x="0" y="195373"/>
                  </a:lnTo>
                  <a:cubicBezTo>
                    <a:pt x="0" y="87469"/>
                    <a:pt x="87528" y="0"/>
                    <a:pt x="19550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Freeform 160">
              <a:extLst>
                <a:ext uri="{FF2B5EF4-FFF2-40B4-BE49-F238E27FC236}">
                  <a16:creationId xmlns:a16="http://schemas.microsoft.com/office/drawing/2014/main" id="{80246472-407E-D7A7-3FCC-0A095A89EB13}"/>
                </a:ext>
              </a:extLst>
            </p:cNvPr>
            <p:cNvSpPr/>
            <p:nvPr/>
          </p:nvSpPr>
          <p:spPr>
            <a:xfrm>
              <a:off x="198777" y="5925784"/>
              <a:ext cx="2585765" cy="387206"/>
            </a:xfrm>
            <a:custGeom>
              <a:avLst/>
              <a:gdLst>
                <a:gd name="connsiteX0" fmla="*/ 193736 w 2585765"/>
                <a:gd name="connsiteY0" fmla="*/ 0 h 387206"/>
                <a:gd name="connsiteX1" fmla="*/ 2392030 w 2585765"/>
                <a:gd name="connsiteY1" fmla="*/ 0 h 387206"/>
                <a:gd name="connsiteX2" fmla="*/ 2585766 w 2585765"/>
                <a:gd name="connsiteY2" fmla="*/ 193605 h 387206"/>
                <a:gd name="connsiteX3" fmla="*/ 2585766 w 2585765"/>
                <a:gd name="connsiteY3" fmla="*/ 193605 h 387206"/>
                <a:gd name="connsiteX4" fmla="*/ 2392030 w 2585765"/>
                <a:gd name="connsiteY4" fmla="*/ 387206 h 387206"/>
                <a:gd name="connsiteX5" fmla="*/ 193736 w 2585765"/>
                <a:gd name="connsiteY5" fmla="*/ 387206 h 387206"/>
                <a:gd name="connsiteX6" fmla="*/ 0 w 2585765"/>
                <a:gd name="connsiteY6" fmla="*/ 193605 h 387206"/>
                <a:gd name="connsiteX7" fmla="*/ 0 w 2585765"/>
                <a:gd name="connsiteY7" fmla="*/ 193605 h 387206"/>
                <a:gd name="connsiteX8" fmla="*/ 193736 w 2585765"/>
                <a:gd name="connsiteY8" fmla="*/ 0 h 38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85765" h="387206">
                  <a:moveTo>
                    <a:pt x="193736" y="0"/>
                  </a:moveTo>
                  <a:lnTo>
                    <a:pt x="2392030" y="0"/>
                  </a:lnTo>
                  <a:cubicBezTo>
                    <a:pt x="2499027" y="0"/>
                    <a:pt x="2585766" y="86680"/>
                    <a:pt x="2585766" y="193605"/>
                  </a:cubicBezTo>
                  <a:lnTo>
                    <a:pt x="2585766" y="193605"/>
                  </a:lnTo>
                  <a:cubicBezTo>
                    <a:pt x="2585766" y="300529"/>
                    <a:pt x="2499027" y="387206"/>
                    <a:pt x="2392030" y="387206"/>
                  </a:cubicBezTo>
                  <a:lnTo>
                    <a:pt x="193736" y="387206"/>
                  </a:lnTo>
                  <a:cubicBezTo>
                    <a:pt x="86739" y="387206"/>
                    <a:pt x="0" y="300526"/>
                    <a:pt x="0" y="193605"/>
                  </a:cubicBezTo>
                  <a:lnTo>
                    <a:pt x="0" y="193605"/>
                  </a:lnTo>
                  <a:cubicBezTo>
                    <a:pt x="0" y="86677"/>
                    <a:pt x="86739" y="0"/>
                    <a:pt x="193736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Freeform 161">
              <a:extLst>
                <a:ext uri="{FF2B5EF4-FFF2-40B4-BE49-F238E27FC236}">
                  <a16:creationId xmlns:a16="http://schemas.microsoft.com/office/drawing/2014/main" id="{E5DCA171-3954-3760-D801-85D2704A67CC}"/>
                </a:ext>
              </a:extLst>
            </p:cNvPr>
            <p:cNvSpPr/>
            <p:nvPr/>
          </p:nvSpPr>
          <p:spPr>
            <a:xfrm>
              <a:off x="2887337" y="5925784"/>
              <a:ext cx="1130780" cy="387209"/>
            </a:xfrm>
            <a:custGeom>
              <a:avLst/>
              <a:gdLst>
                <a:gd name="connsiteX0" fmla="*/ 193735 w 1130780"/>
                <a:gd name="connsiteY0" fmla="*/ 0 h 387209"/>
                <a:gd name="connsiteX1" fmla="*/ 937045 w 1130780"/>
                <a:gd name="connsiteY1" fmla="*/ 0 h 387209"/>
                <a:gd name="connsiteX2" fmla="*/ 1130780 w 1130780"/>
                <a:gd name="connsiteY2" fmla="*/ 193605 h 387209"/>
                <a:gd name="connsiteX3" fmla="*/ 1130780 w 1130780"/>
                <a:gd name="connsiteY3" fmla="*/ 193605 h 387209"/>
                <a:gd name="connsiteX4" fmla="*/ 937045 w 1130780"/>
                <a:gd name="connsiteY4" fmla="*/ 387209 h 387209"/>
                <a:gd name="connsiteX5" fmla="*/ 193735 w 1130780"/>
                <a:gd name="connsiteY5" fmla="*/ 387209 h 387209"/>
                <a:gd name="connsiteX6" fmla="*/ 0 w 1130780"/>
                <a:gd name="connsiteY6" fmla="*/ 193605 h 387209"/>
                <a:gd name="connsiteX7" fmla="*/ 0 w 1130780"/>
                <a:gd name="connsiteY7" fmla="*/ 193605 h 387209"/>
                <a:gd name="connsiteX8" fmla="*/ 193735 w 1130780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0780" h="387209">
                  <a:moveTo>
                    <a:pt x="193735" y="0"/>
                  </a:moveTo>
                  <a:lnTo>
                    <a:pt x="937045" y="0"/>
                  </a:lnTo>
                  <a:cubicBezTo>
                    <a:pt x="1044041" y="0"/>
                    <a:pt x="1130780" y="86680"/>
                    <a:pt x="1130780" y="193605"/>
                  </a:cubicBezTo>
                  <a:lnTo>
                    <a:pt x="1130780" y="193605"/>
                  </a:lnTo>
                  <a:cubicBezTo>
                    <a:pt x="1130780" y="300529"/>
                    <a:pt x="1044041" y="387209"/>
                    <a:pt x="937045" y="387209"/>
                  </a:cubicBezTo>
                  <a:lnTo>
                    <a:pt x="193735" y="387209"/>
                  </a:lnTo>
                  <a:cubicBezTo>
                    <a:pt x="86739" y="387209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3" y="86677"/>
                    <a:pt x="86739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Freeform 162">
              <a:extLst>
                <a:ext uri="{FF2B5EF4-FFF2-40B4-BE49-F238E27FC236}">
                  <a16:creationId xmlns:a16="http://schemas.microsoft.com/office/drawing/2014/main" id="{6AAB8479-854A-6D03-3480-9A95F7CC545C}"/>
                </a:ext>
              </a:extLst>
            </p:cNvPr>
            <p:cNvSpPr/>
            <p:nvPr/>
          </p:nvSpPr>
          <p:spPr>
            <a:xfrm>
              <a:off x="3630650" y="4882691"/>
              <a:ext cx="391010" cy="390746"/>
            </a:xfrm>
            <a:custGeom>
              <a:avLst/>
              <a:gdLst>
                <a:gd name="connsiteX0" fmla="*/ 195505 w 391010"/>
                <a:gd name="connsiteY0" fmla="*/ 0 h 390746"/>
                <a:gd name="connsiteX1" fmla="*/ 195505 w 391010"/>
                <a:gd name="connsiteY1" fmla="*/ 0 h 390746"/>
                <a:gd name="connsiteX2" fmla="*/ 391011 w 391010"/>
                <a:gd name="connsiteY2" fmla="*/ 195373 h 390746"/>
                <a:gd name="connsiteX3" fmla="*/ 391011 w 391010"/>
                <a:gd name="connsiteY3" fmla="*/ 195373 h 390746"/>
                <a:gd name="connsiteX4" fmla="*/ 195505 w 391010"/>
                <a:gd name="connsiteY4" fmla="*/ 390747 h 390746"/>
                <a:gd name="connsiteX5" fmla="*/ 195505 w 391010"/>
                <a:gd name="connsiteY5" fmla="*/ 390747 h 390746"/>
                <a:gd name="connsiteX6" fmla="*/ 0 w 391010"/>
                <a:gd name="connsiteY6" fmla="*/ 195373 h 390746"/>
                <a:gd name="connsiteX7" fmla="*/ 0 w 391010"/>
                <a:gd name="connsiteY7" fmla="*/ 195373 h 390746"/>
                <a:gd name="connsiteX8" fmla="*/ 195505 w 391010"/>
                <a:gd name="connsiteY8" fmla="*/ 0 h 39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10" h="390746">
                  <a:moveTo>
                    <a:pt x="195505" y="0"/>
                  </a:moveTo>
                  <a:lnTo>
                    <a:pt x="195505" y="0"/>
                  </a:lnTo>
                  <a:cubicBezTo>
                    <a:pt x="303479" y="0"/>
                    <a:pt x="391011" y="87473"/>
                    <a:pt x="391011" y="195373"/>
                  </a:cubicBezTo>
                  <a:lnTo>
                    <a:pt x="391011" y="195373"/>
                  </a:lnTo>
                  <a:cubicBezTo>
                    <a:pt x="391011" y="303274"/>
                    <a:pt x="303479" y="390747"/>
                    <a:pt x="195505" y="390747"/>
                  </a:cubicBezTo>
                  <a:lnTo>
                    <a:pt x="195505" y="390747"/>
                  </a:lnTo>
                  <a:cubicBezTo>
                    <a:pt x="87532" y="390747"/>
                    <a:pt x="0" y="303274"/>
                    <a:pt x="0" y="195373"/>
                  </a:cubicBezTo>
                  <a:lnTo>
                    <a:pt x="0" y="195373"/>
                  </a:lnTo>
                  <a:cubicBezTo>
                    <a:pt x="0" y="87473"/>
                    <a:pt x="87528" y="0"/>
                    <a:pt x="19550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Freeform 163">
              <a:extLst>
                <a:ext uri="{FF2B5EF4-FFF2-40B4-BE49-F238E27FC236}">
                  <a16:creationId xmlns:a16="http://schemas.microsoft.com/office/drawing/2014/main" id="{D241E990-B285-19DB-C83C-0F1B5644105F}"/>
                </a:ext>
              </a:extLst>
            </p:cNvPr>
            <p:cNvSpPr/>
            <p:nvPr/>
          </p:nvSpPr>
          <p:spPr>
            <a:xfrm>
              <a:off x="198777" y="6455230"/>
              <a:ext cx="759123" cy="387209"/>
            </a:xfrm>
            <a:custGeom>
              <a:avLst/>
              <a:gdLst>
                <a:gd name="connsiteX0" fmla="*/ 193736 w 759123"/>
                <a:gd name="connsiteY0" fmla="*/ 0 h 387209"/>
                <a:gd name="connsiteX1" fmla="*/ 565388 w 759123"/>
                <a:gd name="connsiteY1" fmla="*/ 0 h 387209"/>
                <a:gd name="connsiteX2" fmla="*/ 759124 w 759123"/>
                <a:gd name="connsiteY2" fmla="*/ 193605 h 387209"/>
                <a:gd name="connsiteX3" fmla="*/ 759124 w 759123"/>
                <a:gd name="connsiteY3" fmla="*/ 193605 h 387209"/>
                <a:gd name="connsiteX4" fmla="*/ 565388 w 759123"/>
                <a:gd name="connsiteY4" fmla="*/ 387210 h 387209"/>
                <a:gd name="connsiteX5" fmla="*/ 193736 w 759123"/>
                <a:gd name="connsiteY5" fmla="*/ 387210 h 387209"/>
                <a:gd name="connsiteX6" fmla="*/ 0 w 759123"/>
                <a:gd name="connsiteY6" fmla="*/ 193605 h 387209"/>
                <a:gd name="connsiteX7" fmla="*/ 0 w 759123"/>
                <a:gd name="connsiteY7" fmla="*/ 193605 h 387209"/>
                <a:gd name="connsiteX8" fmla="*/ 193736 w 759123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9123" h="387209">
                  <a:moveTo>
                    <a:pt x="193736" y="0"/>
                  </a:moveTo>
                  <a:lnTo>
                    <a:pt x="565388" y="0"/>
                  </a:lnTo>
                  <a:cubicBezTo>
                    <a:pt x="672385" y="0"/>
                    <a:pt x="759124" y="86680"/>
                    <a:pt x="759124" y="193605"/>
                  </a:cubicBezTo>
                  <a:lnTo>
                    <a:pt x="759124" y="193605"/>
                  </a:lnTo>
                  <a:cubicBezTo>
                    <a:pt x="759124" y="300529"/>
                    <a:pt x="672385" y="387210"/>
                    <a:pt x="565388" y="387210"/>
                  </a:cubicBezTo>
                  <a:lnTo>
                    <a:pt x="193736" y="387210"/>
                  </a:lnTo>
                  <a:cubicBezTo>
                    <a:pt x="86739" y="387210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80"/>
                    <a:pt x="86739" y="0"/>
                    <a:pt x="193736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31D90B8A-74E8-B752-BBD0-4CA678FAAB6F}"/>
                </a:ext>
              </a:extLst>
            </p:cNvPr>
            <p:cNvSpPr/>
            <p:nvPr/>
          </p:nvSpPr>
          <p:spPr>
            <a:xfrm>
              <a:off x="1044884" y="6455230"/>
              <a:ext cx="877736" cy="387209"/>
            </a:xfrm>
            <a:custGeom>
              <a:avLst/>
              <a:gdLst>
                <a:gd name="connsiteX0" fmla="*/ 193736 w 877736"/>
                <a:gd name="connsiteY0" fmla="*/ 0 h 387209"/>
                <a:gd name="connsiteX1" fmla="*/ 684001 w 877736"/>
                <a:gd name="connsiteY1" fmla="*/ 0 h 387209"/>
                <a:gd name="connsiteX2" fmla="*/ 877737 w 877736"/>
                <a:gd name="connsiteY2" fmla="*/ 193605 h 387209"/>
                <a:gd name="connsiteX3" fmla="*/ 877737 w 877736"/>
                <a:gd name="connsiteY3" fmla="*/ 193605 h 387209"/>
                <a:gd name="connsiteX4" fmla="*/ 684001 w 877736"/>
                <a:gd name="connsiteY4" fmla="*/ 387210 h 387209"/>
                <a:gd name="connsiteX5" fmla="*/ 193736 w 877736"/>
                <a:gd name="connsiteY5" fmla="*/ 387210 h 387209"/>
                <a:gd name="connsiteX6" fmla="*/ 0 w 877736"/>
                <a:gd name="connsiteY6" fmla="*/ 193605 h 387209"/>
                <a:gd name="connsiteX7" fmla="*/ 0 w 877736"/>
                <a:gd name="connsiteY7" fmla="*/ 193605 h 387209"/>
                <a:gd name="connsiteX8" fmla="*/ 193736 w 877736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7736" h="387209">
                  <a:moveTo>
                    <a:pt x="193736" y="0"/>
                  </a:moveTo>
                  <a:lnTo>
                    <a:pt x="684001" y="0"/>
                  </a:lnTo>
                  <a:cubicBezTo>
                    <a:pt x="790998" y="0"/>
                    <a:pt x="877737" y="86680"/>
                    <a:pt x="877737" y="193605"/>
                  </a:cubicBezTo>
                  <a:lnTo>
                    <a:pt x="877737" y="193605"/>
                  </a:lnTo>
                  <a:cubicBezTo>
                    <a:pt x="877737" y="300529"/>
                    <a:pt x="790998" y="387210"/>
                    <a:pt x="684001" y="387210"/>
                  </a:cubicBezTo>
                  <a:lnTo>
                    <a:pt x="193736" y="387210"/>
                  </a:lnTo>
                  <a:cubicBezTo>
                    <a:pt x="86739" y="387210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80"/>
                    <a:pt x="86739" y="0"/>
                    <a:pt x="193736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Freeform 165">
              <a:extLst>
                <a:ext uri="{FF2B5EF4-FFF2-40B4-BE49-F238E27FC236}">
                  <a16:creationId xmlns:a16="http://schemas.microsoft.com/office/drawing/2014/main" id="{3FBD3B3B-B595-C525-5550-09AB76929169}"/>
                </a:ext>
              </a:extLst>
            </p:cNvPr>
            <p:cNvSpPr/>
            <p:nvPr/>
          </p:nvSpPr>
          <p:spPr>
            <a:xfrm>
              <a:off x="2025419" y="6455230"/>
              <a:ext cx="1992702" cy="387209"/>
            </a:xfrm>
            <a:custGeom>
              <a:avLst/>
              <a:gdLst>
                <a:gd name="connsiteX0" fmla="*/ 193735 w 1992702"/>
                <a:gd name="connsiteY0" fmla="*/ 0 h 387209"/>
                <a:gd name="connsiteX1" fmla="*/ 1798967 w 1992702"/>
                <a:gd name="connsiteY1" fmla="*/ 0 h 387209"/>
                <a:gd name="connsiteX2" fmla="*/ 1992702 w 1992702"/>
                <a:gd name="connsiteY2" fmla="*/ 193605 h 387209"/>
                <a:gd name="connsiteX3" fmla="*/ 1992702 w 1992702"/>
                <a:gd name="connsiteY3" fmla="*/ 193605 h 387209"/>
                <a:gd name="connsiteX4" fmla="*/ 1798967 w 1992702"/>
                <a:gd name="connsiteY4" fmla="*/ 387210 h 387209"/>
                <a:gd name="connsiteX5" fmla="*/ 193735 w 1992702"/>
                <a:gd name="connsiteY5" fmla="*/ 387210 h 387209"/>
                <a:gd name="connsiteX6" fmla="*/ 0 w 1992702"/>
                <a:gd name="connsiteY6" fmla="*/ 193605 h 387209"/>
                <a:gd name="connsiteX7" fmla="*/ 0 w 1992702"/>
                <a:gd name="connsiteY7" fmla="*/ 193605 h 387209"/>
                <a:gd name="connsiteX8" fmla="*/ 193735 w 1992702"/>
                <a:gd name="connsiteY8" fmla="*/ 0 h 3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92702" h="387209">
                  <a:moveTo>
                    <a:pt x="193735" y="0"/>
                  </a:moveTo>
                  <a:lnTo>
                    <a:pt x="1798967" y="0"/>
                  </a:lnTo>
                  <a:cubicBezTo>
                    <a:pt x="1905963" y="0"/>
                    <a:pt x="1992702" y="86680"/>
                    <a:pt x="1992702" y="193605"/>
                  </a:cubicBezTo>
                  <a:lnTo>
                    <a:pt x="1992702" y="193605"/>
                  </a:lnTo>
                  <a:cubicBezTo>
                    <a:pt x="1992702" y="300529"/>
                    <a:pt x="1905963" y="387210"/>
                    <a:pt x="1798967" y="387210"/>
                  </a:cubicBezTo>
                  <a:lnTo>
                    <a:pt x="193735" y="387210"/>
                  </a:lnTo>
                  <a:cubicBezTo>
                    <a:pt x="86739" y="387210"/>
                    <a:pt x="0" y="300529"/>
                    <a:pt x="0" y="193605"/>
                  </a:cubicBezTo>
                  <a:lnTo>
                    <a:pt x="0" y="193605"/>
                  </a:lnTo>
                  <a:cubicBezTo>
                    <a:pt x="0" y="86680"/>
                    <a:pt x="86739" y="0"/>
                    <a:pt x="193735" y="0"/>
                  </a:cubicBezTo>
                  <a:close/>
                </a:path>
              </a:pathLst>
            </a:custGeom>
            <a:noFill/>
            <a:ln w="6688" cap="flat">
              <a:solidFill>
                <a:srgbClr val="28343C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Freeform 166">
              <a:extLst>
                <a:ext uri="{FF2B5EF4-FFF2-40B4-BE49-F238E27FC236}">
                  <a16:creationId xmlns:a16="http://schemas.microsoft.com/office/drawing/2014/main" id="{53733D80-1561-601A-9082-69D22B202C79}"/>
                </a:ext>
              </a:extLst>
            </p:cNvPr>
            <p:cNvSpPr/>
            <p:nvPr/>
          </p:nvSpPr>
          <p:spPr>
            <a:xfrm>
              <a:off x="1317694" y="5945540"/>
              <a:ext cx="1431264" cy="347697"/>
            </a:xfrm>
            <a:custGeom>
              <a:avLst/>
              <a:gdLst>
                <a:gd name="connsiteX0" fmla="*/ 173966 w 1431264"/>
                <a:gd name="connsiteY0" fmla="*/ 0 h 347697"/>
                <a:gd name="connsiteX1" fmla="*/ 1257299 w 1431264"/>
                <a:gd name="connsiteY1" fmla="*/ 0 h 347697"/>
                <a:gd name="connsiteX2" fmla="*/ 1431265 w 1431264"/>
                <a:gd name="connsiteY2" fmla="*/ 173849 h 347697"/>
                <a:gd name="connsiteX3" fmla="*/ 1431265 w 1431264"/>
                <a:gd name="connsiteY3" fmla="*/ 173849 h 347697"/>
                <a:gd name="connsiteX4" fmla="*/ 1257299 w 1431264"/>
                <a:gd name="connsiteY4" fmla="*/ 347698 h 347697"/>
                <a:gd name="connsiteX5" fmla="*/ 173966 w 1431264"/>
                <a:gd name="connsiteY5" fmla="*/ 347698 h 347697"/>
                <a:gd name="connsiteX6" fmla="*/ 0 w 1431264"/>
                <a:gd name="connsiteY6" fmla="*/ 173849 h 347697"/>
                <a:gd name="connsiteX7" fmla="*/ 0 w 1431264"/>
                <a:gd name="connsiteY7" fmla="*/ 173849 h 347697"/>
                <a:gd name="connsiteX8" fmla="*/ 173966 w 1431264"/>
                <a:gd name="connsiteY8" fmla="*/ 0 h 347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1264" h="347697">
                  <a:moveTo>
                    <a:pt x="173966" y="0"/>
                  </a:moveTo>
                  <a:lnTo>
                    <a:pt x="1257299" y="0"/>
                  </a:lnTo>
                  <a:cubicBezTo>
                    <a:pt x="1353379" y="0"/>
                    <a:pt x="1431265" y="77834"/>
                    <a:pt x="1431265" y="173849"/>
                  </a:cubicBezTo>
                  <a:lnTo>
                    <a:pt x="1431265" y="173849"/>
                  </a:lnTo>
                  <a:cubicBezTo>
                    <a:pt x="1431265" y="269864"/>
                    <a:pt x="1353379" y="347698"/>
                    <a:pt x="1257299" y="347698"/>
                  </a:cubicBezTo>
                  <a:lnTo>
                    <a:pt x="173966" y="347698"/>
                  </a:lnTo>
                  <a:cubicBezTo>
                    <a:pt x="77886" y="347698"/>
                    <a:pt x="0" y="269864"/>
                    <a:pt x="0" y="173849"/>
                  </a:cubicBezTo>
                  <a:lnTo>
                    <a:pt x="0" y="173849"/>
                  </a:lnTo>
                  <a:cubicBezTo>
                    <a:pt x="0" y="77834"/>
                    <a:pt x="77886" y="0"/>
                    <a:pt x="173966" y="0"/>
                  </a:cubicBezTo>
                  <a:close/>
                </a:path>
              </a:pathLst>
            </a:custGeom>
            <a:solidFill>
              <a:srgbClr val="28343C">
                <a:alpha val="50000"/>
              </a:srgbClr>
            </a:solidFill>
            <a:ln w="33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Freeform 167">
              <a:extLst>
                <a:ext uri="{FF2B5EF4-FFF2-40B4-BE49-F238E27FC236}">
                  <a16:creationId xmlns:a16="http://schemas.microsoft.com/office/drawing/2014/main" id="{2D14F36F-96C7-CFA0-65E2-3ED4F8AA7850}"/>
                </a:ext>
              </a:extLst>
            </p:cNvPr>
            <p:cNvSpPr/>
            <p:nvPr/>
          </p:nvSpPr>
          <p:spPr>
            <a:xfrm>
              <a:off x="629738" y="4412512"/>
              <a:ext cx="281872" cy="277349"/>
            </a:xfrm>
            <a:custGeom>
              <a:avLst/>
              <a:gdLst>
                <a:gd name="connsiteX0" fmla="*/ 140935 w 281872"/>
                <a:gd name="connsiteY0" fmla="*/ 0 h 277349"/>
                <a:gd name="connsiteX1" fmla="*/ 140988 w 281872"/>
                <a:gd name="connsiteY1" fmla="*/ 138543 h 277349"/>
                <a:gd name="connsiteX2" fmla="*/ 240591 w 281872"/>
                <a:gd name="connsiteY2" fmla="*/ 40619 h 277349"/>
                <a:gd name="connsiteX3" fmla="*/ 141065 w 281872"/>
                <a:gd name="connsiteY3" fmla="*/ 138623 h 277349"/>
                <a:gd name="connsiteX4" fmla="*/ 281873 w 281872"/>
                <a:gd name="connsiteY4" fmla="*/ 138680 h 277349"/>
                <a:gd name="connsiteX5" fmla="*/ 141065 w 281872"/>
                <a:gd name="connsiteY5" fmla="*/ 138727 h 277349"/>
                <a:gd name="connsiteX6" fmla="*/ 240591 w 281872"/>
                <a:gd name="connsiteY6" fmla="*/ 236731 h 277349"/>
                <a:gd name="connsiteX7" fmla="*/ 140988 w 281872"/>
                <a:gd name="connsiteY7" fmla="*/ 138807 h 277349"/>
                <a:gd name="connsiteX8" fmla="*/ 140935 w 281872"/>
                <a:gd name="connsiteY8" fmla="*/ 277350 h 277349"/>
                <a:gd name="connsiteX9" fmla="*/ 140881 w 281872"/>
                <a:gd name="connsiteY9" fmla="*/ 138807 h 277349"/>
                <a:gd name="connsiteX10" fmla="*/ 41278 w 281872"/>
                <a:gd name="connsiteY10" fmla="*/ 236731 h 277349"/>
                <a:gd name="connsiteX11" fmla="*/ 140804 w 281872"/>
                <a:gd name="connsiteY11" fmla="*/ 138727 h 277349"/>
                <a:gd name="connsiteX12" fmla="*/ 0 w 281872"/>
                <a:gd name="connsiteY12" fmla="*/ 138680 h 277349"/>
                <a:gd name="connsiteX13" fmla="*/ 140804 w 281872"/>
                <a:gd name="connsiteY13" fmla="*/ 138623 h 277349"/>
                <a:gd name="connsiteX14" fmla="*/ 41278 w 281872"/>
                <a:gd name="connsiteY14" fmla="*/ 40619 h 277349"/>
                <a:gd name="connsiteX15" fmla="*/ 140881 w 281872"/>
                <a:gd name="connsiteY15" fmla="*/ 138543 h 277349"/>
                <a:gd name="connsiteX16" fmla="*/ 140935 w 281872"/>
                <a:gd name="connsiteY16" fmla="*/ 0 h 277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872" h="277349">
                  <a:moveTo>
                    <a:pt x="140935" y="0"/>
                  </a:moveTo>
                  <a:lnTo>
                    <a:pt x="140988" y="138543"/>
                  </a:lnTo>
                  <a:lnTo>
                    <a:pt x="240591" y="40619"/>
                  </a:lnTo>
                  <a:lnTo>
                    <a:pt x="141065" y="138623"/>
                  </a:lnTo>
                  <a:lnTo>
                    <a:pt x="281873" y="138680"/>
                  </a:lnTo>
                  <a:lnTo>
                    <a:pt x="141065" y="138727"/>
                  </a:lnTo>
                  <a:lnTo>
                    <a:pt x="240591" y="236731"/>
                  </a:lnTo>
                  <a:lnTo>
                    <a:pt x="140988" y="138807"/>
                  </a:lnTo>
                  <a:lnTo>
                    <a:pt x="140935" y="277350"/>
                  </a:lnTo>
                  <a:lnTo>
                    <a:pt x="140881" y="138807"/>
                  </a:lnTo>
                  <a:lnTo>
                    <a:pt x="41278" y="236731"/>
                  </a:lnTo>
                  <a:lnTo>
                    <a:pt x="140804" y="138727"/>
                  </a:lnTo>
                  <a:lnTo>
                    <a:pt x="0" y="138680"/>
                  </a:lnTo>
                  <a:lnTo>
                    <a:pt x="140804" y="138623"/>
                  </a:lnTo>
                  <a:lnTo>
                    <a:pt x="41278" y="40619"/>
                  </a:lnTo>
                  <a:lnTo>
                    <a:pt x="140881" y="138543"/>
                  </a:lnTo>
                  <a:lnTo>
                    <a:pt x="140935" y="0"/>
                  </a:lnTo>
                  <a:close/>
                </a:path>
              </a:pathLst>
            </a:custGeom>
            <a:solidFill>
              <a:srgbClr val="B0CFC8"/>
            </a:solidFill>
            <a:ln w="6688" cap="flat">
              <a:solidFill>
                <a:srgbClr val="3D7E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Freeform 168">
              <a:extLst>
                <a:ext uri="{FF2B5EF4-FFF2-40B4-BE49-F238E27FC236}">
                  <a16:creationId xmlns:a16="http://schemas.microsoft.com/office/drawing/2014/main" id="{6A8FAAF9-9908-2E86-3B86-195E53A695D5}"/>
                </a:ext>
              </a:extLst>
            </p:cNvPr>
            <p:cNvSpPr/>
            <p:nvPr/>
          </p:nvSpPr>
          <p:spPr>
            <a:xfrm>
              <a:off x="2242875" y="5558330"/>
              <a:ext cx="814484" cy="84015"/>
            </a:xfrm>
            <a:custGeom>
              <a:avLst/>
              <a:gdLst>
                <a:gd name="connsiteX0" fmla="*/ 0 w 814484"/>
                <a:gd name="connsiteY0" fmla="*/ 84016 h 84015"/>
                <a:gd name="connsiteX1" fmla="*/ 101811 w 814484"/>
                <a:gd name="connsiteY1" fmla="*/ 0 h 84015"/>
                <a:gd name="connsiteX2" fmla="*/ 203622 w 814484"/>
                <a:gd name="connsiteY2" fmla="*/ 84016 h 84015"/>
                <a:gd name="connsiteX3" fmla="*/ 305439 w 814484"/>
                <a:gd name="connsiteY3" fmla="*/ 0 h 84015"/>
                <a:gd name="connsiteX4" fmla="*/ 407251 w 814484"/>
                <a:gd name="connsiteY4" fmla="*/ 84016 h 84015"/>
                <a:gd name="connsiteX5" fmla="*/ 509061 w 814484"/>
                <a:gd name="connsiteY5" fmla="*/ 0 h 84015"/>
                <a:gd name="connsiteX6" fmla="*/ 610862 w 814484"/>
                <a:gd name="connsiteY6" fmla="*/ 84016 h 84015"/>
                <a:gd name="connsiteX7" fmla="*/ 712673 w 814484"/>
                <a:gd name="connsiteY7" fmla="*/ 0 h 84015"/>
                <a:gd name="connsiteX8" fmla="*/ 814484 w 814484"/>
                <a:gd name="connsiteY8" fmla="*/ 84016 h 8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4484" h="84015">
                  <a:moveTo>
                    <a:pt x="0" y="84016"/>
                  </a:moveTo>
                  <a:cubicBezTo>
                    <a:pt x="50907" y="84016"/>
                    <a:pt x="50907" y="0"/>
                    <a:pt x="101811" y="0"/>
                  </a:cubicBezTo>
                  <a:cubicBezTo>
                    <a:pt x="152705" y="0"/>
                    <a:pt x="152718" y="84016"/>
                    <a:pt x="203622" y="84016"/>
                  </a:cubicBezTo>
                  <a:cubicBezTo>
                    <a:pt x="254516" y="84016"/>
                    <a:pt x="254529" y="0"/>
                    <a:pt x="305439" y="0"/>
                  </a:cubicBezTo>
                  <a:cubicBezTo>
                    <a:pt x="356347" y="0"/>
                    <a:pt x="356347" y="84016"/>
                    <a:pt x="407251" y="84016"/>
                  </a:cubicBezTo>
                  <a:cubicBezTo>
                    <a:pt x="458144" y="84016"/>
                    <a:pt x="458158" y="0"/>
                    <a:pt x="509061" y="0"/>
                  </a:cubicBezTo>
                  <a:cubicBezTo>
                    <a:pt x="559955" y="0"/>
                    <a:pt x="559969" y="84016"/>
                    <a:pt x="610862" y="84016"/>
                  </a:cubicBezTo>
                  <a:cubicBezTo>
                    <a:pt x="661763" y="84016"/>
                    <a:pt x="661780" y="0"/>
                    <a:pt x="712673" y="0"/>
                  </a:cubicBezTo>
                  <a:cubicBezTo>
                    <a:pt x="763574" y="0"/>
                    <a:pt x="763590" y="84016"/>
                    <a:pt x="814484" y="84016"/>
                  </a:cubicBezTo>
                </a:path>
              </a:pathLst>
            </a:custGeom>
            <a:noFill/>
            <a:ln w="6688" cap="flat">
              <a:solidFill>
                <a:srgbClr val="6E76D5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Freeform 169">
              <a:extLst>
                <a:ext uri="{FF2B5EF4-FFF2-40B4-BE49-F238E27FC236}">
                  <a16:creationId xmlns:a16="http://schemas.microsoft.com/office/drawing/2014/main" id="{3CDBC350-3846-6319-2ABE-57F744281BB1}"/>
                </a:ext>
              </a:extLst>
            </p:cNvPr>
            <p:cNvSpPr/>
            <p:nvPr/>
          </p:nvSpPr>
          <p:spPr>
            <a:xfrm>
              <a:off x="2482901" y="6035259"/>
              <a:ext cx="166057" cy="165948"/>
            </a:xfrm>
            <a:custGeom>
              <a:avLst/>
              <a:gdLst>
                <a:gd name="connsiteX0" fmla="*/ 166057 w 166057"/>
                <a:gd name="connsiteY0" fmla="*/ 0 h 165948"/>
                <a:gd name="connsiteX1" fmla="*/ 0 w 166057"/>
                <a:gd name="connsiteY1" fmla="*/ 165949 h 16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66057" h="165948">
                  <a:moveTo>
                    <a:pt x="166057" y="0"/>
                  </a:moveTo>
                  <a:lnTo>
                    <a:pt x="0" y="165949"/>
                  </a:lnTo>
                </a:path>
              </a:pathLst>
            </a:custGeom>
            <a:ln w="6688" cap="flat">
              <a:solidFill>
                <a:srgbClr val="3D7E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Freeform 170">
              <a:extLst>
                <a:ext uri="{FF2B5EF4-FFF2-40B4-BE49-F238E27FC236}">
                  <a16:creationId xmlns:a16="http://schemas.microsoft.com/office/drawing/2014/main" id="{C33AE5F1-194D-86D2-0FF5-2698849E81BC}"/>
                </a:ext>
              </a:extLst>
            </p:cNvPr>
            <p:cNvSpPr/>
            <p:nvPr/>
          </p:nvSpPr>
          <p:spPr>
            <a:xfrm>
              <a:off x="2484055" y="6036412"/>
              <a:ext cx="45661" cy="45630"/>
            </a:xfrm>
            <a:custGeom>
              <a:avLst/>
              <a:gdLst>
                <a:gd name="connsiteX0" fmla="*/ 45661 w 45661"/>
                <a:gd name="connsiteY0" fmla="*/ 22815 h 45630"/>
                <a:gd name="connsiteX1" fmla="*/ 22831 w 45661"/>
                <a:gd name="connsiteY1" fmla="*/ 45630 h 45630"/>
                <a:gd name="connsiteX2" fmla="*/ 0 w 45661"/>
                <a:gd name="connsiteY2" fmla="*/ 22815 h 45630"/>
                <a:gd name="connsiteX3" fmla="*/ 22831 w 45661"/>
                <a:gd name="connsiteY3" fmla="*/ 0 h 45630"/>
                <a:gd name="connsiteX4" fmla="*/ 45661 w 45661"/>
                <a:gd name="connsiteY4" fmla="*/ 22815 h 45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61" h="45630">
                  <a:moveTo>
                    <a:pt x="45661" y="22815"/>
                  </a:moveTo>
                  <a:cubicBezTo>
                    <a:pt x="45661" y="35416"/>
                    <a:pt x="35439" y="45630"/>
                    <a:pt x="22831" y="45630"/>
                  </a:cubicBezTo>
                  <a:cubicBezTo>
                    <a:pt x="10222" y="45630"/>
                    <a:pt x="0" y="35416"/>
                    <a:pt x="0" y="22815"/>
                  </a:cubicBezTo>
                  <a:cubicBezTo>
                    <a:pt x="0" y="10215"/>
                    <a:pt x="10222" y="0"/>
                    <a:pt x="22831" y="0"/>
                  </a:cubicBezTo>
                  <a:cubicBezTo>
                    <a:pt x="35440" y="0"/>
                    <a:pt x="45661" y="10215"/>
                    <a:pt x="45661" y="22815"/>
                  </a:cubicBezTo>
                  <a:close/>
                </a:path>
              </a:pathLst>
            </a:custGeom>
            <a:noFill/>
            <a:ln w="6688" cap="flat">
              <a:solidFill>
                <a:srgbClr val="3D7E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Freeform 171">
              <a:extLst>
                <a:ext uri="{FF2B5EF4-FFF2-40B4-BE49-F238E27FC236}">
                  <a16:creationId xmlns:a16="http://schemas.microsoft.com/office/drawing/2014/main" id="{9C400D27-D173-749C-E4E3-CBC9F0FC482E}"/>
                </a:ext>
              </a:extLst>
            </p:cNvPr>
            <p:cNvSpPr/>
            <p:nvPr/>
          </p:nvSpPr>
          <p:spPr>
            <a:xfrm>
              <a:off x="2596538" y="6148820"/>
              <a:ext cx="45661" cy="45630"/>
            </a:xfrm>
            <a:custGeom>
              <a:avLst/>
              <a:gdLst>
                <a:gd name="connsiteX0" fmla="*/ 45661 w 45661"/>
                <a:gd name="connsiteY0" fmla="*/ 22815 h 45630"/>
                <a:gd name="connsiteX1" fmla="*/ 22831 w 45661"/>
                <a:gd name="connsiteY1" fmla="*/ 45630 h 45630"/>
                <a:gd name="connsiteX2" fmla="*/ 0 w 45661"/>
                <a:gd name="connsiteY2" fmla="*/ 22815 h 45630"/>
                <a:gd name="connsiteX3" fmla="*/ 22831 w 45661"/>
                <a:gd name="connsiteY3" fmla="*/ 0 h 45630"/>
                <a:gd name="connsiteX4" fmla="*/ 45661 w 45661"/>
                <a:gd name="connsiteY4" fmla="*/ 22815 h 45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61" h="45630">
                  <a:moveTo>
                    <a:pt x="45661" y="22815"/>
                  </a:moveTo>
                  <a:cubicBezTo>
                    <a:pt x="45661" y="35416"/>
                    <a:pt x="35440" y="45630"/>
                    <a:pt x="22831" y="45630"/>
                  </a:cubicBezTo>
                  <a:cubicBezTo>
                    <a:pt x="10222" y="45630"/>
                    <a:pt x="0" y="35416"/>
                    <a:pt x="0" y="22815"/>
                  </a:cubicBezTo>
                  <a:cubicBezTo>
                    <a:pt x="0" y="10215"/>
                    <a:pt x="10222" y="0"/>
                    <a:pt x="22831" y="0"/>
                  </a:cubicBezTo>
                  <a:cubicBezTo>
                    <a:pt x="35440" y="0"/>
                    <a:pt x="45661" y="10215"/>
                    <a:pt x="45661" y="22815"/>
                  </a:cubicBezTo>
                  <a:close/>
                </a:path>
              </a:pathLst>
            </a:custGeom>
            <a:noFill/>
            <a:ln w="6688" cap="flat">
              <a:solidFill>
                <a:srgbClr val="3D7E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85772117"/>
      </p:ext>
    </p:extLst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ext heavy slide w/ 2 images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3B5773B5-2B1C-12CE-C6CA-4F55FD87950F}"/>
              </a:ext>
            </a:extLst>
          </p:cNvPr>
          <p:cNvSpPr>
            <a:spLocks/>
          </p:cNvSpPr>
          <p:nvPr userDrawn="1"/>
        </p:nvSpPr>
        <p:spPr>
          <a:xfrm flipH="1" flipV="1">
            <a:off x="0" y="-1"/>
            <a:ext cx="12192000" cy="6858001"/>
          </a:xfrm>
          <a:prstGeom prst="rect">
            <a:avLst/>
          </a:prstGeom>
          <a:gradFill flip="none" rotWithShape="1">
            <a:gsLst>
              <a:gs pos="73000">
                <a:srgbClr val="0A242C"/>
              </a:gs>
              <a:gs pos="82000">
                <a:srgbClr val="092128"/>
              </a:gs>
              <a:gs pos="56000">
                <a:srgbClr val="081D22"/>
              </a:gs>
              <a:gs pos="0">
                <a:srgbClr val="0B3640"/>
              </a:gs>
              <a:gs pos="11000">
                <a:srgbClr val="0B3640"/>
              </a:gs>
              <a:gs pos="95000">
                <a:srgbClr val="081D22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9" name="Picture Placeholder 10">
            <a:extLst>
              <a:ext uri="{FF2B5EF4-FFF2-40B4-BE49-F238E27FC236}">
                <a16:creationId xmlns:a16="http://schemas.microsoft.com/office/drawing/2014/main" id="{E5B69FAA-3140-01F8-685A-DC8F6F0154C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23045" y="2579093"/>
            <a:ext cx="5338018" cy="1699814"/>
          </a:xfrm>
          <a:prstGeom prst="rect">
            <a:avLst/>
          </a:prstGeom>
        </p:spPr>
        <p:txBody>
          <a:bodyPr/>
          <a:lstStyle>
            <a:lvl1pPr>
              <a:defRPr baseline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endParaRPr lang="en-US"/>
          </a:p>
        </p:txBody>
      </p:sp>
      <p:sp>
        <p:nvSpPr>
          <p:cNvPr id="10" name="Picture Placeholder 10">
            <a:extLst>
              <a:ext uri="{FF2B5EF4-FFF2-40B4-BE49-F238E27FC236}">
                <a16:creationId xmlns:a16="http://schemas.microsoft.com/office/drawing/2014/main" id="{D7B5E9DB-7844-3580-33E4-79065BE2B1F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244382" y="2579093"/>
            <a:ext cx="5338018" cy="1699814"/>
          </a:xfrm>
          <a:prstGeom prst="rect">
            <a:avLst/>
          </a:prstGeom>
        </p:spPr>
        <p:txBody>
          <a:bodyPr/>
          <a:lstStyle>
            <a:lvl1pPr>
              <a:defRPr baseline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endParaRPr lang="en-US"/>
          </a:p>
        </p:txBody>
      </p:sp>
      <p:sp>
        <p:nvSpPr>
          <p:cNvPr id="11" name="Text Placeholder 17">
            <a:extLst>
              <a:ext uri="{FF2B5EF4-FFF2-40B4-BE49-F238E27FC236}">
                <a16:creationId xmlns:a16="http://schemas.microsoft.com/office/drawing/2014/main" id="{0FB91590-C977-E441-9D5C-2AFB0A9392A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23264" y="1089475"/>
            <a:ext cx="7212635" cy="605975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aseline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13" name="Text Placeholder 13">
            <a:extLst>
              <a:ext uri="{FF2B5EF4-FFF2-40B4-BE49-F238E27FC236}">
                <a16:creationId xmlns:a16="http://schemas.microsoft.com/office/drawing/2014/main" id="{5EC236A1-A143-5699-BD4C-01FE61D54C3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9600" y="484446"/>
            <a:ext cx="4673186" cy="328520"/>
          </a:xfrm>
          <a:prstGeom prst="rect">
            <a:avLst/>
          </a:prstGeom>
        </p:spPr>
        <p:txBody>
          <a:bodyPr lIns="0" tIns="0" rIns="0" bIns="0"/>
          <a:lstStyle>
            <a:lvl1pPr>
              <a:defRPr sz="2800" baseline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This is a subhead</a:t>
            </a:r>
          </a:p>
        </p:txBody>
      </p:sp>
      <p:sp>
        <p:nvSpPr>
          <p:cNvPr id="14" name="Text Placeholder 17">
            <a:extLst>
              <a:ext uri="{FF2B5EF4-FFF2-40B4-BE49-F238E27FC236}">
                <a16:creationId xmlns:a16="http://schemas.microsoft.com/office/drawing/2014/main" id="{0D326316-EEBA-FC32-E90D-6959B033EB0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23045" y="5180677"/>
            <a:ext cx="3464768" cy="429548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aseline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15" name="Text Placeholder 17">
            <a:extLst>
              <a:ext uri="{FF2B5EF4-FFF2-40B4-BE49-F238E27FC236}">
                <a16:creationId xmlns:a16="http://schemas.microsoft.com/office/drawing/2014/main" id="{ADBFDD58-277F-68D3-9DA4-A10FFFA63E7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240074" y="5156926"/>
            <a:ext cx="3464768" cy="429548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aseline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16" name="Text Placeholder 17">
            <a:extLst>
              <a:ext uri="{FF2B5EF4-FFF2-40B4-BE49-F238E27FC236}">
                <a16:creationId xmlns:a16="http://schemas.microsoft.com/office/drawing/2014/main" id="{8F60F7E1-0753-16DD-93D0-518ECB5FB2C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34919" y="4741289"/>
            <a:ext cx="3464768" cy="203919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aseline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EFAC32ED-1668-F65E-529A-8C99E16F4A21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228197" y="4729413"/>
            <a:ext cx="3464768" cy="203919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aseline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19" name="TextBox 20">
            <a:extLst>
              <a:ext uri="{FF2B5EF4-FFF2-40B4-BE49-F238E27FC236}">
                <a16:creationId xmlns:a16="http://schemas.microsoft.com/office/drawing/2014/main" id="{91E6F87F-6774-FDA5-3A51-CF6D0858DC7F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72948"/>
            <a:ext cx="3696846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700">
                <a:solidFill>
                  <a:schemeClr val="bg1"/>
                </a:solidFill>
              </a:rPr>
              <a:t>© 2012-25 SirionLabs. The contents of this presentation are proprietary and confidential.</a:t>
            </a:r>
          </a:p>
        </p:txBody>
      </p:sp>
      <p:pic>
        <p:nvPicPr>
          <p:cNvPr id="20" name="Graphic 19">
            <a:extLst>
              <a:ext uri="{FF2B5EF4-FFF2-40B4-BE49-F238E27FC236}">
                <a16:creationId xmlns:a16="http://schemas.microsoft.com/office/drawing/2014/main" id="{554F1B58-39AB-6307-8089-B5DF412D6B5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309159"/>
            <a:ext cx="374970" cy="328707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2A41FA6F-432B-FD24-426A-CBFE068AE1C2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73485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170F5F0B-8DA7-214A-BE7B-71F60EDF0EC1}" type="slidenum">
              <a:rPr lang="en-US" sz="700" smtClean="0">
                <a:solidFill>
                  <a:schemeClr val="bg1"/>
                </a:solidFill>
              </a:rPr>
              <a:t>‹#›</a:t>
            </a:fld>
            <a:endParaRPr lang="en-US" sz="7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5754125"/>
      </p:ext>
    </p:extLst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ext heavy slide w/ 2 images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3B5773B5-2B1C-12CE-C6CA-4F55FD87950F}"/>
              </a:ext>
            </a:extLst>
          </p:cNvPr>
          <p:cNvSpPr>
            <a:spLocks/>
          </p:cNvSpPr>
          <p:nvPr userDrawn="1"/>
        </p:nvSpPr>
        <p:spPr>
          <a:xfrm flipH="1" flipV="1">
            <a:off x="0" y="-1"/>
            <a:ext cx="12192000" cy="6858001"/>
          </a:xfrm>
          <a:prstGeom prst="rect">
            <a:avLst/>
          </a:prstGeom>
          <a:gradFill flip="none" rotWithShape="1">
            <a:gsLst>
              <a:gs pos="73000">
                <a:srgbClr val="0A242C"/>
              </a:gs>
              <a:gs pos="82000">
                <a:srgbClr val="092128"/>
              </a:gs>
              <a:gs pos="56000">
                <a:srgbClr val="081D22"/>
              </a:gs>
              <a:gs pos="0">
                <a:srgbClr val="0B3640"/>
              </a:gs>
              <a:gs pos="11000">
                <a:srgbClr val="0B3640"/>
              </a:gs>
              <a:gs pos="95000">
                <a:srgbClr val="081D22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9" name="Picture Placeholder 10">
            <a:extLst>
              <a:ext uri="{FF2B5EF4-FFF2-40B4-BE49-F238E27FC236}">
                <a16:creationId xmlns:a16="http://schemas.microsoft.com/office/drawing/2014/main" id="{E5B69FAA-3140-01F8-685A-DC8F6F0154C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23045" y="2579093"/>
            <a:ext cx="5338018" cy="1699814"/>
          </a:xfrm>
          <a:prstGeom prst="rect">
            <a:avLst/>
          </a:prstGeom>
        </p:spPr>
        <p:txBody>
          <a:bodyPr/>
          <a:lstStyle>
            <a:lvl1pPr>
              <a:defRPr baseline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endParaRPr lang="en-US"/>
          </a:p>
        </p:txBody>
      </p:sp>
      <p:sp>
        <p:nvSpPr>
          <p:cNvPr id="10" name="Picture Placeholder 10">
            <a:extLst>
              <a:ext uri="{FF2B5EF4-FFF2-40B4-BE49-F238E27FC236}">
                <a16:creationId xmlns:a16="http://schemas.microsoft.com/office/drawing/2014/main" id="{D7B5E9DB-7844-3580-33E4-79065BE2B1F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244382" y="2579093"/>
            <a:ext cx="5338018" cy="1699814"/>
          </a:xfrm>
          <a:prstGeom prst="rect">
            <a:avLst/>
          </a:prstGeom>
        </p:spPr>
        <p:txBody>
          <a:bodyPr/>
          <a:lstStyle>
            <a:lvl1pPr>
              <a:defRPr baseline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endParaRPr lang="en-US"/>
          </a:p>
        </p:txBody>
      </p:sp>
      <p:sp>
        <p:nvSpPr>
          <p:cNvPr id="11" name="Text Placeholder 17">
            <a:extLst>
              <a:ext uri="{FF2B5EF4-FFF2-40B4-BE49-F238E27FC236}">
                <a16:creationId xmlns:a16="http://schemas.microsoft.com/office/drawing/2014/main" id="{0FB91590-C977-E441-9D5C-2AFB0A9392A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23264" y="1089475"/>
            <a:ext cx="7212635" cy="605975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aseline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13" name="Text Placeholder 13">
            <a:extLst>
              <a:ext uri="{FF2B5EF4-FFF2-40B4-BE49-F238E27FC236}">
                <a16:creationId xmlns:a16="http://schemas.microsoft.com/office/drawing/2014/main" id="{5EC236A1-A143-5699-BD4C-01FE61D54C3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9600" y="484446"/>
            <a:ext cx="4673186" cy="328520"/>
          </a:xfrm>
          <a:prstGeom prst="rect">
            <a:avLst/>
          </a:prstGeom>
        </p:spPr>
        <p:txBody>
          <a:bodyPr lIns="0" tIns="0" rIns="0" bIns="0"/>
          <a:lstStyle>
            <a:lvl1pPr>
              <a:defRPr sz="2800" baseline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This is a subhead</a:t>
            </a:r>
          </a:p>
        </p:txBody>
      </p:sp>
      <p:sp>
        <p:nvSpPr>
          <p:cNvPr id="14" name="Text Placeholder 17">
            <a:extLst>
              <a:ext uri="{FF2B5EF4-FFF2-40B4-BE49-F238E27FC236}">
                <a16:creationId xmlns:a16="http://schemas.microsoft.com/office/drawing/2014/main" id="{0D326316-EEBA-FC32-E90D-6959B033EB0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23045" y="5180677"/>
            <a:ext cx="3464768" cy="429548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aseline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15" name="Text Placeholder 17">
            <a:extLst>
              <a:ext uri="{FF2B5EF4-FFF2-40B4-BE49-F238E27FC236}">
                <a16:creationId xmlns:a16="http://schemas.microsoft.com/office/drawing/2014/main" id="{ADBFDD58-277F-68D3-9DA4-A10FFFA63E7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240074" y="5156926"/>
            <a:ext cx="3464768" cy="429548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aseline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16" name="Text Placeholder 17">
            <a:extLst>
              <a:ext uri="{FF2B5EF4-FFF2-40B4-BE49-F238E27FC236}">
                <a16:creationId xmlns:a16="http://schemas.microsoft.com/office/drawing/2014/main" id="{8F60F7E1-0753-16DD-93D0-518ECB5FB2C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34919" y="4741289"/>
            <a:ext cx="3464768" cy="203919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aseline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EFAC32ED-1668-F65E-529A-8C99E16F4A21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228197" y="4729413"/>
            <a:ext cx="3464768" cy="203919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aseline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19" name="TextBox 20">
            <a:extLst>
              <a:ext uri="{FF2B5EF4-FFF2-40B4-BE49-F238E27FC236}">
                <a16:creationId xmlns:a16="http://schemas.microsoft.com/office/drawing/2014/main" id="{91E6F87F-6774-FDA5-3A51-CF6D0858DC7F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72948"/>
            <a:ext cx="3696846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700">
                <a:solidFill>
                  <a:schemeClr val="bg1"/>
                </a:solidFill>
              </a:rPr>
              <a:t>© 2012-25 SirionLabs. The contents of this presentation are proprietary and confidential.</a:t>
            </a:r>
          </a:p>
        </p:txBody>
      </p:sp>
      <p:pic>
        <p:nvPicPr>
          <p:cNvPr id="20" name="Graphic 19">
            <a:extLst>
              <a:ext uri="{FF2B5EF4-FFF2-40B4-BE49-F238E27FC236}">
                <a16:creationId xmlns:a16="http://schemas.microsoft.com/office/drawing/2014/main" id="{554F1B58-39AB-6307-8089-B5DF412D6B5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309159"/>
            <a:ext cx="374970" cy="328707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2A41FA6F-432B-FD24-426A-CBFE068AE1C2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73485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170F5F0B-8DA7-214A-BE7B-71F60EDF0EC1}" type="slidenum">
              <a:rPr lang="en-US" sz="700" smtClean="0">
                <a:solidFill>
                  <a:schemeClr val="bg1"/>
                </a:solidFill>
              </a:rPr>
              <a:t>‹#›</a:t>
            </a:fld>
            <a:endParaRPr lang="en-US" sz="7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5754125"/>
      </p:ext>
    </p:extLst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ext heavy slide w/ 2 images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3B5773B5-2B1C-12CE-C6CA-4F55FD87950F}"/>
              </a:ext>
            </a:extLst>
          </p:cNvPr>
          <p:cNvSpPr>
            <a:spLocks/>
          </p:cNvSpPr>
          <p:nvPr userDrawn="1"/>
        </p:nvSpPr>
        <p:spPr>
          <a:xfrm flipH="1" flipV="1">
            <a:off x="0" y="-1"/>
            <a:ext cx="12192000" cy="6858001"/>
          </a:xfrm>
          <a:prstGeom prst="rect">
            <a:avLst/>
          </a:prstGeom>
          <a:gradFill flip="none" rotWithShape="1">
            <a:gsLst>
              <a:gs pos="73000">
                <a:srgbClr val="0A242C"/>
              </a:gs>
              <a:gs pos="82000">
                <a:srgbClr val="092128"/>
              </a:gs>
              <a:gs pos="56000">
                <a:srgbClr val="081D22"/>
              </a:gs>
              <a:gs pos="0">
                <a:srgbClr val="0B3640"/>
              </a:gs>
              <a:gs pos="11000">
                <a:srgbClr val="0B3640"/>
              </a:gs>
              <a:gs pos="95000">
                <a:srgbClr val="081D22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9" name="Picture Placeholder 10">
            <a:extLst>
              <a:ext uri="{FF2B5EF4-FFF2-40B4-BE49-F238E27FC236}">
                <a16:creationId xmlns:a16="http://schemas.microsoft.com/office/drawing/2014/main" id="{E5B69FAA-3140-01F8-685A-DC8F6F0154C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23045" y="2579093"/>
            <a:ext cx="5338018" cy="1699814"/>
          </a:xfrm>
          <a:prstGeom prst="rect">
            <a:avLst/>
          </a:prstGeom>
        </p:spPr>
        <p:txBody>
          <a:bodyPr/>
          <a:lstStyle>
            <a:lvl1pPr>
              <a:defRPr baseline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endParaRPr lang="en-US"/>
          </a:p>
        </p:txBody>
      </p:sp>
      <p:sp>
        <p:nvSpPr>
          <p:cNvPr id="10" name="Picture Placeholder 10">
            <a:extLst>
              <a:ext uri="{FF2B5EF4-FFF2-40B4-BE49-F238E27FC236}">
                <a16:creationId xmlns:a16="http://schemas.microsoft.com/office/drawing/2014/main" id="{D7B5E9DB-7844-3580-33E4-79065BE2B1F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244382" y="2579093"/>
            <a:ext cx="5338018" cy="1699814"/>
          </a:xfrm>
          <a:prstGeom prst="rect">
            <a:avLst/>
          </a:prstGeom>
        </p:spPr>
        <p:txBody>
          <a:bodyPr/>
          <a:lstStyle>
            <a:lvl1pPr>
              <a:defRPr baseline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endParaRPr lang="en-US"/>
          </a:p>
        </p:txBody>
      </p:sp>
      <p:sp>
        <p:nvSpPr>
          <p:cNvPr id="11" name="Text Placeholder 17">
            <a:extLst>
              <a:ext uri="{FF2B5EF4-FFF2-40B4-BE49-F238E27FC236}">
                <a16:creationId xmlns:a16="http://schemas.microsoft.com/office/drawing/2014/main" id="{0FB91590-C977-E441-9D5C-2AFB0A9392A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23264" y="1089475"/>
            <a:ext cx="7212635" cy="605975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aseline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13" name="Text Placeholder 13">
            <a:extLst>
              <a:ext uri="{FF2B5EF4-FFF2-40B4-BE49-F238E27FC236}">
                <a16:creationId xmlns:a16="http://schemas.microsoft.com/office/drawing/2014/main" id="{5EC236A1-A143-5699-BD4C-01FE61D54C3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9600" y="484446"/>
            <a:ext cx="4673186" cy="328520"/>
          </a:xfrm>
          <a:prstGeom prst="rect">
            <a:avLst/>
          </a:prstGeom>
        </p:spPr>
        <p:txBody>
          <a:bodyPr lIns="0" tIns="0" rIns="0" bIns="0"/>
          <a:lstStyle>
            <a:lvl1pPr>
              <a:defRPr sz="2800" baseline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This is a subhead</a:t>
            </a:r>
          </a:p>
        </p:txBody>
      </p:sp>
      <p:sp>
        <p:nvSpPr>
          <p:cNvPr id="14" name="Text Placeholder 17">
            <a:extLst>
              <a:ext uri="{FF2B5EF4-FFF2-40B4-BE49-F238E27FC236}">
                <a16:creationId xmlns:a16="http://schemas.microsoft.com/office/drawing/2014/main" id="{0D326316-EEBA-FC32-E90D-6959B033EB0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23045" y="5180677"/>
            <a:ext cx="3464768" cy="429548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aseline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15" name="Text Placeholder 17">
            <a:extLst>
              <a:ext uri="{FF2B5EF4-FFF2-40B4-BE49-F238E27FC236}">
                <a16:creationId xmlns:a16="http://schemas.microsoft.com/office/drawing/2014/main" id="{ADBFDD58-277F-68D3-9DA4-A10FFFA63E7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240074" y="5156926"/>
            <a:ext cx="3464768" cy="429548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aseline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16" name="Text Placeholder 17">
            <a:extLst>
              <a:ext uri="{FF2B5EF4-FFF2-40B4-BE49-F238E27FC236}">
                <a16:creationId xmlns:a16="http://schemas.microsoft.com/office/drawing/2014/main" id="{8F60F7E1-0753-16DD-93D0-518ECB5FB2C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34919" y="4741289"/>
            <a:ext cx="3464768" cy="203919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aseline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EFAC32ED-1668-F65E-529A-8C99E16F4A21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228197" y="4729413"/>
            <a:ext cx="3464768" cy="203919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aseline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19" name="TextBox 20">
            <a:extLst>
              <a:ext uri="{FF2B5EF4-FFF2-40B4-BE49-F238E27FC236}">
                <a16:creationId xmlns:a16="http://schemas.microsoft.com/office/drawing/2014/main" id="{91E6F87F-6774-FDA5-3A51-CF6D0858DC7F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72948"/>
            <a:ext cx="3696846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700">
                <a:solidFill>
                  <a:schemeClr val="bg1"/>
                </a:solidFill>
              </a:rPr>
              <a:t>© 2012-25 SirionLabs. The contents of this presentation are proprietary and confidential.</a:t>
            </a:r>
          </a:p>
        </p:txBody>
      </p:sp>
      <p:pic>
        <p:nvPicPr>
          <p:cNvPr id="20" name="Graphic 19">
            <a:extLst>
              <a:ext uri="{FF2B5EF4-FFF2-40B4-BE49-F238E27FC236}">
                <a16:creationId xmlns:a16="http://schemas.microsoft.com/office/drawing/2014/main" id="{554F1B58-39AB-6307-8089-B5DF412D6B5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309159"/>
            <a:ext cx="374970" cy="328707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2A41FA6F-432B-FD24-426A-CBFE068AE1C2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73485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170F5F0B-8DA7-214A-BE7B-71F60EDF0EC1}" type="slidenum">
              <a:rPr lang="en-US" sz="700" smtClean="0">
                <a:solidFill>
                  <a:schemeClr val="bg1"/>
                </a:solidFill>
              </a:rPr>
              <a:t>‹#›</a:t>
            </a:fld>
            <a:endParaRPr lang="en-US" sz="7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5754125"/>
      </p:ext>
    </p:extLst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ext heavy slide w/ 2 images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3B5773B5-2B1C-12CE-C6CA-4F55FD87950F}"/>
              </a:ext>
            </a:extLst>
          </p:cNvPr>
          <p:cNvSpPr>
            <a:spLocks/>
          </p:cNvSpPr>
          <p:nvPr userDrawn="1"/>
        </p:nvSpPr>
        <p:spPr>
          <a:xfrm flipH="1" flipV="1">
            <a:off x="0" y="-1"/>
            <a:ext cx="12192000" cy="6858001"/>
          </a:xfrm>
          <a:prstGeom prst="rect">
            <a:avLst/>
          </a:prstGeom>
          <a:gradFill flip="none" rotWithShape="1">
            <a:gsLst>
              <a:gs pos="73000">
                <a:srgbClr val="0A242C"/>
              </a:gs>
              <a:gs pos="82000">
                <a:srgbClr val="092128"/>
              </a:gs>
              <a:gs pos="56000">
                <a:srgbClr val="081D22"/>
              </a:gs>
              <a:gs pos="0">
                <a:srgbClr val="0B3640"/>
              </a:gs>
              <a:gs pos="11000">
                <a:srgbClr val="0B3640"/>
              </a:gs>
              <a:gs pos="95000">
                <a:srgbClr val="081D22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9" name="Picture Placeholder 10">
            <a:extLst>
              <a:ext uri="{FF2B5EF4-FFF2-40B4-BE49-F238E27FC236}">
                <a16:creationId xmlns:a16="http://schemas.microsoft.com/office/drawing/2014/main" id="{E5B69FAA-3140-01F8-685A-DC8F6F0154C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23045" y="2579093"/>
            <a:ext cx="5338018" cy="1699814"/>
          </a:xfrm>
          <a:prstGeom prst="rect">
            <a:avLst/>
          </a:prstGeom>
        </p:spPr>
        <p:txBody>
          <a:bodyPr/>
          <a:lstStyle>
            <a:lvl1pPr>
              <a:defRPr baseline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endParaRPr lang="en-US"/>
          </a:p>
        </p:txBody>
      </p:sp>
      <p:sp>
        <p:nvSpPr>
          <p:cNvPr id="10" name="Picture Placeholder 10">
            <a:extLst>
              <a:ext uri="{FF2B5EF4-FFF2-40B4-BE49-F238E27FC236}">
                <a16:creationId xmlns:a16="http://schemas.microsoft.com/office/drawing/2014/main" id="{D7B5E9DB-7844-3580-33E4-79065BE2B1F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244382" y="2579093"/>
            <a:ext cx="5338018" cy="1699814"/>
          </a:xfrm>
          <a:prstGeom prst="rect">
            <a:avLst/>
          </a:prstGeom>
        </p:spPr>
        <p:txBody>
          <a:bodyPr/>
          <a:lstStyle>
            <a:lvl1pPr>
              <a:defRPr baseline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endParaRPr lang="en-US"/>
          </a:p>
        </p:txBody>
      </p:sp>
      <p:sp>
        <p:nvSpPr>
          <p:cNvPr id="11" name="Text Placeholder 17">
            <a:extLst>
              <a:ext uri="{FF2B5EF4-FFF2-40B4-BE49-F238E27FC236}">
                <a16:creationId xmlns:a16="http://schemas.microsoft.com/office/drawing/2014/main" id="{0FB91590-C977-E441-9D5C-2AFB0A9392A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23264" y="1089475"/>
            <a:ext cx="7212635" cy="605975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aseline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13" name="Text Placeholder 13">
            <a:extLst>
              <a:ext uri="{FF2B5EF4-FFF2-40B4-BE49-F238E27FC236}">
                <a16:creationId xmlns:a16="http://schemas.microsoft.com/office/drawing/2014/main" id="{5EC236A1-A143-5699-BD4C-01FE61D54C3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9600" y="484446"/>
            <a:ext cx="4673186" cy="328520"/>
          </a:xfrm>
          <a:prstGeom prst="rect">
            <a:avLst/>
          </a:prstGeom>
        </p:spPr>
        <p:txBody>
          <a:bodyPr lIns="0" tIns="0" rIns="0" bIns="0"/>
          <a:lstStyle>
            <a:lvl1pPr>
              <a:defRPr sz="2800" baseline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This is a subhead</a:t>
            </a:r>
          </a:p>
        </p:txBody>
      </p:sp>
      <p:sp>
        <p:nvSpPr>
          <p:cNvPr id="14" name="Text Placeholder 17">
            <a:extLst>
              <a:ext uri="{FF2B5EF4-FFF2-40B4-BE49-F238E27FC236}">
                <a16:creationId xmlns:a16="http://schemas.microsoft.com/office/drawing/2014/main" id="{0D326316-EEBA-FC32-E90D-6959B033EB0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23045" y="5180677"/>
            <a:ext cx="3464768" cy="429548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aseline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15" name="Text Placeholder 17">
            <a:extLst>
              <a:ext uri="{FF2B5EF4-FFF2-40B4-BE49-F238E27FC236}">
                <a16:creationId xmlns:a16="http://schemas.microsoft.com/office/drawing/2014/main" id="{ADBFDD58-277F-68D3-9DA4-A10FFFA63E7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240074" y="5156926"/>
            <a:ext cx="3464768" cy="429548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aseline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16" name="Text Placeholder 17">
            <a:extLst>
              <a:ext uri="{FF2B5EF4-FFF2-40B4-BE49-F238E27FC236}">
                <a16:creationId xmlns:a16="http://schemas.microsoft.com/office/drawing/2014/main" id="{8F60F7E1-0753-16DD-93D0-518ECB5FB2C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34919" y="4741289"/>
            <a:ext cx="3464768" cy="203919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aseline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EFAC32ED-1668-F65E-529A-8C99E16F4A21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228197" y="4729413"/>
            <a:ext cx="3464768" cy="203919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aseline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19" name="TextBox 20">
            <a:extLst>
              <a:ext uri="{FF2B5EF4-FFF2-40B4-BE49-F238E27FC236}">
                <a16:creationId xmlns:a16="http://schemas.microsoft.com/office/drawing/2014/main" id="{91E6F87F-6774-FDA5-3A51-CF6D0858DC7F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72948"/>
            <a:ext cx="3696846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700">
                <a:solidFill>
                  <a:schemeClr val="bg1"/>
                </a:solidFill>
              </a:rPr>
              <a:t>© 2012-25 SirionLabs. The contents of this presentation are proprietary and confidential.</a:t>
            </a:r>
          </a:p>
        </p:txBody>
      </p:sp>
      <p:pic>
        <p:nvPicPr>
          <p:cNvPr id="20" name="Graphic 19">
            <a:extLst>
              <a:ext uri="{FF2B5EF4-FFF2-40B4-BE49-F238E27FC236}">
                <a16:creationId xmlns:a16="http://schemas.microsoft.com/office/drawing/2014/main" id="{554F1B58-39AB-6307-8089-B5DF412D6B5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309159"/>
            <a:ext cx="374970" cy="328707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2A41FA6F-432B-FD24-426A-CBFE068AE1C2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73485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170F5F0B-8DA7-214A-BE7B-71F60EDF0EC1}" type="slidenum">
              <a:rPr lang="en-US" sz="700" smtClean="0">
                <a:solidFill>
                  <a:schemeClr val="bg1"/>
                </a:solidFill>
              </a:rPr>
              <a:t>‹#›</a:t>
            </a:fld>
            <a:endParaRPr lang="en-US" sz="7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5754125"/>
      </p:ext>
    </p:extLst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ext heavy slide w/ 2 images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3B5773B5-2B1C-12CE-C6CA-4F55FD87950F}"/>
              </a:ext>
            </a:extLst>
          </p:cNvPr>
          <p:cNvSpPr>
            <a:spLocks/>
          </p:cNvSpPr>
          <p:nvPr userDrawn="1"/>
        </p:nvSpPr>
        <p:spPr>
          <a:xfrm flipH="1" flipV="1">
            <a:off x="0" y="-1"/>
            <a:ext cx="12192000" cy="6858001"/>
          </a:xfrm>
          <a:prstGeom prst="rect">
            <a:avLst/>
          </a:prstGeom>
          <a:gradFill flip="none" rotWithShape="1">
            <a:gsLst>
              <a:gs pos="73000">
                <a:srgbClr val="0A242C"/>
              </a:gs>
              <a:gs pos="82000">
                <a:srgbClr val="092128"/>
              </a:gs>
              <a:gs pos="56000">
                <a:srgbClr val="081D22"/>
              </a:gs>
              <a:gs pos="0">
                <a:srgbClr val="0B3640"/>
              </a:gs>
              <a:gs pos="11000">
                <a:srgbClr val="0B3640"/>
              </a:gs>
              <a:gs pos="95000">
                <a:srgbClr val="081D22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9" name="Picture Placeholder 10">
            <a:extLst>
              <a:ext uri="{FF2B5EF4-FFF2-40B4-BE49-F238E27FC236}">
                <a16:creationId xmlns:a16="http://schemas.microsoft.com/office/drawing/2014/main" id="{E5B69FAA-3140-01F8-685A-DC8F6F0154C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23045" y="2579093"/>
            <a:ext cx="5338018" cy="1699814"/>
          </a:xfrm>
          <a:prstGeom prst="rect">
            <a:avLst/>
          </a:prstGeom>
        </p:spPr>
        <p:txBody>
          <a:bodyPr/>
          <a:lstStyle>
            <a:lvl1pPr>
              <a:defRPr baseline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endParaRPr lang="en-US"/>
          </a:p>
        </p:txBody>
      </p:sp>
      <p:sp>
        <p:nvSpPr>
          <p:cNvPr id="10" name="Picture Placeholder 10">
            <a:extLst>
              <a:ext uri="{FF2B5EF4-FFF2-40B4-BE49-F238E27FC236}">
                <a16:creationId xmlns:a16="http://schemas.microsoft.com/office/drawing/2014/main" id="{D7B5E9DB-7844-3580-33E4-79065BE2B1F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244382" y="2579093"/>
            <a:ext cx="5338018" cy="1699814"/>
          </a:xfrm>
          <a:prstGeom prst="rect">
            <a:avLst/>
          </a:prstGeom>
        </p:spPr>
        <p:txBody>
          <a:bodyPr/>
          <a:lstStyle>
            <a:lvl1pPr>
              <a:defRPr baseline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endParaRPr lang="en-US"/>
          </a:p>
        </p:txBody>
      </p:sp>
      <p:sp>
        <p:nvSpPr>
          <p:cNvPr id="11" name="Text Placeholder 17">
            <a:extLst>
              <a:ext uri="{FF2B5EF4-FFF2-40B4-BE49-F238E27FC236}">
                <a16:creationId xmlns:a16="http://schemas.microsoft.com/office/drawing/2014/main" id="{0FB91590-C977-E441-9D5C-2AFB0A9392A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23264" y="1089475"/>
            <a:ext cx="7212635" cy="605975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aseline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13" name="Text Placeholder 13">
            <a:extLst>
              <a:ext uri="{FF2B5EF4-FFF2-40B4-BE49-F238E27FC236}">
                <a16:creationId xmlns:a16="http://schemas.microsoft.com/office/drawing/2014/main" id="{5EC236A1-A143-5699-BD4C-01FE61D54C3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9600" y="484446"/>
            <a:ext cx="4673186" cy="328520"/>
          </a:xfrm>
          <a:prstGeom prst="rect">
            <a:avLst/>
          </a:prstGeom>
        </p:spPr>
        <p:txBody>
          <a:bodyPr lIns="0" tIns="0" rIns="0" bIns="0"/>
          <a:lstStyle>
            <a:lvl1pPr>
              <a:defRPr sz="2800" baseline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This is a subhead</a:t>
            </a:r>
          </a:p>
        </p:txBody>
      </p:sp>
      <p:sp>
        <p:nvSpPr>
          <p:cNvPr id="14" name="Text Placeholder 17">
            <a:extLst>
              <a:ext uri="{FF2B5EF4-FFF2-40B4-BE49-F238E27FC236}">
                <a16:creationId xmlns:a16="http://schemas.microsoft.com/office/drawing/2014/main" id="{0D326316-EEBA-FC32-E90D-6959B033EB0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23045" y="5180677"/>
            <a:ext cx="3464768" cy="429548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aseline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15" name="Text Placeholder 17">
            <a:extLst>
              <a:ext uri="{FF2B5EF4-FFF2-40B4-BE49-F238E27FC236}">
                <a16:creationId xmlns:a16="http://schemas.microsoft.com/office/drawing/2014/main" id="{ADBFDD58-277F-68D3-9DA4-A10FFFA63E7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240074" y="5156926"/>
            <a:ext cx="3464768" cy="429548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aseline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16" name="Text Placeholder 17">
            <a:extLst>
              <a:ext uri="{FF2B5EF4-FFF2-40B4-BE49-F238E27FC236}">
                <a16:creationId xmlns:a16="http://schemas.microsoft.com/office/drawing/2014/main" id="{8F60F7E1-0753-16DD-93D0-518ECB5FB2C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34919" y="4741289"/>
            <a:ext cx="3464768" cy="203919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aseline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EFAC32ED-1668-F65E-529A-8C99E16F4A21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228197" y="4729413"/>
            <a:ext cx="3464768" cy="203919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aseline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19" name="TextBox 20">
            <a:extLst>
              <a:ext uri="{FF2B5EF4-FFF2-40B4-BE49-F238E27FC236}">
                <a16:creationId xmlns:a16="http://schemas.microsoft.com/office/drawing/2014/main" id="{91E6F87F-6774-FDA5-3A51-CF6D0858DC7F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72948"/>
            <a:ext cx="3696846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700">
                <a:solidFill>
                  <a:schemeClr val="bg1"/>
                </a:solidFill>
              </a:rPr>
              <a:t>© 2012-25 SirionLabs. The contents of this presentation are proprietary and confidential.</a:t>
            </a:r>
          </a:p>
        </p:txBody>
      </p:sp>
      <p:pic>
        <p:nvPicPr>
          <p:cNvPr id="20" name="Graphic 19">
            <a:extLst>
              <a:ext uri="{FF2B5EF4-FFF2-40B4-BE49-F238E27FC236}">
                <a16:creationId xmlns:a16="http://schemas.microsoft.com/office/drawing/2014/main" id="{554F1B58-39AB-6307-8089-B5DF412D6B5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309159"/>
            <a:ext cx="374970" cy="328707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2A41FA6F-432B-FD24-426A-CBFE068AE1C2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73485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170F5F0B-8DA7-214A-BE7B-71F60EDF0EC1}" type="slidenum">
              <a:rPr lang="en-US" sz="700" smtClean="0">
                <a:solidFill>
                  <a:schemeClr val="bg1"/>
                </a:solidFill>
              </a:rPr>
              <a:t>‹#›</a:t>
            </a:fld>
            <a:endParaRPr lang="en-US" sz="7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5754125"/>
      </p:ext>
    </p:extLst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ank">
    <p:bg>
      <p:bgPr>
        <a:solidFill>
          <a:srgbClr val="F2F3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84762457"/>
      </p:ext>
    </p:extLst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ent Slide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696846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2012-24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SirionLabs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96E662FA-71E8-91C9-9E2D-C02F2D54880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/>
          <a:lstStyle>
            <a:lvl1pPr marR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19" name="Rounded Rectangle 18">
            <a:extLst>
              <a:ext uri="{FF2B5EF4-FFF2-40B4-BE49-F238E27FC236}">
                <a16:creationId xmlns:a16="http://schemas.microsoft.com/office/drawing/2014/main" id="{7F3F42AA-4176-F467-A40E-2BAD2C120913}"/>
              </a:ext>
            </a:extLst>
          </p:cNvPr>
          <p:cNvSpPr/>
          <p:nvPr userDrawn="1"/>
        </p:nvSpPr>
        <p:spPr>
          <a:xfrm>
            <a:off x="609600" y="1534886"/>
            <a:ext cx="11582399" cy="4165192"/>
          </a:xfrm>
          <a:prstGeom prst="roundRect">
            <a:avLst>
              <a:gd name="adj" fmla="val 4437"/>
            </a:avLst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FFC3D92-DFAB-BF5A-2E98-BF91B468B4F2}"/>
              </a:ext>
            </a:extLst>
          </p:cNvPr>
          <p:cNvGrpSpPr/>
          <p:nvPr userDrawn="1"/>
        </p:nvGrpSpPr>
        <p:grpSpPr>
          <a:xfrm>
            <a:off x="9163164" y="194469"/>
            <a:ext cx="3028836" cy="1120031"/>
            <a:chOff x="7241828" y="856922"/>
            <a:chExt cx="4944479" cy="1828415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A68A6730-AA77-711F-91A0-76086A32B265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998D3460-6507-1D9A-1314-F103930A4CB8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283FECB5-F629-0D3D-27C3-0CF7D5C91D7A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AC3905E2-79B4-4CE3-16A3-ECE60F2566CF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FDF4C5FB-C752-DDF2-CED5-2A3C25A6AA3C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03283E9-6B49-409D-91D5-E70D873607F7}"/>
              </a:ext>
            </a:extLst>
          </p:cNvPr>
          <p:cNvGrpSpPr/>
          <p:nvPr userDrawn="1"/>
        </p:nvGrpSpPr>
        <p:grpSpPr>
          <a:xfrm>
            <a:off x="9535782" y="5062958"/>
            <a:ext cx="2656218" cy="982242"/>
            <a:chOff x="9535782" y="4462389"/>
            <a:chExt cx="2656218" cy="982242"/>
          </a:xfrm>
        </p:grpSpPr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19D47F9B-9E36-2AFA-513E-0AA798EB152E}"/>
                </a:ext>
              </a:extLst>
            </p:cNvPr>
            <p:cNvSpPr/>
            <p:nvPr/>
          </p:nvSpPr>
          <p:spPr>
            <a:xfrm>
              <a:off x="10283894" y="4462389"/>
              <a:ext cx="1908106" cy="388434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A67A9885-9457-8EC3-0ECC-12E0D7E611C9}"/>
                </a:ext>
              </a:extLst>
            </p:cNvPr>
            <p:cNvSpPr/>
            <p:nvPr/>
          </p:nvSpPr>
          <p:spPr>
            <a:xfrm>
              <a:off x="10338957" y="4506901"/>
              <a:ext cx="1853042" cy="299344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0207567E-EB6B-DF83-B25F-70498DC3DFD8}"/>
                </a:ext>
              </a:extLst>
            </p:cNvPr>
            <p:cNvSpPr/>
            <p:nvPr/>
          </p:nvSpPr>
          <p:spPr>
            <a:xfrm>
              <a:off x="9535782" y="5056224"/>
              <a:ext cx="1468155" cy="388407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1F6288D7-4ED7-98A1-D411-118ECA605B38}"/>
                </a:ext>
              </a:extLst>
            </p:cNvPr>
            <p:cNvSpPr/>
            <p:nvPr/>
          </p:nvSpPr>
          <p:spPr>
            <a:xfrm>
              <a:off x="11661285" y="5056237"/>
              <a:ext cx="530715" cy="388367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026CA53D-ED7B-9016-71E0-68CF2622E248}"/>
                </a:ext>
              </a:extLst>
            </p:cNvPr>
            <p:cNvSpPr/>
            <p:nvPr/>
          </p:nvSpPr>
          <p:spPr>
            <a:xfrm>
              <a:off x="9590805" y="5100754"/>
              <a:ext cx="1357545" cy="299344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2" name="Rectangle 31">
            <a:extLst>
              <a:ext uri="{FF2B5EF4-FFF2-40B4-BE49-F238E27FC236}">
                <a16:creationId xmlns:a16="http://schemas.microsoft.com/office/drawing/2014/main" id="{932A237F-0D2D-3521-5E79-2BDAF14AA23F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3F8F9369-2C1F-AADE-E966-9CCCE43D6723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46692594"/>
      </p:ext>
    </p:extLst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ent Slide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696846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2012-24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SirionLabs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96E662FA-71E8-91C9-9E2D-C02F2D54880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/>
          <a:lstStyle>
            <a:lvl1pPr marR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19" name="Rounded Rectangle 18">
            <a:extLst>
              <a:ext uri="{FF2B5EF4-FFF2-40B4-BE49-F238E27FC236}">
                <a16:creationId xmlns:a16="http://schemas.microsoft.com/office/drawing/2014/main" id="{7F3F42AA-4176-F467-A40E-2BAD2C120913}"/>
              </a:ext>
            </a:extLst>
          </p:cNvPr>
          <p:cNvSpPr/>
          <p:nvPr userDrawn="1"/>
        </p:nvSpPr>
        <p:spPr>
          <a:xfrm>
            <a:off x="609600" y="1534886"/>
            <a:ext cx="11582399" cy="4165192"/>
          </a:xfrm>
          <a:prstGeom prst="roundRect">
            <a:avLst>
              <a:gd name="adj" fmla="val 4437"/>
            </a:avLst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FFC3D92-DFAB-BF5A-2E98-BF91B468B4F2}"/>
              </a:ext>
            </a:extLst>
          </p:cNvPr>
          <p:cNvGrpSpPr/>
          <p:nvPr userDrawn="1"/>
        </p:nvGrpSpPr>
        <p:grpSpPr>
          <a:xfrm>
            <a:off x="9163164" y="194469"/>
            <a:ext cx="3028836" cy="1120031"/>
            <a:chOff x="7241828" y="856922"/>
            <a:chExt cx="4944479" cy="1828415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A68A6730-AA77-711F-91A0-76086A32B265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998D3460-6507-1D9A-1314-F103930A4CB8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283FECB5-F629-0D3D-27C3-0CF7D5C91D7A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AC3905E2-79B4-4CE3-16A3-ECE60F2566CF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FDF4C5FB-C752-DDF2-CED5-2A3C25A6AA3C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03283E9-6B49-409D-91D5-E70D873607F7}"/>
              </a:ext>
            </a:extLst>
          </p:cNvPr>
          <p:cNvGrpSpPr/>
          <p:nvPr userDrawn="1"/>
        </p:nvGrpSpPr>
        <p:grpSpPr>
          <a:xfrm>
            <a:off x="9535782" y="5062958"/>
            <a:ext cx="2656218" cy="982242"/>
            <a:chOff x="9535782" y="4462389"/>
            <a:chExt cx="2656218" cy="982242"/>
          </a:xfrm>
        </p:grpSpPr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19D47F9B-9E36-2AFA-513E-0AA798EB152E}"/>
                </a:ext>
              </a:extLst>
            </p:cNvPr>
            <p:cNvSpPr/>
            <p:nvPr/>
          </p:nvSpPr>
          <p:spPr>
            <a:xfrm>
              <a:off x="10283894" y="4462389"/>
              <a:ext cx="1908106" cy="388434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A67A9885-9457-8EC3-0ECC-12E0D7E611C9}"/>
                </a:ext>
              </a:extLst>
            </p:cNvPr>
            <p:cNvSpPr/>
            <p:nvPr/>
          </p:nvSpPr>
          <p:spPr>
            <a:xfrm>
              <a:off x="10338957" y="4506901"/>
              <a:ext cx="1853042" cy="299344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0207567E-EB6B-DF83-B25F-70498DC3DFD8}"/>
                </a:ext>
              </a:extLst>
            </p:cNvPr>
            <p:cNvSpPr/>
            <p:nvPr/>
          </p:nvSpPr>
          <p:spPr>
            <a:xfrm>
              <a:off x="9535782" y="5056224"/>
              <a:ext cx="1468155" cy="388407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1F6288D7-4ED7-98A1-D411-118ECA605B38}"/>
                </a:ext>
              </a:extLst>
            </p:cNvPr>
            <p:cNvSpPr/>
            <p:nvPr/>
          </p:nvSpPr>
          <p:spPr>
            <a:xfrm>
              <a:off x="11661285" y="5056237"/>
              <a:ext cx="530715" cy="388367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026CA53D-ED7B-9016-71E0-68CF2622E248}"/>
                </a:ext>
              </a:extLst>
            </p:cNvPr>
            <p:cNvSpPr/>
            <p:nvPr/>
          </p:nvSpPr>
          <p:spPr>
            <a:xfrm>
              <a:off x="9590805" y="5100754"/>
              <a:ext cx="1357545" cy="299344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2" name="Rectangle 31">
            <a:extLst>
              <a:ext uri="{FF2B5EF4-FFF2-40B4-BE49-F238E27FC236}">
                <a16:creationId xmlns:a16="http://schemas.microsoft.com/office/drawing/2014/main" id="{932A237F-0D2D-3521-5E79-2BDAF14AA23F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3F8F9369-2C1F-AADE-E966-9CCCE43D6723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46692594"/>
      </p:ext>
    </p:extLst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ent Slide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696846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2012-24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SirionLabs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96E662FA-71E8-91C9-9E2D-C02F2D54880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/>
          <a:lstStyle>
            <a:lvl1pPr marR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19" name="Rounded Rectangle 18">
            <a:extLst>
              <a:ext uri="{FF2B5EF4-FFF2-40B4-BE49-F238E27FC236}">
                <a16:creationId xmlns:a16="http://schemas.microsoft.com/office/drawing/2014/main" id="{7F3F42AA-4176-F467-A40E-2BAD2C120913}"/>
              </a:ext>
            </a:extLst>
          </p:cNvPr>
          <p:cNvSpPr/>
          <p:nvPr userDrawn="1"/>
        </p:nvSpPr>
        <p:spPr>
          <a:xfrm>
            <a:off x="609600" y="1534886"/>
            <a:ext cx="11582399" cy="4165192"/>
          </a:xfrm>
          <a:prstGeom prst="roundRect">
            <a:avLst>
              <a:gd name="adj" fmla="val 4437"/>
            </a:avLst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FFC3D92-DFAB-BF5A-2E98-BF91B468B4F2}"/>
              </a:ext>
            </a:extLst>
          </p:cNvPr>
          <p:cNvGrpSpPr/>
          <p:nvPr userDrawn="1"/>
        </p:nvGrpSpPr>
        <p:grpSpPr>
          <a:xfrm>
            <a:off x="9163164" y="194469"/>
            <a:ext cx="3028836" cy="1120031"/>
            <a:chOff x="7241828" y="856922"/>
            <a:chExt cx="4944479" cy="1828415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A68A6730-AA77-711F-91A0-76086A32B265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998D3460-6507-1D9A-1314-F103930A4CB8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283FECB5-F629-0D3D-27C3-0CF7D5C91D7A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AC3905E2-79B4-4CE3-16A3-ECE60F2566CF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FDF4C5FB-C752-DDF2-CED5-2A3C25A6AA3C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03283E9-6B49-409D-91D5-E70D873607F7}"/>
              </a:ext>
            </a:extLst>
          </p:cNvPr>
          <p:cNvGrpSpPr/>
          <p:nvPr userDrawn="1"/>
        </p:nvGrpSpPr>
        <p:grpSpPr>
          <a:xfrm>
            <a:off x="9535782" y="5062958"/>
            <a:ext cx="2656218" cy="982242"/>
            <a:chOff x="9535782" y="4462389"/>
            <a:chExt cx="2656218" cy="982242"/>
          </a:xfrm>
        </p:grpSpPr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19D47F9B-9E36-2AFA-513E-0AA798EB152E}"/>
                </a:ext>
              </a:extLst>
            </p:cNvPr>
            <p:cNvSpPr/>
            <p:nvPr/>
          </p:nvSpPr>
          <p:spPr>
            <a:xfrm>
              <a:off x="10283894" y="4462389"/>
              <a:ext cx="1908106" cy="388434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A67A9885-9457-8EC3-0ECC-12E0D7E611C9}"/>
                </a:ext>
              </a:extLst>
            </p:cNvPr>
            <p:cNvSpPr/>
            <p:nvPr/>
          </p:nvSpPr>
          <p:spPr>
            <a:xfrm>
              <a:off x="10338957" y="4506901"/>
              <a:ext cx="1853042" cy="299344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0207567E-EB6B-DF83-B25F-70498DC3DFD8}"/>
                </a:ext>
              </a:extLst>
            </p:cNvPr>
            <p:cNvSpPr/>
            <p:nvPr/>
          </p:nvSpPr>
          <p:spPr>
            <a:xfrm>
              <a:off x="9535782" y="5056224"/>
              <a:ext cx="1468155" cy="388407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1F6288D7-4ED7-98A1-D411-118ECA605B38}"/>
                </a:ext>
              </a:extLst>
            </p:cNvPr>
            <p:cNvSpPr/>
            <p:nvPr/>
          </p:nvSpPr>
          <p:spPr>
            <a:xfrm>
              <a:off x="11661285" y="5056237"/>
              <a:ext cx="530715" cy="388367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026CA53D-ED7B-9016-71E0-68CF2622E248}"/>
                </a:ext>
              </a:extLst>
            </p:cNvPr>
            <p:cNvSpPr/>
            <p:nvPr/>
          </p:nvSpPr>
          <p:spPr>
            <a:xfrm>
              <a:off x="9590805" y="5100754"/>
              <a:ext cx="1357545" cy="299344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2" name="Rectangle 31">
            <a:extLst>
              <a:ext uri="{FF2B5EF4-FFF2-40B4-BE49-F238E27FC236}">
                <a16:creationId xmlns:a16="http://schemas.microsoft.com/office/drawing/2014/main" id="{932A237F-0D2D-3521-5E79-2BDAF14AA23F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3F8F9369-2C1F-AADE-E966-9CCCE43D6723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46692594"/>
      </p:ext>
    </p:extLst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ent Slide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696846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2012-24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SirionLabs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96E662FA-71E8-91C9-9E2D-C02F2D54880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/>
          <a:lstStyle>
            <a:lvl1pPr marR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19" name="Rounded Rectangle 18">
            <a:extLst>
              <a:ext uri="{FF2B5EF4-FFF2-40B4-BE49-F238E27FC236}">
                <a16:creationId xmlns:a16="http://schemas.microsoft.com/office/drawing/2014/main" id="{7F3F42AA-4176-F467-A40E-2BAD2C120913}"/>
              </a:ext>
            </a:extLst>
          </p:cNvPr>
          <p:cNvSpPr/>
          <p:nvPr userDrawn="1"/>
        </p:nvSpPr>
        <p:spPr>
          <a:xfrm>
            <a:off x="609600" y="1534886"/>
            <a:ext cx="11582399" cy="4165192"/>
          </a:xfrm>
          <a:prstGeom prst="roundRect">
            <a:avLst>
              <a:gd name="adj" fmla="val 4437"/>
            </a:avLst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FFC3D92-DFAB-BF5A-2E98-BF91B468B4F2}"/>
              </a:ext>
            </a:extLst>
          </p:cNvPr>
          <p:cNvGrpSpPr/>
          <p:nvPr userDrawn="1"/>
        </p:nvGrpSpPr>
        <p:grpSpPr>
          <a:xfrm>
            <a:off x="9163164" y="194469"/>
            <a:ext cx="3028836" cy="1120031"/>
            <a:chOff x="7241828" y="856922"/>
            <a:chExt cx="4944479" cy="1828415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A68A6730-AA77-711F-91A0-76086A32B265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998D3460-6507-1D9A-1314-F103930A4CB8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283FECB5-F629-0D3D-27C3-0CF7D5C91D7A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AC3905E2-79B4-4CE3-16A3-ECE60F2566CF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FDF4C5FB-C752-DDF2-CED5-2A3C25A6AA3C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03283E9-6B49-409D-91D5-E70D873607F7}"/>
              </a:ext>
            </a:extLst>
          </p:cNvPr>
          <p:cNvGrpSpPr/>
          <p:nvPr userDrawn="1"/>
        </p:nvGrpSpPr>
        <p:grpSpPr>
          <a:xfrm>
            <a:off x="9535782" y="5062958"/>
            <a:ext cx="2656218" cy="982242"/>
            <a:chOff x="9535782" y="4462389"/>
            <a:chExt cx="2656218" cy="982242"/>
          </a:xfrm>
        </p:grpSpPr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19D47F9B-9E36-2AFA-513E-0AA798EB152E}"/>
                </a:ext>
              </a:extLst>
            </p:cNvPr>
            <p:cNvSpPr/>
            <p:nvPr/>
          </p:nvSpPr>
          <p:spPr>
            <a:xfrm>
              <a:off x="10283894" y="4462389"/>
              <a:ext cx="1908106" cy="388434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A67A9885-9457-8EC3-0ECC-12E0D7E611C9}"/>
                </a:ext>
              </a:extLst>
            </p:cNvPr>
            <p:cNvSpPr/>
            <p:nvPr/>
          </p:nvSpPr>
          <p:spPr>
            <a:xfrm>
              <a:off x="10338957" y="4506901"/>
              <a:ext cx="1853042" cy="299344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0207567E-EB6B-DF83-B25F-70498DC3DFD8}"/>
                </a:ext>
              </a:extLst>
            </p:cNvPr>
            <p:cNvSpPr/>
            <p:nvPr/>
          </p:nvSpPr>
          <p:spPr>
            <a:xfrm>
              <a:off x="9535782" y="5056224"/>
              <a:ext cx="1468155" cy="388407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1F6288D7-4ED7-98A1-D411-118ECA605B38}"/>
                </a:ext>
              </a:extLst>
            </p:cNvPr>
            <p:cNvSpPr/>
            <p:nvPr/>
          </p:nvSpPr>
          <p:spPr>
            <a:xfrm>
              <a:off x="11661285" y="5056237"/>
              <a:ext cx="530715" cy="388367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026CA53D-ED7B-9016-71E0-68CF2622E248}"/>
                </a:ext>
              </a:extLst>
            </p:cNvPr>
            <p:cNvSpPr/>
            <p:nvPr/>
          </p:nvSpPr>
          <p:spPr>
            <a:xfrm>
              <a:off x="9590805" y="5100754"/>
              <a:ext cx="1357545" cy="299344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2" name="Rectangle 31">
            <a:extLst>
              <a:ext uri="{FF2B5EF4-FFF2-40B4-BE49-F238E27FC236}">
                <a16:creationId xmlns:a16="http://schemas.microsoft.com/office/drawing/2014/main" id="{932A237F-0D2D-3521-5E79-2BDAF14AA23F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3F8F9369-2C1F-AADE-E966-9CCCE43D6723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4669259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hapter Divider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6DC1E32D-1D64-5197-B639-A2E4FC1EF9E7}"/>
              </a:ext>
            </a:extLst>
          </p:cNvPr>
          <p:cNvSpPr/>
          <p:nvPr userDrawn="1"/>
        </p:nvSpPr>
        <p:spPr>
          <a:xfrm>
            <a:off x="0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706CAF2-6D27-0236-5C2D-72C1D5CEA564}"/>
              </a:ext>
            </a:extLst>
          </p:cNvPr>
          <p:cNvGrpSpPr/>
          <p:nvPr/>
        </p:nvGrpSpPr>
        <p:grpSpPr>
          <a:xfrm flipH="1">
            <a:off x="-1457942" y="5081987"/>
            <a:ext cx="4918911" cy="760952"/>
            <a:chOff x="7512658" y="3067745"/>
            <a:chExt cx="4673649" cy="723010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C0C93016-198E-7976-E39F-52D36C863ADF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BD584059-2B73-A7F4-A708-E291463DF8E4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0C70430-390C-3DDF-3B5C-1BD45082A7EB}"/>
              </a:ext>
            </a:extLst>
          </p:cNvPr>
          <p:cNvGrpSpPr/>
          <p:nvPr/>
        </p:nvGrpSpPr>
        <p:grpSpPr>
          <a:xfrm rot="10800000">
            <a:off x="-1479069" y="104140"/>
            <a:ext cx="3185148" cy="742841"/>
            <a:chOff x="8200941" y="3816054"/>
            <a:chExt cx="3986871" cy="929819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046DC269-215A-8E47-DDBD-2225384DF05F}"/>
                </a:ext>
              </a:extLst>
            </p:cNvPr>
            <p:cNvSpPr/>
            <p:nvPr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0D68676B-1784-BB38-B533-D209880CCC78}"/>
                </a:ext>
              </a:extLst>
            </p:cNvPr>
            <p:cNvSpPr/>
            <p:nvPr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0D738089-1510-DDC2-AD40-FF30D2C0D248}"/>
                </a:ext>
              </a:extLst>
            </p:cNvPr>
            <p:cNvSpPr/>
            <p:nvPr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575748" y="-16225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4" name="Google Shape;166;p16">
            <a:extLst>
              <a:ext uri="{FF2B5EF4-FFF2-40B4-BE49-F238E27FC236}">
                <a16:creationId xmlns:a16="http://schemas.microsoft.com/office/drawing/2014/main" id="{E7D32C56-21C7-D31D-F04D-AE2AA2CBCA7D}"/>
              </a:ext>
            </a:extLst>
          </p:cNvPr>
          <p:cNvSpPr/>
          <p:nvPr/>
        </p:nvSpPr>
        <p:spPr>
          <a:xfrm>
            <a:off x="7969275" y="0"/>
            <a:ext cx="134400" cy="6858000"/>
          </a:xfrm>
          <a:prstGeom prst="rect">
            <a:avLst/>
          </a:prstGeom>
          <a:solidFill>
            <a:srgbClr val="CDD1F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900"/>
          </a:p>
        </p:txBody>
      </p:sp>
      <p:sp>
        <p:nvSpPr>
          <p:cNvPr id="5" name="Picture Placeholder 10">
            <a:extLst>
              <a:ext uri="{FF2B5EF4-FFF2-40B4-BE49-F238E27FC236}">
                <a16:creationId xmlns:a16="http://schemas.microsoft.com/office/drawing/2014/main" id="{A3F87921-2005-F6A7-9DE2-9461A3D9BF2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103674" y="0"/>
            <a:ext cx="4088325" cy="6858000"/>
          </a:xfrm>
          <a:prstGeom prst="rect">
            <a:avLst/>
          </a:prstGeom>
        </p:spPr>
        <p:txBody>
          <a:bodyPr/>
          <a:lstStyle>
            <a:lvl1pPr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30" name="Text Placeholder 15">
            <a:extLst>
              <a:ext uri="{FF2B5EF4-FFF2-40B4-BE49-F238E27FC236}">
                <a16:creationId xmlns:a16="http://schemas.microsoft.com/office/drawing/2014/main" id="{54859CBE-206A-7211-014E-8204551A91AC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13235" y="1306025"/>
            <a:ext cx="6394047" cy="1677810"/>
          </a:xfrm>
          <a:prstGeom prst="rect">
            <a:avLst/>
          </a:prstGeom>
        </p:spPr>
        <p:txBody>
          <a:bodyPr lIns="72000" tIns="180000" rIns="0" bIns="0" anchor="t"/>
          <a:lstStyle>
            <a:lvl1pPr algn="l">
              <a:lnSpc>
                <a:spcPts val="6500"/>
              </a:lnSpc>
              <a:defRPr sz="6400" b="1" spc="-150" baseline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4AC6F77B-E5B2-0D64-AD02-80CC7308F9F3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614419" y="3205618"/>
            <a:ext cx="6392863" cy="729634"/>
          </a:xfrm>
          <a:prstGeom prst="rect">
            <a:avLst/>
          </a:prstGeom>
        </p:spPr>
        <p:txBody>
          <a:bodyPr lIns="10800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6475D29A-BE02-41A5-B440-458390288E12}"/>
              </a:ext>
            </a:extLst>
          </p:cNvPr>
          <p:cNvGrpSpPr/>
          <p:nvPr userDrawn="1"/>
        </p:nvGrpSpPr>
        <p:grpSpPr>
          <a:xfrm flipH="1">
            <a:off x="-1457942" y="5081987"/>
            <a:ext cx="4918911" cy="760952"/>
            <a:chOff x="7512658" y="3067745"/>
            <a:chExt cx="4673649" cy="723010"/>
          </a:xfrm>
        </p:grpSpPr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D591E8CA-0707-90AD-E933-9392D8EDA2B8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9BBDB1D2-A47C-B32C-8DFF-59870D2C5706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4" name="Graphic 13">
            <a:extLst>
              <a:ext uri="{FF2B5EF4-FFF2-40B4-BE49-F238E27FC236}">
                <a16:creationId xmlns:a16="http://schemas.microsoft.com/office/drawing/2014/main" id="{4C5F3850-9E99-E1FB-5330-EA1C4CFBFAB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5" name="Rectangle 14">
            <a:extLst>
              <a:ext uri="{FF2B5EF4-FFF2-40B4-BE49-F238E27FC236}">
                <a16:creationId xmlns:a16="http://schemas.microsoft.com/office/drawing/2014/main" id="{A661C6D9-E84B-CE44-41C2-6F76F13F49E1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EAE5949B-7D68-6525-3B76-B848B0702AD1}"/>
              </a:ext>
            </a:extLst>
          </p:cNvPr>
          <p:cNvGrpSpPr/>
          <p:nvPr userDrawn="1"/>
        </p:nvGrpSpPr>
        <p:grpSpPr>
          <a:xfrm rot="10800000">
            <a:off x="-1479069" y="104140"/>
            <a:ext cx="3185148" cy="742841"/>
            <a:chOff x="8200941" y="3816054"/>
            <a:chExt cx="3986871" cy="929819"/>
          </a:xfrm>
        </p:grpSpPr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392400D1-A98C-96E4-D207-64A16E3556BF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EC45331D-D92D-9FC7-77A8-2C35E8FA14D5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8E1BCAB7-EBDC-D733-FE67-2EEAEEA36B1E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7D14DE9B-6F9B-73A8-AEE0-C250FDF8F62E}"/>
              </a:ext>
            </a:extLst>
          </p:cNvPr>
          <p:cNvSpPr/>
          <p:nvPr userDrawn="1"/>
        </p:nvSpPr>
        <p:spPr>
          <a:xfrm>
            <a:off x="-2578685" y="-8113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8" name="Google Shape;166;p16">
            <a:extLst>
              <a:ext uri="{FF2B5EF4-FFF2-40B4-BE49-F238E27FC236}">
                <a16:creationId xmlns:a16="http://schemas.microsoft.com/office/drawing/2014/main" id="{47B18243-5766-B848-FD45-71583E891A8F}"/>
              </a:ext>
            </a:extLst>
          </p:cNvPr>
          <p:cNvSpPr/>
          <p:nvPr userDrawn="1"/>
        </p:nvSpPr>
        <p:spPr>
          <a:xfrm>
            <a:off x="7969275" y="0"/>
            <a:ext cx="134400" cy="6858000"/>
          </a:xfrm>
          <a:prstGeom prst="rect">
            <a:avLst/>
          </a:prstGeom>
          <a:solidFill>
            <a:srgbClr val="CDD1F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900"/>
          </a:p>
        </p:txBody>
      </p:sp>
    </p:spTree>
    <p:extLst>
      <p:ext uri="{BB962C8B-B14F-4D97-AF65-F5344CB8AC3E}">
        <p14:creationId xmlns:p14="http://schemas.microsoft.com/office/powerpoint/2010/main" val="1227539372"/>
      </p:ext>
    </p:extLst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ent Slide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696846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2012-24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SirionLabs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96E662FA-71E8-91C9-9E2D-C02F2D54880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/>
          <a:lstStyle>
            <a:lvl1pPr marR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19" name="Rounded Rectangle 18">
            <a:extLst>
              <a:ext uri="{FF2B5EF4-FFF2-40B4-BE49-F238E27FC236}">
                <a16:creationId xmlns:a16="http://schemas.microsoft.com/office/drawing/2014/main" id="{7F3F42AA-4176-F467-A40E-2BAD2C120913}"/>
              </a:ext>
            </a:extLst>
          </p:cNvPr>
          <p:cNvSpPr/>
          <p:nvPr userDrawn="1"/>
        </p:nvSpPr>
        <p:spPr>
          <a:xfrm>
            <a:off x="609600" y="1534886"/>
            <a:ext cx="11582399" cy="4165192"/>
          </a:xfrm>
          <a:prstGeom prst="roundRect">
            <a:avLst>
              <a:gd name="adj" fmla="val 4437"/>
            </a:avLst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FFC3D92-DFAB-BF5A-2E98-BF91B468B4F2}"/>
              </a:ext>
            </a:extLst>
          </p:cNvPr>
          <p:cNvGrpSpPr/>
          <p:nvPr userDrawn="1"/>
        </p:nvGrpSpPr>
        <p:grpSpPr>
          <a:xfrm>
            <a:off x="9163164" y="194469"/>
            <a:ext cx="3028836" cy="1120031"/>
            <a:chOff x="7241828" y="856922"/>
            <a:chExt cx="4944479" cy="1828415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A68A6730-AA77-711F-91A0-76086A32B265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998D3460-6507-1D9A-1314-F103930A4CB8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283FECB5-F629-0D3D-27C3-0CF7D5C91D7A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AC3905E2-79B4-4CE3-16A3-ECE60F2566CF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FDF4C5FB-C752-DDF2-CED5-2A3C25A6AA3C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03283E9-6B49-409D-91D5-E70D873607F7}"/>
              </a:ext>
            </a:extLst>
          </p:cNvPr>
          <p:cNvGrpSpPr/>
          <p:nvPr userDrawn="1"/>
        </p:nvGrpSpPr>
        <p:grpSpPr>
          <a:xfrm>
            <a:off x="9535782" y="5062958"/>
            <a:ext cx="2656218" cy="982242"/>
            <a:chOff x="9535782" y="4462389"/>
            <a:chExt cx="2656218" cy="982242"/>
          </a:xfrm>
        </p:grpSpPr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19D47F9B-9E36-2AFA-513E-0AA798EB152E}"/>
                </a:ext>
              </a:extLst>
            </p:cNvPr>
            <p:cNvSpPr/>
            <p:nvPr/>
          </p:nvSpPr>
          <p:spPr>
            <a:xfrm>
              <a:off x="10283894" y="4462389"/>
              <a:ext cx="1908106" cy="388434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A67A9885-9457-8EC3-0ECC-12E0D7E611C9}"/>
                </a:ext>
              </a:extLst>
            </p:cNvPr>
            <p:cNvSpPr/>
            <p:nvPr/>
          </p:nvSpPr>
          <p:spPr>
            <a:xfrm>
              <a:off x="10338957" y="4506901"/>
              <a:ext cx="1853042" cy="299344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0207567E-EB6B-DF83-B25F-70498DC3DFD8}"/>
                </a:ext>
              </a:extLst>
            </p:cNvPr>
            <p:cNvSpPr/>
            <p:nvPr/>
          </p:nvSpPr>
          <p:spPr>
            <a:xfrm>
              <a:off x="9535782" y="5056224"/>
              <a:ext cx="1468155" cy="388407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1F6288D7-4ED7-98A1-D411-118ECA605B38}"/>
                </a:ext>
              </a:extLst>
            </p:cNvPr>
            <p:cNvSpPr/>
            <p:nvPr/>
          </p:nvSpPr>
          <p:spPr>
            <a:xfrm>
              <a:off x="11661285" y="5056237"/>
              <a:ext cx="530715" cy="388367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026CA53D-ED7B-9016-71E0-68CF2622E248}"/>
                </a:ext>
              </a:extLst>
            </p:cNvPr>
            <p:cNvSpPr/>
            <p:nvPr/>
          </p:nvSpPr>
          <p:spPr>
            <a:xfrm>
              <a:off x="9590805" y="5100754"/>
              <a:ext cx="1357545" cy="299344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2" name="Rectangle 31">
            <a:extLst>
              <a:ext uri="{FF2B5EF4-FFF2-40B4-BE49-F238E27FC236}">
                <a16:creationId xmlns:a16="http://schemas.microsoft.com/office/drawing/2014/main" id="{932A237F-0D2D-3521-5E79-2BDAF14AA23F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3F8F9369-2C1F-AADE-E966-9CCCE43D6723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46692594"/>
      </p:ext>
    </p:extLst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ent Slide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696846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2012-24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SirionLabs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96E662FA-71E8-91C9-9E2D-C02F2D54880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/>
          <a:lstStyle>
            <a:lvl1pPr marR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19" name="Rounded Rectangle 18">
            <a:extLst>
              <a:ext uri="{FF2B5EF4-FFF2-40B4-BE49-F238E27FC236}">
                <a16:creationId xmlns:a16="http://schemas.microsoft.com/office/drawing/2014/main" id="{7F3F42AA-4176-F467-A40E-2BAD2C120913}"/>
              </a:ext>
            </a:extLst>
          </p:cNvPr>
          <p:cNvSpPr/>
          <p:nvPr userDrawn="1"/>
        </p:nvSpPr>
        <p:spPr>
          <a:xfrm>
            <a:off x="609600" y="1534886"/>
            <a:ext cx="11582399" cy="4165192"/>
          </a:xfrm>
          <a:prstGeom prst="roundRect">
            <a:avLst>
              <a:gd name="adj" fmla="val 4437"/>
            </a:avLst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FFC3D92-DFAB-BF5A-2E98-BF91B468B4F2}"/>
              </a:ext>
            </a:extLst>
          </p:cNvPr>
          <p:cNvGrpSpPr/>
          <p:nvPr userDrawn="1"/>
        </p:nvGrpSpPr>
        <p:grpSpPr>
          <a:xfrm>
            <a:off x="9163164" y="194469"/>
            <a:ext cx="3028836" cy="1120031"/>
            <a:chOff x="7241828" y="856922"/>
            <a:chExt cx="4944479" cy="1828415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A68A6730-AA77-711F-91A0-76086A32B265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998D3460-6507-1D9A-1314-F103930A4CB8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283FECB5-F629-0D3D-27C3-0CF7D5C91D7A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AC3905E2-79B4-4CE3-16A3-ECE60F2566CF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FDF4C5FB-C752-DDF2-CED5-2A3C25A6AA3C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03283E9-6B49-409D-91D5-E70D873607F7}"/>
              </a:ext>
            </a:extLst>
          </p:cNvPr>
          <p:cNvGrpSpPr/>
          <p:nvPr userDrawn="1"/>
        </p:nvGrpSpPr>
        <p:grpSpPr>
          <a:xfrm>
            <a:off x="9535782" y="5062958"/>
            <a:ext cx="2656218" cy="982242"/>
            <a:chOff x="9535782" y="4462389"/>
            <a:chExt cx="2656218" cy="982242"/>
          </a:xfrm>
        </p:grpSpPr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19D47F9B-9E36-2AFA-513E-0AA798EB152E}"/>
                </a:ext>
              </a:extLst>
            </p:cNvPr>
            <p:cNvSpPr/>
            <p:nvPr/>
          </p:nvSpPr>
          <p:spPr>
            <a:xfrm>
              <a:off x="10283894" y="4462389"/>
              <a:ext cx="1908106" cy="388434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A67A9885-9457-8EC3-0ECC-12E0D7E611C9}"/>
                </a:ext>
              </a:extLst>
            </p:cNvPr>
            <p:cNvSpPr/>
            <p:nvPr/>
          </p:nvSpPr>
          <p:spPr>
            <a:xfrm>
              <a:off x="10338957" y="4506901"/>
              <a:ext cx="1853042" cy="299344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0207567E-EB6B-DF83-B25F-70498DC3DFD8}"/>
                </a:ext>
              </a:extLst>
            </p:cNvPr>
            <p:cNvSpPr/>
            <p:nvPr/>
          </p:nvSpPr>
          <p:spPr>
            <a:xfrm>
              <a:off x="9535782" y="5056224"/>
              <a:ext cx="1468155" cy="388407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1F6288D7-4ED7-98A1-D411-118ECA605B38}"/>
                </a:ext>
              </a:extLst>
            </p:cNvPr>
            <p:cNvSpPr/>
            <p:nvPr/>
          </p:nvSpPr>
          <p:spPr>
            <a:xfrm>
              <a:off x="11661285" y="5056237"/>
              <a:ext cx="530715" cy="388367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026CA53D-ED7B-9016-71E0-68CF2622E248}"/>
                </a:ext>
              </a:extLst>
            </p:cNvPr>
            <p:cNvSpPr/>
            <p:nvPr/>
          </p:nvSpPr>
          <p:spPr>
            <a:xfrm>
              <a:off x="9590805" y="5100754"/>
              <a:ext cx="1357545" cy="299344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2" name="Rectangle 31">
            <a:extLst>
              <a:ext uri="{FF2B5EF4-FFF2-40B4-BE49-F238E27FC236}">
                <a16:creationId xmlns:a16="http://schemas.microsoft.com/office/drawing/2014/main" id="{932A237F-0D2D-3521-5E79-2BDAF14AA23F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3F8F9369-2C1F-AADE-E966-9CCCE43D6723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46692594"/>
      </p:ext>
    </p:extLst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ent Slide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696846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2012-24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SirionLabs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96E662FA-71E8-91C9-9E2D-C02F2D54880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/>
          <a:lstStyle>
            <a:lvl1pPr marR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19" name="Rounded Rectangle 18">
            <a:extLst>
              <a:ext uri="{FF2B5EF4-FFF2-40B4-BE49-F238E27FC236}">
                <a16:creationId xmlns:a16="http://schemas.microsoft.com/office/drawing/2014/main" id="{7F3F42AA-4176-F467-A40E-2BAD2C120913}"/>
              </a:ext>
            </a:extLst>
          </p:cNvPr>
          <p:cNvSpPr/>
          <p:nvPr userDrawn="1"/>
        </p:nvSpPr>
        <p:spPr>
          <a:xfrm>
            <a:off x="609600" y="1534886"/>
            <a:ext cx="11582399" cy="4165192"/>
          </a:xfrm>
          <a:prstGeom prst="roundRect">
            <a:avLst>
              <a:gd name="adj" fmla="val 4437"/>
            </a:avLst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FFC3D92-DFAB-BF5A-2E98-BF91B468B4F2}"/>
              </a:ext>
            </a:extLst>
          </p:cNvPr>
          <p:cNvGrpSpPr/>
          <p:nvPr userDrawn="1"/>
        </p:nvGrpSpPr>
        <p:grpSpPr>
          <a:xfrm>
            <a:off x="9163164" y="194469"/>
            <a:ext cx="3028836" cy="1120031"/>
            <a:chOff x="7241828" y="856922"/>
            <a:chExt cx="4944479" cy="1828415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A68A6730-AA77-711F-91A0-76086A32B265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998D3460-6507-1D9A-1314-F103930A4CB8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283FECB5-F629-0D3D-27C3-0CF7D5C91D7A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AC3905E2-79B4-4CE3-16A3-ECE60F2566CF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FDF4C5FB-C752-DDF2-CED5-2A3C25A6AA3C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03283E9-6B49-409D-91D5-E70D873607F7}"/>
              </a:ext>
            </a:extLst>
          </p:cNvPr>
          <p:cNvGrpSpPr/>
          <p:nvPr userDrawn="1"/>
        </p:nvGrpSpPr>
        <p:grpSpPr>
          <a:xfrm>
            <a:off x="9535782" y="5062958"/>
            <a:ext cx="2656218" cy="982242"/>
            <a:chOff x="9535782" y="4462389"/>
            <a:chExt cx="2656218" cy="982242"/>
          </a:xfrm>
        </p:grpSpPr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19D47F9B-9E36-2AFA-513E-0AA798EB152E}"/>
                </a:ext>
              </a:extLst>
            </p:cNvPr>
            <p:cNvSpPr/>
            <p:nvPr/>
          </p:nvSpPr>
          <p:spPr>
            <a:xfrm>
              <a:off x="10283894" y="4462389"/>
              <a:ext cx="1908106" cy="388434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A67A9885-9457-8EC3-0ECC-12E0D7E611C9}"/>
                </a:ext>
              </a:extLst>
            </p:cNvPr>
            <p:cNvSpPr/>
            <p:nvPr/>
          </p:nvSpPr>
          <p:spPr>
            <a:xfrm>
              <a:off x="10338957" y="4506901"/>
              <a:ext cx="1853042" cy="299344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0207567E-EB6B-DF83-B25F-70498DC3DFD8}"/>
                </a:ext>
              </a:extLst>
            </p:cNvPr>
            <p:cNvSpPr/>
            <p:nvPr/>
          </p:nvSpPr>
          <p:spPr>
            <a:xfrm>
              <a:off x="9535782" y="5056224"/>
              <a:ext cx="1468155" cy="388407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1F6288D7-4ED7-98A1-D411-118ECA605B38}"/>
                </a:ext>
              </a:extLst>
            </p:cNvPr>
            <p:cNvSpPr/>
            <p:nvPr/>
          </p:nvSpPr>
          <p:spPr>
            <a:xfrm>
              <a:off x="11661285" y="5056237"/>
              <a:ext cx="530715" cy="388367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026CA53D-ED7B-9016-71E0-68CF2622E248}"/>
                </a:ext>
              </a:extLst>
            </p:cNvPr>
            <p:cNvSpPr/>
            <p:nvPr/>
          </p:nvSpPr>
          <p:spPr>
            <a:xfrm>
              <a:off x="9590805" y="5100754"/>
              <a:ext cx="1357545" cy="299344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2" name="Rectangle 31">
            <a:extLst>
              <a:ext uri="{FF2B5EF4-FFF2-40B4-BE49-F238E27FC236}">
                <a16:creationId xmlns:a16="http://schemas.microsoft.com/office/drawing/2014/main" id="{932A237F-0D2D-3521-5E79-2BDAF14AA23F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3F8F9369-2C1F-AADE-E966-9CCCE43D6723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46692594"/>
      </p:ext>
    </p:extLst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r>
              <a:rPr lang="en-GB" noProof="0"/>
              <a:t>Click to edit Master title style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r>
              <a:rPr lang="en-GB" noProof="0"/>
              <a:t>Add a footer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409431" y="6213621"/>
            <a:ext cx="537262" cy="365125"/>
          </a:xfrm>
          <a:prstGeom prst="rect">
            <a:avLst/>
          </a:prstGeo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en-GB" noProof="0" smtClean="0"/>
              <a:pPr rtl="0"/>
              <a:t>‹#›</a:t>
            </a:fld>
            <a:endParaRPr lang="en-GB" noProof="0"/>
          </a:p>
        </p:txBody>
      </p:sp>
      <p:sp>
        <p:nvSpPr>
          <p:cNvPr id="5" name="Text Placeholder 5">
            <a:extLst>
              <a:ext uri="{FF2B5EF4-FFF2-40B4-BE49-F238E27FC236}">
                <a16:creationId xmlns:a16="http://schemas.microsoft.com/office/drawing/2014/main" id="{9C2BB107-6CD7-47EE-9C59-5345A7F63B0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008000"/>
            <a:ext cx="11339513" cy="360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en-GB" noProof="0"/>
              <a:t>Subtitle</a:t>
            </a:r>
          </a:p>
        </p:txBody>
      </p:sp>
    </p:spTree>
    <p:extLst>
      <p:ext uri="{BB962C8B-B14F-4D97-AF65-F5344CB8AC3E}">
        <p14:creationId xmlns:p14="http://schemas.microsoft.com/office/powerpoint/2010/main" val="956845083"/>
      </p:ext>
    </p:extLst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genda Slide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F7D84EC4-631A-0DE1-5608-34316BA774A4}"/>
              </a:ext>
            </a:extLst>
          </p:cNvPr>
          <p:cNvSpPr/>
          <p:nvPr/>
        </p:nvSpPr>
        <p:spPr>
          <a:xfrm>
            <a:off x="5300133" y="0"/>
            <a:ext cx="6891867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/>
          </a:p>
        </p:txBody>
      </p:sp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46D4AC69-D1C9-F941-F0FA-6C539D51A515}"/>
              </a:ext>
            </a:extLst>
          </p:cNvPr>
          <p:cNvSpPr/>
          <p:nvPr/>
        </p:nvSpPr>
        <p:spPr>
          <a:xfrm>
            <a:off x="0" y="0"/>
            <a:ext cx="5300133" cy="6858000"/>
          </a:xfrm>
          <a:prstGeom prst="roundRect">
            <a:avLst>
              <a:gd name="adj" fmla="val 4437"/>
            </a:avLst>
          </a:prstGeom>
          <a:solidFill>
            <a:srgbClr val="EFF5F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706CAF2-6D27-0236-5C2D-72C1D5CEA564}"/>
              </a:ext>
            </a:extLst>
          </p:cNvPr>
          <p:cNvGrpSpPr/>
          <p:nvPr/>
        </p:nvGrpSpPr>
        <p:grpSpPr>
          <a:xfrm flipH="1">
            <a:off x="-1457941" y="5081987"/>
            <a:ext cx="4918911" cy="760952"/>
            <a:chOff x="7512658" y="3067745"/>
            <a:chExt cx="4673649" cy="723010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C0C93016-198E-7976-E39F-52D36C863ADF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BD584059-2B73-A7F4-A708-E291463DF8E4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41995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2012-24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1" y="6236779"/>
            <a:ext cx="374971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355227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80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0C70430-390C-3DDF-3B5C-1BD45082A7EB}"/>
              </a:ext>
            </a:extLst>
          </p:cNvPr>
          <p:cNvGrpSpPr/>
          <p:nvPr/>
        </p:nvGrpSpPr>
        <p:grpSpPr>
          <a:xfrm rot="10800000">
            <a:off x="-1479069" y="175392"/>
            <a:ext cx="3185148" cy="742841"/>
            <a:chOff x="8200941" y="3816054"/>
            <a:chExt cx="3986871" cy="929819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046DC269-215A-8E47-DDBD-2225384DF05F}"/>
                </a:ext>
              </a:extLst>
            </p:cNvPr>
            <p:cNvSpPr/>
            <p:nvPr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0D68676B-1784-BB38-B533-D209880CCC78}"/>
                </a:ext>
              </a:extLst>
            </p:cNvPr>
            <p:cNvSpPr/>
            <p:nvPr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0D738089-1510-DDC2-AD40-FF30D2C0D248}"/>
                </a:ext>
              </a:extLst>
            </p:cNvPr>
            <p:cNvSpPr/>
            <p:nvPr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6" name="Text Placeholder 12">
            <a:extLst>
              <a:ext uri="{FF2B5EF4-FFF2-40B4-BE49-F238E27FC236}">
                <a16:creationId xmlns:a16="http://schemas.microsoft.com/office/drawing/2014/main" id="{50CBD56B-5A7D-05DE-26D2-D5979314CCD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63529" y="2280861"/>
            <a:ext cx="3911601" cy="1825755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1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FE135505-B22F-1ECF-1297-58ABD056FA9A}"/>
              </a:ext>
            </a:extLst>
          </p:cNvPr>
          <p:cNvSpPr/>
          <p:nvPr userDrawn="1"/>
        </p:nvSpPr>
        <p:spPr>
          <a:xfrm>
            <a:off x="1" y="0"/>
            <a:ext cx="5915660" cy="6858000"/>
          </a:xfrm>
          <a:prstGeom prst="roundRect">
            <a:avLst>
              <a:gd name="adj" fmla="val 4437"/>
            </a:avLst>
          </a:prstGeom>
          <a:solidFill>
            <a:srgbClr val="EFF5F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61C4371-F7B7-8A99-824D-CD754FB413CA}"/>
              </a:ext>
            </a:extLst>
          </p:cNvPr>
          <p:cNvGrpSpPr/>
          <p:nvPr userDrawn="1"/>
        </p:nvGrpSpPr>
        <p:grpSpPr>
          <a:xfrm flipH="1">
            <a:off x="-1457941" y="5081987"/>
            <a:ext cx="4918911" cy="760952"/>
            <a:chOff x="7512658" y="3067745"/>
            <a:chExt cx="4673649" cy="723010"/>
          </a:xfrm>
        </p:grpSpPr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7489ECFD-E794-AA27-5105-DD9629C184A8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3C3DBEC8-240C-B4A0-8E20-ACA83600F562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5" name="TextBox 20">
            <a:extLst>
              <a:ext uri="{FF2B5EF4-FFF2-40B4-BE49-F238E27FC236}">
                <a16:creationId xmlns:a16="http://schemas.microsoft.com/office/drawing/2014/main" id="{77D46D37-BBE2-E49C-2628-8B9DF188CEF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41995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26" name="Graphic 25">
            <a:extLst>
              <a:ext uri="{FF2B5EF4-FFF2-40B4-BE49-F238E27FC236}">
                <a16:creationId xmlns:a16="http://schemas.microsoft.com/office/drawing/2014/main" id="{ECAB71F0-6A7F-C71F-6DDE-CCA6C648F81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1" y="6236779"/>
            <a:ext cx="374971" cy="328707"/>
          </a:xfrm>
          <a:prstGeom prst="rect">
            <a:avLst/>
          </a:prstGeom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id="{5D179543-485F-5CC2-C130-CB0DEB443CCD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355227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EACC2B48-D768-8981-6552-DDA908F5E6D1}"/>
              </a:ext>
            </a:extLst>
          </p:cNvPr>
          <p:cNvSpPr/>
          <p:nvPr userDrawn="1"/>
        </p:nvSpPr>
        <p:spPr>
          <a:xfrm>
            <a:off x="12209680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BF975DE-8FDB-7CC7-9BAC-E490DCB07997}"/>
              </a:ext>
            </a:extLst>
          </p:cNvPr>
          <p:cNvGrpSpPr/>
          <p:nvPr userDrawn="1"/>
        </p:nvGrpSpPr>
        <p:grpSpPr>
          <a:xfrm rot="10800000">
            <a:off x="-1479069" y="175392"/>
            <a:ext cx="3185148" cy="742841"/>
            <a:chOff x="8200941" y="3816054"/>
            <a:chExt cx="3986871" cy="929819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15E068D8-257B-FF92-E3FC-E5EFA75568C5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A4E6035D-0C44-2AA2-F269-0322A059342C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CA2E91F5-13B3-F460-55A3-5BD3309E6F2F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6" name="Rectangle 35">
            <a:extLst>
              <a:ext uri="{FF2B5EF4-FFF2-40B4-BE49-F238E27FC236}">
                <a16:creationId xmlns:a16="http://schemas.microsoft.com/office/drawing/2014/main" id="{160751DB-A31E-4411-C938-45720638EF42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37871077"/>
      </p:ext>
    </p:extLst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genda Slide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F7D84EC4-631A-0DE1-5608-34316BA774A4}"/>
              </a:ext>
            </a:extLst>
          </p:cNvPr>
          <p:cNvSpPr/>
          <p:nvPr/>
        </p:nvSpPr>
        <p:spPr>
          <a:xfrm>
            <a:off x="5300133" y="0"/>
            <a:ext cx="6891867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/>
          </a:p>
        </p:txBody>
      </p:sp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46D4AC69-D1C9-F941-F0FA-6C539D51A515}"/>
              </a:ext>
            </a:extLst>
          </p:cNvPr>
          <p:cNvSpPr/>
          <p:nvPr/>
        </p:nvSpPr>
        <p:spPr>
          <a:xfrm>
            <a:off x="0" y="0"/>
            <a:ext cx="5300133" cy="6858000"/>
          </a:xfrm>
          <a:prstGeom prst="roundRect">
            <a:avLst>
              <a:gd name="adj" fmla="val 4437"/>
            </a:avLst>
          </a:prstGeom>
          <a:solidFill>
            <a:srgbClr val="EFF5F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706CAF2-6D27-0236-5C2D-72C1D5CEA564}"/>
              </a:ext>
            </a:extLst>
          </p:cNvPr>
          <p:cNvGrpSpPr/>
          <p:nvPr/>
        </p:nvGrpSpPr>
        <p:grpSpPr>
          <a:xfrm flipH="1">
            <a:off x="-1457941" y="5081987"/>
            <a:ext cx="4918911" cy="760952"/>
            <a:chOff x="7512658" y="3067745"/>
            <a:chExt cx="4673649" cy="723010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C0C93016-198E-7976-E39F-52D36C863ADF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BD584059-2B73-A7F4-A708-E291463DF8E4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41995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2012-24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1" y="6236779"/>
            <a:ext cx="374971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355227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80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0C70430-390C-3DDF-3B5C-1BD45082A7EB}"/>
              </a:ext>
            </a:extLst>
          </p:cNvPr>
          <p:cNvGrpSpPr/>
          <p:nvPr/>
        </p:nvGrpSpPr>
        <p:grpSpPr>
          <a:xfrm rot="10800000">
            <a:off x="-1479069" y="175392"/>
            <a:ext cx="3185148" cy="742841"/>
            <a:chOff x="8200941" y="3816054"/>
            <a:chExt cx="3986871" cy="929819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046DC269-215A-8E47-DDBD-2225384DF05F}"/>
                </a:ext>
              </a:extLst>
            </p:cNvPr>
            <p:cNvSpPr/>
            <p:nvPr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0D68676B-1784-BB38-B533-D209880CCC78}"/>
                </a:ext>
              </a:extLst>
            </p:cNvPr>
            <p:cNvSpPr/>
            <p:nvPr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0D738089-1510-DDC2-AD40-FF30D2C0D248}"/>
                </a:ext>
              </a:extLst>
            </p:cNvPr>
            <p:cNvSpPr/>
            <p:nvPr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6" name="Text Placeholder 12">
            <a:extLst>
              <a:ext uri="{FF2B5EF4-FFF2-40B4-BE49-F238E27FC236}">
                <a16:creationId xmlns:a16="http://schemas.microsoft.com/office/drawing/2014/main" id="{50CBD56B-5A7D-05DE-26D2-D5979314CCD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63529" y="2280861"/>
            <a:ext cx="3911601" cy="1825755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1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FE135505-B22F-1ECF-1297-58ABD056FA9A}"/>
              </a:ext>
            </a:extLst>
          </p:cNvPr>
          <p:cNvSpPr/>
          <p:nvPr userDrawn="1"/>
        </p:nvSpPr>
        <p:spPr>
          <a:xfrm>
            <a:off x="1" y="0"/>
            <a:ext cx="5915660" cy="6858000"/>
          </a:xfrm>
          <a:prstGeom prst="roundRect">
            <a:avLst>
              <a:gd name="adj" fmla="val 4437"/>
            </a:avLst>
          </a:prstGeom>
          <a:solidFill>
            <a:srgbClr val="EFF5F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61C4371-F7B7-8A99-824D-CD754FB413CA}"/>
              </a:ext>
            </a:extLst>
          </p:cNvPr>
          <p:cNvGrpSpPr/>
          <p:nvPr userDrawn="1"/>
        </p:nvGrpSpPr>
        <p:grpSpPr>
          <a:xfrm flipH="1">
            <a:off x="-1457941" y="5081987"/>
            <a:ext cx="4918911" cy="760952"/>
            <a:chOff x="7512658" y="3067745"/>
            <a:chExt cx="4673649" cy="723010"/>
          </a:xfrm>
        </p:grpSpPr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7489ECFD-E794-AA27-5105-DD9629C184A8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3C3DBEC8-240C-B4A0-8E20-ACA83600F562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5" name="TextBox 20">
            <a:extLst>
              <a:ext uri="{FF2B5EF4-FFF2-40B4-BE49-F238E27FC236}">
                <a16:creationId xmlns:a16="http://schemas.microsoft.com/office/drawing/2014/main" id="{77D46D37-BBE2-E49C-2628-8B9DF188CEF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41995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26" name="Graphic 25">
            <a:extLst>
              <a:ext uri="{FF2B5EF4-FFF2-40B4-BE49-F238E27FC236}">
                <a16:creationId xmlns:a16="http://schemas.microsoft.com/office/drawing/2014/main" id="{ECAB71F0-6A7F-C71F-6DDE-CCA6C648F81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1" y="6236779"/>
            <a:ext cx="374971" cy="328707"/>
          </a:xfrm>
          <a:prstGeom prst="rect">
            <a:avLst/>
          </a:prstGeom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id="{5D179543-485F-5CC2-C130-CB0DEB443CCD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355227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EACC2B48-D768-8981-6552-DDA908F5E6D1}"/>
              </a:ext>
            </a:extLst>
          </p:cNvPr>
          <p:cNvSpPr/>
          <p:nvPr userDrawn="1"/>
        </p:nvSpPr>
        <p:spPr>
          <a:xfrm>
            <a:off x="12209680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BF975DE-8FDB-7CC7-9BAC-E490DCB07997}"/>
              </a:ext>
            </a:extLst>
          </p:cNvPr>
          <p:cNvGrpSpPr/>
          <p:nvPr userDrawn="1"/>
        </p:nvGrpSpPr>
        <p:grpSpPr>
          <a:xfrm rot="10800000">
            <a:off x="-1479069" y="175392"/>
            <a:ext cx="3185148" cy="742841"/>
            <a:chOff x="8200941" y="3816054"/>
            <a:chExt cx="3986871" cy="929819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15E068D8-257B-FF92-E3FC-E5EFA75568C5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A4E6035D-0C44-2AA2-F269-0322A059342C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CA2E91F5-13B3-F460-55A3-5BD3309E6F2F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6" name="Rectangle 35">
            <a:extLst>
              <a:ext uri="{FF2B5EF4-FFF2-40B4-BE49-F238E27FC236}">
                <a16:creationId xmlns:a16="http://schemas.microsoft.com/office/drawing/2014/main" id="{160751DB-A31E-4411-C938-45720638EF42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37871077"/>
      </p:ext>
    </p:extLst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genda Slide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F7D84EC4-631A-0DE1-5608-34316BA774A4}"/>
              </a:ext>
            </a:extLst>
          </p:cNvPr>
          <p:cNvSpPr/>
          <p:nvPr/>
        </p:nvSpPr>
        <p:spPr>
          <a:xfrm>
            <a:off x="5300133" y="0"/>
            <a:ext cx="6891867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/>
          </a:p>
        </p:txBody>
      </p:sp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46D4AC69-D1C9-F941-F0FA-6C539D51A515}"/>
              </a:ext>
            </a:extLst>
          </p:cNvPr>
          <p:cNvSpPr/>
          <p:nvPr/>
        </p:nvSpPr>
        <p:spPr>
          <a:xfrm>
            <a:off x="0" y="0"/>
            <a:ext cx="5300133" cy="6858000"/>
          </a:xfrm>
          <a:prstGeom prst="roundRect">
            <a:avLst>
              <a:gd name="adj" fmla="val 4437"/>
            </a:avLst>
          </a:prstGeom>
          <a:solidFill>
            <a:srgbClr val="EFF5F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706CAF2-6D27-0236-5C2D-72C1D5CEA564}"/>
              </a:ext>
            </a:extLst>
          </p:cNvPr>
          <p:cNvGrpSpPr/>
          <p:nvPr/>
        </p:nvGrpSpPr>
        <p:grpSpPr>
          <a:xfrm flipH="1">
            <a:off x="-1457941" y="5081987"/>
            <a:ext cx="4918911" cy="760952"/>
            <a:chOff x="7512658" y="3067745"/>
            <a:chExt cx="4673649" cy="723010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C0C93016-198E-7976-E39F-52D36C863ADF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BD584059-2B73-A7F4-A708-E291463DF8E4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41995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2012-24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1" y="6236779"/>
            <a:ext cx="374971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355227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80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0C70430-390C-3DDF-3B5C-1BD45082A7EB}"/>
              </a:ext>
            </a:extLst>
          </p:cNvPr>
          <p:cNvGrpSpPr/>
          <p:nvPr/>
        </p:nvGrpSpPr>
        <p:grpSpPr>
          <a:xfrm rot="10800000">
            <a:off x="-1479069" y="175392"/>
            <a:ext cx="3185148" cy="742841"/>
            <a:chOff x="8200941" y="3816054"/>
            <a:chExt cx="3986871" cy="929819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046DC269-215A-8E47-DDBD-2225384DF05F}"/>
                </a:ext>
              </a:extLst>
            </p:cNvPr>
            <p:cNvSpPr/>
            <p:nvPr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0D68676B-1784-BB38-B533-D209880CCC78}"/>
                </a:ext>
              </a:extLst>
            </p:cNvPr>
            <p:cNvSpPr/>
            <p:nvPr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0D738089-1510-DDC2-AD40-FF30D2C0D248}"/>
                </a:ext>
              </a:extLst>
            </p:cNvPr>
            <p:cNvSpPr/>
            <p:nvPr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6" name="Text Placeholder 12">
            <a:extLst>
              <a:ext uri="{FF2B5EF4-FFF2-40B4-BE49-F238E27FC236}">
                <a16:creationId xmlns:a16="http://schemas.microsoft.com/office/drawing/2014/main" id="{50CBD56B-5A7D-05DE-26D2-D5979314CCD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63529" y="2280861"/>
            <a:ext cx="3911601" cy="1825755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1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FE135505-B22F-1ECF-1297-58ABD056FA9A}"/>
              </a:ext>
            </a:extLst>
          </p:cNvPr>
          <p:cNvSpPr/>
          <p:nvPr userDrawn="1"/>
        </p:nvSpPr>
        <p:spPr>
          <a:xfrm>
            <a:off x="1" y="0"/>
            <a:ext cx="5915660" cy="6858000"/>
          </a:xfrm>
          <a:prstGeom prst="roundRect">
            <a:avLst>
              <a:gd name="adj" fmla="val 4437"/>
            </a:avLst>
          </a:prstGeom>
          <a:solidFill>
            <a:srgbClr val="EFF5F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61C4371-F7B7-8A99-824D-CD754FB413CA}"/>
              </a:ext>
            </a:extLst>
          </p:cNvPr>
          <p:cNvGrpSpPr/>
          <p:nvPr userDrawn="1"/>
        </p:nvGrpSpPr>
        <p:grpSpPr>
          <a:xfrm flipH="1">
            <a:off x="-1457941" y="5081987"/>
            <a:ext cx="4918911" cy="760952"/>
            <a:chOff x="7512658" y="3067745"/>
            <a:chExt cx="4673649" cy="723010"/>
          </a:xfrm>
        </p:grpSpPr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7489ECFD-E794-AA27-5105-DD9629C184A8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3C3DBEC8-240C-B4A0-8E20-ACA83600F562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5" name="TextBox 20">
            <a:extLst>
              <a:ext uri="{FF2B5EF4-FFF2-40B4-BE49-F238E27FC236}">
                <a16:creationId xmlns:a16="http://schemas.microsoft.com/office/drawing/2014/main" id="{77D46D37-BBE2-E49C-2628-8B9DF188CEF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41995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26" name="Graphic 25">
            <a:extLst>
              <a:ext uri="{FF2B5EF4-FFF2-40B4-BE49-F238E27FC236}">
                <a16:creationId xmlns:a16="http://schemas.microsoft.com/office/drawing/2014/main" id="{ECAB71F0-6A7F-C71F-6DDE-CCA6C648F81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1" y="6236779"/>
            <a:ext cx="374971" cy="328707"/>
          </a:xfrm>
          <a:prstGeom prst="rect">
            <a:avLst/>
          </a:prstGeom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id="{5D179543-485F-5CC2-C130-CB0DEB443CCD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355227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EACC2B48-D768-8981-6552-DDA908F5E6D1}"/>
              </a:ext>
            </a:extLst>
          </p:cNvPr>
          <p:cNvSpPr/>
          <p:nvPr userDrawn="1"/>
        </p:nvSpPr>
        <p:spPr>
          <a:xfrm>
            <a:off x="12209680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BF975DE-8FDB-7CC7-9BAC-E490DCB07997}"/>
              </a:ext>
            </a:extLst>
          </p:cNvPr>
          <p:cNvGrpSpPr/>
          <p:nvPr userDrawn="1"/>
        </p:nvGrpSpPr>
        <p:grpSpPr>
          <a:xfrm rot="10800000">
            <a:off x="-1479069" y="175392"/>
            <a:ext cx="3185148" cy="742841"/>
            <a:chOff x="8200941" y="3816054"/>
            <a:chExt cx="3986871" cy="929819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15E068D8-257B-FF92-E3FC-E5EFA75568C5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A4E6035D-0C44-2AA2-F269-0322A059342C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CA2E91F5-13B3-F460-55A3-5BD3309E6F2F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6" name="Rectangle 35">
            <a:extLst>
              <a:ext uri="{FF2B5EF4-FFF2-40B4-BE49-F238E27FC236}">
                <a16:creationId xmlns:a16="http://schemas.microsoft.com/office/drawing/2014/main" id="{160751DB-A31E-4411-C938-45720638EF42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37871077"/>
      </p:ext>
    </p:extLst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genda Slide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F7D84EC4-631A-0DE1-5608-34316BA774A4}"/>
              </a:ext>
            </a:extLst>
          </p:cNvPr>
          <p:cNvSpPr/>
          <p:nvPr/>
        </p:nvSpPr>
        <p:spPr>
          <a:xfrm>
            <a:off x="5300133" y="0"/>
            <a:ext cx="6891867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/>
          </a:p>
        </p:txBody>
      </p:sp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46D4AC69-D1C9-F941-F0FA-6C539D51A515}"/>
              </a:ext>
            </a:extLst>
          </p:cNvPr>
          <p:cNvSpPr/>
          <p:nvPr/>
        </p:nvSpPr>
        <p:spPr>
          <a:xfrm>
            <a:off x="0" y="0"/>
            <a:ext cx="5300133" cy="6858000"/>
          </a:xfrm>
          <a:prstGeom prst="roundRect">
            <a:avLst>
              <a:gd name="adj" fmla="val 4437"/>
            </a:avLst>
          </a:prstGeom>
          <a:solidFill>
            <a:srgbClr val="EFF5F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706CAF2-6D27-0236-5C2D-72C1D5CEA564}"/>
              </a:ext>
            </a:extLst>
          </p:cNvPr>
          <p:cNvGrpSpPr/>
          <p:nvPr/>
        </p:nvGrpSpPr>
        <p:grpSpPr>
          <a:xfrm flipH="1">
            <a:off x="-1457941" y="5081987"/>
            <a:ext cx="4918911" cy="760952"/>
            <a:chOff x="7512658" y="3067745"/>
            <a:chExt cx="4673649" cy="723010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C0C93016-198E-7976-E39F-52D36C863ADF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BD584059-2B73-A7F4-A708-E291463DF8E4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41995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2012-24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1" y="6236779"/>
            <a:ext cx="374971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355227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80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0C70430-390C-3DDF-3B5C-1BD45082A7EB}"/>
              </a:ext>
            </a:extLst>
          </p:cNvPr>
          <p:cNvGrpSpPr/>
          <p:nvPr/>
        </p:nvGrpSpPr>
        <p:grpSpPr>
          <a:xfrm rot="10800000">
            <a:off x="-1479069" y="175392"/>
            <a:ext cx="3185148" cy="742841"/>
            <a:chOff x="8200941" y="3816054"/>
            <a:chExt cx="3986871" cy="929819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046DC269-215A-8E47-DDBD-2225384DF05F}"/>
                </a:ext>
              </a:extLst>
            </p:cNvPr>
            <p:cNvSpPr/>
            <p:nvPr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0D68676B-1784-BB38-B533-D209880CCC78}"/>
                </a:ext>
              </a:extLst>
            </p:cNvPr>
            <p:cNvSpPr/>
            <p:nvPr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0D738089-1510-DDC2-AD40-FF30D2C0D248}"/>
                </a:ext>
              </a:extLst>
            </p:cNvPr>
            <p:cNvSpPr/>
            <p:nvPr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6" name="Text Placeholder 12">
            <a:extLst>
              <a:ext uri="{FF2B5EF4-FFF2-40B4-BE49-F238E27FC236}">
                <a16:creationId xmlns:a16="http://schemas.microsoft.com/office/drawing/2014/main" id="{50CBD56B-5A7D-05DE-26D2-D5979314CCD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63529" y="2280861"/>
            <a:ext cx="3911601" cy="1825755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1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FE135505-B22F-1ECF-1297-58ABD056FA9A}"/>
              </a:ext>
            </a:extLst>
          </p:cNvPr>
          <p:cNvSpPr/>
          <p:nvPr userDrawn="1"/>
        </p:nvSpPr>
        <p:spPr>
          <a:xfrm>
            <a:off x="1" y="0"/>
            <a:ext cx="5915660" cy="6858000"/>
          </a:xfrm>
          <a:prstGeom prst="roundRect">
            <a:avLst>
              <a:gd name="adj" fmla="val 4437"/>
            </a:avLst>
          </a:prstGeom>
          <a:solidFill>
            <a:srgbClr val="EFF5F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61C4371-F7B7-8A99-824D-CD754FB413CA}"/>
              </a:ext>
            </a:extLst>
          </p:cNvPr>
          <p:cNvGrpSpPr/>
          <p:nvPr userDrawn="1"/>
        </p:nvGrpSpPr>
        <p:grpSpPr>
          <a:xfrm flipH="1">
            <a:off x="-1457941" y="5081987"/>
            <a:ext cx="4918911" cy="760952"/>
            <a:chOff x="7512658" y="3067745"/>
            <a:chExt cx="4673649" cy="723010"/>
          </a:xfrm>
        </p:grpSpPr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7489ECFD-E794-AA27-5105-DD9629C184A8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3C3DBEC8-240C-B4A0-8E20-ACA83600F562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5" name="TextBox 20">
            <a:extLst>
              <a:ext uri="{FF2B5EF4-FFF2-40B4-BE49-F238E27FC236}">
                <a16:creationId xmlns:a16="http://schemas.microsoft.com/office/drawing/2014/main" id="{77D46D37-BBE2-E49C-2628-8B9DF188CEF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41995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26" name="Graphic 25">
            <a:extLst>
              <a:ext uri="{FF2B5EF4-FFF2-40B4-BE49-F238E27FC236}">
                <a16:creationId xmlns:a16="http://schemas.microsoft.com/office/drawing/2014/main" id="{ECAB71F0-6A7F-C71F-6DDE-CCA6C648F81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1" y="6236779"/>
            <a:ext cx="374971" cy="328707"/>
          </a:xfrm>
          <a:prstGeom prst="rect">
            <a:avLst/>
          </a:prstGeom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id="{5D179543-485F-5CC2-C130-CB0DEB443CCD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355227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EACC2B48-D768-8981-6552-DDA908F5E6D1}"/>
              </a:ext>
            </a:extLst>
          </p:cNvPr>
          <p:cNvSpPr/>
          <p:nvPr userDrawn="1"/>
        </p:nvSpPr>
        <p:spPr>
          <a:xfrm>
            <a:off x="12209680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BF975DE-8FDB-7CC7-9BAC-E490DCB07997}"/>
              </a:ext>
            </a:extLst>
          </p:cNvPr>
          <p:cNvGrpSpPr/>
          <p:nvPr userDrawn="1"/>
        </p:nvGrpSpPr>
        <p:grpSpPr>
          <a:xfrm rot="10800000">
            <a:off x="-1479069" y="175392"/>
            <a:ext cx="3185148" cy="742841"/>
            <a:chOff x="8200941" y="3816054"/>
            <a:chExt cx="3986871" cy="929819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15E068D8-257B-FF92-E3FC-E5EFA75568C5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A4E6035D-0C44-2AA2-F269-0322A059342C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CA2E91F5-13B3-F460-55A3-5BD3309E6F2F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6" name="Rectangle 35">
            <a:extLst>
              <a:ext uri="{FF2B5EF4-FFF2-40B4-BE49-F238E27FC236}">
                <a16:creationId xmlns:a16="http://schemas.microsoft.com/office/drawing/2014/main" id="{160751DB-A31E-4411-C938-45720638EF42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37871077"/>
      </p:ext>
    </p:extLst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genda Slide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F7D84EC4-631A-0DE1-5608-34316BA774A4}"/>
              </a:ext>
            </a:extLst>
          </p:cNvPr>
          <p:cNvSpPr/>
          <p:nvPr/>
        </p:nvSpPr>
        <p:spPr>
          <a:xfrm>
            <a:off x="5300133" y="0"/>
            <a:ext cx="6891867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/>
          </a:p>
        </p:txBody>
      </p:sp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46D4AC69-D1C9-F941-F0FA-6C539D51A515}"/>
              </a:ext>
            </a:extLst>
          </p:cNvPr>
          <p:cNvSpPr/>
          <p:nvPr/>
        </p:nvSpPr>
        <p:spPr>
          <a:xfrm>
            <a:off x="0" y="0"/>
            <a:ext cx="5300133" cy="6858000"/>
          </a:xfrm>
          <a:prstGeom prst="roundRect">
            <a:avLst>
              <a:gd name="adj" fmla="val 4437"/>
            </a:avLst>
          </a:prstGeom>
          <a:solidFill>
            <a:srgbClr val="EFF5F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706CAF2-6D27-0236-5C2D-72C1D5CEA564}"/>
              </a:ext>
            </a:extLst>
          </p:cNvPr>
          <p:cNvGrpSpPr/>
          <p:nvPr/>
        </p:nvGrpSpPr>
        <p:grpSpPr>
          <a:xfrm flipH="1">
            <a:off x="-1457941" y="5081987"/>
            <a:ext cx="4918911" cy="760952"/>
            <a:chOff x="7512658" y="3067745"/>
            <a:chExt cx="4673649" cy="723010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C0C93016-198E-7976-E39F-52D36C863ADF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BD584059-2B73-A7F4-A708-E291463DF8E4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41995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2012-24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1" y="6236779"/>
            <a:ext cx="374971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355227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80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0C70430-390C-3DDF-3B5C-1BD45082A7EB}"/>
              </a:ext>
            </a:extLst>
          </p:cNvPr>
          <p:cNvGrpSpPr/>
          <p:nvPr/>
        </p:nvGrpSpPr>
        <p:grpSpPr>
          <a:xfrm rot="10800000">
            <a:off x="-1479069" y="175392"/>
            <a:ext cx="3185148" cy="742841"/>
            <a:chOff x="8200941" y="3816054"/>
            <a:chExt cx="3986871" cy="929819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046DC269-215A-8E47-DDBD-2225384DF05F}"/>
                </a:ext>
              </a:extLst>
            </p:cNvPr>
            <p:cNvSpPr/>
            <p:nvPr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0D68676B-1784-BB38-B533-D209880CCC78}"/>
                </a:ext>
              </a:extLst>
            </p:cNvPr>
            <p:cNvSpPr/>
            <p:nvPr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0D738089-1510-DDC2-AD40-FF30D2C0D248}"/>
                </a:ext>
              </a:extLst>
            </p:cNvPr>
            <p:cNvSpPr/>
            <p:nvPr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6" name="Text Placeholder 12">
            <a:extLst>
              <a:ext uri="{FF2B5EF4-FFF2-40B4-BE49-F238E27FC236}">
                <a16:creationId xmlns:a16="http://schemas.microsoft.com/office/drawing/2014/main" id="{50CBD56B-5A7D-05DE-26D2-D5979314CCD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63529" y="2280861"/>
            <a:ext cx="3911601" cy="1825755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1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FE135505-B22F-1ECF-1297-58ABD056FA9A}"/>
              </a:ext>
            </a:extLst>
          </p:cNvPr>
          <p:cNvSpPr/>
          <p:nvPr userDrawn="1"/>
        </p:nvSpPr>
        <p:spPr>
          <a:xfrm>
            <a:off x="1" y="0"/>
            <a:ext cx="5915660" cy="6858000"/>
          </a:xfrm>
          <a:prstGeom prst="roundRect">
            <a:avLst>
              <a:gd name="adj" fmla="val 4437"/>
            </a:avLst>
          </a:prstGeom>
          <a:solidFill>
            <a:srgbClr val="EFF5F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61C4371-F7B7-8A99-824D-CD754FB413CA}"/>
              </a:ext>
            </a:extLst>
          </p:cNvPr>
          <p:cNvGrpSpPr/>
          <p:nvPr userDrawn="1"/>
        </p:nvGrpSpPr>
        <p:grpSpPr>
          <a:xfrm flipH="1">
            <a:off x="-1457941" y="5081987"/>
            <a:ext cx="4918911" cy="760952"/>
            <a:chOff x="7512658" y="3067745"/>
            <a:chExt cx="4673649" cy="723010"/>
          </a:xfrm>
        </p:grpSpPr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7489ECFD-E794-AA27-5105-DD9629C184A8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3C3DBEC8-240C-B4A0-8E20-ACA83600F562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5" name="TextBox 20">
            <a:extLst>
              <a:ext uri="{FF2B5EF4-FFF2-40B4-BE49-F238E27FC236}">
                <a16:creationId xmlns:a16="http://schemas.microsoft.com/office/drawing/2014/main" id="{77D46D37-BBE2-E49C-2628-8B9DF188CEF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41995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26" name="Graphic 25">
            <a:extLst>
              <a:ext uri="{FF2B5EF4-FFF2-40B4-BE49-F238E27FC236}">
                <a16:creationId xmlns:a16="http://schemas.microsoft.com/office/drawing/2014/main" id="{ECAB71F0-6A7F-C71F-6DDE-CCA6C648F81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1" y="6236779"/>
            <a:ext cx="374971" cy="328707"/>
          </a:xfrm>
          <a:prstGeom prst="rect">
            <a:avLst/>
          </a:prstGeom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id="{5D179543-485F-5CC2-C130-CB0DEB443CCD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355227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EACC2B48-D768-8981-6552-DDA908F5E6D1}"/>
              </a:ext>
            </a:extLst>
          </p:cNvPr>
          <p:cNvSpPr/>
          <p:nvPr userDrawn="1"/>
        </p:nvSpPr>
        <p:spPr>
          <a:xfrm>
            <a:off x="12209680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BF975DE-8FDB-7CC7-9BAC-E490DCB07997}"/>
              </a:ext>
            </a:extLst>
          </p:cNvPr>
          <p:cNvGrpSpPr/>
          <p:nvPr userDrawn="1"/>
        </p:nvGrpSpPr>
        <p:grpSpPr>
          <a:xfrm rot="10800000">
            <a:off x="-1479069" y="175392"/>
            <a:ext cx="3185148" cy="742841"/>
            <a:chOff x="8200941" y="3816054"/>
            <a:chExt cx="3986871" cy="929819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15E068D8-257B-FF92-E3FC-E5EFA75568C5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A4E6035D-0C44-2AA2-F269-0322A059342C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CA2E91F5-13B3-F460-55A3-5BD3309E6F2F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6" name="Rectangle 35">
            <a:extLst>
              <a:ext uri="{FF2B5EF4-FFF2-40B4-BE49-F238E27FC236}">
                <a16:creationId xmlns:a16="http://schemas.microsoft.com/office/drawing/2014/main" id="{160751DB-A31E-4411-C938-45720638EF42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37871077"/>
      </p:ext>
    </p:extLst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genda Slide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F7D84EC4-631A-0DE1-5608-34316BA774A4}"/>
              </a:ext>
            </a:extLst>
          </p:cNvPr>
          <p:cNvSpPr/>
          <p:nvPr/>
        </p:nvSpPr>
        <p:spPr>
          <a:xfrm>
            <a:off x="5300133" y="0"/>
            <a:ext cx="6891867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/>
          </a:p>
        </p:txBody>
      </p:sp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46D4AC69-D1C9-F941-F0FA-6C539D51A515}"/>
              </a:ext>
            </a:extLst>
          </p:cNvPr>
          <p:cNvSpPr/>
          <p:nvPr/>
        </p:nvSpPr>
        <p:spPr>
          <a:xfrm>
            <a:off x="0" y="0"/>
            <a:ext cx="5300133" cy="6858000"/>
          </a:xfrm>
          <a:prstGeom prst="roundRect">
            <a:avLst>
              <a:gd name="adj" fmla="val 4437"/>
            </a:avLst>
          </a:prstGeom>
          <a:solidFill>
            <a:srgbClr val="EFF5F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706CAF2-6D27-0236-5C2D-72C1D5CEA564}"/>
              </a:ext>
            </a:extLst>
          </p:cNvPr>
          <p:cNvGrpSpPr/>
          <p:nvPr/>
        </p:nvGrpSpPr>
        <p:grpSpPr>
          <a:xfrm flipH="1">
            <a:off x="-1457941" y="5081987"/>
            <a:ext cx="4918911" cy="760952"/>
            <a:chOff x="7512658" y="3067745"/>
            <a:chExt cx="4673649" cy="723010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C0C93016-198E-7976-E39F-52D36C863ADF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BD584059-2B73-A7F4-A708-E291463DF8E4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41995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2012-24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1" y="6236779"/>
            <a:ext cx="374971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355227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80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0C70430-390C-3DDF-3B5C-1BD45082A7EB}"/>
              </a:ext>
            </a:extLst>
          </p:cNvPr>
          <p:cNvGrpSpPr/>
          <p:nvPr/>
        </p:nvGrpSpPr>
        <p:grpSpPr>
          <a:xfrm rot="10800000">
            <a:off x="-1479069" y="175392"/>
            <a:ext cx="3185148" cy="742841"/>
            <a:chOff x="8200941" y="3816054"/>
            <a:chExt cx="3986871" cy="929819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046DC269-215A-8E47-DDBD-2225384DF05F}"/>
                </a:ext>
              </a:extLst>
            </p:cNvPr>
            <p:cNvSpPr/>
            <p:nvPr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0D68676B-1784-BB38-B533-D209880CCC78}"/>
                </a:ext>
              </a:extLst>
            </p:cNvPr>
            <p:cNvSpPr/>
            <p:nvPr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0D738089-1510-DDC2-AD40-FF30D2C0D248}"/>
                </a:ext>
              </a:extLst>
            </p:cNvPr>
            <p:cNvSpPr/>
            <p:nvPr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6" name="Text Placeholder 12">
            <a:extLst>
              <a:ext uri="{FF2B5EF4-FFF2-40B4-BE49-F238E27FC236}">
                <a16:creationId xmlns:a16="http://schemas.microsoft.com/office/drawing/2014/main" id="{50CBD56B-5A7D-05DE-26D2-D5979314CCD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63529" y="2280861"/>
            <a:ext cx="3911601" cy="1825755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1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FE135505-B22F-1ECF-1297-58ABD056FA9A}"/>
              </a:ext>
            </a:extLst>
          </p:cNvPr>
          <p:cNvSpPr/>
          <p:nvPr userDrawn="1"/>
        </p:nvSpPr>
        <p:spPr>
          <a:xfrm>
            <a:off x="1" y="0"/>
            <a:ext cx="5915660" cy="6858000"/>
          </a:xfrm>
          <a:prstGeom prst="roundRect">
            <a:avLst>
              <a:gd name="adj" fmla="val 4437"/>
            </a:avLst>
          </a:prstGeom>
          <a:solidFill>
            <a:srgbClr val="EFF5F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61C4371-F7B7-8A99-824D-CD754FB413CA}"/>
              </a:ext>
            </a:extLst>
          </p:cNvPr>
          <p:cNvGrpSpPr/>
          <p:nvPr userDrawn="1"/>
        </p:nvGrpSpPr>
        <p:grpSpPr>
          <a:xfrm flipH="1">
            <a:off x="-1457941" y="5081987"/>
            <a:ext cx="4918911" cy="760952"/>
            <a:chOff x="7512658" y="3067745"/>
            <a:chExt cx="4673649" cy="723010"/>
          </a:xfrm>
        </p:grpSpPr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7489ECFD-E794-AA27-5105-DD9629C184A8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3C3DBEC8-240C-B4A0-8E20-ACA83600F562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5" name="TextBox 20">
            <a:extLst>
              <a:ext uri="{FF2B5EF4-FFF2-40B4-BE49-F238E27FC236}">
                <a16:creationId xmlns:a16="http://schemas.microsoft.com/office/drawing/2014/main" id="{77D46D37-BBE2-E49C-2628-8B9DF188CEF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41995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26" name="Graphic 25">
            <a:extLst>
              <a:ext uri="{FF2B5EF4-FFF2-40B4-BE49-F238E27FC236}">
                <a16:creationId xmlns:a16="http://schemas.microsoft.com/office/drawing/2014/main" id="{ECAB71F0-6A7F-C71F-6DDE-CCA6C648F81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1" y="6236779"/>
            <a:ext cx="374971" cy="328707"/>
          </a:xfrm>
          <a:prstGeom prst="rect">
            <a:avLst/>
          </a:prstGeom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id="{5D179543-485F-5CC2-C130-CB0DEB443CCD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355227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EACC2B48-D768-8981-6552-DDA908F5E6D1}"/>
              </a:ext>
            </a:extLst>
          </p:cNvPr>
          <p:cNvSpPr/>
          <p:nvPr userDrawn="1"/>
        </p:nvSpPr>
        <p:spPr>
          <a:xfrm>
            <a:off x="12209680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BF975DE-8FDB-7CC7-9BAC-E490DCB07997}"/>
              </a:ext>
            </a:extLst>
          </p:cNvPr>
          <p:cNvGrpSpPr/>
          <p:nvPr userDrawn="1"/>
        </p:nvGrpSpPr>
        <p:grpSpPr>
          <a:xfrm rot="10800000">
            <a:off x="-1479069" y="175392"/>
            <a:ext cx="3185148" cy="742841"/>
            <a:chOff x="8200941" y="3816054"/>
            <a:chExt cx="3986871" cy="929819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15E068D8-257B-FF92-E3FC-E5EFA75568C5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A4E6035D-0C44-2AA2-F269-0322A059342C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CA2E91F5-13B3-F460-55A3-5BD3309E6F2F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6" name="Rectangle 35">
            <a:extLst>
              <a:ext uri="{FF2B5EF4-FFF2-40B4-BE49-F238E27FC236}">
                <a16:creationId xmlns:a16="http://schemas.microsoft.com/office/drawing/2014/main" id="{160751DB-A31E-4411-C938-45720638EF42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37871077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hapter Divider_2">
    <p:bg>
      <p:bgPr>
        <a:solidFill>
          <a:srgbClr val="0B182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Graphic 24">
            <a:extLst>
              <a:ext uri="{FF2B5EF4-FFF2-40B4-BE49-F238E27FC236}">
                <a16:creationId xmlns:a16="http://schemas.microsoft.com/office/drawing/2014/main" id="{3195A5CB-63AC-D0DF-3AAE-9964C1F8A046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6806" t="-3615" r="6806" b="-3615"/>
          <a:stretch/>
        </p:blipFill>
        <p:spPr>
          <a:xfrm>
            <a:off x="0" y="942536"/>
            <a:ext cx="12192000" cy="4691576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A05F3187-A2DF-A56A-C3BF-F3239EDED7B3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B1720">
              <a:alpha val="79546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20">
            <a:extLst>
              <a:ext uri="{FF2B5EF4-FFF2-40B4-BE49-F238E27FC236}">
                <a16:creationId xmlns:a16="http://schemas.microsoft.com/office/drawing/2014/main" id="{5B17534E-B11E-F400-E87B-C7C377F2CF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2012-24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08F1940D-6259-5D52-BE43-7891AEF2968C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CCC8A202-82C3-C0ED-42B4-CBAD052F02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2" name="Graphic 1">
            <a:extLst>
              <a:ext uri="{FF2B5EF4-FFF2-40B4-BE49-F238E27FC236}">
                <a16:creationId xmlns:a16="http://schemas.microsoft.com/office/drawing/2014/main" id="{AA5C2DF3-0D49-039E-A67D-A5648E86C5C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6806" t="-3615" r="6806" b="-3615"/>
          <a:stretch/>
        </p:blipFill>
        <p:spPr>
          <a:xfrm>
            <a:off x="0" y="942536"/>
            <a:ext cx="12192000" cy="4691576"/>
          </a:xfrm>
          <a:prstGeom prst="rect">
            <a:avLst/>
          </a:prstGeom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974E6E26-528F-045E-1A49-95BE5806447E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B1720">
              <a:alpha val="79546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20">
            <a:extLst>
              <a:ext uri="{FF2B5EF4-FFF2-40B4-BE49-F238E27FC236}">
                <a16:creationId xmlns:a16="http://schemas.microsoft.com/office/drawing/2014/main" id="{92BAD9F7-A34B-808B-81FA-235CB56CE905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10" name="Graphic 9">
            <a:extLst>
              <a:ext uri="{FF2B5EF4-FFF2-40B4-BE49-F238E27FC236}">
                <a16:creationId xmlns:a16="http://schemas.microsoft.com/office/drawing/2014/main" id="{7F20A282-C3B6-5B51-76FA-93A720CD614A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DAF0E8E3-FFE8-4061-52CC-994FBF840545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90E22771-EC9E-78D3-B9BC-A4949400BD19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2047461" y="2106502"/>
            <a:ext cx="8097079" cy="2644996"/>
          </a:xfrm>
          <a:prstGeom prst="rect">
            <a:avLst/>
          </a:prstGeom>
        </p:spPr>
        <p:txBody>
          <a:bodyPr lIns="0" tIns="0" rIns="0" bIns="0" anchor="ctr"/>
          <a:lstStyle>
            <a:lvl1pPr algn="ctr">
              <a:lnSpc>
                <a:spcPts val="6500"/>
              </a:lnSpc>
              <a:defRPr sz="6400" b="1" spc="-150" baseline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489764404"/>
      </p:ext>
    </p:extLst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genda Slide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F7D84EC4-631A-0DE1-5608-34316BA774A4}"/>
              </a:ext>
            </a:extLst>
          </p:cNvPr>
          <p:cNvSpPr/>
          <p:nvPr/>
        </p:nvSpPr>
        <p:spPr>
          <a:xfrm>
            <a:off x="5300133" y="0"/>
            <a:ext cx="6891867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/>
          </a:p>
        </p:txBody>
      </p:sp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46D4AC69-D1C9-F941-F0FA-6C539D51A515}"/>
              </a:ext>
            </a:extLst>
          </p:cNvPr>
          <p:cNvSpPr/>
          <p:nvPr/>
        </p:nvSpPr>
        <p:spPr>
          <a:xfrm>
            <a:off x="0" y="0"/>
            <a:ext cx="5300133" cy="6858000"/>
          </a:xfrm>
          <a:prstGeom prst="roundRect">
            <a:avLst>
              <a:gd name="adj" fmla="val 4437"/>
            </a:avLst>
          </a:prstGeom>
          <a:solidFill>
            <a:srgbClr val="EFF5F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706CAF2-6D27-0236-5C2D-72C1D5CEA564}"/>
              </a:ext>
            </a:extLst>
          </p:cNvPr>
          <p:cNvGrpSpPr/>
          <p:nvPr/>
        </p:nvGrpSpPr>
        <p:grpSpPr>
          <a:xfrm flipH="1">
            <a:off x="-1457941" y="5081987"/>
            <a:ext cx="4918911" cy="760952"/>
            <a:chOff x="7512658" y="3067745"/>
            <a:chExt cx="4673649" cy="723010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C0C93016-198E-7976-E39F-52D36C863ADF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BD584059-2B73-A7F4-A708-E291463DF8E4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41995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2012-24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1" y="6236779"/>
            <a:ext cx="374971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355227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80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0C70430-390C-3DDF-3B5C-1BD45082A7EB}"/>
              </a:ext>
            </a:extLst>
          </p:cNvPr>
          <p:cNvGrpSpPr/>
          <p:nvPr/>
        </p:nvGrpSpPr>
        <p:grpSpPr>
          <a:xfrm rot="10800000">
            <a:off x="-1479069" y="175392"/>
            <a:ext cx="3185148" cy="742841"/>
            <a:chOff x="8200941" y="3816054"/>
            <a:chExt cx="3986871" cy="929819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046DC269-215A-8E47-DDBD-2225384DF05F}"/>
                </a:ext>
              </a:extLst>
            </p:cNvPr>
            <p:cNvSpPr/>
            <p:nvPr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0D68676B-1784-BB38-B533-D209880CCC78}"/>
                </a:ext>
              </a:extLst>
            </p:cNvPr>
            <p:cNvSpPr/>
            <p:nvPr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0D738089-1510-DDC2-AD40-FF30D2C0D248}"/>
                </a:ext>
              </a:extLst>
            </p:cNvPr>
            <p:cNvSpPr/>
            <p:nvPr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6" name="Text Placeholder 12">
            <a:extLst>
              <a:ext uri="{FF2B5EF4-FFF2-40B4-BE49-F238E27FC236}">
                <a16:creationId xmlns:a16="http://schemas.microsoft.com/office/drawing/2014/main" id="{50CBD56B-5A7D-05DE-26D2-D5979314CCD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63529" y="2280861"/>
            <a:ext cx="3911601" cy="1825755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1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FE135505-B22F-1ECF-1297-58ABD056FA9A}"/>
              </a:ext>
            </a:extLst>
          </p:cNvPr>
          <p:cNvSpPr/>
          <p:nvPr userDrawn="1"/>
        </p:nvSpPr>
        <p:spPr>
          <a:xfrm>
            <a:off x="1" y="0"/>
            <a:ext cx="5915660" cy="6858000"/>
          </a:xfrm>
          <a:prstGeom prst="roundRect">
            <a:avLst>
              <a:gd name="adj" fmla="val 4437"/>
            </a:avLst>
          </a:prstGeom>
          <a:solidFill>
            <a:srgbClr val="EFF5F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61C4371-F7B7-8A99-824D-CD754FB413CA}"/>
              </a:ext>
            </a:extLst>
          </p:cNvPr>
          <p:cNvGrpSpPr/>
          <p:nvPr userDrawn="1"/>
        </p:nvGrpSpPr>
        <p:grpSpPr>
          <a:xfrm flipH="1">
            <a:off x="-1457941" y="5081987"/>
            <a:ext cx="4918911" cy="760952"/>
            <a:chOff x="7512658" y="3067745"/>
            <a:chExt cx="4673649" cy="723010"/>
          </a:xfrm>
        </p:grpSpPr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7489ECFD-E794-AA27-5105-DD9629C184A8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3C3DBEC8-240C-B4A0-8E20-ACA83600F562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5" name="TextBox 20">
            <a:extLst>
              <a:ext uri="{FF2B5EF4-FFF2-40B4-BE49-F238E27FC236}">
                <a16:creationId xmlns:a16="http://schemas.microsoft.com/office/drawing/2014/main" id="{77D46D37-BBE2-E49C-2628-8B9DF188CEF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41995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26" name="Graphic 25">
            <a:extLst>
              <a:ext uri="{FF2B5EF4-FFF2-40B4-BE49-F238E27FC236}">
                <a16:creationId xmlns:a16="http://schemas.microsoft.com/office/drawing/2014/main" id="{ECAB71F0-6A7F-C71F-6DDE-CCA6C648F81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1" y="6236779"/>
            <a:ext cx="374971" cy="328707"/>
          </a:xfrm>
          <a:prstGeom prst="rect">
            <a:avLst/>
          </a:prstGeom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id="{5D179543-485F-5CC2-C130-CB0DEB443CCD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355227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EACC2B48-D768-8981-6552-DDA908F5E6D1}"/>
              </a:ext>
            </a:extLst>
          </p:cNvPr>
          <p:cNvSpPr/>
          <p:nvPr userDrawn="1"/>
        </p:nvSpPr>
        <p:spPr>
          <a:xfrm>
            <a:off x="12209680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BF975DE-8FDB-7CC7-9BAC-E490DCB07997}"/>
              </a:ext>
            </a:extLst>
          </p:cNvPr>
          <p:cNvGrpSpPr/>
          <p:nvPr userDrawn="1"/>
        </p:nvGrpSpPr>
        <p:grpSpPr>
          <a:xfrm rot="10800000">
            <a:off x="-1479069" y="175392"/>
            <a:ext cx="3185148" cy="742841"/>
            <a:chOff x="8200941" y="3816054"/>
            <a:chExt cx="3986871" cy="929819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15E068D8-257B-FF92-E3FC-E5EFA75568C5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A4E6035D-0C44-2AA2-F269-0322A059342C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CA2E91F5-13B3-F460-55A3-5BD3309E6F2F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6" name="Rectangle 35">
            <a:extLst>
              <a:ext uri="{FF2B5EF4-FFF2-40B4-BE49-F238E27FC236}">
                <a16:creationId xmlns:a16="http://schemas.microsoft.com/office/drawing/2014/main" id="{160751DB-A31E-4411-C938-45720638EF42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3787107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hapter Divider_3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Rectangle 42">
            <a:extLst>
              <a:ext uri="{FF2B5EF4-FFF2-40B4-BE49-F238E27FC236}">
                <a16:creationId xmlns:a16="http://schemas.microsoft.com/office/drawing/2014/main" id="{ED7AAD37-E426-D24E-6D60-C6CA31F1EF04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" name="Rounded Rectangle 18">
            <a:extLst>
              <a:ext uri="{FF2B5EF4-FFF2-40B4-BE49-F238E27FC236}">
                <a16:creationId xmlns:a16="http://schemas.microsoft.com/office/drawing/2014/main" id="{7F3F42AA-4176-F467-A40E-2BAD2C120913}"/>
              </a:ext>
            </a:extLst>
          </p:cNvPr>
          <p:cNvSpPr/>
          <p:nvPr/>
        </p:nvSpPr>
        <p:spPr>
          <a:xfrm>
            <a:off x="609600" y="1349829"/>
            <a:ext cx="11582399" cy="4535306"/>
          </a:xfrm>
          <a:prstGeom prst="roundRect">
            <a:avLst>
              <a:gd name="adj" fmla="val 4437"/>
            </a:avLst>
          </a:prstGeom>
          <a:solidFill>
            <a:srgbClr val="EFF5F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FFC3D92-DFAB-BF5A-2E98-BF91B468B4F2}"/>
              </a:ext>
            </a:extLst>
          </p:cNvPr>
          <p:cNvGrpSpPr/>
          <p:nvPr/>
        </p:nvGrpSpPr>
        <p:grpSpPr>
          <a:xfrm>
            <a:off x="9163164" y="194469"/>
            <a:ext cx="3028836" cy="1120031"/>
            <a:chOff x="7241828" y="856922"/>
            <a:chExt cx="4944479" cy="1828415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A68A6730-AA77-711F-91A0-76086A32B265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998D3460-6507-1D9A-1314-F103930A4CB8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283FECB5-F629-0D3D-27C3-0CF7D5C91D7A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AC3905E2-79B4-4CE3-16A3-ECE60F2566CF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FDF4C5FB-C752-DDF2-CED5-2A3C25A6AA3C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03283E9-6B49-409D-91D5-E70D873607F7}"/>
              </a:ext>
            </a:extLst>
          </p:cNvPr>
          <p:cNvGrpSpPr/>
          <p:nvPr/>
        </p:nvGrpSpPr>
        <p:grpSpPr>
          <a:xfrm>
            <a:off x="9535782" y="5062958"/>
            <a:ext cx="2656218" cy="982242"/>
            <a:chOff x="9535782" y="4462389"/>
            <a:chExt cx="2656218" cy="982242"/>
          </a:xfrm>
        </p:grpSpPr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19D47F9B-9E36-2AFA-513E-0AA798EB152E}"/>
                </a:ext>
              </a:extLst>
            </p:cNvPr>
            <p:cNvSpPr/>
            <p:nvPr/>
          </p:nvSpPr>
          <p:spPr>
            <a:xfrm>
              <a:off x="10283894" y="4462389"/>
              <a:ext cx="1908106" cy="388434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A67A9885-9457-8EC3-0ECC-12E0D7E611C9}"/>
                </a:ext>
              </a:extLst>
            </p:cNvPr>
            <p:cNvSpPr/>
            <p:nvPr/>
          </p:nvSpPr>
          <p:spPr>
            <a:xfrm>
              <a:off x="10338957" y="4506901"/>
              <a:ext cx="1853042" cy="299344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0207567E-EB6B-DF83-B25F-70498DC3DFD8}"/>
                </a:ext>
              </a:extLst>
            </p:cNvPr>
            <p:cNvSpPr/>
            <p:nvPr/>
          </p:nvSpPr>
          <p:spPr>
            <a:xfrm>
              <a:off x="9535782" y="5056224"/>
              <a:ext cx="1468155" cy="388407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1F6288D7-4ED7-98A1-D411-118ECA605B38}"/>
                </a:ext>
              </a:extLst>
            </p:cNvPr>
            <p:cNvSpPr/>
            <p:nvPr/>
          </p:nvSpPr>
          <p:spPr>
            <a:xfrm>
              <a:off x="11661285" y="5056237"/>
              <a:ext cx="530715" cy="388367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026CA53D-ED7B-9016-71E0-68CF2622E248}"/>
                </a:ext>
              </a:extLst>
            </p:cNvPr>
            <p:cNvSpPr/>
            <p:nvPr/>
          </p:nvSpPr>
          <p:spPr>
            <a:xfrm>
              <a:off x="9590805" y="5100754"/>
              <a:ext cx="1357545" cy="299344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2" name="Rectangle 31">
            <a:extLst>
              <a:ext uri="{FF2B5EF4-FFF2-40B4-BE49-F238E27FC236}">
                <a16:creationId xmlns:a16="http://schemas.microsoft.com/office/drawing/2014/main" id="{932A237F-0D2D-3521-5E79-2BDAF14AA23F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3F8F9369-2C1F-AADE-E966-9CCCE43D67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5" name="Text Placeholder 3">
            <a:extLst>
              <a:ext uri="{FF2B5EF4-FFF2-40B4-BE49-F238E27FC236}">
                <a16:creationId xmlns:a16="http://schemas.microsoft.com/office/drawing/2014/main" id="{C952108E-EE54-0BF1-624C-80673BA4BACB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1387344" y="2364274"/>
            <a:ext cx="9730783" cy="2327227"/>
          </a:xfrm>
          <a:prstGeom prst="rect">
            <a:avLst/>
          </a:prstGeom>
        </p:spPr>
        <p:txBody>
          <a:bodyPr/>
          <a:lstStyle>
            <a:lvl1pPr>
              <a:defRPr kumimoji="0" lang="en-GB" sz="4800" b="1" i="0" u="none" strike="noStrike" kern="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defRPr>
            </a:lvl1pPr>
            <a:lvl2pPr>
              <a:defRPr kumimoji="0" lang="en-GB" sz="4800" b="1" i="0" u="none" strike="noStrike" kern="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defRPr>
            </a:lvl2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510069D3-6136-F4C7-28AF-9129DDC198C5}"/>
              </a:ext>
            </a:extLst>
          </p:cNvPr>
          <p:cNvSpPr/>
          <p:nvPr/>
        </p:nvSpPr>
        <p:spPr>
          <a:xfrm>
            <a:off x="1387345" y="4866938"/>
            <a:ext cx="9730783" cy="61912"/>
          </a:xfrm>
          <a:prstGeom prst="rect">
            <a:avLst/>
          </a:prstGeom>
          <a:solidFill>
            <a:srgbClr val="B0CFC8">
              <a:lumMod val="40000"/>
              <a:lumOff val="60000"/>
            </a:srgb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en-ID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813DE77F-878F-6220-4DED-9F1C581B2568}"/>
              </a:ext>
            </a:extLst>
          </p:cNvPr>
          <p:cNvSpPr/>
          <p:nvPr/>
        </p:nvSpPr>
        <p:spPr>
          <a:xfrm>
            <a:off x="1387345" y="2124075"/>
            <a:ext cx="9730783" cy="61912"/>
          </a:xfrm>
          <a:prstGeom prst="rect">
            <a:avLst/>
          </a:prstGeom>
          <a:solidFill>
            <a:srgbClr val="B0CFC8">
              <a:lumMod val="40000"/>
              <a:lumOff val="60000"/>
            </a:srgb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en-ID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230953C1-ADCA-5912-B47B-624700144C7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A876D76D-136D-F99B-A73E-53210C374BFA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D76AB2BC-FA4A-25E1-B8EF-3427BA57B8B7}"/>
              </a:ext>
            </a:extLst>
          </p:cNvPr>
          <p:cNvSpPr/>
          <p:nvPr userDrawn="1"/>
        </p:nvSpPr>
        <p:spPr>
          <a:xfrm>
            <a:off x="609600" y="1349829"/>
            <a:ext cx="11582399" cy="4535306"/>
          </a:xfrm>
          <a:prstGeom prst="roundRect">
            <a:avLst>
              <a:gd name="adj" fmla="val 4437"/>
            </a:avLst>
          </a:prstGeom>
          <a:solidFill>
            <a:srgbClr val="EFF5F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47C6BD0A-3135-7599-C4FE-0257180DC6F8}"/>
              </a:ext>
            </a:extLst>
          </p:cNvPr>
          <p:cNvGrpSpPr/>
          <p:nvPr userDrawn="1"/>
        </p:nvGrpSpPr>
        <p:grpSpPr>
          <a:xfrm>
            <a:off x="9163164" y="194469"/>
            <a:ext cx="3028836" cy="1120031"/>
            <a:chOff x="7241828" y="856922"/>
            <a:chExt cx="4944479" cy="1828415"/>
          </a:xfrm>
        </p:grpSpPr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1E18CD44-1908-FD63-8A7C-61AE62E3CA66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986CC186-A67B-0CEE-45A6-CC7527FE5CD8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D62A0EE9-0975-8172-3880-8F24C8C2D6C5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56208717-1BCA-4CCF-708C-A0F3E8FD9B5C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C2ADD550-5DB7-EF38-B2A0-D73BB736AC97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67F4053F-4FB8-D8FF-809B-5118140F4595}"/>
              </a:ext>
            </a:extLst>
          </p:cNvPr>
          <p:cNvGrpSpPr/>
          <p:nvPr userDrawn="1"/>
        </p:nvGrpSpPr>
        <p:grpSpPr>
          <a:xfrm>
            <a:off x="9535782" y="5062958"/>
            <a:ext cx="2656218" cy="982242"/>
            <a:chOff x="9535782" y="4462389"/>
            <a:chExt cx="2656218" cy="982242"/>
          </a:xfrm>
        </p:grpSpPr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3F89B1F8-EA6F-A0BE-ABDB-E6BDEF27ED34}"/>
                </a:ext>
              </a:extLst>
            </p:cNvPr>
            <p:cNvSpPr/>
            <p:nvPr/>
          </p:nvSpPr>
          <p:spPr>
            <a:xfrm>
              <a:off x="10283894" y="4462389"/>
              <a:ext cx="1908106" cy="388434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B7EE73F2-F652-6B1C-D170-CCCC01A4E680}"/>
                </a:ext>
              </a:extLst>
            </p:cNvPr>
            <p:cNvSpPr/>
            <p:nvPr/>
          </p:nvSpPr>
          <p:spPr>
            <a:xfrm>
              <a:off x="10338957" y="4506901"/>
              <a:ext cx="1853042" cy="299344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F5893593-F85C-5112-737C-4AAAFBBB692B}"/>
                </a:ext>
              </a:extLst>
            </p:cNvPr>
            <p:cNvSpPr/>
            <p:nvPr/>
          </p:nvSpPr>
          <p:spPr>
            <a:xfrm>
              <a:off x="9535782" y="5056224"/>
              <a:ext cx="1468155" cy="388407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C7A16E0D-0664-CDE1-FD53-D604ADE41EC2}"/>
                </a:ext>
              </a:extLst>
            </p:cNvPr>
            <p:cNvSpPr/>
            <p:nvPr/>
          </p:nvSpPr>
          <p:spPr>
            <a:xfrm>
              <a:off x="11661285" y="5056237"/>
              <a:ext cx="530715" cy="388367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FD078443-9AA3-7A4C-305B-3A7AEF24CA5A}"/>
                </a:ext>
              </a:extLst>
            </p:cNvPr>
            <p:cNvSpPr/>
            <p:nvPr/>
          </p:nvSpPr>
          <p:spPr>
            <a:xfrm>
              <a:off x="9590805" y="5100754"/>
              <a:ext cx="1357545" cy="299344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9" name="Rectangle 38">
            <a:extLst>
              <a:ext uri="{FF2B5EF4-FFF2-40B4-BE49-F238E27FC236}">
                <a16:creationId xmlns:a16="http://schemas.microsoft.com/office/drawing/2014/main" id="{E127F9B1-DAF0-E0AA-9A30-4A92E4F20789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D53B0ACD-96CB-9493-286C-80E80177F339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4C3A05C0-A92B-26DE-B3BC-C9F357FA944A}"/>
              </a:ext>
            </a:extLst>
          </p:cNvPr>
          <p:cNvSpPr/>
          <p:nvPr userDrawn="1"/>
        </p:nvSpPr>
        <p:spPr>
          <a:xfrm>
            <a:off x="1387345" y="4866938"/>
            <a:ext cx="9730783" cy="61912"/>
          </a:xfrm>
          <a:prstGeom prst="rect">
            <a:avLst/>
          </a:prstGeom>
          <a:solidFill>
            <a:srgbClr val="B0CFC8">
              <a:lumMod val="40000"/>
              <a:lumOff val="60000"/>
            </a:srgb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en-ID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C27AB123-27AA-D6CB-29FA-FCEAF86AB7D3}"/>
              </a:ext>
            </a:extLst>
          </p:cNvPr>
          <p:cNvSpPr/>
          <p:nvPr userDrawn="1"/>
        </p:nvSpPr>
        <p:spPr>
          <a:xfrm>
            <a:off x="1387345" y="2124075"/>
            <a:ext cx="9730783" cy="61912"/>
          </a:xfrm>
          <a:prstGeom prst="rect">
            <a:avLst/>
          </a:prstGeom>
          <a:solidFill>
            <a:srgbClr val="B0CFC8">
              <a:lumMod val="40000"/>
              <a:lumOff val="60000"/>
            </a:srgb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en-ID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02826680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hapter Divider_4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D73D2901-52B2-F4D3-8A3D-4B0592115754}"/>
              </a:ext>
            </a:extLst>
          </p:cNvPr>
          <p:cNvSpPr/>
          <p:nvPr/>
        </p:nvSpPr>
        <p:spPr>
          <a:xfrm>
            <a:off x="-8839" y="0"/>
            <a:ext cx="12209678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4" name="Graphic 23">
            <a:extLst>
              <a:ext uri="{FF2B5EF4-FFF2-40B4-BE49-F238E27FC236}">
                <a16:creationId xmlns:a16="http://schemas.microsoft.com/office/drawing/2014/main" id="{D14F47F5-D61B-36A9-F6F9-E7A2C8B8C74E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6806" t="-3615" r="6806" b="-3615"/>
          <a:stretch/>
        </p:blipFill>
        <p:spPr>
          <a:xfrm>
            <a:off x="0" y="942536"/>
            <a:ext cx="12192000" cy="4691576"/>
          </a:xfrm>
          <a:prstGeom prst="rect">
            <a:avLst/>
          </a:prstGeom>
        </p:spPr>
      </p:pic>
      <p:sp>
        <p:nvSpPr>
          <p:cNvPr id="25" name="Rectangle 24">
            <a:extLst>
              <a:ext uri="{FF2B5EF4-FFF2-40B4-BE49-F238E27FC236}">
                <a16:creationId xmlns:a16="http://schemas.microsoft.com/office/drawing/2014/main" id="{8CA552AD-7D36-B553-DFD6-D3A15933636C}"/>
              </a:ext>
            </a:extLst>
          </p:cNvPr>
          <p:cNvSpPr/>
          <p:nvPr/>
        </p:nvSpPr>
        <p:spPr>
          <a:xfrm>
            <a:off x="-17678" y="0"/>
            <a:ext cx="12209678" cy="6858000"/>
          </a:xfrm>
          <a:prstGeom prst="rect">
            <a:avLst/>
          </a:prstGeom>
          <a:solidFill>
            <a:schemeClr val="bg2">
              <a:alpha val="93711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2012-24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86023" y="0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6" name="Text Placeholder 15">
            <a:extLst>
              <a:ext uri="{FF2B5EF4-FFF2-40B4-BE49-F238E27FC236}">
                <a16:creationId xmlns:a16="http://schemas.microsoft.com/office/drawing/2014/main" id="{B11A5DDE-BC44-3C6B-2948-8116DF8294D0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2047461" y="2106502"/>
            <a:ext cx="8097079" cy="2644996"/>
          </a:xfrm>
          <a:prstGeom prst="rect">
            <a:avLst/>
          </a:prstGeom>
        </p:spPr>
        <p:txBody>
          <a:bodyPr lIns="0" tIns="0" rIns="0" bIns="0" anchor="ctr"/>
          <a:lstStyle>
            <a:lvl1pPr algn="ctr">
              <a:lnSpc>
                <a:spcPts val="6500"/>
              </a:lnSpc>
              <a:defRPr sz="6400" b="1" spc="-150" baseline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842A410F-BAB6-969E-3F31-37555D593F4A}"/>
              </a:ext>
            </a:extLst>
          </p:cNvPr>
          <p:cNvSpPr/>
          <p:nvPr userDrawn="1"/>
        </p:nvSpPr>
        <p:spPr>
          <a:xfrm>
            <a:off x="-8839" y="0"/>
            <a:ext cx="12209678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2D383A11-454D-7466-540E-84FFCC2757D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6806" t="-3615" r="6806" b="-3615"/>
          <a:stretch/>
        </p:blipFill>
        <p:spPr>
          <a:xfrm>
            <a:off x="0" y="942536"/>
            <a:ext cx="12192000" cy="4691576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F10F3F33-4AEA-D888-8A62-20FC563DB737}"/>
              </a:ext>
            </a:extLst>
          </p:cNvPr>
          <p:cNvSpPr/>
          <p:nvPr userDrawn="1"/>
        </p:nvSpPr>
        <p:spPr>
          <a:xfrm>
            <a:off x="-17678" y="0"/>
            <a:ext cx="12209678" cy="6858000"/>
          </a:xfrm>
          <a:prstGeom prst="rect">
            <a:avLst/>
          </a:prstGeom>
          <a:solidFill>
            <a:schemeClr val="bg1">
              <a:alpha val="93711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20">
            <a:extLst>
              <a:ext uri="{FF2B5EF4-FFF2-40B4-BE49-F238E27FC236}">
                <a16:creationId xmlns:a16="http://schemas.microsoft.com/office/drawing/2014/main" id="{A6D0CDD9-6746-C934-9AD3-AB77BD8F53CD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7" name="Graphic 6">
            <a:extLst>
              <a:ext uri="{FF2B5EF4-FFF2-40B4-BE49-F238E27FC236}">
                <a16:creationId xmlns:a16="http://schemas.microsoft.com/office/drawing/2014/main" id="{18E0379F-9305-1149-6E44-D0971B71973D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09AD0C58-EDB4-F156-EEE6-A60681185E4A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3224D98E-556B-8ED3-31D7-94AB84A35697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6017F7BE-12B4-728B-976A-02FFA754AE96}"/>
              </a:ext>
            </a:extLst>
          </p:cNvPr>
          <p:cNvSpPr/>
          <p:nvPr userDrawn="1"/>
        </p:nvSpPr>
        <p:spPr>
          <a:xfrm>
            <a:off x="-2686023" y="0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40672019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lank Slides_1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id="{057E1BA2-440E-546F-E0EC-BE35BE78FB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465C8BA-D494-54EF-6E86-AD769B8B994B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4E15343-7EA0-EC7E-E71F-FF7DAD26B0B1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30F01678-D710-2612-C92E-D0238CEFF4E5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7A8A7E57-2B84-B6C4-D64C-53192371BFE0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FC20C465-B2E9-CFCE-0722-93452CEC3A70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12735041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Blank Slides_1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id="{057E1BA2-440E-546F-E0EC-BE35BE78FB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465C8BA-D494-54EF-6E86-AD769B8B994B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4E15343-7EA0-EC7E-E71F-FF7DAD26B0B1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14014359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lank Slides_1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id="{057E1BA2-440E-546F-E0EC-BE35BE78FB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465C8BA-D494-54EF-6E86-AD769B8B994B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4E15343-7EA0-EC7E-E71F-FF7DAD26B0B1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12735041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lank Slides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>
            <a:extLst>
              <a:ext uri="{FF2B5EF4-FFF2-40B4-BE49-F238E27FC236}">
                <a16:creationId xmlns:a16="http://schemas.microsoft.com/office/drawing/2014/main" id="{123611F9-06D0-4A51-E0A1-374CAAE70C00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" name="Text Placeholder 12">
            <a:extLst>
              <a:ext uri="{FF2B5EF4-FFF2-40B4-BE49-F238E27FC236}">
                <a16:creationId xmlns:a16="http://schemas.microsoft.com/office/drawing/2014/main" id="{27EE7832-66C0-2463-EB20-8F1938EDAB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  <a:p>
            <a:endParaRPr lang="en-US"/>
          </a:p>
        </p:txBody>
      </p:sp>
      <p:sp>
        <p:nvSpPr>
          <p:cNvPr id="2" name="TextBox 20">
            <a:extLst>
              <a:ext uri="{FF2B5EF4-FFF2-40B4-BE49-F238E27FC236}">
                <a16:creationId xmlns:a16="http://schemas.microsoft.com/office/drawing/2014/main" id="{8ABA2F98-E7D4-280C-19C9-18BB27635E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7" name="Graphic 6">
            <a:extLst>
              <a:ext uri="{FF2B5EF4-FFF2-40B4-BE49-F238E27FC236}">
                <a16:creationId xmlns:a16="http://schemas.microsoft.com/office/drawing/2014/main" id="{BC218756-6433-04D0-434A-C4A57CE63F7D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A876BED3-0634-63FE-ED54-56C41921B0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1D9972A3-94E1-0388-B8B0-DD732D96A4DC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2070E320-12C6-6183-3B7C-8215927106BA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15BBA52F-3CA9-ADE5-6FBA-8B764CF4DE95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2" name="Rectangle 11">
            <a:extLst>
              <a:ext uri="{FF2B5EF4-FFF2-40B4-BE49-F238E27FC236}">
                <a16:creationId xmlns:a16="http://schemas.microsoft.com/office/drawing/2014/main" id="{25C88C7D-7B62-EF64-5862-F45697B5C6F3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9584026-C5D4-158F-ADEE-4EF5ABE27486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93018811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 Style Slide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20">
            <a:extLst>
              <a:ext uri="{FF2B5EF4-FFF2-40B4-BE49-F238E27FC236}">
                <a16:creationId xmlns:a16="http://schemas.microsoft.com/office/drawing/2014/main" id="{4AEA21AC-95EC-E5FA-650B-C4734FE59311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C7977220-A962-4F65-AE66-FB09A519D32A}"/>
              </a:ext>
            </a:extLst>
          </p:cNvPr>
          <p:cNvGrpSpPr/>
          <p:nvPr/>
        </p:nvGrpSpPr>
        <p:grpSpPr>
          <a:xfrm rot="10800000">
            <a:off x="-1341059" y="5212079"/>
            <a:ext cx="3391274" cy="525812"/>
            <a:chOff x="7573955" y="3084660"/>
            <a:chExt cx="4515315" cy="700093"/>
          </a:xfrm>
        </p:grpSpPr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38A657CD-D45E-C7A6-FF13-9A347703DC4E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DE5FC5FA-3092-A105-95BA-EACCA3CFF58E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16834A73-32DE-4F0E-0D77-DCE620BC5566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83CA6FE9-4030-04DA-BE78-A33A2D652B64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" name="Text Placeholder 13">
            <a:extLst>
              <a:ext uri="{FF2B5EF4-FFF2-40B4-BE49-F238E27FC236}">
                <a16:creationId xmlns:a16="http://schemas.microsoft.com/office/drawing/2014/main" id="{CE840601-3A6A-F981-109B-02896B85736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09600" y="1652261"/>
            <a:ext cx="3478213" cy="449373"/>
          </a:xfrm>
          <a:prstGeom prst="rect">
            <a:avLst/>
          </a:prstGeom>
        </p:spPr>
        <p:txBody>
          <a:bodyPr lIns="0" tIns="0" rIns="0" bIns="0"/>
          <a:lstStyle>
            <a:lvl1pPr>
              <a:defRPr sz="2800" b="0" i="0" baseline="0">
                <a:solidFill>
                  <a:schemeClr val="tx2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" name="Text Placeholder 17">
            <a:extLst>
              <a:ext uri="{FF2B5EF4-FFF2-40B4-BE49-F238E27FC236}">
                <a16:creationId xmlns:a16="http://schemas.microsoft.com/office/drawing/2014/main" id="{3145114F-CC80-9285-F4EC-1E2EB0EF6C6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21838" y="2603166"/>
            <a:ext cx="3465975" cy="1724025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ts val="1700"/>
              </a:lnSpc>
              <a:buFont typeface="Arial" panose="020B0604020202020204" pitchFamily="34" charset="0"/>
              <a:buNone/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/>
            </a:lvl2pPr>
          </a:lstStyle>
          <a:p>
            <a:pPr marL="0" marR="0" lvl="0" indent="0" algn="l" defTabSz="914400" rtl="0" eaLnBrk="1" fontAlgn="auto" latinLnBrk="0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to enter body copy</a:t>
            </a:r>
          </a:p>
          <a:p>
            <a:pPr lvl="0"/>
            <a:endParaRPr lang="en-US"/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1DAA687E-3A88-963C-9057-2BE5F1A2E6F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  <a:p>
            <a:endParaRPr lang="en-US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92090B9D-517C-3094-01F0-FFC1EF3D6177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EABD081C-AFA9-B259-5276-83B5E421ECF0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BF38A6BA-BB76-5D12-B301-B19A9775BE80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2171D720-CC26-76F3-C4D7-13DC7DF748BC}"/>
              </a:ext>
            </a:extLst>
          </p:cNvPr>
          <p:cNvGrpSpPr/>
          <p:nvPr userDrawn="1"/>
        </p:nvGrpSpPr>
        <p:grpSpPr>
          <a:xfrm rot="10800000">
            <a:off x="-1341059" y="5212079"/>
            <a:ext cx="3391274" cy="525812"/>
            <a:chOff x="7573955" y="3084660"/>
            <a:chExt cx="4515315" cy="700093"/>
          </a:xfrm>
        </p:grpSpPr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EB6AAD44-2AF7-9639-E4D3-6793DA2EA715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C582EF5E-A3FD-2810-262A-21D6EE7EBBEB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D181D77C-E1E3-1FFC-5839-D830E5723126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35D72A95-E597-2CAF-F29E-AA76CEF930A0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9" name="TextBox 28">
            <a:extLst>
              <a:ext uri="{FF2B5EF4-FFF2-40B4-BE49-F238E27FC236}">
                <a16:creationId xmlns:a16="http://schemas.microsoft.com/office/drawing/2014/main" id="{C2078E5A-1E32-002B-9141-98198B8EEAC9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3A223129-7FFC-2BE1-5530-A1EA2F8239F7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47F4147F-8797-91ED-5CD9-9A7C1030EC26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49" name="Text Placeholder 7">
            <a:extLst>
              <a:ext uri="{FF2B5EF4-FFF2-40B4-BE49-F238E27FC236}">
                <a16:creationId xmlns:a16="http://schemas.microsoft.com/office/drawing/2014/main" id="{383C14F1-2508-044D-7E73-AF9D8820B322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5946995" y="1652261"/>
            <a:ext cx="4599625" cy="397846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Lorem ipsum</a:t>
            </a:r>
          </a:p>
          <a:p>
            <a:pPr lvl="1"/>
            <a:r>
              <a:rPr lang="en-US"/>
              <a:t>Lorem ipsum</a:t>
            </a:r>
          </a:p>
          <a:p>
            <a:pPr lvl="2"/>
            <a:r>
              <a:rPr lang="en-US"/>
              <a:t>Lorem ipsum</a:t>
            </a:r>
          </a:p>
          <a:p>
            <a:pPr lvl="3"/>
            <a:r>
              <a:rPr lang="en-US"/>
              <a:t>Lorem ipsum</a:t>
            </a:r>
          </a:p>
        </p:txBody>
      </p:sp>
    </p:spTree>
    <p:extLst>
      <p:ext uri="{BB962C8B-B14F-4D97-AF65-F5344CB8AC3E}">
        <p14:creationId xmlns:p14="http://schemas.microsoft.com/office/powerpoint/2010/main" val="374002309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_1">
    <p:bg>
      <p:bgPr>
        <a:solidFill>
          <a:srgbClr val="0B182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Graphic 24">
            <a:extLst>
              <a:ext uri="{FF2B5EF4-FFF2-40B4-BE49-F238E27FC236}">
                <a16:creationId xmlns:a16="http://schemas.microsoft.com/office/drawing/2014/main" id="{3195A5CB-63AC-D0DF-3AAE-9964C1F8A046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6445" r="25589"/>
          <a:stretch/>
        </p:blipFill>
        <p:spPr>
          <a:xfrm rot="5400000">
            <a:off x="-1388816" y="1595061"/>
            <a:ext cx="6858000" cy="3667879"/>
          </a:xfrm>
          <a:prstGeom prst="rect">
            <a:avLst/>
          </a:prstGeom>
        </p:spPr>
      </p:pic>
      <p:sp>
        <p:nvSpPr>
          <p:cNvPr id="31" name="Title 29">
            <a:extLst>
              <a:ext uri="{FF2B5EF4-FFF2-40B4-BE49-F238E27FC236}">
                <a16:creationId xmlns:a16="http://schemas.microsoft.com/office/drawing/2014/main" id="{7BA0561B-7695-A9AB-1DA5-A50B55755C6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433773" y="2054777"/>
            <a:ext cx="7443099" cy="1780848"/>
          </a:xfrm>
          <a:prstGeom prst="rect">
            <a:avLst/>
          </a:prstGeom>
        </p:spPr>
        <p:txBody>
          <a:bodyPr/>
          <a:lstStyle>
            <a:lvl1pPr>
              <a:defRPr kumimoji="0" lang="en-US" sz="6000" b="1" i="0" u="none" strike="noStrike" kern="1200" cap="none" spc="0" normalizeH="0" baseline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6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/>
              <a:t>Click to edit Master title style</a:t>
            </a:r>
          </a:p>
        </p:txBody>
      </p:sp>
      <p:sp>
        <p:nvSpPr>
          <p:cNvPr id="33" name="Text Placeholder 88">
            <a:extLst>
              <a:ext uri="{FF2B5EF4-FFF2-40B4-BE49-F238E27FC236}">
                <a16:creationId xmlns:a16="http://schemas.microsoft.com/office/drawing/2014/main" id="{4EA073C5-5EDF-BA86-06D9-729C4B7E8C7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463384" y="4156335"/>
            <a:ext cx="7413488" cy="517525"/>
          </a:xfrm>
          <a:prstGeom prst="rect">
            <a:avLst/>
          </a:prstGeom>
        </p:spPr>
        <p:txBody>
          <a:bodyPr/>
          <a:lstStyle>
            <a:lvl1pPr algn="l">
              <a:defRPr sz="26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pic>
        <p:nvPicPr>
          <p:cNvPr id="10" name="Graphic 9">
            <a:extLst>
              <a:ext uri="{FF2B5EF4-FFF2-40B4-BE49-F238E27FC236}">
                <a16:creationId xmlns:a16="http://schemas.microsoft.com/office/drawing/2014/main" id="{114AF401-78FA-DACB-97F9-DAE75898542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6445" r="25589"/>
          <a:stretch/>
        </p:blipFill>
        <p:spPr>
          <a:xfrm rot="5400000">
            <a:off x="-1388816" y="1595061"/>
            <a:ext cx="6858000" cy="3667879"/>
          </a:xfrm>
          <a:prstGeom prst="rect">
            <a:avLst/>
          </a:prstGeom>
        </p:spPr>
      </p:pic>
      <p:grpSp>
        <p:nvGrpSpPr>
          <p:cNvPr id="40" name="Group 39">
            <a:extLst>
              <a:ext uri="{FF2B5EF4-FFF2-40B4-BE49-F238E27FC236}">
                <a16:creationId xmlns:a16="http://schemas.microsoft.com/office/drawing/2014/main" id="{CCED710C-0ADA-2640-26E4-BF75CA43EA17}"/>
              </a:ext>
            </a:extLst>
          </p:cNvPr>
          <p:cNvGrpSpPr/>
          <p:nvPr userDrawn="1"/>
        </p:nvGrpSpPr>
        <p:grpSpPr>
          <a:xfrm>
            <a:off x="9682256" y="5967382"/>
            <a:ext cx="1878260" cy="407906"/>
            <a:chOff x="620958" y="1312748"/>
            <a:chExt cx="1571835" cy="341359"/>
          </a:xfrm>
          <a:solidFill>
            <a:schemeClr val="bg1"/>
          </a:solidFill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63E2174C-84DB-9067-BFAA-7EA1825FEA9A}"/>
                </a:ext>
              </a:extLst>
            </p:cNvPr>
            <p:cNvSpPr/>
            <p:nvPr/>
          </p:nvSpPr>
          <p:spPr>
            <a:xfrm>
              <a:off x="1140369" y="1371738"/>
              <a:ext cx="219785" cy="223389"/>
            </a:xfrm>
            <a:custGeom>
              <a:avLst/>
              <a:gdLst>
                <a:gd name="connsiteX0" fmla="*/ 657 w 219785"/>
                <a:gd name="connsiteY0" fmla="*/ 147010 h 223389"/>
                <a:gd name="connsiteX1" fmla="*/ 45280 w 219785"/>
                <a:gd name="connsiteY1" fmla="*/ 136614 h 223389"/>
                <a:gd name="connsiteX2" fmla="*/ 46286 w 219785"/>
                <a:gd name="connsiteY2" fmla="*/ 137220 h 223389"/>
                <a:gd name="connsiteX3" fmla="*/ 119388 w 219785"/>
                <a:gd name="connsiteY3" fmla="*/ 182700 h 223389"/>
                <a:gd name="connsiteX4" fmla="*/ 170380 w 219785"/>
                <a:gd name="connsiteY4" fmla="*/ 159166 h 223389"/>
                <a:gd name="connsiteX5" fmla="*/ 103844 w 219785"/>
                <a:gd name="connsiteY5" fmla="*/ 128852 h 223389"/>
                <a:gd name="connsiteX6" fmla="*/ 11011 w 219785"/>
                <a:gd name="connsiteY6" fmla="*/ 65423 h 223389"/>
                <a:gd name="connsiteX7" fmla="*/ 103445 w 219785"/>
                <a:gd name="connsiteY7" fmla="*/ 0 h 223389"/>
                <a:gd name="connsiteX8" fmla="*/ 214751 w 219785"/>
                <a:gd name="connsiteY8" fmla="*/ 64985 h 223389"/>
                <a:gd name="connsiteX9" fmla="*/ 214161 w 219785"/>
                <a:gd name="connsiteY9" fmla="*/ 66051 h 223389"/>
                <a:gd name="connsiteX10" fmla="*/ 170337 w 219785"/>
                <a:gd name="connsiteY10" fmla="*/ 77982 h 223389"/>
                <a:gd name="connsiteX11" fmla="*/ 169325 w 219785"/>
                <a:gd name="connsiteY11" fmla="*/ 77446 h 223389"/>
                <a:gd name="connsiteX12" fmla="*/ 103445 w 219785"/>
                <a:gd name="connsiteY12" fmla="*/ 40690 h 223389"/>
                <a:gd name="connsiteX13" fmla="*/ 60412 w 219785"/>
                <a:gd name="connsiteY13" fmla="*/ 64623 h 223389"/>
                <a:gd name="connsiteX14" fmla="*/ 123764 w 219785"/>
                <a:gd name="connsiteY14" fmla="*/ 90553 h 223389"/>
                <a:gd name="connsiteX15" fmla="*/ 219785 w 219785"/>
                <a:gd name="connsiteY15" fmla="*/ 159166 h 223389"/>
                <a:gd name="connsiteX16" fmla="*/ 119386 w 219785"/>
                <a:gd name="connsiteY16" fmla="*/ 223390 h 223389"/>
                <a:gd name="connsiteX17" fmla="*/ 16 w 219785"/>
                <a:gd name="connsiteY17" fmla="*/ 148009 h 223389"/>
                <a:gd name="connsiteX18" fmla="*/ 661 w 219785"/>
                <a:gd name="connsiteY18" fmla="*/ 147015 h 223389"/>
                <a:gd name="connsiteX19" fmla="*/ 655 w 219785"/>
                <a:gd name="connsiteY19" fmla="*/ 147010 h 223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9785" h="223389">
                  <a:moveTo>
                    <a:pt x="657" y="147010"/>
                  </a:moveTo>
                  <a:lnTo>
                    <a:pt x="45280" y="136614"/>
                  </a:lnTo>
                  <a:cubicBezTo>
                    <a:pt x="45726" y="136510"/>
                    <a:pt x="46163" y="136782"/>
                    <a:pt x="46286" y="137220"/>
                  </a:cubicBezTo>
                  <a:cubicBezTo>
                    <a:pt x="54462" y="167798"/>
                    <a:pt x="78703" y="182700"/>
                    <a:pt x="119388" y="182700"/>
                  </a:cubicBezTo>
                  <a:cubicBezTo>
                    <a:pt x="150862" y="182700"/>
                    <a:pt x="170380" y="173525"/>
                    <a:pt x="170380" y="159166"/>
                  </a:cubicBezTo>
                  <a:cubicBezTo>
                    <a:pt x="170380" y="145601"/>
                    <a:pt x="158828" y="137627"/>
                    <a:pt x="103844" y="128852"/>
                  </a:cubicBezTo>
                  <a:cubicBezTo>
                    <a:pt x="34123" y="117281"/>
                    <a:pt x="11011" y="97739"/>
                    <a:pt x="11011" y="65423"/>
                  </a:cubicBezTo>
                  <a:cubicBezTo>
                    <a:pt x="11011" y="28324"/>
                    <a:pt x="49258" y="0"/>
                    <a:pt x="103445" y="0"/>
                  </a:cubicBezTo>
                  <a:cubicBezTo>
                    <a:pt x="157633" y="0"/>
                    <a:pt x="203176" y="26349"/>
                    <a:pt x="214751" y="64985"/>
                  </a:cubicBezTo>
                  <a:cubicBezTo>
                    <a:pt x="214890" y="65442"/>
                    <a:pt x="214618" y="65927"/>
                    <a:pt x="214161" y="66051"/>
                  </a:cubicBezTo>
                  <a:lnTo>
                    <a:pt x="170337" y="77982"/>
                  </a:lnTo>
                  <a:cubicBezTo>
                    <a:pt x="169909" y="78097"/>
                    <a:pt x="169469" y="77867"/>
                    <a:pt x="169325" y="77446"/>
                  </a:cubicBezTo>
                  <a:cubicBezTo>
                    <a:pt x="161069" y="54358"/>
                    <a:pt x="135376" y="40690"/>
                    <a:pt x="103445" y="40690"/>
                  </a:cubicBezTo>
                  <a:cubicBezTo>
                    <a:pt x="78741" y="40690"/>
                    <a:pt x="60412" y="51058"/>
                    <a:pt x="60412" y="64623"/>
                  </a:cubicBezTo>
                  <a:cubicBezTo>
                    <a:pt x="60412" y="74598"/>
                    <a:pt x="70375" y="80977"/>
                    <a:pt x="123764" y="90553"/>
                  </a:cubicBezTo>
                  <a:cubicBezTo>
                    <a:pt x="197870" y="104518"/>
                    <a:pt x="219785" y="124862"/>
                    <a:pt x="219785" y="159166"/>
                  </a:cubicBezTo>
                  <a:cubicBezTo>
                    <a:pt x="219785" y="195465"/>
                    <a:pt x="178743" y="223390"/>
                    <a:pt x="119386" y="223390"/>
                  </a:cubicBezTo>
                  <a:cubicBezTo>
                    <a:pt x="55208" y="223390"/>
                    <a:pt x="9153" y="194600"/>
                    <a:pt x="16" y="148009"/>
                  </a:cubicBezTo>
                  <a:cubicBezTo>
                    <a:pt x="-73" y="147557"/>
                    <a:pt x="216" y="147119"/>
                    <a:pt x="661" y="147015"/>
                  </a:cubicBezTo>
                  <a:lnTo>
                    <a:pt x="655" y="14701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E7C9ACF6-0070-B8F0-1DFC-0B5AB2952F34}"/>
                </a:ext>
              </a:extLst>
            </p:cNvPr>
            <p:cNvSpPr/>
            <p:nvPr/>
          </p:nvSpPr>
          <p:spPr>
            <a:xfrm>
              <a:off x="1388770" y="1377721"/>
              <a:ext cx="49403" cy="211419"/>
            </a:xfrm>
            <a:custGeom>
              <a:avLst/>
              <a:gdLst>
                <a:gd name="connsiteX0" fmla="*/ 0 w 49403"/>
                <a:gd name="connsiteY0" fmla="*/ 210572 h 211419"/>
                <a:gd name="connsiteX1" fmla="*/ 0 w 49403"/>
                <a:gd name="connsiteY1" fmla="*/ 847 h 211419"/>
                <a:gd name="connsiteX2" fmla="*/ 844 w 49403"/>
                <a:gd name="connsiteY2" fmla="*/ 0 h 211419"/>
                <a:gd name="connsiteX3" fmla="*/ 48559 w 49403"/>
                <a:gd name="connsiteY3" fmla="*/ 0 h 211419"/>
                <a:gd name="connsiteX4" fmla="*/ 49403 w 49403"/>
                <a:gd name="connsiteY4" fmla="*/ 847 h 211419"/>
                <a:gd name="connsiteX5" fmla="*/ 49403 w 49403"/>
                <a:gd name="connsiteY5" fmla="*/ 210574 h 211419"/>
                <a:gd name="connsiteX6" fmla="*/ 48559 w 49403"/>
                <a:gd name="connsiteY6" fmla="*/ 211419 h 211419"/>
                <a:gd name="connsiteX7" fmla="*/ 844 w 49403"/>
                <a:gd name="connsiteY7" fmla="*/ 211419 h 211419"/>
                <a:gd name="connsiteX8" fmla="*/ 0 w 49403"/>
                <a:gd name="connsiteY8" fmla="*/ 210574 h 21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403" h="211419">
                  <a:moveTo>
                    <a:pt x="0" y="210572"/>
                  </a:moveTo>
                  <a:lnTo>
                    <a:pt x="0" y="847"/>
                  </a:lnTo>
                  <a:cubicBezTo>
                    <a:pt x="0" y="376"/>
                    <a:pt x="379" y="0"/>
                    <a:pt x="844" y="0"/>
                  </a:cubicBezTo>
                  <a:lnTo>
                    <a:pt x="48559" y="0"/>
                  </a:lnTo>
                  <a:cubicBezTo>
                    <a:pt x="49028" y="0"/>
                    <a:pt x="49403" y="381"/>
                    <a:pt x="49403" y="847"/>
                  </a:cubicBezTo>
                  <a:lnTo>
                    <a:pt x="49403" y="210574"/>
                  </a:lnTo>
                  <a:cubicBezTo>
                    <a:pt x="49403" y="211046"/>
                    <a:pt x="49024" y="211419"/>
                    <a:pt x="48559" y="211419"/>
                  </a:cubicBezTo>
                  <a:lnTo>
                    <a:pt x="844" y="211419"/>
                  </a:lnTo>
                  <a:cubicBezTo>
                    <a:pt x="375" y="211419"/>
                    <a:pt x="0" y="211038"/>
                    <a:pt x="0" y="210574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2F9FCBCC-ED98-6CD3-E1BF-2083CA5DEA28}"/>
                </a:ext>
              </a:extLst>
            </p:cNvPr>
            <p:cNvSpPr/>
            <p:nvPr/>
          </p:nvSpPr>
          <p:spPr>
            <a:xfrm>
              <a:off x="1475012" y="1373737"/>
              <a:ext cx="140875" cy="215407"/>
            </a:xfrm>
            <a:custGeom>
              <a:avLst/>
              <a:gdLst>
                <a:gd name="connsiteX0" fmla="*/ 0 w 140875"/>
                <a:gd name="connsiteY0" fmla="*/ 214561 h 215407"/>
                <a:gd name="connsiteX1" fmla="*/ 0 w 140875"/>
                <a:gd name="connsiteY1" fmla="*/ 4835 h 215407"/>
                <a:gd name="connsiteX2" fmla="*/ 850 w 140875"/>
                <a:gd name="connsiteY2" fmla="*/ 3988 h 215407"/>
                <a:gd name="connsiteX3" fmla="*/ 46168 w 140875"/>
                <a:gd name="connsiteY3" fmla="*/ 3988 h 215407"/>
                <a:gd name="connsiteX4" fmla="*/ 47012 w 140875"/>
                <a:gd name="connsiteY4" fmla="*/ 4835 h 215407"/>
                <a:gd name="connsiteX5" fmla="*/ 47012 w 140875"/>
                <a:gd name="connsiteY5" fmla="*/ 24334 h 215407"/>
                <a:gd name="connsiteX6" fmla="*/ 47807 w 140875"/>
                <a:gd name="connsiteY6" fmla="*/ 24334 h 215407"/>
                <a:gd name="connsiteX7" fmla="*/ 107176 w 140875"/>
                <a:gd name="connsiteY7" fmla="*/ 0 h 215407"/>
                <a:gd name="connsiteX8" fmla="*/ 140275 w 140875"/>
                <a:gd name="connsiteY8" fmla="*/ 5346 h 215407"/>
                <a:gd name="connsiteX9" fmla="*/ 140853 w 140875"/>
                <a:gd name="connsiteY9" fmla="*/ 6359 h 215407"/>
                <a:gd name="connsiteX10" fmla="*/ 130476 w 140875"/>
                <a:gd name="connsiteY10" fmla="*/ 49824 h 215407"/>
                <a:gd name="connsiteX11" fmla="*/ 129446 w 140875"/>
                <a:gd name="connsiteY11" fmla="*/ 50450 h 215407"/>
                <a:gd name="connsiteX12" fmla="*/ 100401 w 140875"/>
                <a:gd name="connsiteY12" fmla="*/ 46272 h 215407"/>
                <a:gd name="connsiteX13" fmla="*/ 49409 w 140875"/>
                <a:gd name="connsiteY13" fmla="*/ 108900 h 215407"/>
                <a:gd name="connsiteX14" fmla="*/ 49409 w 140875"/>
                <a:gd name="connsiteY14" fmla="*/ 214561 h 215407"/>
                <a:gd name="connsiteX15" fmla="*/ 48559 w 140875"/>
                <a:gd name="connsiteY15" fmla="*/ 215407 h 215407"/>
                <a:gd name="connsiteX16" fmla="*/ 850 w 140875"/>
                <a:gd name="connsiteY16" fmla="*/ 215407 h 215407"/>
                <a:gd name="connsiteX17" fmla="*/ 0 w 140875"/>
                <a:gd name="connsiteY17" fmla="*/ 214561 h 21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875" h="215407">
                  <a:moveTo>
                    <a:pt x="0" y="214561"/>
                  </a:moveTo>
                  <a:lnTo>
                    <a:pt x="0" y="4835"/>
                  </a:lnTo>
                  <a:cubicBezTo>
                    <a:pt x="0" y="4364"/>
                    <a:pt x="385" y="3988"/>
                    <a:pt x="850" y="3988"/>
                  </a:cubicBezTo>
                  <a:lnTo>
                    <a:pt x="46168" y="3988"/>
                  </a:lnTo>
                  <a:cubicBezTo>
                    <a:pt x="46637" y="3988"/>
                    <a:pt x="47012" y="4370"/>
                    <a:pt x="47012" y="4835"/>
                  </a:cubicBezTo>
                  <a:lnTo>
                    <a:pt x="47012" y="24334"/>
                  </a:lnTo>
                  <a:lnTo>
                    <a:pt x="47807" y="24334"/>
                  </a:lnTo>
                  <a:cubicBezTo>
                    <a:pt x="62146" y="9173"/>
                    <a:pt x="82465" y="0"/>
                    <a:pt x="107176" y="0"/>
                  </a:cubicBezTo>
                  <a:cubicBezTo>
                    <a:pt x="118860" y="0"/>
                    <a:pt x="129024" y="1905"/>
                    <a:pt x="140275" y="5346"/>
                  </a:cubicBezTo>
                  <a:cubicBezTo>
                    <a:pt x="140703" y="5475"/>
                    <a:pt x="140955" y="5921"/>
                    <a:pt x="140853" y="6359"/>
                  </a:cubicBezTo>
                  <a:lnTo>
                    <a:pt x="130476" y="49824"/>
                  </a:lnTo>
                  <a:cubicBezTo>
                    <a:pt x="130366" y="50282"/>
                    <a:pt x="129898" y="50559"/>
                    <a:pt x="129446" y="50450"/>
                  </a:cubicBezTo>
                  <a:cubicBezTo>
                    <a:pt x="118745" y="47790"/>
                    <a:pt x="111276" y="46272"/>
                    <a:pt x="100401" y="46272"/>
                  </a:cubicBezTo>
                  <a:cubicBezTo>
                    <a:pt x="69728" y="46272"/>
                    <a:pt x="49409" y="67017"/>
                    <a:pt x="49409" y="108900"/>
                  </a:cubicBezTo>
                  <a:lnTo>
                    <a:pt x="49409" y="214561"/>
                  </a:lnTo>
                  <a:cubicBezTo>
                    <a:pt x="49409" y="215032"/>
                    <a:pt x="49024" y="215407"/>
                    <a:pt x="48559" y="215407"/>
                  </a:cubicBezTo>
                  <a:lnTo>
                    <a:pt x="850" y="215407"/>
                  </a:lnTo>
                  <a:cubicBezTo>
                    <a:pt x="381" y="215407"/>
                    <a:pt x="0" y="215026"/>
                    <a:pt x="0" y="21456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05B97EC0-EAAC-71B0-3EA2-A310775C0E63}"/>
                </a:ext>
              </a:extLst>
            </p:cNvPr>
            <p:cNvSpPr/>
            <p:nvPr/>
          </p:nvSpPr>
          <p:spPr>
            <a:xfrm>
              <a:off x="1637162" y="1377721"/>
              <a:ext cx="49403" cy="211419"/>
            </a:xfrm>
            <a:custGeom>
              <a:avLst/>
              <a:gdLst>
                <a:gd name="connsiteX0" fmla="*/ 0 w 49403"/>
                <a:gd name="connsiteY0" fmla="*/ 210572 h 211419"/>
                <a:gd name="connsiteX1" fmla="*/ 0 w 49403"/>
                <a:gd name="connsiteY1" fmla="*/ 847 h 211419"/>
                <a:gd name="connsiteX2" fmla="*/ 850 w 49403"/>
                <a:gd name="connsiteY2" fmla="*/ 0 h 211419"/>
                <a:gd name="connsiteX3" fmla="*/ 48560 w 49403"/>
                <a:gd name="connsiteY3" fmla="*/ 0 h 211419"/>
                <a:gd name="connsiteX4" fmla="*/ 49403 w 49403"/>
                <a:gd name="connsiteY4" fmla="*/ 847 h 211419"/>
                <a:gd name="connsiteX5" fmla="*/ 49403 w 49403"/>
                <a:gd name="connsiteY5" fmla="*/ 210574 h 211419"/>
                <a:gd name="connsiteX6" fmla="*/ 48560 w 49403"/>
                <a:gd name="connsiteY6" fmla="*/ 211419 h 211419"/>
                <a:gd name="connsiteX7" fmla="*/ 850 w 49403"/>
                <a:gd name="connsiteY7" fmla="*/ 211419 h 211419"/>
                <a:gd name="connsiteX8" fmla="*/ 0 w 49403"/>
                <a:gd name="connsiteY8" fmla="*/ 210574 h 21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403" h="211419">
                  <a:moveTo>
                    <a:pt x="0" y="210572"/>
                  </a:moveTo>
                  <a:lnTo>
                    <a:pt x="0" y="847"/>
                  </a:lnTo>
                  <a:cubicBezTo>
                    <a:pt x="0" y="376"/>
                    <a:pt x="379" y="0"/>
                    <a:pt x="850" y="0"/>
                  </a:cubicBezTo>
                  <a:lnTo>
                    <a:pt x="48560" y="0"/>
                  </a:lnTo>
                  <a:cubicBezTo>
                    <a:pt x="49028" y="0"/>
                    <a:pt x="49403" y="381"/>
                    <a:pt x="49403" y="847"/>
                  </a:cubicBezTo>
                  <a:lnTo>
                    <a:pt x="49403" y="210574"/>
                  </a:lnTo>
                  <a:cubicBezTo>
                    <a:pt x="49403" y="211046"/>
                    <a:pt x="49024" y="211419"/>
                    <a:pt x="48560" y="211419"/>
                  </a:cubicBezTo>
                  <a:lnTo>
                    <a:pt x="850" y="211419"/>
                  </a:lnTo>
                  <a:cubicBezTo>
                    <a:pt x="373" y="211419"/>
                    <a:pt x="0" y="211038"/>
                    <a:pt x="0" y="210574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5E360970-1991-1ABD-AFC2-15C83AD2D491}"/>
                </a:ext>
              </a:extLst>
            </p:cNvPr>
            <p:cNvSpPr/>
            <p:nvPr/>
          </p:nvSpPr>
          <p:spPr>
            <a:xfrm>
              <a:off x="1710462" y="1371743"/>
              <a:ext cx="235065" cy="223381"/>
            </a:xfrm>
            <a:custGeom>
              <a:avLst/>
              <a:gdLst>
                <a:gd name="connsiteX0" fmla="*/ 0 w 235065"/>
                <a:gd name="connsiteY0" fmla="*/ 111691 h 223381"/>
                <a:gd name="connsiteX1" fmla="*/ 117531 w 235065"/>
                <a:gd name="connsiteY1" fmla="*/ 0 h 223381"/>
                <a:gd name="connsiteX2" fmla="*/ 235065 w 235065"/>
                <a:gd name="connsiteY2" fmla="*/ 111691 h 223381"/>
                <a:gd name="connsiteX3" fmla="*/ 117531 w 235065"/>
                <a:gd name="connsiteY3" fmla="*/ 223382 h 223381"/>
                <a:gd name="connsiteX4" fmla="*/ 0 w 235065"/>
                <a:gd name="connsiteY4" fmla="*/ 111691 h 223381"/>
                <a:gd name="connsiteX5" fmla="*/ 185664 w 235065"/>
                <a:gd name="connsiteY5" fmla="*/ 111691 h 223381"/>
                <a:gd name="connsiteX6" fmla="*/ 117534 w 235065"/>
                <a:gd name="connsiteY6" fmla="*/ 43477 h 223381"/>
                <a:gd name="connsiteX7" fmla="*/ 49403 w 235065"/>
                <a:gd name="connsiteY7" fmla="*/ 111691 h 223381"/>
                <a:gd name="connsiteX8" fmla="*/ 117534 w 235065"/>
                <a:gd name="connsiteY8" fmla="*/ 179905 h 223381"/>
                <a:gd name="connsiteX9" fmla="*/ 185664 w 235065"/>
                <a:gd name="connsiteY9" fmla="*/ 111691 h 22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065" h="223381">
                  <a:moveTo>
                    <a:pt x="0" y="111691"/>
                  </a:moveTo>
                  <a:cubicBezTo>
                    <a:pt x="0" y="48662"/>
                    <a:pt x="49401" y="0"/>
                    <a:pt x="117531" y="0"/>
                  </a:cubicBezTo>
                  <a:cubicBezTo>
                    <a:pt x="185662" y="0"/>
                    <a:pt x="235065" y="48668"/>
                    <a:pt x="235065" y="111691"/>
                  </a:cubicBezTo>
                  <a:cubicBezTo>
                    <a:pt x="235065" y="174714"/>
                    <a:pt x="186060" y="223382"/>
                    <a:pt x="117531" y="223382"/>
                  </a:cubicBezTo>
                  <a:cubicBezTo>
                    <a:pt x="49003" y="223382"/>
                    <a:pt x="0" y="175113"/>
                    <a:pt x="0" y="111691"/>
                  </a:cubicBezTo>
                  <a:close/>
                  <a:moveTo>
                    <a:pt x="185664" y="111691"/>
                  </a:moveTo>
                  <a:cubicBezTo>
                    <a:pt x="185664" y="71803"/>
                    <a:pt x="158171" y="43477"/>
                    <a:pt x="117534" y="43477"/>
                  </a:cubicBezTo>
                  <a:cubicBezTo>
                    <a:pt x="76896" y="43477"/>
                    <a:pt x="49403" y="71801"/>
                    <a:pt x="49403" y="111691"/>
                  </a:cubicBezTo>
                  <a:cubicBezTo>
                    <a:pt x="49403" y="151581"/>
                    <a:pt x="76896" y="179905"/>
                    <a:pt x="117534" y="179905"/>
                  </a:cubicBezTo>
                  <a:cubicBezTo>
                    <a:pt x="158171" y="179905"/>
                    <a:pt x="185664" y="151581"/>
                    <a:pt x="185664" y="11169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BBC9CF7D-F394-8C4F-FE94-F0BCE7C2B782}"/>
                </a:ext>
              </a:extLst>
            </p:cNvPr>
            <p:cNvSpPr/>
            <p:nvPr/>
          </p:nvSpPr>
          <p:spPr>
            <a:xfrm>
              <a:off x="1970473" y="1371738"/>
              <a:ext cx="222320" cy="217404"/>
            </a:xfrm>
            <a:custGeom>
              <a:avLst/>
              <a:gdLst>
                <a:gd name="connsiteX0" fmla="*/ 10 w 222320"/>
                <a:gd name="connsiteY0" fmla="*/ 216559 h 217404"/>
                <a:gd name="connsiteX1" fmla="*/ 10 w 222320"/>
                <a:gd name="connsiteY1" fmla="*/ 6832 h 217404"/>
                <a:gd name="connsiteX2" fmla="*/ 854 w 222320"/>
                <a:gd name="connsiteY2" fmla="*/ 5985 h 217404"/>
                <a:gd name="connsiteX3" fmla="*/ 46967 w 222320"/>
                <a:gd name="connsiteY3" fmla="*/ 5985 h 217404"/>
                <a:gd name="connsiteX4" fmla="*/ 47817 w 222320"/>
                <a:gd name="connsiteY4" fmla="*/ 6832 h 217404"/>
                <a:gd name="connsiteX5" fmla="*/ 47817 w 222320"/>
                <a:gd name="connsiteY5" fmla="*/ 27925 h 217404"/>
                <a:gd name="connsiteX6" fmla="*/ 48612 w 222320"/>
                <a:gd name="connsiteY6" fmla="*/ 27925 h 217404"/>
                <a:gd name="connsiteX7" fmla="*/ 121525 w 222320"/>
                <a:gd name="connsiteY7" fmla="*/ 0 h 217404"/>
                <a:gd name="connsiteX8" fmla="*/ 222320 w 222320"/>
                <a:gd name="connsiteY8" fmla="*/ 94142 h 217404"/>
                <a:gd name="connsiteX9" fmla="*/ 222320 w 222320"/>
                <a:gd name="connsiteY9" fmla="*/ 216558 h 217404"/>
                <a:gd name="connsiteX10" fmla="*/ 221470 w 222320"/>
                <a:gd name="connsiteY10" fmla="*/ 217404 h 217404"/>
                <a:gd name="connsiteX11" fmla="*/ 173761 w 222320"/>
                <a:gd name="connsiteY11" fmla="*/ 217404 h 217404"/>
                <a:gd name="connsiteX12" fmla="*/ 172917 w 222320"/>
                <a:gd name="connsiteY12" fmla="*/ 216558 h 217404"/>
                <a:gd name="connsiteX13" fmla="*/ 172917 w 222320"/>
                <a:gd name="connsiteY13" fmla="*/ 101721 h 217404"/>
                <a:gd name="connsiteX14" fmla="*/ 113548 w 222320"/>
                <a:gd name="connsiteY14" fmla="*/ 44277 h 217404"/>
                <a:gd name="connsiteX15" fmla="*/ 49403 w 222320"/>
                <a:gd name="connsiteY15" fmla="*/ 102120 h 217404"/>
                <a:gd name="connsiteX16" fmla="*/ 49403 w 222320"/>
                <a:gd name="connsiteY16" fmla="*/ 216556 h 217404"/>
                <a:gd name="connsiteX17" fmla="*/ 48559 w 222320"/>
                <a:gd name="connsiteY17" fmla="*/ 217403 h 217404"/>
                <a:gd name="connsiteX18" fmla="*/ 844 w 222320"/>
                <a:gd name="connsiteY18" fmla="*/ 217403 h 217404"/>
                <a:gd name="connsiteX19" fmla="*/ 0 w 222320"/>
                <a:gd name="connsiteY19" fmla="*/ 216556 h 217404"/>
                <a:gd name="connsiteX20" fmla="*/ 6 w 222320"/>
                <a:gd name="connsiteY20" fmla="*/ 216556 h 217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320" h="217404">
                  <a:moveTo>
                    <a:pt x="10" y="216559"/>
                  </a:moveTo>
                  <a:lnTo>
                    <a:pt x="10" y="6832"/>
                  </a:lnTo>
                  <a:cubicBezTo>
                    <a:pt x="10" y="6361"/>
                    <a:pt x="389" y="5985"/>
                    <a:pt x="854" y="5985"/>
                  </a:cubicBezTo>
                  <a:lnTo>
                    <a:pt x="46967" y="5985"/>
                  </a:lnTo>
                  <a:cubicBezTo>
                    <a:pt x="47444" y="5985"/>
                    <a:pt x="47817" y="6367"/>
                    <a:pt x="47817" y="6832"/>
                  </a:cubicBezTo>
                  <a:lnTo>
                    <a:pt x="47817" y="27925"/>
                  </a:lnTo>
                  <a:lnTo>
                    <a:pt x="48612" y="27925"/>
                  </a:lnTo>
                  <a:cubicBezTo>
                    <a:pt x="65747" y="9975"/>
                    <a:pt x="92841" y="0"/>
                    <a:pt x="121525" y="0"/>
                  </a:cubicBezTo>
                  <a:cubicBezTo>
                    <a:pt x="181682" y="0"/>
                    <a:pt x="222320" y="38294"/>
                    <a:pt x="222320" y="94142"/>
                  </a:cubicBezTo>
                  <a:lnTo>
                    <a:pt x="222320" y="216558"/>
                  </a:lnTo>
                  <a:cubicBezTo>
                    <a:pt x="222320" y="217029"/>
                    <a:pt x="221941" y="217404"/>
                    <a:pt x="221470" y="217404"/>
                  </a:cubicBezTo>
                  <a:lnTo>
                    <a:pt x="173761" y="217404"/>
                  </a:lnTo>
                  <a:cubicBezTo>
                    <a:pt x="173292" y="217404"/>
                    <a:pt x="172917" y="217023"/>
                    <a:pt x="172917" y="216558"/>
                  </a:cubicBezTo>
                  <a:lnTo>
                    <a:pt x="172917" y="101721"/>
                  </a:lnTo>
                  <a:cubicBezTo>
                    <a:pt x="172917" y="65824"/>
                    <a:pt x="150201" y="44277"/>
                    <a:pt x="113548" y="44277"/>
                  </a:cubicBezTo>
                  <a:cubicBezTo>
                    <a:pt x="76896" y="44277"/>
                    <a:pt x="49403" y="67811"/>
                    <a:pt x="49403" y="102120"/>
                  </a:cubicBezTo>
                  <a:lnTo>
                    <a:pt x="49403" y="216556"/>
                  </a:lnTo>
                  <a:cubicBezTo>
                    <a:pt x="49403" y="217027"/>
                    <a:pt x="49024" y="217403"/>
                    <a:pt x="48559" y="217403"/>
                  </a:cubicBezTo>
                  <a:lnTo>
                    <a:pt x="844" y="217403"/>
                  </a:lnTo>
                  <a:cubicBezTo>
                    <a:pt x="375" y="217403"/>
                    <a:pt x="0" y="217021"/>
                    <a:pt x="0" y="216556"/>
                  </a:cubicBezTo>
                  <a:lnTo>
                    <a:pt x="6" y="216556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B6D2161F-EA4D-10BC-0C5C-FF5521A633D3}"/>
                </a:ext>
              </a:extLst>
            </p:cNvPr>
            <p:cNvSpPr/>
            <p:nvPr/>
          </p:nvSpPr>
          <p:spPr>
            <a:xfrm>
              <a:off x="620958" y="1312748"/>
              <a:ext cx="394611" cy="341359"/>
            </a:xfrm>
            <a:custGeom>
              <a:avLst/>
              <a:gdLst>
                <a:gd name="connsiteX0" fmla="*/ 394599 w 394611"/>
                <a:gd name="connsiteY0" fmla="*/ 176899 h 341359"/>
                <a:gd name="connsiteX1" fmla="*/ 393359 w 394611"/>
                <a:gd name="connsiteY1" fmla="*/ 130955 h 341359"/>
                <a:gd name="connsiteX2" fmla="*/ 360326 w 394611"/>
                <a:gd name="connsiteY2" fmla="*/ 56382 h 341359"/>
                <a:gd name="connsiteX3" fmla="*/ 288449 w 394611"/>
                <a:gd name="connsiteY3" fmla="*/ 13743 h 341359"/>
                <a:gd name="connsiteX4" fmla="*/ 197306 w 394611"/>
                <a:gd name="connsiteY4" fmla="*/ 0 h 341359"/>
                <a:gd name="connsiteX5" fmla="*/ 106169 w 394611"/>
                <a:gd name="connsiteY5" fmla="*/ 13737 h 341359"/>
                <a:gd name="connsiteX6" fmla="*/ 51747 w 394611"/>
                <a:gd name="connsiteY6" fmla="*/ 41132 h 341359"/>
                <a:gd name="connsiteX7" fmla="*/ 34394 w 394611"/>
                <a:gd name="connsiteY7" fmla="*/ 56275 h 341359"/>
                <a:gd name="connsiteX8" fmla="*/ 19595 w 394611"/>
                <a:gd name="connsiteY8" fmla="*/ 75776 h 341359"/>
                <a:gd name="connsiteX9" fmla="*/ 24249 w 394611"/>
                <a:gd name="connsiteY9" fmla="*/ 122989 h 341359"/>
                <a:gd name="connsiteX10" fmla="*/ 110273 w 394611"/>
                <a:gd name="connsiteY10" fmla="*/ 161746 h 341359"/>
                <a:gd name="connsiteX11" fmla="*/ 195833 w 394611"/>
                <a:gd name="connsiteY11" fmla="*/ 178878 h 341359"/>
                <a:gd name="connsiteX12" fmla="*/ 283901 w 394611"/>
                <a:gd name="connsiteY12" fmla="*/ 196703 h 341359"/>
                <a:gd name="connsiteX13" fmla="*/ 281129 w 394611"/>
                <a:gd name="connsiteY13" fmla="*/ 208210 h 341359"/>
                <a:gd name="connsiteX14" fmla="*/ 267884 w 394611"/>
                <a:gd name="connsiteY14" fmla="*/ 217119 h 341359"/>
                <a:gd name="connsiteX15" fmla="*/ 197318 w 394611"/>
                <a:gd name="connsiteY15" fmla="*/ 230989 h 341359"/>
                <a:gd name="connsiteX16" fmla="*/ 113495 w 394611"/>
                <a:gd name="connsiteY16" fmla="*/ 208210 h 341359"/>
                <a:gd name="connsiteX17" fmla="*/ 110326 w 394611"/>
                <a:gd name="connsiteY17" fmla="*/ 185990 h 341359"/>
                <a:gd name="connsiteX18" fmla="*/ 93643 w 394611"/>
                <a:gd name="connsiteY18" fmla="*/ 181818 h 341359"/>
                <a:gd name="connsiteX19" fmla="*/ 101539 w 394611"/>
                <a:gd name="connsiteY19" fmla="*/ 219804 h 341359"/>
                <a:gd name="connsiteX20" fmla="*/ 135730 w 394611"/>
                <a:gd name="connsiteY20" fmla="*/ 238691 h 341359"/>
                <a:gd name="connsiteX21" fmla="*/ 197314 w 394611"/>
                <a:gd name="connsiteY21" fmla="*/ 247659 h 341359"/>
                <a:gd name="connsiteX22" fmla="*/ 258892 w 394611"/>
                <a:gd name="connsiteY22" fmla="*/ 238691 h 341359"/>
                <a:gd name="connsiteX23" fmla="*/ 289930 w 394611"/>
                <a:gd name="connsiteY23" fmla="*/ 222732 h 341359"/>
                <a:gd name="connsiteX24" fmla="*/ 293089 w 394611"/>
                <a:gd name="connsiteY24" fmla="*/ 219802 h 341359"/>
                <a:gd name="connsiteX25" fmla="*/ 300235 w 394611"/>
                <a:gd name="connsiteY25" fmla="*/ 201121 h 341359"/>
                <a:gd name="connsiteX26" fmla="*/ 314345 w 394611"/>
                <a:gd name="connsiteY26" fmla="*/ 205573 h 341359"/>
                <a:gd name="connsiteX27" fmla="*/ 305627 w 394611"/>
                <a:gd name="connsiteY27" fmla="*/ 227554 h 341359"/>
                <a:gd name="connsiteX28" fmla="*/ 303552 w 394611"/>
                <a:gd name="connsiteY28" fmla="*/ 229938 h 341359"/>
                <a:gd name="connsiteX29" fmla="*/ 197322 w 394611"/>
                <a:gd name="connsiteY29" fmla="*/ 262231 h 341359"/>
                <a:gd name="connsiteX30" fmla="*/ 91086 w 394611"/>
                <a:gd name="connsiteY30" fmla="*/ 229938 h 341359"/>
                <a:gd name="connsiteX31" fmla="*/ 79890 w 394611"/>
                <a:gd name="connsiteY31" fmla="*/ 202289 h 341359"/>
                <a:gd name="connsiteX32" fmla="*/ 79077 w 394611"/>
                <a:gd name="connsiteY32" fmla="*/ 177669 h 341359"/>
                <a:gd name="connsiteX33" fmla="*/ 62437 w 394611"/>
                <a:gd name="connsiteY33" fmla="*/ 172138 h 341359"/>
                <a:gd name="connsiteX34" fmla="*/ 63339 w 394611"/>
                <a:gd name="connsiteY34" fmla="*/ 203996 h 341359"/>
                <a:gd name="connsiteX35" fmla="*/ 79136 w 394611"/>
                <a:gd name="connsiteY35" fmla="*/ 241523 h 341359"/>
                <a:gd name="connsiteX36" fmla="*/ 122854 w 394611"/>
                <a:gd name="connsiteY36" fmla="*/ 267317 h 341359"/>
                <a:gd name="connsiteX37" fmla="*/ 197330 w 394611"/>
                <a:gd name="connsiteY37" fmla="*/ 278886 h 341359"/>
                <a:gd name="connsiteX38" fmla="*/ 271799 w 394611"/>
                <a:gd name="connsiteY38" fmla="*/ 267317 h 341359"/>
                <a:gd name="connsiteX39" fmla="*/ 315518 w 394611"/>
                <a:gd name="connsiteY39" fmla="*/ 241523 h 341359"/>
                <a:gd name="connsiteX40" fmla="*/ 321697 w 394611"/>
                <a:gd name="connsiteY40" fmla="*/ 233772 h 341359"/>
                <a:gd name="connsiteX41" fmla="*/ 330220 w 394611"/>
                <a:gd name="connsiteY41" fmla="*/ 211695 h 341359"/>
                <a:gd name="connsiteX42" fmla="*/ 343676 w 394611"/>
                <a:gd name="connsiteY42" fmla="*/ 218496 h 341359"/>
                <a:gd name="connsiteX43" fmla="*/ 334561 w 394611"/>
                <a:gd name="connsiteY43" fmla="*/ 240641 h 341359"/>
                <a:gd name="connsiteX44" fmla="*/ 325973 w 394611"/>
                <a:gd name="connsiteY44" fmla="*/ 251667 h 341359"/>
                <a:gd name="connsiteX45" fmla="*/ 197324 w 394611"/>
                <a:gd name="connsiteY45" fmla="*/ 293466 h 341359"/>
                <a:gd name="connsiteX46" fmla="*/ 68674 w 394611"/>
                <a:gd name="connsiteY46" fmla="*/ 251667 h 341359"/>
                <a:gd name="connsiteX47" fmla="*/ 48854 w 394611"/>
                <a:gd name="connsiteY47" fmla="*/ 205495 h 341359"/>
                <a:gd name="connsiteX48" fmla="*/ 47871 w 394611"/>
                <a:gd name="connsiteY48" fmla="*/ 166313 h 341359"/>
                <a:gd name="connsiteX49" fmla="*/ 31256 w 394611"/>
                <a:gd name="connsiteY49" fmla="*/ 157916 h 341359"/>
                <a:gd name="connsiteX50" fmla="*/ 32297 w 394611"/>
                <a:gd name="connsiteY50" fmla="*/ 207202 h 341359"/>
                <a:gd name="connsiteX51" fmla="*/ 56713 w 394611"/>
                <a:gd name="connsiteY51" fmla="*/ 263252 h 341359"/>
                <a:gd name="connsiteX52" fmla="*/ 197318 w 394611"/>
                <a:gd name="connsiteY52" fmla="*/ 310123 h 341359"/>
                <a:gd name="connsiteX53" fmla="*/ 337917 w 394611"/>
                <a:gd name="connsiteY53" fmla="*/ 263246 h 341359"/>
                <a:gd name="connsiteX54" fmla="*/ 342875 w 394611"/>
                <a:gd name="connsiteY54" fmla="*/ 257621 h 341359"/>
                <a:gd name="connsiteX55" fmla="*/ 357906 w 394611"/>
                <a:gd name="connsiteY55" fmla="*/ 229416 h 341359"/>
                <a:gd name="connsiteX56" fmla="*/ 360783 w 394611"/>
                <a:gd name="connsiteY56" fmla="*/ 257308 h 341359"/>
                <a:gd name="connsiteX57" fmla="*/ 348431 w 394611"/>
                <a:gd name="connsiteY57" fmla="*/ 273329 h 341359"/>
                <a:gd name="connsiteX58" fmla="*/ 348378 w 394611"/>
                <a:gd name="connsiteY58" fmla="*/ 273382 h 341359"/>
                <a:gd name="connsiteX59" fmla="*/ 342875 w 394611"/>
                <a:gd name="connsiteY59" fmla="*/ 278696 h 341359"/>
                <a:gd name="connsiteX60" fmla="*/ 283251 w 394611"/>
                <a:gd name="connsiteY60" fmla="*/ 311787 h 341359"/>
                <a:gd name="connsiteX61" fmla="*/ 197310 w 394611"/>
                <a:gd name="connsiteY61" fmla="*/ 324695 h 341359"/>
                <a:gd name="connsiteX62" fmla="*/ 111369 w 394611"/>
                <a:gd name="connsiteY62" fmla="*/ 311793 h 341359"/>
                <a:gd name="connsiteX63" fmla="*/ 46242 w 394611"/>
                <a:gd name="connsiteY63" fmla="*/ 273388 h 341359"/>
                <a:gd name="connsiteX64" fmla="*/ 17802 w 394611"/>
                <a:gd name="connsiteY64" fmla="*/ 208693 h 341359"/>
                <a:gd name="connsiteX65" fmla="*/ 16847 w 394611"/>
                <a:gd name="connsiteY65" fmla="*/ 148156 h 341359"/>
                <a:gd name="connsiteX66" fmla="*/ 1146 w 394611"/>
                <a:gd name="connsiteY66" fmla="*/ 132011 h 341359"/>
                <a:gd name="connsiteX67" fmla="*/ 27 w 394611"/>
                <a:gd name="connsiteY67" fmla="*/ 171864 h 341359"/>
                <a:gd name="connsiteX68" fmla="*/ 1263 w 394611"/>
                <a:gd name="connsiteY68" fmla="*/ 210406 h 341359"/>
                <a:gd name="connsiteX69" fmla="*/ 34298 w 394611"/>
                <a:gd name="connsiteY69" fmla="*/ 284977 h 341359"/>
                <a:gd name="connsiteX70" fmla="*/ 106179 w 394611"/>
                <a:gd name="connsiteY70" fmla="*/ 327623 h 341359"/>
                <a:gd name="connsiteX71" fmla="*/ 197320 w 394611"/>
                <a:gd name="connsiteY71" fmla="*/ 341359 h 341359"/>
                <a:gd name="connsiteX72" fmla="*/ 288457 w 394611"/>
                <a:gd name="connsiteY72" fmla="*/ 327623 h 341359"/>
                <a:gd name="connsiteX73" fmla="*/ 342879 w 394611"/>
                <a:gd name="connsiteY73" fmla="*/ 300227 h 341359"/>
                <a:gd name="connsiteX74" fmla="*/ 360307 w 394611"/>
                <a:gd name="connsiteY74" fmla="*/ 285004 h 341359"/>
                <a:gd name="connsiteX75" fmla="*/ 374898 w 394611"/>
                <a:gd name="connsiteY75" fmla="*/ 266133 h 341359"/>
                <a:gd name="connsiteX76" fmla="*/ 370526 w 394611"/>
                <a:gd name="connsiteY76" fmla="*/ 218529 h 341359"/>
                <a:gd name="connsiteX77" fmla="*/ 284349 w 394611"/>
                <a:gd name="connsiteY77" fmla="*/ 179611 h 341359"/>
                <a:gd name="connsiteX78" fmla="*/ 198789 w 394611"/>
                <a:gd name="connsiteY78" fmla="*/ 162479 h 341359"/>
                <a:gd name="connsiteX79" fmla="*/ 110721 w 394611"/>
                <a:gd name="connsiteY79" fmla="*/ 144655 h 341359"/>
                <a:gd name="connsiteX80" fmla="*/ 113493 w 394611"/>
                <a:gd name="connsiteY80" fmla="*/ 133150 h 341359"/>
                <a:gd name="connsiteX81" fmla="*/ 126738 w 394611"/>
                <a:gd name="connsiteY81" fmla="*/ 124240 h 341359"/>
                <a:gd name="connsiteX82" fmla="*/ 197310 w 394611"/>
                <a:gd name="connsiteY82" fmla="*/ 110371 h 341359"/>
                <a:gd name="connsiteX83" fmla="*/ 281127 w 394611"/>
                <a:gd name="connsiteY83" fmla="*/ 133150 h 341359"/>
                <a:gd name="connsiteX84" fmla="*/ 284296 w 394611"/>
                <a:gd name="connsiteY84" fmla="*/ 155367 h 341359"/>
                <a:gd name="connsiteX85" fmla="*/ 300979 w 394611"/>
                <a:gd name="connsiteY85" fmla="*/ 159539 h 341359"/>
                <a:gd name="connsiteX86" fmla="*/ 293083 w 394611"/>
                <a:gd name="connsiteY86" fmla="*/ 121553 h 341359"/>
                <a:gd name="connsiteX87" fmla="*/ 258892 w 394611"/>
                <a:gd name="connsiteY87" fmla="*/ 102666 h 341359"/>
                <a:gd name="connsiteX88" fmla="*/ 197308 w 394611"/>
                <a:gd name="connsiteY88" fmla="*/ 93698 h 341359"/>
                <a:gd name="connsiteX89" fmla="*/ 135730 w 394611"/>
                <a:gd name="connsiteY89" fmla="*/ 102666 h 341359"/>
                <a:gd name="connsiteX90" fmla="*/ 104692 w 394611"/>
                <a:gd name="connsiteY90" fmla="*/ 118625 h 341359"/>
                <a:gd name="connsiteX91" fmla="*/ 101533 w 394611"/>
                <a:gd name="connsiteY91" fmla="*/ 121555 h 341359"/>
                <a:gd name="connsiteX92" fmla="*/ 94389 w 394611"/>
                <a:gd name="connsiteY92" fmla="*/ 140230 h 341359"/>
                <a:gd name="connsiteX93" fmla="*/ 80277 w 394611"/>
                <a:gd name="connsiteY93" fmla="*/ 135773 h 341359"/>
                <a:gd name="connsiteX94" fmla="*/ 88995 w 394611"/>
                <a:gd name="connsiteY94" fmla="*/ 113792 h 341359"/>
                <a:gd name="connsiteX95" fmla="*/ 91072 w 394611"/>
                <a:gd name="connsiteY95" fmla="*/ 111407 h 341359"/>
                <a:gd name="connsiteX96" fmla="*/ 197302 w 394611"/>
                <a:gd name="connsiteY96" fmla="*/ 79116 h 341359"/>
                <a:gd name="connsiteX97" fmla="*/ 303538 w 394611"/>
                <a:gd name="connsiteY97" fmla="*/ 111407 h 341359"/>
                <a:gd name="connsiteX98" fmla="*/ 314734 w 394611"/>
                <a:gd name="connsiteY98" fmla="*/ 139057 h 341359"/>
                <a:gd name="connsiteX99" fmla="*/ 315547 w 394611"/>
                <a:gd name="connsiteY99" fmla="*/ 163676 h 341359"/>
                <a:gd name="connsiteX100" fmla="*/ 332187 w 394611"/>
                <a:gd name="connsiteY100" fmla="*/ 169208 h 341359"/>
                <a:gd name="connsiteX101" fmla="*/ 331285 w 394611"/>
                <a:gd name="connsiteY101" fmla="*/ 137349 h 341359"/>
                <a:gd name="connsiteX102" fmla="*/ 315488 w 394611"/>
                <a:gd name="connsiteY102" fmla="*/ 99822 h 341359"/>
                <a:gd name="connsiteX103" fmla="*/ 271770 w 394611"/>
                <a:gd name="connsiteY103" fmla="*/ 74029 h 341359"/>
                <a:gd name="connsiteX104" fmla="*/ 197300 w 394611"/>
                <a:gd name="connsiteY104" fmla="*/ 62460 h 341359"/>
                <a:gd name="connsiteX105" fmla="*/ 122831 w 394611"/>
                <a:gd name="connsiteY105" fmla="*/ 74029 h 341359"/>
                <a:gd name="connsiteX106" fmla="*/ 79112 w 394611"/>
                <a:gd name="connsiteY106" fmla="*/ 99822 h 341359"/>
                <a:gd name="connsiteX107" fmla="*/ 72933 w 394611"/>
                <a:gd name="connsiteY107" fmla="*/ 107574 h 341359"/>
                <a:gd name="connsiteX108" fmla="*/ 64410 w 394611"/>
                <a:gd name="connsiteY108" fmla="*/ 129649 h 341359"/>
                <a:gd name="connsiteX109" fmla="*/ 50954 w 394611"/>
                <a:gd name="connsiteY109" fmla="*/ 122854 h 341359"/>
                <a:gd name="connsiteX110" fmla="*/ 60069 w 394611"/>
                <a:gd name="connsiteY110" fmla="*/ 100708 h 341359"/>
                <a:gd name="connsiteX111" fmla="*/ 68657 w 394611"/>
                <a:gd name="connsiteY111" fmla="*/ 89684 h 341359"/>
                <a:gd name="connsiteX112" fmla="*/ 197306 w 394611"/>
                <a:gd name="connsiteY112" fmla="*/ 47886 h 341359"/>
                <a:gd name="connsiteX113" fmla="*/ 325955 w 394611"/>
                <a:gd name="connsiteY113" fmla="*/ 89684 h 341359"/>
                <a:gd name="connsiteX114" fmla="*/ 345774 w 394611"/>
                <a:gd name="connsiteY114" fmla="*/ 135855 h 341359"/>
                <a:gd name="connsiteX115" fmla="*/ 346757 w 394611"/>
                <a:gd name="connsiteY115" fmla="*/ 175037 h 341359"/>
                <a:gd name="connsiteX116" fmla="*/ 363370 w 394611"/>
                <a:gd name="connsiteY116" fmla="*/ 183433 h 341359"/>
                <a:gd name="connsiteX117" fmla="*/ 362330 w 394611"/>
                <a:gd name="connsiteY117" fmla="*/ 134147 h 341359"/>
                <a:gd name="connsiteX118" fmla="*/ 337915 w 394611"/>
                <a:gd name="connsiteY118" fmla="*/ 78097 h 341359"/>
                <a:gd name="connsiteX119" fmla="*/ 197310 w 394611"/>
                <a:gd name="connsiteY119" fmla="*/ 31227 h 341359"/>
                <a:gd name="connsiteX120" fmla="*/ 56711 w 394611"/>
                <a:gd name="connsiteY120" fmla="*/ 78101 h 341359"/>
                <a:gd name="connsiteX121" fmla="*/ 51753 w 394611"/>
                <a:gd name="connsiteY121" fmla="*/ 83727 h 341359"/>
                <a:gd name="connsiteX122" fmla="*/ 36722 w 394611"/>
                <a:gd name="connsiteY122" fmla="*/ 111932 h 341359"/>
                <a:gd name="connsiteX123" fmla="*/ 33786 w 394611"/>
                <a:gd name="connsiteY123" fmla="*/ 84484 h 341359"/>
                <a:gd name="connsiteX124" fmla="*/ 51759 w 394611"/>
                <a:gd name="connsiteY124" fmla="*/ 62651 h 341359"/>
                <a:gd name="connsiteX125" fmla="*/ 111377 w 394611"/>
                <a:gd name="connsiteY125" fmla="*/ 29560 h 341359"/>
                <a:gd name="connsiteX126" fmla="*/ 197324 w 394611"/>
                <a:gd name="connsiteY126" fmla="*/ 16653 h 341359"/>
                <a:gd name="connsiteX127" fmla="*/ 283259 w 394611"/>
                <a:gd name="connsiteY127" fmla="*/ 29554 h 341359"/>
                <a:gd name="connsiteX128" fmla="*/ 348380 w 394611"/>
                <a:gd name="connsiteY128" fmla="*/ 67960 h 341359"/>
                <a:gd name="connsiteX129" fmla="*/ 376820 w 394611"/>
                <a:gd name="connsiteY129" fmla="*/ 132653 h 341359"/>
                <a:gd name="connsiteX130" fmla="*/ 377865 w 394611"/>
                <a:gd name="connsiteY130" fmla="*/ 193260 h 341359"/>
                <a:gd name="connsiteX131" fmla="*/ 393492 w 394611"/>
                <a:gd name="connsiteY131" fmla="*/ 209356 h 341359"/>
                <a:gd name="connsiteX132" fmla="*/ 394611 w 394611"/>
                <a:gd name="connsiteY132" fmla="*/ 176889 h 341359"/>
                <a:gd name="connsiteX133" fmla="*/ 394601 w 394611"/>
                <a:gd name="connsiteY133" fmla="*/ 176889 h 34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394611" h="341359">
                  <a:moveTo>
                    <a:pt x="394599" y="176899"/>
                  </a:moveTo>
                  <a:cubicBezTo>
                    <a:pt x="394599" y="152412"/>
                    <a:pt x="394599" y="142931"/>
                    <a:pt x="393359" y="130955"/>
                  </a:cubicBezTo>
                  <a:cubicBezTo>
                    <a:pt x="390264" y="100941"/>
                    <a:pt x="379153" y="75852"/>
                    <a:pt x="360326" y="56382"/>
                  </a:cubicBezTo>
                  <a:cubicBezTo>
                    <a:pt x="342465" y="37912"/>
                    <a:pt x="318284" y="23567"/>
                    <a:pt x="288449" y="13743"/>
                  </a:cubicBezTo>
                  <a:cubicBezTo>
                    <a:pt x="261162" y="4749"/>
                    <a:pt x="229643" y="0"/>
                    <a:pt x="197306" y="0"/>
                  </a:cubicBezTo>
                  <a:cubicBezTo>
                    <a:pt x="164969" y="0"/>
                    <a:pt x="133456" y="4749"/>
                    <a:pt x="106169" y="13737"/>
                  </a:cubicBezTo>
                  <a:cubicBezTo>
                    <a:pt x="85133" y="20663"/>
                    <a:pt x="66924" y="29848"/>
                    <a:pt x="51747" y="41132"/>
                  </a:cubicBezTo>
                  <a:cubicBezTo>
                    <a:pt x="45435" y="45822"/>
                    <a:pt x="39631" y="50867"/>
                    <a:pt x="34394" y="56275"/>
                  </a:cubicBezTo>
                  <a:cubicBezTo>
                    <a:pt x="29746" y="60773"/>
                    <a:pt x="24766" y="67336"/>
                    <a:pt x="19595" y="75776"/>
                  </a:cubicBezTo>
                  <a:cubicBezTo>
                    <a:pt x="10406" y="90776"/>
                    <a:pt x="12303" y="110202"/>
                    <a:pt x="24249" y="122989"/>
                  </a:cubicBezTo>
                  <a:cubicBezTo>
                    <a:pt x="33802" y="133210"/>
                    <a:pt x="53560" y="148015"/>
                    <a:pt x="110273" y="161746"/>
                  </a:cubicBezTo>
                  <a:cubicBezTo>
                    <a:pt x="136435" y="168081"/>
                    <a:pt x="165789" y="173448"/>
                    <a:pt x="195833" y="178878"/>
                  </a:cubicBezTo>
                  <a:cubicBezTo>
                    <a:pt x="226168" y="184357"/>
                    <a:pt x="256958" y="189923"/>
                    <a:pt x="283901" y="196703"/>
                  </a:cubicBezTo>
                  <a:cubicBezTo>
                    <a:pt x="283483" y="202572"/>
                    <a:pt x="282676" y="206602"/>
                    <a:pt x="281129" y="208210"/>
                  </a:cubicBezTo>
                  <a:cubicBezTo>
                    <a:pt x="278717" y="210705"/>
                    <a:pt x="274311" y="213909"/>
                    <a:pt x="267884" y="217119"/>
                  </a:cubicBezTo>
                  <a:cubicBezTo>
                    <a:pt x="254022" y="224035"/>
                    <a:pt x="230763" y="230989"/>
                    <a:pt x="197318" y="230989"/>
                  </a:cubicBezTo>
                  <a:cubicBezTo>
                    <a:pt x="148725" y="230989"/>
                    <a:pt x="121116" y="216088"/>
                    <a:pt x="113495" y="208210"/>
                  </a:cubicBezTo>
                  <a:cubicBezTo>
                    <a:pt x="111129" y="205761"/>
                    <a:pt x="110494" y="197671"/>
                    <a:pt x="110326" y="185990"/>
                  </a:cubicBezTo>
                  <a:cubicBezTo>
                    <a:pt x="104649" y="184652"/>
                    <a:pt x="99078" y="183261"/>
                    <a:pt x="93643" y="181818"/>
                  </a:cubicBezTo>
                  <a:cubicBezTo>
                    <a:pt x="93758" y="202334"/>
                    <a:pt x="94657" y="212687"/>
                    <a:pt x="101539" y="219804"/>
                  </a:cubicBezTo>
                  <a:cubicBezTo>
                    <a:pt x="108537" y="227038"/>
                    <a:pt x="120678" y="233748"/>
                    <a:pt x="135730" y="238691"/>
                  </a:cubicBezTo>
                  <a:cubicBezTo>
                    <a:pt x="153591" y="244555"/>
                    <a:pt x="174801" y="247659"/>
                    <a:pt x="197314" y="247659"/>
                  </a:cubicBezTo>
                  <a:cubicBezTo>
                    <a:pt x="219827" y="247659"/>
                    <a:pt x="241032" y="244561"/>
                    <a:pt x="258892" y="238691"/>
                  </a:cubicBezTo>
                  <a:cubicBezTo>
                    <a:pt x="271889" y="234423"/>
                    <a:pt x="282710" y="228841"/>
                    <a:pt x="289930" y="222732"/>
                  </a:cubicBezTo>
                  <a:cubicBezTo>
                    <a:pt x="291071" y="221770"/>
                    <a:pt x="292132" y="220792"/>
                    <a:pt x="293089" y="219802"/>
                  </a:cubicBezTo>
                  <a:cubicBezTo>
                    <a:pt x="297367" y="215382"/>
                    <a:pt x="299330" y="209702"/>
                    <a:pt x="300235" y="201121"/>
                  </a:cubicBezTo>
                  <a:cubicBezTo>
                    <a:pt x="305130" y="202549"/>
                    <a:pt x="309846" y="204030"/>
                    <a:pt x="314345" y="205573"/>
                  </a:cubicBezTo>
                  <a:cubicBezTo>
                    <a:pt x="313400" y="212219"/>
                    <a:pt x="311282" y="220505"/>
                    <a:pt x="305627" y="227554"/>
                  </a:cubicBezTo>
                  <a:cubicBezTo>
                    <a:pt x="304976" y="228364"/>
                    <a:pt x="304296" y="229162"/>
                    <a:pt x="303552" y="229938"/>
                  </a:cubicBezTo>
                  <a:cubicBezTo>
                    <a:pt x="288459" y="245547"/>
                    <a:pt x="252779" y="262231"/>
                    <a:pt x="197322" y="262231"/>
                  </a:cubicBezTo>
                  <a:cubicBezTo>
                    <a:pt x="141864" y="262231"/>
                    <a:pt x="106181" y="245549"/>
                    <a:pt x="91086" y="229938"/>
                  </a:cubicBezTo>
                  <a:cubicBezTo>
                    <a:pt x="82709" y="221277"/>
                    <a:pt x="80681" y="210009"/>
                    <a:pt x="79890" y="202289"/>
                  </a:cubicBezTo>
                  <a:cubicBezTo>
                    <a:pt x="79198" y="195590"/>
                    <a:pt x="79093" y="187805"/>
                    <a:pt x="79077" y="177669"/>
                  </a:cubicBezTo>
                  <a:cubicBezTo>
                    <a:pt x="73426" y="176093"/>
                    <a:pt x="63181" y="172414"/>
                    <a:pt x="62437" y="172138"/>
                  </a:cubicBezTo>
                  <a:cubicBezTo>
                    <a:pt x="62437" y="185548"/>
                    <a:pt x="62443" y="195271"/>
                    <a:pt x="63339" y="203996"/>
                  </a:cubicBezTo>
                  <a:cubicBezTo>
                    <a:pt x="64390" y="214181"/>
                    <a:pt x="67168" y="229150"/>
                    <a:pt x="79136" y="241523"/>
                  </a:cubicBezTo>
                  <a:cubicBezTo>
                    <a:pt x="88986" y="251708"/>
                    <a:pt x="104507" y="260866"/>
                    <a:pt x="122854" y="267317"/>
                  </a:cubicBezTo>
                  <a:cubicBezTo>
                    <a:pt x="144691" y="274994"/>
                    <a:pt x="169296" y="278886"/>
                    <a:pt x="197330" y="278886"/>
                  </a:cubicBezTo>
                  <a:cubicBezTo>
                    <a:pt x="225363" y="278886"/>
                    <a:pt x="249962" y="274994"/>
                    <a:pt x="271799" y="267317"/>
                  </a:cubicBezTo>
                  <a:cubicBezTo>
                    <a:pt x="290147" y="260866"/>
                    <a:pt x="305672" y="251708"/>
                    <a:pt x="315518" y="241523"/>
                  </a:cubicBezTo>
                  <a:cubicBezTo>
                    <a:pt x="317932" y="239028"/>
                    <a:pt x="319970" y="236420"/>
                    <a:pt x="321697" y="233772"/>
                  </a:cubicBezTo>
                  <a:cubicBezTo>
                    <a:pt x="326561" y="226316"/>
                    <a:pt x="328948" y="218512"/>
                    <a:pt x="330220" y="211695"/>
                  </a:cubicBezTo>
                  <a:cubicBezTo>
                    <a:pt x="335119" y="213843"/>
                    <a:pt x="339626" y="216100"/>
                    <a:pt x="343676" y="218496"/>
                  </a:cubicBezTo>
                  <a:cubicBezTo>
                    <a:pt x="342123" y="224994"/>
                    <a:pt x="339413" y="232851"/>
                    <a:pt x="334561" y="240641"/>
                  </a:cubicBezTo>
                  <a:cubicBezTo>
                    <a:pt x="332232" y="244385"/>
                    <a:pt x="329411" y="248113"/>
                    <a:pt x="325973" y="251667"/>
                  </a:cubicBezTo>
                  <a:cubicBezTo>
                    <a:pt x="300661" y="277842"/>
                    <a:pt x="252402" y="293466"/>
                    <a:pt x="197324" y="293466"/>
                  </a:cubicBezTo>
                  <a:cubicBezTo>
                    <a:pt x="142245" y="293466"/>
                    <a:pt x="93983" y="277842"/>
                    <a:pt x="68674" y="251667"/>
                  </a:cubicBezTo>
                  <a:cubicBezTo>
                    <a:pt x="51817" y="234234"/>
                    <a:pt x="49588" y="212603"/>
                    <a:pt x="48854" y="205495"/>
                  </a:cubicBezTo>
                  <a:cubicBezTo>
                    <a:pt x="47871" y="195967"/>
                    <a:pt x="47871" y="182896"/>
                    <a:pt x="47871" y="166313"/>
                  </a:cubicBezTo>
                  <a:cubicBezTo>
                    <a:pt x="41835" y="163647"/>
                    <a:pt x="36306" y="160856"/>
                    <a:pt x="31256" y="157916"/>
                  </a:cubicBezTo>
                  <a:cubicBezTo>
                    <a:pt x="31256" y="188738"/>
                    <a:pt x="31229" y="196822"/>
                    <a:pt x="32297" y="207202"/>
                  </a:cubicBezTo>
                  <a:cubicBezTo>
                    <a:pt x="33175" y="215732"/>
                    <a:pt x="35851" y="241678"/>
                    <a:pt x="56713" y="263252"/>
                  </a:cubicBezTo>
                  <a:cubicBezTo>
                    <a:pt x="85094" y="292603"/>
                    <a:pt x="137652" y="310123"/>
                    <a:pt x="197318" y="310123"/>
                  </a:cubicBezTo>
                  <a:cubicBezTo>
                    <a:pt x="256983" y="310123"/>
                    <a:pt x="309538" y="292599"/>
                    <a:pt x="337917" y="263246"/>
                  </a:cubicBezTo>
                  <a:cubicBezTo>
                    <a:pt x="339703" y="261402"/>
                    <a:pt x="341343" y="259518"/>
                    <a:pt x="342875" y="257621"/>
                  </a:cubicBezTo>
                  <a:cubicBezTo>
                    <a:pt x="350549" y="248103"/>
                    <a:pt x="355128" y="238136"/>
                    <a:pt x="357906" y="229416"/>
                  </a:cubicBezTo>
                  <a:cubicBezTo>
                    <a:pt x="365378" y="237015"/>
                    <a:pt x="366218" y="248584"/>
                    <a:pt x="360783" y="257308"/>
                  </a:cubicBezTo>
                  <a:cubicBezTo>
                    <a:pt x="356864" y="263594"/>
                    <a:pt x="352709" y="268989"/>
                    <a:pt x="348431" y="273329"/>
                  </a:cubicBezTo>
                  <a:lnTo>
                    <a:pt x="348378" y="273382"/>
                  </a:lnTo>
                  <a:cubicBezTo>
                    <a:pt x="346620" y="275201"/>
                    <a:pt x="344776" y="276967"/>
                    <a:pt x="342875" y="278696"/>
                  </a:cubicBezTo>
                  <a:cubicBezTo>
                    <a:pt x="327506" y="292683"/>
                    <a:pt x="307502" y="303801"/>
                    <a:pt x="283251" y="311787"/>
                  </a:cubicBezTo>
                  <a:cubicBezTo>
                    <a:pt x="257616" y="320231"/>
                    <a:pt x="227899" y="324695"/>
                    <a:pt x="197310" y="324695"/>
                  </a:cubicBezTo>
                  <a:cubicBezTo>
                    <a:pt x="166721" y="324695"/>
                    <a:pt x="137006" y="320231"/>
                    <a:pt x="111369" y="311793"/>
                  </a:cubicBezTo>
                  <a:cubicBezTo>
                    <a:pt x="84123" y="302819"/>
                    <a:pt x="62212" y="289896"/>
                    <a:pt x="46242" y="273388"/>
                  </a:cubicBezTo>
                  <a:cubicBezTo>
                    <a:pt x="30070" y="256668"/>
                    <a:pt x="20508" y="234899"/>
                    <a:pt x="17802" y="208693"/>
                  </a:cubicBezTo>
                  <a:cubicBezTo>
                    <a:pt x="16655" y="197567"/>
                    <a:pt x="16317" y="176750"/>
                    <a:pt x="16847" y="148156"/>
                  </a:cubicBezTo>
                  <a:cubicBezTo>
                    <a:pt x="16028" y="147501"/>
                    <a:pt x="7954" y="141308"/>
                    <a:pt x="1146" y="132011"/>
                  </a:cubicBezTo>
                  <a:cubicBezTo>
                    <a:pt x="-274" y="143712"/>
                    <a:pt x="27" y="171864"/>
                    <a:pt x="27" y="171864"/>
                  </a:cubicBezTo>
                  <a:cubicBezTo>
                    <a:pt x="27" y="186706"/>
                    <a:pt x="27" y="198428"/>
                    <a:pt x="1263" y="210406"/>
                  </a:cubicBezTo>
                  <a:cubicBezTo>
                    <a:pt x="4358" y="240418"/>
                    <a:pt x="15469" y="265509"/>
                    <a:pt x="34298" y="284977"/>
                  </a:cubicBezTo>
                  <a:cubicBezTo>
                    <a:pt x="52159" y="303447"/>
                    <a:pt x="76342" y="317792"/>
                    <a:pt x="106179" y="327623"/>
                  </a:cubicBezTo>
                  <a:cubicBezTo>
                    <a:pt x="133472" y="336610"/>
                    <a:pt x="164985" y="341359"/>
                    <a:pt x="197320" y="341359"/>
                  </a:cubicBezTo>
                  <a:cubicBezTo>
                    <a:pt x="229655" y="341359"/>
                    <a:pt x="261170" y="336610"/>
                    <a:pt x="288457" y="327623"/>
                  </a:cubicBezTo>
                  <a:cubicBezTo>
                    <a:pt x="309493" y="320697"/>
                    <a:pt x="327702" y="311511"/>
                    <a:pt x="342879" y="300227"/>
                  </a:cubicBezTo>
                  <a:cubicBezTo>
                    <a:pt x="349222" y="295516"/>
                    <a:pt x="355046" y="290446"/>
                    <a:pt x="360307" y="285004"/>
                  </a:cubicBezTo>
                  <a:cubicBezTo>
                    <a:pt x="365429" y="279796"/>
                    <a:pt x="370340" y="273445"/>
                    <a:pt x="374898" y="266133"/>
                  </a:cubicBezTo>
                  <a:cubicBezTo>
                    <a:pt x="384298" y="251053"/>
                    <a:pt x="382519" y="231458"/>
                    <a:pt x="370526" y="218529"/>
                  </a:cubicBezTo>
                  <a:cubicBezTo>
                    <a:pt x="358660" y="205739"/>
                    <a:pt x="336213" y="192223"/>
                    <a:pt x="284349" y="179611"/>
                  </a:cubicBezTo>
                  <a:cubicBezTo>
                    <a:pt x="258191" y="173251"/>
                    <a:pt x="228833" y="167909"/>
                    <a:pt x="198789" y="162479"/>
                  </a:cubicBezTo>
                  <a:cubicBezTo>
                    <a:pt x="168454" y="157003"/>
                    <a:pt x="137664" y="151434"/>
                    <a:pt x="110721" y="144655"/>
                  </a:cubicBezTo>
                  <a:cubicBezTo>
                    <a:pt x="111139" y="138787"/>
                    <a:pt x="111946" y="134756"/>
                    <a:pt x="113493" y="133150"/>
                  </a:cubicBezTo>
                  <a:cubicBezTo>
                    <a:pt x="115907" y="130654"/>
                    <a:pt x="120311" y="127450"/>
                    <a:pt x="126738" y="124240"/>
                  </a:cubicBezTo>
                  <a:cubicBezTo>
                    <a:pt x="140600" y="117324"/>
                    <a:pt x="163922" y="110371"/>
                    <a:pt x="197310" y="110371"/>
                  </a:cubicBezTo>
                  <a:cubicBezTo>
                    <a:pt x="246182" y="110371"/>
                    <a:pt x="273506" y="125271"/>
                    <a:pt x="281127" y="133150"/>
                  </a:cubicBezTo>
                  <a:cubicBezTo>
                    <a:pt x="283493" y="135599"/>
                    <a:pt x="284128" y="143688"/>
                    <a:pt x="284296" y="155367"/>
                  </a:cubicBezTo>
                  <a:cubicBezTo>
                    <a:pt x="289973" y="156705"/>
                    <a:pt x="295544" y="158096"/>
                    <a:pt x="300979" y="159539"/>
                  </a:cubicBezTo>
                  <a:cubicBezTo>
                    <a:pt x="300864" y="139023"/>
                    <a:pt x="299965" y="128671"/>
                    <a:pt x="293083" y="121553"/>
                  </a:cubicBezTo>
                  <a:cubicBezTo>
                    <a:pt x="286085" y="114320"/>
                    <a:pt x="273944" y="107609"/>
                    <a:pt x="258892" y="102666"/>
                  </a:cubicBezTo>
                  <a:cubicBezTo>
                    <a:pt x="241031" y="96802"/>
                    <a:pt x="219737" y="93698"/>
                    <a:pt x="197308" y="93698"/>
                  </a:cubicBezTo>
                  <a:cubicBezTo>
                    <a:pt x="174879" y="93698"/>
                    <a:pt x="153591" y="96796"/>
                    <a:pt x="135730" y="102666"/>
                  </a:cubicBezTo>
                  <a:cubicBezTo>
                    <a:pt x="122733" y="106934"/>
                    <a:pt x="111912" y="112516"/>
                    <a:pt x="104692" y="118625"/>
                  </a:cubicBezTo>
                  <a:cubicBezTo>
                    <a:pt x="103551" y="119587"/>
                    <a:pt x="102490" y="120565"/>
                    <a:pt x="101533" y="121555"/>
                  </a:cubicBezTo>
                  <a:cubicBezTo>
                    <a:pt x="97255" y="125975"/>
                    <a:pt x="95292" y="131653"/>
                    <a:pt x="94389" y="140230"/>
                  </a:cubicBezTo>
                  <a:cubicBezTo>
                    <a:pt x="89493" y="138802"/>
                    <a:pt x="84778" y="137322"/>
                    <a:pt x="80277" y="135773"/>
                  </a:cubicBezTo>
                  <a:cubicBezTo>
                    <a:pt x="81222" y="129126"/>
                    <a:pt x="83340" y="120841"/>
                    <a:pt x="88995" y="113792"/>
                  </a:cubicBezTo>
                  <a:cubicBezTo>
                    <a:pt x="89646" y="112984"/>
                    <a:pt x="90326" y="112184"/>
                    <a:pt x="91072" y="111407"/>
                  </a:cubicBezTo>
                  <a:cubicBezTo>
                    <a:pt x="106165" y="95799"/>
                    <a:pt x="142003" y="79116"/>
                    <a:pt x="197302" y="79116"/>
                  </a:cubicBezTo>
                  <a:cubicBezTo>
                    <a:pt x="252601" y="79116"/>
                    <a:pt x="288443" y="95799"/>
                    <a:pt x="303538" y="111407"/>
                  </a:cubicBezTo>
                  <a:cubicBezTo>
                    <a:pt x="311915" y="120068"/>
                    <a:pt x="313943" y="131337"/>
                    <a:pt x="314734" y="139057"/>
                  </a:cubicBezTo>
                  <a:cubicBezTo>
                    <a:pt x="315426" y="145756"/>
                    <a:pt x="315531" y="153541"/>
                    <a:pt x="315547" y="163676"/>
                  </a:cubicBezTo>
                  <a:cubicBezTo>
                    <a:pt x="320939" y="165157"/>
                    <a:pt x="331443" y="168932"/>
                    <a:pt x="332187" y="169208"/>
                  </a:cubicBezTo>
                  <a:cubicBezTo>
                    <a:pt x="332187" y="155798"/>
                    <a:pt x="332181" y="146075"/>
                    <a:pt x="331285" y="137349"/>
                  </a:cubicBezTo>
                  <a:cubicBezTo>
                    <a:pt x="330234" y="127164"/>
                    <a:pt x="327456" y="112196"/>
                    <a:pt x="315488" y="99822"/>
                  </a:cubicBezTo>
                  <a:cubicBezTo>
                    <a:pt x="305638" y="89638"/>
                    <a:pt x="290117" y="80480"/>
                    <a:pt x="271770" y="74029"/>
                  </a:cubicBezTo>
                  <a:cubicBezTo>
                    <a:pt x="249933" y="66352"/>
                    <a:pt x="224873" y="62460"/>
                    <a:pt x="197300" y="62460"/>
                  </a:cubicBezTo>
                  <a:cubicBezTo>
                    <a:pt x="169728" y="62460"/>
                    <a:pt x="144668" y="66352"/>
                    <a:pt x="122831" y="74029"/>
                  </a:cubicBezTo>
                  <a:cubicBezTo>
                    <a:pt x="104483" y="80480"/>
                    <a:pt x="88958" y="89638"/>
                    <a:pt x="79112" y="99822"/>
                  </a:cubicBezTo>
                  <a:cubicBezTo>
                    <a:pt x="76700" y="102318"/>
                    <a:pt x="74660" y="104925"/>
                    <a:pt x="72933" y="107574"/>
                  </a:cubicBezTo>
                  <a:cubicBezTo>
                    <a:pt x="68069" y="115030"/>
                    <a:pt x="65682" y="122834"/>
                    <a:pt x="64410" y="129649"/>
                  </a:cubicBezTo>
                  <a:cubicBezTo>
                    <a:pt x="59514" y="127503"/>
                    <a:pt x="55004" y="125244"/>
                    <a:pt x="50954" y="122854"/>
                  </a:cubicBezTo>
                  <a:cubicBezTo>
                    <a:pt x="52507" y="116356"/>
                    <a:pt x="55216" y="108497"/>
                    <a:pt x="60069" y="100708"/>
                  </a:cubicBezTo>
                  <a:cubicBezTo>
                    <a:pt x="62398" y="96965"/>
                    <a:pt x="65219" y="93236"/>
                    <a:pt x="68657" y="89684"/>
                  </a:cubicBezTo>
                  <a:cubicBezTo>
                    <a:pt x="93969" y="63510"/>
                    <a:pt x="142060" y="47886"/>
                    <a:pt x="197306" y="47886"/>
                  </a:cubicBezTo>
                  <a:cubicBezTo>
                    <a:pt x="252553" y="47886"/>
                    <a:pt x="300647" y="63510"/>
                    <a:pt x="325955" y="89684"/>
                  </a:cubicBezTo>
                  <a:cubicBezTo>
                    <a:pt x="342813" y="107118"/>
                    <a:pt x="345042" y="128749"/>
                    <a:pt x="345774" y="135855"/>
                  </a:cubicBezTo>
                  <a:cubicBezTo>
                    <a:pt x="346757" y="145384"/>
                    <a:pt x="346757" y="155260"/>
                    <a:pt x="346757" y="175037"/>
                  </a:cubicBezTo>
                  <a:cubicBezTo>
                    <a:pt x="352793" y="177702"/>
                    <a:pt x="358322" y="180494"/>
                    <a:pt x="363370" y="183433"/>
                  </a:cubicBezTo>
                  <a:cubicBezTo>
                    <a:pt x="363370" y="151047"/>
                    <a:pt x="363397" y="144528"/>
                    <a:pt x="362330" y="134147"/>
                  </a:cubicBezTo>
                  <a:cubicBezTo>
                    <a:pt x="361453" y="125617"/>
                    <a:pt x="358777" y="99672"/>
                    <a:pt x="337915" y="78097"/>
                  </a:cubicBezTo>
                  <a:cubicBezTo>
                    <a:pt x="309534" y="48746"/>
                    <a:pt x="256972" y="31227"/>
                    <a:pt x="197310" y="31227"/>
                  </a:cubicBezTo>
                  <a:cubicBezTo>
                    <a:pt x="137649" y="31227"/>
                    <a:pt x="85090" y="48750"/>
                    <a:pt x="56711" y="78101"/>
                  </a:cubicBezTo>
                  <a:cubicBezTo>
                    <a:pt x="54925" y="79946"/>
                    <a:pt x="53284" y="81829"/>
                    <a:pt x="51753" y="83727"/>
                  </a:cubicBezTo>
                  <a:cubicBezTo>
                    <a:pt x="44079" y="93244"/>
                    <a:pt x="39500" y="103218"/>
                    <a:pt x="36722" y="111932"/>
                  </a:cubicBezTo>
                  <a:cubicBezTo>
                    <a:pt x="29445" y="104444"/>
                    <a:pt x="28488" y="93113"/>
                    <a:pt x="33786" y="84484"/>
                  </a:cubicBezTo>
                  <a:cubicBezTo>
                    <a:pt x="41438" y="72016"/>
                    <a:pt x="46566" y="67416"/>
                    <a:pt x="51759" y="62651"/>
                  </a:cubicBezTo>
                  <a:cubicBezTo>
                    <a:pt x="67063" y="48598"/>
                    <a:pt x="87132" y="37547"/>
                    <a:pt x="111377" y="29560"/>
                  </a:cubicBezTo>
                  <a:cubicBezTo>
                    <a:pt x="137012" y="21116"/>
                    <a:pt x="166729" y="16653"/>
                    <a:pt x="197324" y="16653"/>
                  </a:cubicBezTo>
                  <a:cubicBezTo>
                    <a:pt x="227918" y="16653"/>
                    <a:pt x="257628" y="21116"/>
                    <a:pt x="283259" y="29554"/>
                  </a:cubicBezTo>
                  <a:cubicBezTo>
                    <a:pt x="310505" y="38528"/>
                    <a:pt x="332416" y="51451"/>
                    <a:pt x="348380" y="67960"/>
                  </a:cubicBezTo>
                  <a:cubicBezTo>
                    <a:pt x="364552" y="84679"/>
                    <a:pt x="374114" y="106449"/>
                    <a:pt x="376820" y="132653"/>
                  </a:cubicBezTo>
                  <a:cubicBezTo>
                    <a:pt x="377967" y="143778"/>
                    <a:pt x="378051" y="149685"/>
                    <a:pt x="377865" y="193260"/>
                  </a:cubicBezTo>
                  <a:cubicBezTo>
                    <a:pt x="378658" y="193894"/>
                    <a:pt x="387297" y="200742"/>
                    <a:pt x="393492" y="209356"/>
                  </a:cubicBezTo>
                  <a:cubicBezTo>
                    <a:pt x="394648" y="199083"/>
                    <a:pt x="394611" y="188765"/>
                    <a:pt x="394611" y="176889"/>
                  </a:cubicBezTo>
                  <a:lnTo>
                    <a:pt x="394601" y="176889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48" name="Graphic 47">
            <a:extLst>
              <a:ext uri="{FF2B5EF4-FFF2-40B4-BE49-F238E27FC236}">
                <a16:creationId xmlns:a16="http://schemas.microsoft.com/office/drawing/2014/main" id="{A902C098-6C9F-D476-0D92-5C93202DEE1C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7081024" y="5945772"/>
            <a:ext cx="2105262" cy="4511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2365394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ullet Style Slide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8F4CA406-E264-A259-8033-8A7837A5F3E3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id="{057E1BA2-440E-546F-E0EC-BE35BE78FB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  <a:p>
            <a:endParaRPr lang="en-US"/>
          </a:p>
        </p:txBody>
      </p:sp>
      <p:sp>
        <p:nvSpPr>
          <p:cNvPr id="2" name="TextBox 20">
            <a:extLst>
              <a:ext uri="{FF2B5EF4-FFF2-40B4-BE49-F238E27FC236}">
                <a16:creationId xmlns:a16="http://schemas.microsoft.com/office/drawing/2014/main" id="{B23678A4-61A9-4E45-A3BF-0CCEDB8B331D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8E3F5277-7139-1207-BDC7-F4B08E1E29A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8E37CACE-2C44-4ACC-70F5-327EFEE09316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5DBCBE7-9684-789C-AA43-966C9228B732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DBB87FDB-8DD2-4670-3D08-E0BEDF4BC73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9601" y="1652261"/>
            <a:ext cx="9689431" cy="397846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Lorem ipsum</a:t>
            </a:r>
          </a:p>
          <a:p>
            <a:pPr lvl="1"/>
            <a:r>
              <a:rPr lang="en-US"/>
              <a:t>Lorem ipsum</a:t>
            </a:r>
          </a:p>
          <a:p>
            <a:pPr lvl="2"/>
            <a:r>
              <a:rPr lang="en-US"/>
              <a:t>Lorem ipsum</a:t>
            </a:r>
          </a:p>
          <a:p>
            <a:pPr lvl="3"/>
            <a:r>
              <a:rPr lang="en-US"/>
              <a:t>Lorem ipsum</a:t>
            </a:r>
          </a:p>
        </p:txBody>
      </p:sp>
    </p:spTree>
    <p:extLst>
      <p:ext uri="{BB962C8B-B14F-4D97-AF65-F5344CB8AC3E}">
        <p14:creationId xmlns:p14="http://schemas.microsoft.com/office/powerpoint/2010/main" val="63266733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ullet Style Slide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8F4CA406-E264-A259-8033-8A7837A5F3E3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id="{057E1BA2-440E-546F-E0EC-BE35BE78FB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  <a:p>
            <a:endParaRPr lang="en-US"/>
          </a:p>
        </p:txBody>
      </p:sp>
      <p:sp>
        <p:nvSpPr>
          <p:cNvPr id="2" name="TextBox 20">
            <a:extLst>
              <a:ext uri="{FF2B5EF4-FFF2-40B4-BE49-F238E27FC236}">
                <a16:creationId xmlns:a16="http://schemas.microsoft.com/office/drawing/2014/main" id="{B23678A4-61A9-4E45-A3BF-0CCEDB8B331D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8E3F5277-7139-1207-BDC7-F4B08E1E29A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8E37CACE-2C44-4ACC-70F5-327EFEE09316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5DBCBE7-9684-789C-AA43-966C9228B732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DBB87FDB-8DD2-4670-3D08-E0BEDF4BC73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9601" y="1652261"/>
            <a:ext cx="9689431" cy="397846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Lorem ipsum</a:t>
            </a:r>
          </a:p>
          <a:p>
            <a:pPr lvl="1"/>
            <a:r>
              <a:rPr lang="en-US"/>
              <a:t>Lorem ipsum</a:t>
            </a:r>
          </a:p>
          <a:p>
            <a:pPr lvl="2"/>
            <a:r>
              <a:rPr lang="en-US"/>
              <a:t>Lorem ipsum</a:t>
            </a:r>
          </a:p>
          <a:p>
            <a:pPr lvl="3"/>
            <a:r>
              <a:rPr lang="en-US"/>
              <a:t>Lorem ipsum</a:t>
            </a:r>
          </a:p>
        </p:txBody>
      </p:sp>
    </p:spTree>
    <p:extLst>
      <p:ext uri="{BB962C8B-B14F-4D97-AF65-F5344CB8AC3E}">
        <p14:creationId xmlns:p14="http://schemas.microsoft.com/office/powerpoint/2010/main" val="632667332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 Style Slide_3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56735FBC-F916-3CBE-D3B7-304735E939F9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" name="Text Placeholder 13">
            <a:extLst>
              <a:ext uri="{FF2B5EF4-FFF2-40B4-BE49-F238E27FC236}">
                <a16:creationId xmlns:a16="http://schemas.microsoft.com/office/drawing/2014/main" id="{CE840601-3A6A-F981-109B-02896B85736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9601" y="1815720"/>
            <a:ext cx="5073184" cy="364859"/>
          </a:xfrm>
          <a:prstGeom prst="rect">
            <a:avLst/>
          </a:prstGeom>
        </p:spPr>
        <p:txBody>
          <a:bodyPr lIns="0" tIns="0" rIns="0" bIns="0"/>
          <a:lstStyle>
            <a:lvl1pPr>
              <a:defRPr sz="22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a subhead</a:t>
            </a:r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1DAA687E-3A88-963C-9057-2BE5F1A2E6F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0" y="685127"/>
            <a:ext cx="9325969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  <a:p>
            <a:endParaRPr lang="en-US"/>
          </a:p>
        </p:txBody>
      </p:sp>
      <p:sp>
        <p:nvSpPr>
          <p:cNvPr id="25" name="Text Placeholder 9">
            <a:extLst>
              <a:ext uri="{FF2B5EF4-FFF2-40B4-BE49-F238E27FC236}">
                <a16:creationId xmlns:a16="http://schemas.microsoft.com/office/drawing/2014/main" id="{CABDC89E-4108-9659-7F4F-92D64D81B72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09600" y="344033"/>
            <a:ext cx="3839852" cy="180849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7" name="Text Placeholder 13">
            <a:extLst>
              <a:ext uri="{FF2B5EF4-FFF2-40B4-BE49-F238E27FC236}">
                <a16:creationId xmlns:a16="http://schemas.microsoft.com/office/drawing/2014/main" id="{0E420B42-4659-49A1-D925-B4FFE7A15E6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500118" y="1815720"/>
            <a:ext cx="5090172" cy="364859"/>
          </a:xfrm>
          <a:prstGeom prst="rect">
            <a:avLst/>
          </a:prstGeom>
        </p:spPr>
        <p:txBody>
          <a:bodyPr lIns="0" tIns="0" rIns="0" bIns="0"/>
          <a:lstStyle>
            <a:lvl1pPr>
              <a:defRPr sz="22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a subhead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49C6F84-BA14-B01D-29CF-287F26A5FBB7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46586D8D-4D19-1E99-99DD-187B75662CC1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CF6CB129-F2B6-D879-8ED1-72C73BE25D4F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22B5286A-B513-4D6F-FDCC-988066C985D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A112306A-A364-EDAA-FAEB-DD982DC1F337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C1BB870B-3DF3-EF63-6EEA-A01084FDC95E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587022" y="2322638"/>
            <a:ext cx="5095763" cy="342845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Lorem ipsum</a:t>
            </a:r>
          </a:p>
          <a:p>
            <a:pPr lvl="1"/>
            <a:endParaRPr lang="en-US"/>
          </a:p>
          <a:p>
            <a:pPr lvl="2"/>
            <a:endParaRPr lang="en-US"/>
          </a:p>
          <a:p>
            <a:pPr lvl="3"/>
            <a:endParaRPr lang="en-US"/>
          </a:p>
        </p:txBody>
      </p:sp>
      <p:sp>
        <p:nvSpPr>
          <p:cNvPr id="28" name="Text Placeholder 7">
            <a:extLst>
              <a:ext uri="{FF2B5EF4-FFF2-40B4-BE49-F238E27FC236}">
                <a16:creationId xmlns:a16="http://schemas.microsoft.com/office/drawing/2014/main" id="{79079E00-3868-2F7B-09F9-C3493F82DA97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494527" y="2322638"/>
            <a:ext cx="5095763" cy="342845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Lorem ipsum</a:t>
            </a:r>
          </a:p>
          <a:p>
            <a:pPr lvl="1"/>
            <a:endParaRPr lang="en-US"/>
          </a:p>
          <a:p>
            <a:pPr lvl="2"/>
            <a:endParaRPr lang="en-US"/>
          </a:p>
          <a:p>
            <a:pPr lvl="3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3351775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 Style Slide_4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0696BCE1-C2EA-6500-E16E-2E0E838AA92B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96E662FA-71E8-91C9-9E2D-C02F2D54880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0193EC97-8B50-6DDF-7117-8D28CFF7D0F2}"/>
              </a:ext>
            </a:extLst>
          </p:cNvPr>
          <p:cNvGrpSpPr/>
          <p:nvPr/>
        </p:nvGrpSpPr>
        <p:grpSpPr>
          <a:xfrm>
            <a:off x="10345004" y="495274"/>
            <a:ext cx="2799343" cy="434034"/>
            <a:chOff x="7573955" y="3084660"/>
            <a:chExt cx="4515315" cy="700093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9DD81C17-8752-C131-4761-E609EC8E5B3B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16715B68-EFE5-34CD-2F2B-B78BA94C8EBD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FF097E58-EE77-6531-3824-C1F784109B98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819F2E82-F90F-A295-D792-CF34B608210D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65620753-5B0C-9C00-4631-EBBEA1D977A8}"/>
              </a:ext>
            </a:extLst>
          </p:cNvPr>
          <p:cNvGrpSpPr/>
          <p:nvPr/>
        </p:nvGrpSpPr>
        <p:grpSpPr>
          <a:xfrm rot="10800000">
            <a:off x="2812" y="5401431"/>
            <a:ext cx="2404624" cy="560807"/>
            <a:chOff x="8200941" y="3816054"/>
            <a:chExt cx="3986871" cy="929819"/>
          </a:xfrm>
        </p:grpSpPr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73D6DC9F-E33B-77EA-E1DB-9A6BC6834372}"/>
                </a:ext>
              </a:extLst>
            </p:cNvPr>
            <p:cNvSpPr/>
            <p:nvPr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5875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F5438B93-FBF9-EB28-C386-E861D6DC0AB4}"/>
                </a:ext>
              </a:extLst>
            </p:cNvPr>
            <p:cNvSpPr/>
            <p:nvPr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5875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860A42CA-19F6-5F07-7C1B-A67518DDCF6E}"/>
                </a:ext>
              </a:extLst>
            </p:cNvPr>
            <p:cNvSpPr/>
            <p:nvPr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5875" cap="flat">
              <a:solidFill>
                <a:srgbClr val="818BFB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FD6EBCA-C04C-B153-A68C-3D4870B3E6D3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8845EC39-7E02-E9D7-8700-69E586ED18D3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0B01F8F5-983D-AE68-E073-253A16250CFC}"/>
              </a:ext>
            </a:extLst>
          </p:cNvPr>
          <p:cNvGrpSpPr/>
          <p:nvPr userDrawn="1"/>
        </p:nvGrpSpPr>
        <p:grpSpPr>
          <a:xfrm>
            <a:off x="10345004" y="495274"/>
            <a:ext cx="2799343" cy="434034"/>
            <a:chOff x="7573955" y="3084660"/>
            <a:chExt cx="4515315" cy="700093"/>
          </a:xfrm>
        </p:grpSpPr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F5E32254-A2C8-9A55-7F90-18CAF945AA0D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0E989BA2-DCB4-40F5-A806-7B0ED6BDEF10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54A519F5-4365-2702-56DD-D6AB676D261A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2817A92D-3FB4-36C8-CF3A-B9946111D1BA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F591E22B-097E-C1C2-502E-D65079EC37F3}"/>
              </a:ext>
            </a:extLst>
          </p:cNvPr>
          <p:cNvGrpSpPr/>
          <p:nvPr userDrawn="1"/>
        </p:nvGrpSpPr>
        <p:grpSpPr>
          <a:xfrm rot="10800000">
            <a:off x="2812" y="5401431"/>
            <a:ext cx="2404624" cy="560807"/>
            <a:chOff x="8200941" y="3816054"/>
            <a:chExt cx="3986871" cy="929819"/>
          </a:xfrm>
        </p:grpSpPr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1D807DBA-DA2C-B96C-2F4E-A89BF13EA100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5875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49DDCCEA-FE91-6B34-9B84-1FD2E4C113A2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5875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E4F7A87A-C4C3-B182-8081-6DDC47E1B65E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5875" cap="flat">
              <a:solidFill>
                <a:srgbClr val="818BFB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2" name="Rectangle 31">
            <a:extLst>
              <a:ext uri="{FF2B5EF4-FFF2-40B4-BE49-F238E27FC236}">
                <a16:creationId xmlns:a16="http://schemas.microsoft.com/office/drawing/2014/main" id="{B93FFD96-2E15-7A86-0EEC-F703CB0315EA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7" name="Text Placeholder 7">
            <a:extLst>
              <a:ext uri="{FF2B5EF4-FFF2-40B4-BE49-F238E27FC236}">
                <a16:creationId xmlns:a16="http://schemas.microsoft.com/office/drawing/2014/main" id="{B7D2BF17-96D2-E4D5-D8E1-7AD4B72B5CDF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587022" y="1775089"/>
            <a:ext cx="4474259" cy="225538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Lorem ipsum</a:t>
            </a:r>
          </a:p>
          <a:p>
            <a:pPr lvl="1"/>
            <a:endParaRPr lang="en-US"/>
          </a:p>
          <a:p>
            <a:pPr lvl="2"/>
            <a:endParaRPr lang="en-US"/>
          </a:p>
          <a:p>
            <a:pPr lvl="3"/>
            <a:endParaRPr lang="en-US"/>
          </a:p>
          <a:p>
            <a:pPr lvl="2"/>
            <a:endParaRPr lang="en-US"/>
          </a:p>
          <a:p>
            <a:pPr lvl="3"/>
            <a:endParaRPr lang="en-US"/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E11215AD-608D-3F1C-97C5-962DB49478F0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6606893" y="1775089"/>
            <a:ext cx="4474259" cy="225538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Lorem ipsum</a:t>
            </a:r>
          </a:p>
          <a:p>
            <a:pPr lvl="1"/>
            <a:endParaRPr lang="en-US"/>
          </a:p>
          <a:p>
            <a:pPr lvl="2"/>
            <a:endParaRPr lang="en-US"/>
          </a:p>
          <a:p>
            <a:pPr lvl="3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7389380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 Style Slide_5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>
            <a:extLst>
              <a:ext uri="{FF2B5EF4-FFF2-40B4-BE49-F238E27FC236}">
                <a16:creationId xmlns:a16="http://schemas.microsoft.com/office/drawing/2014/main" id="{5690370B-6D72-EC6B-9492-57DE1B3ACF7D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8CB0DFC2-6E7A-2087-B2FF-C34E229FBC8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8931734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  <a:p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7119AB19-A739-F017-7E49-65308FA280C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09599" y="1091338"/>
            <a:ext cx="6438899" cy="200055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09AD7E5C-2506-18F2-A51E-D6066EAAEDA1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C221F12F-F0E3-19D5-8000-F64E8E73D36C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28E4CF9E-F537-866A-299C-1E265EA91BAF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80D5093-C9ED-2977-B248-25C4B043D342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9B228FE3-A199-3E2B-BDE5-0FE9C56EABA9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742C70D9-6BD0-6044-3AF0-3CDE981BCF84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431338" y="2245385"/>
            <a:ext cx="3172068" cy="236361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marR="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Clr>
                <a:srgbClr val="000000"/>
              </a:buClr>
              <a:buFont typeface="Arial" panose="020B0604020202020204" pitchFamily="34" charset="0"/>
              <a:buChar char="•"/>
              <a:defRPr lang="en-US" sz="1400" b="0" i="0" u="none" strike="noStrike" kern="1200" cap="none" dirty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5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9421A805-061D-C799-8D77-836DBAC34F61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8294540" y="2245385"/>
            <a:ext cx="3172068" cy="236361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marR="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Clr>
                <a:srgbClr val="000000"/>
              </a:buClr>
              <a:buFont typeface="Arial" panose="020B0604020202020204" pitchFamily="34" charset="0"/>
              <a:buChar char="•"/>
              <a:defRPr lang="en-US" sz="1400" b="0" i="0" u="none" strike="noStrike" kern="1200" cap="none" dirty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5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7B6CBFA5-1245-0A4C-99D7-C69D1B185489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576975" y="2245385"/>
            <a:ext cx="3172068" cy="236361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5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0377850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 Style Slide_6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372F36F2-08A8-5EFD-3CEA-28F44798290A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" name="Text Placeholder 13">
            <a:extLst>
              <a:ext uri="{FF2B5EF4-FFF2-40B4-BE49-F238E27FC236}">
                <a16:creationId xmlns:a16="http://schemas.microsoft.com/office/drawing/2014/main" id="{CE840601-3A6A-F981-109B-02896B85736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9600" y="1615273"/>
            <a:ext cx="8684881" cy="321763"/>
          </a:xfrm>
          <a:prstGeom prst="rect">
            <a:avLst/>
          </a:prstGeom>
        </p:spPr>
        <p:txBody>
          <a:bodyPr lIns="0" tIns="0" rIns="0" bIns="0"/>
          <a:lstStyle>
            <a:lvl1pPr>
              <a:defRPr sz="22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Heading 1</a:t>
            </a:r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1DAA687E-3A88-963C-9057-2BE5F1A2E6F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0" y="685127"/>
            <a:ext cx="9080309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</p:txBody>
      </p:sp>
      <p:sp>
        <p:nvSpPr>
          <p:cNvPr id="25" name="Text Placeholder 9">
            <a:extLst>
              <a:ext uri="{FF2B5EF4-FFF2-40B4-BE49-F238E27FC236}">
                <a16:creationId xmlns:a16="http://schemas.microsoft.com/office/drawing/2014/main" id="{CABDC89E-4108-9659-7F4F-92D64D81B72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09600" y="344033"/>
            <a:ext cx="3839852" cy="180849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1B38B49C-178D-CFB7-4156-8E56286D065E}"/>
              </a:ext>
            </a:extLst>
          </p:cNvPr>
          <p:cNvGrpSpPr/>
          <p:nvPr/>
        </p:nvGrpSpPr>
        <p:grpSpPr>
          <a:xfrm>
            <a:off x="9535782" y="5062958"/>
            <a:ext cx="2656218" cy="982242"/>
            <a:chOff x="9535782" y="4462389"/>
            <a:chExt cx="2656218" cy="982242"/>
          </a:xfrm>
        </p:grpSpPr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868EEA0D-233D-9EE8-2BA5-572BACA13673}"/>
                </a:ext>
              </a:extLst>
            </p:cNvPr>
            <p:cNvSpPr/>
            <p:nvPr/>
          </p:nvSpPr>
          <p:spPr>
            <a:xfrm>
              <a:off x="10283894" y="4462389"/>
              <a:ext cx="1908106" cy="388434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00B2AF68-769F-DA9A-FDAD-1F87C6D8594C}"/>
                </a:ext>
              </a:extLst>
            </p:cNvPr>
            <p:cNvSpPr/>
            <p:nvPr/>
          </p:nvSpPr>
          <p:spPr>
            <a:xfrm>
              <a:off x="10338957" y="4506901"/>
              <a:ext cx="1853042" cy="299344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E870B34F-89B8-8308-930E-8B2A29DD7DAC}"/>
                </a:ext>
              </a:extLst>
            </p:cNvPr>
            <p:cNvSpPr/>
            <p:nvPr/>
          </p:nvSpPr>
          <p:spPr>
            <a:xfrm>
              <a:off x="9535782" y="5056224"/>
              <a:ext cx="1468155" cy="388407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DE5F9CE4-5E57-BC27-866A-D2F17B89DFB6}"/>
                </a:ext>
              </a:extLst>
            </p:cNvPr>
            <p:cNvSpPr/>
            <p:nvPr/>
          </p:nvSpPr>
          <p:spPr>
            <a:xfrm>
              <a:off x="11661285" y="5056237"/>
              <a:ext cx="530715" cy="388367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CD57210A-6118-1B87-28F5-8F19C28598A4}"/>
                </a:ext>
              </a:extLst>
            </p:cNvPr>
            <p:cNvSpPr/>
            <p:nvPr/>
          </p:nvSpPr>
          <p:spPr>
            <a:xfrm>
              <a:off x="9590805" y="5100754"/>
              <a:ext cx="1357545" cy="299344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A0BEDC51-8895-8290-9B9A-E3EAA57D105E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D95BA273-4162-15FC-9D3B-9A85B8EA2252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7E0C9959-CDB4-FAFB-4B5A-925C4729E242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532144A3-476A-2A7D-C886-658BC1E26267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ADC98148-582E-BF4C-0ECB-795F056FE5C2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1DD66241-E9D2-967F-D1E7-4B70C5B4ECCF}"/>
              </a:ext>
            </a:extLst>
          </p:cNvPr>
          <p:cNvGrpSpPr/>
          <p:nvPr userDrawn="1"/>
        </p:nvGrpSpPr>
        <p:grpSpPr>
          <a:xfrm>
            <a:off x="9535782" y="5062958"/>
            <a:ext cx="2656218" cy="982242"/>
            <a:chOff x="9535782" y="4462389"/>
            <a:chExt cx="2656218" cy="982242"/>
          </a:xfrm>
        </p:grpSpPr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97FB614D-50E8-0D18-A862-413A29DDCF2F}"/>
                </a:ext>
              </a:extLst>
            </p:cNvPr>
            <p:cNvSpPr/>
            <p:nvPr/>
          </p:nvSpPr>
          <p:spPr>
            <a:xfrm>
              <a:off x="10283894" y="4462389"/>
              <a:ext cx="1908106" cy="388434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264594F4-E1EB-2B64-85FB-3D4223791C80}"/>
                </a:ext>
              </a:extLst>
            </p:cNvPr>
            <p:cNvSpPr/>
            <p:nvPr/>
          </p:nvSpPr>
          <p:spPr>
            <a:xfrm>
              <a:off x="10338957" y="4506901"/>
              <a:ext cx="1853042" cy="299344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29EBB577-2DE7-3DF0-1FC5-B79ED943B969}"/>
                </a:ext>
              </a:extLst>
            </p:cNvPr>
            <p:cNvSpPr/>
            <p:nvPr/>
          </p:nvSpPr>
          <p:spPr>
            <a:xfrm>
              <a:off x="9535782" y="5056224"/>
              <a:ext cx="1468155" cy="388407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5E6324F9-C795-A412-725A-C01F0C567885}"/>
                </a:ext>
              </a:extLst>
            </p:cNvPr>
            <p:cNvSpPr/>
            <p:nvPr/>
          </p:nvSpPr>
          <p:spPr>
            <a:xfrm>
              <a:off x="11661285" y="5056237"/>
              <a:ext cx="530715" cy="388367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97522842-54AE-00D9-9F16-B9343C13D9FC}"/>
                </a:ext>
              </a:extLst>
            </p:cNvPr>
            <p:cNvSpPr/>
            <p:nvPr/>
          </p:nvSpPr>
          <p:spPr>
            <a:xfrm>
              <a:off x="9590805" y="5100754"/>
              <a:ext cx="1357545" cy="299344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7" name="Text Placeholder 7">
            <a:extLst>
              <a:ext uri="{FF2B5EF4-FFF2-40B4-BE49-F238E27FC236}">
                <a16:creationId xmlns:a16="http://schemas.microsoft.com/office/drawing/2014/main" id="{63539720-3051-F007-B7B0-B26660BFD6E0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591130" y="2019051"/>
            <a:ext cx="8721036" cy="80607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marR="0" indent="-228600" algn="l" defTabSz="914400" rtl="0" eaLnBrk="1" fontAlgn="auto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Item 1</a:t>
            </a:r>
          </a:p>
        </p:txBody>
      </p:sp>
      <p:sp>
        <p:nvSpPr>
          <p:cNvPr id="38" name="Text Placeholder 13">
            <a:extLst>
              <a:ext uri="{FF2B5EF4-FFF2-40B4-BE49-F238E27FC236}">
                <a16:creationId xmlns:a16="http://schemas.microsoft.com/office/drawing/2014/main" id="{65602493-F5E8-700F-7C2E-DA98C55EAA74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9600" y="3042443"/>
            <a:ext cx="8684881" cy="321763"/>
          </a:xfrm>
          <a:prstGeom prst="rect">
            <a:avLst/>
          </a:prstGeom>
        </p:spPr>
        <p:txBody>
          <a:bodyPr lIns="0" tIns="0" rIns="0" bIns="0"/>
          <a:lstStyle>
            <a:lvl1pPr>
              <a:defRPr sz="22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r>
              <a:rPr lang="en-US"/>
              <a:t>Heading 2</a:t>
            </a:r>
          </a:p>
        </p:txBody>
      </p:sp>
      <p:sp>
        <p:nvSpPr>
          <p:cNvPr id="39" name="Text Placeholder 7">
            <a:extLst>
              <a:ext uri="{FF2B5EF4-FFF2-40B4-BE49-F238E27FC236}">
                <a16:creationId xmlns:a16="http://schemas.microsoft.com/office/drawing/2014/main" id="{FF5C371D-8E62-5F36-FF7F-C1F3AFF3F57B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591130" y="3446221"/>
            <a:ext cx="8721036" cy="74228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Item 1</a:t>
            </a:r>
          </a:p>
          <a:p>
            <a:endParaRPr lang="en-US"/>
          </a:p>
        </p:txBody>
      </p:sp>
      <p:sp>
        <p:nvSpPr>
          <p:cNvPr id="40" name="Text Placeholder 13">
            <a:extLst>
              <a:ext uri="{FF2B5EF4-FFF2-40B4-BE49-F238E27FC236}">
                <a16:creationId xmlns:a16="http://schemas.microsoft.com/office/drawing/2014/main" id="{7778426F-1BD9-066B-53C9-B9AFEEC0276C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609600" y="4469614"/>
            <a:ext cx="8684881" cy="321763"/>
          </a:xfrm>
          <a:prstGeom prst="rect">
            <a:avLst/>
          </a:prstGeom>
        </p:spPr>
        <p:txBody>
          <a:bodyPr lIns="0" tIns="0" rIns="0" bIns="0"/>
          <a:lstStyle>
            <a:lvl1pPr>
              <a:defRPr sz="22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r>
              <a:rPr lang="en-US"/>
              <a:t>Heading </a:t>
            </a:r>
          </a:p>
        </p:txBody>
      </p:sp>
      <p:sp>
        <p:nvSpPr>
          <p:cNvPr id="41" name="Text Placeholder 7">
            <a:extLst>
              <a:ext uri="{FF2B5EF4-FFF2-40B4-BE49-F238E27FC236}">
                <a16:creationId xmlns:a16="http://schemas.microsoft.com/office/drawing/2014/main" id="{CB52CA27-E2C0-4B04-3344-1F984661BA95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591130" y="4873392"/>
            <a:ext cx="8721036" cy="74228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Item 1</a:t>
            </a:r>
          </a:p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0860455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ext Heavy Slide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B4BFFD4F-A8A5-2199-3530-9B8CE83F1270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8CB0DFC2-6E7A-2087-B2FF-C34E229FBC8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8931734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  <a:p>
            <a:endParaRPr lang="en-US"/>
          </a:p>
          <a:p>
            <a:endParaRPr lang="en-US"/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B0A05DA7-88FD-A3E7-6C7A-1AD47399EDA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09599" y="1091338"/>
            <a:ext cx="6438899" cy="200055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30CBCEBF-7ACA-AC32-EB95-90542311AF13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587022" y="1804717"/>
            <a:ext cx="8954313" cy="200055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>
              <a:defRPr sz="1400" b="1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FEEBA25-5EC9-4846-EBC5-350325506C5D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DA1BC57C-3B6B-04CF-084D-178D3DFA9B2C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ACD7F0DC-6C66-FAA0-719B-9C60A19D3EDF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B7C7C40B-E449-5930-988C-507BEA846E97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60268B61-540A-C11F-D538-3E78036B33D2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A34A2325-BFFB-3186-D993-52D895E8D32C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587017" y="2129131"/>
            <a:ext cx="8954312" cy="283666"/>
          </a:xfrm>
          <a:prstGeom prst="rect">
            <a:avLst/>
          </a:prstGeom>
        </p:spPr>
        <p:txBody>
          <a:bodyPr vert="horz" lIns="0" tIns="45720" rIns="91440" bIns="45720" rtlCol="0">
            <a:noAutofit/>
          </a:bodyPr>
          <a:lstStyle>
            <a:lvl1pPr marL="171450" indent="-17145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1450" marR="0" lvl="0" indent="-1714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Lorem Ipsum is simply dummy text</a:t>
            </a:r>
          </a:p>
          <a:p>
            <a:endParaRPr lang="en-US"/>
          </a:p>
        </p:txBody>
      </p:sp>
      <p:sp>
        <p:nvSpPr>
          <p:cNvPr id="42" name="Text Placeholder 9">
            <a:extLst>
              <a:ext uri="{FF2B5EF4-FFF2-40B4-BE49-F238E27FC236}">
                <a16:creationId xmlns:a16="http://schemas.microsoft.com/office/drawing/2014/main" id="{160E316C-2482-01D6-C911-C8A9CC8A213D}"/>
              </a:ext>
            </a:extLst>
          </p:cNvPr>
          <p:cNvSpPr>
            <a:spLocks noGrp="1"/>
          </p:cNvSpPr>
          <p:nvPr>
            <p:ph type="body" sz="quarter" idx="49"/>
          </p:nvPr>
        </p:nvSpPr>
        <p:spPr>
          <a:xfrm>
            <a:off x="587022" y="2831478"/>
            <a:ext cx="8954313" cy="200055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>
              <a:defRPr sz="1400" b="1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3" name="Text Placeholder 7">
            <a:extLst>
              <a:ext uri="{FF2B5EF4-FFF2-40B4-BE49-F238E27FC236}">
                <a16:creationId xmlns:a16="http://schemas.microsoft.com/office/drawing/2014/main" id="{C4A9E7D0-3069-A332-4F2D-3B82CCE61213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587017" y="3155892"/>
            <a:ext cx="8954312" cy="283666"/>
          </a:xfrm>
          <a:prstGeom prst="rect">
            <a:avLst/>
          </a:prstGeom>
        </p:spPr>
        <p:txBody>
          <a:bodyPr vert="horz" lIns="0" tIns="45720" rIns="91440" bIns="45720" rtlCol="0">
            <a:noAutofit/>
          </a:bodyPr>
          <a:lstStyle>
            <a:lvl1pPr marL="171450" indent="-17145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1450" marR="0" lvl="0" indent="-1714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Lorem Ipsum is simply dummy text</a:t>
            </a:r>
          </a:p>
          <a:p>
            <a:endParaRPr lang="en-US"/>
          </a:p>
        </p:txBody>
      </p:sp>
      <p:sp>
        <p:nvSpPr>
          <p:cNvPr id="48" name="Text Placeholder 9">
            <a:extLst>
              <a:ext uri="{FF2B5EF4-FFF2-40B4-BE49-F238E27FC236}">
                <a16:creationId xmlns:a16="http://schemas.microsoft.com/office/drawing/2014/main" id="{A8B92ADD-CF05-2A59-53A0-5971F23ABC5A}"/>
              </a:ext>
            </a:extLst>
          </p:cNvPr>
          <p:cNvSpPr>
            <a:spLocks noGrp="1"/>
          </p:cNvSpPr>
          <p:nvPr>
            <p:ph type="body" sz="quarter" idx="51"/>
          </p:nvPr>
        </p:nvSpPr>
        <p:spPr>
          <a:xfrm>
            <a:off x="587022" y="3854162"/>
            <a:ext cx="8954313" cy="200055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>
              <a:defRPr sz="1400" b="1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9" name="Text Placeholder 7">
            <a:extLst>
              <a:ext uri="{FF2B5EF4-FFF2-40B4-BE49-F238E27FC236}">
                <a16:creationId xmlns:a16="http://schemas.microsoft.com/office/drawing/2014/main" id="{94BDF6E5-DB83-8978-3D43-7B6B9F1800D9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587017" y="4178576"/>
            <a:ext cx="8954312" cy="283666"/>
          </a:xfrm>
          <a:prstGeom prst="rect">
            <a:avLst/>
          </a:prstGeom>
        </p:spPr>
        <p:txBody>
          <a:bodyPr vert="horz" lIns="0" tIns="45720" rIns="91440" bIns="45720" rtlCol="0">
            <a:noAutofit/>
          </a:bodyPr>
          <a:lstStyle>
            <a:lvl1pPr marL="171450" indent="-17145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1450" marR="0" lvl="0" indent="-1714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Lorem Ipsum is simply dummy text</a:t>
            </a:r>
          </a:p>
          <a:p>
            <a:endParaRPr lang="en-US"/>
          </a:p>
        </p:txBody>
      </p:sp>
      <p:sp>
        <p:nvSpPr>
          <p:cNvPr id="50" name="Text Placeholder 9">
            <a:extLst>
              <a:ext uri="{FF2B5EF4-FFF2-40B4-BE49-F238E27FC236}">
                <a16:creationId xmlns:a16="http://schemas.microsoft.com/office/drawing/2014/main" id="{D9606150-E95C-15C8-9DE1-A8142511621A}"/>
              </a:ext>
            </a:extLst>
          </p:cNvPr>
          <p:cNvSpPr>
            <a:spLocks noGrp="1"/>
          </p:cNvSpPr>
          <p:nvPr>
            <p:ph type="body" sz="quarter" idx="53"/>
          </p:nvPr>
        </p:nvSpPr>
        <p:spPr>
          <a:xfrm>
            <a:off x="587022" y="4880903"/>
            <a:ext cx="8954313" cy="200055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>
              <a:defRPr sz="1400" b="1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51" name="Text Placeholder 7">
            <a:extLst>
              <a:ext uri="{FF2B5EF4-FFF2-40B4-BE49-F238E27FC236}">
                <a16:creationId xmlns:a16="http://schemas.microsoft.com/office/drawing/2014/main" id="{B9E1AD7C-5D1B-8273-CBE8-4B5C13110DE4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587017" y="5205317"/>
            <a:ext cx="8954312" cy="283666"/>
          </a:xfrm>
          <a:prstGeom prst="rect">
            <a:avLst/>
          </a:prstGeom>
        </p:spPr>
        <p:txBody>
          <a:bodyPr vert="horz" lIns="0" tIns="45720" rIns="91440" bIns="45720" rtlCol="0">
            <a:noAutofit/>
          </a:bodyPr>
          <a:lstStyle>
            <a:lvl1pPr marL="171450" indent="-17145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1450" marR="0" lvl="0" indent="-1714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Lorem Ipsum is simply dummy text</a:t>
            </a:r>
          </a:p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86769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xt Heavy Slide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>
            <a:extLst>
              <a:ext uri="{FF2B5EF4-FFF2-40B4-BE49-F238E27FC236}">
                <a16:creationId xmlns:a16="http://schemas.microsoft.com/office/drawing/2014/main" id="{DDA7C667-9AB4-C575-EC15-87B8214C93EC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8CB0DFC2-6E7A-2087-B2FF-C34E229FBC8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8931734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  <a:p>
            <a:endParaRPr lang="en-US"/>
          </a:p>
          <a:p>
            <a:endParaRPr lang="en-US"/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F75A72D0-0939-C7DF-40B8-C19F9C7FA2F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09599" y="1091338"/>
            <a:ext cx="6438899" cy="200055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F3C1205-04FE-1D77-4B8F-1883CCEA5588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0C34787D-9800-5FDF-3E02-021CBA0F3E59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CBF341D7-1144-7145-44D9-FED1E31B30F0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4" name="Graphic 13">
            <a:extLst>
              <a:ext uri="{FF2B5EF4-FFF2-40B4-BE49-F238E27FC236}">
                <a16:creationId xmlns:a16="http://schemas.microsoft.com/office/drawing/2014/main" id="{06DA3010-DB06-1B12-CD3F-8724C467F49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ABF191A9-AF68-2CF1-90D2-E204440428A6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E27EAF24-F661-7E4D-E857-AD608B635988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70471837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xt Heavy Slide_4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A3B1FED5-3CAB-C1E7-0A7D-435CAFD538D4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6" name="Text Placeholder 17">
            <a:extLst>
              <a:ext uri="{FF2B5EF4-FFF2-40B4-BE49-F238E27FC236}">
                <a16:creationId xmlns:a16="http://schemas.microsoft.com/office/drawing/2014/main" id="{523C219A-9A31-3DDD-E1E1-253916968C1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61896" y="3505381"/>
            <a:ext cx="2775008" cy="367334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27" name="Text Placeholder 17">
            <a:extLst>
              <a:ext uri="{FF2B5EF4-FFF2-40B4-BE49-F238E27FC236}">
                <a16:creationId xmlns:a16="http://schemas.microsoft.com/office/drawing/2014/main" id="{BB34E3B8-FAB9-41E4-4575-A0AD58F7F80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961896" y="3008844"/>
            <a:ext cx="2775008" cy="174384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2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28" name="Text Placeholder 17">
            <a:extLst>
              <a:ext uri="{FF2B5EF4-FFF2-40B4-BE49-F238E27FC236}">
                <a16:creationId xmlns:a16="http://schemas.microsoft.com/office/drawing/2014/main" id="{663E8BA6-34C0-2D3D-9A99-7EEC59D104A1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708396" y="3505381"/>
            <a:ext cx="2775008" cy="367334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29" name="Text Placeholder 17">
            <a:extLst>
              <a:ext uri="{FF2B5EF4-FFF2-40B4-BE49-F238E27FC236}">
                <a16:creationId xmlns:a16="http://schemas.microsoft.com/office/drawing/2014/main" id="{BB487DEC-8F87-3E79-65EA-4EE3C021ECEB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708396" y="3008844"/>
            <a:ext cx="2775008" cy="174384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2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30" name="Text Placeholder 17">
            <a:extLst>
              <a:ext uri="{FF2B5EF4-FFF2-40B4-BE49-F238E27FC236}">
                <a16:creationId xmlns:a16="http://schemas.microsoft.com/office/drawing/2014/main" id="{8D4E59A1-063A-201A-0DA9-9522C2811A7D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8454896" y="3505381"/>
            <a:ext cx="2775008" cy="367334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31" name="Text Placeholder 17">
            <a:extLst>
              <a:ext uri="{FF2B5EF4-FFF2-40B4-BE49-F238E27FC236}">
                <a16:creationId xmlns:a16="http://schemas.microsoft.com/office/drawing/2014/main" id="{E9568630-396D-774C-8FD4-E2182756CF4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454896" y="3008844"/>
            <a:ext cx="2775008" cy="174384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2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id="{B17F3602-1E4F-05CB-37D7-8CE78F97B10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  <a:p>
            <a:endParaRPr lang="en-US"/>
          </a:p>
          <a:p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51891DF-B246-E9A5-0159-E5C211A6C046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4D20335F-5276-932B-9147-A85DD66AD302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0388928F-1E4D-D650-767C-874A90E99D0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3" name="Graphic 12">
            <a:extLst>
              <a:ext uri="{FF2B5EF4-FFF2-40B4-BE49-F238E27FC236}">
                <a16:creationId xmlns:a16="http://schemas.microsoft.com/office/drawing/2014/main" id="{61D6AFDF-CC67-B6D1-8678-95D511CF825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64F34894-221D-E489-AAA1-7140A0CF3646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491B303C-477A-04B3-7345-C2E7C3BB6661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CEB61E8D-99F6-BACC-2428-D7EB674E3FBC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18914761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xt Heavy Slide_6">
    <p:bg>
      <p:bgPr>
        <a:solidFill>
          <a:srgbClr val="F5F6F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9C361B19-2767-E385-88D5-7F292A0A22C4}"/>
              </a:ext>
            </a:extLst>
          </p:cNvPr>
          <p:cNvSpPr/>
          <p:nvPr userDrawn="1"/>
        </p:nvSpPr>
        <p:spPr>
          <a:xfrm>
            <a:off x="730838" y="897327"/>
            <a:ext cx="7132502" cy="2288083"/>
          </a:xfrm>
          <a:prstGeom prst="rect">
            <a:avLst/>
          </a:prstGeom>
          <a:solidFill>
            <a:srgbClr val="1E5E6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" name="TextBox 20">
            <a:extLst>
              <a:ext uri="{FF2B5EF4-FFF2-40B4-BE49-F238E27FC236}">
                <a16:creationId xmlns:a16="http://schemas.microsoft.com/office/drawing/2014/main" id="{382FB8FE-63EE-5D0F-227A-0BAA9DE127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16" name="Graphic 15">
            <a:extLst>
              <a:ext uri="{FF2B5EF4-FFF2-40B4-BE49-F238E27FC236}">
                <a16:creationId xmlns:a16="http://schemas.microsoft.com/office/drawing/2014/main" id="{1918C6FC-ADA8-98F5-8AB5-A67F4B469B3A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EBE108A7-2CCD-5F00-8284-2F36F9E493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ABFE52C-E326-A19E-C42E-224554CB054B}"/>
              </a:ext>
            </a:extLst>
          </p:cNvPr>
          <p:cNvSpPr/>
          <p:nvPr/>
        </p:nvSpPr>
        <p:spPr>
          <a:xfrm>
            <a:off x="730838" y="897327"/>
            <a:ext cx="7132502" cy="2288083"/>
          </a:xfrm>
          <a:prstGeom prst="rect">
            <a:avLst/>
          </a:prstGeom>
          <a:solidFill>
            <a:srgbClr val="1E5E6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3D3499C4-A386-9C5C-8333-E1C678678922}"/>
              </a:ext>
            </a:extLst>
          </p:cNvPr>
          <p:cNvSpPr/>
          <p:nvPr/>
        </p:nvSpPr>
        <p:spPr>
          <a:xfrm>
            <a:off x="1126073" y="2451796"/>
            <a:ext cx="1600241" cy="1888710"/>
          </a:xfrm>
          <a:prstGeom prst="roundRect">
            <a:avLst>
              <a:gd name="adj" fmla="val 9174"/>
            </a:avLst>
          </a:prstGeom>
          <a:solidFill>
            <a:schemeClr val="bg1"/>
          </a:solidFill>
          <a:ln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8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ts val="168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7FA0D6BC-C3DE-52C1-201D-1095A03FC9B6}"/>
              </a:ext>
            </a:extLst>
          </p:cNvPr>
          <p:cNvSpPr/>
          <p:nvPr/>
        </p:nvSpPr>
        <p:spPr>
          <a:xfrm>
            <a:off x="2868408" y="2451796"/>
            <a:ext cx="1600241" cy="1888710"/>
          </a:xfrm>
          <a:prstGeom prst="roundRect">
            <a:avLst>
              <a:gd name="adj" fmla="val 9174"/>
            </a:avLst>
          </a:prstGeom>
          <a:solidFill>
            <a:schemeClr val="bg1"/>
          </a:solidFill>
          <a:ln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8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ts val="168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75C3C6FA-AD09-2662-2A12-0D5334D8015F}"/>
              </a:ext>
            </a:extLst>
          </p:cNvPr>
          <p:cNvSpPr/>
          <p:nvPr/>
        </p:nvSpPr>
        <p:spPr>
          <a:xfrm>
            <a:off x="4608895" y="2451796"/>
            <a:ext cx="1600241" cy="1888710"/>
          </a:xfrm>
          <a:prstGeom prst="roundRect">
            <a:avLst>
              <a:gd name="adj" fmla="val 9174"/>
            </a:avLst>
          </a:prstGeom>
          <a:solidFill>
            <a:schemeClr val="bg1"/>
          </a:solidFill>
          <a:ln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8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ts val="168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ECE56EC9-6642-A67C-B966-DCF7B13E8744}"/>
              </a:ext>
            </a:extLst>
          </p:cNvPr>
          <p:cNvGrpSpPr/>
          <p:nvPr/>
        </p:nvGrpSpPr>
        <p:grpSpPr>
          <a:xfrm>
            <a:off x="9163164" y="479839"/>
            <a:ext cx="3028836" cy="1120031"/>
            <a:chOff x="7241828" y="856922"/>
            <a:chExt cx="4944479" cy="1828415"/>
          </a:xfrm>
        </p:grpSpPr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C3108390-85BF-2BE0-8EAA-B0AFA19439C3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5376AE47-FFDE-04FE-A3C8-72CC62F09412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21EE28F9-FE7A-EE7D-92F2-5604783BD8CF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64FB9CF1-000E-82D1-54C6-F2E1E45E85A8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2DE1402F-3804-75B2-D003-4ABC94EC329B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80812231-5B54-AEB4-4863-D3FDE71848F0}"/>
              </a:ext>
            </a:extLst>
          </p:cNvPr>
          <p:cNvGrpSpPr/>
          <p:nvPr/>
        </p:nvGrpSpPr>
        <p:grpSpPr>
          <a:xfrm>
            <a:off x="9547357" y="5875758"/>
            <a:ext cx="2656218" cy="982242"/>
            <a:chOff x="9535782" y="3038702"/>
            <a:chExt cx="2656218" cy="982242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5FF64203-010F-D039-57FD-E967CB0EA7A0}"/>
                </a:ext>
              </a:extLst>
            </p:cNvPr>
            <p:cNvSpPr/>
            <p:nvPr/>
          </p:nvSpPr>
          <p:spPr>
            <a:xfrm>
              <a:off x="10283894" y="3038702"/>
              <a:ext cx="1908106" cy="388434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32F05F9D-CCB0-4FB2-4426-DB87458DD5D4}"/>
                </a:ext>
              </a:extLst>
            </p:cNvPr>
            <p:cNvSpPr/>
            <p:nvPr/>
          </p:nvSpPr>
          <p:spPr>
            <a:xfrm>
              <a:off x="10338957" y="3083214"/>
              <a:ext cx="1853042" cy="299344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276C9686-9B32-3B65-704E-12EA4A7EB4A7}"/>
                </a:ext>
              </a:extLst>
            </p:cNvPr>
            <p:cNvSpPr/>
            <p:nvPr/>
          </p:nvSpPr>
          <p:spPr>
            <a:xfrm>
              <a:off x="9535782" y="3632537"/>
              <a:ext cx="1468155" cy="388407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33FE362E-689C-66D2-5B06-6F6A0D75D79F}"/>
                </a:ext>
              </a:extLst>
            </p:cNvPr>
            <p:cNvSpPr/>
            <p:nvPr/>
          </p:nvSpPr>
          <p:spPr>
            <a:xfrm>
              <a:off x="11661285" y="3632550"/>
              <a:ext cx="530715" cy="388367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6753BD48-80BD-4AC6-1119-33C4BE5C63D9}"/>
                </a:ext>
              </a:extLst>
            </p:cNvPr>
            <p:cNvSpPr/>
            <p:nvPr/>
          </p:nvSpPr>
          <p:spPr>
            <a:xfrm>
              <a:off x="9590805" y="3677067"/>
              <a:ext cx="1357545" cy="299344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2" name="Text Placeholder 31">
            <a:extLst>
              <a:ext uri="{FF2B5EF4-FFF2-40B4-BE49-F238E27FC236}">
                <a16:creationId xmlns:a16="http://schemas.microsoft.com/office/drawing/2014/main" id="{15904CA0-F91F-0EB7-CB4E-186793191D7C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1245129" y="2673350"/>
            <a:ext cx="1362127" cy="1446213"/>
          </a:xfrm>
          <a:prstGeom prst="rect">
            <a:avLst/>
          </a:prstGeom>
        </p:spPr>
        <p:txBody>
          <a:bodyPr/>
          <a:lstStyle>
            <a:lvl1pPr>
              <a:defRPr kumimoji="0" lang="en-US" sz="1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marL="0" marR="0" lvl="0" indent="0" algn="ctr" defTabSz="914400" rtl="0" eaLnBrk="1" fontAlgn="auto" latinLnBrk="0" hangingPunct="1">
              <a:lnSpc>
                <a:spcPts val="168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34" name="Text Placeholder 31">
            <a:extLst>
              <a:ext uri="{FF2B5EF4-FFF2-40B4-BE49-F238E27FC236}">
                <a16:creationId xmlns:a16="http://schemas.microsoft.com/office/drawing/2014/main" id="{038FA14E-F650-3100-F2D6-5F7943FDE92E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2981331" y="2673350"/>
            <a:ext cx="1362127" cy="1446213"/>
          </a:xfrm>
          <a:prstGeom prst="rect">
            <a:avLst/>
          </a:prstGeom>
        </p:spPr>
        <p:txBody>
          <a:bodyPr/>
          <a:lstStyle>
            <a:lvl1pPr>
              <a:defRPr kumimoji="0" lang="en-US" sz="1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marL="0" marR="0" lvl="0" indent="0" algn="ctr" defTabSz="914400" rtl="0" eaLnBrk="1" fontAlgn="auto" latinLnBrk="0" hangingPunct="1">
              <a:lnSpc>
                <a:spcPts val="168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35" name="Text Placeholder 31">
            <a:extLst>
              <a:ext uri="{FF2B5EF4-FFF2-40B4-BE49-F238E27FC236}">
                <a16:creationId xmlns:a16="http://schemas.microsoft.com/office/drawing/2014/main" id="{59EBA84E-4F82-0C70-3C16-23CAF928742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729108" y="2673350"/>
            <a:ext cx="1362127" cy="1446213"/>
          </a:xfrm>
          <a:prstGeom prst="rect">
            <a:avLst/>
          </a:prstGeom>
        </p:spPr>
        <p:txBody>
          <a:bodyPr/>
          <a:lstStyle>
            <a:lvl1pPr>
              <a:defRPr kumimoji="0" lang="en-US" sz="1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marL="0" marR="0" lvl="0" indent="0" algn="ctr" defTabSz="914400" rtl="0" eaLnBrk="1" fontAlgn="auto" latinLnBrk="0" hangingPunct="1">
              <a:lnSpc>
                <a:spcPts val="168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38" name="Picture Placeholder 36">
            <a:extLst>
              <a:ext uri="{FF2B5EF4-FFF2-40B4-BE49-F238E27FC236}">
                <a16:creationId xmlns:a16="http://schemas.microsoft.com/office/drawing/2014/main" id="{561AE862-FECE-B767-17AD-3DAA606F82D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435968" y="2451796"/>
            <a:ext cx="5416063" cy="3290192"/>
          </a:xfrm>
          <a:prstGeom prst="rect">
            <a:avLst/>
          </a:prstGeom>
        </p:spPr>
        <p:txBody>
          <a:bodyPr/>
          <a:lstStyle/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4" name="Text Placeholder 12">
            <a:extLst>
              <a:ext uri="{FF2B5EF4-FFF2-40B4-BE49-F238E27FC236}">
                <a16:creationId xmlns:a16="http://schemas.microsoft.com/office/drawing/2014/main" id="{113019CF-6867-6989-8DDA-2CA99EB474B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61992" y="1347561"/>
            <a:ext cx="5090823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31070151-A83C-54D1-F97F-B65AE335DFB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080B6058-4F8F-D0F6-33C5-5CBA1B1E8537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22CA8781-5089-3189-1906-13C1BBB2FA87}"/>
              </a:ext>
            </a:extLst>
          </p:cNvPr>
          <p:cNvGrpSpPr/>
          <p:nvPr userDrawn="1"/>
        </p:nvGrpSpPr>
        <p:grpSpPr>
          <a:xfrm>
            <a:off x="9163164" y="479839"/>
            <a:ext cx="3028836" cy="1120031"/>
            <a:chOff x="7241828" y="856922"/>
            <a:chExt cx="4944479" cy="1828415"/>
          </a:xfrm>
        </p:grpSpPr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B834AB4E-1507-8E61-6CF1-6F668B4C8D6C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4DA3D183-1918-879D-54A3-F7C1D22A993E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6BDA8550-C955-E497-6368-55ECDD62DCD9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9026BD9F-3082-133F-63D3-574A6E6CAD45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4DEB8517-08C7-AF3E-65E0-10DB3645A3B7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E9D6ECD5-85D0-2122-0158-B4609E4C1AC8}"/>
              </a:ext>
            </a:extLst>
          </p:cNvPr>
          <p:cNvGrpSpPr/>
          <p:nvPr userDrawn="1"/>
        </p:nvGrpSpPr>
        <p:grpSpPr>
          <a:xfrm>
            <a:off x="9547357" y="5875758"/>
            <a:ext cx="2656218" cy="982242"/>
            <a:chOff x="9535782" y="3038702"/>
            <a:chExt cx="2656218" cy="982242"/>
          </a:xfrm>
        </p:grpSpPr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78D26C6D-4970-3256-76F2-433C5E6F2DBE}"/>
                </a:ext>
              </a:extLst>
            </p:cNvPr>
            <p:cNvSpPr/>
            <p:nvPr/>
          </p:nvSpPr>
          <p:spPr>
            <a:xfrm>
              <a:off x="10283894" y="3038702"/>
              <a:ext cx="1908106" cy="388434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B43CF715-61AE-8BD7-691B-617CE768C9E0}"/>
                </a:ext>
              </a:extLst>
            </p:cNvPr>
            <p:cNvSpPr/>
            <p:nvPr/>
          </p:nvSpPr>
          <p:spPr>
            <a:xfrm>
              <a:off x="10338957" y="3083214"/>
              <a:ext cx="1853042" cy="299344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48C208B6-1070-C0AA-FF9B-B538498A2414}"/>
                </a:ext>
              </a:extLst>
            </p:cNvPr>
            <p:cNvSpPr/>
            <p:nvPr/>
          </p:nvSpPr>
          <p:spPr>
            <a:xfrm>
              <a:off x="9535782" y="3632537"/>
              <a:ext cx="1468155" cy="388407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730A9182-7BFE-3FBD-57A0-60C4B6D6DC8B}"/>
                </a:ext>
              </a:extLst>
            </p:cNvPr>
            <p:cNvSpPr/>
            <p:nvPr/>
          </p:nvSpPr>
          <p:spPr>
            <a:xfrm>
              <a:off x="11661285" y="3632550"/>
              <a:ext cx="530715" cy="388367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447072A3-CA49-621C-5F55-EF42B7D6E1BC}"/>
                </a:ext>
              </a:extLst>
            </p:cNvPr>
            <p:cNvSpPr/>
            <p:nvPr/>
          </p:nvSpPr>
          <p:spPr>
            <a:xfrm>
              <a:off x="9590805" y="3677067"/>
              <a:ext cx="1357545" cy="299344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5440478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Agenda Slide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F7D84EC4-631A-0DE1-5608-34316BA774A4}"/>
              </a:ext>
            </a:extLst>
          </p:cNvPr>
          <p:cNvSpPr/>
          <p:nvPr/>
        </p:nvSpPr>
        <p:spPr>
          <a:xfrm>
            <a:off x="5300132" y="0"/>
            <a:ext cx="6891867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46D4AC69-D1C9-F941-F0FA-6C539D51A515}"/>
              </a:ext>
            </a:extLst>
          </p:cNvPr>
          <p:cNvSpPr/>
          <p:nvPr/>
        </p:nvSpPr>
        <p:spPr>
          <a:xfrm>
            <a:off x="0" y="0"/>
            <a:ext cx="5300133" cy="6858000"/>
          </a:xfrm>
          <a:prstGeom prst="roundRect">
            <a:avLst>
              <a:gd name="adj" fmla="val 4437"/>
            </a:avLst>
          </a:prstGeom>
          <a:solidFill>
            <a:srgbClr val="EFF5F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706CAF2-6D27-0236-5C2D-72C1D5CEA564}"/>
              </a:ext>
            </a:extLst>
          </p:cNvPr>
          <p:cNvGrpSpPr/>
          <p:nvPr/>
        </p:nvGrpSpPr>
        <p:grpSpPr>
          <a:xfrm flipH="1">
            <a:off x="-1457942" y="5081987"/>
            <a:ext cx="4918911" cy="760952"/>
            <a:chOff x="7512658" y="3067745"/>
            <a:chExt cx="4673649" cy="723010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C0C93016-198E-7976-E39F-52D36C863ADF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BD584059-2B73-A7F4-A708-E291463DF8E4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2012-24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0C70430-390C-3DDF-3B5C-1BD45082A7EB}"/>
              </a:ext>
            </a:extLst>
          </p:cNvPr>
          <p:cNvGrpSpPr/>
          <p:nvPr/>
        </p:nvGrpSpPr>
        <p:grpSpPr>
          <a:xfrm rot="10800000">
            <a:off x="-1479069" y="175390"/>
            <a:ext cx="3185148" cy="742841"/>
            <a:chOff x="8200941" y="3816054"/>
            <a:chExt cx="3986871" cy="929819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046DC269-215A-8E47-DDBD-2225384DF05F}"/>
                </a:ext>
              </a:extLst>
            </p:cNvPr>
            <p:cNvSpPr/>
            <p:nvPr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0D68676B-1784-BB38-B533-D209880CCC78}"/>
                </a:ext>
              </a:extLst>
            </p:cNvPr>
            <p:cNvSpPr/>
            <p:nvPr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0D738089-1510-DDC2-AD40-FF30D2C0D248}"/>
                </a:ext>
              </a:extLst>
            </p:cNvPr>
            <p:cNvSpPr/>
            <p:nvPr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5B8431D-4152-D9BA-EBB1-4EF1367A69F2}"/>
              </a:ext>
            </a:extLst>
          </p:cNvPr>
          <p:cNvSpPr/>
          <p:nvPr/>
        </p:nvSpPr>
        <p:spPr>
          <a:xfrm>
            <a:off x="6164263" y="1502298"/>
            <a:ext cx="4088590" cy="61912"/>
          </a:xfrm>
          <a:prstGeom prst="rect">
            <a:avLst/>
          </a:prstGeom>
          <a:solidFill>
            <a:schemeClr val="accent2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</a:pPr>
            <a:endParaRPr lang="en-ID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925BCF0E-473B-CE57-3A37-5DF41FA104A0}"/>
              </a:ext>
            </a:extLst>
          </p:cNvPr>
          <p:cNvSpPr/>
          <p:nvPr/>
        </p:nvSpPr>
        <p:spPr>
          <a:xfrm>
            <a:off x="6164263" y="2977178"/>
            <a:ext cx="4088590" cy="61912"/>
          </a:xfrm>
          <a:prstGeom prst="rect">
            <a:avLst/>
          </a:prstGeom>
          <a:solidFill>
            <a:schemeClr val="accent1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</a:pPr>
            <a:endParaRPr lang="en-ID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22CEB353-DF9C-81C8-4A90-E692DDA64812}"/>
              </a:ext>
            </a:extLst>
          </p:cNvPr>
          <p:cNvSpPr/>
          <p:nvPr/>
        </p:nvSpPr>
        <p:spPr>
          <a:xfrm>
            <a:off x="6164263" y="4452058"/>
            <a:ext cx="4088590" cy="61912"/>
          </a:xfrm>
          <a:prstGeom prst="rect">
            <a:avLst/>
          </a:prstGeom>
          <a:solidFill>
            <a:schemeClr val="accent3"/>
          </a:solidFill>
          <a:ln w="12476" cap="flat">
            <a:noFill/>
            <a:prstDash val="solid"/>
            <a:miter/>
          </a:ln>
        </p:spPr>
        <p:txBody>
          <a:bodyPr rtlCol="0" anchor="ctr"/>
          <a:lstStyle/>
          <a:p>
            <a:pPr>
              <a:buClr>
                <a:srgbClr val="000000"/>
              </a:buClr>
            </a:pPr>
            <a:endParaRPr lang="en-ID" ker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31" name="Text Placeholder 30">
            <a:extLst>
              <a:ext uri="{FF2B5EF4-FFF2-40B4-BE49-F238E27FC236}">
                <a16:creationId xmlns:a16="http://schemas.microsoft.com/office/drawing/2014/main" id="{1BA67C64-3603-0C63-964E-5BCF0A2D5A8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164263" y="1675823"/>
            <a:ext cx="4089400" cy="912812"/>
          </a:xfrm>
          <a:prstGeom prst="rect">
            <a:avLst/>
          </a:prstGeom>
        </p:spPr>
        <p:txBody>
          <a:bodyPr/>
          <a:lstStyle>
            <a:lvl1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2" name="Text Placeholder 30">
            <a:extLst>
              <a:ext uri="{FF2B5EF4-FFF2-40B4-BE49-F238E27FC236}">
                <a16:creationId xmlns:a16="http://schemas.microsoft.com/office/drawing/2014/main" id="{0FEA56F3-60EA-EDC3-5D62-523450B893E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64263" y="3150703"/>
            <a:ext cx="4089400" cy="912812"/>
          </a:xfrm>
          <a:prstGeom prst="rect">
            <a:avLst/>
          </a:prstGeom>
        </p:spPr>
        <p:txBody>
          <a:bodyPr/>
          <a:lstStyle>
            <a:lvl1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3" name="Text Placeholder 30">
            <a:extLst>
              <a:ext uri="{FF2B5EF4-FFF2-40B4-BE49-F238E27FC236}">
                <a16:creationId xmlns:a16="http://schemas.microsoft.com/office/drawing/2014/main" id="{F7E4F656-70EC-28F5-6930-1DF70ED4BB0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164263" y="4625581"/>
            <a:ext cx="4089400" cy="912812"/>
          </a:xfrm>
          <a:prstGeom prst="rect">
            <a:avLst/>
          </a:prstGeom>
        </p:spPr>
        <p:txBody>
          <a:bodyPr/>
          <a:lstStyle>
            <a:lvl1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Text Placeholder 12">
            <a:extLst>
              <a:ext uri="{FF2B5EF4-FFF2-40B4-BE49-F238E27FC236}">
                <a16:creationId xmlns:a16="http://schemas.microsoft.com/office/drawing/2014/main" id="{50CBD56B-5A7D-05DE-26D2-D5979314CCD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63528" y="2280861"/>
            <a:ext cx="3911601" cy="1825754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FE135505-B22F-1ECF-1297-58ABD056FA9A}"/>
              </a:ext>
            </a:extLst>
          </p:cNvPr>
          <p:cNvSpPr/>
          <p:nvPr userDrawn="1"/>
        </p:nvSpPr>
        <p:spPr>
          <a:xfrm>
            <a:off x="0" y="0"/>
            <a:ext cx="5300133" cy="6858000"/>
          </a:xfrm>
          <a:prstGeom prst="roundRect">
            <a:avLst>
              <a:gd name="adj" fmla="val 4437"/>
            </a:avLst>
          </a:prstGeom>
          <a:solidFill>
            <a:srgbClr val="EFF5F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61C4371-F7B7-8A99-824D-CD754FB413CA}"/>
              </a:ext>
            </a:extLst>
          </p:cNvPr>
          <p:cNvGrpSpPr/>
          <p:nvPr userDrawn="1"/>
        </p:nvGrpSpPr>
        <p:grpSpPr>
          <a:xfrm flipH="1">
            <a:off x="-1457942" y="5081987"/>
            <a:ext cx="4918911" cy="760952"/>
            <a:chOff x="7512658" y="3067745"/>
            <a:chExt cx="4673649" cy="723010"/>
          </a:xfrm>
        </p:grpSpPr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7489ECFD-E794-AA27-5105-DD9629C184A8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3C3DBEC8-240C-B4A0-8E20-ACA83600F562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5" name="TextBox 20">
            <a:extLst>
              <a:ext uri="{FF2B5EF4-FFF2-40B4-BE49-F238E27FC236}">
                <a16:creationId xmlns:a16="http://schemas.microsoft.com/office/drawing/2014/main" id="{77D46D37-BBE2-E49C-2628-8B9DF188CEF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26" name="Graphic 25">
            <a:extLst>
              <a:ext uri="{FF2B5EF4-FFF2-40B4-BE49-F238E27FC236}">
                <a16:creationId xmlns:a16="http://schemas.microsoft.com/office/drawing/2014/main" id="{ECAB71F0-6A7F-C71F-6DDE-CCA6C648F81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id="{5D179543-485F-5CC2-C130-CB0DEB443CCD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EACC2B48-D768-8981-6552-DDA908F5E6D1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BF975DE-8FDB-7CC7-9BAC-E490DCB07997}"/>
              </a:ext>
            </a:extLst>
          </p:cNvPr>
          <p:cNvGrpSpPr/>
          <p:nvPr userDrawn="1"/>
        </p:nvGrpSpPr>
        <p:grpSpPr>
          <a:xfrm rot="10800000">
            <a:off x="-1479069" y="175390"/>
            <a:ext cx="3185148" cy="742841"/>
            <a:chOff x="8200941" y="3816054"/>
            <a:chExt cx="3986871" cy="929819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15E068D8-257B-FF92-E3FC-E5EFA75568C5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A4E6035D-0C44-2AA2-F269-0322A059342C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CA2E91F5-13B3-F460-55A3-5BD3309E6F2F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6" name="Rectangle 35">
            <a:extLst>
              <a:ext uri="{FF2B5EF4-FFF2-40B4-BE49-F238E27FC236}">
                <a16:creationId xmlns:a16="http://schemas.microsoft.com/office/drawing/2014/main" id="{160751DB-A31E-4411-C938-45720638EF42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41798670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xt Heavy Slide_8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Rectangle 33">
            <a:extLst>
              <a:ext uri="{FF2B5EF4-FFF2-40B4-BE49-F238E27FC236}">
                <a16:creationId xmlns:a16="http://schemas.microsoft.com/office/drawing/2014/main" id="{060D6454-B668-4479-5523-5849613A26EA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C7977220-A962-4F65-AE66-FB09A519D32A}"/>
              </a:ext>
            </a:extLst>
          </p:cNvPr>
          <p:cNvGrpSpPr/>
          <p:nvPr/>
        </p:nvGrpSpPr>
        <p:grpSpPr>
          <a:xfrm rot="10800000">
            <a:off x="-1341059" y="5212079"/>
            <a:ext cx="3391274" cy="525812"/>
            <a:chOff x="7573955" y="3084660"/>
            <a:chExt cx="4515315" cy="700093"/>
          </a:xfrm>
        </p:grpSpPr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38A657CD-D45E-C7A6-FF13-9A347703DC4E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DE5FC5FA-3092-A105-95BA-EACCA3CFF58E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16834A73-32DE-4F0E-0D77-DCE620BC5566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83CA6FE9-4030-04DA-BE78-A33A2D652B64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81" name="Text Placeholder 80">
            <a:extLst>
              <a:ext uri="{FF2B5EF4-FFF2-40B4-BE49-F238E27FC236}">
                <a16:creationId xmlns:a16="http://schemas.microsoft.com/office/drawing/2014/main" id="{F26B8175-32E5-F293-CE6F-E010E437F939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1719618" y="2238284"/>
            <a:ext cx="2093196" cy="828675"/>
          </a:xfrm>
          <a:prstGeom prst="rect">
            <a:avLst/>
          </a:prstGeom>
        </p:spPr>
        <p:txBody>
          <a:bodyPr/>
          <a:lstStyle>
            <a:lvl1pPr>
              <a:defRPr kumimoji="0" lang="en-GB" sz="1800" b="1" i="0" u="none" strike="noStrike" kern="0" cap="none" spc="0" normalizeH="0" baseline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82" name="Text Placeholder 80">
            <a:extLst>
              <a:ext uri="{FF2B5EF4-FFF2-40B4-BE49-F238E27FC236}">
                <a16:creationId xmlns:a16="http://schemas.microsoft.com/office/drawing/2014/main" id="{C4214AFA-C343-A904-B09D-BDC9D2447A9E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74175" y="2238284"/>
            <a:ext cx="2093196" cy="828675"/>
          </a:xfrm>
          <a:prstGeom prst="rect">
            <a:avLst/>
          </a:prstGeom>
        </p:spPr>
        <p:txBody>
          <a:bodyPr/>
          <a:lstStyle>
            <a:lvl1pPr>
              <a:defRPr kumimoji="0" lang="en-GB" sz="1800" b="1" i="0" u="none" strike="noStrike" kern="0" cap="none" spc="0" normalizeH="0" baseline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83" name="Text Placeholder 80">
            <a:extLst>
              <a:ext uri="{FF2B5EF4-FFF2-40B4-BE49-F238E27FC236}">
                <a16:creationId xmlns:a16="http://schemas.microsoft.com/office/drawing/2014/main" id="{44BD801B-718E-BBE9-FFD9-DD14FBDDBC5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9423030" y="2238284"/>
            <a:ext cx="2093196" cy="828675"/>
          </a:xfrm>
          <a:prstGeom prst="rect">
            <a:avLst/>
          </a:prstGeom>
        </p:spPr>
        <p:txBody>
          <a:bodyPr/>
          <a:lstStyle>
            <a:lvl1pPr>
              <a:defRPr kumimoji="0" lang="en-GB" sz="1800" b="1" i="0" u="none" strike="noStrike" kern="0" cap="none" spc="0" normalizeH="0" baseline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84" name="Text Placeholder 80">
            <a:extLst>
              <a:ext uri="{FF2B5EF4-FFF2-40B4-BE49-F238E27FC236}">
                <a16:creationId xmlns:a16="http://schemas.microsoft.com/office/drawing/2014/main" id="{D8063B22-FF72-7A59-D726-F618391C241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3660099" y="3767500"/>
            <a:ext cx="2093196" cy="828675"/>
          </a:xfrm>
          <a:prstGeom prst="rect">
            <a:avLst/>
          </a:prstGeom>
        </p:spPr>
        <p:txBody>
          <a:bodyPr/>
          <a:lstStyle>
            <a:lvl1pPr>
              <a:defRPr kumimoji="0" lang="en-GB" sz="1800" b="1" i="0" u="none" strike="noStrike" kern="0" cap="none" spc="0" normalizeH="0" baseline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85" name="Text Placeholder 80">
            <a:extLst>
              <a:ext uri="{FF2B5EF4-FFF2-40B4-BE49-F238E27FC236}">
                <a16:creationId xmlns:a16="http://schemas.microsoft.com/office/drawing/2014/main" id="{D1305D53-299F-5232-B872-C6A7391A809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534129" y="3767500"/>
            <a:ext cx="2093196" cy="828675"/>
          </a:xfrm>
          <a:prstGeom prst="rect">
            <a:avLst/>
          </a:prstGeom>
        </p:spPr>
        <p:txBody>
          <a:bodyPr/>
          <a:lstStyle>
            <a:lvl1pPr>
              <a:defRPr kumimoji="0" lang="en-GB" sz="1800" b="1" i="0" u="none" strike="noStrike" kern="0" cap="none" spc="0" normalizeH="0" baseline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2" name="Picture Placeholder 31">
            <a:extLst>
              <a:ext uri="{FF2B5EF4-FFF2-40B4-BE49-F238E27FC236}">
                <a16:creationId xmlns:a16="http://schemas.microsoft.com/office/drawing/2014/main" id="{BA5F1D27-A023-0E25-53E8-ADA141FB17B9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691963" y="2357870"/>
            <a:ext cx="733425" cy="636587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3" name="Picture Placeholder 31">
            <a:extLst>
              <a:ext uri="{FF2B5EF4-FFF2-40B4-BE49-F238E27FC236}">
                <a16:creationId xmlns:a16="http://schemas.microsoft.com/office/drawing/2014/main" id="{1078E730-D5EC-86DC-9718-D3BDCE616F78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4544325" y="2357870"/>
            <a:ext cx="733425" cy="636587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18" name="Picture Placeholder 31">
            <a:extLst>
              <a:ext uri="{FF2B5EF4-FFF2-40B4-BE49-F238E27FC236}">
                <a16:creationId xmlns:a16="http://schemas.microsoft.com/office/drawing/2014/main" id="{28EBEC50-59F4-1300-9098-40000EA43B1C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8396686" y="2357870"/>
            <a:ext cx="733425" cy="636587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19" name="Picture Placeholder 31">
            <a:extLst>
              <a:ext uri="{FF2B5EF4-FFF2-40B4-BE49-F238E27FC236}">
                <a16:creationId xmlns:a16="http://schemas.microsoft.com/office/drawing/2014/main" id="{F46CEEF8-7F46-4CA6-75B1-9FD003FC6F46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2629146" y="3863545"/>
            <a:ext cx="733425" cy="636587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20" name="Picture Placeholder 31">
            <a:extLst>
              <a:ext uri="{FF2B5EF4-FFF2-40B4-BE49-F238E27FC236}">
                <a16:creationId xmlns:a16="http://schemas.microsoft.com/office/drawing/2014/main" id="{4BB1259A-6839-C41D-E182-9F446F37A36C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6506474" y="3863545"/>
            <a:ext cx="733425" cy="636587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23" name="Text Placeholder 12">
            <a:extLst>
              <a:ext uri="{FF2B5EF4-FFF2-40B4-BE49-F238E27FC236}">
                <a16:creationId xmlns:a16="http://schemas.microsoft.com/office/drawing/2014/main" id="{B8095493-B2B3-9F7B-3036-7F92EE76AE9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84105692-FF81-1AF7-A31D-1945078247AE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86A7D5B8-C1DE-A7F5-EAB9-98C185A6E8BB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31078ED7-F772-FB87-B39F-F678A02E0256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B69AEAC2-2A7A-E65D-D46A-93ECF7E09C5F}"/>
              </a:ext>
            </a:extLst>
          </p:cNvPr>
          <p:cNvGrpSpPr/>
          <p:nvPr userDrawn="1"/>
        </p:nvGrpSpPr>
        <p:grpSpPr>
          <a:xfrm rot="10800000">
            <a:off x="-1341059" y="5212079"/>
            <a:ext cx="3391274" cy="525812"/>
            <a:chOff x="7573955" y="3084660"/>
            <a:chExt cx="4515315" cy="700093"/>
          </a:xfrm>
        </p:grpSpPr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2E6BE747-9E34-024A-6FB6-0668023D0257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3132E4D7-7978-E5AB-ADCD-41EE4C496EB2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614DBBB9-E03A-C5C5-BDAF-822C66B34252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3986C67C-7727-F996-55E8-6D49C5E0DE49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30" name="Graphic 29">
            <a:extLst>
              <a:ext uri="{FF2B5EF4-FFF2-40B4-BE49-F238E27FC236}">
                <a16:creationId xmlns:a16="http://schemas.microsoft.com/office/drawing/2014/main" id="{A1FD564A-C974-DCE7-CDBB-F74F216095E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31" name="TextBox 30">
            <a:extLst>
              <a:ext uri="{FF2B5EF4-FFF2-40B4-BE49-F238E27FC236}">
                <a16:creationId xmlns:a16="http://schemas.microsoft.com/office/drawing/2014/main" id="{CFDFC97F-8322-A46C-6D4D-9F97B381754D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EC04B805-C26A-BD83-8946-CDC7BBE868E8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AD5B0522-F9A3-E649-45F4-BE690DF7F011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46383538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ext Heavy Slide w/ text box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3771FFB7-D6C9-DE6B-3663-6023935F70D6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8CB0DFC2-6E7A-2087-B2FF-C34E229FBC8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8931734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8FD8A9AE-2576-D0EA-54C2-B0DE3518F2CC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09599" y="1091338"/>
            <a:ext cx="6438899" cy="200055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US"/>
              <a:t>This is the eyebrow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6958719-94A6-E2DD-5F11-CA2BB05390E0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651F4390-C4DC-EA3F-B097-B0217CAA842E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CF5B31F4-5260-C36E-A620-0B137B42F297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5" name="Graphic 14">
            <a:extLst>
              <a:ext uri="{FF2B5EF4-FFF2-40B4-BE49-F238E27FC236}">
                <a16:creationId xmlns:a16="http://schemas.microsoft.com/office/drawing/2014/main" id="{4065EA89-8564-026B-CE04-B9ECB8470EA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7CEA51C9-138C-F0D0-CE7B-71A08D584698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9F9A7B19-C6EB-6D84-9021-902B5F8CD64A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3FBBEC42-F859-79F6-0FDF-56DA2850EDF0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587022" y="1922651"/>
            <a:ext cx="6313548" cy="345656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84251294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xt Heavy Slide w/ table box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>
            <a:extLst>
              <a:ext uri="{FF2B5EF4-FFF2-40B4-BE49-F238E27FC236}">
                <a16:creationId xmlns:a16="http://schemas.microsoft.com/office/drawing/2014/main" id="{028C39E1-030C-01C0-8B9C-DD9058FB9AE0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" name="Table Placeholder 22">
            <a:extLst>
              <a:ext uri="{FF2B5EF4-FFF2-40B4-BE49-F238E27FC236}">
                <a16:creationId xmlns:a16="http://schemas.microsoft.com/office/drawing/2014/main" id="{CBA4C516-FE5D-364A-B19B-2677A9AEDE62}"/>
              </a:ext>
            </a:extLst>
          </p:cNvPr>
          <p:cNvSpPr>
            <a:spLocks noGrp="1"/>
          </p:cNvSpPr>
          <p:nvPr>
            <p:ph type="tbl" sz="quarter" idx="13"/>
          </p:nvPr>
        </p:nvSpPr>
        <p:spPr>
          <a:xfrm>
            <a:off x="587022" y="1568606"/>
            <a:ext cx="10722755" cy="4163122"/>
          </a:xfrm>
          <a:prstGeom prst="rect">
            <a:avLst/>
          </a:prstGeom>
        </p:spPr>
        <p:txBody>
          <a:bodyPr lIns="0"/>
          <a:lstStyle/>
          <a:p>
            <a:r>
              <a:rPr lang="en-GB"/>
              <a:t>Click icon to add table</a:t>
            </a:r>
            <a:endParaRPr lang="en-IN"/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id="{76494F27-7504-C58F-4F79-3C36431BDB5F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6626381-7E60-63D2-3C13-B828C9314200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EC1CA2F7-D9A3-4ACE-C86D-CC9F8EEC6BDC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7C076246-FC22-E645-CC84-A36E38307E5F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4" name="Graphic 13">
            <a:extLst>
              <a:ext uri="{FF2B5EF4-FFF2-40B4-BE49-F238E27FC236}">
                <a16:creationId xmlns:a16="http://schemas.microsoft.com/office/drawing/2014/main" id="{B1D06FCD-0E6B-8EF2-93FA-06AF8876B78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9C8D90DD-AECD-0A6B-A67F-592EA58DD386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5A44B55E-EDCC-1B03-AA0B-2D9146182BA3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041FD532-F029-6DEE-9716-D7AF698ABA2C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84404801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able Style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4A82D67B-69F4-0026-7E59-7F34C4C8CFA9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1DAA7A9B-B379-3EAC-6B1D-9082891CC0A9}"/>
              </a:ext>
            </a:extLst>
          </p:cNvPr>
          <p:cNvGrpSpPr/>
          <p:nvPr/>
        </p:nvGrpSpPr>
        <p:grpSpPr>
          <a:xfrm flipH="1">
            <a:off x="-1457942" y="5081987"/>
            <a:ext cx="4918911" cy="760952"/>
            <a:chOff x="7512658" y="3067745"/>
            <a:chExt cx="4673649" cy="723010"/>
          </a:xfrm>
        </p:grpSpPr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7AE55842-7111-E904-5F82-A8D68C92E78E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7B146F93-A82C-01E9-9ECD-E61A8C6FD627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9" name="TextBox 20">
            <a:extLst>
              <a:ext uri="{FF2B5EF4-FFF2-40B4-BE49-F238E27FC236}">
                <a16:creationId xmlns:a16="http://schemas.microsoft.com/office/drawing/2014/main" id="{7DDF464B-5BE1-793A-F8B3-292169906C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40" name="Graphic 39">
            <a:extLst>
              <a:ext uri="{FF2B5EF4-FFF2-40B4-BE49-F238E27FC236}">
                <a16:creationId xmlns:a16="http://schemas.microsoft.com/office/drawing/2014/main" id="{C7552D44-4A88-36E0-92C7-A12F7C32BC1E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41" name="TextBox 40">
            <a:extLst>
              <a:ext uri="{FF2B5EF4-FFF2-40B4-BE49-F238E27FC236}">
                <a16:creationId xmlns:a16="http://schemas.microsoft.com/office/drawing/2014/main" id="{09543CFA-5B0B-3B4B-D3B1-B1F9A89FF4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16CB3A57-896E-FA4D-EA26-7834E8F9D618}"/>
              </a:ext>
            </a:extLst>
          </p:cNvPr>
          <p:cNvGrpSpPr/>
          <p:nvPr/>
        </p:nvGrpSpPr>
        <p:grpSpPr>
          <a:xfrm rot="10800000">
            <a:off x="-1479069" y="104140"/>
            <a:ext cx="3185148" cy="742841"/>
            <a:chOff x="8200941" y="3816054"/>
            <a:chExt cx="3986871" cy="929819"/>
          </a:xfrm>
        </p:grpSpPr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B33FBE93-67C1-B335-64DC-F07FDCBB7965}"/>
                </a:ext>
              </a:extLst>
            </p:cNvPr>
            <p:cNvSpPr/>
            <p:nvPr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E3086004-F0B6-0E35-B255-1D4D59BA9F18}"/>
                </a:ext>
              </a:extLst>
            </p:cNvPr>
            <p:cNvSpPr/>
            <p:nvPr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0461A40B-593A-08D3-11FD-18FD50921698}"/>
                </a:ext>
              </a:extLst>
            </p:cNvPr>
            <p:cNvSpPr/>
            <p:nvPr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47" name="Rectangle 46">
            <a:extLst>
              <a:ext uri="{FF2B5EF4-FFF2-40B4-BE49-F238E27FC236}">
                <a16:creationId xmlns:a16="http://schemas.microsoft.com/office/drawing/2014/main" id="{80EC8EC0-CC0E-DFE9-ADF7-8BBD549E4436}"/>
              </a:ext>
            </a:extLst>
          </p:cNvPr>
          <p:cNvSpPr/>
          <p:nvPr/>
        </p:nvSpPr>
        <p:spPr>
          <a:xfrm>
            <a:off x="-2668345" y="-1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58" name="Text Placeholder 9">
            <a:extLst>
              <a:ext uri="{FF2B5EF4-FFF2-40B4-BE49-F238E27FC236}">
                <a16:creationId xmlns:a16="http://schemas.microsoft.com/office/drawing/2014/main" id="{9F67E446-F168-F4E9-DEEB-C0AE2F568434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09601" y="1139923"/>
            <a:ext cx="1926199" cy="225592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US"/>
              <a:t>This is the eyebrow</a:t>
            </a:r>
          </a:p>
        </p:txBody>
      </p:sp>
      <p:sp>
        <p:nvSpPr>
          <p:cNvPr id="59" name="Text Placeholder 12">
            <a:extLst>
              <a:ext uri="{FF2B5EF4-FFF2-40B4-BE49-F238E27FC236}">
                <a16:creationId xmlns:a16="http://schemas.microsoft.com/office/drawing/2014/main" id="{076D1EEF-CB53-14F6-8A5C-94C711AEFD1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1666565"/>
            <a:ext cx="3010677" cy="1130918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90E9CC52-97A9-C504-E0DB-2F764A320A3C}"/>
              </a:ext>
            </a:extLst>
          </p:cNvPr>
          <p:cNvGrpSpPr/>
          <p:nvPr userDrawn="1"/>
        </p:nvGrpSpPr>
        <p:grpSpPr>
          <a:xfrm flipH="1">
            <a:off x="-1457942" y="5081987"/>
            <a:ext cx="4918911" cy="760952"/>
            <a:chOff x="7512658" y="3067745"/>
            <a:chExt cx="4673649" cy="723010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D51B796F-AD5F-5ECA-4BE3-BC9B33BC8A73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CDCC2751-8466-7649-1137-F55A0020087B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6" name="Graphic 5">
            <a:extLst>
              <a:ext uri="{FF2B5EF4-FFF2-40B4-BE49-F238E27FC236}">
                <a16:creationId xmlns:a16="http://schemas.microsoft.com/office/drawing/2014/main" id="{D9D8AFB7-6E45-E4E7-1792-6CA0AD0EFD0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F7CADA8F-2CA8-75D4-4F85-5EDFDF73C9E3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D370FE3-5A86-5C9C-6874-0AF2F6CFAF53}"/>
              </a:ext>
            </a:extLst>
          </p:cNvPr>
          <p:cNvGrpSpPr/>
          <p:nvPr userDrawn="1"/>
        </p:nvGrpSpPr>
        <p:grpSpPr>
          <a:xfrm rot="10800000">
            <a:off x="-1479069" y="104140"/>
            <a:ext cx="3185148" cy="742841"/>
            <a:chOff x="8200941" y="3816054"/>
            <a:chExt cx="3986871" cy="929819"/>
          </a:xfrm>
        </p:grpSpPr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005DA336-A51A-AEB9-70A8-D92592E48C1F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661F2696-2D00-5DFA-16F9-72D4C444E70C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F34128DD-3CC2-B14A-1080-4E405ACD4C32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2" name="Rectangle 11">
            <a:extLst>
              <a:ext uri="{FF2B5EF4-FFF2-40B4-BE49-F238E27FC236}">
                <a16:creationId xmlns:a16="http://schemas.microsoft.com/office/drawing/2014/main" id="{648A48E5-0758-6157-1EBA-124C71D9747C}"/>
              </a:ext>
            </a:extLst>
          </p:cNvPr>
          <p:cNvSpPr/>
          <p:nvPr userDrawn="1"/>
        </p:nvSpPr>
        <p:spPr>
          <a:xfrm>
            <a:off x="-2668345" y="-1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5" name="Table Placeholder 14">
            <a:extLst>
              <a:ext uri="{FF2B5EF4-FFF2-40B4-BE49-F238E27FC236}">
                <a16:creationId xmlns:a16="http://schemas.microsoft.com/office/drawing/2014/main" id="{745C860E-DDA8-830C-4A8B-954E89271267}"/>
              </a:ext>
            </a:extLst>
          </p:cNvPr>
          <p:cNvSpPr>
            <a:spLocks noGrp="1"/>
          </p:cNvSpPr>
          <p:nvPr>
            <p:ph type="tbl" sz="quarter" idx="13"/>
          </p:nvPr>
        </p:nvSpPr>
        <p:spPr>
          <a:xfrm>
            <a:off x="5499100" y="1365250"/>
            <a:ext cx="5902325" cy="4325938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5525078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able Style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A8E8FDB0-E2BD-989B-320C-9A54AC09277B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1" name="Text Placeholder 12">
            <a:extLst>
              <a:ext uri="{FF2B5EF4-FFF2-40B4-BE49-F238E27FC236}">
                <a16:creationId xmlns:a16="http://schemas.microsoft.com/office/drawing/2014/main" id="{3E0B7069-AD7C-FCFA-2746-FF3BBB16E55F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8931734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09460B15-8B71-7E4A-DA0C-8E6396A9C06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09599" y="1091338"/>
            <a:ext cx="6438899" cy="200055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US"/>
              <a:t>This is the eyebrow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9E7EE978-DCB9-3127-39F0-564284D1625E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F10387FE-2D3C-32A0-47EC-114C134AA587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74C72B6C-DEF1-FCCB-F5F0-CCF890FA2BF6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4" name="Graphic 13">
            <a:extLst>
              <a:ext uri="{FF2B5EF4-FFF2-40B4-BE49-F238E27FC236}">
                <a16:creationId xmlns:a16="http://schemas.microsoft.com/office/drawing/2014/main" id="{91164379-627C-C8AF-90ED-AA97A030D6C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598ACAF8-D1B0-0C64-B51E-7CE3674EC576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CC65B418-A959-7EA9-8C68-C55738DE65FD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8" name="Table Placeholder 14">
            <a:extLst>
              <a:ext uri="{FF2B5EF4-FFF2-40B4-BE49-F238E27FC236}">
                <a16:creationId xmlns:a16="http://schemas.microsoft.com/office/drawing/2014/main" id="{632A287B-6626-0D3A-4A71-B320267FA79B}"/>
              </a:ext>
            </a:extLst>
          </p:cNvPr>
          <p:cNvSpPr>
            <a:spLocks noGrp="1"/>
          </p:cNvSpPr>
          <p:nvPr>
            <p:ph type="tbl" sz="quarter" idx="13"/>
          </p:nvPr>
        </p:nvSpPr>
        <p:spPr>
          <a:xfrm>
            <a:off x="609599" y="1674373"/>
            <a:ext cx="11087602" cy="4325938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2526292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able Style_3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C3D42790-5286-77A4-A63D-82B7B9B82B2F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1" name="Text Placeholder 12">
            <a:extLst>
              <a:ext uri="{FF2B5EF4-FFF2-40B4-BE49-F238E27FC236}">
                <a16:creationId xmlns:a16="http://schemas.microsoft.com/office/drawing/2014/main" id="{3E0B7069-AD7C-FCFA-2746-FF3BBB16E55F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8931734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09460B15-8B71-7E4A-DA0C-8E6396A9C06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09599" y="1091338"/>
            <a:ext cx="6438899" cy="200055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US"/>
              <a:t>This is the eyebrow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4674AC3-8953-0D76-E3B9-9C18AE4FBA12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E123C4A9-B5FD-F3D1-41AB-493BA0F64454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6623DD02-22F4-1D03-B77D-3B7AAA35DF7E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4" name="Graphic 13">
            <a:extLst>
              <a:ext uri="{FF2B5EF4-FFF2-40B4-BE49-F238E27FC236}">
                <a16:creationId xmlns:a16="http://schemas.microsoft.com/office/drawing/2014/main" id="{F0A88AFB-A4C7-AB4C-9266-2E6C5C23F366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0634F9D7-68AF-02B1-A35C-447ED12847C3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2F8B0C2A-BEC5-D53E-BBBE-70C662E4D8FB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8" name="Table Placeholder 14">
            <a:extLst>
              <a:ext uri="{FF2B5EF4-FFF2-40B4-BE49-F238E27FC236}">
                <a16:creationId xmlns:a16="http://schemas.microsoft.com/office/drawing/2014/main" id="{F254A135-C95B-3001-4EF3-54584092E71D}"/>
              </a:ext>
            </a:extLst>
          </p:cNvPr>
          <p:cNvSpPr>
            <a:spLocks noGrp="1"/>
          </p:cNvSpPr>
          <p:nvPr>
            <p:ph type="tbl" sz="quarter" idx="13"/>
          </p:nvPr>
        </p:nvSpPr>
        <p:spPr>
          <a:xfrm>
            <a:off x="609599" y="1674373"/>
            <a:ext cx="11087602" cy="4325938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79679414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hapter Divider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6DC1E32D-1D64-5197-B639-A2E4FC1EF9E7}"/>
              </a:ext>
            </a:extLst>
          </p:cNvPr>
          <p:cNvSpPr/>
          <p:nvPr userDrawn="1"/>
        </p:nvSpPr>
        <p:spPr>
          <a:xfrm>
            <a:off x="0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706CAF2-6D27-0236-5C2D-72C1D5CEA564}"/>
              </a:ext>
            </a:extLst>
          </p:cNvPr>
          <p:cNvGrpSpPr/>
          <p:nvPr/>
        </p:nvGrpSpPr>
        <p:grpSpPr>
          <a:xfrm flipH="1">
            <a:off x="-1457942" y="5081987"/>
            <a:ext cx="4918911" cy="760952"/>
            <a:chOff x="7512658" y="3067745"/>
            <a:chExt cx="4673649" cy="723010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C0C93016-198E-7976-E39F-52D36C863ADF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BD584059-2B73-A7F4-A708-E291463DF8E4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0C70430-390C-3DDF-3B5C-1BD45082A7EB}"/>
              </a:ext>
            </a:extLst>
          </p:cNvPr>
          <p:cNvGrpSpPr/>
          <p:nvPr/>
        </p:nvGrpSpPr>
        <p:grpSpPr>
          <a:xfrm rot="10800000">
            <a:off x="-1479069" y="104140"/>
            <a:ext cx="3185148" cy="742841"/>
            <a:chOff x="8200941" y="3816054"/>
            <a:chExt cx="3986871" cy="929819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046DC269-215A-8E47-DDBD-2225384DF05F}"/>
                </a:ext>
              </a:extLst>
            </p:cNvPr>
            <p:cNvSpPr/>
            <p:nvPr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0D68676B-1784-BB38-B533-D209880CCC78}"/>
                </a:ext>
              </a:extLst>
            </p:cNvPr>
            <p:cNvSpPr/>
            <p:nvPr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0D738089-1510-DDC2-AD40-FF30D2C0D248}"/>
                </a:ext>
              </a:extLst>
            </p:cNvPr>
            <p:cNvSpPr/>
            <p:nvPr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575748" y="-16225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4" name="Google Shape;166;p16">
            <a:extLst>
              <a:ext uri="{FF2B5EF4-FFF2-40B4-BE49-F238E27FC236}">
                <a16:creationId xmlns:a16="http://schemas.microsoft.com/office/drawing/2014/main" id="{E7D32C56-21C7-D31D-F04D-AE2AA2CBCA7D}"/>
              </a:ext>
            </a:extLst>
          </p:cNvPr>
          <p:cNvSpPr/>
          <p:nvPr/>
        </p:nvSpPr>
        <p:spPr>
          <a:xfrm>
            <a:off x="7969275" y="0"/>
            <a:ext cx="134400" cy="6858000"/>
          </a:xfrm>
          <a:prstGeom prst="rect">
            <a:avLst/>
          </a:prstGeom>
          <a:solidFill>
            <a:srgbClr val="CDD1F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900"/>
          </a:p>
        </p:txBody>
      </p:sp>
      <p:sp>
        <p:nvSpPr>
          <p:cNvPr id="5" name="Picture Placeholder 10">
            <a:extLst>
              <a:ext uri="{FF2B5EF4-FFF2-40B4-BE49-F238E27FC236}">
                <a16:creationId xmlns:a16="http://schemas.microsoft.com/office/drawing/2014/main" id="{A3F87921-2005-F6A7-9DE2-9461A3D9BF2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103674" y="0"/>
            <a:ext cx="4088325" cy="6858000"/>
          </a:xfrm>
          <a:prstGeom prst="rect">
            <a:avLst/>
          </a:prstGeom>
        </p:spPr>
        <p:txBody>
          <a:bodyPr/>
          <a:lstStyle>
            <a:lvl1pPr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30" name="Text Placeholder 15">
            <a:extLst>
              <a:ext uri="{FF2B5EF4-FFF2-40B4-BE49-F238E27FC236}">
                <a16:creationId xmlns:a16="http://schemas.microsoft.com/office/drawing/2014/main" id="{54859CBE-206A-7211-014E-8204551A91AC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13235" y="1306025"/>
            <a:ext cx="6394047" cy="1677810"/>
          </a:xfrm>
          <a:prstGeom prst="rect">
            <a:avLst/>
          </a:prstGeom>
        </p:spPr>
        <p:txBody>
          <a:bodyPr lIns="72000" tIns="180000" rIns="0" bIns="0" anchor="t"/>
          <a:lstStyle>
            <a:lvl1pPr algn="l">
              <a:lnSpc>
                <a:spcPts val="6500"/>
              </a:lnSpc>
              <a:defRPr sz="6400" b="1" spc="-150" baseline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4AC6F77B-E5B2-0D64-AD02-80CC7308F9F3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614419" y="3205618"/>
            <a:ext cx="6392863" cy="729634"/>
          </a:xfrm>
          <a:prstGeom prst="rect">
            <a:avLst/>
          </a:prstGeom>
        </p:spPr>
        <p:txBody>
          <a:bodyPr lIns="10800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6475D29A-BE02-41A5-B440-458390288E12}"/>
              </a:ext>
            </a:extLst>
          </p:cNvPr>
          <p:cNvGrpSpPr/>
          <p:nvPr userDrawn="1"/>
        </p:nvGrpSpPr>
        <p:grpSpPr>
          <a:xfrm flipH="1">
            <a:off x="-1457942" y="5081987"/>
            <a:ext cx="4918911" cy="760952"/>
            <a:chOff x="7512658" y="3067745"/>
            <a:chExt cx="4673649" cy="723010"/>
          </a:xfrm>
        </p:grpSpPr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D591E8CA-0707-90AD-E933-9392D8EDA2B8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9BBDB1D2-A47C-B32C-8DFF-59870D2C5706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4" name="Graphic 13">
            <a:extLst>
              <a:ext uri="{FF2B5EF4-FFF2-40B4-BE49-F238E27FC236}">
                <a16:creationId xmlns:a16="http://schemas.microsoft.com/office/drawing/2014/main" id="{4C5F3850-9E99-E1FB-5330-EA1C4CFBFAB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5" name="Rectangle 14">
            <a:extLst>
              <a:ext uri="{FF2B5EF4-FFF2-40B4-BE49-F238E27FC236}">
                <a16:creationId xmlns:a16="http://schemas.microsoft.com/office/drawing/2014/main" id="{A661C6D9-E84B-CE44-41C2-6F76F13F49E1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EAE5949B-7D68-6525-3B76-B848B0702AD1}"/>
              </a:ext>
            </a:extLst>
          </p:cNvPr>
          <p:cNvGrpSpPr/>
          <p:nvPr userDrawn="1"/>
        </p:nvGrpSpPr>
        <p:grpSpPr>
          <a:xfrm rot="10800000">
            <a:off x="-1479069" y="104140"/>
            <a:ext cx="3185148" cy="742841"/>
            <a:chOff x="8200941" y="3816054"/>
            <a:chExt cx="3986871" cy="929819"/>
          </a:xfrm>
        </p:grpSpPr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392400D1-A98C-96E4-D207-64A16E3556BF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EC45331D-D92D-9FC7-77A8-2C35E8FA14D5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8E1BCAB7-EBDC-D733-FE67-2EEAEEA36B1E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7D14DE9B-6F9B-73A8-AEE0-C250FDF8F62E}"/>
              </a:ext>
            </a:extLst>
          </p:cNvPr>
          <p:cNvSpPr/>
          <p:nvPr userDrawn="1"/>
        </p:nvSpPr>
        <p:spPr>
          <a:xfrm>
            <a:off x="-2578685" y="-8113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8" name="Google Shape;166;p16">
            <a:extLst>
              <a:ext uri="{FF2B5EF4-FFF2-40B4-BE49-F238E27FC236}">
                <a16:creationId xmlns:a16="http://schemas.microsoft.com/office/drawing/2014/main" id="{47B18243-5766-B848-FD45-71583E891A8F}"/>
              </a:ext>
            </a:extLst>
          </p:cNvPr>
          <p:cNvSpPr/>
          <p:nvPr userDrawn="1"/>
        </p:nvSpPr>
        <p:spPr>
          <a:xfrm>
            <a:off x="7969275" y="0"/>
            <a:ext cx="134400" cy="6858000"/>
          </a:xfrm>
          <a:prstGeom prst="rect">
            <a:avLst/>
          </a:prstGeom>
          <a:solidFill>
            <a:srgbClr val="CDD1F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900"/>
          </a:p>
        </p:txBody>
      </p:sp>
    </p:spTree>
    <p:extLst>
      <p:ext uri="{BB962C8B-B14F-4D97-AF65-F5344CB8AC3E}">
        <p14:creationId xmlns:p14="http://schemas.microsoft.com/office/powerpoint/2010/main" val="1227539372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hapter Divider_2">
    <p:bg>
      <p:bgPr>
        <a:solidFill>
          <a:srgbClr val="0B182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Graphic 24">
            <a:extLst>
              <a:ext uri="{FF2B5EF4-FFF2-40B4-BE49-F238E27FC236}">
                <a16:creationId xmlns:a16="http://schemas.microsoft.com/office/drawing/2014/main" id="{3195A5CB-63AC-D0DF-3AAE-9964C1F8A046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6806" t="-3615" r="6806" b="-3615"/>
          <a:stretch/>
        </p:blipFill>
        <p:spPr>
          <a:xfrm>
            <a:off x="0" y="942536"/>
            <a:ext cx="12192000" cy="4691576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A05F3187-A2DF-A56A-C3BF-F3239EDED7B3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B1720">
              <a:alpha val="79546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20">
            <a:extLst>
              <a:ext uri="{FF2B5EF4-FFF2-40B4-BE49-F238E27FC236}">
                <a16:creationId xmlns:a16="http://schemas.microsoft.com/office/drawing/2014/main" id="{5B17534E-B11E-F400-E87B-C7C377F2CF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2012-24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08F1940D-6259-5D52-BE43-7891AEF2968C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CCC8A202-82C3-C0ED-42B4-CBAD052F02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2" name="Graphic 1">
            <a:extLst>
              <a:ext uri="{FF2B5EF4-FFF2-40B4-BE49-F238E27FC236}">
                <a16:creationId xmlns:a16="http://schemas.microsoft.com/office/drawing/2014/main" id="{AA5C2DF3-0D49-039E-A67D-A5648E86C5C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6806" t="-3615" r="6806" b="-3615"/>
          <a:stretch/>
        </p:blipFill>
        <p:spPr>
          <a:xfrm>
            <a:off x="0" y="942536"/>
            <a:ext cx="12192000" cy="4691576"/>
          </a:xfrm>
          <a:prstGeom prst="rect">
            <a:avLst/>
          </a:prstGeom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974E6E26-528F-045E-1A49-95BE5806447E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B1720">
              <a:alpha val="79546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20">
            <a:extLst>
              <a:ext uri="{FF2B5EF4-FFF2-40B4-BE49-F238E27FC236}">
                <a16:creationId xmlns:a16="http://schemas.microsoft.com/office/drawing/2014/main" id="{92BAD9F7-A34B-808B-81FA-235CB56CE905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10" name="Graphic 9">
            <a:extLst>
              <a:ext uri="{FF2B5EF4-FFF2-40B4-BE49-F238E27FC236}">
                <a16:creationId xmlns:a16="http://schemas.microsoft.com/office/drawing/2014/main" id="{7F20A282-C3B6-5B51-76FA-93A720CD614A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DAF0E8E3-FFE8-4061-52CC-994FBF840545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90E22771-EC9E-78D3-B9BC-A4949400BD19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2047461" y="2106502"/>
            <a:ext cx="8097079" cy="2644996"/>
          </a:xfrm>
          <a:prstGeom prst="rect">
            <a:avLst/>
          </a:prstGeom>
        </p:spPr>
        <p:txBody>
          <a:bodyPr lIns="0" tIns="0" rIns="0" bIns="0" anchor="ctr"/>
          <a:lstStyle>
            <a:lvl1pPr algn="ctr">
              <a:lnSpc>
                <a:spcPts val="6500"/>
              </a:lnSpc>
              <a:defRPr sz="6400" b="1" spc="-150" baseline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489764404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hapter Divider_3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Rectangle 42">
            <a:extLst>
              <a:ext uri="{FF2B5EF4-FFF2-40B4-BE49-F238E27FC236}">
                <a16:creationId xmlns:a16="http://schemas.microsoft.com/office/drawing/2014/main" id="{ED7AAD37-E426-D24E-6D60-C6CA31F1EF04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" name="Rounded Rectangle 18">
            <a:extLst>
              <a:ext uri="{FF2B5EF4-FFF2-40B4-BE49-F238E27FC236}">
                <a16:creationId xmlns:a16="http://schemas.microsoft.com/office/drawing/2014/main" id="{7F3F42AA-4176-F467-A40E-2BAD2C120913}"/>
              </a:ext>
            </a:extLst>
          </p:cNvPr>
          <p:cNvSpPr/>
          <p:nvPr/>
        </p:nvSpPr>
        <p:spPr>
          <a:xfrm>
            <a:off x="609600" y="1349829"/>
            <a:ext cx="11582399" cy="4535306"/>
          </a:xfrm>
          <a:prstGeom prst="roundRect">
            <a:avLst>
              <a:gd name="adj" fmla="val 4437"/>
            </a:avLst>
          </a:prstGeom>
          <a:solidFill>
            <a:srgbClr val="EFF5F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FFC3D92-DFAB-BF5A-2E98-BF91B468B4F2}"/>
              </a:ext>
            </a:extLst>
          </p:cNvPr>
          <p:cNvGrpSpPr/>
          <p:nvPr/>
        </p:nvGrpSpPr>
        <p:grpSpPr>
          <a:xfrm>
            <a:off x="9163164" y="194469"/>
            <a:ext cx="3028836" cy="1120031"/>
            <a:chOff x="7241828" y="856922"/>
            <a:chExt cx="4944479" cy="1828415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A68A6730-AA77-711F-91A0-76086A32B265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998D3460-6507-1D9A-1314-F103930A4CB8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283FECB5-F629-0D3D-27C3-0CF7D5C91D7A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AC3905E2-79B4-4CE3-16A3-ECE60F2566CF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FDF4C5FB-C752-DDF2-CED5-2A3C25A6AA3C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03283E9-6B49-409D-91D5-E70D873607F7}"/>
              </a:ext>
            </a:extLst>
          </p:cNvPr>
          <p:cNvGrpSpPr/>
          <p:nvPr/>
        </p:nvGrpSpPr>
        <p:grpSpPr>
          <a:xfrm>
            <a:off x="9535782" y="5062958"/>
            <a:ext cx="2656218" cy="982242"/>
            <a:chOff x="9535782" y="4462389"/>
            <a:chExt cx="2656218" cy="982242"/>
          </a:xfrm>
        </p:grpSpPr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19D47F9B-9E36-2AFA-513E-0AA798EB152E}"/>
                </a:ext>
              </a:extLst>
            </p:cNvPr>
            <p:cNvSpPr/>
            <p:nvPr/>
          </p:nvSpPr>
          <p:spPr>
            <a:xfrm>
              <a:off x="10283894" y="4462389"/>
              <a:ext cx="1908106" cy="388434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A67A9885-9457-8EC3-0ECC-12E0D7E611C9}"/>
                </a:ext>
              </a:extLst>
            </p:cNvPr>
            <p:cNvSpPr/>
            <p:nvPr/>
          </p:nvSpPr>
          <p:spPr>
            <a:xfrm>
              <a:off x="10338957" y="4506901"/>
              <a:ext cx="1853042" cy="299344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0207567E-EB6B-DF83-B25F-70498DC3DFD8}"/>
                </a:ext>
              </a:extLst>
            </p:cNvPr>
            <p:cNvSpPr/>
            <p:nvPr/>
          </p:nvSpPr>
          <p:spPr>
            <a:xfrm>
              <a:off x="9535782" y="5056224"/>
              <a:ext cx="1468155" cy="388407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1F6288D7-4ED7-98A1-D411-118ECA605B38}"/>
                </a:ext>
              </a:extLst>
            </p:cNvPr>
            <p:cNvSpPr/>
            <p:nvPr/>
          </p:nvSpPr>
          <p:spPr>
            <a:xfrm>
              <a:off x="11661285" y="5056237"/>
              <a:ext cx="530715" cy="388367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026CA53D-ED7B-9016-71E0-68CF2622E248}"/>
                </a:ext>
              </a:extLst>
            </p:cNvPr>
            <p:cNvSpPr/>
            <p:nvPr/>
          </p:nvSpPr>
          <p:spPr>
            <a:xfrm>
              <a:off x="9590805" y="5100754"/>
              <a:ext cx="1357545" cy="299344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2" name="Rectangle 31">
            <a:extLst>
              <a:ext uri="{FF2B5EF4-FFF2-40B4-BE49-F238E27FC236}">
                <a16:creationId xmlns:a16="http://schemas.microsoft.com/office/drawing/2014/main" id="{932A237F-0D2D-3521-5E79-2BDAF14AA23F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3F8F9369-2C1F-AADE-E966-9CCCE43D67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5" name="Text Placeholder 3">
            <a:extLst>
              <a:ext uri="{FF2B5EF4-FFF2-40B4-BE49-F238E27FC236}">
                <a16:creationId xmlns:a16="http://schemas.microsoft.com/office/drawing/2014/main" id="{C952108E-EE54-0BF1-624C-80673BA4BACB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1387344" y="2364274"/>
            <a:ext cx="9730783" cy="2327227"/>
          </a:xfrm>
          <a:prstGeom prst="rect">
            <a:avLst/>
          </a:prstGeom>
        </p:spPr>
        <p:txBody>
          <a:bodyPr/>
          <a:lstStyle>
            <a:lvl1pPr>
              <a:defRPr kumimoji="0" lang="en-GB" sz="4800" b="1" i="0" u="none" strike="noStrike" kern="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defRPr>
            </a:lvl1pPr>
            <a:lvl2pPr>
              <a:defRPr kumimoji="0" lang="en-GB" sz="4800" b="1" i="0" u="none" strike="noStrike" kern="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defRPr>
            </a:lvl2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510069D3-6136-F4C7-28AF-9129DDC198C5}"/>
              </a:ext>
            </a:extLst>
          </p:cNvPr>
          <p:cNvSpPr/>
          <p:nvPr/>
        </p:nvSpPr>
        <p:spPr>
          <a:xfrm>
            <a:off x="1387345" y="4866938"/>
            <a:ext cx="9730783" cy="61912"/>
          </a:xfrm>
          <a:prstGeom prst="rect">
            <a:avLst/>
          </a:prstGeom>
          <a:solidFill>
            <a:srgbClr val="B0CFC8">
              <a:lumMod val="40000"/>
              <a:lumOff val="60000"/>
            </a:srgb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en-ID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813DE77F-878F-6220-4DED-9F1C581B2568}"/>
              </a:ext>
            </a:extLst>
          </p:cNvPr>
          <p:cNvSpPr/>
          <p:nvPr/>
        </p:nvSpPr>
        <p:spPr>
          <a:xfrm>
            <a:off x="1387345" y="2124075"/>
            <a:ext cx="9730783" cy="61912"/>
          </a:xfrm>
          <a:prstGeom prst="rect">
            <a:avLst/>
          </a:prstGeom>
          <a:solidFill>
            <a:srgbClr val="B0CFC8">
              <a:lumMod val="40000"/>
              <a:lumOff val="60000"/>
            </a:srgb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en-ID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230953C1-ADCA-5912-B47B-624700144C7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A876D76D-136D-F99B-A73E-53210C374BFA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D76AB2BC-FA4A-25E1-B8EF-3427BA57B8B7}"/>
              </a:ext>
            </a:extLst>
          </p:cNvPr>
          <p:cNvSpPr/>
          <p:nvPr userDrawn="1"/>
        </p:nvSpPr>
        <p:spPr>
          <a:xfrm>
            <a:off x="609600" y="1349829"/>
            <a:ext cx="11582399" cy="4535306"/>
          </a:xfrm>
          <a:prstGeom prst="roundRect">
            <a:avLst>
              <a:gd name="adj" fmla="val 4437"/>
            </a:avLst>
          </a:prstGeom>
          <a:solidFill>
            <a:srgbClr val="EFF5F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47C6BD0A-3135-7599-C4FE-0257180DC6F8}"/>
              </a:ext>
            </a:extLst>
          </p:cNvPr>
          <p:cNvGrpSpPr/>
          <p:nvPr userDrawn="1"/>
        </p:nvGrpSpPr>
        <p:grpSpPr>
          <a:xfrm>
            <a:off x="9163164" y="194469"/>
            <a:ext cx="3028836" cy="1120031"/>
            <a:chOff x="7241828" y="856922"/>
            <a:chExt cx="4944479" cy="1828415"/>
          </a:xfrm>
        </p:grpSpPr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1E18CD44-1908-FD63-8A7C-61AE62E3CA66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986CC186-A67B-0CEE-45A6-CC7527FE5CD8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D62A0EE9-0975-8172-3880-8F24C8C2D6C5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56208717-1BCA-4CCF-708C-A0F3E8FD9B5C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C2ADD550-5DB7-EF38-B2A0-D73BB736AC97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67F4053F-4FB8-D8FF-809B-5118140F4595}"/>
              </a:ext>
            </a:extLst>
          </p:cNvPr>
          <p:cNvGrpSpPr/>
          <p:nvPr userDrawn="1"/>
        </p:nvGrpSpPr>
        <p:grpSpPr>
          <a:xfrm>
            <a:off x="9535782" y="5062958"/>
            <a:ext cx="2656218" cy="982242"/>
            <a:chOff x="9535782" y="4462389"/>
            <a:chExt cx="2656218" cy="982242"/>
          </a:xfrm>
        </p:grpSpPr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3F89B1F8-EA6F-A0BE-ABDB-E6BDEF27ED34}"/>
                </a:ext>
              </a:extLst>
            </p:cNvPr>
            <p:cNvSpPr/>
            <p:nvPr/>
          </p:nvSpPr>
          <p:spPr>
            <a:xfrm>
              <a:off x="10283894" y="4462389"/>
              <a:ext cx="1908106" cy="388434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B7EE73F2-F652-6B1C-D170-CCCC01A4E680}"/>
                </a:ext>
              </a:extLst>
            </p:cNvPr>
            <p:cNvSpPr/>
            <p:nvPr/>
          </p:nvSpPr>
          <p:spPr>
            <a:xfrm>
              <a:off x="10338957" y="4506901"/>
              <a:ext cx="1853042" cy="299344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F5893593-F85C-5112-737C-4AAAFBBB692B}"/>
                </a:ext>
              </a:extLst>
            </p:cNvPr>
            <p:cNvSpPr/>
            <p:nvPr/>
          </p:nvSpPr>
          <p:spPr>
            <a:xfrm>
              <a:off x="9535782" y="5056224"/>
              <a:ext cx="1468155" cy="388407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C7A16E0D-0664-CDE1-FD53-D604ADE41EC2}"/>
                </a:ext>
              </a:extLst>
            </p:cNvPr>
            <p:cNvSpPr/>
            <p:nvPr/>
          </p:nvSpPr>
          <p:spPr>
            <a:xfrm>
              <a:off x="11661285" y="5056237"/>
              <a:ext cx="530715" cy="388367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FD078443-9AA3-7A4C-305B-3A7AEF24CA5A}"/>
                </a:ext>
              </a:extLst>
            </p:cNvPr>
            <p:cNvSpPr/>
            <p:nvPr/>
          </p:nvSpPr>
          <p:spPr>
            <a:xfrm>
              <a:off x="9590805" y="5100754"/>
              <a:ext cx="1357545" cy="299344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9" name="Rectangle 38">
            <a:extLst>
              <a:ext uri="{FF2B5EF4-FFF2-40B4-BE49-F238E27FC236}">
                <a16:creationId xmlns:a16="http://schemas.microsoft.com/office/drawing/2014/main" id="{E127F9B1-DAF0-E0AA-9A30-4A92E4F20789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D53B0ACD-96CB-9493-286C-80E80177F339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4C3A05C0-A92B-26DE-B3BC-C9F357FA944A}"/>
              </a:ext>
            </a:extLst>
          </p:cNvPr>
          <p:cNvSpPr/>
          <p:nvPr userDrawn="1"/>
        </p:nvSpPr>
        <p:spPr>
          <a:xfrm>
            <a:off x="1387345" y="4866938"/>
            <a:ext cx="9730783" cy="61912"/>
          </a:xfrm>
          <a:prstGeom prst="rect">
            <a:avLst/>
          </a:prstGeom>
          <a:solidFill>
            <a:srgbClr val="B0CFC8">
              <a:lumMod val="40000"/>
              <a:lumOff val="60000"/>
            </a:srgb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en-ID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C27AB123-27AA-D6CB-29FA-FCEAF86AB7D3}"/>
              </a:ext>
            </a:extLst>
          </p:cNvPr>
          <p:cNvSpPr/>
          <p:nvPr userDrawn="1"/>
        </p:nvSpPr>
        <p:spPr>
          <a:xfrm>
            <a:off x="1387345" y="2124075"/>
            <a:ext cx="9730783" cy="61912"/>
          </a:xfrm>
          <a:prstGeom prst="rect">
            <a:avLst/>
          </a:prstGeom>
          <a:solidFill>
            <a:srgbClr val="B0CFC8">
              <a:lumMod val="40000"/>
              <a:lumOff val="60000"/>
            </a:srgb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en-ID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02826680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hapter Divider_4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D73D2901-52B2-F4D3-8A3D-4B0592115754}"/>
              </a:ext>
            </a:extLst>
          </p:cNvPr>
          <p:cNvSpPr/>
          <p:nvPr/>
        </p:nvSpPr>
        <p:spPr>
          <a:xfrm>
            <a:off x="-8839" y="0"/>
            <a:ext cx="12209678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4" name="Graphic 23">
            <a:extLst>
              <a:ext uri="{FF2B5EF4-FFF2-40B4-BE49-F238E27FC236}">
                <a16:creationId xmlns:a16="http://schemas.microsoft.com/office/drawing/2014/main" id="{D14F47F5-D61B-36A9-F6F9-E7A2C8B8C74E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6806" t="-3615" r="6806" b="-3615"/>
          <a:stretch/>
        </p:blipFill>
        <p:spPr>
          <a:xfrm>
            <a:off x="0" y="942536"/>
            <a:ext cx="12192000" cy="4691576"/>
          </a:xfrm>
          <a:prstGeom prst="rect">
            <a:avLst/>
          </a:prstGeom>
        </p:spPr>
      </p:pic>
      <p:sp>
        <p:nvSpPr>
          <p:cNvPr id="25" name="Rectangle 24">
            <a:extLst>
              <a:ext uri="{FF2B5EF4-FFF2-40B4-BE49-F238E27FC236}">
                <a16:creationId xmlns:a16="http://schemas.microsoft.com/office/drawing/2014/main" id="{8CA552AD-7D36-B553-DFD6-D3A15933636C}"/>
              </a:ext>
            </a:extLst>
          </p:cNvPr>
          <p:cNvSpPr/>
          <p:nvPr/>
        </p:nvSpPr>
        <p:spPr>
          <a:xfrm>
            <a:off x="-17678" y="0"/>
            <a:ext cx="12209678" cy="6858000"/>
          </a:xfrm>
          <a:prstGeom prst="rect">
            <a:avLst/>
          </a:prstGeom>
          <a:solidFill>
            <a:schemeClr val="bg2">
              <a:alpha val="93711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2012-24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86023" y="0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6" name="Text Placeholder 15">
            <a:extLst>
              <a:ext uri="{FF2B5EF4-FFF2-40B4-BE49-F238E27FC236}">
                <a16:creationId xmlns:a16="http://schemas.microsoft.com/office/drawing/2014/main" id="{B11A5DDE-BC44-3C6B-2948-8116DF8294D0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2047461" y="2106502"/>
            <a:ext cx="8097079" cy="2644996"/>
          </a:xfrm>
          <a:prstGeom prst="rect">
            <a:avLst/>
          </a:prstGeom>
        </p:spPr>
        <p:txBody>
          <a:bodyPr lIns="0" tIns="0" rIns="0" bIns="0" anchor="ctr"/>
          <a:lstStyle>
            <a:lvl1pPr algn="ctr">
              <a:lnSpc>
                <a:spcPts val="6500"/>
              </a:lnSpc>
              <a:defRPr sz="6400" b="1" spc="-150" baseline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842A410F-BAB6-969E-3F31-37555D593F4A}"/>
              </a:ext>
            </a:extLst>
          </p:cNvPr>
          <p:cNvSpPr/>
          <p:nvPr userDrawn="1"/>
        </p:nvSpPr>
        <p:spPr>
          <a:xfrm>
            <a:off x="-8839" y="0"/>
            <a:ext cx="12209678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2D383A11-454D-7466-540E-84FFCC2757D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6806" t="-3615" r="6806" b="-3615"/>
          <a:stretch/>
        </p:blipFill>
        <p:spPr>
          <a:xfrm>
            <a:off x="0" y="942536"/>
            <a:ext cx="12192000" cy="4691576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F10F3F33-4AEA-D888-8A62-20FC563DB737}"/>
              </a:ext>
            </a:extLst>
          </p:cNvPr>
          <p:cNvSpPr/>
          <p:nvPr userDrawn="1"/>
        </p:nvSpPr>
        <p:spPr>
          <a:xfrm>
            <a:off x="-17678" y="0"/>
            <a:ext cx="12209678" cy="6858000"/>
          </a:xfrm>
          <a:prstGeom prst="rect">
            <a:avLst/>
          </a:prstGeom>
          <a:solidFill>
            <a:schemeClr val="bg1">
              <a:alpha val="93711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20">
            <a:extLst>
              <a:ext uri="{FF2B5EF4-FFF2-40B4-BE49-F238E27FC236}">
                <a16:creationId xmlns:a16="http://schemas.microsoft.com/office/drawing/2014/main" id="{A6D0CDD9-6746-C934-9AD3-AB77BD8F53CD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7" name="Graphic 6">
            <a:extLst>
              <a:ext uri="{FF2B5EF4-FFF2-40B4-BE49-F238E27FC236}">
                <a16:creationId xmlns:a16="http://schemas.microsoft.com/office/drawing/2014/main" id="{18E0379F-9305-1149-6E44-D0971B71973D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09AD0C58-EDB4-F156-EEE6-A60681185E4A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3224D98E-556B-8ED3-31D7-94AB84A35697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6017F7BE-12B4-728B-976A-02FFA754AE96}"/>
              </a:ext>
            </a:extLst>
          </p:cNvPr>
          <p:cNvSpPr/>
          <p:nvPr userDrawn="1"/>
        </p:nvSpPr>
        <p:spPr>
          <a:xfrm>
            <a:off x="-2686023" y="0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4067201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_1">
    <p:bg>
      <p:bgPr>
        <a:solidFill>
          <a:srgbClr val="0B182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Graphic 24">
            <a:extLst>
              <a:ext uri="{FF2B5EF4-FFF2-40B4-BE49-F238E27FC236}">
                <a16:creationId xmlns:a16="http://schemas.microsoft.com/office/drawing/2014/main" id="{3195A5CB-63AC-D0DF-3AAE-9964C1F8A046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6445" r="25589"/>
          <a:stretch/>
        </p:blipFill>
        <p:spPr>
          <a:xfrm rot="5400000">
            <a:off x="-1388816" y="1595061"/>
            <a:ext cx="6858000" cy="3667879"/>
          </a:xfrm>
          <a:prstGeom prst="rect">
            <a:avLst/>
          </a:prstGeom>
        </p:spPr>
      </p:pic>
      <p:sp>
        <p:nvSpPr>
          <p:cNvPr id="31" name="Title 29">
            <a:extLst>
              <a:ext uri="{FF2B5EF4-FFF2-40B4-BE49-F238E27FC236}">
                <a16:creationId xmlns:a16="http://schemas.microsoft.com/office/drawing/2014/main" id="{7BA0561B-7695-A9AB-1DA5-A50B55755C6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433773" y="2054777"/>
            <a:ext cx="7443099" cy="1780848"/>
          </a:xfrm>
          <a:prstGeom prst="rect">
            <a:avLst/>
          </a:prstGeom>
        </p:spPr>
        <p:txBody>
          <a:bodyPr/>
          <a:lstStyle>
            <a:lvl1pPr>
              <a:defRPr kumimoji="0" lang="en-US" sz="6000" b="1" i="0" u="none" strike="noStrike" kern="1200" cap="none" spc="0" normalizeH="0" baseline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6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/>
              <a:t>Click to edit Master title style</a:t>
            </a:r>
          </a:p>
        </p:txBody>
      </p:sp>
      <p:sp>
        <p:nvSpPr>
          <p:cNvPr id="33" name="Text Placeholder 88">
            <a:extLst>
              <a:ext uri="{FF2B5EF4-FFF2-40B4-BE49-F238E27FC236}">
                <a16:creationId xmlns:a16="http://schemas.microsoft.com/office/drawing/2014/main" id="{4EA073C5-5EDF-BA86-06D9-729C4B7E8C7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463384" y="4156335"/>
            <a:ext cx="7413488" cy="517525"/>
          </a:xfrm>
          <a:prstGeom prst="rect">
            <a:avLst/>
          </a:prstGeom>
        </p:spPr>
        <p:txBody>
          <a:bodyPr/>
          <a:lstStyle>
            <a:lvl1pPr algn="l">
              <a:defRPr sz="26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pic>
        <p:nvPicPr>
          <p:cNvPr id="10" name="Graphic 9">
            <a:extLst>
              <a:ext uri="{FF2B5EF4-FFF2-40B4-BE49-F238E27FC236}">
                <a16:creationId xmlns:a16="http://schemas.microsoft.com/office/drawing/2014/main" id="{114AF401-78FA-DACB-97F9-DAE75898542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6445" r="25589"/>
          <a:stretch/>
        </p:blipFill>
        <p:spPr>
          <a:xfrm rot="5400000">
            <a:off x="-1388816" y="1595061"/>
            <a:ext cx="6858000" cy="3667879"/>
          </a:xfrm>
          <a:prstGeom prst="rect">
            <a:avLst/>
          </a:prstGeom>
        </p:spPr>
      </p:pic>
      <p:grpSp>
        <p:nvGrpSpPr>
          <p:cNvPr id="40" name="Group 39">
            <a:extLst>
              <a:ext uri="{FF2B5EF4-FFF2-40B4-BE49-F238E27FC236}">
                <a16:creationId xmlns:a16="http://schemas.microsoft.com/office/drawing/2014/main" id="{CCED710C-0ADA-2640-26E4-BF75CA43EA17}"/>
              </a:ext>
            </a:extLst>
          </p:cNvPr>
          <p:cNvGrpSpPr/>
          <p:nvPr userDrawn="1"/>
        </p:nvGrpSpPr>
        <p:grpSpPr>
          <a:xfrm>
            <a:off x="9682256" y="5967382"/>
            <a:ext cx="1878260" cy="407906"/>
            <a:chOff x="620958" y="1312748"/>
            <a:chExt cx="1571835" cy="341359"/>
          </a:xfrm>
          <a:solidFill>
            <a:schemeClr val="bg1"/>
          </a:solidFill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63E2174C-84DB-9067-BFAA-7EA1825FEA9A}"/>
                </a:ext>
              </a:extLst>
            </p:cNvPr>
            <p:cNvSpPr/>
            <p:nvPr/>
          </p:nvSpPr>
          <p:spPr>
            <a:xfrm>
              <a:off x="1140369" y="1371738"/>
              <a:ext cx="219785" cy="223389"/>
            </a:xfrm>
            <a:custGeom>
              <a:avLst/>
              <a:gdLst>
                <a:gd name="connsiteX0" fmla="*/ 657 w 219785"/>
                <a:gd name="connsiteY0" fmla="*/ 147010 h 223389"/>
                <a:gd name="connsiteX1" fmla="*/ 45280 w 219785"/>
                <a:gd name="connsiteY1" fmla="*/ 136614 h 223389"/>
                <a:gd name="connsiteX2" fmla="*/ 46286 w 219785"/>
                <a:gd name="connsiteY2" fmla="*/ 137220 h 223389"/>
                <a:gd name="connsiteX3" fmla="*/ 119388 w 219785"/>
                <a:gd name="connsiteY3" fmla="*/ 182700 h 223389"/>
                <a:gd name="connsiteX4" fmla="*/ 170380 w 219785"/>
                <a:gd name="connsiteY4" fmla="*/ 159166 h 223389"/>
                <a:gd name="connsiteX5" fmla="*/ 103844 w 219785"/>
                <a:gd name="connsiteY5" fmla="*/ 128852 h 223389"/>
                <a:gd name="connsiteX6" fmla="*/ 11011 w 219785"/>
                <a:gd name="connsiteY6" fmla="*/ 65423 h 223389"/>
                <a:gd name="connsiteX7" fmla="*/ 103445 w 219785"/>
                <a:gd name="connsiteY7" fmla="*/ 0 h 223389"/>
                <a:gd name="connsiteX8" fmla="*/ 214751 w 219785"/>
                <a:gd name="connsiteY8" fmla="*/ 64985 h 223389"/>
                <a:gd name="connsiteX9" fmla="*/ 214161 w 219785"/>
                <a:gd name="connsiteY9" fmla="*/ 66051 h 223389"/>
                <a:gd name="connsiteX10" fmla="*/ 170337 w 219785"/>
                <a:gd name="connsiteY10" fmla="*/ 77982 h 223389"/>
                <a:gd name="connsiteX11" fmla="*/ 169325 w 219785"/>
                <a:gd name="connsiteY11" fmla="*/ 77446 h 223389"/>
                <a:gd name="connsiteX12" fmla="*/ 103445 w 219785"/>
                <a:gd name="connsiteY12" fmla="*/ 40690 h 223389"/>
                <a:gd name="connsiteX13" fmla="*/ 60412 w 219785"/>
                <a:gd name="connsiteY13" fmla="*/ 64623 h 223389"/>
                <a:gd name="connsiteX14" fmla="*/ 123764 w 219785"/>
                <a:gd name="connsiteY14" fmla="*/ 90553 h 223389"/>
                <a:gd name="connsiteX15" fmla="*/ 219785 w 219785"/>
                <a:gd name="connsiteY15" fmla="*/ 159166 h 223389"/>
                <a:gd name="connsiteX16" fmla="*/ 119386 w 219785"/>
                <a:gd name="connsiteY16" fmla="*/ 223390 h 223389"/>
                <a:gd name="connsiteX17" fmla="*/ 16 w 219785"/>
                <a:gd name="connsiteY17" fmla="*/ 148009 h 223389"/>
                <a:gd name="connsiteX18" fmla="*/ 661 w 219785"/>
                <a:gd name="connsiteY18" fmla="*/ 147015 h 223389"/>
                <a:gd name="connsiteX19" fmla="*/ 655 w 219785"/>
                <a:gd name="connsiteY19" fmla="*/ 147010 h 223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9785" h="223389">
                  <a:moveTo>
                    <a:pt x="657" y="147010"/>
                  </a:moveTo>
                  <a:lnTo>
                    <a:pt x="45280" y="136614"/>
                  </a:lnTo>
                  <a:cubicBezTo>
                    <a:pt x="45726" y="136510"/>
                    <a:pt x="46163" y="136782"/>
                    <a:pt x="46286" y="137220"/>
                  </a:cubicBezTo>
                  <a:cubicBezTo>
                    <a:pt x="54462" y="167798"/>
                    <a:pt x="78703" y="182700"/>
                    <a:pt x="119388" y="182700"/>
                  </a:cubicBezTo>
                  <a:cubicBezTo>
                    <a:pt x="150862" y="182700"/>
                    <a:pt x="170380" y="173525"/>
                    <a:pt x="170380" y="159166"/>
                  </a:cubicBezTo>
                  <a:cubicBezTo>
                    <a:pt x="170380" y="145601"/>
                    <a:pt x="158828" y="137627"/>
                    <a:pt x="103844" y="128852"/>
                  </a:cubicBezTo>
                  <a:cubicBezTo>
                    <a:pt x="34123" y="117281"/>
                    <a:pt x="11011" y="97739"/>
                    <a:pt x="11011" y="65423"/>
                  </a:cubicBezTo>
                  <a:cubicBezTo>
                    <a:pt x="11011" y="28324"/>
                    <a:pt x="49258" y="0"/>
                    <a:pt x="103445" y="0"/>
                  </a:cubicBezTo>
                  <a:cubicBezTo>
                    <a:pt x="157633" y="0"/>
                    <a:pt x="203176" y="26349"/>
                    <a:pt x="214751" y="64985"/>
                  </a:cubicBezTo>
                  <a:cubicBezTo>
                    <a:pt x="214890" y="65442"/>
                    <a:pt x="214618" y="65927"/>
                    <a:pt x="214161" y="66051"/>
                  </a:cubicBezTo>
                  <a:lnTo>
                    <a:pt x="170337" y="77982"/>
                  </a:lnTo>
                  <a:cubicBezTo>
                    <a:pt x="169909" y="78097"/>
                    <a:pt x="169469" y="77867"/>
                    <a:pt x="169325" y="77446"/>
                  </a:cubicBezTo>
                  <a:cubicBezTo>
                    <a:pt x="161069" y="54358"/>
                    <a:pt x="135376" y="40690"/>
                    <a:pt x="103445" y="40690"/>
                  </a:cubicBezTo>
                  <a:cubicBezTo>
                    <a:pt x="78741" y="40690"/>
                    <a:pt x="60412" y="51058"/>
                    <a:pt x="60412" y="64623"/>
                  </a:cubicBezTo>
                  <a:cubicBezTo>
                    <a:pt x="60412" y="74598"/>
                    <a:pt x="70375" y="80977"/>
                    <a:pt x="123764" y="90553"/>
                  </a:cubicBezTo>
                  <a:cubicBezTo>
                    <a:pt x="197870" y="104518"/>
                    <a:pt x="219785" y="124862"/>
                    <a:pt x="219785" y="159166"/>
                  </a:cubicBezTo>
                  <a:cubicBezTo>
                    <a:pt x="219785" y="195465"/>
                    <a:pt x="178743" y="223390"/>
                    <a:pt x="119386" y="223390"/>
                  </a:cubicBezTo>
                  <a:cubicBezTo>
                    <a:pt x="55208" y="223390"/>
                    <a:pt x="9153" y="194600"/>
                    <a:pt x="16" y="148009"/>
                  </a:cubicBezTo>
                  <a:cubicBezTo>
                    <a:pt x="-73" y="147557"/>
                    <a:pt x="216" y="147119"/>
                    <a:pt x="661" y="147015"/>
                  </a:cubicBezTo>
                  <a:lnTo>
                    <a:pt x="655" y="14701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E7C9ACF6-0070-B8F0-1DFC-0B5AB2952F34}"/>
                </a:ext>
              </a:extLst>
            </p:cNvPr>
            <p:cNvSpPr/>
            <p:nvPr/>
          </p:nvSpPr>
          <p:spPr>
            <a:xfrm>
              <a:off x="1388770" y="1377721"/>
              <a:ext cx="49403" cy="211419"/>
            </a:xfrm>
            <a:custGeom>
              <a:avLst/>
              <a:gdLst>
                <a:gd name="connsiteX0" fmla="*/ 0 w 49403"/>
                <a:gd name="connsiteY0" fmla="*/ 210572 h 211419"/>
                <a:gd name="connsiteX1" fmla="*/ 0 w 49403"/>
                <a:gd name="connsiteY1" fmla="*/ 847 h 211419"/>
                <a:gd name="connsiteX2" fmla="*/ 844 w 49403"/>
                <a:gd name="connsiteY2" fmla="*/ 0 h 211419"/>
                <a:gd name="connsiteX3" fmla="*/ 48559 w 49403"/>
                <a:gd name="connsiteY3" fmla="*/ 0 h 211419"/>
                <a:gd name="connsiteX4" fmla="*/ 49403 w 49403"/>
                <a:gd name="connsiteY4" fmla="*/ 847 h 211419"/>
                <a:gd name="connsiteX5" fmla="*/ 49403 w 49403"/>
                <a:gd name="connsiteY5" fmla="*/ 210574 h 211419"/>
                <a:gd name="connsiteX6" fmla="*/ 48559 w 49403"/>
                <a:gd name="connsiteY6" fmla="*/ 211419 h 211419"/>
                <a:gd name="connsiteX7" fmla="*/ 844 w 49403"/>
                <a:gd name="connsiteY7" fmla="*/ 211419 h 211419"/>
                <a:gd name="connsiteX8" fmla="*/ 0 w 49403"/>
                <a:gd name="connsiteY8" fmla="*/ 210574 h 21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403" h="211419">
                  <a:moveTo>
                    <a:pt x="0" y="210572"/>
                  </a:moveTo>
                  <a:lnTo>
                    <a:pt x="0" y="847"/>
                  </a:lnTo>
                  <a:cubicBezTo>
                    <a:pt x="0" y="376"/>
                    <a:pt x="379" y="0"/>
                    <a:pt x="844" y="0"/>
                  </a:cubicBezTo>
                  <a:lnTo>
                    <a:pt x="48559" y="0"/>
                  </a:lnTo>
                  <a:cubicBezTo>
                    <a:pt x="49028" y="0"/>
                    <a:pt x="49403" y="381"/>
                    <a:pt x="49403" y="847"/>
                  </a:cubicBezTo>
                  <a:lnTo>
                    <a:pt x="49403" y="210574"/>
                  </a:lnTo>
                  <a:cubicBezTo>
                    <a:pt x="49403" y="211046"/>
                    <a:pt x="49024" y="211419"/>
                    <a:pt x="48559" y="211419"/>
                  </a:cubicBezTo>
                  <a:lnTo>
                    <a:pt x="844" y="211419"/>
                  </a:lnTo>
                  <a:cubicBezTo>
                    <a:pt x="375" y="211419"/>
                    <a:pt x="0" y="211038"/>
                    <a:pt x="0" y="210574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2F9FCBCC-ED98-6CD3-E1BF-2083CA5DEA28}"/>
                </a:ext>
              </a:extLst>
            </p:cNvPr>
            <p:cNvSpPr/>
            <p:nvPr/>
          </p:nvSpPr>
          <p:spPr>
            <a:xfrm>
              <a:off x="1475012" y="1373737"/>
              <a:ext cx="140875" cy="215407"/>
            </a:xfrm>
            <a:custGeom>
              <a:avLst/>
              <a:gdLst>
                <a:gd name="connsiteX0" fmla="*/ 0 w 140875"/>
                <a:gd name="connsiteY0" fmla="*/ 214561 h 215407"/>
                <a:gd name="connsiteX1" fmla="*/ 0 w 140875"/>
                <a:gd name="connsiteY1" fmla="*/ 4835 h 215407"/>
                <a:gd name="connsiteX2" fmla="*/ 850 w 140875"/>
                <a:gd name="connsiteY2" fmla="*/ 3988 h 215407"/>
                <a:gd name="connsiteX3" fmla="*/ 46168 w 140875"/>
                <a:gd name="connsiteY3" fmla="*/ 3988 h 215407"/>
                <a:gd name="connsiteX4" fmla="*/ 47012 w 140875"/>
                <a:gd name="connsiteY4" fmla="*/ 4835 h 215407"/>
                <a:gd name="connsiteX5" fmla="*/ 47012 w 140875"/>
                <a:gd name="connsiteY5" fmla="*/ 24334 h 215407"/>
                <a:gd name="connsiteX6" fmla="*/ 47807 w 140875"/>
                <a:gd name="connsiteY6" fmla="*/ 24334 h 215407"/>
                <a:gd name="connsiteX7" fmla="*/ 107176 w 140875"/>
                <a:gd name="connsiteY7" fmla="*/ 0 h 215407"/>
                <a:gd name="connsiteX8" fmla="*/ 140275 w 140875"/>
                <a:gd name="connsiteY8" fmla="*/ 5346 h 215407"/>
                <a:gd name="connsiteX9" fmla="*/ 140853 w 140875"/>
                <a:gd name="connsiteY9" fmla="*/ 6359 h 215407"/>
                <a:gd name="connsiteX10" fmla="*/ 130476 w 140875"/>
                <a:gd name="connsiteY10" fmla="*/ 49824 h 215407"/>
                <a:gd name="connsiteX11" fmla="*/ 129446 w 140875"/>
                <a:gd name="connsiteY11" fmla="*/ 50450 h 215407"/>
                <a:gd name="connsiteX12" fmla="*/ 100401 w 140875"/>
                <a:gd name="connsiteY12" fmla="*/ 46272 h 215407"/>
                <a:gd name="connsiteX13" fmla="*/ 49409 w 140875"/>
                <a:gd name="connsiteY13" fmla="*/ 108900 h 215407"/>
                <a:gd name="connsiteX14" fmla="*/ 49409 w 140875"/>
                <a:gd name="connsiteY14" fmla="*/ 214561 h 215407"/>
                <a:gd name="connsiteX15" fmla="*/ 48559 w 140875"/>
                <a:gd name="connsiteY15" fmla="*/ 215407 h 215407"/>
                <a:gd name="connsiteX16" fmla="*/ 850 w 140875"/>
                <a:gd name="connsiteY16" fmla="*/ 215407 h 215407"/>
                <a:gd name="connsiteX17" fmla="*/ 0 w 140875"/>
                <a:gd name="connsiteY17" fmla="*/ 214561 h 21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875" h="215407">
                  <a:moveTo>
                    <a:pt x="0" y="214561"/>
                  </a:moveTo>
                  <a:lnTo>
                    <a:pt x="0" y="4835"/>
                  </a:lnTo>
                  <a:cubicBezTo>
                    <a:pt x="0" y="4364"/>
                    <a:pt x="385" y="3988"/>
                    <a:pt x="850" y="3988"/>
                  </a:cubicBezTo>
                  <a:lnTo>
                    <a:pt x="46168" y="3988"/>
                  </a:lnTo>
                  <a:cubicBezTo>
                    <a:pt x="46637" y="3988"/>
                    <a:pt x="47012" y="4370"/>
                    <a:pt x="47012" y="4835"/>
                  </a:cubicBezTo>
                  <a:lnTo>
                    <a:pt x="47012" y="24334"/>
                  </a:lnTo>
                  <a:lnTo>
                    <a:pt x="47807" y="24334"/>
                  </a:lnTo>
                  <a:cubicBezTo>
                    <a:pt x="62146" y="9173"/>
                    <a:pt x="82465" y="0"/>
                    <a:pt x="107176" y="0"/>
                  </a:cubicBezTo>
                  <a:cubicBezTo>
                    <a:pt x="118860" y="0"/>
                    <a:pt x="129024" y="1905"/>
                    <a:pt x="140275" y="5346"/>
                  </a:cubicBezTo>
                  <a:cubicBezTo>
                    <a:pt x="140703" y="5475"/>
                    <a:pt x="140955" y="5921"/>
                    <a:pt x="140853" y="6359"/>
                  </a:cubicBezTo>
                  <a:lnTo>
                    <a:pt x="130476" y="49824"/>
                  </a:lnTo>
                  <a:cubicBezTo>
                    <a:pt x="130366" y="50282"/>
                    <a:pt x="129898" y="50559"/>
                    <a:pt x="129446" y="50450"/>
                  </a:cubicBezTo>
                  <a:cubicBezTo>
                    <a:pt x="118745" y="47790"/>
                    <a:pt x="111276" y="46272"/>
                    <a:pt x="100401" y="46272"/>
                  </a:cubicBezTo>
                  <a:cubicBezTo>
                    <a:pt x="69728" y="46272"/>
                    <a:pt x="49409" y="67017"/>
                    <a:pt x="49409" y="108900"/>
                  </a:cubicBezTo>
                  <a:lnTo>
                    <a:pt x="49409" y="214561"/>
                  </a:lnTo>
                  <a:cubicBezTo>
                    <a:pt x="49409" y="215032"/>
                    <a:pt x="49024" y="215407"/>
                    <a:pt x="48559" y="215407"/>
                  </a:cubicBezTo>
                  <a:lnTo>
                    <a:pt x="850" y="215407"/>
                  </a:lnTo>
                  <a:cubicBezTo>
                    <a:pt x="381" y="215407"/>
                    <a:pt x="0" y="215026"/>
                    <a:pt x="0" y="21456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05B97EC0-EAAC-71B0-3EA2-A310775C0E63}"/>
                </a:ext>
              </a:extLst>
            </p:cNvPr>
            <p:cNvSpPr/>
            <p:nvPr/>
          </p:nvSpPr>
          <p:spPr>
            <a:xfrm>
              <a:off x="1637162" y="1377721"/>
              <a:ext cx="49403" cy="211419"/>
            </a:xfrm>
            <a:custGeom>
              <a:avLst/>
              <a:gdLst>
                <a:gd name="connsiteX0" fmla="*/ 0 w 49403"/>
                <a:gd name="connsiteY0" fmla="*/ 210572 h 211419"/>
                <a:gd name="connsiteX1" fmla="*/ 0 w 49403"/>
                <a:gd name="connsiteY1" fmla="*/ 847 h 211419"/>
                <a:gd name="connsiteX2" fmla="*/ 850 w 49403"/>
                <a:gd name="connsiteY2" fmla="*/ 0 h 211419"/>
                <a:gd name="connsiteX3" fmla="*/ 48560 w 49403"/>
                <a:gd name="connsiteY3" fmla="*/ 0 h 211419"/>
                <a:gd name="connsiteX4" fmla="*/ 49403 w 49403"/>
                <a:gd name="connsiteY4" fmla="*/ 847 h 211419"/>
                <a:gd name="connsiteX5" fmla="*/ 49403 w 49403"/>
                <a:gd name="connsiteY5" fmla="*/ 210574 h 211419"/>
                <a:gd name="connsiteX6" fmla="*/ 48560 w 49403"/>
                <a:gd name="connsiteY6" fmla="*/ 211419 h 211419"/>
                <a:gd name="connsiteX7" fmla="*/ 850 w 49403"/>
                <a:gd name="connsiteY7" fmla="*/ 211419 h 211419"/>
                <a:gd name="connsiteX8" fmla="*/ 0 w 49403"/>
                <a:gd name="connsiteY8" fmla="*/ 210574 h 21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403" h="211419">
                  <a:moveTo>
                    <a:pt x="0" y="210572"/>
                  </a:moveTo>
                  <a:lnTo>
                    <a:pt x="0" y="847"/>
                  </a:lnTo>
                  <a:cubicBezTo>
                    <a:pt x="0" y="376"/>
                    <a:pt x="379" y="0"/>
                    <a:pt x="850" y="0"/>
                  </a:cubicBezTo>
                  <a:lnTo>
                    <a:pt x="48560" y="0"/>
                  </a:lnTo>
                  <a:cubicBezTo>
                    <a:pt x="49028" y="0"/>
                    <a:pt x="49403" y="381"/>
                    <a:pt x="49403" y="847"/>
                  </a:cubicBezTo>
                  <a:lnTo>
                    <a:pt x="49403" y="210574"/>
                  </a:lnTo>
                  <a:cubicBezTo>
                    <a:pt x="49403" y="211046"/>
                    <a:pt x="49024" y="211419"/>
                    <a:pt x="48560" y="211419"/>
                  </a:cubicBezTo>
                  <a:lnTo>
                    <a:pt x="850" y="211419"/>
                  </a:lnTo>
                  <a:cubicBezTo>
                    <a:pt x="373" y="211419"/>
                    <a:pt x="0" y="211038"/>
                    <a:pt x="0" y="210574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5E360970-1991-1ABD-AFC2-15C83AD2D491}"/>
                </a:ext>
              </a:extLst>
            </p:cNvPr>
            <p:cNvSpPr/>
            <p:nvPr/>
          </p:nvSpPr>
          <p:spPr>
            <a:xfrm>
              <a:off x="1710462" y="1371743"/>
              <a:ext cx="235065" cy="223381"/>
            </a:xfrm>
            <a:custGeom>
              <a:avLst/>
              <a:gdLst>
                <a:gd name="connsiteX0" fmla="*/ 0 w 235065"/>
                <a:gd name="connsiteY0" fmla="*/ 111691 h 223381"/>
                <a:gd name="connsiteX1" fmla="*/ 117531 w 235065"/>
                <a:gd name="connsiteY1" fmla="*/ 0 h 223381"/>
                <a:gd name="connsiteX2" fmla="*/ 235065 w 235065"/>
                <a:gd name="connsiteY2" fmla="*/ 111691 h 223381"/>
                <a:gd name="connsiteX3" fmla="*/ 117531 w 235065"/>
                <a:gd name="connsiteY3" fmla="*/ 223382 h 223381"/>
                <a:gd name="connsiteX4" fmla="*/ 0 w 235065"/>
                <a:gd name="connsiteY4" fmla="*/ 111691 h 223381"/>
                <a:gd name="connsiteX5" fmla="*/ 185664 w 235065"/>
                <a:gd name="connsiteY5" fmla="*/ 111691 h 223381"/>
                <a:gd name="connsiteX6" fmla="*/ 117534 w 235065"/>
                <a:gd name="connsiteY6" fmla="*/ 43477 h 223381"/>
                <a:gd name="connsiteX7" fmla="*/ 49403 w 235065"/>
                <a:gd name="connsiteY7" fmla="*/ 111691 h 223381"/>
                <a:gd name="connsiteX8" fmla="*/ 117534 w 235065"/>
                <a:gd name="connsiteY8" fmla="*/ 179905 h 223381"/>
                <a:gd name="connsiteX9" fmla="*/ 185664 w 235065"/>
                <a:gd name="connsiteY9" fmla="*/ 111691 h 22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065" h="223381">
                  <a:moveTo>
                    <a:pt x="0" y="111691"/>
                  </a:moveTo>
                  <a:cubicBezTo>
                    <a:pt x="0" y="48662"/>
                    <a:pt x="49401" y="0"/>
                    <a:pt x="117531" y="0"/>
                  </a:cubicBezTo>
                  <a:cubicBezTo>
                    <a:pt x="185662" y="0"/>
                    <a:pt x="235065" y="48668"/>
                    <a:pt x="235065" y="111691"/>
                  </a:cubicBezTo>
                  <a:cubicBezTo>
                    <a:pt x="235065" y="174714"/>
                    <a:pt x="186060" y="223382"/>
                    <a:pt x="117531" y="223382"/>
                  </a:cubicBezTo>
                  <a:cubicBezTo>
                    <a:pt x="49003" y="223382"/>
                    <a:pt x="0" y="175113"/>
                    <a:pt x="0" y="111691"/>
                  </a:cubicBezTo>
                  <a:close/>
                  <a:moveTo>
                    <a:pt x="185664" y="111691"/>
                  </a:moveTo>
                  <a:cubicBezTo>
                    <a:pt x="185664" y="71803"/>
                    <a:pt x="158171" y="43477"/>
                    <a:pt x="117534" y="43477"/>
                  </a:cubicBezTo>
                  <a:cubicBezTo>
                    <a:pt x="76896" y="43477"/>
                    <a:pt x="49403" y="71801"/>
                    <a:pt x="49403" y="111691"/>
                  </a:cubicBezTo>
                  <a:cubicBezTo>
                    <a:pt x="49403" y="151581"/>
                    <a:pt x="76896" y="179905"/>
                    <a:pt x="117534" y="179905"/>
                  </a:cubicBezTo>
                  <a:cubicBezTo>
                    <a:pt x="158171" y="179905"/>
                    <a:pt x="185664" y="151581"/>
                    <a:pt x="185664" y="11169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BBC9CF7D-F394-8C4F-FE94-F0BCE7C2B782}"/>
                </a:ext>
              </a:extLst>
            </p:cNvPr>
            <p:cNvSpPr/>
            <p:nvPr/>
          </p:nvSpPr>
          <p:spPr>
            <a:xfrm>
              <a:off x="1970473" y="1371738"/>
              <a:ext cx="222320" cy="217404"/>
            </a:xfrm>
            <a:custGeom>
              <a:avLst/>
              <a:gdLst>
                <a:gd name="connsiteX0" fmla="*/ 10 w 222320"/>
                <a:gd name="connsiteY0" fmla="*/ 216559 h 217404"/>
                <a:gd name="connsiteX1" fmla="*/ 10 w 222320"/>
                <a:gd name="connsiteY1" fmla="*/ 6832 h 217404"/>
                <a:gd name="connsiteX2" fmla="*/ 854 w 222320"/>
                <a:gd name="connsiteY2" fmla="*/ 5985 h 217404"/>
                <a:gd name="connsiteX3" fmla="*/ 46967 w 222320"/>
                <a:gd name="connsiteY3" fmla="*/ 5985 h 217404"/>
                <a:gd name="connsiteX4" fmla="*/ 47817 w 222320"/>
                <a:gd name="connsiteY4" fmla="*/ 6832 h 217404"/>
                <a:gd name="connsiteX5" fmla="*/ 47817 w 222320"/>
                <a:gd name="connsiteY5" fmla="*/ 27925 h 217404"/>
                <a:gd name="connsiteX6" fmla="*/ 48612 w 222320"/>
                <a:gd name="connsiteY6" fmla="*/ 27925 h 217404"/>
                <a:gd name="connsiteX7" fmla="*/ 121525 w 222320"/>
                <a:gd name="connsiteY7" fmla="*/ 0 h 217404"/>
                <a:gd name="connsiteX8" fmla="*/ 222320 w 222320"/>
                <a:gd name="connsiteY8" fmla="*/ 94142 h 217404"/>
                <a:gd name="connsiteX9" fmla="*/ 222320 w 222320"/>
                <a:gd name="connsiteY9" fmla="*/ 216558 h 217404"/>
                <a:gd name="connsiteX10" fmla="*/ 221470 w 222320"/>
                <a:gd name="connsiteY10" fmla="*/ 217404 h 217404"/>
                <a:gd name="connsiteX11" fmla="*/ 173761 w 222320"/>
                <a:gd name="connsiteY11" fmla="*/ 217404 h 217404"/>
                <a:gd name="connsiteX12" fmla="*/ 172917 w 222320"/>
                <a:gd name="connsiteY12" fmla="*/ 216558 h 217404"/>
                <a:gd name="connsiteX13" fmla="*/ 172917 w 222320"/>
                <a:gd name="connsiteY13" fmla="*/ 101721 h 217404"/>
                <a:gd name="connsiteX14" fmla="*/ 113548 w 222320"/>
                <a:gd name="connsiteY14" fmla="*/ 44277 h 217404"/>
                <a:gd name="connsiteX15" fmla="*/ 49403 w 222320"/>
                <a:gd name="connsiteY15" fmla="*/ 102120 h 217404"/>
                <a:gd name="connsiteX16" fmla="*/ 49403 w 222320"/>
                <a:gd name="connsiteY16" fmla="*/ 216556 h 217404"/>
                <a:gd name="connsiteX17" fmla="*/ 48559 w 222320"/>
                <a:gd name="connsiteY17" fmla="*/ 217403 h 217404"/>
                <a:gd name="connsiteX18" fmla="*/ 844 w 222320"/>
                <a:gd name="connsiteY18" fmla="*/ 217403 h 217404"/>
                <a:gd name="connsiteX19" fmla="*/ 0 w 222320"/>
                <a:gd name="connsiteY19" fmla="*/ 216556 h 217404"/>
                <a:gd name="connsiteX20" fmla="*/ 6 w 222320"/>
                <a:gd name="connsiteY20" fmla="*/ 216556 h 217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320" h="217404">
                  <a:moveTo>
                    <a:pt x="10" y="216559"/>
                  </a:moveTo>
                  <a:lnTo>
                    <a:pt x="10" y="6832"/>
                  </a:lnTo>
                  <a:cubicBezTo>
                    <a:pt x="10" y="6361"/>
                    <a:pt x="389" y="5985"/>
                    <a:pt x="854" y="5985"/>
                  </a:cubicBezTo>
                  <a:lnTo>
                    <a:pt x="46967" y="5985"/>
                  </a:lnTo>
                  <a:cubicBezTo>
                    <a:pt x="47444" y="5985"/>
                    <a:pt x="47817" y="6367"/>
                    <a:pt x="47817" y="6832"/>
                  </a:cubicBezTo>
                  <a:lnTo>
                    <a:pt x="47817" y="27925"/>
                  </a:lnTo>
                  <a:lnTo>
                    <a:pt x="48612" y="27925"/>
                  </a:lnTo>
                  <a:cubicBezTo>
                    <a:pt x="65747" y="9975"/>
                    <a:pt x="92841" y="0"/>
                    <a:pt x="121525" y="0"/>
                  </a:cubicBezTo>
                  <a:cubicBezTo>
                    <a:pt x="181682" y="0"/>
                    <a:pt x="222320" y="38294"/>
                    <a:pt x="222320" y="94142"/>
                  </a:cubicBezTo>
                  <a:lnTo>
                    <a:pt x="222320" y="216558"/>
                  </a:lnTo>
                  <a:cubicBezTo>
                    <a:pt x="222320" y="217029"/>
                    <a:pt x="221941" y="217404"/>
                    <a:pt x="221470" y="217404"/>
                  </a:cubicBezTo>
                  <a:lnTo>
                    <a:pt x="173761" y="217404"/>
                  </a:lnTo>
                  <a:cubicBezTo>
                    <a:pt x="173292" y="217404"/>
                    <a:pt x="172917" y="217023"/>
                    <a:pt x="172917" y="216558"/>
                  </a:cubicBezTo>
                  <a:lnTo>
                    <a:pt x="172917" y="101721"/>
                  </a:lnTo>
                  <a:cubicBezTo>
                    <a:pt x="172917" y="65824"/>
                    <a:pt x="150201" y="44277"/>
                    <a:pt x="113548" y="44277"/>
                  </a:cubicBezTo>
                  <a:cubicBezTo>
                    <a:pt x="76896" y="44277"/>
                    <a:pt x="49403" y="67811"/>
                    <a:pt x="49403" y="102120"/>
                  </a:cubicBezTo>
                  <a:lnTo>
                    <a:pt x="49403" y="216556"/>
                  </a:lnTo>
                  <a:cubicBezTo>
                    <a:pt x="49403" y="217027"/>
                    <a:pt x="49024" y="217403"/>
                    <a:pt x="48559" y="217403"/>
                  </a:cubicBezTo>
                  <a:lnTo>
                    <a:pt x="844" y="217403"/>
                  </a:lnTo>
                  <a:cubicBezTo>
                    <a:pt x="375" y="217403"/>
                    <a:pt x="0" y="217021"/>
                    <a:pt x="0" y="216556"/>
                  </a:cubicBezTo>
                  <a:lnTo>
                    <a:pt x="6" y="216556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B6D2161F-EA4D-10BC-0C5C-FF5521A633D3}"/>
                </a:ext>
              </a:extLst>
            </p:cNvPr>
            <p:cNvSpPr/>
            <p:nvPr/>
          </p:nvSpPr>
          <p:spPr>
            <a:xfrm>
              <a:off x="620958" y="1312748"/>
              <a:ext cx="394611" cy="341359"/>
            </a:xfrm>
            <a:custGeom>
              <a:avLst/>
              <a:gdLst>
                <a:gd name="connsiteX0" fmla="*/ 394599 w 394611"/>
                <a:gd name="connsiteY0" fmla="*/ 176899 h 341359"/>
                <a:gd name="connsiteX1" fmla="*/ 393359 w 394611"/>
                <a:gd name="connsiteY1" fmla="*/ 130955 h 341359"/>
                <a:gd name="connsiteX2" fmla="*/ 360326 w 394611"/>
                <a:gd name="connsiteY2" fmla="*/ 56382 h 341359"/>
                <a:gd name="connsiteX3" fmla="*/ 288449 w 394611"/>
                <a:gd name="connsiteY3" fmla="*/ 13743 h 341359"/>
                <a:gd name="connsiteX4" fmla="*/ 197306 w 394611"/>
                <a:gd name="connsiteY4" fmla="*/ 0 h 341359"/>
                <a:gd name="connsiteX5" fmla="*/ 106169 w 394611"/>
                <a:gd name="connsiteY5" fmla="*/ 13737 h 341359"/>
                <a:gd name="connsiteX6" fmla="*/ 51747 w 394611"/>
                <a:gd name="connsiteY6" fmla="*/ 41132 h 341359"/>
                <a:gd name="connsiteX7" fmla="*/ 34394 w 394611"/>
                <a:gd name="connsiteY7" fmla="*/ 56275 h 341359"/>
                <a:gd name="connsiteX8" fmla="*/ 19595 w 394611"/>
                <a:gd name="connsiteY8" fmla="*/ 75776 h 341359"/>
                <a:gd name="connsiteX9" fmla="*/ 24249 w 394611"/>
                <a:gd name="connsiteY9" fmla="*/ 122989 h 341359"/>
                <a:gd name="connsiteX10" fmla="*/ 110273 w 394611"/>
                <a:gd name="connsiteY10" fmla="*/ 161746 h 341359"/>
                <a:gd name="connsiteX11" fmla="*/ 195833 w 394611"/>
                <a:gd name="connsiteY11" fmla="*/ 178878 h 341359"/>
                <a:gd name="connsiteX12" fmla="*/ 283901 w 394611"/>
                <a:gd name="connsiteY12" fmla="*/ 196703 h 341359"/>
                <a:gd name="connsiteX13" fmla="*/ 281129 w 394611"/>
                <a:gd name="connsiteY13" fmla="*/ 208210 h 341359"/>
                <a:gd name="connsiteX14" fmla="*/ 267884 w 394611"/>
                <a:gd name="connsiteY14" fmla="*/ 217119 h 341359"/>
                <a:gd name="connsiteX15" fmla="*/ 197318 w 394611"/>
                <a:gd name="connsiteY15" fmla="*/ 230989 h 341359"/>
                <a:gd name="connsiteX16" fmla="*/ 113495 w 394611"/>
                <a:gd name="connsiteY16" fmla="*/ 208210 h 341359"/>
                <a:gd name="connsiteX17" fmla="*/ 110326 w 394611"/>
                <a:gd name="connsiteY17" fmla="*/ 185990 h 341359"/>
                <a:gd name="connsiteX18" fmla="*/ 93643 w 394611"/>
                <a:gd name="connsiteY18" fmla="*/ 181818 h 341359"/>
                <a:gd name="connsiteX19" fmla="*/ 101539 w 394611"/>
                <a:gd name="connsiteY19" fmla="*/ 219804 h 341359"/>
                <a:gd name="connsiteX20" fmla="*/ 135730 w 394611"/>
                <a:gd name="connsiteY20" fmla="*/ 238691 h 341359"/>
                <a:gd name="connsiteX21" fmla="*/ 197314 w 394611"/>
                <a:gd name="connsiteY21" fmla="*/ 247659 h 341359"/>
                <a:gd name="connsiteX22" fmla="*/ 258892 w 394611"/>
                <a:gd name="connsiteY22" fmla="*/ 238691 h 341359"/>
                <a:gd name="connsiteX23" fmla="*/ 289930 w 394611"/>
                <a:gd name="connsiteY23" fmla="*/ 222732 h 341359"/>
                <a:gd name="connsiteX24" fmla="*/ 293089 w 394611"/>
                <a:gd name="connsiteY24" fmla="*/ 219802 h 341359"/>
                <a:gd name="connsiteX25" fmla="*/ 300235 w 394611"/>
                <a:gd name="connsiteY25" fmla="*/ 201121 h 341359"/>
                <a:gd name="connsiteX26" fmla="*/ 314345 w 394611"/>
                <a:gd name="connsiteY26" fmla="*/ 205573 h 341359"/>
                <a:gd name="connsiteX27" fmla="*/ 305627 w 394611"/>
                <a:gd name="connsiteY27" fmla="*/ 227554 h 341359"/>
                <a:gd name="connsiteX28" fmla="*/ 303552 w 394611"/>
                <a:gd name="connsiteY28" fmla="*/ 229938 h 341359"/>
                <a:gd name="connsiteX29" fmla="*/ 197322 w 394611"/>
                <a:gd name="connsiteY29" fmla="*/ 262231 h 341359"/>
                <a:gd name="connsiteX30" fmla="*/ 91086 w 394611"/>
                <a:gd name="connsiteY30" fmla="*/ 229938 h 341359"/>
                <a:gd name="connsiteX31" fmla="*/ 79890 w 394611"/>
                <a:gd name="connsiteY31" fmla="*/ 202289 h 341359"/>
                <a:gd name="connsiteX32" fmla="*/ 79077 w 394611"/>
                <a:gd name="connsiteY32" fmla="*/ 177669 h 341359"/>
                <a:gd name="connsiteX33" fmla="*/ 62437 w 394611"/>
                <a:gd name="connsiteY33" fmla="*/ 172138 h 341359"/>
                <a:gd name="connsiteX34" fmla="*/ 63339 w 394611"/>
                <a:gd name="connsiteY34" fmla="*/ 203996 h 341359"/>
                <a:gd name="connsiteX35" fmla="*/ 79136 w 394611"/>
                <a:gd name="connsiteY35" fmla="*/ 241523 h 341359"/>
                <a:gd name="connsiteX36" fmla="*/ 122854 w 394611"/>
                <a:gd name="connsiteY36" fmla="*/ 267317 h 341359"/>
                <a:gd name="connsiteX37" fmla="*/ 197330 w 394611"/>
                <a:gd name="connsiteY37" fmla="*/ 278886 h 341359"/>
                <a:gd name="connsiteX38" fmla="*/ 271799 w 394611"/>
                <a:gd name="connsiteY38" fmla="*/ 267317 h 341359"/>
                <a:gd name="connsiteX39" fmla="*/ 315518 w 394611"/>
                <a:gd name="connsiteY39" fmla="*/ 241523 h 341359"/>
                <a:gd name="connsiteX40" fmla="*/ 321697 w 394611"/>
                <a:gd name="connsiteY40" fmla="*/ 233772 h 341359"/>
                <a:gd name="connsiteX41" fmla="*/ 330220 w 394611"/>
                <a:gd name="connsiteY41" fmla="*/ 211695 h 341359"/>
                <a:gd name="connsiteX42" fmla="*/ 343676 w 394611"/>
                <a:gd name="connsiteY42" fmla="*/ 218496 h 341359"/>
                <a:gd name="connsiteX43" fmla="*/ 334561 w 394611"/>
                <a:gd name="connsiteY43" fmla="*/ 240641 h 341359"/>
                <a:gd name="connsiteX44" fmla="*/ 325973 w 394611"/>
                <a:gd name="connsiteY44" fmla="*/ 251667 h 341359"/>
                <a:gd name="connsiteX45" fmla="*/ 197324 w 394611"/>
                <a:gd name="connsiteY45" fmla="*/ 293466 h 341359"/>
                <a:gd name="connsiteX46" fmla="*/ 68674 w 394611"/>
                <a:gd name="connsiteY46" fmla="*/ 251667 h 341359"/>
                <a:gd name="connsiteX47" fmla="*/ 48854 w 394611"/>
                <a:gd name="connsiteY47" fmla="*/ 205495 h 341359"/>
                <a:gd name="connsiteX48" fmla="*/ 47871 w 394611"/>
                <a:gd name="connsiteY48" fmla="*/ 166313 h 341359"/>
                <a:gd name="connsiteX49" fmla="*/ 31256 w 394611"/>
                <a:gd name="connsiteY49" fmla="*/ 157916 h 341359"/>
                <a:gd name="connsiteX50" fmla="*/ 32297 w 394611"/>
                <a:gd name="connsiteY50" fmla="*/ 207202 h 341359"/>
                <a:gd name="connsiteX51" fmla="*/ 56713 w 394611"/>
                <a:gd name="connsiteY51" fmla="*/ 263252 h 341359"/>
                <a:gd name="connsiteX52" fmla="*/ 197318 w 394611"/>
                <a:gd name="connsiteY52" fmla="*/ 310123 h 341359"/>
                <a:gd name="connsiteX53" fmla="*/ 337917 w 394611"/>
                <a:gd name="connsiteY53" fmla="*/ 263246 h 341359"/>
                <a:gd name="connsiteX54" fmla="*/ 342875 w 394611"/>
                <a:gd name="connsiteY54" fmla="*/ 257621 h 341359"/>
                <a:gd name="connsiteX55" fmla="*/ 357906 w 394611"/>
                <a:gd name="connsiteY55" fmla="*/ 229416 h 341359"/>
                <a:gd name="connsiteX56" fmla="*/ 360783 w 394611"/>
                <a:gd name="connsiteY56" fmla="*/ 257308 h 341359"/>
                <a:gd name="connsiteX57" fmla="*/ 348431 w 394611"/>
                <a:gd name="connsiteY57" fmla="*/ 273329 h 341359"/>
                <a:gd name="connsiteX58" fmla="*/ 348378 w 394611"/>
                <a:gd name="connsiteY58" fmla="*/ 273382 h 341359"/>
                <a:gd name="connsiteX59" fmla="*/ 342875 w 394611"/>
                <a:gd name="connsiteY59" fmla="*/ 278696 h 341359"/>
                <a:gd name="connsiteX60" fmla="*/ 283251 w 394611"/>
                <a:gd name="connsiteY60" fmla="*/ 311787 h 341359"/>
                <a:gd name="connsiteX61" fmla="*/ 197310 w 394611"/>
                <a:gd name="connsiteY61" fmla="*/ 324695 h 341359"/>
                <a:gd name="connsiteX62" fmla="*/ 111369 w 394611"/>
                <a:gd name="connsiteY62" fmla="*/ 311793 h 341359"/>
                <a:gd name="connsiteX63" fmla="*/ 46242 w 394611"/>
                <a:gd name="connsiteY63" fmla="*/ 273388 h 341359"/>
                <a:gd name="connsiteX64" fmla="*/ 17802 w 394611"/>
                <a:gd name="connsiteY64" fmla="*/ 208693 h 341359"/>
                <a:gd name="connsiteX65" fmla="*/ 16847 w 394611"/>
                <a:gd name="connsiteY65" fmla="*/ 148156 h 341359"/>
                <a:gd name="connsiteX66" fmla="*/ 1146 w 394611"/>
                <a:gd name="connsiteY66" fmla="*/ 132011 h 341359"/>
                <a:gd name="connsiteX67" fmla="*/ 27 w 394611"/>
                <a:gd name="connsiteY67" fmla="*/ 171864 h 341359"/>
                <a:gd name="connsiteX68" fmla="*/ 1263 w 394611"/>
                <a:gd name="connsiteY68" fmla="*/ 210406 h 341359"/>
                <a:gd name="connsiteX69" fmla="*/ 34298 w 394611"/>
                <a:gd name="connsiteY69" fmla="*/ 284977 h 341359"/>
                <a:gd name="connsiteX70" fmla="*/ 106179 w 394611"/>
                <a:gd name="connsiteY70" fmla="*/ 327623 h 341359"/>
                <a:gd name="connsiteX71" fmla="*/ 197320 w 394611"/>
                <a:gd name="connsiteY71" fmla="*/ 341359 h 341359"/>
                <a:gd name="connsiteX72" fmla="*/ 288457 w 394611"/>
                <a:gd name="connsiteY72" fmla="*/ 327623 h 341359"/>
                <a:gd name="connsiteX73" fmla="*/ 342879 w 394611"/>
                <a:gd name="connsiteY73" fmla="*/ 300227 h 341359"/>
                <a:gd name="connsiteX74" fmla="*/ 360307 w 394611"/>
                <a:gd name="connsiteY74" fmla="*/ 285004 h 341359"/>
                <a:gd name="connsiteX75" fmla="*/ 374898 w 394611"/>
                <a:gd name="connsiteY75" fmla="*/ 266133 h 341359"/>
                <a:gd name="connsiteX76" fmla="*/ 370526 w 394611"/>
                <a:gd name="connsiteY76" fmla="*/ 218529 h 341359"/>
                <a:gd name="connsiteX77" fmla="*/ 284349 w 394611"/>
                <a:gd name="connsiteY77" fmla="*/ 179611 h 341359"/>
                <a:gd name="connsiteX78" fmla="*/ 198789 w 394611"/>
                <a:gd name="connsiteY78" fmla="*/ 162479 h 341359"/>
                <a:gd name="connsiteX79" fmla="*/ 110721 w 394611"/>
                <a:gd name="connsiteY79" fmla="*/ 144655 h 341359"/>
                <a:gd name="connsiteX80" fmla="*/ 113493 w 394611"/>
                <a:gd name="connsiteY80" fmla="*/ 133150 h 341359"/>
                <a:gd name="connsiteX81" fmla="*/ 126738 w 394611"/>
                <a:gd name="connsiteY81" fmla="*/ 124240 h 341359"/>
                <a:gd name="connsiteX82" fmla="*/ 197310 w 394611"/>
                <a:gd name="connsiteY82" fmla="*/ 110371 h 341359"/>
                <a:gd name="connsiteX83" fmla="*/ 281127 w 394611"/>
                <a:gd name="connsiteY83" fmla="*/ 133150 h 341359"/>
                <a:gd name="connsiteX84" fmla="*/ 284296 w 394611"/>
                <a:gd name="connsiteY84" fmla="*/ 155367 h 341359"/>
                <a:gd name="connsiteX85" fmla="*/ 300979 w 394611"/>
                <a:gd name="connsiteY85" fmla="*/ 159539 h 341359"/>
                <a:gd name="connsiteX86" fmla="*/ 293083 w 394611"/>
                <a:gd name="connsiteY86" fmla="*/ 121553 h 341359"/>
                <a:gd name="connsiteX87" fmla="*/ 258892 w 394611"/>
                <a:gd name="connsiteY87" fmla="*/ 102666 h 341359"/>
                <a:gd name="connsiteX88" fmla="*/ 197308 w 394611"/>
                <a:gd name="connsiteY88" fmla="*/ 93698 h 341359"/>
                <a:gd name="connsiteX89" fmla="*/ 135730 w 394611"/>
                <a:gd name="connsiteY89" fmla="*/ 102666 h 341359"/>
                <a:gd name="connsiteX90" fmla="*/ 104692 w 394611"/>
                <a:gd name="connsiteY90" fmla="*/ 118625 h 341359"/>
                <a:gd name="connsiteX91" fmla="*/ 101533 w 394611"/>
                <a:gd name="connsiteY91" fmla="*/ 121555 h 341359"/>
                <a:gd name="connsiteX92" fmla="*/ 94389 w 394611"/>
                <a:gd name="connsiteY92" fmla="*/ 140230 h 341359"/>
                <a:gd name="connsiteX93" fmla="*/ 80277 w 394611"/>
                <a:gd name="connsiteY93" fmla="*/ 135773 h 341359"/>
                <a:gd name="connsiteX94" fmla="*/ 88995 w 394611"/>
                <a:gd name="connsiteY94" fmla="*/ 113792 h 341359"/>
                <a:gd name="connsiteX95" fmla="*/ 91072 w 394611"/>
                <a:gd name="connsiteY95" fmla="*/ 111407 h 341359"/>
                <a:gd name="connsiteX96" fmla="*/ 197302 w 394611"/>
                <a:gd name="connsiteY96" fmla="*/ 79116 h 341359"/>
                <a:gd name="connsiteX97" fmla="*/ 303538 w 394611"/>
                <a:gd name="connsiteY97" fmla="*/ 111407 h 341359"/>
                <a:gd name="connsiteX98" fmla="*/ 314734 w 394611"/>
                <a:gd name="connsiteY98" fmla="*/ 139057 h 341359"/>
                <a:gd name="connsiteX99" fmla="*/ 315547 w 394611"/>
                <a:gd name="connsiteY99" fmla="*/ 163676 h 341359"/>
                <a:gd name="connsiteX100" fmla="*/ 332187 w 394611"/>
                <a:gd name="connsiteY100" fmla="*/ 169208 h 341359"/>
                <a:gd name="connsiteX101" fmla="*/ 331285 w 394611"/>
                <a:gd name="connsiteY101" fmla="*/ 137349 h 341359"/>
                <a:gd name="connsiteX102" fmla="*/ 315488 w 394611"/>
                <a:gd name="connsiteY102" fmla="*/ 99822 h 341359"/>
                <a:gd name="connsiteX103" fmla="*/ 271770 w 394611"/>
                <a:gd name="connsiteY103" fmla="*/ 74029 h 341359"/>
                <a:gd name="connsiteX104" fmla="*/ 197300 w 394611"/>
                <a:gd name="connsiteY104" fmla="*/ 62460 h 341359"/>
                <a:gd name="connsiteX105" fmla="*/ 122831 w 394611"/>
                <a:gd name="connsiteY105" fmla="*/ 74029 h 341359"/>
                <a:gd name="connsiteX106" fmla="*/ 79112 w 394611"/>
                <a:gd name="connsiteY106" fmla="*/ 99822 h 341359"/>
                <a:gd name="connsiteX107" fmla="*/ 72933 w 394611"/>
                <a:gd name="connsiteY107" fmla="*/ 107574 h 341359"/>
                <a:gd name="connsiteX108" fmla="*/ 64410 w 394611"/>
                <a:gd name="connsiteY108" fmla="*/ 129649 h 341359"/>
                <a:gd name="connsiteX109" fmla="*/ 50954 w 394611"/>
                <a:gd name="connsiteY109" fmla="*/ 122854 h 341359"/>
                <a:gd name="connsiteX110" fmla="*/ 60069 w 394611"/>
                <a:gd name="connsiteY110" fmla="*/ 100708 h 341359"/>
                <a:gd name="connsiteX111" fmla="*/ 68657 w 394611"/>
                <a:gd name="connsiteY111" fmla="*/ 89684 h 341359"/>
                <a:gd name="connsiteX112" fmla="*/ 197306 w 394611"/>
                <a:gd name="connsiteY112" fmla="*/ 47886 h 341359"/>
                <a:gd name="connsiteX113" fmla="*/ 325955 w 394611"/>
                <a:gd name="connsiteY113" fmla="*/ 89684 h 341359"/>
                <a:gd name="connsiteX114" fmla="*/ 345774 w 394611"/>
                <a:gd name="connsiteY114" fmla="*/ 135855 h 341359"/>
                <a:gd name="connsiteX115" fmla="*/ 346757 w 394611"/>
                <a:gd name="connsiteY115" fmla="*/ 175037 h 341359"/>
                <a:gd name="connsiteX116" fmla="*/ 363370 w 394611"/>
                <a:gd name="connsiteY116" fmla="*/ 183433 h 341359"/>
                <a:gd name="connsiteX117" fmla="*/ 362330 w 394611"/>
                <a:gd name="connsiteY117" fmla="*/ 134147 h 341359"/>
                <a:gd name="connsiteX118" fmla="*/ 337915 w 394611"/>
                <a:gd name="connsiteY118" fmla="*/ 78097 h 341359"/>
                <a:gd name="connsiteX119" fmla="*/ 197310 w 394611"/>
                <a:gd name="connsiteY119" fmla="*/ 31227 h 341359"/>
                <a:gd name="connsiteX120" fmla="*/ 56711 w 394611"/>
                <a:gd name="connsiteY120" fmla="*/ 78101 h 341359"/>
                <a:gd name="connsiteX121" fmla="*/ 51753 w 394611"/>
                <a:gd name="connsiteY121" fmla="*/ 83727 h 341359"/>
                <a:gd name="connsiteX122" fmla="*/ 36722 w 394611"/>
                <a:gd name="connsiteY122" fmla="*/ 111932 h 341359"/>
                <a:gd name="connsiteX123" fmla="*/ 33786 w 394611"/>
                <a:gd name="connsiteY123" fmla="*/ 84484 h 341359"/>
                <a:gd name="connsiteX124" fmla="*/ 51759 w 394611"/>
                <a:gd name="connsiteY124" fmla="*/ 62651 h 341359"/>
                <a:gd name="connsiteX125" fmla="*/ 111377 w 394611"/>
                <a:gd name="connsiteY125" fmla="*/ 29560 h 341359"/>
                <a:gd name="connsiteX126" fmla="*/ 197324 w 394611"/>
                <a:gd name="connsiteY126" fmla="*/ 16653 h 341359"/>
                <a:gd name="connsiteX127" fmla="*/ 283259 w 394611"/>
                <a:gd name="connsiteY127" fmla="*/ 29554 h 341359"/>
                <a:gd name="connsiteX128" fmla="*/ 348380 w 394611"/>
                <a:gd name="connsiteY128" fmla="*/ 67960 h 341359"/>
                <a:gd name="connsiteX129" fmla="*/ 376820 w 394611"/>
                <a:gd name="connsiteY129" fmla="*/ 132653 h 341359"/>
                <a:gd name="connsiteX130" fmla="*/ 377865 w 394611"/>
                <a:gd name="connsiteY130" fmla="*/ 193260 h 341359"/>
                <a:gd name="connsiteX131" fmla="*/ 393492 w 394611"/>
                <a:gd name="connsiteY131" fmla="*/ 209356 h 341359"/>
                <a:gd name="connsiteX132" fmla="*/ 394611 w 394611"/>
                <a:gd name="connsiteY132" fmla="*/ 176889 h 341359"/>
                <a:gd name="connsiteX133" fmla="*/ 394601 w 394611"/>
                <a:gd name="connsiteY133" fmla="*/ 176889 h 34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394611" h="341359">
                  <a:moveTo>
                    <a:pt x="394599" y="176899"/>
                  </a:moveTo>
                  <a:cubicBezTo>
                    <a:pt x="394599" y="152412"/>
                    <a:pt x="394599" y="142931"/>
                    <a:pt x="393359" y="130955"/>
                  </a:cubicBezTo>
                  <a:cubicBezTo>
                    <a:pt x="390264" y="100941"/>
                    <a:pt x="379153" y="75852"/>
                    <a:pt x="360326" y="56382"/>
                  </a:cubicBezTo>
                  <a:cubicBezTo>
                    <a:pt x="342465" y="37912"/>
                    <a:pt x="318284" y="23567"/>
                    <a:pt x="288449" y="13743"/>
                  </a:cubicBezTo>
                  <a:cubicBezTo>
                    <a:pt x="261162" y="4749"/>
                    <a:pt x="229643" y="0"/>
                    <a:pt x="197306" y="0"/>
                  </a:cubicBezTo>
                  <a:cubicBezTo>
                    <a:pt x="164969" y="0"/>
                    <a:pt x="133456" y="4749"/>
                    <a:pt x="106169" y="13737"/>
                  </a:cubicBezTo>
                  <a:cubicBezTo>
                    <a:pt x="85133" y="20663"/>
                    <a:pt x="66924" y="29848"/>
                    <a:pt x="51747" y="41132"/>
                  </a:cubicBezTo>
                  <a:cubicBezTo>
                    <a:pt x="45435" y="45822"/>
                    <a:pt x="39631" y="50867"/>
                    <a:pt x="34394" y="56275"/>
                  </a:cubicBezTo>
                  <a:cubicBezTo>
                    <a:pt x="29746" y="60773"/>
                    <a:pt x="24766" y="67336"/>
                    <a:pt x="19595" y="75776"/>
                  </a:cubicBezTo>
                  <a:cubicBezTo>
                    <a:pt x="10406" y="90776"/>
                    <a:pt x="12303" y="110202"/>
                    <a:pt x="24249" y="122989"/>
                  </a:cubicBezTo>
                  <a:cubicBezTo>
                    <a:pt x="33802" y="133210"/>
                    <a:pt x="53560" y="148015"/>
                    <a:pt x="110273" y="161746"/>
                  </a:cubicBezTo>
                  <a:cubicBezTo>
                    <a:pt x="136435" y="168081"/>
                    <a:pt x="165789" y="173448"/>
                    <a:pt x="195833" y="178878"/>
                  </a:cubicBezTo>
                  <a:cubicBezTo>
                    <a:pt x="226168" y="184357"/>
                    <a:pt x="256958" y="189923"/>
                    <a:pt x="283901" y="196703"/>
                  </a:cubicBezTo>
                  <a:cubicBezTo>
                    <a:pt x="283483" y="202572"/>
                    <a:pt x="282676" y="206602"/>
                    <a:pt x="281129" y="208210"/>
                  </a:cubicBezTo>
                  <a:cubicBezTo>
                    <a:pt x="278717" y="210705"/>
                    <a:pt x="274311" y="213909"/>
                    <a:pt x="267884" y="217119"/>
                  </a:cubicBezTo>
                  <a:cubicBezTo>
                    <a:pt x="254022" y="224035"/>
                    <a:pt x="230763" y="230989"/>
                    <a:pt x="197318" y="230989"/>
                  </a:cubicBezTo>
                  <a:cubicBezTo>
                    <a:pt x="148725" y="230989"/>
                    <a:pt x="121116" y="216088"/>
                    <a:pt x="113495" y="208210"/>
                  </a:cubicBezTo>
                  <a:cubicBezTo>
                    <a:pt x="111129" y="205761"/>
                    <a:pt x="110494" y="197671"/>
                    <a:pt x="110326" y="185990"/>
                  </a:cubicBezTo>
                  <a:cubicBezTo>
                    <a:pt x="104649" y="184652"/>
                    <a:pt x="99078" y="183261"/>
                    <a:pt x="93643" y="181818"/>
                  </a:cubicBezTo>
                  <a:cubicBezTo>
                    <a:pt x="93758" y="202334"/>
                    <a:pt x="94657" y="212687"/>
                    <a:pt x="101539" y="219804"/>
                  </a:cubicBezTo>
                  <a:cubicBezTo>
                    <a:pt x="108537" y="227038"/>
                    <a:pt x="120678" y="233748"/>
                    <a:pt x="135730" y="238691"/>
                  </a:cubicBezTo>
                  <a:cubicBezTo>
                    <a:pt x="153591" y="244555"/>
                    <a:pt x="174801" y="247659"/>
                    <a:pt x="197314" y="247659"/>
                  </a:cubicBezTo>
                  <a:cubicBezTo>
                    <a:pt x="219827" y="247659"/>
                    <a:pt x="241032" y="244561"/>
                    <a:pt x="258892" y="238691"/>
                  </a:cubicBezTo>
                  <a:cubicBezTo>
                    <a:pt x="271889" y="234423"/>
                    <a:pt x="282710" y="228841"/>
                    <a:pt x="289930" y="222732"/>
                  </a:cubicBezTo>
                  <a:cubicBezTo>
                    <a:pt x="291071" y="221770"/>
                    <a:pt x="292132" y="220792"/>
                    <a:pt x="293089" y="219802"/>
                  </a:cubicBezTo>
                  <a:cubicBezTo>
                    <a:pt x="297367" y="215382"/>
                    <a:pt x="299330" y="209702"/>
                    <a:pt x="300235" y="201121"/>
                  </a:cubicBezTo>
                  <a:cubicBezTo>
                    <a:pt x="305130" y="202549"/>
                    <a:pt x="309846" y="204030"/>
                    <a:pt x="314345" y="205573"/>
                  </a:cubicBezTo>
                  <a:cubicBezTo>
                    <a:pt x="313400" y="212219"/>
                    <a:pt x="311282" y="220505"/>
                    <a:pt x="305627" y="227554"/>
                  </a:cubicBezTo>
                  <a:cubicBezTo>
                    <a:pt x="304976" y="228364"/>
                    <a:pt x="304296" y="229162"/>
                    <a:pt x="303552" y="229938"/>
                  </a:cubicBezTo>
                  <a:cubicBezTo>
                    <a:pt x="288459" y="245547"/>
                    <a:pt x="252779" y="262231"/>
                    <a:pt x="197322" y="262231"/>
                  </a:cubicBezTo>
                  <a:cubicBezTo>
                    <a:pt x="141864" y="262231"/>
                    <a:pt x="106181" y="245549"/>
                    <a:pt x="91086" y="229938"/>
                  </a:cubicBezTo>
                  <a:cubicBezTo>
                    <a:pt x="82709" y="221277"/>
                    <a:pt x="80681" y="210009"/>
                    <a:pt x="79890" y="202289"/>
                  </a:cubicBezTo>
                  <a:cubicBezTo>
                    <a:pt x="79198" y="195590"/>
                    <a:pt x="79093" y="187805"/>
                    <a:pt x="79077" y="177669"/>
                  </a:cubicBezTo>
                  <a:cubicBezTo>
                    <a:pt x="73426" y="176093"/>
                    <a:pt x="63181" y="172414"/>
                    <a:pt x="62437" y="172138"/>
                  </a:cubicBezTo>
                  <a:cubicBezTo>
                    <a:pt x="62437" y="185548"/>
                    <a:pt x="62443" y="195271"/>
                    <a:pt x="63339" y="203996"/>
                  </a:cubicBezTo>
                  <a:cubicBezTo>
                    <a:pt x="64390" y="214181"/>
                    <a:pt x="67168" y="229150"/>
                    <a:pt x="79136" y="241523"/>
                  </a:cubicBezTo>
                  <a:cubicBezTo>
                    <a:pt x="88986" y="251708"/>
                    <a:pt x="104507" y="260866"/>
                    <a:pt x="122854" y="267317"/>
                  </a:cubicBezTo>
                  <a:cubicBezTo>
                    <a:pt x="144691" y="274994"/>
                    <a:pt x="169296" y="278886"/>
                    <a:pt x="197330" y="278886"/>
                  </a:cubicBezTo>
                  <a:cubicBezTo>
                    <a:pt x="225363" y="278886"/>
                    <a:pt x="249962" y="274994"/>
                    <a:pt x="271799" y="267317"/>
                  </a:cubicBezTo>
                  <a:cubicBezTo>
                    <a:pt x="290147" y="260866"/>
                    <a:pt x="305672" y="251708"/>
                    <a:pt x="315518" y="241523"/>
                  </a:cubicBezTo>
                  <a:cubicBezTo>
                    <a:pt x="317932" y="239028"/>
                    <a:pt x="319970" y="236420"/>
                    <a:pt x="321697" y="233772"/>
                  </a:cubicBezTo>
                  <a:cubicBezTo>
                    <a:pt x="326561" y="226316"/>
                    <a:pt x="328948" y="218512"/>
                    <a:pt x="330220" y="211695"/>
                  </a:cubicBezTo>
                  <a:cubicBezTo>
                    <a:pt x="335119" y="213843"/>
                    <a:pt x="339626" y="216100"/>
                    <a:pt x="343676" y="218496"/>
                  </a:cubicBezTo>
                  <a:cubicBezTo>
                    <a:pt x="342123" y="224994"/>
                    <a:pt x="339413" y="232851"/>
                    <a:pt x="334561" y="240641"/>
                  </a:cubicBezTo>
                  <a:cubicBezTo>
                    <a:pt x="332232" y="244385"/>
                    <a:pt x="329411" y="248113"/>
                    <a:pt x="325973" y="251667"/>
                  </a:cubicBezTo>
                  <a:cubicBezTo>
                    <a:pt x="300661" y="277842"/>
                    <a:pt x="252402" y="293466"/>
                    <a:pt x="197324" y="293466"/>
                  </a:cubicBezTo>
                  <a:cubicBezTo>
                    <a:pt x="142245" y="293466"/>
                    <a:pt x="93983" y="277842"/>
                    <a:pt x="68674" y="251667"/>
                  </a:cubicBezTo>
                  <a:cubicBezTo>
                    <a:pt x="51817" y="234234"/>
                    <a:pt x="49588" y="212603"/>
                    <a:pt x="48854" y="205495"/>
                  </a:cubicBezTo>
                  <a:cubicBezTo>
                    <a:pt x="47871" y="195967"/>
                    <a:pt x="47871" y="182896"/>
                    <a:pt x="47871" y="166313"/>
                  </a:cubicBezTo>
                  <a:cubicBezTo>
                    <a:pt x="41835" y="163647"/>
                    <a:pt x="36306" y="160856"/>
                    <a:pt x="31256" y="157916"/>
                  </a:cubicBezTo>
                  <a:cubicBezTo>
                    <a:pt x="31256" y="188738"/>
                    <a:pt x="31229" y="196822"/>
                    <a:pt x="32297" y="207202"/>
                  </a:cubicBezTo>
                  <a:cubicBezTo>
                    <a:pt x="33175" y="215732"/>
                    <a:pt x="35851" y="241678"/>
                    <a:pt x="56713" y="263252"/>
                  </a:cubicBezTo>
                  <a:cubicBezTo>
                    <a:pt x="85094" y="292603"/>
                    <a:pt x="137652" y="310123"/>
                    <a:pt x="197318" y="310123"/>
                  </a:cubicBezTo>
                  <a:cubicBezTo>
                    <a:pt x="256983" y="310123"/>
                    <a:pt x="309538" y="292599"/>
                    <a:pt x="337917" y="263246"/>
                  </a:cubicBezTo>
                  <a:cubicBezTo>
                    <a:pt x="339703" y="261402"/>
                    <a:pt x="341343" y="259518"/>
                    <a:pt x="342875" y="257621"/>
                  </a:cubicBezTo>
                  <a:cubicBezTo>
                    <a:pt x="350549" y="248103"/>
                    <a:pt x="355128" y="238136"/>
                    <a:pt x="357906" y="229416"/>
                  </a:cubicBezTo>
                  <a:cubicBezTo>
                    <a:pt x="365378" y="237015"/>
                    <a:pt x="366218" y="248584"/>
                    <a:pt x="360783" y="257308"/>
                  </a:cubicBezTo>
                  <a:cubicBezTo>
                    <a:pt x="356864" y="263594"/>
                    <a:pt x="352709" y="268989"/>
                    <a:pt x="348431" y="273329"/>
                  </a:cubicBezTo>
                  <a:lnTo>
                    <a:pt x="348378" y="273382"/>
                  </a:lnTo>
                  <a:cubicBezTo>
                    <a:pt x="346620" y="275201"/>
                    <a:pt x="344776" y="276967"/>
                    <a:pt x="342875" y="278696"/>
                  </a:cubicBezTo>
                  <a:cubicBezTo>
                    <a:pt x="327506" y="292683"/>
                    <a:pt x="307502" y="303801"/>
                    <a:pt x="283251" y="311787"/>
                  </a:cubicBezTo>
                  <a:cubicBezTo>
                    <a:pt x="257616" y="320231"/>
                    <a:pt x="227899" y="324695"/>
                    <a:pt x="197310" y="324695"/>
                  </a:cubicBezTo>
                  <a:cubicBezTo>
                    <a:pt x="166721" y="324695"/>
                    <a:pt x="137006" y="320231"/>
                    <a:pt x="111369" y="311793"/>
                  </a:cubicBezTo>
                  <a:cubicBezTo>
                    <a:pt x="84123" y="302819"/>
                    <a:pt x="62212" y="289896"/>
                    <a:pt x="46242" y="273388"/>
                  </a:cubicBezTo>
                  <a:cubicBezTo>
                    <a:pt x="30070" y="256668"/>
                    <a:pt x="20508" y="234899"/>
                    <a:pt x="17802" y="208693"/>
                  </a:cubicBezTo>
                  <a:cubicBezTo>
                    <a:pt x="16655" y="197567"/>
                    <a:pt x="16317" y="176750"/>
                    <a:pt x="16847" y="148156"/>
                  </a:cubicBezTo>
                  <a:cubicBezTo>
                    <a:pt x="16028" y="147501"/>
                    <a:pt x="7954" y="141308"/>
                    <a:pt x="1146" y="132011"/>
                  </a:cubicBezTo>
                  <a:cubicBezTo>
                    <a:pt x="-274" y="143712"/>
                    <a:pt x="27" y="171864"/>
                    <a:pt x="27" y="171864"/>
                  </a:cubicBezTo>
                  <a:cubicBezTo>
                    <a:pt x="27" y="186706"/>
                    <a:pt x="27" y="198428"/>
                    <a:pt x="1263" y="210406"/>
                  </a:cubicBezTo>
                  <a:cubicBezTo>
                    <a:pt x="4358" y="240418"/>
                    <a:pt x="15469" y="265509"/>
                    <a:pt x="34298" y="284977"/>
                  </a:cubicBezTo>
                  <a:cubicBezTo>
                    <a:pt x="52159" y="303447"/>
                    <a:pt x="76342" y="317792"/>
                    <a:pt x="106179" y="327623"/>
                  </a:cubicBezTo>
                  <a:cubicBezTo>
                    <a:pt x="133472" y="336610"/>
                    <a:pt x="164985" y="341359"/>
                    <a:pt x="197320" y="341359"/>
                  </a:cubicBezTo>
                  <a:cubicBezTo>
                    <a:pt x="229655" y="341359"/>
                    <a:pt x="261170" y="336610"/>
                    <a:pt x="288457" y="327623"/>
                  </a:cubicBezTo>
                  <a:cubicBezTo>
                    <a:pt x="309493" y="320697"/>
                    <a:pt x="327702" y="311511"/>
                    <a:pt x="342879" y="300227"/>
                  </a:cubicBezTo>
                  <a:cubicBezTo>
                    <a:pt x="349222" y="295516"/>
                    <a:pt x="355046" y="290446"/>
                    <a:pt x="360307" y="285004"/>
                  </a:cubicBezTo>
                  <a:cubicBezTo>
                    <a:pt x="365429" y="279796"/>
                    <a:pt x="370340" y="273445"/>
                    <a:pt x="374898" y="266133"/>
                  </a:cubicBezTo>
                  <a:cubicBezTo>
                    <a:pt x="384298" y="251053"/>
                    <a:pt x="382519" y="231458"/>
                    <a:pt x="370526" y="218529"/>
                  </a:cubicBezTo>
                  <a:cubicBezTo>
                    <a:pt x="358660" y="205739"/>
                    <a:pt x="336213" y="192223"/>
                    <a:pt x="284349" y="179611"/>
                  </a:cubicBezTo>
                  <a:cubicBezTo>
                    <a:pt x="258191" y="173251"/>
                    <a:pt x="228833" y="167909"/>
                    <a:pt x="198789" y="162479"/>
                  </a:cubicBezTo>
                  <a:cubicBezTo>
                    <a:pt x="168454" y="157003"/>
                    <a:pt x="137664" y="151434"/>
                    <a:pt x="110721" y="144655"/>
                  </a:cubicBezTo>
                  <a:cubicBezTo>
                    <a:pt x="111139" y="138787"/>
                    <a:pt x="111946" y="134756"/>
                    <a:pt x="113493" y="133150"/>
                  </a:cubicBezTo>
                  <a:cubicBezTo>
                    <a:pt x="115907" y="130654"/>
                    <a:pt x="120311" y="127450"/>
                    <a:pt x="126738" y="124240"/>
                  </a:cubicBezTo>
                  <a:cubicBezTo>
                    <a:pt x="140600" y="117324"/>
                    <a:pt x="163922" y="110371"/>
                    <a:pt x="197310" y="110371"/>
                  </a:cubicBezTo>
                  <a:cubicBezTo>
                    <a:pt x="246182" y="110371"/>
                    <a:pt x="273506" y="125271"/>
                    <a:pt x="281127" y="133150"/>
                  </a:cubicBezTo>
                  <a:cubicBezTo>
                    <a:pt x="283493" y="135599"/>
                    <a:pt x="284128" y="143688"/>
                    <a:pt x="284296" y="155367"/>
                  </a:cubicBezTo>
                  <a:cubicBezTo>
                    <a:pt x="289973" y="156705"/>
                    <a:pt x="295544" y="158096"/>
                    <a:pt x="300979" y="159539"/>
                  </a:cubicBezTo>
                  <a:cubicBezTo>
                    <a:pt x="300864" y="139023"/>
                    <a:pt x="299965" y="128671"/>
                    <a:pt x="293083" y="121553"/>
                  </a:cubicBezTo>
                  <a:cubicBezTo>
                    <a:pt x="286085" y="114320"/>
                    <a:pt x="273944" y="107609"/>
                    <a:pt x="258892" y="102666"/>
                  </a:cubicBezTo>
                  <a:cubicBezTo>
                    <a:pt x="241031" y="96802"/>
                    <a:pt x="219737" y="93698"/>
                    <a:pt x="197308" y="93698"/>
                  </a:cubicBezTo>
                  <a:cubicBezTo>
                    <a:pt x="174879" y="93698"/>
                    <a:pt x="153591" y="96796"/>
                    <a:pt x="135730" y="102666"/>
                  </a:cubicBezTo>
                  <a:cubicBezTo>
                    <a:pt x="122733" y="106934"/>
                    <a:pt x="111912" y="112516"/>
                    <a:pt x="104692" y="118625"/>
                  </a:cubicBezTo>
                  <a:cubicBezTo>
                    <a:pt x="103551" y="119587"/>
                    <a:pt x="102490" y="120565"/>
                    <a:pt x="101533" y="121555"/>
                  </a:cubicBezTo>
                  <a:cubicBezTo>
                    <a:pt x="97255" y="125975"/>
                    <a:pt x="95292" y="131653"/>
                    <a:pt x="94389" y="140230"/>
                  </a:cubicBezTo>
                  <a:cubicBezTo>
                    <a:pt x="89493" y="138802"/>
                    <a:pt x="84778" y="137322"/>
                    <a:pt x="80277" y="135773"/>
                  </a:cubicBezTo>
                  <a:cubicBezTo>
                    <a:pt x="81222" y="129126"/>
                    <a:pt x="83340" y="120841"/>
                    <a:pt x="88995" y="113792"/>
                  </a:cubicBezTo>
                  <a:cubicBezTo>
                    <a:pt x="89646" y="112984"/>
                    <a:pt x="90326" y="112184"/>
                    <a:pt x="91072" y="111407"/>
                  </a:cubicBezTo>
                  <a:cubicBezTo>
                    <a:pt x="106165" y="95799"/>
                    <a:pt x="142003" y="79116"/>
                    <a:pt x="197302" y="79116"/>
                  </a:cubicBezTo>
                  <a:cubicBezTo>
                    <a:pt x="252601" y="79116"/>
                    <a:pt x="288443" y="95799"/>
                    <a:pt x="303538" y="111407"/>
                  </a:cubicBezTo>
                  <a:cubicBezTo>
                    <a:pt x="311915" y="120068"/>
                    <a:pt x="313943" y="131337"/>
                    <a:pt x="314734" y="139057"/>
                  </a:cubicBezTo>
                  <a:cubicBezTo>
                    <a:pt x="315426" y="145756"/>
                    <a:pt x="315531" y="153541"/>
                    <a:pt x="315547" y="163676"/>
                  </a:cubicBezTo>
                  <a:cubicBezTo>
                    <a:pt x="320939" y="165157"/>
                    <a:pt x="331443" y="168932"/>
                    <a:pt x="332187" y="169208"/>
                  </a:cubicBezTo>
                  <a:cubicBezTo>
                    <a:pt x="332187" y="155798"/>
                    <a:pt x="332181" y="146075"/>
                    <a:pt x="331285" y="137349"/>
                  </a:cubicBezTo>
                  <a:cubicBezTo>
                    <a:pt x="330234" y="127164"/>
                    <a:pt x="327456" y="112196"/>
                    <a:pt x="315488" y="99822"/>
                  </a:cubicBezTo>
                  <a:cubicBezTo>
                    <a:pt x="305638" y="89638"/>
                    <a:pt x="290117" y="80480"/>
                    <a:pt x="271770" y="74029"/>
                  </a:cubicBezTo>
                  <a:cubicBezTo>
                    <a:pt x="249933" y="66352"/>
                    <a:pt x="224873" y="62460"/>
                    <a:pt x="197300" y="62460"/>
                  </a:cubicBezTo>
                  <a:cubicBezTo>
                    <a:pt x="169728" y="62460"/>
                    <a:pt x="144668" y="66352"/>
                    <a:pt x="122831" y="74029"/>
                  </a:cubicBezTo>
                  <a:cubicBezTo>
                    <a:pt x="104483" y="80480"/>
                    <a:pt x="88958" y="89638"/>
                    <a:pt x="79112" y="99822"/>
                  </a:cubicBezTo>
                  <a:cubicBezTo>
                    <a:pt x="76700" y="102318"/>
                    <a:pt x="74660" y="104925"/>
                    <a:pt x="72933" y="107574"/>
                  </a:cubicBezTo>
                  <a:cubicBezTo>
                    <a:pt x="68069" y="115030"/>
                    <a:pt x="65682" y="122834"/>
                    <a:pt x="64410" y="129649"/>
                  </a:cubicBezTo>
                  <a:cubicBezTo>
                    <a:pt x="59514" y="127503"/>
                    <a:pt x="55004" y="125244"/>
                    <a:pt x="50954" y="122854"/>
                  </a:cubicBezTo>
                  <a:cubicBezTo>
                    <a:pt x="52507" y="116356"/>
                    <a:pt x="55216" y="108497"/>
                    <a:pt x="60069" y="100708"/>
                  </a:cubicBezTo>
                  <a:cubicBezTo>
                    <a:pt x="62398" y="96965"/>
                    <a:pt x="65219" y="93236"/>
                    <a:pt x="68657" y="89684"/>
                  </a:cubicBezTo>
                  <a:cubicBezTo>
                    <a:pt x="93969" y="63510"/>
                    <a:pt x="142060" y="47886"/>
                    <a:pt x="197306" y="47886"/>
                  </a:cubicBezTo>
                  <a:cubicBezTo>
                    <a:pt x="252553" y="47886"/>
                    <a:pt x="300647" y="63510"/>
                    <a:pt x="325955" y="89684"/>
                  </a:cubicBezTo>
                  <a:cubicBezTo>
                    <a:pt x="342813" y="107118"/>
                    <a:pt x="345042" y="128749"/>
                    <a:pt x="345774" y="135855"/>
                  </a:cubicBezTo>
                  <a:cubicBezTo>
                    <a:pt x="346757" y="145384"/>
                    <a:pt x="346757" y="155260"/>
                    <a:pt x="346757" y="175037"/>
                  </a:cubicBezTo>
                  <a:cubicBezTo>
                    <a:pt x="352793" y="177702"/>
                    <a:pt x="358322" y="180494"/>
                    <a:pt x="363370" y="183433"/>
                  </a:cubicBezTo>
                  <a:cubicBezTo>
                    <a:pt x="363370" y="151047"/>
                    <a:pt x="363397" y="144528"/>
                    <a:pt x="362330" y="134147"/>
                  </a:cubicBezTo>
                  <a:cubicBezTo>
                    <a:pt x="361453" y="125617"/>
                    <a:pt x="358777" y="99672"/>
                    <a:pt x="337915" y="78097"/>
                  </a:cubicBezTo>
                  <a:cubicBezTo>
                    <a:pt x="309534" y="48746"/>
                    <a:pt x="256972" y="31227"/>
                    <a:pt x="197310" y="31227"/>
                  </a:cubicBezTo>
                  <a:cubicBezTo>
                    <a:pt x="137649" y="31227"/>
                    <a:pt x="85090" y="48750"/>
                    <a:pt x="56711" y="78101"/>
                  </a:cubicBezTo>
                  <a:cubicBezTo>
                    <a:pt x="54925" y="79946"/>
                    <a:pt x="53284" y="81829"/>
                    <a:pt x="51753" y="83727"/>
                  </a:cubicBezTo>
                  <a:cubicBezTo>
                    <a:pt x="44079" y="93244"/>
                    <a:pt x="39500" y="103218"/>
                    <a:pt x="36722" y="111932"/>
                  </a:cubicBezTo>
                  <a:cubicBezTo>
                    <a:pt x="29445" y="104444"/>
                    <a:pt x="28488" y="93113"/>
                    <a:pt x="33786" y="84484"/>
                  </a:cubicBezTo>
                  <a:cubicBezTo>
                    <a:pt x="41438" y="72016"/>
                    <a:pt x="46566" y="67416"/>
                    <a:pt x="51759" y="62651"/>
                  </a:cubicBezTo>
                  <a:cubicBezTo>
                    <a:pt x="67063" y="48598"/>
                    <a:pt x="87132" y="37547"/>
                    <a:pt x="111377" y="29560"/>
                  </a:cubicBezTo>
                  <a:cubicBezTo>
                    <a:pt x="137012" y="21116"/>
                    <a:pt x="166729" y="16653"/>
                    <a:pt x="197324" y="16653"/>
                  </a:cubicBezTo>
                  <a:cubicBezTo>
                    <a:pt x="227918" y="16653"/>
                    <a:pt x="257628" y="21116"/>
                    <a:pt x="283259" y="29554"/>
                  </a:cubicBezTo>
                  <a:cubicBezTo>
                    <a:pt x="310505" y="38528"/>
                    <a:pt x="332416" y="51451"/>
                    <a:pt x="348380" y="67960"/>
                  </a:cubicBezTo>
                  <a:cubicBezTo>
                    <a:pt x="364552" y="84679"/>
                    <a:pt x="374114" y="106449"/>
                    <a:pt x="376820" y="132653"/>
                  </a:cubicBezTo>
                  <a:cubicBezTo>
                    <a:pt x="377967" y="143778"/>
                    <a:pt x="378051" y="149685"/>
                    <a:pt x="377865" y="193260"/>
                  </a:cubicBezTo>
                  <a:cubicBezTo>
                    <a:pt x="378658" y="193894"/>
                    <a:pt x="387297" y="200742"/>
                    <a:pt x="393492" y="209356"/>
                  </a:cubicBezTo>
                  <a:cubicBezTo>
                    <a:pt x="394648" y="199083"/>
                    <a:pt x="394611" y="188765"/>
                    <a:pt x="394611" y="176889"/>
                  </a:cubicBezTo>
                  <a:lnTo>
                    <a:pt x="394601" y="176889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48" name="Graphic 47">
            <a:extLst>
              <a:ext uri="{FF2B5EF4-FFF2-40B4-BE49-F238E27FC236}">
                <a16:creationId xmlns:a16="http://schemas.microsoft.com/office/drawing/2014/main" id="{A902C098-6C9F-D476-0D92-5C93202DEE1C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7081024" y="5945772"/>
            <a:ext cx="2105262" cy="4511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23653947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lank Slides_1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id="{057E1BA2-440E-546F-E0EC-BE35BE78FB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465C8BA-D494-54EF-6E86-AD769B8B994B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4E15343-7EA0-EC7E-E71F-FF7DAD26B0B1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12735041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lank Slides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>
            <a:extLst>
              <a:ext uri="{FF2B5EF4-FFF2-40B4-BE49-F238E27FC236}">
                <a16:creationId xmlns:a16="http://schemas.microsoft.com/office/drawing/2014/main" id="{123611F9-06D0-4A51-E0A1-374CAAE70C00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" name="Text Placeholder 12">
            <a:extLst>
              <a:ext uri="{FF2B5EF4-FFF2-40B4-BE49-F238E27FC236}">
                <a16:creationId xmlns:a16="http://schemas.microsoft.com/office/drawing/2014/main" id="{27EE7832-66C0-2463-EB20-8F1938EDAB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  <a:p>
            <a:endParaRPr lang="en-US"/>
          </a:p>
        </p:txBody>
      </p:sp>
      <p:sp>
        <p:nvSpPr>
          <p:cNvPr id="2" name="TextBox 20">
            <a:extLst>
              <a:ext uri="{FF2B5EF4-FFF2-40B4-BE49-F238E27FC236}">
                <a16:creationId xmlns:a16="http://schemas.microsoft.com/office/drawing/2014/main" id="{8ABA2F98-E7D4-280C-19C9-18BB27635E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7" name="Graphic 6">
            <a:extLst>
              <a:ext uri="{FF2B5EF4-FFF2-40B4-BE49-F238E27FC236}">
                <a16:creationId xmlns:a16="http://schemas.microsoft.com/office/drawing/2014/main" id="{BC218756-6433-04D0-434A-C4A57CE63F7D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A876BED3-0634-63FE-ED54-56C41921B0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1D9972A3-94E1-0388-B8B0-DD732D96A4DC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2070E320-12C6-6183-3B7C-8215927106BA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15BBA52F-3CA9-ADE5-6FBA-8B764CF4DE95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2" name="Rectangle 11">
            <a:extLst>
              <a:ext uri="{FF2B5EF4-FFF2-40B4-BE49-F238E27FC236}">
                <a16:creationId xmlns:a16="http://schemas.microsoft.com/office/drawing/2014/main" id="{25C88C7D-7B62-EF64-5862-F45697B5C6F3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9584026-C5D4-158F-ADEE-4EF5ABE27486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93018811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 Style Slide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20">
            <a:extLst>
              <a:ext uri="{FF2B5EF4-FFF2-40B4-BE49-F238E27FC236}">
                <a16:creationId xmlns:a16="http://schemas.microsoft.com/office/drawing/2014/main" id="{4AEA21AC-95EC-E5FA-650B-C4734FE59311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C7977220-A962-4F65-AE66-FB09A519D32A}"/>
              </a:ext>
            </a:extLst>
          </p:cNvPr>
          <p:cNvGrpSpPr/>
          <p:nvPr/>
        </p:nvGrpSpPr>
        <p:grpSpPr>
          <a:xfrm rot="10800000">
            <a:off x="-1341059" y="5212079"/>
            <a:ext cx="3391274" cy="525812"/>
            <a:chOff x="7573955" y="3084660"/>
            <a:chExt cx="4515315" cy="700093"/>
          </a:xfrm>
        </p:grpSpPr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38A657CD-D45E-C7A6-FF13-9A347703DC4E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DE5FC5FA-3092-A105-95BA-EACCA3CFF58E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16834A73-32DE-4F0E-0D77-DCE620BC5566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83CA6FE9-4030-04DA-BE78-A33A2D652B64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" name="Text Placeholder 13">
            <a:extLst>
              <a:ext uri="{FF2B5EF4-FFF2-40B4-BE49-F238E27FC236}">
                <a16:creationId xmlns:a16="http://schemas.microsoft.com/office/drawing/2014/main" id="{CE840601-3A6A-F981-109B-02896B85736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09600" y="1652261"/>
            <a:ext cx="3478213" cy="449373"/>
          </a:xfrm>
          <a:prstGeom prst="rect">
            <a:avLst/>
          </a:prstGeom>
        </p:spPr>
        <p:txBody>
          <a:bodyPr lIns="0" tIns="0" rIns="0" bIns="0"/>
          <a:lstStyle>
            <a:lvl1pPr>
              <a:defRPr sz="2800" b="0" i="0" baseline="0">
                <a:solidFill>
                  <a:schemeClr val="tx2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" name="Text Placeholder 17">
            <a:extLst>
              <a:ext uri="{FF2B5EF4-FFF2-40B4-BE49-F238E27FC236}">
                <a16:creationId xmlns:a16="http://schemas.microsoft.com/office/drawing/2014/main" id="{3145114F-CC80-9285-F4EC-1E2EB0EF6C6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21838" y="2603166"/>
            <a:ext cx="3465975" cy="1724025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ts val="1700"/>
              </a:lnSpc>
              <a:buFont typeface="Arial" panose="020B0604020202020204" pitchFamily="34" charset="0"/>
              <a:buNone/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/>
            </a:lvl2pPr>
          </a:lstStyle>
          <a:p>
            <a:pPr marL="0" marR="0" lvl="0" indent="0" algn="l" defTabSz="914400" rtl="0" eaLnBrk="1" fontAlgn="auto" latinLnBrk="0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to enter body copy</a:t>
            </a:r>
          </a:p>
          <a:p>
            <a:pPr lvl="0"/>
            <a:endParaRPr lang="en-US"/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1DAA687E-3A88-963C-9057-2BE5F1A2E6F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  <a:p>
            <a:endParaRPr lang="en-US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92090B9D-517C-3094-01F0-FFC1EF3D6177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EABD081C-AFA9-B259-5276-83B5E421ECF0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BF38A6BA-BB76-5D12-B301-B19A9775BE80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2171D720-CC26-76F3-C4D7-13DC7DF748BC}"/>
              </a:ext>
            </a:extLst>
          </p:cNvPr>
          <p:cNvGrpSpPr/>
          <p:nvPr userDrawn="1"/>
        </p:nvGrpSpPr>
        <p:grpSpPr>
          <a:xfrm rot="10800000">
            <a:off x="-1341059" y="5212079"/>
            <a:ext cx="3391274" cy="525812"/>
            <a:chOff x="7573955" y="3084660"/>
            <a:chExt cx="4515315" cy="700093"/>
          </a:xfrm>
        </p:grpSpPr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EB6AAD44-2AF7-9639-E4D3-6793DA2EA715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C582EF5E-A3FD-2810-262A-21D6EE7EBBEB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D181D77C-E1E3-1FFC-5839-D830E5723126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35D72A95-E597-2CAF-F29E-AA76CEF930A0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9" name="TextBox 28">
            <a:extLst>
              <a:ext uri="{FF2B5EF4-FFF2-40B4-BE49-F238E27FC236}">
                <a16:creationId xmlns:a16="http://schemas.microsoft.com/office/drawing/2014/main" id="{C2078E5A-1E32-002B-9141-98198B8EEAC9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3A223129-7FFC-2BE1-5530-A1EA2F8239F7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47F4147F-8797-91ED-5CD9-9A7C1030EC26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49" name="Text Placeholder 7">
            <a:extLst>
              <a:ext uri="{FF2B5EF4-FFF2-40B4-BE49-F238E27FC236}">
                <a16:creationId xmlns:a16="http://schemas.microsoft.com/office/drawing/2014/main" id="{383C14F1-2508-044D-7E73-AF9D8820B322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5946995" y="1652261"/>
            <a:ext cx="4599625" cy="397846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Lorem ipsum</a:t>
            </a:r>
          </a:p>
          <a:p>
            <a:pPr lvl="1"/>
            <a:r>
              <a:rPr lang="en-US"/>
              <a:t>Lorem ipsum</a:t>
            </a:r>
          </a:p>
          <a:p>
            <a:pPr lvl="2"/>
            <a:r>
              <a:rPr lang="en-US"/>
              <a:t>Lorem ipsum</a:t>
            </a:r>
          </a:p>
          <a:p>
            <a:pPr lvl="3"/>
            <a:r>
              <a:rPr lang="en-US"/>
              <a:t>Lorem ipsum</a:t>
            </a:r>
          </a:p>
        </p:txBody>
      </p:sp>
    </p:spTree>
    <p:extLst>
      <p:ext uri="{BB962C8B-B14F-4D97-AF65-F5344CB8AC3E}">
        <p14:creationId xmlns:p14="http://schemas.microsoft.com/office/powerpoint/2010/main" val="3740023098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ullet Style Slide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8F4CA406-E264-A259-8033-8A7837A5F3E3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id="{057E1BA2-440E-546F-E0EC-BE35BE78FB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  <a:p>
            <a:endParaRPr lang="en-US"/>
          </a:p>
        </p:txBody>
      </p:sp>
      <p:sp>
        <p:nvSpPr>
          <p:cNvPr id="2" name="TextBox 20">
            <a:extLst>
              <a:ext uri="{FF2B5EF4-FFF2-40B4-BE49-F238E27FC236}">
                <a16:creationId xmlns:a16="http://schemas.microsoft.com/office/drawing/2014/main" id="{B23678A4-61A9-4E45-A3BF-0CCEDB8B331D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8E3F5277-7139-1207-BDC7-F4B08E1E29A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8E37CACE-2C44-4ACC-70F5-327EFEE09316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5DBCBE7-9684-789C-AA43-966C9228B732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DBB87FDB-8DD2-4670-3D08-E0BEDF4BC73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9601" y="1652261"/>
            <a:ext cx="9689431" cy="397846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Lorem ipsum</a:t>
            </a:r>
          </a:p>
          <a:p>
            <a:pPr lvl="1"/>
            <a:r>
              <a:rPr lang="en-US"/>
              <a:t>Lorem ipsum</a:t>
            </a:r>
          </a:p>
          <a:p>
            <a:pPr lvl="2"/>
            <a:r>
              <a:rPr lang="en-US"/>
              <a:t>Lorem ipsum</a:t>
            </a:r>
          </a:p>
          <a:p>
            <a:pPr lvl="3"/>
            <a:r>
              <a:rPr lang="en-US"/>
              <a:t>Lorem ipsum</a:t>
            </a:r>
          </a:p>
        </p:txBody>
      </p:sp>
    </p:spTree>
    <p:extLst>
      <p:ext uri="{BB962C8B-B14F-4D97-AF65-F5344CB8AC3E}">
        <p14:creationId xmlns:p14="http://schemas.microsoft.com/office/powerpoint/2010/main" val="632667332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 Style Slide_3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56735FBC-F916-3CBE-D3B7-304735E939F9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" name="Text Placeholder 13">
            <a:extLst>
              <a:ext uri="{FF2B5EF4-FFF2-40B4-BE49-F238E27FC236}">
                <a16:creationId xmlns:a16="http://schemas.microsoft.com/office/drawing/2014/main" id="{CE840601-3A6A-F981-109B-02896B85736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9601" y="1815720"/>
            <a:ext cx="5073184" cy="364859"/>
          </a:xfrm>
          <a:prstGeom prst="rect">
            <a:avLst/>
          </a:prstGeom>
        </p:spPr>
        <p:txBody>
          <a:bodyPr lIns="0" tIns="0" rIns="0" bIns="0"/>
          <a:lstStyle>
            <a:lvl1pPr>
              <a:defRPr sz="22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a subhead</a:t>
            </a:r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1DAA687E-3A88-963C-9057-2BE5F1A2E6F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0" y="685127"/>
            <a:ext cx="9325969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  <a:p>
            <a:endParaRPr lang="en-US"/>
          </a:p>
        </p:txBody>
      </p:sp>
      <p:sp>
        <p:nvSpPr>
          <p:cNvPr id="25" name="Text Placeholder 9">
            <a:extLst>
              <a:ext uri="{FF2B5EF4-FFF2-40B4-BE49-F238E27FC236}">
                <a16:creationId xmlns:a16="http://schemas.microsoft.com/office/drawing/2014/main" id="{CABDC89E-4108-9659-7F4F-92D64D81B72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09600" y="344033"/>
            <a:ext cx="3839852" cy="180849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7" name="Text Placeholder 13">
            <a:extLst>
              <a:ext uri="{FF2B5EF4-FFF2-40B4-BE49-F238E27FC236}">
                <a16:creationId xmlns:a16="http://schemas.microsoft.com/office/drawing/2014/main" id="{0E420B42-4659-49A1-D925-B4FFE7A15E6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500118" y="1815720"/>
            <a:ext cx="5090172" cy="364859"/>
          </a:xfrm>
          <a:prstGeom prst="rect">
            <a:avLst/>
          </a:prstGeom>
        </p:spPr>
        <p:txBody>
          <a:bodyPr lIns="0" tIns="0" rIns="0" bIns="0"/>
          <a:lstStyle>
            <a:lvl1pPr>
              <a:defRPr sz="22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a subhead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49C6F84-BA14-B01D-29CF-287F26A5FBB7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46586D8D-4D19-1E99-99DD-187B75662CC1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CF6CB129-F2B6-D879-8ED1-72C73BE25D4F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22B5286A-B513-4D6F-FDCC-988066C985D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A112306A-A364-EDAA-FAEB-DD982DC1F337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C1BB870B-3DF3-EF63-6EEA-A01084FDC95E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587022" y="2322638"/>
            <a:ext cx="5095763" cy="342845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Lorem ipsum</a:t>
            </a:r>
          </a:p>
          <a:p>
            <a:pPr lvl="1"/>
            <a:endParaRPr lang="en-US"/>
          </a:p>
          <a:p>
            <a:pPr lvl="2"/>
            <a:endParaRPr lang="en-US"/>
          </a:p>
          <a:p>
            <a:pPr lvl="3"/>
            <a:endParaRPr lang="en-US"/>
          </a:p>
        </p:txBody>
      </p:sp>
      <p:sp>
        <p:nvSpPr>
          <p:cNvPr id="28" name="Text Placeholder 7">
            <a:extLst>
              <a:ext uri="{FF2B5EF4-FFF2-40B4-BE49-F238E27FC236}">
                <a16:creationId xmlns:a16="http://schemas.microsoft.com/office/drawing/2014/main" id="{79079E00-3868-2F7B-09F9-C3493F82DA97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494527" y="2322638"/>
            <a:ext cx="5095763" cy="342845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Lorem ipsum</a:t>
            </a:r>
          </a:p>
          <a:p>
            <a:pPr lvl="1"/>
            <a:endParaRPr lang="en-US"/>
          </a:p>
          <a:p>
            <a:pPr lvl="2"/>
            <a:endParaRPr lang="en-US"/>
          </a:p>
          <a:p>
            <a:pPr lvl="3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3351775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 Style Slide_4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0696BCE1-C2EA-6500-E16E-2E0E838AA92B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96E662FA-71E8-91C9-9E2D-C02F2D54880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0193EC97-8B50-6DDF-7117-8D28CFF7D0F2}"/>
              </a:ext>
            </a:extLst>
          </p:cNvPr>
          <p:cNvGrpSpPr/>
          <p:nvPr/>
        </p:nvGrpSpPr>
        <p:grpSpPr>
          <a:xfrm>
            <a:off x="10345004" y="495274"/>
            <a:ext cx="2799343" cy="434034"/>
            <a:chOff x="7573955" y="3084660"/>
            <a:chExt cx="4515315" cy="700093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9DD81C17-8752-C131-4761-E609EC8E5B3B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16715B68-EFE5-34CD-2F2B-B78BA94C8EBD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FF097E58-EE77-6531-3824-C1F784109B98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819F2E82-F90F-A295-D792-CF34B608210D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65620753-5B0C-9C00-4631-EBBEA1D977A8}"/>
              </a:ext>
            </a:extLst>
          </p:cNvPr>
          <p:cNvGrpSpPr/>
          <p:nvPr/>
        </p:nvGrpSpPr>
        <p:grpSpPr>
          <a:xfrm rot="10800000">
            <a:off x="2812" y="5401431"/>
            <a:ext cx="2404624" cy="560807"/>
            <a:chOff x="8200941" y="3816054"/>
            <a:chExt cx="3986871" cy="929819"/>
          </a:xfrm>
        </p:grpSpPr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73D6DC9F-E33B-77EA-E1DB-9A6BC6834372}"/>
                </a:ext>
              </a:extLst>
            </p:cNvPr>
            <p:cNvSpPr/>
            <p:nvPr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5875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F5438B93-FBF9-EB28-C386-E861D6DC0AB4}"/>
                </a:ext>
              </a:extLst>
            </p:cNvPr>
            <p:cNvSpPr/>
            <p:nvPr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5875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860A42CA-19F6-5F07-7C1B-A67518DDCF6E}"/>
                </a:ext>
              </a:extLst>
            </p:cNvPr>
            <p:cNvSpPr/>
            <p:nvPr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5875" cap="flat">
              <a:solidFill>
                <a:srgbClr val="818BFB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FD6EBCA-C04C-B153-A68C-3D4870B3E6D3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8845EC39-7E02-E9D7-8700-69E586ED18D3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0B01F8F5-983D-AE68-E073-253A16250CFC}"/>
              </a:ext>
            </a:extLst>
          </p:cNvPr>
          <p:cNvGrpSpPr/>
          <p:nvPr userDrawn="1"/>
        </p:nvGrpSpPr>
        <p:grpSpPr>
          <a:xfrm>
            <a:off x="10345004" y="495274"/>
            <a:ext cx="2799343" cy="434034"/>
            <a:chOff x="7573955" y="3084660"/>
            <a:chExt cx="4515315" cy="700093"/>
          </a:xfrm>
        </p:grpSpPr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F5E32254-A2C8-9A55-7F90-18CAF945AA0D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0E989BA2-DCB4-40F5-A806-7B0ED6BDEF10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54A519F5-4365-2702-56DD-D6AB676D261A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2817A92D-3FB4-36C8-CF3A-B9946111D1BA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F591E22B-097E-C1C2-502E-D65079EC37F3}"/>
              </a:ext>
            </a:extLst>
          </p:cNvPr>
          <p:cNvGrpSpPr/>
          <p:nvPr userDrawn="1"/>
        </p:nvGrpSpPr>
        <p:grpSpPr>
          <a:xfrm rot="10800000">
            <a:off x="2812" y="5401431"/>
            <a:ext cx="2404624" cy="560807"/>
            <a:chOff x="8200941" y="3816054"/>
            <a:chExt cx="3986871" cy="929819"/>
          </a:xfrm>
        </p:grpSpPr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1D807DBA-DA2C-B96C-2F4E-A89BF13EA100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5875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49DDCCEA-FE91-6B34-9B84-1FD2E4C113A2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5875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E4F7A87A-C4C3-B182-8081-6DDC47E1B65E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5875" cap="flat">
              <a:solidFill>
                <a:srgbClr val="818BFB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2" name="Rectangle 31">
            <a:extLst>
              <a:ext uri="{FF2B5EF4-FFF2-40B4-BE49-F238E27FC236}">
                <a16:creationId xmlns:a16="http://schemas.microsoft.com/office/drawing/2014/main" id="{B93FFD96-2E15-7A86-0EEC-F703CB0315EA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7" name="Text Placeholder 7">
            <a:extLst>
              <a:ext uri="{FF2B5EF4-FFF2-40B4-BE49-F238E27FC236}">
                <a16:creationId xmlns:a16="http://schemas.microsoft.com/office/drawing/2014/main" id="{B7D2BF17-96D2-E4D5-D8E1-7AD4B72B5CDF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587022" y="1775089"/>
            <a:ext cx="4474259" cy="225538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Lorem ipsum</a:t>
            </a:r>
          </a:p>
          <a:p>
            <a:pPr lvl="1"/>
            <a:endParaRPr lang="en-US"/>
          </a:p>
          <a:p>
            <a:pPr lvl="2"/>
            <a:endParaRPr lang="en-US"/>
          </a:p>
          <a:p>
            <a:pPr lvl="3"/>
            <a:endParaRPr lang="en-US"/>
          </a:p>
          <a:p>
            <a:pPr lvl="2"/>
            <a:endParaRPr lang="en-US"/>
          </a:p>
          <a:p>
            <a:pPr lvl="3"/>
            <a:endParaRPr lang="en-US"/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E11215AD-608D-3F1C-97C5-962DB49478F0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6606893" y="1775089"/>
            <a:ext cx="4474259" cy="225538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Lorem ipsum</a:t>
            </a:r>
          </a:p>
          <a:p>
            <a:pPr lvl="1"/>
            <a:endParaRPr lang="en-US"/>
          </a:p>
          <a:p>
            <a:pPr lvl="2"/>
            <a:endParaRPr lang="en-US"/>
          </a:p>
          <a:p>
            <a:pPr lvl="3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7389380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 Style Slide_5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>
            <a:extLst>
              <a:ext uri="{FF2B5EF4-FFF2-40B4-BE49-F238E27FC236}">
                <a16:creationId xmlns:a16="http://schemas.microsoft.com/office/drawing/2014/main" id="{5690370B-6D72-EC6B-9492-57DE1B3ACF7D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8CB0DFC2-6E7A-2087-B2FF-C34E229FBC8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8931734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  <a:p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7119AB19-A739-F017-7E49-65308FA280C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09599" y="1091338"/>
            <a:ext cx="6438899" cy="200055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09AD7E5C-2506-18F2-A51E-D6066EAAEDA1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C221F12F-F0E3-19D5-8000-F64E8E73D36C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28E4CF9E-F537-866A-299C-1E265EA91BAF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80D5093-C9ED-2977-B248-25C4B043D342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9B228FE3-A199-3E2B-BDE5-0FE9C56EABA9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742C70D9-6BD0-6044-3AF0-3CDE981BCF84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431338" y="2245385"/>
            <a:ext cx="3172068" cy="236361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marR="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Clr>
                <a:srgbClr val="000000"/>
              </a:buClr>
              <a:buFont typeface="Arial" panose="020B0604020202020204" pitchFamily="34" charset="0"/>
              <a:buChar char="•"/>
              <a:defRPr lang="en-US" sz="1400" b="0" i="0" u="none" strike="noStrike" kern="1200" cap="none" dirty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5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9421A805-061D-C799-8D77-836DBAC34F61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8294540" y="2245385"/>
            <a:ext cx="3172068" cy="236361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marR="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Clr>
                <a:srgbClr val="000000"/>
              </a:buClr>
              <a:buFont typeface="Arial" panose="020B0604020202020204" pitchFamily="34" charset="0"/>
              <a:buChar char="•"/>
              <a:defRPr lang="en-US" sz="1400" b="0" i="0" u="none" strike="noStrike" kern="1200" cap="none" dirty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5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7B6CBFA5-1245-0A4C-99D7-C69D1B185489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576975" y="2245385"/>
            <a:ext cx="3172068" cy="236361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5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0377850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 Style Slide_6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372F36F2-08A8-5EFD-3CEA-28F44798290A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" name="Text Placeholder 13">
            <a:extLst>
              <a:ext uri="{FF2B5EF4-FFF2-40B4-BE49-F238E27FC236}">
                <a16:creationId xmlns:a16="http://schemas.microsoft.com/office/drawing/2014/main" id="{CE840601-3A6A-F981-109B-02896B85736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9600" y="1615273"/>
            <a:ext cx="8684881" cy="321763"/>
          </a:xfrm>
          <a:prstGeom prst="rect">
            <a:avLst/>
          </a:prstGeom>
        </p:spPr>
        <p:txBody>
          <a:bodyPr lIns="0" tIns="0" rIns="0" bIns="0"/>
          <a:lstStyle>
            <a:lvl1pPr>
              <a:defRPr sz="22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Heading 1</a:t>
            </a:r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1DAA687E-3A88-963C-9057-2BE5F1A2E6F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0" y="685127"/>
            <a:ext cx="9080309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</p:txBody>
      </p:sp>
      <p:sp>
        <p:nvSpPr>
          <p:cNvPr id="25" name="Text Placeholder 9">
            <a:extLst>
              <a:ext uri="{FF2B5EF4-FFF2-40B4-BE49-F238E27FC236}">
                <a16:creationId xmlns:a16="http://schemas.microsoft.com/office/drawing/2014/main" id="{CABDC89E-4108-9659-7F4F-92D64D81B72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09600" y="344033"/>
            <a:ext cx="3839852" cy="180849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1B38B49C-178D-CFB7-4156-8E56286D065E}"/>
              </a:ext>
            </a:extLst>
          </p:cNvPr>
          <p:cNvGrpSpPr/>
          <p:nvPr/>
        </p:nvGrpSpPr>
        <p:grpSpPr>
          <a:xfrm>
            <a:off x="9535782" y="5062958"/>
            <a:ext cx="2656218" cy="982242"/>
            <a:chOff x="9535782" y="4462389"/>
            <a:chExt cx="2656218" cy="982242"/>
          </a:xfrm>
        </p:grpSpPr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868EEA0D-233D-9EE8-2BA5-572BACA13673}"/>
                </a:ext>
              </a:extLst>
            </p:cNvPr>
            <p:cNvSpPr/>
            <p:nvPr/>
          </p:nvSpPr>
          <p:spPr>
            <a:xfrm>
              <a:off x="10283894" y="4462389"/>
              <a:ext cx="1908106" cy="388434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00B2AF68-769F-DA9A-FDAD-1F87C6D8594C}"/>
                </a:ext>
              </a:extLst>
            </p:cNvPr>
            <p:cNvSpPr/>
            <p:nvPr/>
          </p:nvSpPr>
          <p:spPr>
            <a:xfrm>
              <a:off x="10338957" y="4506901"/>
              <a:ext cx="1853042" cy="299344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E870B34F-89B8-8308-930E-8B2A29DD7DAC}"/>
                </a:ext>
              </a:extLst>
            </p:cNvPr>
            <p:cNvSpPr/>
            <p:nvPr/>
          </p:nvSpPr>
          <p:spPr>
            <a:xfrm>
              <a:off x="9535782" y="5056224"/>
              <a:ext cx="1468155" cy="388407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DE5F9CE4-5E57-BC27-866A-D2F17B89DFB6}"/>
                </a:ext>
              </a:extLst>
            </p:cNvPr>
            <p:cNvSpPr/>
            <p:nvPr/>
          </p:nvSpPr>
          <p:spPr>
            <a:xfrm>
              <a:off x="11661285" y="5056237"/>
              <a:ext cx="530715" cy="388367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CD57210A-6118-1B87-28F5-8F19C28598A4}"/>
                </a:ext>
              </a:extLst>
            </p:cNvPr>
            <p:cNvSpPr/>
            <p:nvPr/>
          </p:nvSpPr>
          <p:spPr>
            <a:xfrm>
              <a:off x="9590805" y="5100754"/>
              <a:ext cx="1357545" cy="299344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A0BEDC51-8895-8290-9B9A-E3EAA57D105E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D95BA273-4162-15FC-9D3B-9A85B8EA2252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7E0C9959-CDB4-FAFB-4B5A-925C4729E242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532144A3-476A-2A7D-C886-658BC1E26267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ADC98148-582E-BF4C-0ECB-795F056FE5C2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1DD66241-E9D2-967F-D1E7-4B70C5B4ECCF}"/>
              </a:ext>
            </a:extLst>
          </p:cNvPr>
          <p:cNvGrpSpPr/>
          <p:nvPr userDrawn="1"/>
        </p:nvGrpSpPr>
        <p:grpSpPr>
          <a:xfrm>
            <a:off x="9535782" y="5062958"/>
            <a:ext cx="2656218" cy="982242"/>
            <a:chOff x="9535782" y="4462389"/>
            <a:chExt cx="2656218" cy="982242"/>
          </a:xfrm>
        </p:grpSpPr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97FB614D-50E8-0D18-A862-413A29DDCF2F}"/>
                </a:ext>
              </a:extLst>
            </p:cNvPr>
            <p:cNvSpPr/>
            <p:nvPr/>
          </p:nvSpPr>
          <p:spPr>
            <a:xfrm>
              <a:off x="10283894" y="4462389"/>
              <a:ext cx="1908106" cy="388434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264594F4-E1EB-2B64-85FB-3D4223791C80}"/>
                </a:ext>
              </a:extLst>
            </p:cNvPr>
            <p:cNvSpPr/>
            <p:nvPr/>
          </p:nvSpPr>
          <p:spPr>
            <a:xfrm>
              <a:off x="10338957" y="4506901"/>
              <a:ext cx="1853042" cy="299344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29EBB577-2DE7-3DF0-1FC5-B79ED943B969}"/>
                </a:ext>
              </a:extLst>
            </p:cNvPr>
            <p:cNvSpPr/>
            <p:nvPr/>
          </p:nvSpPr>
          <p:spPr>
            <a:xfrm>
              <a:off x="9535782" y="5056224"/>
              <a:ext cx="1468155" cy="388407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5E6324F9-C795-A412-725A-C01F0C567885}"/>
                </a:ext>
              </a:extLst>
            </p:cNvPr>
            <p:cNvSpPr/>
            <p:nvPr/>
          </p:nvSpPr>
          <p:spPr>
            <a:xfrm>
              <a:off x="11661285" y="5056237"/>
              <a:ext cx="530715" cy="388367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97522842-54AE-00D9-9F16-B9343C13D9FC}"/>
                </a:ext>
              </a:extLst>
            </p:cNvPr>
            <p:cNvSpPr/>
            <p:nvPr/>
          </p:nvSpPr>
          <p:spPr>
            <a:xfrm>
              <a:off x="9590805" y="5100754"/>
              <a:ext cx="1357545" cy="299344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7" name="Text Placeholder 7">
            <a:extLst>
              <a:ext uri="{FF2B5EF4-FFF2-40B4-BE49-F238E27FC236}">
                <a16:creationId xmlns:a16="http://schemas.microsoft.com/office/drawing/2014/main" id="{63539720-3051-F007-B7B0-B26660BFD6E0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591130" y="2019051"/>
            <a:ext cx="8721036" cy="80607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marR="0" indent="-228600" algn="l" defTabSz="914400" rtl="0" eaLnBrk="1" fontAlgn="auto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Item 1</a:t>
            </a:r>
          </a:p>
        </p:txBody>
      </p:sp>
      <p:sp>
        <p:nvSpPr>
          <p:cNvPr id="38" name="Text Placeholder 13">
            <a:extLst>
              <a:ext uri="{FF2B5EF4-FFF2-40B4-BE49-F238E27FC236}">
                <a16:creationId xmlns:a16="http://schemas.microsoft.com/office/drawing/2014/main" id="{65602493-F5E8-700F-7C2E-DA98C55EAA74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9600" y="3042443"/>
            <a:ext cx="8684881" cy="321763"/>
          </a:xfrm>
          <a:prstGeom prst="rect">
            <a:avLst/>
          </a:prstGeom>
        </p:spPr>
        <p:txBody>
          <a:bodyPr lIns="0" tIns="0" rIns="0" bIns="0"/>
          <a:lstStyle>
            <a:lvl1pPr>
              <a:defRPr sz="22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r>
              <a:rPr lang="en-US"/>
              <a:t>Heading 2</a:t>
            </a:r>
          </a:p>
        </p:txBody>
      </p:sp>
      <p:sp>
        <p:nvSpPr>
          <p:cNvPr id="39" name="Text Placeholder 7">
            <a:extLst>
              <a:ext uri="{FF2B5EF4-FFF2-40B4-BE49-F238E27FC236}">
                <a16:creationId xmlns:a16="http://schemas.microsoft.com/office/drawing/2014/main" id="{FF5C371D-8E62-5F36-FF7F-C1F3AFF3F57B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591130" y="3446221"/>
            <a:ext cx="8721036" cy="74228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Item 1</a:t>
            </a:r>
          </a:p>
          <a:p>
            <a:endParaRPr lang="en-US"/>
          </a:p>
        </p:txBody>
      </p:sp>
      <p:sp>
        <p:nvSpPr>
          <p:cNvPr id="40" name="Text Placeholder 13">
            <a:extLst>
              <a:ext uri="{FF2B5EF4-FFF2-40B4-BE49-F238E27FC236}">
                <a16:creationId xmlns:a16="http://schemas.microsoft.com/office/drawing/2014/main" id="{7778426F-1BD9-066B-53C9-B9AFEEC0276C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609600" y="4469614"/>
            <a:ext cx="8684881" cy="321763"/>
          </a:xfrm>
          <a:prstGeom prst="rect">
            <a:avLst/>
          </a:prstGeom>
        </p:spPr>
        <p:txBody>
          <a:bodyPr lIns="0" tIns="0" rIns="0" bIns="0"/>
          <a:lstStyle>
            <a:lvl1pPr>
              <a:defRPr sz="22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r>
              <a:rPr lang="en-US"/>
              <a:t>Heading </a:t>
            </a:r>
          </a:p>
        </p:txBody>
      </p:sp>
      <p:sp>
        <p:nvSpPr>
          <p:cNvPr id="41" name="Text Placeholder 7">
            <a:extLst>
              <a:ext uri="{FF2B5EF4-FFF2-40B4-BE49-F238E27FC236}">
                <a16:creationId xmlns:a16="http://schemas.microsoft.com/office/drawing/2014/main" id="{CB52CA27-E2C0-4B04-3344-1F984661BA95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591130" y="4873392"/>
            <a:ext cx="8721036" cy="74228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Item 1</a:t>
            </a:r>
          </a:p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0860455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ext Heavy Slide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B4BFFD4F-A8A5-2199-3530-9B8CE83F1270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8CB0DFC2-6E7A-2087-B2FF-C34E229FBC8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8931734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  <a:p>
            <a:endParaRPr lang="en-US"/>
          </a:p>
          <a:p>
            <a:endParaRPr lang="en-US"/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B0A05DA7-88FD-A3E7-6C7A-1AD47399EDA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09599" y="1091338"/>
            <a:ext cx="6438899" cy="200055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30CBCEBF-7ACA-AC32-EB95-90542311AF13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587022" y="1804717"/>
            <a:ext cx="8954313" cy="200055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>
              <a:defRPr sz="1400" b="1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FEEBA25-5EC9-4846-EBC5-350325506C5D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DA1BC57C-3B6B-04CF-084D-178D3DFA9B2C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ACD7F0DC-6C66-FAA0-719B-9C60A19D3EDF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B7C7C40B-E449-5930-988C-507BEA846E97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60268B61-540A-C11F-D538-3E78036B33D2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A34A2325-BFFB-3186-D993-52D895E8D32C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587017" y="2129131"/>
            <a:ext cx="8954312" cy="283666"/>
          </a:xfrm>
          <a:prstGeom prst="rect">
            <a:avLst/>
          </a:prstGeom>
        </p:spPr>
        <p:txBody>
          <a:bodyPr vert="horz" lIns="0" tIns="45720" rIns="91440" bIns="45720" rtlCol="0">
            <a:noAutofit/>
          </a:bodyPr>
          <a:lstStyle>
            <a:lvl1pPr marL="171450" indent="-17145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1450" marR="0" lvl="0" indent="-1714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Lorem Ipsum is simply dummy text</a:t>
            </a:r>
          </a:p>
          <a:p>
            <a:endParaRPr lang="en-US"/>
          </a:p>
        </p:txBody>
      </p:sp>
      <p:sp>
        <p:nvSpPr>
          <p:cNvPr id="42" name="Text Placeholder 9">
            <a:extLst>
              <a:ext uri="{FF2B5EF4-FFF2-40B4-BE49-F238E27FC236}">
                <a16:creationId xmlns:a16="http://schemas.microsoft.com/office/drawing/2014/main" id="{160E316C-2482-01D6-C911-C8A9CC8A213D}"/>
              </a:ext>
            </a:extLst>
          </p:cNvPr>
          <p:cNvSpPr>
            <a:spLocks noGrp="1"/>
          </p:cNvSpPr>
          <p:nvPr>
            <p:ph type="body" sz="quarter" idx="49"/>
          </p:nvPr>
        </p:nvSpPr>
        <p:spPr>
          <a:xfrm>
            <a:off x="587022" y="2831478"/>
            <a:ext cx="8954313" cy="200055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>
              <a:defRPr sz="1400" b="1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3" name="Text Placeholder 7">
            <a:extLst>
              <a:ext uri="{FF2B5EF4-FFF2-40B4-BE49-F238E27FC236}">
                <a16:creationId xmlns:a16="http://schemas.microsoft.com/office/drawing/2014/main" id="{C4A9E7D0-3069-A332-4F2D-3B82CCE61213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587017" y="3155892"/>
            <a:ext cx="8954312" cy="283666"/>
          </a:xfrm>
          <a:prstGeom prst="rect">
            <a:avLst/>
          </a:prstGeom>
        </p:spPr>
        <p:txBody>
          <a:bodyPr vert="horz" lIns="0" tIns="45720" rIns="91440" bIns="45720" rtlCol="0">
            <a:noAutofit/>
          </a:bodyPr>
          <a:lstStyle>
            <a:lvl1pPr marL="171450" indent="-17145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1450" marR="0" lvl="0" indent="-1714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Lorem Ipsum is simply dummy text</a:t>
            </a:r>
          </a:p>
          <a:p>
            <a:endParaRPr lang="en-US"/>
          </a:p>
        </p:txBody>
      </p:sp>
      <p:sp>
        <p:nvSpPr>
          <p:cNvPr id="48" name="Text Placeholder 9">
            <a:extLst>
              <a:ext uri="{FF2B5EF4-FFF2-40B4-BE49-F238E27FC236}">
                <a16:creationId xmlns:a16="http://schemas.microsoft.com/office/drawing/2014/main" id="{A8B92ADD-CF05-2A59-53A0-5971F23ABC5A}"/>
              </a:ext>
            </a:extLst>
          </p:cNvPr>
          <p:cNvSpPr>
            <a:spLocks noGrp="1"/>
          </p:cNvSpPr>
          <p:nvPr>
            <p:ph type="body" sz="quarter" idx="51"/>
          </p:nvPr>
        </p:nvSpPr>
        <p:spPr>
          <a:xfrm>
            <a:off x="587022" y="3854162"/>
            <a:ext cx="8954313" cy="200055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>
              <a:defRPr sz="1400" b="1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9" name="Text Placeholder 7">
            <a:extLst>
              <a:ext uri="{FF2B5EF4-FFF2-40B4-BE49-F238E27FC236}">
                <a16:creationId xmlns:a16="http://schemas.microsoft.com/office/drawing/2014/main" id="{94BDF6E5-DB83-8978-3D43-7B6B9F1800D9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587017" y="4178576"/>
            <a:ext cx="8954312" cy="283666"/>
          </a:xfrm>
          <a:prstGeom prst="rect">
            <a:avLst/>
          </a:prstGeom>
        </p:spPr>
        <p:txBody>
          <a:bodyPr vert="horz" lIns="0" tIns="45720" rIns="91440" bIns="45720" rtlCol="0">
            <a:noAutofit/>
          </a:bodyPr>
          <a:lstStyle>
            <a:lvl1pPr marL="171450" indent="-17145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1450" marR="0" lvl="0" indent="-1714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Lorem Ipsum is simply dummy text</a:t>
            </a:r>
          </a:p>
          <a:p>
            <a:endParaRPr lang="en-US"/>
          </a:p>
        </p:txBody>
      </p:sp>
      <p:sp>
        <p:nvSpPr>
          <p:cNvPr id="50" name="Text Placeholder 9">
            <a:extLst>
              <a:ext uri="{FF2B5EF4-FFF2-40B4-BE49-F238E27FC236}">
                <a16:creationId xmlns:a16="http://schemas.microsoft.com/office/drawing/2014/main" id="{D9606150-E95C-15C8-9DE1-A8142511621A}"/>
              </a:ext>
            </a:extLst>
          </p:cNvPr>
          <p:cNvSpPr>
            <a:spLocks noGrp="1"/>
          </p:cNvSpPr>
          <p:nvPr>
            <p:ph type="body" sz="quarter" idx="53"/>
          </p:nvPr>
        </p:nvSpPr>
        <p:spPr>
          <a:xfrm>
            <a:off x="587022" y="4880903"/>
            <a:ext cx="8954313" cy="200055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>
              <a:defRPr sz="1400" b="1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51" name="Text Placeholder 7">
            <a:extLst>
              <a:ext uri="{FF2B5EF4-FFF2-40B4-BE49-F238E27FC236}">
                <a16:creationId xmlns:a16="http://schemas.microsoft.com/office/drawing/2014/main" id="{B9E1AD7C-5D1B-8273-CBE8-4B5C13110DE4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587017" y="5205317"/>
            <a:ext cx="8954312" cy="283666"/>
          </a:xfrm>
          <a:prstGeom prst="rect">
            <a:avLst/>
          </a:prstGeom>
        </p:spPr>
        <p:txBody>
          <a:bodyPr vert="horz" lIns="0" tIns="45720" rIns="91440" bIns="45720" rtlCol="0">
            <a:noAutofit/>
          </a:bodyPr>
          <a:lstStyle>
            <a:lvl1pPr marL="171450" indent="-17145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1450" marR="0" lvl="0" indent="-1714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Lorem Ipsum is simply dummy text</a:t>
            </a:r>
          </a:p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86769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xt Heavy Slide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>
            <a:extLst>
              <a:ext uri="{FF2B5EF4-FFF2-40B4-BE49-F238E27FC236}">
                <a16:creationId xmlns:a16="http://schemas.microsoft.com/office/drawing/2014/main" id="{DDA7C667-9AB4-C575-EC15-87B8214C93EC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8CB0DFC2-6E7A-2087-B2FF-C34E229FBC8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8931734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  <a:p>
            <a:endParaRPr lang="en-US"/>
          </a:p>
          <a:p>
            <a:endParaRPr lang="en-US"/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F75A72D0-0939-C7DF-40B8-C19F9C7FA2F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09599" y="1091338"/>
            <a:ext cx="6438899" cy="200055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F3C1205-04FE-1D77-4B8F-1883CCEA5588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0C34787D-9800-5FDF-3E02-021CBA0F3E59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CBF341D7-1144-7145-44D9-FED1E31B30F0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4" name="Graphic 13">
            <a:extLst>
              <a:ext uri="{FF2B5EF4-FFF2-40B4-BE49-F238E27FC236}">
                <a16:creationId xmlns:a16="http://schemas.microsoft.com/office/drawing/2014/main" id="{06DA3010-DB06-1B12-CD3F-8724C467F49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ABF191A9-AF68-2CF1-90D2-E204440428A6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E27EAF24-F661-7E4D-E857-AD608B635988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7047183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Agenda Slide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F7D84EC4-631A-0DE1-5608-34316BA774A4}"/>
              </a:ext>
            </a:extLst>
          </p:cNvPr>
          <p:cNvSpPr/>
          <p:nvPr/>
        </p:nvSpPr>
        <p:spPr>
          <a:xfrm>
            <a:off x="5300132" y="0"/>
            <a:ext cx="6891867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46D4AC69-D1C9-F941-F0FA-6C539D51A515}"/>
              </a:ext>
            </a:extLst>
          </p:cNvPr>
          <p:cNvSpPr/>
          <p:nvPr/>
        </p:nvSpPr>
        <p:spPr>
          <a:xfrm>
            <a:off x="0" y="0"/>
            <a:ext cx="5300133" cy="6858000"/>
          </a:xfrm>
          <a:prstGeom prst="roundRect">
            <a:avLst>
              <a:gd name="adj" fmla="val 4437"/>
            </a:avLst>
          </a:prstGeom>
          <a:solidFill>
            <a:srgbClr val="EFF5F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706CAF2-6D27-0236-5C2D-72C1D5CEA564}"/>
              </a:ext>
            </a:extLst>
          </p:cNvPr>
          <p:cNvGrpSpPr/>
          <p:nvPr/>
        </p:nvGrpSpPr>
        <p:grpSpPr>
          <a:xfrm flipH="1">
            <a:off x="-1457942" y="5081987"/>
            <a:ext cx="4918911" cy="760952"/>
            <a:chOff x="7512658" y="3067745"/>
            <a:chExt cx="4673649" cy="723010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C0C93016-198E-7976-E39F-52D36C863ADF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BD584059-2B73-A7F4-A708-E291463DF8E4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2012-24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0C70430-390C-3DDF-3B5C-1BD45082A7EB}"/>
              </a:ext>
            </a:extLst>
          </p:cNvPr>
          <p:cNvGrpSpPr/>
          <p:nvPr/>
        </p:nvGrpSpPr>
        <p:grpSpPr>
          <a:xfrm rot="10800000">
            <a:off x="-1479069" y="175390"/>
            <a:ext cx="3185148" cy="742841"/>
            <a:chOff x="8200941" y="3816054"/>
            <a:chExt cx="3986871" cy="929819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046DC269-215A-8E47-DDBD-2225384DF05F}"/>
                </a:ext>
              </a:extLst>
            </p:cNvPr>
            <p:cNvSpPr/>
            <p:nvPr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0D68676B-1784-BB38-B533-D209880CCC78}"/>
                </a:ext>
              </a:extLst>
            </p:cNvPr>
            <p:cNvSpPr/>
            <p:nvPr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0D738089-1510-DDC2-AD40-FF30D2C0D248}"/>
                </a:ext>
              </a:extLst>
            </p:cNvPr>
            <p:cNvSpPr/>
            <p:nvPr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5B8431D-4152-D9BA-EBB1-4EF1367A69F2}"/>
              </a:ext>
            </a:extLst>
          </p:cNvPr>
          <p:cNvSpPr/>
          <p:nvPr/>
        </p:nvSpPr>
        <p:spPr>
          <a:xfrm>
            <a:off x="6164263" y="1502298"/>
            <a:ext cx="4088590" cy="61912"/>
          </a:xfrm>
          <a:prstGeom prst="rect">
            <a:avLst/>
          </a:prstGeom>
          <a:solidFill>
            <a:schemeClr val="accent2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</a:pPr>
            <a:endParaRPr lang="en-ID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925BCF0E-473B-CE57-3A37-5DF41FA104A0}"/>
              </a:ext>
            </a:extLst>
          </p:cNvPr>
          <p:cNvSpPr/>
          <p:nvPr/>
        </p:nvSpPr>
        <p:spPr>
          <a:xfrm>
            <a:off x="6164263" y="2977178"/>
            <a:ext cx="4088590" cy="61912"/>
          </a:xfrm>
          <a:prstGeom prst="rect">
            <a:avLst/>
          </a:prstGeom>
          <a:solidFill>
            <a:schemeClr val="accent1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</a:pPr>
            <a:endParaRPr lang="en-ID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22CEB353-DF9C-81C8-4A90-E692DDA64812}"/>
              </a:ext>
            </a:extLst>
          </p:cNvPr>
          <p:cNvSpPr/>
          <p:nvPr/>
        </p:nvSpPr>
        <p:spPr>
          <a:xfrm>
            <a:off x="6164263" y="4452058"/>
            <a:ext cx="4088590" cy="61912"/>
          </a:xfrm>
          <a:prstGeom prst="rect">
            <a:avLst/>
          </a:prstGeom>
          <a:solidFill>
            <a:schemeClr val="accent3"/>
          </a:solidFill>
          <a:ln w="12476" cap="flat">
            <a:noFill/>
            <a:prstDash val="solid"/>
            <a:miter/>
          </a:ln>
        </p:spPr>
        <p:txBody>
          <a:bodyPr rtlCol="0" anchor="ctr"/>
          <a:lstStyle/>
          <a:p>
            <a:pPr>
              <a:buClr>
                <a:srgbClr val="000000"/>
              </a:buClr>
            </a:pPr>
            <a:endParaRPr lang="en-ID" ker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31" name="Text Placeholder 30">
            <a:extLst>
              <a:ext uri="{FF2B5EF4-FFF2-40B4-BE49-F238E27FC236}">
                <a16:creationId xmlns:a16="http://schemas.microsoft.com/office/drawing/2014/main" id="{1BA67C64-3603-0C63-964E-5BCF0A2D5A8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164263" y="1675823"/>
            <a:ext cx="4089400" cy="912812"/>
          </a:xfrm>
          <a:prstGeom prst="rect">
            <a:avLst/>
          </a:prstGeom>
        </p:spPr>
        <p:txBody>
          <a:bodyPr/>
          <a:lstStyle>
            <a:lvl1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2" name="Text Placeholder 30">
            <a:extLst>
              <a:ext uri="{FF2B5EF4-FFF2-40B4-BE49-F238E27FC236}">
                <a16:creationId xmlns:a16="http://schemas.microsoft.com/office/drawing/2014/main" id="{0FEA56F3-60EA-EDC3-5D62-523450B893E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64263" y="3150703"/>
            <a:ext cx="4089400" cy="912812"/>
          </a:xfrm>
          <a:prstGeom prst="rect">
            <a:avLst/>
          </a:prstGeom>
        </p:spPr>
        <p:txBody>
          <a:bodyPr/>
          <a:lstStyle>
            <a:lvl1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3" name="Text Placeholder 30">
            <a:extLst>
              <a:ext uri="{FF2B5EF4-FFF2-40B4-BE49-F238E27FC236}">
                <a16:creationId xmlns:a16="http://schemas.microsoft.com/office/drawing/2014/main" id="{F7E4F656-70EC-28F5-6930-1DF70ED4BB0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164263" y="4625581"/>
            <a:ext cx="4089400" cy="912812"/>
          </a:xfrm>
          <a:prstGeom prst="rect">
            <a:avLst/>
          </a:prstGeom>
        </p:spPr>
        <p:txBody>
          <a:bodyPr/>
          <a:lstStyle>
            <a:lvl1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Text Placeholder 12">
            <a:extLst>
              <a:ext uri="{FF2B5EF4-FFF2-40B4-BE49-F238E27FC236}">
                <a16:creationId xmlns:a16="http://schemas.microsoft.com/office/drawing/2014/main" id="{50CBD56B-5A7D-05DE-26D2-D5979314CCD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63528" y="2280861"/>
            <a:ext cx="3911601" cy="1825754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FE135505-B22F-1ECF-1297-58ABD056FA9A}"/>
              </a:ext>
            </a:extLst>
          </p:cNvPr>
          <p:cNvSpPr/>
          <p:nvPr userDrawn="1"/>
        </p:nvSpPr>
        <p:spPr>
          <a:xfrm>
            <a:off x="0" y="0"/>
            <a:ext cx="5300133" cy="6858000"/>
          </a:xfrm>
          <a:prstGeom prst="roundRect">
            <a:avLst>
              <a:gd name="adj" fmla="val 4437"/>
            </a:avLst>
          </a:prstGeom>
          <a:solidFill>
            <a:srgbClr val="EFF5F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61C4371-F7B7-8A99-824D-CD754FB413CA}"/>
              </a:ext>
            </a:extLst>
          </p:cNvPr>
          <p:cNvGrpSpPr/>
          <p:nvPr userDrawn="1"/>
        </p:nvGrpSpPr>
        <p:grpSpPr>
          <a:xfrm flipH="1">
            <a:off x="-1457942" y="5081987"/>
            <a:ext cx="4918911" cy="760952"/>
            <a:chOff x="7512658" y="3067745"/>
            <a:chExt cx="4673649" cy="723010"/>
          </a:xfrm>
        </p:grpSpPr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7489ECFD-E794-AA27-5105-DD9629C184A8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3C3DBEC8-240C-B4A0-8E20-ACA83600F562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5" name="TextBox 20">
            <a:extLst>
              <a:ext uri="{FF2B5EF4-FFF2-40B4-BE49-F238E27FC236}">
                <a16:creationId xmlns:a16="http://schemas.microsoft.com/office/drawing/2014/main" id="{77D46D37-BBE2-E49C-2628-8B9DF188CEF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26" name="Graphic 25">
            <a:extLst>
              <a:ext uri="{FF2B5EF4-FFF2-40B4-BE49-F238E27FC236}">
                <a16:creationId xmlns:a16="http://schemas.microsoft.com/office/drawing/2014/main" id="{ECAB71F0-6A7F-C71F-6DDE-CCA6C648F81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id="{5D179543-485F-5CC2-C130-CB0DEB443CCD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EACC2B48-D768-8981-6552-DDA908F5E6D1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BF975DE-8FDB-7CC7-9BAC-E490DCB07997}"/>
              </a:ext>
            </a:extLst>
          </p:cNvPr>
          <p:cNvGrpSpPr/>
          <p:nvPr userDrawn="1"/>
        </p:nvGrpSpPr>
        <p:grpSpPr>
          <a:xfrm rot="10800000">
            <a:off x="-1479069" y="175390"/>
            <a:ext cx="3185148" cy="742841"/>
            <a:chOff x="8200941" y="3816054"/>
            <a:chExt cx="3986871" cy="929819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15E068D8-257B-FF92-E3FC-E5EFA75568C5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A4E6035D-0C44-2AA2-F269-0322A059342C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CA2E91F5-13B3-F460-55A3-5BD3309E6F2F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6" name="Rectangle 35">
            <a:extLst>
              <a:ext uri="{FF2B5EF4-FFF2-40B4-BE49-F238E27FC236}">
                <a16:creationId xmlns:a16="http://schemas.microsoft.com/office/drawing/2014/main" id="{160751DB-A31E-4411-C938-45720638EF42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41798670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xt Heavy Slide_4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A3B1FED5-3CAB-C1E7-0A7D-435CAFD538D4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6" name="Text Placeholder 17">
            <a:extLst>
              <a:ext uri="{FF2B5EF4-FFF2-40B4-BE49-F238E27FC236}">
                <a16:creationId xmlns:a16="http://schemas.microsoft.com/office/drawing/2014/main" id="{523C219A-9A31-3DDD-E1E1-253916968C1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61896" y="3505381"/>
            <a:ext cx="2775008" cy="367334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27" name="Text Placeholder 17">
            <a:extLst>
              <a:ext uri="{FF2B5EF4-FFF2-40B4-BE49-F238E27FC236}">
                <a16:creationId xmlns:a16="http://schemas.microsoft.com/office/drawing/2014/main" id="{BB34E3B8-FAB9-41E4-4575-A0AD58F7F80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961896" y="3008844"/>
            <a:ext cx="2775008" cy="174384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2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28" name="Text Placeholder 17">
            <a:extLst>
              <a:ext uri="{FF2B5EF4-FFF2-40B4-BE49-F238E27FC236}">
                <a16:creationId xmlns:a16="http://schemas.microsoft.com/office/drawing/2014/main" id="{663E8BA6-34C0-2D3D-9A99-7EEC59D104A1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708396" y="3505381"/>
            <a:ext cx="2775008" cy="367334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29" name="Text Placeholder 17">
            <a:extLst>
              <a:ext uri="{FF2B5EF4-FFF2-40B4-BE49-F238E27FC236}">
                <a16:creationId xmlns:a16="http://schemas.microsoft.com/office/drawing/2014/main" id="{BB487DEC-8F87-3E79-65EA-4EE3C021ECEB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708396" y="3008844"/>
            <a:ext cx="2775008" cy="174384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2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30" name="Text Placeholder 17">
            <a:extLst>
              <a:ext uri="{FF2B5EF4-FFF2-40B4-BE49-F238E27FC236}">
                <a16:creationId xmlns:a16="http://schemas.microsoft.com/office/drawing/2014/main" id="{8D4E59A1-063A-201A-0DA9-9522C2811A7D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8454896" y="3505381"/>
            <a:ext cx="2775008" cy="367334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31" name="Text Placeholder 17">
            <a:extLst>
              <a:ext uri="{FF2B5EF4-FFF2-40B4-BE49-F238E27FC236}">
                <a16:creationId xmlns:a16="http://schemas.microsoft.com/office/drawing/2014/main" id="{E9568630-396D-774C-8FD4-E2182756CF4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454896" y="3008844"/>
            <a:ext cx="2775008" cy="174384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2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id="{B17F3602-1E4F-05CB-37D7-8CE78F97B10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  <a:p>
            <a:endParaRPr lang="en-US"/>
          </a:p>
          <a:p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51891DF-B246-E9A5-0159-E5C211A6C046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4D20335F-5276-932B-9147-A85DD66AD302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0388928F-1E4D-D650-767C-874A90E99D0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3" name="Graphic 12">
            <a:extLst>
              <a:ext uri="{FF2B5EF4-FFF2-40B4-BE49-F238E27FC236}">
                <a16:creationId xmlns:a16="http://schemas.microsoft.com/office/drawing/2014/main" id="{61D6AFDF-CC67-B6D1-8678-95D511CF825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64F34894-221D-E489-AAA1-7140A0CF3646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491B303C-477A-04B3-7345-C2E7C3BB6661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CEB61E8D-99F6-BACC-2428-D7EB674E3FBC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18914761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xt Heavy Slide_6">
    <p:bg>
      <p:bgPr>
        <a:solidFill>
          <a:srgbClr val="F5F6F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9C361B19-2767-E385-88D5-7F292A0A22C4}"/>
              </a:ext>
            </a:extLst>
          </p:cNvPr>
          <p:cNvSpPr/>
          <p:nvPr userDrawn="1"/>
        </p:nvSpPr>
        <p:spPr>
          <a:xfrm>
            <a:off x="730838" y="897327"/>
            <a:ext cx="7132502" cy="2288083"/>
          </a:xfrm>
          <a:prstGeom prst="rect">
            <a:avLst/>
          </a:prstGeom>
          <a:solidFill>
            <a:srgbClr val="1E5E6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" name="TextBox 20">
            <a:extLst>
              <a:ext uri="{FF2B5EF4-FFF2-40B4-BE49-F238E27FC236}">
                <a16:creationId xmlns:a16="http://schemas.microsoft.com/office/drawing/2014/main" id="{382FB8FE-63EE-5D0F-227A-0BAA9DE127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16" name="Graphic 15">
            <a:extLst>
              <a:ext uri="{FF2B5EF4-FFF2-40B4-BE49-F238E27FC236}">
                <a16:creationId xmlns:a16="http://schemas.microsoft.com/office/drawing/2014/main" id="{1918C6FC-ADA8-98F5-8AB5-A67F4B469B3A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EBE108A7-2CCD-5F00-8284-2F36F9E493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ABFE52C-E326-A19E-C42E-224554CB054B}"/>
              </a:ext>
            </a:extLst>
          </p:cNvPr>
          <p:cNvSpPr/>
          <p:nvPr/>
        </p:nvSpPr>
        <p:spPr>
          <a:xfrm>
            <a:off x="730838" y="897327"/>
            <a:ext cx="7132502" cy="2288083"/>
          </a:xfrm>
          <a:prstGeom prst="rect">
            <a:avLst/>
          </a:prstGeom>
          <a:solidFill>
            <a:srgbClr val="1E5E6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3D3499C4-A386-9C5C-8333-E1C678678922}"/>
              </a:ext>
            </a:extLst>
          </p:cNvPr>
          <p:cNvSpPr/>
          <p:nvPr/>
        </p:nvSpPr>
        <p:spPr>
          <a:xfrm>
            <a:off x="1126073" y="2451796"/>
            <a:ext cx="1600241" cy="1888710"/>
          </a:xfrm>
          <a:prstGeom prst="roundRect">
            <a:avLst>
              <a:gd name="adj" fmla="val 9174"/>
            </a:avLst>
          </a:prstGeom>
          <a:solidFill>
            <a:schemeClr val="bg1"/>
          </a:solidFill>
          <a:ln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8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ts val="168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7FA0D6BC-C3DE-52C1-201D-1095A03FC9B6}"/>
              </a:ext>
            </a:extLst>
          </p:cNvPr>
          <p:cNvSpPr/>
          <p:nvPr/>
        </p:nvSpPr>
        <p:spPr>
          <a:xfrm>
            <a:off x="2868408" y="2451796"/>
            <a:ext cx="1600241" cy="1888710"/>
          </a:xfrm>
          <a:prstGeom prst="roundRect">
            <a:avLst>
              <a:gd name="adj" fmla="val 9174"/>
            </a:avLst>
          </a:prstGeom>
          <a:solidFill>
            <a:schemeClr val="bg1"/>
          </a:solidFill>
          <a:ln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8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ts val="168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75C3C6FA-AD09-2662-2A12-0D5334D8015F}"/>
              </a:ext>
            </a:extLst>
          </p:cNvPr>
          <p:cNvSpPr/>
          <p:nvPr/>
        </p:nvSpPr>
        <p:spPr>
          <a:xfrm>
            <a:off x="4608895" y="2451796"/>
            <a:ext cx="1600241" cy="1888710"/>
          </a:xfrm>
          <a:prstGeom prst="roundRect">
            <a:avLst>
              <a:gd name="adj" fmla="val 9174"/>
            </a:avLst>
          </a:prstGeom>
          <a:solidFill>
            <a:schemeClr val="bg1"/>
          </a:solidFill>
          <a:ln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8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ts val="168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ECE56EC9-6642-A67C-B966-DCF7B13E8744}"/>
              </a:ext>
            </a:extLst>
          </p:cNvPr>
          <p:cNvGrpSpPr/>
          <p:nvPr/>
        </p:nvGrpSpPr>
        <p:grpSpPr>
          <a:xfrm>
            <a:off x="9163164" y="479839"/>
            <a:ext cx="3028836" cy="1120031"/>
            <a:chOff x="7241828" y="856922"/>
            <a:chExt cx="4944479" cy="1828415"/>
          </a:xfrm>
        </p:grpSpPr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C3108390-85BF-2BE0-8EAA-B0AFA19439C3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5376AE47-FFDE-04FE-A3C8-72CC62F09412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21EE28F9-FE7A-EE7D-92F2-5604783BD8CF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64FB9CF1-000E-82D1-54C6-F2E1E45E85A8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2DE1402F-3804-75B2-D003-4ABC94EC329B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80812231-5B54-AEB4-4863-D3FDE71848F0}"/>
              </a:ext>
            </a:extLst>
          </p:cNvPr>
          <p:cNvGrpSpPr/>
          <p:nvPr/>
        </p:nvGrpSpPr>
        <p:grpSpPr>
          <a:xfrm>
            <a:off x="9547357" y="5875758"/>
            <a:ext cx="2656218" cy="982242"/>
            <a:chOff x="9535782" y="3038702"/>
            <a:chExt cx="2656218" cy="982242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5FF64203-010F-D039-57FD-E967CB0EA7A0}"/>
                </a:ext>
              </a:extLst>
            </p:cNvPr>
            <p:cNvSpPr/>
            <p:nvPr/>
          </p:nvSpPr>
          <p:spPr>
            <a:xfrm>
              <a:off x="10283894" y="3038702"/>
              <a:ext cx="1908106" cy="388434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32F05F9D-CCB0-4FB2-4426-DB87458DD5D4}"/>
                </a:ext>
              </a:extLst>
            </p:cNvPr>
            <p:cNvSpPr/>
            <p:nvPr/>
          </p:nvSpPr>
          <p:spPr>
            <a:xfrm>
              <a:off x="10338957" y="3083214"/>
              <a:ext cx="1853042" cy="299344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276C9686-9B32-3B65-704E-12EA4A7EB4A7}"/>
                </a:ext>
              </a:extLst>
            </p:cNvPr>
            <p:cNvSpPr/>
            <p:nvPr/>
          </p:nvSpPr>
          <p:spPr>
            <a:xfrm>
              <a:off x="9535782" y="3632537"/>
              <a:ext cx="1468155" cy="388407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33FE362E-689C-66D2-5B06-6F6A0D75D79F}"/>
                </a:ext>
              </a:extLst>
            </p:cNvPr>
            <p:cNvSpPr/>
            <p:nvPr/>
          </p:nvSpPr>
          <p:spPr>
            <a:xfrm>
              <a:off x="11661285" y="3632550"/>
              <a:ext cx="530715" cy="388367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6753BD48-80BD-4AC6-1119-33C4BE5C63D9}"/>
                </a:ext>
              </a:extLst>
            </p:cNvPr>
            <p:cNvSpPr/>
            <p:nvPr/>
          </p:nvSpPr>
          <p:spPr>
            <a:xfrm>
              <a:off x="9590805" y="3677067"/>
              <a:ext cx="1357545" cy="299344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2" name="Text Placeholder 31">
            <a:extLst>
              <a:ext uri="{FF2B5EF4-FFF2-40B4-BE49-F238E27FC236}">
                <a16:creationId xmlns:a16="http://schemas.microsoft.com/office/drawing/2014/main" id="{15904CA0-F91F-0EB7-CB4E-186793191D7C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1245129" y="2673350"/>
            <a:ext cx="1362127" cy="1446213"/>
          </a:xfrm>
          <a:prstGeom prst="rect">
            <a:avLst/>
          </a:prstGeom>
        </p:spPr>
        <p:txBody>
          <a:bodyPr/>
          <a:lstStyle>
            <a:lvl1pPr>
              <a:defRPr kumimoji="0" lang="en-US" sz="1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marL="0" marR="0" lvl="0" indent="0" algn="ctr" defTabSz="914400" rtl="0" eaLnBrk="1" fontAlgn="auto" latinLnBrk="0" hangingPunct="1">
              <a:lnSpc>
                <a:spcPts val="168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34" name="Text Placeholder 31">
            <a:extLst>
              <a:ext uri="{FF2B5EF4-FFF2-40B4-BE49-F238E27FC236}">
                <a16:creationId xmlns:a16="http://schemas.microsoft.com/office/drawing/2014/main" id="{038FA14E-F650-3100-F2D6-5F7943FDE92E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2981331" y="2673350"/>
            <a:ext cx="1362127" cy="1446213"/>
          </a:xfrm>
          <a:prstGeom prst="rect">
            <a:avLst/>
          </a:prstGeom>
        </p:spPr>
        <p:txBody>
          <a:bodyPr/>
          <a:lstStyle>
            <a:lvl1pPr>
              <a:defRPr kumimoji="0" lang="en-US" sz="1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marL="0" marR="0" lvl="0" indent="0" algn="ctr" defTabSz="914400" rtl="0" eaLnBrk="1" fontAlgn="auto" latinLnBrk="0" hangingPunct="1">
              <a:lnSpc>
                <a:spcPts val="168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35" name="Text Placeholder 31">
            <a:extLst>
              <a:ext uri="{FF2B5EF4-FFF2-40B4-BE49-F238E27FC236}">
                <a16:creationId xmlns:a16="http://schemas.microsoft.com/office/drawing/2014/main" id="{59EBA84E-4F82-0C70-3C16-23CAF928742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729108" y="2673350"/>
            <a:ext cx="1362127" cy="1446213"/>
          </a:xfrm>
          <a:prstGeom prst="rect">
            <a:avLst/>
          </a:prstGeom>
        </p:spPr>
        <p:txBody>
          <a:bodyPr/>
          <a:lstStyle>
            <a:lvl1pPr>
              <a:defRPr kumimoji="0" lang="en-US" sz="1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marL="0" marR="0" lvl="0" indent="0" algn="ctr" defTabSz="914400" rtl="0" eaLnBrk="1" fontAlgn="auto" latinLnBrk="0" hangingPunct="1">
              <a:lnSpc>
                <a:spcPts val="168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38" name="Picture Placeholder 36">
            <a:extLst>
              <a:ext uri="{FF2B5EF4-FFF2-40B4-BE49-F238E27FC236}">
                <a16:creationId xmlns:a16="http://schemas.microsoft.com/office/drawing/2014/main" id="{561AE862-FECE-B767-17AD-3DAA606F82D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435968" y="2451796"/>
            <a:ext cx="5416063" cy="3290192"/>
          </a:xfrm>
          <a:prstGeom prst="rect">
            <a:avLst/>
          </a:prstGeom>
        </p:spPr>
        <p:txBody>
          <a:bodyPr/>
          <a:lstStyle/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4" name="Text Placeholder 12">
            <a:extLst>
              <a:ext uri="{FF2B5EF4-FFF2-40B4-BE49-F238E27FC236}">
                <a16:creationId xmlns:a16="http://schemas.microsoft.com/office/drawing/2014/main" id="{113019CF-6867-6989-8DDA-2CA99EB474B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61992" y="1347561"/>
            <a:ext cx="5090823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31070151-A83C-54D1-F97F-B65AE335DFB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080B6058-4F8F-D0F6-33C5-5CBA1B1E8537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22CA8781-5089-3189-1906-13C1BBB2FA87}"/>
              </a:ext>
            </a:extLst>
          </p:cNvPr>
          <p:cNvGrpSpPr/>
          <p:nvPr userDrawn="1"/>
        </p:nvGrpSpPr>
        <p:grpSpPr>
          <a:xfrm>
            <a:off x="9163164" y="479839"/>
            <a:ext cx="3028836" cy="1120031"/>
            <a:chOff x="7241828" y="856922"/>
            <a:chExt cx="4944479" cy="1828415"/>
          </a:xfrm>
        </p:grpSpPr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B834AB4E-1507-8E61-6CF1-6F668B4C8D6C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4DA3D183-1918-879D-54A3-F7C1D22A993E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6BDA8550-C955-E497-6368-55ECDD62DCD9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9026BD9F-3082-133F-63D3-574A6E6CAD45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4DEB8517-08C7-AF3E-65E0-10DB3645A3B7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E9D6ECD5-85D0-2122-0158-B4609E4C1AC8}"/>
              </a:ext>
            </a:extLst>
          </p:cNvPr>
          <p:cNvGrpSpPr/>
          <p:nvPr userDrawn="1"/>
        </p:nvGrpSpPr>
        <p:grpSpPr>
          <a:xfrm>
            <a:off x="9547357" y="5875758"/>
            <a:ext cx="2656218" cy="982242"/>
            <a:chOff x="9535782" y="3038702"/>
            <a:chExt cx="2656218" cy="982242"/>
          </a:xfrm>
        </p:grpSpPr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78D26C6D-4970-3256-76F2-433C5E6F2DBE}"/>
                </a:ext>
              </a:extLst>
            </p:cNvPr>
            <p:cNvSpPr/>
            <p:nvPr/>
          </p:nvSpPr>
          <p:spPr>
            <a:xfrm>
              <a:off x="10283894" y="3038702"/>
              <a:ext cx="1908106" cy="388434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B43CF715-61AE-8BD7-691B-617CE768C9E0}"/>
                </a:ext>
              </a:extLst>
            </p:cNvPr>
            <p:cNvSpPr/>
            <p:nvPr/>
          </p:nvSpPr>
          <p:spPr>
            <a:xfrm>
              <a:off x="10338957" y="3083214"/>
              <a:ext cx="1853042" cy="299344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48C208B6-1070-C0AA-FF9B-B538498A2414}"/>
                </a:ext>
              </a:extLst>
            </p:cNvPr>
            <p:cNvSpPr/>
            <p:nvPr/>
          </p:nvSpPr>
          <p:spPr>
            <a:xfrm>
              <a:off x="9535782" y="3632537"/>
              <a:ext cx="1468155" cy="388407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730A9182-7BFE-3FBD-57A0-60C4B6D6DC8B}"/>
                </a:ext>
              </a:extLst>
            </p:cNvPr>
            <p:cNvSpPr/>
            <p:nvPr/>
          </p:nvSpPr>
          <p:spPr>
            <a:xfrm>
              <a:off x="11661285" y="3632550"/>
              <a:ext cx="530715" cy="388367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447072A3-CA49-621C-5F55-EF42B7D6E1BC}"/>
                </a:ext>
              </a:extLst>
            </p:cNvPr>
            <p:cNvSpPr/>
            <p:nvPr/>
          </p:nvSpPr>
          <p:spPr>
            <a:xfrm>
              <a:off x="9590805" y="3677067"/>
              <a:ext cx="1357545" cy="299344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54404782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xt Heavy Slide_8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Rectangle 33">
            <a:extLst>
              <a:ext uri="{FF2B5EF4-FFF2-40B4-BE49-F238E27FC236}">
                <a16:creationId xmlns:a16="http://schemas.microsoft.com/office/drawing/2014/main" id="{060D6454-B668-4479-5523-5849613A26EA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C7977220-A962-4F65-AE66-FB09A519D32A}"/>
              </a:ext>
            </a:extLst>
          </p:cNvPr>
          <p:cNvGrpSpPr/>
          <p:nvPr/>
        </p:nvGrpSpPr>
        <p:grpSpPr>
          <a:xfrm rot="10800000">
            <a:off x="-1341059" y="5212079"/>
            <a:ext cx="3391274" cy="525812"/>
            <a:chOff x="7573955" y="3084660"/>
            <a:chExt cx="4515315" cy="700093"/>
          </a:xfrm>
        </p:grpSpPr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38A657CD-D45E-C7A6-FF13-9A347703DC4E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DE5FC5FA-3092-A105-95BA-EACCA3CFF58E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16834A73-32DE-4F0E-0D77-DCE620BC5566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83CA6FE9-4030-04DA-BE78-A33A2D652B64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81" name="Text Placeholder 80">
            <a:extLst>
              <a:ext uri="{FF2B5EF4-FFF2-40B4-BE49-F238E27FC236}">
                <a16:creationId xmlns:a16="http://schemas.microsoft.com/office/drawing/2014/main" id="{F26B8175-32E5-F293-CE6F-E010E437F939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1719618" y="2238284"/>
            <a:ext cx="2093196" cy="828675"/>
          </a:xfrm>
          <a:prstGeom prst="rect">
            <a:avLst/>
          </a:prstGeom>
        </p:spPr>
        <p:txBody>
          <a:bodyPr/>
          <a:lstStyle>
            <a:lvl1pPr>
              <a:defRPr kumimoji="0" lang="en-GB" sz="1800" b="1" i="0" u="none" strike="noStrike" kern="0" cap="none" spc="0" normalizeH="0" baseline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82" name="Text Placeholder 80">
            <a:extLst>
              <a:ext uri="{FF2B5EF4-FFF2-40B4-BE49-F238E27FC236}">
                <a16:creationId xmlns:a16="http://schemas.microsoft.com/office/drawing/2014/main" id="{C4214AFA-C343-A904-B09D-BDC9D2447A9E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74175" y="2238284"/>
            <a:ext cx="2093196" cy="828675"/>
          </a:xfrm>
          <a:prstGeom prst="rect">
            <a:avLst/>
          </a:prstGeom>
        </p:spPr>
        <p:txBody>
          <a:bodyPr/>
          <a:lstStyle>
            <a:lvl1pPr>
              <a:defRPr kumimoji="0" lang="en-GB" sz="1800" b="1" i="0" u="none" strike="noStrike" kern="0" cap="none" spc="0" normalizeH="0" baseline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83" name="Text Placeholder 80">
            <a:extLst>
              <a:ext uri="{FF2B5EF4-FFF2-40B4-BE49-F238E27FC236}">
                <a16:creationId xmlns:a16="http://schemas.microsoft.com/office/drawing/2014/main" id="{44BD801B-718E-BBE9-FFD9-DD14FBDDBC5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9423030" y="2238284"/>
            <a:ext cx="2093196" cy="828675"/>
          </a:xfrm>
          <a:prstGeom prst="rect">
            <a:avLst/>
          </a:prstGeom>
        </p:spPr>
        <p:txBody>
          <a:bodyPr/>
          <a:lstStyle>
            <a:lvl1pPr>
              <a:defRPr kumimoji="0" lang="en-GB" sz="1800" b="1" i="0" u="none" strike="noStrike" kern="0" cap="none" spc="0" normalizeH="0" baseline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84" name="Text Placeholder 80">
            <a:extLst>
              <a:ext uri="{FF2B5EF4-FFF2-40B4-BE49-F238E27FC236}">
                <a16:creationId xmlns:a16="http://schemas.microsoft.com/office/drawing/2014/main" id="{D8063B22-FF72-7A59-D726-F618391C241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3660099" y="3767500"/>
            <a:ext cx="2093196" cy="828675"/>
          </a:xfrm>
          <a:prstGeom prst="rect">
            <a:avLst/>
          </a:prstGeom>
        </p:spPr>
        <p:txBody>
          <a:bodyPr/>
          <a:lstStyle>
            <a:lvl1pPr>
              <a:defRPr kumimoji="0" lang="en-GB" sz="1800" b="1" i="0" u="none" strike="noStrike" kern="0" cap="none" spc="0" normalizeH="0" baseline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85" name="Text Placeholder 80">
            <a:extLst>
              <a:ext uri="{FF2B5EF4-FFF2-40B4-BE49-F238E27FC236}">
                <a16:creationId xmlns:a16="http://schemas.microsoft.com/office/drawing/2014/main" id="{D1305D53-299F-5232-B872-C6A7391A809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534129" y="3767500"/>
            <a:ext cx="2093196" cy="828675"/>
          </a:xfrm>
          <a:prstGeom prst="rect">
            <a:avLst/>
          </a:prstGeom>
        </p:spPr>
        <p:txBody>
          <a:bodyPr/>
          <a:lstStyle>
            <a:lvl1pPr>
              <a:defRPr kumimoji="0" lang="en-GB" sz="1800" b="1" i="0" u="none" strike="noStrike" kern="0" cap="none" spc="0" normalizeH="0" baseline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2" name="Picture Placeholder 31">
            <a:extLst>
              <a:ext uri="{FF2B5EF4-FFF2-40B4-BE49-F238E27FC236}">
                <a16:creationId xmlns:a16="http://schemas.microsoft.com/office/drawing/2014/main" id="{BA5F1D27-A023-0E25-53E8-ADA141FB17B9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691963" y="2357870"/>
            <a:ext cx="733425" cy="636587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3" name="Picture Placeholder 31">
            <a:extLst>
              <a:ext uri="{FF2B5EF4-FFF2-40B4-BE49-F238E27FC236}">
                <a16:creationId xmlns:a16="http://schemas.microsoft.com/office/drawing/2014/main" id="{1078E730-D5EC-86DC-9718-D3BDCE616F78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4544325" y="2357870"/>
            <a:ext cx="733425" cy="636587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18" name="Picture Placeholder 31">
            <a:extLst>
              <a:ext uri="{FF2B5EF4-FFF2-40B4-BE49-F238E27FC236}">
                <a16:creationId xmlns:a16="http://schemas.microsoft.com/office/drawing/2014/main" id="{28EBEC50-59F4-1300-9098-40000EA43B1C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8396686" y="2357870"/>
            <a:ext cx="733425" cy="636587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19" name="Picture Placeholder 31">
            <a:extLst>
              <a:ext uri="{FF2B5EF4-FFF2-40B4-BE49-F238E27FC236}">
                <a16:creationId xmlns:a16="http://schemas.microsoft.com/office/drawing/2014/main" id="{F46CEEF8-7F46-4CA6-75B1-9FD003FC6F46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2629146" y="3863545"/>
            <a:ext cx="733425" cy="636587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20" name="Picture Placeholder 31">
            <a:extLst>
              <a:ext uri="{FF2B5EF4-FFF2-40B4-BE49-F238E27FC236}">
                <a16:creationId xmlns:a16="http://schemas.microsoft.com/office/drawing/2014/main" id="{4BB1259A-6839-C41D-E182-9F446F37A36C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6506474" y="3863545"/>
            <a:ext cx="733425" cy="636587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23" name="Text Placeholder 12">
            <a:extLst>
              <a:ext uri="{FF2B5EF4-FFF2-40B4-BE49-F238E27FC236}">
                <a16:creationId xmlns:a16="http://schemas.microsoft.com/office/drawing/2014/main" id="{B8095493-B2B3-9F7B-3036-7F92EE76AE9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84105692-FF81-1AF7-A31D-1945078247AE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86A7D5B8-C1DE-A7F5-EAB9-98C185A6E8BB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31078ED7-F772-FB87-B39F-F678A02E0256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B69AEAC2-2A7A-E65D-D46A-93ECF7E09C5F}"/>
              </a:ext>
            </a:extLst>
          </p:cNvPr>
          <p:cNvGrpSpPr/>
          <p:nvPr userDrawn="1"/>
        </p:nvGrpSpPr>
        <p:grpSpPr>
          <a:xfrm rot="10800000">
            <a:off x="-1341059" y="5212079"/>
            <a:ext cx="3391274" cy="525812"/>
            <a:chOff x="7573955" y="3084660"/>
            <a:chExt cx="4515315" cy="700093"/>
          </a:xfrm>
        </p:grpSpPr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2E6BE747-9E34-024A-6FB6-0668023D0257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3132E4D7-7978-E5AB-ADCD-41EE4C496EB2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614DBBB9-E03A-C5C5-BDAF-822C66B34252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3986C67C-7727-F996-55E8-6D49C5E0DE49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30" name="Graphic 29">
            <a:extLst>
              <a:ext uri="{FF2B5EF4-FFF2-40B4-BE49-F238E27FC236}">
                <a16:creationId xmlns:a16="http://schemas.microsoft.com/office/drawing/2014/main" id="{A1FD564A-C974-DCE7-CDBB-F74F216095E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31" name="TextBox 30">
            <a:extLst>
              <a:ext uri="{FF2B5EF4-FFF2-40B4-BE49-F238E27FC236}">
                <a16:creationId xmlns:a16="http://schemas.microsoft.com/office/drawing/2014/main" id="{CFDFC97F-8322-A46C-6D4D-9F97B381754D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EC04B805-C26A-BD83-8946-CDC7BBE868E8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AD5B0522-F9A3-E649-45F4-BE690DF7F011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46383538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ext Heavy Slide w/ text box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3771FFB7-D6C9-DE6B-3663-6023935F70D6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8CB0DFC2-6E7A-2087-B2FF-C34E229FBC8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8931734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8FD8A9AE-2576-D0EA-54C2-B0DE3518F2CC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09599" y="1091338"/>
            <a:ext cx="6438899" cy="200055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US"/>
              <a:t>This is the eyebrow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6958719-94A6-E2DD-5F11-CA2BB05390E0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651F4390-C4DC-EA3F-B097-B0217CAA842E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CF5B31F4-5260-C36E-A620-0B137B42F297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5" name="Graphic 14">
            <a:extLst>
              <a:ext uri="{FF2B5EF4-FFF2-40B4-BE49-F238E27FC236}">
                <a16:creationId xmlns:a16="http://schemas.microsoft.com/office/drawing/2014/main" id="{4065EA89-8564-026B-CE04-B9ECB8470EA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7CEA51C9-138C-F0D0-CE7B-71A08D584698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9F9A7B19-C6EB-6D84-9021-902B5F8CD64A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3FBBEC42-F859-79F6-0FDF-56DA2850EDF0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587022" y="1922651"/>
            <a:ext cx="6313548" cy="345656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84251294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xt Heavy Slide w/ table box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>
            <a:extLst>
              <a:ext uri="{FF2B5EF4-FFF2-40B4-BE49-F238E27FC236}">
                <a16:creationId xmlns:a16="http://schemas.microsoft.com/office/drawing/2014/main" id="{028C39E1-030C-01C0-8B9C-DD9058FB9AE0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" name="Table Placeholder 22">
            <a:extLst>
              <a:ext uri="{FF2B5EF4-FFF2-40B4-BE49-F238E27FC236}">
                <a16:creationId xmlns:a16="http://schemas.microsoft.com/office/drawing/2014/main" id="{CBA4C516-FE5D-364A-B19B-2677A9AEDE62}"/>
              </a:ext>
            </a:extLst>
          </p:cNvPr>
          <p:cNvSpPr>
            <a:spLocks noGrp="1"/>
          </p:cNvSpPr>
          <p:nvPr>
            <p:ph type="tbl" sz="quarter" idx="13"/>
          </p:nvPr>
        </p:nvSpPr>
        <p:spPr>
          <a:xfrm>
            <a:off x="587022" y="1568606"/>
            <a:ext cx="10722755" cy="4163122"/>
          </a:xfrm>
          <a:prstGeom prst="rect">
            <a:avLst/>
          </a:prstGeom>
        </p:spPr>
        <p:txBody>
          <a:bodyPr lIns="0"/>
          <a:lstStyle/>
          <a:p>
            <a:r>
              <a:rPr lang="en-GB"/>
              <a:t>Click icon to add table</a:t>
            </a:r>
            <a:endParaRPr lang="en-IN"/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id="{76494F27-7504-C58F-4F79-3C36431BDB5F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6626381-7E60-63D2-3C13-B828C9314200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EC1CA2F7-D9A3-4ACE-C86D-CC9F8EEC6BDC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7C076246-FC22-E645-CC84-A36E38307E5F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4" name="Graphic 13">
            <a:extLst>
              <a:ext uri="{FF2B5EF4-FFF2-40B4-BE49-F238E27FC236}">
                <a16:creationId xmlns:a16="http://schemas.microsoft.com/office/drawing/2014/main" id="{B1D06FCD-0E6B-8EF2-93FA-06AF8876B78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9C8D90DD-AECD-0A6B-A67F-592EA58DD386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5A44B55E-EDCC-1B03-AA0B-2D9146182BA3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041FD532-F029-6DEE-9716-D7AF698ABA2C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84404801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able Style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4A82D67B-69F4-0026-7E59-7F34C4C8CFA9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1DAA7A9B-B379-3EAC-6B1D-9082891CC0A9}"/>
              </a:ext>
            </a:extLst>
          </p:cNvPr>
          <p:cNvGrpSpPr/>
          <p:nvPr/>
        </p:nvGrpSpPr>
        <p:grpSpPr>
          <a:xfrm flipH="1">
            <a:off x="-1457942" y="5081987"/>
            <a:ext cx="4918911" cy="760952"/>
            <a:chOff x="7512658" y="3067745"/>
            <a:chExt cx="4673649" cy="723010"/>
          </a:xfrm>
        </p:grpSpPr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7AE55842-7111-E904-5F82-A8D68C92E78E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7B146F93-A82C-01E9-9ECD-E61A8C6FD627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9" name="TextBox 20">
            <a:extLst>
              <a:ext uri="{FF2B5EF4-FFF2-40B4-BE49-F238E27FC236}">
                <a16:creationId xmlns:a16="http://schemas.microsoft.com/office/drawing/2014/main" id="{7DDF464B-5BE1-793A-F8B3-292169906C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40" name="Graphic 39">
            <a:extLst>
              <a:ext uri="{FF2B5EF4-FFF2-40B4-BE49-F238E27FC236}">
                <a16:creationId xmlns:a16="http://schemas.microsoft.com/office/drawing/2014/main" id="{C7552D44-4A88-36E0-92C7-A12F7C32BC1E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41" name="TextBox 40">
            <a:extLst>
              <a:ext uri="{FF2B5EF4-FFF2-40B4-BE49-F238E27FC236}">
                <a16:creationId xmlns:a16="http://schemas.microsoft.com/office/drawing/2014/main" id="{09543CFA-5B0B-3B4B-D3B1-B1F9A89FF4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16CB3A57-896E-FA4D-EA26-7834E8F9D618}"/>
              </a:ext>
            </a:extLst>
          </p:cNvPr>
          <p:cNvGrpSpPr/>
          <p:nvPr/>
        </p:nvGrpSpPr>
        <p:grpSpPr>
          <a:xfrm rot="10800000">
            <a:off x="-1479069" y="104140"/>
            <a:ext cx="3185148" cy="742841"/>
            <a:chOff x="8200941" y="3816054"/>
            <a:chExt cx="3986871" cy="929819"/>
          </a:xfrm>
        </p:grpSpPr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B33FBE93-67C1-B335-64DC-F07FDCBB7965}"/>
                </a:ext>
              </a:extLst>
            </p:cNvPr>
            <p:cNvSpPr/>
            <p:nvPr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E3086004-F0B6-0E35-B255-1D4D59BA9F18}"/>
                </a:ext>
              </a:extLst>
            </p:cNvPr>
            <p:cNvSpPr/>
            <p:nvPr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0461A40B-593A-08D3-11FD-18FD50921698}"/>
                </a:ext>
              </a:extLst>
            </p:cNvPr>
            <p:cNvSpPr/>
            <p:nvPr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47" name="Rectangle 46">
            <a:extLst>
              <a:ext uri="{FF2B5EF4-FFF2-40B4-BE49-F238E27FC236}">
                <a16:creationId xmlns:a16="http://schemas.microsoft.com/office/drawing/2014/main" id="{80EC8EC0-CC0E-DFE9-ADF7-8BBD549E4436}"/>
              </a:ext>
            </a:extLst>
          </p:cNvPr>
          <p:cNvSpPr/>
          <p:nvPr/>
        </p:nvSpPr>
        <p:spPr>
          <a:xfrm>
            <a:off x="-2668345" y="-1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58" name="Text Placeholder 9">
            <a:extLst>
              <a:ext uri="{FF2B5EF4-FFF2-40B4-BE49-F238E27FC236}">
                <a16:creationId xmlns:a16="http://schemas.microsoft.com/office/drawing/2014/main" id="{9F67E446-F168-F4E9-DEEB-C0AE2F568434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09601" y="1139923"/>
            <a:ext cx="1926199" cy="225592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US"/>
              <a:t>This is the eyebrow</a:t>
            </a:r>
          </a:p>
        </p:txBody>
      </p:sp>
      <p:sp>
        <p:nvSpPr>
          <p:cNvPr id="59" name="Text Placeholder 12">
            <a:extLst>
              <a:ext uri="{FF2B5EF4-FFF2-40B4-BE49-F238E27FC236}">
                <a16:creationId xmlns:a16="http://schemas.microsoft.com/office/drawing/2014/main" id="{076D1EEF-CB53-14F6-8A5C-94C711AEFD1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1666565"/>
            <a:ext cx="3010677" cy="1130918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90E9CC52-97A9-C504-E0DB-2F764A320A3C}"/>
              </a:ext>
            </a:extLst>
          </p:cNvPr>
          <p:cNvGrpSpPr/>
          <p:nvPr userDrawn="1"/>
        </p:nvGrpSpPr>
        <p:grpSpPr>
          <a:xfrm flipH="1">
            <a:off x="-1457942" y="5081987"/>
            <a:ext cx="4918911" cy="760952"/>
            <a:chOff x="7512658" y="3067745"/>
            <a:chExt cx="4673649" cy="723010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D51B796F-AD5F-5ECA-4BE3-BC9B33BC8A73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CDCC2751-8466-7649-1137-F55A0020087B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6" name="Graphic 5">
            <a:extLst>
              <a:ext uri="{FF2B5EF4-FFF2-40B4-BE49-F238E27FC236}">
                <a16:creationId xmlns:a16="http://schemas.microsoft.com/office/drawing/2014/main" id="{D9D8AFB7-6E45-E4E7-1792-6CA0AD0EFD0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F7CADA8F-2CA8-75D4-4F85-5EDFDF73C9E3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D370FE3-5A86-5C9C-6874-0AF2F6CFAF53}"/>
              </a:ext>
            </a:extLst>
          </p:cNvPr>
          <p:cNvGrpSpPr/>
          <p:nvPr userDrawn="1"/>
        </p:nvGrpSpPr>
        <p:grpSpPr>
          <a:xfrm rot="10800000">
            <a:off x="-1479069" y="104140"/>
            <a:ext cx="3185148" cy="742841"/>
            <a:chOff x="8200941" y="3816054"/>
            <a:chExt cx="3986871" cy="929819"/>
          </a:xfrm>
        </p:grpSpPr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005DA336-A51A-AEB9-70A8-D92592E48C1F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661F2696-2D00-5DFA-16F9-72D4C444E70C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F34128DD-3CC2-B14A-1080-4E405ACD4C32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2" name="Rectangle 11">
            <a:extLst>
              <a:ext uri="{FF2B5EF4-FFF2-40B4-BE49-F238E27FC236}">
                <a16:creationId xmlns:a16="http://schemas.microsoft.com/office/drawing/2014/main" id="{648A48E5-0758-6157-1EBA-124C71D9747C}"/>
              </a:ext>
            </a:extLst>
          </p:cNvPr>
          <p:cNvSpPr/>
          <p:nvPr userDrawn="1"/>
        </p:nvSpPr>
        <p:spPr>
          <a:xfrm>
            <a:off x="-2668345" y="-1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5" name="Table Placeholder 14">
            <a:extLst>
              <a:ext uri="{FF2B5EF4-FFF2-40B4-BE49-F238E27FC236}">
                <a16:creationId xmlns:a16="http://schemas.microsoft.com/office/drawing/2014/main" id="{745C860E-DDA8-830C-4A8B-954E89271267}"/>
              </a:ext>
            </a:extLst>
          </p:cNvPr>
          <p:cNvSpPr>
            <a:spLocks noGrp="1"/>
          </p:cNvSpPr>
          <p:nvPr>
            <p:ph type="tbl" sz="quarter" idx="13"/>
          </p:nvPr>
        </p:nvSpPr>
        <p:spPr>
          <a:xfrm>
            <a:off x="5499100" y="1365250"/>
            <a:ext cx="5902325" cy="4325938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5525078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able Style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A8E8FDB0-E2BD-989B-320C-9A54AC09277B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1" name="Text Placeholder 12">
            <a:extLst>
              <a:ext uri="{FF2B5EF4-FFF2-40B4-BE49-F238E27FC236}">
                <a16:creationId xmlns:a16="http://schemas.microsoft.com/office/drawing/2014/main" id="{3E0B7069-AD7C-FCFA-2746-FF3BBB16E55F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8931734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09460B15-8B71-7E4A-DA0C-8E6396A9C06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09599" y="1091338"/>
            <a:ext cx="6438899" cy="200055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US"/>
              <a:t>This is the eyebrow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9E7EE978-DCB9-3127-39F0-564284D1625E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F10387FE-2D3C-32A0-47EC-114C134AA587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74C72B6C-DEF1-FCCB-F5F0-CCF890FA2BF6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4" name="Graphic 13">
            <a:extLst>
              <a:ext uri="{FF2B5EF4-FFF2-40B4-BE49-F238E27FC236}">
                <a16:creationId xmlns:a16="http://schemas.microsoft.com/office/drawing/2014/main" id="{91164379-627C-C8AF-90ED-AA97A030D6C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598ACAF8-D1B0-0C64-B51E-7CE3674EC576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CC65B418-A959-7EA9-8C68-C55738DE65FD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8" name="Table Placeholder 14">
            <a:extLst>
              <a:ext uri="{FF2B5EF4-FFF2-40B4-BE49-F238E27FC236}">
                <a16:creationId xmlns:a16="http://schemas.microsoft.com/office/drawing/2014/main" id="{632A287B-6626-0D3A-4A71-B320267FA79B}"/>
              </a:ext>
            </a:extLst>
          </p:cNvPr>
          <p:cNvSpPr>
            <a:spLocks noGrp="1"/>
          </p:cNvSpPr>
          <p:nvPr>
            <p:ph type="tbl" sz="quarter" idx="13"/>
          </p:nvPr>
        </p:nvSpPr>
        <p:spPr>
          <a:xfrm>
            <a:off x="609599" y="1674373"/>
            <a:ext cx="11087602" cy="4325938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2526292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able Style_3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C3D42790-5286-77A4-A63D-82B7B9B82B2F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1" name="Text Placeholder 12">
            <a:extLst>
              <a:ext uri="{FF2B5EF4-FFF2-40B4-BE49-F238E27FC236}">
                <a16:creationId xmlns:a16="http://schemas.microsoft.com/office/drawing/2014/main" id="{3E0B7069-AD7C-FCFA-2746-FF3BBB16E55F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8931734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09460B15-8B71-7E4A-DA0C-8E6396A9C06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09599" y="1091338"/>
            <a:ext cx="6438899" cy="200055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US"/>
              <a:t>This is the eyebrow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4674AC3-8953-0D76-E3B9-9C18AE4FBA12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E123C4A9-B5FD-F3D1-41AB-493BA0F64454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6623DD02-22F4-1D03-B77D-3B7AAA35DF7E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4" name="Graphic 13">
            <a:extLst>
              <a:ext uri="{FF2B5EF4-FFF2-40B4-BE49-F238E27FC236}">
                <a16:creationId xmlns:a16="http://schemas.microsoft.com/office/drawing/2014/main" id="{F0A88AFB-A4C7-AB4C-9266-2E6C5C23F366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0634F9D7-68AF-02B1-A35C-447ED12847C3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2F8B0C2A-BEC5-D53E-BBBE-70C662E4D8FB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8" name="Table Placeholder 14">
            <a:extLst>
              <a:ext uri="{FF2B5EF4-FFF2-40B4-BE49-F238E27FC236}">
                <a16:creationId xmlns:a16="http://schemas.microsoft.com/office/drawing/2014/main" id="{F254A135-C95B-3001-4EF3-54584092E71D}"/>
              </a:ext>
            </a:extLst>
          </p:cNvPr>
          <p:cNvSpPr>
            <a:spLocks noGrp="1"/>
          </p:cNvSpPr>
          <p:nvPr>
            <p:ph type="tbl" sz="quarter" idx="13"/>
          </p:nvPr>
        </p:nvSpPr>
        <p:spPr>
          <a:xfrm>
            <a:off x="609599" y="1674373"/>
            <a:ext cx="11087602" cy="4325938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79679414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hapter Divider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6DC1E32D-1D64-5197-B639-A2E4FC1EF9E7}"/>
              </a:ext>
            </a:extLst>
          </p:cNvPr>
          <p:cNvSpPr/>
          <p:nvPr userDrawn="1"/>
        </p:nvSpPr>
        <p:spPr>
          <a:xfrm>
            <a:off x="0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706CAF2-6D27-0236-5C2D-72C1D5CEA564}"/>
              </a:ext>
            </a:extLst>
          </p:cNvPr>
          <p:cNvGrpSpPr/>
          <p:nvPr/>
        </p:nvGrpSpPr>
        <p:grpSpPr>
          <a:xfrm flipH="1">
            <a:off x="-1457942" y="5081987"/>
            <a:ext cx="4918911" cy="760952"/>
            <a:chOff x="7512658" y="3067745"/>
            <a:chExt cx="4673649" cy="723010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C0C93016-198E-7976-E39F-52D36C863ADF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BD584059-2B73-A7F4-A708-E291463DF8E4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0C70430-390C-3DDF-3B5C-1BD45082A7EB}"/>
              </a:ext>
            </a:extLst>
          </p:cNvPr>
          <p:cNvGrpSpPr/>
          <p:nvPr/>
        </p:nvGrpSpPr>
        <p:grpSpPr>
          <a:xfrm rot="10800000">
            <a:off x="-1479069" y="104140"/>
            <a:ext cx="3185148" cy="742841"/>
            <a:chOff x="8200941" y="3816054"/>
            <a:chExt cx="3986871" cy="929819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046DC269-215A-8E47-DDBD-2225384DF05F}"/>
                </a:ext>
              </a:extLst>
            </p:cNvPr>
            <p:cNvSpPr/>
            <p:nvPr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0D68676B-1784-BB38-B533-D209880CCC78}"/>
                </a:ext>
              </a:extLst>
            </p:cNvPr>
            <p:cNvSpPr/>
            <p:nvPr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0D738089-1510-DDC2-AD40-FF30D2C0D248}"/>
                </a:ext>
              </a:extLst>
            </p:cNvPr>
            <p:cNvSpPr/>
            <p:nvPr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575748" y="-16225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4" name="Google Shape;166;p16">
            <a:extLst>
              <a:ext uri="{FF2B5EF4-FFF2-40B4-BE49-F238E27FC236}">
                <a16:creationId xmlns:a16="http://schemas.microsoft.com/office/drawing/2014/main" id="{E7D32C56-21C7-D31D-F04D-AE2AA2CBCA7D}"/>
              </a:ext>
            </a:extLst>
          </p:cNvPr>
          <p:cNvSpPr/>
          <p:nvPr/>
        </p:nvSpPr>
        <p:spPr>
          <a:xfrm>
            <a:off x="7969275" y="0"/>
            <a:ext cx="134400" cy="6858000"/>
          </a:xfrm>
          <a:prstGeom prst="rect">
            <a:avLst/>
          </a:prstGeom>
          <a:solidFill>
            <a:srgbClr val="CDD1F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900"/>
          </a:p>
        </p:txBody>
      </p:sp>
      <p:sp>
        <p:nvSpPr>
          <p:cNvPr id="5" name="Picture Placeholder 10">
            <a:extLst>
              <a:ext uri="{FF2B5EF4-FFF2-40B4-BE49-F238E27FC236}">
                <a16:creationId xmlns:a16="http://schemas.microsoft.com/office/drawing/2014/main" id="{A3F87921-2005-F6A7-9DE2-9461A3D9BF2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103674" y="0"/>
            <a:ext cx="4088325" cy="6858000"/>
          </a:xfrm>
          <a:prstGeom prst="rect">
            <a:avLst/>
          </a:prstGeom>
        </p:spPr>
        <p:txBody>
          <a:bodyPr/>
          <a:lstStyle>
            <a:lvl1pPr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30" name="Text Placeholder 15">
            <a:extLst>
              <a:ext uri="{FF2B5EF4-FFF2-40B4-BE49-F238E27FC236}">
                <a16:creationId xmlns:a16="http://schemas.microsoft.com/office/drawing/2014/main" id="{54859CBE-206A-7211-014E-8204551A91AC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13235" y="1306025"/>
            <a:ext cx="6394047" cy="1677810"/>
          </a:xfrm>
          <a:prstGeom prst="rect">
            <a:avLst/>
          </a:prstGeom>
        </p:spPr>
        <p:txBody>
          <a:bodyPr lIns="72000" tIns="180000" rIns="0" bIns="0" anchor="t"/>
          <a:lstStyle>
            <a:lvl1pPr algn="l">
              <a:lnSpc>
                <a:spcPts val="6500"/>
              </a:lnSpc>
              <a:defRPr sz="6400" b="1" spc="-150" baseline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4AC6F77B-E5B2-0D64-AD02-80CC7308F9F3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614419" y="3205618"/>
            <a:ext cx="6392863" cy="729634"/>
          </a:xfrm>
          <a:prstGeom prst="rect">
            <a:avLst/>
          </a:prstGeom>
        </p:spPr>
        <p:txBody>
          <a:bodyPr lIns="10800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6475D29A-BE02-41A5-B440-458390288E12}"/>
              </a:ext>
            </a:extLst>
          </p:cNvPr>
          <p:cNvGrpSpPr/>
          <p:nvPr userDrawn="1"/>
        </p:nvGrpSpPr>
        <p:grpSpPr>
          <a:xfrm flipH="1">
            <a:off x="-1457942" y="5081987"/>
            <a:ext cx="4918911" cy="760952"/>
            <a:chOff x="7512658" y="3067745"/>
            <a:chExt cx="4673649" cy="723010"/>
          </a:xfrm>
        </p:grpSpPr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D591E8CA-0707-90AD-E933-9392D8EDA2B8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9BBDB1D2-A47C-B32C-8DFF-59870D2C5706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4" name="Graphic 13">
            <a:extLst>
              <a:ext uri="{FF2B5EF4-FFF2-40B4-BE49-F238E27FC236}">
                <a16:creationId xmlns:a16="http://schemas.microsoft.com/office/drawing/2014/main" id="{4C5F3850-9E99-E1FB-5330-EA1C4CFBFAB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5" name="Rectangle 14">
            <a:extLst>
              <a:ext uri="{FF2B5EF4-FFF2-40B4-BE49-F238E27FC236}">
                <a16:creationId xmlns:a16="http://schemas.microsoft.com/office/drawing/2014/main" id="{A661C6D9-E84B-CE44-41C2-6F76F13F49E1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EAE5949B-7D68-6525-3B76-B848B0702AD1}"/>
              </a:ext>
            </a:extLst>
          </p:cNvPr>
          <p:cNvGrpSpPr/>
          <p:nvPr userDrawn="1"/>
        </p:nvGrpSpPr>
        <p:grpSpPr>
          <a:xfrm rot="10800000">
            <a:off x="-1479069" y="104140"/>
            <a:ext cx="3185148" cy="742841"/>
            <a:chOff x="8200941" y="3816054"/>
            <a:chExt cx="3986871" cy="929819"/>
          </a:xfrm>
        </p:grpSpPr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392400D1-A98C-96E4-D207-64A16E3556BF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EC45331D-D92D-9FC7-77A8-2C35E8FA14D5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8E1BCAB7-EBDC-D733-FE67-2EEAEEA36B1E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7D14DE9B-6F9B-73A8-AEE0-C250FDF8F62E}"/>
              </a:ext>
            </a:extLst>
          </p:cNvPr>
          <p:cNvSpPr/>
          <p:nvPr userDrawn="1"/>
        </p:nvSpPr>
        <p:spPr>
          <a:xfrm>
            <a:off x="-2578685" y="-8113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8" name="Google Shape;166;p16">
            <a:extLst>
              <a:ext uri="{FF2B5EF4-FFF2-40B4-BE49-F238E27FC236}">
                <a16:creationId xmlns:a16="http://schemas.microsoft.com/office/drawing/2014/main" id="{47B18243-5766-B848-FD45-71583E891A8F}"/>
              </a:ext>
            </a:extLst>
          </p:cNvPr>
          <p:cNvSpPr/>
          <p:nvPr userDrawn="1"/>
        </p:nvSpPr>
        <p:spPr>
          <a:xfrm>
            <a:off x="7969275" y="0"/>
            <a:ext cx="134400" cy="6858000"/>
          </a:xfrm>
          <a:prstGeom prst="rect">
            <a:avLst/>
          </a:prstGeom>
          <a:solidFill>
            <a:srgbClr val="CDD1F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900"/>
          </a:p>
        </p:txBody>
      </p:sp>
    </p:spTree>
    <p:extLst>
      <p:ext uri="{BB962C8B-B14F-4D97-AF65-F5344CB8AC3E}">
        <p14:creationId xmlns:p14="http://schemas.microsoft.com/office/powerpoint/2010/main" val="1227539372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hapter Divider_2">
    <p:bg>
      <p:bgPr>
        <a:solidFill>
          <a:srgbClr val="0B182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Graphic 24">
            <a:extLst>
              <a:ext uri="{FF2B5EF4-FFF2-40B4-BE49-F238E27FC236}">
                <a16:creationId xmlns:a16="http://schemas.microsoft.com/office/drawing/2014/main" id="{3195A5CB-63AC-D0DF-3AAE-9964C1F8A046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6806" t="-3615" r="6806" b="-3615"/>
          <a:stretch/>
        </p:blipFill>
        <p:spPr>
          <a:xfrm>
            <a:off x="0" y="942536"/>
            <a:ext cx="12192000" cy="4691576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A05F3187-A2DF-A56A-C3BF-F3239EDED7B3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B1720">
              <a:alpha val="79546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20">
            <a:extLst>
              <a:ext uri="{FF2B5EF4-FFF2-40B4-BE49-F238E27FC236}">
                <a16:creationId xmlns:a16="http://schemas.microsoft.com/office/drawing/2014/main" id="{5B17534E-B11E-F400-E87B-C7C377F2CF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2012-24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08F1940D-6259-5D52-BE43-7891AEF2968C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CCC8A202-82C3-C0ED-42B4-CBAD052F02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2" name="Graphic 1">
            <a:extLst>
              <a:ext uri="{FF2B5EF4-FFF2-40B4-BE49-F238E27FC236}">
                <a16:creationId xmlns:a16="http://schemas.microsoft.com/office/drawing/2014/main" id="{AA5C2DF3-0D49-039E-A67D-A5648E86C5C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6806" t="-3615" r="6806" b="-3615"/>
          <a:stretch/>
        </p:blipFill>
        <p:spPr>
          <a:xfrm>
            <a:off x="0" y="942536"/>
            <a:ext cx="12192000" cy="4691576"/>
          </a:xfrm>
          <a:prstGeom prst="rect">
            <a:avLst/>
          </a:prstGeom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974E6E26-528F-045E-1A49-95BE5806447E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B1720">
              <a:alpha val="79546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20">
            <a:extLst>
              <a:ext uri="{FF2B5EF4-FFF2-40B4-BE49-F238E27FC236}">
                <a16:creationId xmlns:a16="http://schemas.microsoft.com/office/drawing/2014/main" id="{92BAD9F7-A34B-808B-81FA-235CB56CE905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10" name="Graphic 9">
            <a:extLst>
              <a:ext uri="{FF2B5EF4-FFF2-40B4-BE49-F238E27FC236}">
                <a16:creationId xmlns:a16="http://schemas.microsoft.com/office/drawing/2014/main" id="{7F20A282-C3B6-5B51-76FA-93A720CD614A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DAF0E8E3-FFE8-4061-52CC-994FBF840545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90E22771-EC9E-78D3-B9BC-A4949400BD19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2047461" y="2106502"/>
            <a:ext cx="8097079" cy="2644996"/>
          </a:xfrm>
          <a:prstGeom prst="rect">
            <a:avLst/>
          </a:prstGeom>
        </p:spPr>
        <p:txBody>
          <a:bodyPr lIns="0" tIns="0" rIns="0" bIns="0" anchor="ctr"/>
          <a:lstStyle>
            <a:lvl1pPr algn="ctr">
              <a:lnSpc>
                <a:spcPts val="6500"/>
              </a:lnSpc>
              <a:defRPr sz="6400" b="1" spc="-150" baseline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48976440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_1">
    <p:bg>
      <p:bgPr>
        <a:solidFill>
          <a:srgbClr val="0B182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Graphic 24">
            <a:extLst>
              <a:ext uri="{FF2B5EF4-FFF2-40B4-BE49-F238E27FC236}">
                <a16:creationId xmlns:a16="http://schemas.microsoft.com/office/drawing/2014/main" id="{3195A5CB-63AC-D0DF-3AAE-9964C1F8A046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6445" r="25589"/>
          <a:stretch/>
        </p:blipFill>
        <p:spPr>
          <a:xfrm rot="5400000">
            <a:off x="-1388816" y="1595061"/>
            <a:ext cx="6858000" cy="3667879"/>
          </a:xfrm>
          <a:prstGeom prst="rect">
            <a:avLst/>
          </a:prstGeom>
        </p:spPr>
      </p:pic>
      <p:sp>
        <p:nvSpPr>
          <p:cNvPr id="31" name="Title 29">
            <a:extLst>
              <a:ext uri="{FF2B5EF4-FFF2-40B4-BE49-F238E27FC236}">
                <a16:creationId xmlns:a16="http://schemas.microsoft.com/office/drawing/2014/main" id="{7BA0561B-7695-A9AB-1DA5-A50B55755C6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433773" y="2054777"/>
            <a:ext cx="7443099" cy="1780848"/>
          </a:xfrm>
          <a:prstGeom prst="rect">
            <a:avLst/>
          </a:prstGeom>
        </p:spPr>
        <p:txBody>
          <a:bodyPr/>
          <a:lstStyle>
            <a:lvl1pPr>
              <a:defRPr kumimoji="0" lang="en-US" sz="6000" b="1" i="0" u="none" strike="noStrike" kern="1200" cap="none" spc="0" normalizeH="0" baseline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6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/>
              <a:t>Click to edit Master title style</a:t>
            </a:r>
          </a:p>
        </p:txBody>
      </p:sp>
      <p:sp>
        <p:nvSpPr>
          <p:cNvPr id="33" name="Text Placeholder 88">
            <a:extLst>
              <a:ext uri="{FF2B5EF4-FFF2-40B4-BE49-F238E27FC236}">
                <a16:creationId xmlns:a16="http://schemas.microsoft.com/office/drawing/2014/main" id="{4EA073C5-5EDF-BA86-06D9-729C4B7E8C7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463384" y="4156335"/>
            <a:ext cx="7413488" cy="517525"/>
          </a:xfrm>
          <a:prstGeom prst="rect">
            <a:avLst/>
          </a:prstGeom>
        </p:spPr>
        <p:txBody>
          <a:bodyPr/>
          <a:lstStyle>
            <a:lvl1pPr algn="l">
              <a:defRPr sz="26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pic>
        <p:nvPicPr>
          <p:cNvPr id="10" name="Graphic 9">
            <a:extLst>
              <a:ext uri="{FF2B5EF4-FFF2-40B4-BE49-F238E27FC236}">
                <a16:creationId xmlns:a16="http://schemas.microsoft.com/office/drawing/2014/main" id="{114AF401-78FA-DACB-97F9-DAE75898542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6445" r="25589"/>
          <a:stretch/>
        </p:blipFill>
        <p:spPr>
          <a:xfrm rot="5400000">
            <a:off x="-1388816" y="1595061"/>
            <a:ext cx="6858000" cy="3667879"/>
          </a:xfrm>
          <a:prstGeom prst="rect">
            <a:avLst/>
          </a:prstGeom>
        </p:spPr>
      </p:pic>
      <p:grpSp>
        <p:nvGrpSpPr>
          <p:cNvPr id="40" name="Group 39">
            <a:extLst>
              <a:ext uri="{FF2B5EF4-FFF2-40B4-BE49-F238E27FC236}">
                <a16:creationId xmlns:a16="http://schemas.microsoft.com/office/drawing/2014/main" id="{CCED710C-0ADA-2640-26E4-BF75CA43EA17}"/>
              </a:ext>
            </a:extLst>
          </p:cNvPr>
          <p:cNvGrpSpPr/>
          <p:nvPr userDrawn="1"/>
        </p:nvGrpSpPr>
        <p:grpSpPr>
          <a:xfrm>
            <a:off x="9682256" y="5967382"/>
            <a:ext cx="1878260" cy="407906"/>
            <a:chOff x="620958" y="1312748"/>
            <a:chExt cx="1571835" cy="341359"/>
          </a:xfrm>
          <a:solidFill>
            <a:schemeClr val="bg1"/>
          </a:solidFill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63E2174C-84DB-9067-BFAA-7EA1825FEA9A}"/>
                </a:ext>
              </a:extLst>
            </p:cNvPr>
            <p:cNvSpPr/>
            <p:nvPr/>
          </p:nvSpPr>
          <p:spPr>
            <a:xfrm>
              <a:off x="1140369" y="1371738"/>
              <a:ext cx="219785" cy="223389"/>
            </a:xfrm>
            <a:custGeom>
              <a:avLst/>
              <a:gdLst>
                <a:gd name="connsiteX0" fmla="*/ 657 w 219785"/>
                <a:gd name="connsiteY0" fmla="*/ 147010 h 223389"/>
                <a:gd name="connsiteX1" fmla="*/ 45280 w 219785"/>
                <a:gd name="connsiteY1" fmla="*/ 136614 h 223389"/>
                <a:gd name="connsiteX2" fmla="*/ 46286 w 219785"/>
                <a:gd name="connsiteY2" fmla="*/ 137220 h 223389"/>
                <a:gd name="connsiteX3" fmla="*/ 119388 w 219785"/>
                <a:gd name="connsiteY3" fmla="*/ 182700 h 223389"/>
                <a:gd name="connsiteX4" fmla="*/ 170380 w 219785"/>
                <a:gd name="connsiteY4" fmla="*/ 159166 h 223389"/>
                <a:gd name="connsiteX5" fmla="*/ 103844 w 219785"/>
                <a:gd name="connsiteY5" fmla="*/ 128852 h 223389"/>
                <a:gd name="connsiteX6" fmla="*/ 11011 w 219785"/>
                <a:gd name="connsiteY6" fmla="*/ 65423 h 223389"/>
                <a:gd name="connsiteX7" fmla="*/ 103445 w 219785"/>
                <a:gd name="connsiteY7" fmla="*/ 0 h 223389"/>
                <a:gd name="connsiteX8" fmla="*/ 214751 w 219785"/>
                <a:gd name="connsiteY8" fmla="*/ 64985 h 223389"/>
                <a:gd name="connsiteX9" fmla="*/ 214161 w 219785"/>
                <a:gd name="connsiteY9" fmla="*/ 66051 h 223389"/>
                <a:gd name="connsiteX10" fmla="*/ 170337 w 219785"/>
                <a:gd name="connsiteY10" fmla="*/ 77982 h 223389"/>
                <a:gd name="connsiteX11" fmla="*/ 169325 w 219785"/>
                <a:gd name="connsiteY11" fmla="*/ 77446 h 223389"/>
                <a:gd name="connsiteX12" fmla="*/ 103445 w 219785"/>
                <a:gd name="connsiteY12" fmla="*/ 40690 h 223389"/>
                <a:gd name="connsiteX13" fmla="*/ 60412 w 219785"/>
                <a:gd name="connsiteY13" fmla="*/ 64623 h 223389"/>
                <a:gd name="connsiteX14" fmla="*/ 123764 w 219785"/>
                <a:gd name="connsiteY14" fmla="*/ 90553 h 223389"/>
                <a:gd name="connsiteX15" fmla="*/ 219785 w 219785"/>
                <a:gd name="connsiteY15" fmla="*/ 159166 h 223389"/>
                <a:gd name="connsiteX16" fmla="*/ 119386 w 219785"/>
                <a:gd name="connsiteY16" fmla="*/ 223390 h 223389"/>
                <a:gd name="connsiteX17" fmla="*/ 16 w 219785"/>
                <a:gd name="connsiteY17" fmla="*/ 148009 h 223389"/>
                <a:gd name="connsiteX18" fmla="*/ 661 w 219785"/>
                <a:gd name="connsiteY18" fmla="*/ 147015 h 223389"/>
                <a:gd name="connsiteX19" fmla="*/ 655 w 219785"/>
                <a:gd name="connsiteY19" fmla="*/ 147010 h 223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9785" h="223389">
                  <a:moveTo>
                    <a:pt x="657" y="147010"/>
                  </a:moveTo>
                  <a:lnTo>
                    <a:pt x="45280" y="136614"/>
                  </a:lnTo>
                  <a:cubicBezTo>
                    <a:pt x="45726" y="136510"/>
                    <a:pt x="46163" y="136782"/>
                    <a:pt x="46286" y="137220"/>
                  </a:cubicBezTo>
                  <a:cubicBezTo>
                    <a:pt x="54462" y="167798"/>
                    <a:pt x="78703" y="182700"/>
                    <a:pt x="119388" y="182700"/>
                  </a:cubicBezTo>
                  <a:cubicBezTo>
                    <a:pt x="150862" y="182700"/>
                    <a:pt x="170380" y="173525"/>
                    <a:pt x="170380" y="159166"/>
                  </a:cubicBezTo>
                  <a:cubicBezTo>
                    <a:pt x="170380" y="145601"/>
                    <a:pt x="158828" y="137627"/>
                    <a:pt x="103844" y="128852"/>
                  </a:cubicBezTo>
                  <a:cubicBezTo>
                    <a:pt x="34123" y="117281"/>
                    <a:pt x="11011" y="97739"/>
                    <a:pt x="11011" y="65423"/>
                  </a:cubicBezTo>
                  <a:cubicBezTo>
                    <a:pt x="11011" y="28324"/>
                    <a:pt x="49258" y="0"/>
                    <a:pt x="103445" y="0"/>
                  </a:cubicBezTo>
                  <a:cubicBezTo>
                    <a:pt x="157633" y="0"/>
                    <a:pt x="203176" y="26349"/>
                    <a:pt x="214751" y="64985"/>
                  </a:cubicBezTo>
                  <a:cubicBezTo>
                    <a:pt x="214890" y="65442"/>
                    <a:pt x="214618" y="65927"/>
                    <a:pt x="214161" y="66051"/>
                  </a:cubicBezTo>
                  <a:lnTo>
                    <a:pt x="170337" y="77982"/>
                  </a:lnTo>
                  <a:cubicBezTo>
                    <a:pt x="169909" y="78097"/>
                    <a:pt x="169469" y="77867"/>
                    <a:pt x="169325" y="77446"/>
                  </a:cubicBezTo>
                  <a:cubicBezTo>
                    <a:pt x="161069" y="54358"/>
                    <a:pt x="135376" y="40690"/>
                    <a:pt x="103445" y="40690"/>
                  </a:cubicBezTo>
                  <a:cubicBezTo>
                    <a:pt x="78741" y="40690"/>
                    <a:pt x="60412" y="51058"/>
                    <a:pt x="60412" y="64623"/>
                  </a:cubicBezTo>
                  <a:cubicBezTo>
                    <a:pt x="60412" y="74598"/>
                    <a:pt x="70375" y="80977"/>
                    <a:pt x="123764" y="90553"/>
                  </a:cubicBezTo>
                  <a:cubicBezTo>
                    <a:pt x="197870" y="104518"/>
                    <a:pt x="219785" y="124862"/>
                    <a:pt x="219785" y="159166"/>
                  </a:cubicBezTo>
                  <a:cubicBezTo>
                    <a:pt x="219785" y="195465"/>
                    <a:pt x="178743" y="223390"/>
                    <a:pt x="119386" y="223390"/>
                  </a:cubicBezTo>
                  <a:cubicBezTo>
                    <a:pt x="55208" y="223390"/>
                    <a:pt x="9153" y="194600"/>
                    <a:pt x="16" y="148009"/>
                  </a:cubicBezTo>
                  <a:cubicBezTo>
                    <a:pt x="-73" y="147557"/>
                    <a:pt x="216" y="147119"/>
                    <a:pt x="661" y="147015"/>
                  </a:cubicBezTo>
                  <a:lnTo>
                    <a:pt x="655" y="14701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E7C9ACF6-0070-B8F0-1DFC-0B5AB2952F34}"/>
                </a:ext>
              </a:extLst>
            </p:cNvPr>
            <p:cNvSpPr/>
            <p:nvPr/>
          </p:nvSpPr>
          <p:spPr>
            <a:xfrm>
              <a:off x="1388770" y="1377721"/>
              <a:ext cx="49403" cy="211419"/>
            </a:xfrm>
            <a:custGeom>
              <a:avLst/>
              <a:gdLst>
                <a:gd name="connsiteX0" fmla="*/ 0 w 49403"/>
                <a:gd name="connsiteY0" fmla="*/ 210572 h 211419"/>
                <a:gd name="connsiteX1" fmla="*/ 0 w 49403"/>
                <a:gd name="connsiteY1" fmla="*/ 847 h 211419"/>
                <a:gd name="connsiteX2" fmla="*/ 844 w 49403"/>
                <a:gd name="connsiteY2" fmla="*/ 0 h 211419"/>
                <a:gd name="connsiteX3" fmla="*/ 48559 w 49403"/>
                <a:gd name="connsiteY3" fmla="*/ 0 h 211419"/>
                <a:gd name="connsiteX4" fmla="*/ 49403 w 49403"/>
                <a:gd name="connsiteY4" fmla="*/ 847 h 211419"/>
                <a:gd name="connsiteX5" fmla="*/ 49403 w 49403"/>
                <a:gd name="connsiteY5" fmla="*/ 210574 h 211419"/>
                <a:gd name="connsiteX6" fmla="*/ 48559 w 49403"/>
                <a:gd name="connsiteY6" fmla="*/ 211419 h 211419"/>
                <a:gd name="connsiteX7" fmla="*/ 844 w 49403"/>
                <a:gd name="connsiteY7" fmla="*/ 211419 h 211419"/>
                <a:gd name="connsiteX8" fmla="*/ 0 w 49403"/>
                <a:gd name="connsiteY8" fmla="*/ 210574 h 21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403" h="211419">
                  <a:moveTo>
                    <a:pt x="0" y="210572"/>
                  </a:moveTo>
                  <a:lnTo>
                    <a:pt x="0" y="847"/>
                  </a:lnTo>
                  <a:cubicBezTo>
                    <a:pt x="0" y="376"/>
                    <a:pt x="379" y="0"/>
                    <a:pt x="844" y="0"/>
                  </a:cubicBezTo>
                  <a:lnTo>
                    <a:pt x="48559" y="0"/>
                  </a:lnTo>
                  <a:cubicBezTo>
                    <a:pt x="49028" y="0"/>
                    <a:pt x="49403" y="381"/>
                    <a:pt x="49403" y="847"/>
                  </a:cubicBezTo>
                  <a:lnTo>
                    <a:pt x="49403" y="210574"/>
                  </a:lnTo>
                  <a:cubicBezTo>
                    <a:pt x="49403" y="211046"/>
                    <a:pt x="49024" y="211419"/>
                    <a:pt x="48559" y="211419"/>
                  </a:cubicBezTo>
                  <a:lnTo>
                    <a:pt x="844" y="211419"/>
                  </a:lnTo>
                  <a:cubicBezTo>
                    <a:pt x="375" y="211419"/>
                    <a:pt x="0" y="211038"/>
                    <a:pt x="0" y="210574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2F9FCBCC-ED98-6CD3-E1BF-2083CA5DEA28}"/>
                </a:ext>
              </a:extLst>
            </p:cNvPr>
            <p:cNvSpPr/>
            <p:nvPr/>
          </p:nvSpPr>
          <p:spPr>
            <a:xfrm>
              <a:off x="1475012" y="1373737"/>
              <a:ext cx="140875" cy="215407"/>
            </a:xfrm>
            <a:custGeom>
              <a:avLst/>
              <a:gdLst>
                <a:gd name="connsiteX0" fmla="*/ 0 w 140875"/>
                <a:gd name="connsiteY0" fmla="*/ 214561 h 215407"/>
                <a:gd name="connsiteX1" fmla="*/ 0 w 140875"/>
                <a:gd name="connsiteY1" fmla="*/ 4835 h 215407"/>
                <a:gd name="connsiteX2" fmla="*/ 850 w 140875"/>
                <a:gd name="connsiteY2" fmla="*/ 3988 h 215407"/>
                <a:gd name="connsiteX3" fmla="*/ 46168 w 140875"/>
                <a:gd name="connsiteY3" fmla="*/ 3988 h 215407"/>
                <a:gd name="connsiteX4" fmla="*/ 47012 w 140875"/>
                <a:gd name="connsiteY4" fmla="*/ 4835 h 215407"/>
                <a:gd name="connsiteX5" fmla="*/ 47012 w 140875"/>
                <a:gd name="connsiteY5" fmla="*/ 24334 h 215407"/>
                <a:gd name="connsiteX6" fmla="*/ 47807 w 140875"/>
                <a:gd name="connsiteY6" fmla="*/ 24334 h 215407"/>
                <a:gd name="connsiteX7" fmla="*/ 107176 w 140875"/>
                <a:gd name="connsiteY7" fmla="*/ 0 h 215407"/>
                <a:gd name="connsiteX8" fmla="*/ 140275 w 140875"/>
                <a:gd name="connsiteY8" fmla="*/ 5346 h 215407"/>
                <a:gd name="connsiteX9" fmla="*/ 140853 w 140875"/>
                <a:gd name="connsiteY9" fmla="*/ 6359 h 215407"/>
                <a:gd name="connsiteX10" fmla="*/ 130476 w 140875"/>
                <a:gd name="connsiteY10" fmla="*/ 49824 h 215407"/>
                <a:gd name="connsiteX11" fmla="*/ 129446 w 140875"/>
                <a:gd name="connsiteY11" fmla="*/ 50450 h 215407"/>
                <a:gd name="connsiteX12" fmla="*/ 100401 w 140875"/>
                <a:gd name="connsiteY12" fmla="*/ 46272 h 215407"/>
                <a:gd name="connsiteX13" fmla="*/ 49409 w 140875"/>
                <a:gd name="connsiteY13" fmla="*/ 108900 h 215407"/>
                <a:gd name="connsiteX14" fmla="*/ 49409 w 140875"/>
                <a:gd name="connsiteY14" fmla="*/ 214561 h 215407"/>
                <a:gd name="connsiteX15" fmla="*/ 48559 w 140875"/>
                <a:gd name="connsiteY15" fmla="*/ 215407 h 215407"/>
                <a:gd name="connsiteX16" fmla="*/ 850 w 140875"/>
                <a:gd name="connsiteY16" fmla="*/ 215407 h 215407"/>
                <a:gd name="connsiteX17" fmla="*/ 0 w 140875"/>
                <a:gd name="connsiteY17" fmla="*/ 214561 h 21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875" h="215407">
                  <a:moveTo>
                    <a:pt x="0" y="214561"/>
                  </a:moveTo>
                  <a:lnTo>
                    <a:pt x="0" y="4835"/>
                  </a:lnTo>
                  <a:cubicBezTo>
                    <a:pt x="0" y="4364"/>
                    <a:pt x="385" y="3988"/>
                    <a:pt x="850" y="3988"/>
                  </a:cubicBezTo>
                  <a:lnTo>
                    <a:pt x="46168" y="3988"/>
                  </a:lnTo>
                  <a:cubicBezTo>
                    <a:pt x="46637" y="3988"/>
                    <a:pt x="47012" y="4370"/>
                    <a:pt x="47012" y="4835"/>
                  </a:cubicBezTo>
                  <a:lnTo>
                    <a:pt x="47012" y="24334"/>
                  </a:lnTo>
                  <a:lnTo>
                    <a:pt x="47807" y="24334"/>
                  </a:lnTo>
                  <a:cubicBezTo>
                    <a:pt x="62146" y="9173"/>
                    <a:pt x="82465" y="0"/>
                    <a:pt x="107176" y="0"/>
                  </a:cubicBezTo>
                  <a:cubicBezTo>
                    <a:pt x="118860" y="0"/>
                    <a:pt x="129024" y="1905"/>
                    <a:pt x="140275" y="5346"/>
                  </a:cubicBezTo>
                  <a:cubicBezTo>
                    <a:pt x="140703" y="5475"/>
                    <a:pt x="140955" y="5921"/>
                    <a:pt x="140853" y="6359"/>
                  </a:cubicBezTo>
                  <a:lnTo>
                    <a:pt x="130476" y="49824"/>
                  </a:lnTo>
                  <a:cubicBezTo>
                    <a:pt x="130366" y="50282"/>
                    <a:pt x="129898" y="50559"/>
                    <a:pt x="129446" y="50450"/>
                  </a:cubicBezTo>
                  <a:cubicBezTo>
                    <a:pt x="118745" y="47790"/>
                    <a:pt x="111276" y="46272"/>
                    <a:pt x="100401" y="46272"/>
                  </a:cubicBezTo>
                  <a:cubicBezTo>
                    <a:pt x="69728" y="46272"/>
                    <a:pt x="49409" y="67017"/>
                    <a:pt x="49409" y="108900"/>
                  </a:cubicBezTo>
                  <a:lnTo>
                    <a:pt x="49409" y="214561"/>
                  </a:lnTo>
                  <a:cubicBezTo>
                    <a:pt x="49409" y="215032"/>
                    <a:pt x="49024" y="215407"/>
                    <a:pt x="48559" y="215407"/>
                  </a:cubicBezTo>
                  <a:lnTo>
                    <a:pt x="850" y="215407"/>
                  </a:lnTo>
                  <a:cubicBezTo>
                    <a:pt x="381" y="215407"/>
                    <a:pt x="0" y="215026"/>
                    <a:pt x="0" y="21456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05B97EC0-EAAC-71B0-3EA2-A310775C0E63}"/>
                </a:ext>
              </a:extLst>
            </p:cNvPr>
            <p:cNvSpPr/>
            <p:nvPr/>
          </p:nvSpPr>
          <p:spPr>
            <a:xfrm>
              <a:off x="1637162" y="1377721"/>
              <a:ext cx="49403" cy="211419"/>
            </a:xfrm>
            <a:custGeom>
              <a:avLst/>
              <a:gdLst>
                <a:gd name="connsiteX0" fmla="*/ 0 w 49403"/>
                <a:gd name="connsiteY0" fmla="*/ 210572 h 211419"/>
                <a:gd name="connsiteX1" fmla="*/ 0 w 49403"/>
                <a:gd name="connsiteY1" fmla="*/ 847 h 211419"/>
                <a:gd name="connsiteX2" fmla="*/ 850 w 49403"/>
                <a:gd name="connsiteY2" fmla="*/ 0 h 211419"/>
                <a:gd name="connsiteX3" fmla="*/ 48560 w 49403"/>
                <a:gd name="connsiteY3" fmla="*/ 0 h 211419"/>
                <a:gd name="connsiteX4" fmla="*/ 49403 w 49403"/>
                <a:gd name="connsiteY4" fmla="*/ 847 h 211419"/>
                <a:gd name="connsiteX5" fmla="*/ 49403 w 49403"/>
                <a:gd name="connsiteY5" fmla="*/ 210574 h 211419"/>
                <a:gd name="connsiteX6" fmla="*/ 48560 w 49403"/>
                <a:gd name="connsiteY6" fmla="*/ 211419 h 211419"/>
                <a:gd name="connsiteX7" fmla="*/ 850 w 49403"/>
                <a:gd name="connsiteY7" fmla="*/ 211419 h 211419"/>
                <a:gd name="connsiteX8" fmla="*/ 0 w 49403"/>
                <a:gd name="connsiteY8" fmla="*/ 210574 h 21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403" h="211419">
                  <a:moveTo>
                    <a:pt x="0" y="210572"/>
                  </a:moveTo>
                  <a:lnTo>
                    <a:pt x="0" y="847"/>
                  </a:lnTo>
                  <a:cubicBezTo>
                    <a:pt x="0" y="376"/>
                    <a:pt x="379" y="0"/>
                    <a:pt x="850" y="0"/>
                  </a:cubicBezTo>
                  <a:lnTo>
                    <a:pt x="48560" y="0"/>
                  </a:lnTo>
                  <a:cubicBezTo>
                    <a:pt x="49028" y="0"/>
                    <a:pt x="49403" y="381"/>
                    <a:pt x="49403" y="847"/>
                  </a:cubicBezTo>
                  <a:lnTo>
                    <a:pt x="49403" y="210574"/>
                  </a:lnTo>
                  <a:cubicBezTo>
                    <a:pt x="49403" y="211046"/>
                    <a:pt x="49024" y="211419"/>
                    <a:pt x="48560" y="211419"/>
                  </a:cubicBezTo>
                  <a:lnTo>
                    <a:pt x="850" y="211419"/>
                  </a:lnTo>
                  <a:cubicBezTo>
                    <a:pt x="373" y="211419"/>
                    <a:pt x="0" y="211038"/>
                    <a:pt x="0" y="210574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5E360970-1991-1ABD-AFC2-15C83AD2D491}"/>
                </a:ext>
              </a:extLst>
            </p:cNvPr>
            <p:cNvSpPr/>
            <p:nvPr/>
          </p:nvSpPr>
          <p:spPr>
            <a:xfrm>
              <a:off x="1710462" y="1371743"/>
              <a:ext cx="235065" cy="223381"/>
            </a:xfrm>
            <a:custGeom>
              <a:avLst/>
              <a:gdLst>
                <a:gd name="connsiteX0" fmla="*/ 0 w 235065"/>
                <a:gd name="connsiteY0" fmla="*/ 111691 h 223381"/>
                <a:gd name="connsiteX1" fmla="*/ 117531 w 235065"/>
                <a:gd name="connsiteY1" fmla="*/ 0 h 223381"/>
                <a:gd name="connsiteX2" fmla="*/ 235065 w 235065"/>
                <a:gd name="connsiteY2" fmla="*/ 111691 h 223381"/>
                <a:gd name="connsiteX3" fmla="*/ 117531 w 235065"/>
                <a:gd name="connsiteY3" fmla="*/ 223382 h 223381"/>
                <a:gd name="connsiteX4" fmla="*/ 0 w 235065"/>
                <a:gd name="connsiteY4" fmla="*/ 111691 h 223381"/>
                <a:gd name="connsiteX5" fmla="*/ 185664 w 235065"/>
                <a:gd name="connsiteY5" fmla="*/ 111691 h 223381"/>
                <a:gd name="connsiteX6" fmla="*/ 117534 w 235065"/>
                <a:gd name="connsiteY6" fmla="*/ 43477 h 223381"/>
                <a:gd name="connsiteX7" fmla="*/ 49403 w 235065"/>
                <a:gd name="connsiteY7" fmla="*/ 111691 h 223381"/>
                <a:gd name="connsiteX8" fmla="*/ 117534 w 235065"/>
                <a:gd name="connsiteY8" fmla="*/ 179905 h 223381"/>
                <a:gd name="connsiteX9" fmla="*/ 185664 w 235065"/>
                <a:gd name="connsiteY9" fmla="*/ 111691 h 22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065" h="223381">
                  <a:moveTo>
                    <a:pt x="0" y="111691"/>
                  </a:moveTo>
                  <a:cubicBezTo>
                    <a:pt x="0" y="48662"/>
                    <a:pt x="49401" y="0"/>
                    <a:pt x="117531" y="0"/>
                  </a:cubicBezTo>
                  <a:cubicBezTo>
                    <a:pt x="185662" y="0"/>
                    <a:pt x="235065" y="48668"/>
                    <a:pt x="235065" y="111691"/>
                  </a:cubicBezTo>
                  <a:cubicBezTo>
                    <a:pt x="235065" y="174714"/>
                    <a:pt x="186060" y="223382"/>
                    <a:pt x="117531" y="223382"/>
                  </a:cubicBezTo>
                  <a:cubicBezTo>
                    <a:pt x="49003" y="223382"/>
                    <a:pt x="0" y="175113"/>
                    <a:pt x="0" y="111691"/>
                  </a:cubicBezTo>
                  <a:close/>
                  <a:moveTo>
                    <a:pt x="185664" y="111691"/>
                  </a:moveTo>
                  <a:cubicBezTo>
                    <a:pt x="185664" y="71803"/>
                    <a:pt x="158171" y="43477"/>
                    <a:pt x="117534" y="43477"/>
                  </a:cubicBezTo>
                  <a:cubicBezTo>
                    <a:pt x="76896" y="43477"/>
                    <a:pt x="49403" y="71801"/>
                    <a:pt x="49403" y="111691"/>
                  </a:cubicBezTo>
                  <a:cubicBezTo>
                    <a:pt x="49403" y="151581"/>
                    <a:pt x="76896" y="179905"/>
                    <a:pt x="117534" y="179905"/>
                  </a:cubicBezTo>
                  <a:cubicBezTo>
                    <a:pt x="158171" y="179905"/>
                    <a:pt x="185664" y="151581"/>
                    <a:pt x="185664" y="11169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BBC9CF7D-F394-8C4F-FE94-F0BCE7C2B782}"/>
                </a:ext>
              </a:extLst>
            </p:cNvPr>
            <p:cNvSpPr/>
            <p:nvPr/>
          </p:nvSpPr>
          <p:spPr>
            <a:xfrm>
              <a:off x="1970473" y="1371738"/>
              <a:ext cx="222320" cy="217404"/>
            </a:xfrm>
            <a:custGeom>
              <a:avLst/>
              <a:gdLst>
                <a:gd name="connsiteX0" fmla="*/ 10 w 222320"/>
                <a:gd name="connsiteY0" fmla="*/ 216559 h 217404"/>
                <a:gd name="connsiteX1" fmla="*/ 10 w 222320"/>
                <a:gd name="connsiteY1" fmla="*/ 6832 h 217404"/>
                <a:gd name="connsiteX2" fmla="*/ 854 w 222320"/>
                <a:gd name="connsiteY2" fmla="*/ 5985 h 217404"/>
                <a:gd name="connsiteX3" fmla="*/ 46967 w 222320"/>
                <a:gd name="connsiteY3" fmla="*/ 5985 h 217404"/>
                <a:gd name="connsiteX4" fmla="*/ 47817 w 222320"/>
                <a:gd name="connsiteY4" fmla="*/ 6832 h 217404"/>
                <a:gd name="connsiteX5" fmla="*/ 47817 w 222320"/>
                <a:gd name="connsiteY5" fmla="*/ 27925 h 217404"/>
                <a:gd name="connsiteX6" fmla="*/ 48612 w 222320"/>
                <a:gd name="connsiteY6" fmla="*/ 27925 h 217404"/>
                <a:gd name="connsiteX7" fmla="*/ 121525 w 222320"/>
                <a:gd name="connsiteY7" fmla="*/ 0 h 217404"/>
                <a:gd name="connsiteX8" fmla="*/ 222320 w 222320"/>
                <a:gd name="connsiteY8" fmla="*/ 94142 h 217404"/>
                <a:gd name="connsiteX9" fmla="*/ 222320 w 222320"/>
                <a:gd name="connsiteY9" fmla="*/ 216558 h 217404"/>
                <a:gd name="connsiteX10" fmla="*/ 221470 w 222320"/>
                <a:gd name="connsiteY10" fmla="*/ 217404 h 217404"/>
                <a:gd name="connsiteX11" fmla="*/ 173761 w 222320"/>
                <a:gd name="connsiteY11" fmla="*/ 217404 h 217404"/>
                <a:gd name="connsiteX12" fmla="*/ 172917 w 222320"/>
                <a:gd name="connsiteY12" fmla="*/ 216558 h 217404"/>
                <a:gd name="connsiteX13" fmla="*/ 172917 w 222320"/>
                <a:gd name="connsiteY13" fmla="*/ 101721 h 217404"/>
                <a:gd name="connsiteX14" fmla="*/ 113548 w 222320"/>
                <a:gd name="connsiteY14" fmla="*/ 44277 h 217404"/>
                <a:gd name="connsiteX15" fmla="*/ 49403 w 222320"/>
                <a:gd name="connsiteY15" fmla="*/ 102120 h 217404"/>
                <a:gd name="connsiteX16" fmla="*/ 49403 w 222320"/>
                <a:gd name="connsiteY16" fmla="*/ 216556 h 217404"/>
                <a:gd name="connsiteX17" fmla="*/ 48559 w 222320"/>
                <a:gd name="connsiteY17" fmla="*/ 217403 h 217404"/>
                <a:gd name="connsiteX18" fmla="*/ 844 w 222320"/>
                <a:gd name="connsiteY18" fmla="*/ 217403 h 217404"/>
                <a:gd name="connsiteX19" fmla="*/ 0 w 222320"/>
                <a:gd name="connsiteY19" fmla="*/ 216556 h 217404"/>
                <a:gd name="connsiteX20" fmla="*/ 6 w 222320"/>
                <a:gd name="connsiteY20" fmla="*/ 216556 h 217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320" h="217404">
                  <a:moveTo>
                    <a:pt x="10" y="216559"/>
                  </a:moveTo>
                  <a:lnTo>
                    <a:pt x="10" y="6832"/>
                  </a:lnTo>
                  <a:cubicBezTo>
                    <a:pt x="10" y="6361"/>
                    <a:pt x="389" y="5985"/>
                    <a:pt x="854" y="5985"/>
                  </a:cubicBezTo>
                  <a:lnTo>
                    <a:pt x="46967" y="5985"/>
                  </a:lnTo>
                  <a:cubicBezTo>
                    <a:pt x="47444" y="5985"/>
                    <a:pt x="47817" y="6367"/>
                    <a:pt x="47817" y="6832"/>
                  </a:cubicBezTo>
                  <a:lnTo>
                    <a:pt x="47817" y="27925"/>
                  </a:lnTo>
                  <a:lnTo>
                    <a:pt x="48612" y="27925"/>
                  </a:lnTo>
                  <a:cubicBezTo>
                    <a:pt x="65747" y="9975"/>
                    <a:pt x="92841" y="0"/>
                    <a:pt x="121525" y="0"/>
                  </a:cubicBezTo>
                  <a:cubicBezTo>
                    <a:pt x="181682" y="0"/>
                    <a:pt x="222320" y="38294"/>
                    <a:pt x="222320" y="94142"/>
                  </a:cubicBezTo>
                  <a:lnTo>
                    <a:pt x="222320" y="216558"/>
                  </a:lnTo>
                  <a:cubicBezTo>
                    <a:pt x="222320" y="217029"/>
                    <a:pt x="221941" y="217404"/>
                    <a:pt x="221470" y="217404"/>
                  </a:cubicBezTo>
                  <a:lnTo>
                    <a:pt x="173761" y="217404"/>
                  </a:lnTo>
                  <a:cubicBezTo>
                    <a:pt x="173292" y="217404"/>
                    <a:pt x="172917" y="217023"/>
                    <a:pt x="172917" y="216558"/>
                  </a:cubicBezTo>
                  <a:lnTo>
                    <a:pt x="172917" y="101721"/>
                  </a:lnTo>
                  <a:cubicBezTo>
                    <a:pt x="172917" y="65824"/>
                    <a:pt x="150201" y="44277"/>
                    <a:pt x="113548" y="44277"/>
                  </a:cubicBezTo>
                  <a:cubicBezTo>
                    <a:pt x="76896" y="44277"/>
                    <a:pt x="49403" y="67811"/>
                    <a:pt x="49403" y="102120"/>
                  </a:cubicBezTo>
                  <a:lnTo>
                    <a:pt x="49403" y="216556"/>
                  </a:lnTo>
                  <a:cubicBezTo>
                    <a:pt x="49403" y="217027"/>
                    <a:pt x="49024" y="217403"/>
                    <a:pt x="48559" y="217403"/>
                  </a:cubicBezTo>
                  <a:lnTo>
                    <a:pt x="844" y="217403"/>
                  </a:lnTo>
                  <a:cubicBezTo>
                    <a:pt x="375" y="217403"/>
                    <a:pt x="0" y="217021"/>
                    <a:pt x="0" y="216556"/>
                  </a:cubicBezTo>
                  <a:lnTo>
                    <a:pt x="6" y="216556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B6D2161F-EA4D-10BC-0C5C-FF5521A633D3}"/>
                </a:ext>
              </a:extLst>
            </p:cNvPr>
            <p:cNvSpPr/>
            <p:nvPr/>
          </p:nvSpPr>
          <p:spPr>
            <a:xfrm>
              <a:off x="620958" y="1312748"/>
              <a:ext cx="394611" cy="341359"/>
            </a:xfrm>
            <a:custGeom>
              <a:avLst/>
              <a:gdLst>
                <a:gd name="connsiteX0" fmla="*/ 394599 w 394611"/>
                <a:gd name="connsiteY0" fmla="*/ 176899 h 341359"/>
                <a:gd name="connsiteX1" fmla="*/ 393359 w 394611"/>
                <a:gd name="connsiteY1" fmla="*/ 130955 h 341359"/>
                <a:gd name="connsiteX2" fmla="*/ 360326 w 394611"/>
                <a:gd name="connsiteY2" fmla="*/ 56382 h 341359"/>
                <a:gd name="connsiteX3" fmla="*/ 288449 w 394611"/>
                <a:gd name="connsiteY3" fmla="*/ 13743 h 341359"/>
                <a:gd name="connsiteX4" fmla="*/ 197306 w 394611"/>
                <a:gd name="connsiteY4" fmla="*/ 0 h 341359"/>
                <a:gd name="connsiteX5" fmla="*/ 106169 w 394611"/>
                <a:gd name="connsiteY5" fmla="*/ 13737 h 341359"/>
                <a:gd name="connsiteX6" fmla="*/ 51747 w 394611"/>
                <a:gd name="connsiteY6" fmla="*/ 41132 h 341359"/>
                <a:gd name="connsiteX7" fmla="*/ 34394 w 394611"/>
                <a:gd name="connsiteY7" fmla="*/ 56275 h 341359"/>
                <a:gd name="connsiteX8" fmla="*/ 19595 w 394611"/>
                <a:gd name="connsiteY8" fmla="*/ 75776 h 341359"/>
                <a:gd name="connsiteX9" fmla="*/ 24249 w 394611"/>
                <a:gd name="connsiteY9" fmla="*/ 122989 h 341359"/>
                <a:gd name="connsiteX10" fmla="*/ 110273 w 394611"/>
                <a:gd name="connsiteY10" fmla="*/ 161746 h 341359"/>
                <a:gd name="connsiteX11" fmla="*/ 195833 w 394611"/>
                <a:gd name="connsiteY11" fmla="*/ 178878 h 341359"/>
                <a:gd name="connsiteX12" fmla="*/ 283901 w 394611"/>
                <a:gd name="connsiteY12" fmla="*/ 196703 h 341359"/>
                <a:gd name="connsiteX13" fmla="*/ 281129 w 394611"/>
                <a:gd name="connsiteY13" fmla="*/ 208210 h 341359"/>
                <a:gd name="connsiteX14" fmla="*/ 267884 w 394611"/>
                <a:gd name="connsiteY14" fmla="*/ 217119 h 341359"/>
                <a:gd name="connsiteX15" fmla="*/ 197318 w 394611"/>
                <a:gd name="connsiteY15" fmla="*/ 230989 h 341359"/>
                <a:gd name="connsiteX16" fmla="*/ 113495 w 394611"/>
                <a:gd name="connsiteY16" fmla="*/ 208210 h 341359"/>
                <a:gd name="connsiteX17" fmla="*/ 110326 w 394611"/>
                <a:gd name="connsiteY17" fmla="*/ 185990 h 341359"/>
                <a:gd name="connsiteX18" fmla="*/ 93643 w 394611"/>
                <a:gd name="connsiteY18" fmla="*/ 181818 h 341359"/>
                <a:gd name="connsiteX19" fmla="*/ 101539 w 394611"/>
                <a:gd name="connsiteY19" fmla="*/ 219804 h 341359"/>
                <a:gd name="connsiteX20" fmla="*/ 135730 w 394611"/>
                <a:gd name="connsiteY20" fmla="*/ 238691 h 341359"/>
                <a:gd name="connsiteX21" fmla="*/ 197314 w 394611"/>
                <a:gd name="connsiteY21" fmla="*/ 247659 h 341359"/>
                <a:gd name="connsiteX22" fmla="*/ 258892 w 394611"/>
                <a:gd name="connsiteY22" fmla="*/ 238691 h 341359"/>
                <a:gd name="connsiteX23" fmla="*/ 289930 w 394611"/>
                <a:gd name="connsiteY23" fmla="*/ 222732 h 341359"/>
                <a:gd name="connsiteX24" fmla="*/ 293089 w 394611"/>
                <a:gd name="connsiteY24" fmla="*/ 219802 h 341359"/>
                <a:gd name="connsiteX25" fmla="*/ 300235 w 394611"/>
                <a:gd name="connsiteY25" fmla="*/ 201121 h 341359"/>
                <a:gd name="connsiteX26" fmla="*/ 314345 w 394611"/>
                <a:gd name="connsiteY26" fmla="*/ 205573 h 341359"/>
                <a:gd name="connsiteX27" fmla="*/ 305627 w 394611"/>
                <a:gd name="connsiteY27" fmla="*/ 227554 h 341359"/>
                <a:gd name="connsiteX28" fmla="*/ 303552 w 394611"/>
                <a:gd name="connsiteY28" fmla="*/ 229938 h 341359"/>
                <a:gd name="connsiteX29" fmla="*/ 197322 w 394611"/>
                <a:gd name="connsiteY29" fmla="*/ 262231 h 341359"/>
                <a:gd name="connsiteX30" fmla="*/ 91086 w 394611"/>
                <a:gd name="connsiteY30" fmla="*/ 229938 h 341359"/>
                <a:gd name="connsiteX31" fmla="*/ 79890 w 394611"/>
                <a:gd name="connsiteY31" fmla="*/ 202289 h 341359"/>
                <a:gd name="connsiteX32" fmla="*/ 79077 w 394611"/>
                <a:gd name="connsiteY32" fmla="*/ 177669 h 341359"/>
                <a:gd name="connsiteX33" fmla="*/ 62437 w 394611"/>
                <a:gd name="connsiteY33" fmla="*/ 172138 h 341359"/>
                <a:gd name="connsiteX34" fmla="*/ 63339 w 394611"/>
                <a:gd name="connsiteY34" fmla="*/ 203996 h 341359"/>
                <a:gd name="connsiteX35" fmla="*/ 79136 w 394611"/>
                <a:gd name="connsiteY35" fmla="*/ 241523 h 341359"/>
                <a:gd name="connsiteX36" fmla="*/ 122854 w 394611"/>
                <a:gd name="connsiteY36" fmla="*/ 267317 h 341359"/>
                <a:gd name="connsiteX37" fmla="*/ 197330 w 394611"/>
                <a:gd name="connsiteY37" fmla="*/ 278886 h 341359"/>
                <a:gd name="connsiteX38" fmla="*/ 271799 w 394611"/>
                <a:gd name="connsiteY38" fmla="*/ 267317 h 341359"/>
                <a:gd name="connsiteX39" fmla="*/ 315518 w 394611"/>
                <a:gd name="connsiteY39" fmla="*/ 241523 h 341359"/>
                <a:gd name="connsiteX40" fmla="*/ 321697 w 394611"/>
                <a:gd name="connsiteY40" fmla="*/ 233772 h 341359"/>
                <a:gd name="connsiteX41" fmla="*/ 330220 w 394611"/>
                <a:gd name="connsiteY41" fmla="*/ 211695 h 341359"/>
                <a:gd name="connsiteX42" fmla="*/ 343676 w 394611"/>
                <a:gd name="connsiteY42" fmla="*/ 218496 h 341359"/>
                <a:gd name="connsiteX43" fmla="*/ 334561 w 394611"/>
                <a:gd name="connsiteY43" fmla="*/ 240641 h 341359"/>
                <a:gd name="connsiteX44" fmla="*/ 325973 w 394611"/>
                <a:gd name="connsiteY44" fmla="*/ 251667 h 341359"/>
                <a:gd name="connsiteX45" fmla="*/ 197324 w 394611"/>
                <a:gd name="connsiteY45" fmla="*/ 293466 h 341359"/>
                <a:gd name="connsiteX46" fmla="*/ 68674 w 394611"/>
                <a:gd name="connsiteY46" fmla="*/ 251667 h 341359"/>
                <a:gd name="connsiteX47" fmla="*/ 48854 w 394611"/>
                <a:gd name="connsiteY47" fmla="*/ 205495 h 341359"/>
                <a:gd name="connsiteX48" fmla="*/ 47871 w 394611"/>
                <a:gd name="connsiteY48" fmla="*/ 166313 h 341359"/>
                <a:gd name="connsiteX49" fmla="*/ 31256 w 394611"/>
                <a:gd name="connsiteY49" fmla="*/ 157916 h 341359"/>
                <a:gd name="connsiteX50" fmla="*/ 32297 w 394611"/>
                <a:gd name="connsiteY50" fmla="*/ 207202 h 341359"/>
                <a:gd name="connsiteX51" fmla="*/ 56713 w 394611"/>
                <a:gd name="connsiteY51" fmla="*/ 263252 h 341359"/>
                <a:gd name="connsiteX52" fmla="*/ 197318 w 394611"/>
                <a:gd name="connsiteY52" fmla="*/ 310123 h 341359"/>
                <a:gd name="connsiteX53" fmla="*/ 337917 w 394611"/>
                <a:gd name="connsiteY53" fmla="*/ 263246 h 341359"/>
                <a:gd name="connsiteX54" fmla="*/ 342875 w 394611"/>
                <a:gd name="connsiteY54" fmla="*/ 257621 h 341359"/>
                <a:gd name="connsiteX55" fmla="*/ 357906 w 394611"/>
                <a:gd name="connsiteY55" fmla="*/ 229416 h 341359"/>
                <a:gd name="connsiteX56" fmla="*/ 360783 w 394611"/>
                <a:gd name="connsiteY56" fmla="*/ 257308 h 341359"/>
                <a:gd name="connsiteX57" fmla="*/ 348431 w 394611"/>
                <a:gd name="connsiteY57" fmla="*/ 273329 h 341359"/>
                <a:gd name="connsiteX58" fmla="*/ 348378 w 394611"/>
                <a:gd name="connsiteY58" fmla="*/ 273382 h 341359"/>
                <a:gd name="connsiteX59" fmla="*/ 342875 w 394611"/>
                <a:gd name="connsiteY59" fmla="*/ 278696 h 341359"/>
                <a:gd name="connsiteX60" fmla="*/ 283251 w 394611"/>
                <a:gd name="connsiteY60" fmla="*/ 311787 h 341359"/>
                <a:gd name="connsiteX61" fmla="*/ 197310 w 394611"/>
                <a:gd name="connsiteY61" fmla="*/ 324695 h 341359"/>
                <a:gd name="connsiteX62" fmla="*/ 111369 w 394611"/>
                <a:gd name="connsiteY62" fmla="*/ 311793 h 341359"/>
                <a:gd name="connsiteX63" fmla="*/ 46242 w 394611"/>
                <a:gd name="connsiteY63" fmla="*/ 273388 h 341359"/>
                <a:gd name="connsiteX64" fmla="*/ 17802 w 394611"/>
                <a:gd name="connsiteY64" fmla="*/ 208693 h 341359"/>
                <a:gd name="connsiteX65" fmla="*/ 16847 w 394611"/>
                <a:gd name="connsiteY65" fmla="*/ 148156 h 341359"/>
                <a:gd name="connsiteX66" fmla="*/ 1146 w 394611"/>
                <a:gd name="connsiteY66" fmla="*/ 132011 h 341359"/>
                <a:gd name="connsiteX67" fmla="*/ 27 w 394611"/>
                <a:gd name="connsiteY67" fmla="*/ 171864 h 341359"/>
                <a:gd name="connsiteX68" fmla="*/ 1263 w 394611"/>
                <a:gd name="connsiteY68" fmla="*/ 210406 h 341359"/>
                <a:gd name="connsiteX69" fmla="*/ 34298 w 394611"/>
                <a:gd name="connsiteY69" fmla="*/ 284977 h 341359"/>
                <a:gd name="connsiteX70" fmla="*/ 106179 w 394611"/>
                <a:gd name="connsiteY70" fmla="*/ 327623 h 341359"/>
                <a:gd name="connsiteX71" fmla="*/ 197320 w 394611"/>
                <a:gd name="connsiteY71" fmla="*/ 341359 h 341359"/>
                <a:gd name="connsiteX72" fmla="*/ 288457 w 394611"/>
                <a:gd name="connsiteY72" fmla="*/ 327623 h 341359"/>
                <a:gd name="connsiteX73" fmla="*/ 342879 w 394611"/>
                <a:gd name="connsiteY73" fmla="*/ 300227 h 341359"/>
                <a:gd name="connsiteX74" fmla="*/ 360307 w 394611"/>
                <a:gd name="connsiteY74" fmla="*/ 285004 h 341359"/>
                <a:gd name="connsiteX75" fmla="*/ 374898 w 394611"/>
                <a:gd name="connsiteY75" fmla="*/ 266133 h 341359"/>
                <a:gd name="connsiteX76" fmla="*/ 370526 w 394611"/>
                <a:gd name="connsiteY76" fmla="*/ 218529 h 341359"/>
                <a:gd name="connsiteX77" fmla="*/ 284349 w 394611"/>
                <a:gd name="connsiteY77" fmla="*/ 179611 h 341359"/>
                <a:gd name="connsiteX78" fmla="*/ 198789 w 394611"/>
                <a:gd name="connsiteY78" fmla="*/ 162479 h 341359"/>
                <a:gd name="connsiteX79" fmla="*/ 110721 w 394611"/>
                <a:gd name="connsiteY79" fmla="*/ 144655 h 341359"/>
                <a:gd name="connsiteX80" fmla="*/ 113493 w 394611"/>
                <a:gd name="connsiteY80" fmla="*/ 133150 h 341359"/>
                <a:gd name="connsiteX81" fmla="*/ 126738 w 394611"/>
                <a:gd name="connsiteY81" fmla="*/ 124240 h 341359"/>
                <a:gd name="connsiteX82" fmla="*/ 197310 w 394611"/>
                <a:gd name="connsiteY82" fmla="*/ 110371 h 341359"/>
                <a:gd name="connsiteX83" fmla="*/ 281127 w 394611"/>
                <a:gd name="connsiteY83" fmla="*/ 133150 h 341359"/>
                <a:gd name="connsiteX84" fmla="*/ 284296 w 394611"/>
                <a:gd name="connsiteY84" fmla="*/ 155367 h 341359"/>
                <a:gd name="connsiteX85" fmla="*/ 300979 w 394611"/>
                <a:gd name="connsiteY85" fmla="*/ 159539 h 341359"/>
                <a:gd name="connsiteX86" fmla="*/ 293083 w 394611"/>
                <a:gd name="connsiteY86" fmla="*/ 121553 h 341359"/>
                <a:gd name="connsiteX87" fmla="*/ 258892 w 394611"/>
                <a:gd name="connsiteY87" fmla="*/ 102666 h 341359"/>
                <a:gd name="connsiteX88" fmla="*/ 197308 w 394611"/>
                <a:gd name="connsiteY88" fmla="*/ 93698 h 341359"/>
                <a:gd name="connsiteX89" fmla="*/ 135730 w 394611"/>
                <a:gd name="connsiteY89" fmla="*/ 102666 h 341359"/>
                <a:gd name="connsiteX90" fmla="*/ 104692 w 394611"/>
                <a:gd name="connsiteY90" fmla="*/ 118625 h 341359"/>
                <a:gd name="connsiteX91" fmla="*/ 101533 w 394611"/>
                <a:gd name="connsiteY91" fmla="*/ 121555 h 341359"/>
                <a:gd name="connsiteX92" fmla="*/ 94389 w 394611"/>
                <a:gd name="connsiteY92" fmla="*/ 140230 h 341359"/>
                <a:gd name="connsiteX93" fmla="*/ 80277 w 394611"/>
                <a:gd name="connsiteY93" fmla="*/ 135773 h 341359"/>
                <a:gd name="connsiteX94" fmla="*/ 88995 w 394611"/>
                <a:gd name="connsiteY94" fmla="*/ 113792 h 341359"/>
                <a:gd name="connsiteX95" fmla="*/ 91072 w 394611"/>
                <a:gd name="connsiteY95" fmla="*/ 111407 h 341359"/>
                <a:gd name="connsiteX96" fmla="*/ 197302 w 394611"/>
                <a:gd name="connsiteY96" fmla="*/ 79116 h 341359"/>
                <a:gd name="connsiteX97" fmla="*/ 303538 w 394611"/>
                <a:gd name="connsiteY97" fmla="*/ 111407 h 341359"/>
                <a:gd name="connsiteX98" fmla="*/ 314734 w 394611"/>
                <a:gd name="connsiteY98" fmla="*/ 139057 h 341359"/>
                <a:gd name="connsiteX99" fmla="*/ 315547 w 394611"/>
                <a:gd name="connsiteY99" fmla="*/ 163676 h 341359"/>
                <a:gd name="connsiteX100" fmla="*/ 332187 w 394611"/>
                <a:gd name="connsiteY100" fmla="*/ 169208 h 341359"/>
                <a:gd name="connsiteX101" fmla="*/ 331285 w 394611"/>
                <a:gd name="connsiteY101" fmla="*/ 137349 h 341359"/>
                <a:gd name="connsiteX102" fmla="*/ 315488 w 394611"/>
                <a:gd name="connsiteY102" fmla="*/ 99822 h 341359"/>
                <a:gd name="connsiteX103" fmla="*/ 271770 w 394611"/>
                <a:gd name="connsiteY103" fmla="*/ 74029 h 341359"/>
                <a:gd name="connsiteX104" fmla="*/ 197300 w 394611"/>
                <a:gd name="connsiteY104" fmla="*/ 62460 h 341359"/>
                <a:gd name="connsiteX105" fmla="*/ 122831 w 394611"/>
                <a:gd name="connsiteY105" fmla="*/ 74029 h 341359"/>
                <a:gd name="connsiteX106" fmla="*/ 79112 w 394611"/>
                <a:gd name="connsiteY106" fmla="*/ 99822 h 341359"/>
                <a:gd name="connsiteX107" fmla="*/ 72933 w 394611"/>
                <a:gd name="connsiteY107" fmla="*/ 107574 h 341359"/>
                <a:gd name="connsiteX108" fmla="*/ 64410 w 394611"/>
                <a:gd name="connsiteY108" fmla="*/ 129649 h 341359"/>
                <a:gd name="connsiteX109" fmla="*/ 50954 w 394611"/>
                <a:gd name="connsiteY109" fmla="*/ 122854 h 341359"/>
                <a:gd name="connsiteX110" fmla="*/ 60069 w 394611"/>
                <a:gd name="connsiteY110" fmla="*/ 100708 h 341359"/>
                <a:gd name="connsiteX111" fmla="*/ 68657 w 394611"/>
                <a:gd name="connsiteY111" fmla="*/ 89684 h 341359"/>
                <a:gd name="connsiteX112" fmla="*/ 197306 w 394611"/>
                <a:gd name="connsiteY112" fmla="*/ 47886 h 341359"/>
                <a:gd name="connsiteX113" fmla="*/ 325955 w 394611"/>
                <a:gd name="connsiteY113" fmla="*/ 89684 h 341359"/>
                <a:gd name="connsiteX114" fmla="*/ 345774 w 394611"/>
                <a:gd name="connsiteY114" fmla="*/ 135855 h 341359"/>
                <a:gd name="connsiteX115" fmla="*/ 346757 w 394611"/>
                <a:gd name="connsiteY115" fmla="*/ 175037 h 341359"/>
                <a:gd name="connsiteX116" fmla="*/ 363370 w 394611"/>
                <a:gd name="connsiteY116" fmla="*/ 183433 h 341359"/>
                <a:gd name="connsiteX117" fmla="*/ 362330 w 394611"/>
                <a:gd name="connsiteY117" fmla="*/ 134147 h 341359"/>
                <a:gd name="connsiteX118" fmla="*/ 337915 w 394611"/>
                <a:gd name="connsiteY118" fmla="*/ 78097 h 341359"/>
                <a:gd name="connsiteX119" fmla="*/ 197310 w 394611"/>
                <a:gd name="connsiteY119" fmla="*/ 31227 h 341359"/>
                <a:gd name="connsiteX120" fmla="*/ 56711 w 394611"/>
                <a:gd name="connsiteY120" fmla="*/ 78101 h 341359"/>
                <a:gd name="connsiteX121" fmla="*/ 51753 w 394611"/>
                <a:gd name="connsiteY121" fmla="*/ 83727 h 341359"/>
                <a:gd name="connsiteX122" fmla="*/ 36722 w 394611"/>
                <a:gd name="connsiteY122" fmla="*/ 111932 h 341359"/>
                <a:gd name="connsiteX123" fmla="*/ 33786 w 394611"/>
                <a:gd name="connsiteY123" fmla="*/ 84484 h 341359"/>
                <a:gd name="connsiteX124" fmla="*/ 51759 w 394611"/>
                <a:gd name="connsiteY124" fmla="*/ 62651 h 341359"/>
                <a:gd name="connsiteX125" fmla="*/ 111377 w 394611"/>
                <a:gd name="connsiteY125" fmla="*/ 29560 h 341359"/>
                <a:gd name="connsiteX126" fmla="*/ 197324 w 394611"/>
                <a:gd name="connsiteY126" fmla="*/ 16653 h 341359"/>
                <a:gd name="connsiteX127" fmla="*/ 283259 w 394611"/>
                <a:gd name="connsiteY127" fmla="*/ 29554 h 341359"/>
                <a:gd name="connsiteX128" fmla="*/ 348380 w 394611"/>
                <a:gd name="connsiteY128" fmla="*/ 67960 h 341359"/>
                <a:gd name="connsiteX129" fmla="*/ 376820 w 394611"/>
                <a:gd name="connsiteY129" fmla="*/ 132653 h 341359"/>
                <a:gd name="connsiteX130" fmla="*/ 377865 w 394611"/>
                <a:gd name="connsiteY130" fmla="*/ 193260 h 341359"/>
                <a:gd name="connsiteX131" fmla="*/ 393492 w 394611"/>
                <a:gd name="connsiteY131" fmla="*/ 209356 h 341359"/>
                <a:gd name="connsiteX132" fmla="*/ 394611 w 394611"/>
                <a:gd name="connsiteY132" fmla="*/ 176889 h 341359"/>
                <a:gd name="connsiteX133" fmla="*/ 394601 w 394611"/>
                <a:gd name="connsiteY133" fmla="*/ 176889 h 34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394611" h="341359">
                  <a:moveTo>
                    <a:pt x="394599" y="176899"/>
                  </a:moveTo>
                  <a:cubicBezTo>
                    <a:pt x="394599" y="152412"/>
                    <a:pt x="394599" y="142931"/>
                    <a:pt x="393359" y="130955"/>
                  </a:cubicBezTo>
                  <a:cubicBezTo>
                    <a:pt x="390264" y="100941"/>
                    <a:pt x="379153" y="75852"/>
                    <a:pt x="360326" y="56382"/>
                  </a:cubicBezTo>
                  <a:cubicBezTo>
                    <a:pt x="342465" y="37912"/>
                    <a:pt x="318284" y="23567"/>
                    <a:pt x="288449" y="13743"/>
                  </a:cubicBezTo>
                  <a:cubicBezTo>
                    <a:pt x="261162" y="4749"/>
                    <a:pt x="229643" y="0"/>
                    <a:pt x="197306" y="0"/>
                  </a:cubicBezTo>
                  <a:cubicBezTo>
                    <a:pt x="164969" y="0"/>
                    <a:pt x="133456" y="4749"/>
                    <a:pt x="106169" y="13737"/>
                  </a:cubicBezTo>
                  <a:cubicBezTo>
                    <a:pt x="85133" y="20663"/>
                    <a:pt x="66924" y="29848"/>
                    <a:pt x="51747" y="41132"/>
                  </a:cubicBezTo>
                  <a:cubicBezTo>
                    <a:pt x="45435" y="45822"/>
                    <a:pt x="39631" y="50867"/>
                    <a:pt x="34394" y="56275"/>
                  </a:cubicBezTo>
                  <a:cubicBezTo>
                    <a:pt x="29746" y="60773"/>
                    <a:pt x="24766" y="67336"/>
                    <a:pt x="19595" y="75776"/>
                  </a:cubicBezTo>
                  <a:cubicBezTo>
                    <a:pt x="10406" y="90776"/>
                    <a:pt x="12303" y="110202"/>
                    <a:pt x="24249" y="122989"/>
                  </a:cubicBezTo>
                  <a:cubicBezTo>
                    <a:pt x="33802" y="133210"/>
                    <a:pt x="53560" y="148015"/>
                    <a:pt x="110273" y="161746"/>
                  </a:cubicBezTo>
                  <a:cubicBezTo>
                    <a:pt x="136435" y="168081"/>
                    <a:pt x="165789" y="173448"/>
                    <a:pt x="195833" y="178878"/>
                  </a:cubicBezTo>
                  <a:cubicBezTo>
                    <a:pt x="226168" y="184357"/>
                    <a:pt x="256958" y="189923"/>
                    <a:pt x="283901" y="196703"/>
                  </a:cubicBezTo>
                  <a:cubicBezTo>
                    <a:pt x="283483" y="202572"/>
                    <a:pt x="282676" y="206602"/>
                    <a:pt x="281129" y="208210"/>
                  </a:cubicBezTo>
                  <a:cubicBezTo>
                    <a:pt x="278717" y="210705"/>
                    <a:pt x="274311" y="213909"/>
                    <a:pt x="267884" y="217119"/>
                  </a:cubicBezTo>
                  <a:cubicBezTo>
                    <a:pt x="254022" y="224035"/>
                    <a:pt x="230763" y="230989"/>
                    <a:pt x="197318" y="230989"/>
                  </a:cubicBezTo>
                  <a:cubicBezTo>
                    <a:pt x="148725" y="230989"/>
                    <a:pt x="121116" y="216088"/>
                    <a:pt x="113495" y="208210"/>
                  </a:cubicBezTo>
                  <a:cubicBezTo>
                    <a:pt x="111129" y="205761"/>
                    <a:pt x="110494" y="197671"/>
                    <a:pt x="110326" y="185990"/>
                  </a:cubicBezTo>
                  <a:cubicBezTo>
                    <a:pt x="104649" y="184652"/>
                    <a:pt x="99078" y="183261"/>
                    <a:pt x="93643" y="181818"/>
                  </a:cubicBezTo>
                  <a:cubicBezTo>
                    <a:pt x="93758" y="202334"/>
                    <a:pt x="94657" y="212687"/>
                    <a:pt x="101539" y="219804"/>
                  </a:cubicBezTo>
                  <a:cubicBezTo>
                    <a:pt x="108537" y="227038"/>
                    <a:pt x="120678" y="233748"/>
                    <a:pt x="135730" y="238691"/>
                  </a:cubicBezTo>
                  <a:cubicBezTo>
                    <a:pt x="153591" y="244555"/>
                    <a:pt x="174801" y="247659"/>
                    <a:pt x="197314" y="247659"/>
                  </a:cubicBezTo>
                  <a:cubicBezTo>
                    <a:pt x="219827" y="247659"/>
                    <a:pt x="241032" y="244561"/>
                    <a:pt x="258892" y="238691"/>
                  </a:cubicBezTo>
                  <a:cubicBezTo>
                    <a:pt x="271889" y="234423"/>
                    <a:pt x="282710" y="228841"/>
                    <a:pt x="289930" y="222732"/>
                  </a:cubicBezTo>
                  <a:cubicBezTo>
                    <a:pt x="291071" y="221770"/>
                    <a:pt x="292132" y="220792"/>
                    <a:pt x="293089" y="219802"/>
                  </a:cubicBezTo>
                  <a:cubicBezTo>
                    <a:pt x="297367" y="215382"/>
                    <a:pt x="299330" y="209702"/>
                    <a:pt x="300235" y="201121"/>
                  </a:cubicBezTo>
                  <a:cubicBezTo>
                    <a:pt x="305130" y="202549"/>
                    <a:pt x="309846" y="204030"/>
                    <a:pt x="314345" y="205573"/>
                  </a:cubicBezTo>
                  <a:cubicBezTo>
                    <a:pt x="313400" y="212219"/>
                    <a:pt x="311282" y="220505"/>
                    <a:pt x="305627" y="227554"/>
                  </a:cubicBezTo>
                  <a:cubicBezTo>
                    <a:pt x="304976" y="228364"/>
                    <a:pt x="304296" y="229162"/>
                    <a:pt x="303552" y="229938"/>
                  </a:cubicBezTo>
                  <a:cubicBezTo>
                    <a:pt x="288459" y="245547"/>
                    <a:pt x="252779" y="262231"/>
                    <a:pt x="197322" y="262231"/>
                  </a:cubicBezTo>
                  <a:cubicBezTo>
                    <a:pt x="141864" y="262231"/>
                    <a:pt x="106181" y="245549"/>
                    <a:pt x="91086" y="229938"/>
                  </a:cubicBezTo>
                  <a:cubicBezTo>
                    <a:pt x="82709" y="221277"/>
                    <a:pt x="80681" y="210009"/>
                    <a:pt x="79890" y="202289"/>
                  </a:cubicBezTo>
                  <a:cubicBezTo>
                    <a:pt x="79198" y="195590"/>
                    <a:pt x="79093" y="187805"/>
                    <a:pt x="79077" y="177669"/>
                  </a:cubicBezTo>
                  <a:cubicBezTo>
                    <a:pt x="73426" y="176093"/>
                    <a:pt x="63181" y="172414"/>
                    <a:pt x="62437" y="172138"/>
                  </a:cubicBezTo>
                  <a:cubicBezTo>
                    <a:pt x="62437" y="185548"/>
                    <a:pt x="62443" y="195271"/>
                    <a:pt x="63339" y="203996"/>
                  </a:cubicBezTo>
                  <a:cubicBezTo>
                    <a:pt x="64390" y="214181"/>
                    <a:pt x="67168" y="229150"/>
                    <a:pt x="79136" y="241523"/>
                  </a:cubicBezTo>
                  <a:cubicBezTo>
                    <a:pt x="88986" y="251708"/>
                    <a:pt x="104507" y="260866"/>
                    <a:pt x="122854" y="267317"/>
                  </a:cubicBezTo>
                  <a:cubicBezTo>
                    <a:pt x="144691" y="274994"/>
                    <a:pt x="169296" y="278886"/>
                    <a:pt x="197330" y="278886"/>
                  </a:cubicBezTo>
                  <a:cubicBezTo>
                    <a:pt x="225363" y="278886"/>
                    <a:pt x="249962" y="274994"/>
                    <a:pt x="271799" y="267317"/>
                  </a:cubicBezTo>
                  <a:cubicBezTo>
                    <a:pt x="290147" y="260866"/>
                    <a:pt x="305672" y="251708"/>
                    <a:pt x="315518" y="241523"/>
                  </a:cubicBezTo>
                  <a:cubicBezTo>
                    <a:pt x="317932" y="239028"/>
                    <a:pt x="319970" y="236420"/>
                    <a:pt x="321697" y="233772"/>
                  </a:cubicBezTo>
                  <a:cubicBezTo>
                    <a:pt x="326561" y="226316"/>
                    <a:pt x="328948" y="218512"/>
                    <a:pt x="330220" y="211695"/>
                  </a:cubicBezTo>
                  <a:cubicBezTo>
                    <a:pt x="335119" y="213843"/>
                    <a:pt x="339626" y="216100"/>
                    <a:pt x="343676" y="218496"/>
                  </a:cubicBezTo>
                  <a:cubicBezTo>
                    <a:pt x="342123" y="224994"/>
                    <a:pt x="339413" y="232851"/>
                    <a:pt x="334561" y="240641"/>
                  </a:cubicBezTo>
                  <a:cubicBezTo>
                    <a:pt x="332232" y="244385"/>
                    <a:pt x="329411" y="248113"/>
                    <a:pt x="325973" y="251667"/>
                  </a:cubicBezTo>
                  <a:cubicBezTo>
                    <a:pt x="300661" y="277842"/>
                    <a:pt x="252402" y="293466"/>
                    <a:pt x="197324" y="293466"/>
                  </a:cubicBezTo>
                  <a:cubicBezTo>
                    <a:pt x="142245" y="293466"/>
                    <a:pt x="93983" y="277842"/>
                    <a:pt x="68674" y="251667"/>
                  </a:cubicBezTo>
                  <a:cubicBezTo>
                    <a:pt x="51817" y="234234"/>
                    <a:pt x="49588" y="212603"/>
                    <a:pt x="48854" y="205495"/>
                  </a:cubicBezTo>
                  <a:cubicBezTo>
                    <a:pt x="47871" y="195967"/>
                    <a:pt x="47871" y="182896"/>
                    <a:pt x="47871" y="166313"/>
                  </a:cubicBezTo>
                  <a:cubicBezTo>
                    <a:pt x="41835" y="163647"/>
                    <a:pt x="36306" y="160856"/>
                    <a:pt x="31256" y="157916"/>
                  </a:cubicBezTo>
                  <a:cubicBezTo>
                    <a:pt x="31256" y="188738"/>
                    <a:pt x="31229" y="196822"/>
                    <a:pt x="32297" y="207202"/>
                  </a:cubicBezTo>
                  <a:cubicBezTo>
                    <a:pt x="33175" y="215732"/>
                    <a:pt x="35851" y="241678"/>
                    <a:pt x="56713" y="263252"/>
                  </a:cubicBezTo>
                  <a:cubicBezTo>
                    <a:pt x="85094" y="292603"/>
                    <a:pt x="137652" y="310123"/>
                    <a:pt x="197318" y="310123"/>
                  </a:cubicBezTo>
                  <a:cubicBezTo>
                    <a:pt x="256983" y="310123"/>
                    <a:pt x="309538" y="292599"/>
                    <a:pt x="337917" y="263246"/>
                  </a:cubicBezTo>
                  <a:cubicBezTo>
                    <a:pt x="339703" y="261402"/>
                    <a:pt x="341343" y="259518"/>
                    <a:pt x="342875" y="257621"/>
                  </a:cubicBezTo>
                  <a:cubicBezTo>
                    <a:pt x="350549" y="248103"/>
                    <a:pt x="355128" y="238136"/>
                    <a:pt x="357906" y="229416"/>
                  </a:cubicBezTo>
                  <a:cubicBezTo>
                    <a:pt x="365378" y="237015"/>
                    <a:pt x="366218" y="248584"/>
                    <a:pt x="360783" y="257308"/>
                  </a:cubicBezTo>
                  <a:cubicBezTo>
                    <a:pt x="356864" y="263594"/>
                    <a:pt x="352709" y="268989"/>
                    <a:pt x="348431" y="273329"/>
                  </a:cubicBezTo>
                  <a:lnTo>
                    <a:pt x="348378" y="273382"/>
                  </a:lnTo>
                  <a:cubicBezTo>
                    <a:pt x="346620" y="275201"/>
                    <a:pt x="344776" y="276967"/>
                    <a:pt x="342875" y="278696"/>
                  </a:cubicBezTo>
                  <a:cubicBezTo>
                    <a:pt x="327506" y="292683"/>
                    <a:pt x="307502" y="303801"/>
                    <a:pt x="283251" y="311787"/>
                  </a:cubicBezTo>
                  <a:cubicBezTo>
                    <a:pt x="257616" y="320231"/>
                    <a:pt x="227899" y="324695"/>
                    <a:pt x="197310" y="324695"/>
                  </a:cubicBezTo>
                  <a:cubicBezTo>
                    <a:pt x="166721" y="324695"/>
                    <a:pt x="137006" y="320231"/>
                    <a:pt x="111369" y="311793"/>
                  </a:cubicBezTo>
                  <a:cubicBezTo>
                    <a:pt x="84123" y="302819"/>
                    <a:pt x="62212" y="289896"/>
                    <a:pt x="46242" y="273388"/>
                  </a:cubicBezTo>
                  <a:cubicBezTo>
                    <a:pt x="30070" y="256668"/>
                    <a:pt x="20508" y="234899"/>
                    <a:pt x="17802" y="208693"/>
                  </a:cubicBezTo>
                  <a:cubicBezTo>
                    <a:pt x="16655" y="197567"/>
                    <a:pt x="16317" y="176750"/>
                    <a:pt x="16847" y="148156"/>
                  </a:cubicBezTo>
                  <a:cubicBezTo>
                    <a:pt x="16028" y="147501"/>
                    <a:pt x="7954" y="141308"/>
                    <a:pt x="1146" y="132011"/>
                  </a:cubicBezTo>
                  <a:cubicBezTo>
                    <a:pt x="-274" y="143712"/>
                    <a:pt x="27" y="171864"/>
                    <a:pt x="27" y="171864"/>
                  </a:cubicBezTo>
                  <a:cubicBezTo>
                    <a:pt x="27" y="186706"/>
                    <a:pt x="27" y="198428"/>
                    <a:pt x="1263" y="210406"/>
                  </a:cubicBezTo>
                  <a:cubicBezTo>
                    <a:pt x="4358" y="240418"/>
                    <a:pt x="15469" y="265509"/>
                    <a:pt x="34298" y="284977"/>
                  </a:cubicBezTo>
                  <a:cubicBezTo>
                    <a:pt x="52159" y="303447"/>
                    <a:pt x="76342" y="317792"/>
                    <a:pt x="106179" y="327623"/>
                  </a:cubicBezTo>
                  <a:cubicBezTo>
                    <a:pt x="133472" y="336610"/>
                    <a:pt x="164985" y="341359"/>
                    <a:pt x="197320" y="341359"/>
                  </a:cubicBezTo>
                  <a:cubicBezTo>
                    <a:pt x="229655" y="341359"/>
                    <a:pt x="261170" y="336610"/>
                    <a:pt x="288457" y="327623"/>
                  </a:cubicBezTo>
                  <a:cubicBezTo>
                    <a:pt x="309493" y="320697"/>
                    <a:pt x="327702" y="311511"/>
                    <a:pt x="342879" y="300227"/>
                  </a:cubicBezTo>
                  <a:cubicBezTo>
                    <a:pt x="349222" y="295516"/>
                    <a:pt x="355046" y="290446"/>
                    <a:pt x="360307" y="285004"/>
                  </a:cubicBezTo>
                  <a:cubicBezTo>
                    <a:pt x="365429" y="279796"/>
                    <a:pt x="370340" y="273445"/>
                    <a:pt x="374898" y="266133"/>
                  </a:cubicBezTo>
                  <a:cubicBezTo>
                    <a:pt x="384298" y="251053"/>
                    <a:pt x="382519" y="231458"/>
                    <a:pt x="370526" y="218529"/>
                  </a:cubicBezTo>
                  <a:cubicBezTo>
                    <a:pt x="358660" y="205739"/>
                    <a:pt x="336213" y="192223"/>
                    <a:pt x="284349" y="179611"/>
                  </a:cubicBezTo>
                  <a:cubicBezTo>
                    <a:pt x="258191" y="173251"/>
                    <a:pt x="228833" y="167909"/>
                    <a:pt x="198789" y="162479"/>
                  </a:cubicBezTo>
                  <a:cubicBezTo>
                    <a:pt x="168454" y="157003"/>
                    <a:pt x="137664" y="151434"/>
                    <a:pt x="110721" y="144655"/>
                  </a:cubicBezTo>
                  <a:cubicBezTo>
                    <a:pt x="111139" y="138787"/>
                    <a:pt x="111946" y="134756"/>
                    <a:pt x="113493" y="133150"/>
                  </a:cubicBezTo>
                  <a:cubicBezTo>
                    <a:pt x="115907" y="130654"/>
                    <a:pt x="120311" y="127450"/>
                    <a:pt x="126738" y="124240"/>
                  </a:cubicBezTo>
                  <a:cubicBezTo>
                    <a:pt x="140600" y="117324"/>
                    <a:pt x="163922" y="110371"/>
                    <a:pt x="197310" y="110371"/>
                  </a:cubicBezTo>
                  <a:cubicBezTo>
                    <a:pt x="246182" y="110371"/>
                    <a:pt x="273506" y="125271"/>
                    <a:pt x="281127" y="133150"/>
                  </a:cubicBezTo>
                  <a:cubicBezTo>
                    <a:pt x="283493" y="135599"/>
                    <a:pt x="284128" y="143688"/>
                    <a:pt x="284296" y="155367"/>
                  </a:cubicBezTo>
                  <a:cubicBezTo>
                    <a:pt x="289973" y="156705"/>
                    <a:pt x="295544" y="158096"/>
                    <a:pt x="300979" y="159539"/>
                  </a:cubicBezTo>
                  <a:cubicBezTo>
                    <a:pt x="300864" y="139023"/>
                    <a:pt x="299965" y="128671"/>
                    <a:pt x="293083" y="121553"/>
                  </a:cubicBezTo>
                  <a:cubicBezTo>
                    <a:pt x="286085" y="114320"/>
                    <a:pt x="273944" y="107609"/>
                    <a:pt x="258892" y="102666"/>
                  </a:cubicBezTo>
                  <a:cubicBezTo>
                    <a:pt x="241031" y="96802"/>
                    <a:pt x="219737" y="93698"/>
                    <a:pt x="197308" y="93698"/>
                  </a:cubicBezTo>
                  <a:cubicBezTo>
                    <a:pt x="174879" y="93698"/>
                    <a:pt x="153591" y="96796"/>
                    <a:pt x="135730" y="102666"/>
                  </a:cubicBezTo>
                  <a:cubicBezTo>
                    <a:pt x="122733" y="106934"/>
                    <a:pt x="111912" y="112516"/>
                    <a:pt x="104692" y="118625"/>
                  </a:cubicBezTo>
                  <a:cubicBezTo>
                    <a:pt x="103551" y="119587"/>
                    <a:pt x="102490" y="120565"/>
                    <a:pt x="101533" y="121555"/>
                  </a:cubicBezTo>
                  <a:cubicBezTo>
                    <a:pt x="97255" y="125975"/>
                    <a:pt x="95292" y="131653"/>
                    <a:pt x="94389" y="140230"/>
                  </a:cubicBezTo>
                  <a:cubicBezTo>
                    <a:pt x="89493" y="138802"/>
                    <a:pt x="84778" y="137322"/>
                    <a:pt x="80277" y="135773"/>
                  </a:cubicBezTo>
                  <a:cubicBezTo>
                    <a:pt x="81222" y="129126"/>
                    <a:pt x="83340" y="120841"/>
                    <a:pt x="88995" y="113792"/>
                  </a:cubicBezTo>
                  <a:cubicBezTo>
                    <a:pt x="89646" y="112984"/>
                    <a:pt x="90326" y="112184"/>
                    <a:pt x="91072" y="111407"/>
                  </a:cubicBezTo>
                  <a:cubicBezTo>
                    <a:pt x="106165" y="95799"/>
                    <a:pt x="142003" y="79116"/>
                    <a:pt x="197302" y="79116"/>
                  </a:cubicBezTo>
                  <a:cubicBezTo>
                    <a:pt x="252601" y="79116"/>
                    <a:pt x="288443" y="95799"/>
                    <a:pt x="303538" y="111407"/>
                  </a:cubicBezTo>
                  <a:cubicBezTo>
                    <a:pt x="311915" y="120068"/>
                    <a:pt x="313943" y="131337"/>
                    <a:pt x="314734" y="139057"/>
                  </a:cubicBezTo>
                  <a:cubicBezTo>
                    <a:pt x="315426" y="145756"/>
                    <a:pt x="315531" y="153541"/>
                    <a:pt x="315547" y="163676"/>
                  </a:cubicBezTo>
                  <a:cubicBezTo>
                    <a:pt x="320939" y="165157"/>
                    <a:pt x="331443" y="168932"/>
                    <a:pt x="332187" y="169208"/>
                  </a:cubicBezTo>
                  <a:cubicBezTo>
                    <a:pt x="332187" y="155798"/>
                    <a:pt x="332181" y="146075"/>
                    <a:pt x="331285" y="137349"/>
                  </a:cubicBezTo>
                  <a:cubicBezTo>
                    <a:pt x="330234" y="127164"/>
                    <a:pt x="327456" y="112196"/>
                    <a:pt x="315488" y="99822"/>
                  </a:cubicBezTo>
                  <a:cubicBezTo>
                    <a:pt x="305638" y="89638"/>
                    <a:pt x="290117" y="80480"/>
                    <a:pt x="271770" y="74029"/>
                  </a:cubicBezTo>
                  <a:cubicBezTo>
                    <a:pt x="249933" y="66352"/>
                    <a:pt x="224873" y="62460"/>
                    <a:pt x="197300" y="62460"/>
                  </a:cubicBezTo>
                  <a:cubicBezTo>
                    <a:pt x="169728" y="62460"/>
                    <a:pt x="144668" y="66352"/>
                    <a:pt x="122831" y="74029"/>
                  </a:cubicBezTo>
                  <a:cubicBezTo>
                    <a:pt x="104483" y="80480"/>
                    <a:pt x="88958" y="89638"/>
                    <a:pt x="79112" y="99822"/>
                  </a:cubicBezTo>
                  <a:cubicBezTo>
                    <a:pt x="76700" y="102318"/>
                    <a:pt x="74660" y="104925"/>
                    <a:pt x="72933" y="107574"/>
                  </a:cubicBezTo>
                  <a:cubicBezTo>
                    <a:pt x="68069" y="115030"/>
                    <a:pt x="65682" y="122834"/>
                    <a:pt x="64410" y="129649"/>
                  </a:cubicBezTo>
                  <a:cubicBezTo>
                    <a:pt x="59514" y="127503"/>
                    <a:pt x="55004" y="125244"/>
                    <a:pt x="50954" y="122854"/>
                  </a:cubicBezTo>
                  <a:cubicBezTo>
                    <a:pt x="52507" y="116356"/>
                    <a:pt x="55216" y="108497"/>
                    <a:pt x="60069" y="100708"/>
                  </a:cubicBezTo>
                  <a:cubicBezTo>
                    <a:pt x="62398" y="96965"/>
                    <a:pt x="65219" y="93236"/>
                    <a:pt x="68657" y="89684"/>
                  </a:cubicBezTo>
                  <a:cubicBezTo>
                    <a:pt x="93969" y="63510"/>
                    <a:pt x="142060" y="47886"/>
                    <a:pt x="197306" y="47886"/>
                  </a:cubicBezTo>
                  <a:cubicBezTo>
                    <a:pt x="252553" y="47886"/>
                    <a:pt x="300647" y="63510"/>
                    <a:pt x="325955" y="89684"/>
                  </a:cubicBezTo>
                  <a:cubicBezTo>
                    <a:pt x="342813" y="107118"/>
                    <a:pt x="345042" y="128749"/>
                    <a:pt x="345774" y="135855"/>
                  </a:cubicBezTo>
                  <a:cubicBezTo>
                    <a:pt x="346757" y="145384"/>
                    <a:pt x="346757" y="155260"/>
                    <a:pt x="346757" y="175037"/>
                  </a:cubicBezTo>
                  <a:cubicBezTo>
                    <a:pt x="352793" y="177702"/>
                    <a:pt x="358322" y="180494"/>
                    <a:pt x="363370" y="183433"/>
                  </a:cubicBezTo>
                  <a:cubicBezTo>
                    <a:pt x="363370" y="151047"/>
                    <a:pt x="363397" y="144528"/>
                    <a:pt x="362330" y="134147"/>
                  </a:cubicBezTo>
                  <a:cubicBezTo>
                    <a:pt x="361453" y="125617"/>
                    <a:pt x="358777" y="99672"/>
                    <a:pt x="337915" y="78097"/>
                  </a:cubicBezTo>
                  <a:cubicBezTo>
                    <a:pt x="309534" y="48746"/>
                    <a:pt x="256972" y="31227"/>
                    <a:pt x="197310" y="31227"/>
                  </a:cubicBezTo>
                  <a:cubicBezTo>
                    <a:pt x="137649" y="31227"/>
                    <a:pt x="85090" y="48750"/>
                    <a:pt x="56711" y="78101"/>
                  </a:cubicBezTo>
                  <a:cubicBezTo>
                    <a:pt x="54925" y="79946"/>
                    <a:pt x="53284" y="81829"/>
                    <a:pt x="51753" y="83727"/>
                  </a:cubicBezTo>
                  <a:cubicBezTo>
                    <a:pt x="44079" y="93244"/>
                    <a:pt x="39500" y="103218"/>
                    <a:pt x="36722" y="111932"/>
                  </a:cubicBezTo>
                  <a:cubicBezTo>
                    <a:pt x="29445" y="104444"/>
                    <a:pt x="28488" y="93113"/>
                    <a:pt x="33786" y="84484"/>
                  </a:cubicBezTo>
                  <a:cubicBezTo>
                    <a:pt x="41438" y="72016"/>
                    <a:pt x="46566" y="67416"/>
                    <a:pt x="51759" y="62651"/>
                  </a:cubicBezTo>
                  <a:cubicBezTo>
                    <a:pt x="67063" y="48598"/>
                    <a:pt x="87132" y="37547"/>
                    <a:pt x="111377" y="29560"/>
                  </a:cubicBezTo>
                  <a:cubicBezTo>
                    <a:pt x="137012" y="21116"/>
                    <a:pt x="166729" y="16653"/>
                    <a:pt x="197324" y="16653"/>
                  </a:cubicBezTo>
                  <a:cubicBezTo>
                    <a:pt x="227918" y="16653"/>
                    <a:pt x="257628" y="21116"/>
                    <a:pt x="283259" y="29554"/>
                  </a:cubicBezTo>
                  <a:cubicBezTo>
                    <a:pt x="310505" y="38528"/>
                    <a:pt x="332416" y="51451"/>
                    <a:pt x="348380" y="67960"/>
                  </a:cubicBezTo>
                  <a:cubicBezTo>
                    <a:pt x="364552" y="84679"/>
                    <a:pt x="374114" y="106449"/>
                    <a:pt x="376820" y="132653"/>
                  </a:cubicBezTo>
                  <a:cubicBezTo>
                    <a:pt x="377967" y="143778"/>
                    <a:pt x="378051" y="149685"/>
                    <a:pt x="377865" y="193260"/>
                  </a:cubicBezTo>
                  <a:cubicBezTo>
                    <a:pt x="378658" y="193894"/>
                    <a:pt x="387297" y="200742"/>
                    <a:pt x="393492" y="209356"/>
                  </a:cubicBezTo>
                  <a:cubicBezTo>
                    <a:pt x="394648" y="199083"/>
                    <a:pt x="394611" y="188765"/>
                    <a:pt x="394611" y="176889"/>
                  </a:cubicBezTo>
                  <a:lnTo>
                    <a:pt x="394601" y="176889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48" name="Graphic 47">
            <a:extLst>
              <a:ext uri="{FF2B5EF4-FFF2-40B4-BE49-F238E27FC236}">
                <a16:creationId xmlns:a16="http://schemas.microsoft.com/office/drawing/2014/main" id="{A902C098-6C9F-D476-0D92-5C93202DEE1C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7081024" y="5945772"/>
            <a:ext cx="2105262" cy="4511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23653947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hapter Divider_3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Rectangle 42">
            <a:extLst>
              <a:ext uri="{FF2B5EF4-FFF2-40B4-BE49-F238E27FC236}">
                <a16:creationId xmlns:a16="http://schemas.microsoft.com/office/drawing/2014/main" id="{ED7AAD37-E426-D24E-6D60-C6CA31F1EF04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" name="Rounded Rectangle 18">
            <a:extLst>
              <a:ext uri="{FF2B5EF4-FFF2-40B4-BE49-F238E27FC236}">
                <a16:creationId xmlns:a16="http://schemas.microsoft.com/office/drawing/2014/main" id="{7F3F42AA-4176-F467-A40E-2BAD2C120913}"/>
              </a:ext>
            </a:extLst>
          </p:cNvPr>
          <p:cNvSpPr/>
          <p:nvPr/>
        </p:nvSpPr>
        <p:spPr>
          <a:xfrm>
            <a:off x="609600" y="1349829"/>
            <a:ext cx="11582399" cy="4535306"/>
          </a:xfrm>
          <a:prstGeom prst="roundRect">
            <a:avLst>
              <a:gd name="adj" fmla="val 4437"/>
            </a:avLst>
          </a:prstGeom>
          <a:solidFill>
            <a:srgbClr val="EFF5F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FFC3D92-DFAB-BF5A-2E98-BF91B468B4F2}"/>
              </a:ext>
            </a:extLst>
          </p:cNvPr>
          <p:cNvGrpSpPr/>
          <p:nvPr/>
        </p:nvGrpSpPr>
        <p:grpSpPr>
          <a:xfrm>
            <a:off x="9163164" y="194469"/>
            <a:ext cx="3028836" cy="1120031"/>
            <a:chOff x="7241828" y="856922"/>
            <a:chExt cx="4944479" cy="1828415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A68A6730-AA77-711F-91A0-76086A32B265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998D3460-6507-1D9A-1314-F103930A4CB8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283FECB5-F629-0D3D-27C3-0CF7D5C91D7A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AC3905E2-79B4-4CE3-16A3-ECE60F2566CF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FDF4C5FB-C752-DDF2-CED5-2A3C25A6AA3C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03283E9-6B49-409D-91D5-E70D873607F7}"/>
              </a:ext>
            </a:extLst>
          </p:cNvPr>
          <p:cNvGrpSpPr/>
          <p:nvPr/>
        </p:nvGrpSpPr>
        <p:grpSpPr>
          <a:xfrm>
            <a:off x="9535782" y="5062958"/>
            <a:ext cx="2656218" cy="982242"/>
            <a:chOff x="9535782" y="4462389"/>
            <a:chExt cx="2656218" cy="982242"/>
          </a:xfrm>
        </p:grpSpPr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19D47F9B-9E36-2AFA-513E-0AA798EB152E}"/>
                </a:ext>
              </a:extLst>
            </p:cNvPr>
            <p:cNvSpPr/>
            <p:nvPr/>
          </p:nvSpPr>
          <p:spPr>
            <a:xfrm>
              <a:off x="10283894" y="4462389"/>
              <a:ext cx="1908106" cy="388434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A67A9885-9457-8EC3-0ECC-12E0D7E611C9}"/>
                </a:ext>
              </a:extLst>
            </p:cNvPr>
            <p:cNvSpPr/>
            <p:nvPr/>
          </p:nvSpPr>
          <p:spPr>
            <a:xfrm>
              <a:off x="10338957" y="4506901"/>
              <a:ext cx="1853042" cy="299344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0207567E-EB6B-DF83-B25F-70498DC3DFD8}"/>
                </a:ext>
              </a:extLst>
            </p:cNvPr>
            <p:cNvSpPr/>
            <p:nvPr/>
          </p:nvSpPr>
          <p:spPr>
            <a:xfrm>
              <a:off x="9535782" y="5056224"/>
              <a:ext cx="1468155" cy="388407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1F6288D7-4ED7-98A1-D411-118ECA605B38}"/>
                </a:ext>
              </a:extLst>
            </p:cNvPr>
            <p:cNvSpPr/>
            <p:nvPr/>
          </p:nvSpPr>
          <p:spPr>
            <a:xfrm>
              <a:off x="11661285" y="5056237"/>
              <a:ext cx="530715" cy="388367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026CA53D-ED7B-9016-71E0-68CF2622E248}"/>
                </a:ext>
              </a:extLst>
            </p:cNvPr>
            <p:cNvSpPr/>
            <p:nvPr/>
          </p:nvSpPr>
          <p:spPr>
            <a:xfrm>
              <a:off x="9590805" y="5100754"/>
              <a:ext cx="1357545" cy="299344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2" name="Rectangle 31">
            <a:extLst>
              <a:ext uri="{FF2B5EF4-FFF2-40B4-BE49-F238E27FC236}">
                <a16:creationId xmlns:a16="http://schemas.microsoft.com/office/drawing/2014/main" id="{932A237F-0D2D-3521-5E79-2BDAF14AA23F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3F8F9369-2C1F-AADE-E966-9CCCE43D67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5" name="Text Placeholder 3">
            <a:extLst>
              <a:ext uri="{FF2B5EF4-FFF2-40B4-BE49-F238E27FC236}">
                <a16:creationId xmlns:a16="http://schemas.microsoft.com/office/drawing/2014/main" id="{C952108E-EE54-0BF1-624C-80673BA4BACB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1387344" y="2364274"/>
            <a:ext cx="9730783" cy="2327227"/>
          </a:xfrm>
          <a:prstGeom prst="rect">
            <a:avLst/>
          </a:prstGeom>
        </p:spPr>
        <p:txBody>
          <a:bodyPr/>
          <a:lstStyle>
            <a:lvl1pPr>
              <a:defRPr kumimoji="0" lang="en-GB" sz="4800" b="1" i="0" u="none" strike="noStrike" kern="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defRPr>
            </a:lvl1pPr>
            <a:lvl2pPr>
              <a:defRPr kumimoji="0" lang="en-GB" sz="4800" b="1" i="0" u="none" strike="noStrike" kern="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defRPr>
            </a:lvl2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510069D3-6136-F4C7-28AF-9129DDC198C5}"/>
              </a:ext>
            </a:extLst>
          </p:cNvPr>
          <p:cNvSpPr/>
          <p:nvPr/>
        </p:nvSpPr>
        <p:spPr>
          <a:xfrm>
            <a:off x="1387345" y="4866938"/>
            <a:ext cx="9730783" cy="61912"/>
          </a:xfrm>
          <a:prstGeom prst="rect">
            <a:avLst/>
          </a:prstGeom>
          <a:solidFill>
            <a:srgbClr val="B0CFC8">
              <a:lumMod val="40000"/>
              <a:lumOff val="60000"/>
            </a:srgb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en-ID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813DE77F-878F-6220-4DED-9F1C581B2568}"/>
              </a:ext>
            </a:extLst>
          </p:cNvPr>
          <p:cNvSpPr/>
          <p:nvPr/>
        </p:nvSpPr>
        <p:spPr>
          <a:xfrm>
            <a:off x="1387345" y="2124075"/>
            <a:ext cx="9730783" cy="61912"/>
          </a:xfrm>
          <a:prstGeom prst="rect">
            <a:avLst/>
          </a:prstGeom>
          <a:solidFill>
            <a:srgbClr val="B0CFC8">
              <a:lumMod val="40000"/>
              <a:lumOff val="60000"/>
            </a:srgb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en-ID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230953C1-ADCA-5912-B47B-624700144C7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A876D76D-136D-F99B-A73E-53210C374BFA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D76AB2BC-FA4A-25E1-B8EF-3427BA57B8B7}"/>
              </a:ext>
            </a:extLst>
          </p:cNvPr>
          <p:cNvSpPr/>
          <p:nvPr userDrawn="1"/>
        </p:nvSpPr>
        <p:spPr>
          <a:xfrm>
            <a:off x="609600" y="1349829"/>
            <a:ext cx="11582399" cy="4535306"/>
          </a:xfrm>
          <a:prstGeom prst="roundRect">
            <a:avLst>
              <a:gd name="adj" fmla="val 4437"/>
            </a:avLst>
          </a:prstGeom>
          <a:solidFill>
            <a:srgbClr val="EFF5F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47C6BD0A-3135-7599-C4FE-0257180DC6F8}"/>
              </a:ext>
            </a:extLst>
          </p:cNvPr>
          <p:cNvGrpSpPr/>
          <p:nvPr userDrawn="1"/>
        </p:nvGrpSpPr>
        <p:grpSpPr>
          <a:xfrm>
            <a:off x="9163164" y="194469"/>
            <a:ext cx="3028836" cy="1120031"/>
            <a:chOff x="7241828" y="856922"/>
            <a:chExt cx="4944479" cy="1828415"/>
          </a:xfrm>
        </p:grpSpPr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1E18CD44-1908-FD63-8A7C-61AE62E3CA66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986CC186-A67B-0CEE-45A6-CC7527FE5CD8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D62A0EE9-0975-8172-3880-8F24C8C2D6C5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56208717-1BCA-4CCF-708C-A0F3E8FD9B5C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C2ADD550-5DB7-EF38-B2A0-D73BB736AC97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67F4053F-4FB8-D8FF-809B-5118140F4595}"/>
              </a:ext>
            </a:extLst>
          </p:cNvPr>
          <p:cNvGrpSpPr/>
          <p:nvPr userDrawn="1"/>
        </p:nvGrpSpPr>
        <p:grpSpPr>
          <a:xfrm>
            <a:off x="9535782" y="5062958"/>
            <a:ext cx="2656218" cy="982242"/>
            <a:chOff x="9535782" y="4462389"/>
            <a:chExt cx="2656218" cy="982242"/>
          </a:xfrm>
        </p:grpSpPr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3F89B1F8-EA6F-A0BE-ABDB-E6BDEF27ED34}"/>
                </a:ext>
              </a:extLst>
            </p:cNvPr>
            <p:cNvSpPr/>
            <p:nvPr/>
          </p:nvSpPr>
          <p:spPr>
            <a:xfrm>
              <a:off x="10283894" y="4462389"/>
              <a:ext cx="1908106" cy="388434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B7EE73F2-F652-6B1C-D170-CCCC01A4E680}"/>
                </a:ext>
              </a:extLst>
            </p:cNvPr>
            <p:cNvSpPr/>
            <p:nvPr/>
          </p:nvSpPr>
          <p:spPr>
            <a:xfrm>
              <a:off x="10338957" y="4506901"/>
              <a:ext cx="1853042" cy="299344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F5893593-F85C-5112-737C-4AAAFBBB692B}"/>
                </a:ext>
              </a:extLst>
            </p:cNvPr>
            <p:cNvSpPr/>
            <p:nvPr/>
          </p:nvSpPr>
          <p:spPr>
            <a:xfrm>
              <a:off x="9535782" y="5056224"/>
              <a:ext cx="1468155" cy="388407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C7A16E0D-0664-CDE1-FD53-D604ADE41EC2}"/>
                </a:ext>
              </a:extLst>
            </p:cNvPr>
            <p:cNvSpPr/>
            <p:nvPr/>
          </p:nvSpPr>
          <p:spPr>
            <a:xfrm>
              <a:off x="11661285" y="5056237"/>
              <a:ext cx="530715" cy="388367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FD078443-9AA3-7A4C-305B-3A7AEF24CA5A}"/>
                </a:ext>
              </a:extLst>
            </p:cNvPr>
            <p:cNvSpPr/>
            <p:nvPr/>
          </p:nvSpPr>
          <p:spPr>
            <a:xfrm>
              <a:off x="9590805" y="5100754"/>
              <a:ext cx="1357545" cy="299344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9" name="Rectangle 38">
            <a:extLst>
              <a:ext uri="{FF2B5EF4-FFF2-40B4-BE49-F238E27FC236}">
                <a16:creationId xmlns:a16="http://schemas.microsoft.com/office/drawing/2014/main" id="{E127F9B1-DAF0-E0AA-9A30-4A92E4F20789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D53B0ACD-96CB-9493-286C-80E80177F339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4C3A05C0-A92B-26DE-B3BC-C9F357FA944A}"/>
              </a:ext>
            </a:extLst>
          </p:cNvPr>
          <p:cNvSpPr/>
          <p:nvPr userDrawn="1"/>
        </p:nvSpPr>
        <p:spPr>
          <a:xfrm>
            <a:off x="1387345" y="4866938"/>
            <a:ext cx="9730783" cy="61912"/>
          </a:xfrm>
          <a:prstGeom prst="rect">
            <a:avLst/>
          </a:prstGeom>
          <a:solidFill>
            <a:srgbClr val="B0CFC8">
              <a:lumMod val="40000"/>
              <a:lumOff val="60000"/>
            </a:srgb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en-ID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C27AB123-27AA-D6CB-29FA-FCEAF86AB7D3}"/>
              </a:ext>
            </a:extLst>
          </p:cNvPr>
          <p:cNvSpPr/>
          <p:nvPr userDrawn="1"/>
        </p:nvSpPr>
        <p:spPr>
          <a:xfrm>
            <a:off x="1387345" y="2124075"/>
            <a:ext cx="9730783" cy="61912"/>
          </a:xfrm>
          <a:prstGeom prst="rect">
            <a:avLst/>
          </a:prstGeom>
          <a:solidFill>
            <a:srgbClr val="B0CFC8">
              <a:lumMod val="40000"/>
              <a:lumOff val="60000"/>
            </a:srgb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en-ID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02826680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hapter Divider_4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D73D2901-52B2-F4D3-8A3D-4B0592115754}"/>
              </a:ext>
            </a:extLst>
          </p:cNvPr>
          <p:cNvSpPr/>
          <p:nvPr/>
        </p:nvSpPr>
        <p:spPr>
          <a:xfrm>
            <a:off x="-8839" y="0"/>
            <a:ext cx="12209678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4" name="Graphic 23">
            <a:extLst>
              <a:ext uri="{FF2B5EF4-FFF2-40B4-BE49-F238E27FC236}">
                <a16:creationId xmlns:a16="http://schemas.microsoft.com/office/drawing/2014/main" id="{D14F47F5-D61B-36A9-F6F9-E7A2C8B8C74E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6806" t="-3615" r="6806" b="-3615"/>
          <a:stretch/>
        </p:blipFill>
        <p:spPr>
          <a:xfrm>
            <a:off x="0" y="942536"/>
            <a:ext cx="12192000" cy="4691576"/>
          </a:xfrm>
          <a:prstGeom prst="rect">
            <a:avLst/>
          </a:prstGeom>
        </p:spPr>
      </p:pic>
      <p:sp>
        <p:nvSpPr>
          <p:cNvPr id="25" name="Rectangle 24">
            <a:extLst>
              <a:ext uri="{FF2B5EF4-FFF2-40B4-BE49-F238E27FC236}">
                <a16:creationId xmlns:a16="http://schemas.microsoft.com/office/drawing/2014/main" id="{8CA552AD-7D36-B553-DFD6-D3A15933636C}"/>
              </a:ext>
            </a:extLst>
          </p:cNvPr>
          <p:cNvSpPr/>
          <p:nvPr/>
        </p:nvSpPr>
        <p:spPr>
          <a:xfrm>
            <a:off x="-17678" y="0"/>
            <a:ext cx="12209678" cy="6858000"/>
          </a:xfrm>
          <a:prstGeom prst="rect">
            <a:avLst/>
          </a:prstGeom>
          <a:solidFill>
            <a:schemeClr val="bg2">
              <a:alpha val="93711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2012-24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86023" y="0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6" name="Text Placeholder 15">
            <a:extLst>
              <a:ext uri="{FF2B5EF4-FFF2-40B4-BE49-F238E27FC236}">
                <a16:creationId xmlns:a16="http://schemas.microsoft.com/office/drawing/2014/main" id="{B11A5DDE-BC44-3C6B-2948-8116DF8294D0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2047461" y="2106502"/>
            <a:ext cx="8097079" cy="2644996"/>
          </a:xfrm>
          <a:prstGeom prst="rect">
            <a:avLst/>
          </a:prstGeom>
        </p:spPr>
        <p:txBody>
          <a:bodyPr lIns="0" tIns="0" rIns="0" bIns="0" anchor="ctr"/>
          <a:lstStyle>
            <a:lvl1pPr algn="ctr">
              <a:lnSpc>
                <a:spcPts val="6500"/>
              </a:lnSpc>
              <a:defRPr sz="6400" b="1" spc="-150" baseline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842A410F-BAB6-969E-3F31-37555D593F4A}"/>
              </a:ext>
            </a:extLst>
          </p:cNvPr>
          <p:cNvSpPr/>
          <p:nvPr userDrawn="1"/>
        </p:nvSpPr>
        <p:spPr>
          <a:xfrm>
            <a:off x="-8839" y="0"/>
            <a:ext cx="12209678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2D383A11-454D-7466-540E-84FFCC2757D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6806" t="-3615" r="6806" b="-3615"/>
          <a:stretch/>
        </p:blipFill>
        <p:spPr>
          <a:xfrm>
            <a:off x="0" y="942536"/>
            <a:ext cx="12192000" cy="4691576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F10F3F33-4AEA-D888-8A62-20FC563DB737}"/>
              </a:ext>
            </a:extLst>
          </p:cNvPr>
          <p:cNvSpPr/>
          <p:nvPr userDrawn="1"/>
        </p:nvSpPr>
        <p:spPr>
          <a:xfrm>
            <a:off x="-17678" y="0"/>
            <a:ext cx="12209678" cy="6858000"/>
          </a:xfrm>
          <a:prstGeom prst="rect">
            <a:avLst/>
          </a:prstGeom>
          <a:solidFill>
            <a:schemeClr val="bg1">
              <a:alpha val="93711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20">
            <a:extLst>
              <a:ext uri="{FF2B5EF4-FFF2-40B4-BE49-F238E27FC236}">
                <a16:creationId xmlns:a16="http://schemas.microsoft.com/office/drawing/2014/main" id="{A6D0CDD9-6746-C934-9AD3-AB77BD8F53CD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7" name="Graphic 6">
            <a:extLst>
              <a:ext uri="{FF2B5EF4-FFF2-40B4-BE49-F238E27FC236}">
                <a16:creationId xmlns:a16="http://schemas.microsoft.com/office/drawing/2014/main" id="{18E0379F-9305-1149-6E44-D0971B71973D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09AD0C58-EDB4-F156-EEE6-A60681185E4A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3224D98E-556B-8ED3-31D7-94AB84A35697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6017F7BE-12B4-728B-976A-02FFA754AE96}"/>
              </a:ext>
            </a:extLst>
          </p:cNvPr>
          <p:cNvSpPr/>
          <p:nvPr userDrawn="1"/>
        </p:nvSpPr>
        <p:spPr>
          <a:xfrm>
            <a:off x="-2686023" y="0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40672019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lank Slides_1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id="{057E1BA2-440E-546F-E0EC-BE35BE78FB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465C8BA-D494-54EF-6E86-AD769B8B994B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4E15343-7EA0-EC7E-E71F-FF7DAD26B0B1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12735041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lank Slides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>
            <a:extLst>
              <a:ext uri="{FF2B5EF4-FFF2-40B4-BE49-F238E27FC236}">
                <a16:creationId xmlns:a16="http://schemas.microsoft.com/office/drawing/2014/main" id="{123611F9-06D0-4A51-E0A1-374CAAE70C00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" name="Text Placeholder 12">
            <a:extLst>
              <a:ext uri="{FF2B5EF4-FFF2-40B4-BE49-F238E27FC236}">
                <a16:creationId xmlns:a16="http://schemas.microsoft.com/office/drawing/2014/main" id="{27EE7832-66C0-2463-EB20-8F1938EDAB7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  <a:p>
            <a:endParaRPr lang="en-US"/>
          </a:p>
        </p:txBody>
      </p:sp>
      <p:sp>
        <p:nvSpPr>
          <p:cNvPr id="2" name="TextBox 20">
            <a:extLst>
              <a:ext uri="{FF2B5EF4-FFF2-40B4-BE49-F238E27FC236}">
                <a16:creationId xmlns:a16="http://schemas.microsoft.com/office/drawing/2014/main" id="{8ABA2F98-E7D4-280C-19C9-18BB27635E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7" name="Graphic 6">
            <a:extLst>
              <a:ext uri="{FF2B5EF4-FFF2-40B4-BE49-F238E27FC236}">
                <a16:creationId xmlns:a16="http://schemas.microsoft.com/office/drawing/2014/main" id="{BC218756-6433-04D0-434A-C4A57CE63F7D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A876BED3-0634-63FE-ED54-56C41921B0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1D9972A3-94E1-0388-B8B0-DD732D96A4DC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2070E320-12C6-6183-3B7C-8215927106BA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15BBA52F-3CA9-ADE5-6FBA-8B764CF4DE95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2" name="Rectangle 11">
            <a:extLst>
              <a:ext uri="{FF2B5EF4-FFF2-40B4-BE49-F238E27FC236}">
                <a16:creationId xmlns:a16="http://schemas.microsoft.com/office/drawing/2014/main" id="{25C88C7D-7B62-EF64-5862-F45697B5C6F3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9584026-C5D4-158F-ADEE-4EF5ABE27486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93018811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 Style Slide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20">
            <a:extLst>
              <a:ext uri="{FF2B5EF4-FFF2-40B4-BE49-F238E27FC236}">
                <a16:creationId xmlns:a16="http://schemas.microsoft.com/office/drawing/2014/main" id="{4AEA21AC-95EC-E5FA-650B-C4734FE59311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C7977220-A962-4F65-AE66-FB09A519D32A}"/>
              </a:ext>
            </a:extLst>
          </p:cNvPr>
          <p:cNvGrpSpPr/>
          <p:nvPr/>
        </p:nvGrpSpPr>
        <p:grpSpPr>
          <a:xfrm rot="10800000">
            <a:off x="-1341059" y="5212079"/>
            <a:ext cx="3391274" cy="525812"/>
            <a:chOff x="7573955" y="3084660"/>
            <a:chExt cx="4515315" cy="700093"/>
          </a:xfrm>
        </p:grpSpPr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38A657CD-D45E-C7A6-FF13-9A347703DC4E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DE5FC5FA-3092-A105-95BA-EACCA3CFF58E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16834A73-32DE-4F0E-0D77-DCE620BC5566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83CA6FE9-4030-04DA-BE78-A33A2D652B64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" name="Text Placeholder 13">
            <a:extLst>
              <a:ext uri="{FF2B5EF4-FFF2-40B4-BE49-F238E27FC236}">
                <a16:creationId xmlns:a16="http://schemas.microsoft.com/office/drawing/2014/main" id="{CE840601-3A6A-F981-109B-02896B85736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09600" y="1652261"/>
            <a:ext cx="3478213" cy="449373"/>
          </a:xfrm>
          <a:prstGeom prst="rect">
            <a:avLst/>
          </a:prstGeom>
        </p:spPr>
        <p:txBody>
          <a:bodyPr lIns="0" tIns="0" rIns="0" bIns="0"/>
          <a:lstStyle>
            <a:lvl1pPr>
              <a:defRPr sz="2800" b="0" i="0" baseline="0">
                <a:solidFill>
                  <a:schemeClr val="tx2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" name="Text Placeholder 17">
            <a:extLst>
              <a:ext uri="{FF2B5EF4-FFF2-40B4-BE49-F238E27FC236}">
                <a16:creationId xmlns:a16="http://schemas.microsoft.com/office/drawing/2014/main" id="{3145114F-CC80-9285-F4EC-1E2EB0EF6C6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21838" y="2603166"/>
            <a:ext cx="3465975" cy="1724025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ts val="1700"/>
              </a:lnSpc>
              <a:buFont typeface="Arial" panose="020B0604020202020204" pitchFamily="34" charset="0"/>
              <a:buNone/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/>
            </a:lvl2pPr>
          </a:lstStyle>
          <a:p>
            <a:pPr marL="0" marR="0" lvl="0" indent="0" algn="l" defTabSz="914400" rtl="0" eaLnBrk="1" fontAlgn="auto" latinLnBrk="0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to enter body copy</a:t>
            </a:r>
          </a:p>
          <a:p>
            <a:pPr lvl="0"/>
            <a:endParaRPr lang="en-US"/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1DAA687E-3A88-963C-9057-2BE5F1A2E6F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  <a:p>
            <a:endParaRPr lang="en-US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92090B9D-517C-3094-01F0-FFC1EF3D6177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EABD081C-AFA9-B259-5276-83B5E421ECF0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BF38A6BA-BB76-5D12-B301-B19A9775BE80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2171D720-CC26-76F3-C4D7-13DC7DF748BC}"/>
              </a:ext>
            </a:extLst>
          </p:cNvPr>
          <p:cNvGrpSpPr/>
          <p:nvPr userDrawn="1"/>
        </p:nvGrpSpPr>
        <p:grpSpPr>
          <a:xfrm rot="10800000">
            <a:off x="-1341059" y="5212079"/>
            <a:ext cx="3391274" cy="525812"/>
            <a:chOff x="7573955" y="3084660"/>
            <a:chExt cx="4515315" cy="700093"/>
          </a:xfrm>
        </p:grpSpPr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EB6AAD44-2AF7-9639-E4D3-6793DA2EA715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C582EF5E-A3FD-2810-262A-21D6EE7EBBEB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D181D77C-E1E3-1FFC-5839-D830E5723126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35D72A95-E597-2CAF-F29E-AA76CEF930A0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9" name="TextBox 28">
            <a:extLst>
              <a:ext uri="{FF2B5EF4-FFF2-40B4-BE49-F238E27FC236}">
                <a16:creationId xmlns:a16="http://schemas.microsoft.com/office/drawing/2014/main" id="{C2078E5A-1E32-002B-9141-98198B8EEAC9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3A223129-7FFC-2BE1-5530-A1EA2F8239F7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47F4147F-8797-91ED-5CD9-9A7C1030EC26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49" name="Text Placeholder 7">
            <a:extLst>
              <a:ext uri="{FF2B5EF4-FFF2-40B4-BE49-F238E27FC236}">
                <a16:creationId xmlns:a16="http://schemas.microsoft.com/office/drawing/2014/main" id="{383C14F1-2508-044D-7E73-AF9D8820B322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5946995" y="1652261"/>
            <a:ext cx="4599625" cy="397846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Lorem ipsum</a:t>
            </a:r>
          </a:p>
          <a:p>
            <a:pPr lvl="1"/>
            <a:r>
              <a:rPr lang="en-US"/>
              <a:t>Lorem ipsum</a:t>
            </a:r>
          </a:p>
          <a:p>
            <a:pPr lvl="2"/>
            <a:r>
              <a:rPr lang="en-US"/>
              <a:t>Lorem ipsum</a:t>
            </a:r>
          </a:p>
          <a:p>
            <a:pPr lvl="3"/>
            <a:r>
              <a:rPr lang="en-US"/>
              <a:t>Lorem ipsum</a:t>
            </a:r>
          </a:p>
        </p:txBody>
      </p:sp>
    </p:spTree>
    <p:extLst>
      <p:ext uri="{BB962C8B-B14F-4D97-AF65-F5344CB8AC3E}">
        <p14:creationId xmlns:p14="http://schemas.microsoft.com/office/powerpoint/2010/main" val="3740023098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ullet Style Slide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8F4CA406-E264-A259-8033-8A7837A5F3E3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id="{057E1BA2-440E-546F-E0EC-BE35BE78FB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  <a:p>
            <a:endParaRPr lang="en-US"/>
          </a:p>
        </p:txBody>
      </p:sp>
      <p:sp>
        <p:nvSpPr>
          <p:cNvPr id="2" name="TextBox 20">
            <a:extLst>
              <a:ext uri="{FF2B5EF4-FFF2-40B4-BE49-F238E27FC236}">
                <a16:creationId xmlns:a16="http://schemas.microsoft.com/office/drawing/2014/main" id="{B23678A4-61A9-4E45-A3BF-0CCEDB8B331D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8E3F5277-7139-1207-BDC7-F4B08E1E29A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8E37CACE-2C44-4ACC-70F5-327EFEE09316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5DBCBE7-9684-789C-AA43-966C9228B732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DBB87FDB-8DD2-4670-3D08-E0BEDF4BC73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9601" y="1652261"/>
            <a:ext cx="9689431" cy="397846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Lorem ipsum</a:t>
            </a:r>
          </a:p>
          <a:p>
            <a:pPr lvl="1"/>
            <a:r>
              <a:rPr lang="en-US"/>
              <a:t>Lorem ipsum</a:t>
            </a:r>
          </a:p>
          <a:p>
            <a:pPr lvl="2"/>
            <a:r>
              <a:rPr lang="en-US"/>
              <a:t>Lorem ipsum</a:t>
            </a:r>
          </a:p>
          <a:p>
            <a:pPr lvl="3"/>
            <a:r>
              <a:rPr lang="en-US"/>
              <a:t>Lorem ipsum</a:t>
            </a:r>
          </a:p>
        </p:txBody>
      </p:sp>
    </p:spTree>
    <p:extLst>
      <p:ext uri="{BB962C8B-B14F-4D97-AF65-F5344CB8AC3E}">
        <p14:creationId xmlns:p14="http://schemas.microsoft.com/office/powerpoint/2010/main" val="632667332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 Style Slide_3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56735FBC-F916-3CBE-D3B7-304735E939F9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" name="Text Placeholder 13">
            <a:extLst>
              <a:ext uri="{FF2B5EF4-FFF2-40B4-BE49-F238E27FC236}">
                <a16:creationId xmlns:a16="http://schemas.microsoft.com/office/drawing/2014/main" id="{CE840601-3A6A-F981-109B-02896B85736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9601" y="1815720"/>
            <a:ext cx="5073184" cy="364859"/>
          </a:xfrm>
          <a:prstGeom prst="rect">
            <a:avLst/>
          </a:prstGeom>
        </p:spPr>
        <p:txBody>
          <a:bodyPr lIns="0" tIns="0" rIns="0" bIns="0"/>
          <a:lstStyle>
            <a:lvl1pPr>
              <a:defRPr sz="22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a subhead</a:t>
            </a:r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1DAA687E-3A88-963C-9057-2BE5F1A2E6F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0" y="685127"/>
            <a:ext cx="9325969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  <a:p>
            <a:endParaRPr lang="en-US"/>
          </a:p>
        </p:txBody>
      </p:sp>
      <p:sp>
        <p:nvSpPr>
          <p:cNvPr id="25" name="Text Placeholder 9">
            <a:extLst>
              <a:ext uri="{FF2B5EF4-FFF2-40B4-BE49-F238E27FC236}">
                <a16:creationId xmlns:a16="http://schemas.microsoft.com/office/drawing/2014/main" id="{CABDC89E-4108-9659-7F4F-92D64D81B72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09600" y="344033"/>
            <a:ext cx="3839852" cy="180849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7" name="Text Placeholder 13">
            <a:extLst>
              <a:ext uri="{FF2B5EF4-FFF2-40B4-BE49-F238E27FC236}">
                <a16:creationId xmlns:a16="http://schemas.microsoft.com/office/drawing/2014/main" id="{0E420B42-4659-49A1-D925-B4FFE7A15E6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500118" y="1815720"/>
            <a:ext cx="5090172" cy="364859"/>
          </a:xfrm>
          <a:prstGeom prst="rect">
            <a:avLst/>
          </a:prstGeom>
        </p:spPr>
        <p:txBody>
          <a:bodyPr lIns="0" tIns="0" rIns="0" bIns="0"/>
          <a:lstStyle>
            <a:lvl1pPr>
              <a:defRPr sz="22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a subhead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49C6F84-BA14-B01D-29CF-287F26A5FBB7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46586D8D-4D19-1E99-99DD-187B75662CC1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CF6CB129-F2B6-D879-8ED1-72C73BE25D4F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22B5286A-B513-4D6F-FDCC-988066C985D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A112306A-A364-EDAA-FAEB-DD982DC1F337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C1BB870B-3DF3-EF63-6EEA-A01084FDC95E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587022" y="2322638"/>
            <a:ext cx="5095763" cy="342845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Lorem ipsum</a:t>
            </a:r>
          </a:p>
          <a:p>
            <a:pPr lvl="1"/>
            <a:endParaRPr lang="en-US"/>
          </a:p>
          <a:p>
            <a:pPr lvl="2"/>
            <a:endParaRPr lang="en-US"/>
          </a:p>
          <a:p>
            <a:pPr lvl="3"/>
            <a:endParaRPr lang="en-US"/>
          </a:p>
        </p:txBody>
      </p:sp>
      <p:sp>
        <p:nvSpPr>
          <p:cNvPr id="28" name="Text Placeholder 7">
            <a:extLst>
              <a:ext uri="{FF2B5EF4-FFF2-40B4-BE49-F238E27FC236}">
                <a16:creationId xmlns:a16="http://schemas.microsoft.com/office/drawing/2014/main" id="{79079E00-3868-2F7B-09F9-C3493F82DA97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494527" y="2322638"/>
            <a:ext cx="5095763" cy="342845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Lorem ipsum</a:t>
            </a:r>
          </a:p>
          <a:p>
            <a:pPr lvl="1"/>
            <a:endParaRPr lang="en-US"/>
          </a:p>
          <a:p>
            <a:pPr lvl="2"/>
            <a:endParaRPr lang="en-US"/>
          </a:p>
          <a:p>
            <a:pPr lvl="3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3351775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 Style Slide_4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0696BCE1-C2EA-6500-E16E-2E0E838AA92B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96E662FA-71E8-91C9-9E2D-C02F2D54880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0193EC97-8B50-6DDF-7117-8D28CFF7D0F2}"/>
              </a:ext>
            </a:extLst>
          </p:cNvPr>
          <p:cNvGrpSpPr/>
          <p:nvPr/>
        </p:nvGrpSpPr>
        <p:grpSpPr>
          <a:xfrm>
            <a:off x="10345004" y="495274"/>
            <a:ext cx="2799343" cy="434034"/>
            <a:chOff x="7573955" y="3084660"/>
            <a:chExt cx="4515315" cy="700093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9DD81C17-8752-C131-4761-E609EC8E5B3B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16715B68-EFE5-34CD-2F2B-B78BA94C8EBD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FF097E58-EE77-6531-3824-C1F784109B98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819F2E82-F90F-A295-D792-CF34B608210D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65620753-5B0C-9C00-4631-EBBEA1D977A8}"/>
              </a:ext>
            </a:extLst>
          </p:cNvPr>
          <p:cNvGrpSpPr/>
          <p:nvPr/>
        </p:nvGrpSpPr>
        <p:grpSpPr>
          <a:xfrm rot="10800000">
            <a:off x="2812" y="5401431"/>
            <a:ext cx="2404624" cy="560807"/>
            <a:chOff x="8200941" y="3816054"/>
            <a:chExt cx="3986871" cy="929819"/>
          </a:xfrm>
        </p:grpSpPr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73D6DC9F-E33B-77EA-E1DB-9A6BC6834372}"/>
                </a:ext>
              </a:extLst>
            </p:cNvPr>
            <p:cNvSpPr/>
            <p:nvPr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5875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F5438B93-FBF9-EB28-C386-E861D6DC0AB4}"/>
                </a:ext>
              </a:extLst>
            </p:cNvPr>
            <p:cNvSpPr/>
            <p:nvPr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5875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860A42CA-19F6-5F07-7C1B-A67518DDCF6E}"/>
                </a:ext>
              </a:extLst>
            </p:cNvPr>
            <p:cNvSpPr/>
            <p:nvPr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5875" cap="flat">
              <a:solidFill>
                <a:srgbClr val="818BFB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FD6EBCA-C04C-B153-A68C-3D4870B3E6D3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8845EC39-7E02-E9D7-8700-69E586ED18D3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0B01F8F5-983D-AE68-E073-253A16250CFC}"/>
              </a:ext>
            </a:extLst>
          </p:cNvPr>
          <p:cNvGrpSpPr/>
          <p:nvPr userDrawn="1"/>
        </p:nvGrpSpPr>
        <p:grpSpPr>
          <a:xfrm>
            <a:off x="10345004" y="495274"/>
            <a:ext cx="2799343" cy="434034"/>
            <a:chOff x="7573955" y="3084660"/>
            <a:chExt cx="4515315" cy="700093"/>
          </a:xfrm>
        </p:grpSpPr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F5E32254-A2C8-9A55-7F90-18CAF945AA0D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0E989BA2-DCB4-40F5-A806-7B0ED6BDEF10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54A519F5-4365-2702-56DD-D6AB676D261A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2817A92D-3FB4-36C8-CF3A-B9946111D1BA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lang="en-US" sz="1400" kern="0">
                <a:solidFill>
                  <a:srgbClr val="000000"/>
                </a:solidFill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F591E22B-097E-C1C2-502E-D65079EC37F3}"/>
              </a:ext>
            </a:extLst>
          </p:cNvPr>
          <p:cNvGrpSpPr/>
          <p:nvPr userDrawn="1"/>
        </p:nvGrpSpPr>
        <p:grpSpPr>
          <a:xfrm rot="10800000">
            <a:off x="2812" y="5401431"/>
            <a:ext cx="2404624" cy="560807"/>
            <a:chOff x="8200941" y="3816054"/>
            <a:chExt cx="3986871" cy="929819"/>
          </a:xfrm>
        </p:grpSpPr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1D807DBA-DA2C-B96C-2F4E-A89BF13EA100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5875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49DDCCEA-FE91-6B34-9B84-1FD2E4C113A2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5875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E4F7A87A-C4C3-B182-8081-6DDC47E1B65E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5875" cap="flat">
              <a:solidFill>
                <a:srgbClr val="818BFB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2" name="Rectangle 31">
            <a:extLst>
              <a:ext uri="{FF2B5EF4-FFF2-40B4-BE49-F238E27FC236}">
                <a16:creationId xmlns:a16="http://schemas.microsoft.com/office/drawing/2014/main" id="{B93FFD96-2E15-7A86-0EEC-F703CB0315EA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7" name="Text Placeholder 7">
            <a:extLst>
              <a:ext uri="{FF2B5EF4-FFF2-40B4-BE49-F238E27FC236}">
                <a16:creationId xmlns:a16="http://schemas.microsoft.com/office/drawing/2014/main" id="{B7D2BF17-96D2-E4D5-D8E1-7AD4B72B5CDF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587022" y="1775089"/>
            <a:ext cx="4474259" cy="225538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Lorem ipsum</a:t>
            </a:r>
          </a:p>
          <a:p>
            <a:pPr lvl="1"/>
            <a:endParaRPr lang="en-US"/>
          </a:p>
          <a:p>
            <a:pPr lvl="2"/>
            <a:endParaRPr lang="en-US"/>
          </a:p>
          <a:p>
            <a:pPr lvl="3"/>
            <a:endParaRPr lang="en-US"/>
          </a:p>
          <a:p>
            <a:pPr lvl="2"/>
            <a:endParaRPr lang="en-US"/>
          </a:p>
          <a:p>
            <a:pPr lvl="3"/>
            <a:endParaRPr lang="en-US"/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E11215AD-608D-3F1C-97C5-962DB49478F0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6606893" y="1775089"/>
            <a:ext cx="4474259" cy="225538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ts val="24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Lorem ipsum</a:t>
            </a:r>
          </a:p>
          <a:p>
            <a:pPr lvl="1"/>
            <a:endParaRPr lang="en-US"/>
          </a:p>
          <a:p>
            <a:pPr lvl="2"/>
            <a:endParaRPr lang="en-US"/>
          </a:p>
          <a:p>
            <a:pPr lvl="3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7389380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 Style Slide_5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>
            <a:extLst>
              <a:ext uri="{FF2B5EF4-FFF2-40B4-BE49-F238E27FC236}">
                <a16:creationId xmlns:a16="http://schemas.microsoft.com/office/drawing/2014/main" id="{5690370B-6D72-EC6B-9492-57DE1B3ACF7D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8CB0DFC2-6E7A-2087-B2FF-C34E229FBC8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8931734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  <a:p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7119AB19-A739-F017-7E49-65308FA280C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09599" y="1091338"/>
            <a:ext cx="6438899" cy="200055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09AD7E5C-2506-18F2-A51E-D6066EAAEDA1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C221F12F-F0E3-19D5-8000-F64E8E73D36C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28E4CF9E-F537-866A-299C-1E265EA91BAF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80D5093-C9ED-2977-B248-25C4B043D342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9B228FE3-A199-3E2B-BDE5-0FE9C56EABA9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742C70D9-6BD0-6044-3AF0-3CDE981BCF84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431338" y="2245385"/>
            <a:ext cx="3172068" cy="236361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marR="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Clr>
                <a:srgbClr val="000000"/>
              </a:buClr>
              <a:buFont typeface="Arial" panose="020B0604020202020204" pitchFamily="34" charset="0"/>
              <a:buChar char="•"/>
              <a:defRPr lang="en-US" sz="1400" b="0" i="0" u="none" strike="noStrike" kern="1200" cap="none" dirty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5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9421A805-061D-C799-8D77-836DBAC34F61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8294540" y="2245385"/>
            <a:ext cx="3172068" cy="236361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marR="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Clr>
                <a:srgbClr val="000000"/>
              </a:buClr>
              <a:buFont typeface="Arial" panose="020B0604020202020204" pitchFamily="34" charset="0"/>
              <a:buChar char="•"/>
              <a:defRPr lang="en-US" sz="1400" b="0" i="0" u="none" strike="noStrike" kern="1200" cap="none" dirty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5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7B6CBFA5-1245-0A4C-99D7-C69D1B185489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576975" y="2245385"/>
            <a:ext cx="3172068" cy="236361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5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0377850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 Style Slide_6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372F36F2-08A8-5EFD-3CEA-28F44798290A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" name="Text Placeholder 13">
            <a:extLst>
              <a:ext uri="{FF2B5EF4-FFF2-40B4-BE49-F238E27FC236}">
                <a16:creationId xmlns:a16="http://schemas.microsoft.com/office/drawing/2014/main" id="{CE840601-3A6A-F981-109B-02896B85736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9600" y="1615273"/>
            <a:ext cx="8684881" cy="321763"/>
          </a:xfrm>
          <a:prstGeom prst="rect">
            <a:avLst/>
          </a:prstGeom>
        </p:spPr>
        <p:txBody>
          <a:bodyPr lIns="0" tIns="0" rIns="0" bIns="0"/>
          <a:lstStyle>
            <a:lvl1pPr>
              <a:defRPr sz="22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Heading 1</a:t>
            </a:r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1DAA687E-3A88-963C-9057-2BE5F1A2E6F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0" y="685127"/>
            <a:ext cx="9080309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</p:txBody>
      </p:sp>
      <p:sp>
        <p:nvSpPr>
          <p:cNvPr id="25" name="Text Placeholder 9">
            <a:extLst>
              <a:ext uri="{FF2B5EF4-FFF2-40B4-BE49-F238E27FC236}">
                <a16:creationId xmlns:a16="http://schemas.microsoft.com/office/drawing/2014/main" id="{CABDC89E-4108-9659-7F4F-92D64D81B72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09600" y="344033"/>
            <a:ext cx="3839852" cy="180849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1B38B49C-178D-CFB7-4156-8E56286D065E}"/>
              </a:ext>
            </a:extLst>
          </p:cNvPr>
          <p:cNvGrpSpPr/>
          <p:nvPr/>
        </p:nvGrpSpPr>
        <p:grpSpPr>
          <a:xfrm>
            <a:off x="9535782" y="5062958"/>
            <a:ext cx="2656218" cy="982242"/>
            <a:chOff x="9535782" y="4462389"/>
            <a:chExt cx="2656218" cy="982242"/>
          </a:xfrm>
        </p:grpSpPr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868EEA0D-233D-9EE8-2BA5-572BACA13673}"/>
                </a:ext>
              </a:extLst>
            </p:cNvPr>
            <p:cNvSpPr/>
            <p:nvPr/>
          </p:nvSpPr>
          <p:spPr>
            <a:xfrm>
              <a:off x="10283894" y="4462389"/>
              <a:ext cx="1908106" cy="388434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00B2AF68-769F-DA9A-FDAD-1F87C6D8594C}"/>
                </a:ext>
              </a:extLst>
            </p:cNvPr>
            <p:cNvSpPr/>
            <p:nvPr/>
          </p:nvSpPr>
          <p:spPr>
            <a:xfrm>
              <a:off x="10338957" y="4506901"/>
              <a:ext cx="1853042" cy="299344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E870B34F-89B8-8308-930E-8B2A29DD7DAC}"/>
                </a:ext>
              </a:extLst>
            </p:cNvPr>
            <p:cNvSpPr/>
            <p:nvPr/>
          </p:nvSpPr>
          <p:spPr>
            <a:xfrm>
              <a:off x="9535782" y="5056224"/>
              <a:ext cx="1468155" cy="388407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DE5F9CE4-5E57-BC27-866A-D2F17B89DFB6}"/>
                </a:ext>
              </a:extLst>
            </p:cNvPr>
            <p:cNvSpPr/>
            <p:nvPr/>
          </p:nvSpPr>
          <p:spPr>
            <a:xfrm>
              <a:off x="11661285" y="5056237"/>
              <a:ext cx="530715" cy="388367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CD57210A-6118-1B87-28F5-8F19C28598A4}"/>
                </a:ext>
              </a:extLst>
            </p:cNvPr>
            <p:cNvSpPr/>
            <p:nvPr/>
          </p:nvSpPr>
          <p:spPr>
            <a:xfrm>
              <a:off x="9590805" y="5100754"/>
              <a:ext cx="1357545" cy="299344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A0BEDC51-8895-8290-9B9A-E3EAA57D105E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D95BA273-4162-15FC-9D3B-9A85B8EA2252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7E0C9959-CDB4-FAFB-4B5A-925C4729E242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532144A3-476A-2A7D-C886-658BC1E26267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ADC98148-582E-BF4C-0ECB-795F056FE5C2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1DD66241-E9D2-967F-D1E7-4B70C5B4ECCF}"/>
              </a:ext>
            </a:extLst>
          </p:cNvPr>
          <p:cNvGrpSpPr/>
          <p:nvPr userDrawn="1"/>
        </p:nvGrpSpPr>
        <p:grpSpPr>
          <a:xfrm>
            <a:off x="9535782" y="5062958"/>
            <a:ext cx="2656218" cy="982242"/>
            <a:chOff x="9535782" y="4462389"/>
            <a:chExt cx="2656218" cy="982242"/>
          </a:xfrm>
        </p:grpSpPr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97FB614D-50E8-0D18-A862-413A29DDCF2F}"/>
                </a:ext>
              </a:extLst>
            </p:cNvPr>
            <p:cNvSpPr/>
            <p:nvPr/>
          </p:nvSpPr>
          <p:spPr>
            <a:xfrm>
              <a:off x="10283894" y="4462389"/>
              <a:ext cx="1908106" cy="388434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264594F4-E1EB-2B64-85FB-3D4223791C80}"/>
                </a:ext>
              </a:extLst>
            </p:cNvPr>
            <p:cNvSpPr/>
            <p:nvPr/>
          </p:nvSpPr>
          <p:spPr>
            <a:xfrm>
              <a:off x="10338957" y="4506901"/>
              <a:ext cx="1853042" cy="299344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29EBB577-2DE7-3DF0-1FC5-B79ED943B969}"/>
                </a:ext>
              </a:extLst>
            </p:cNvPr>
            <p:cNvSpPr/>
            <p:nvPr/>
          </p:nvSpPr>
          <p:spPr>
            <a:xfrm>
              <a:off x="9535782" y="5056224"/>
              <a:ext cx="1468155" cy="388407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5E6324F9-C795-A412-725A-C01F0C567885}"/>
                </a:ext>
              </a:extLst>
            </p:cNvPr>
            <p:cNvSpPr/>
            <p:nvPr/>
          </p:nvSpPr>
          <p:spPr>
            <a:xfrm>
              <a:off x="11661285" y="5056237"/>
              <a:ext cx="530715" cy="388367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97522842-54AE-00D9-9F16-B9343C13D9FC}"/>
                </a:ext>
              </a:extLst>
            </p:cNvPr>
            <p:cNvSpPr/>
            <p:nvPr/>
          </p:nvSpPr>
          <p:spPr>
            <a:xfrm>
              <a:off x="9590805" y="5100754"/>
              <a:ext cx="1357545" cy="299344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7" name="Text Placeholder 7">
            <a:extLst>
              <a:ext uri="{FF2B5EF4-FFF2-40B4-BE49-F238E27FC236}">
                <a16:creationId xmlns:a16="http://schemas.microsoft.com/office/drawing/2014/main" id="{63539720-3051-F007-B7B0-B26660BFD6E0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591130" y="2019051"/>
            <a:ext cx="8721036" cy="80607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marR="0" indent="-228600" algn="l" defTabSz="914400" rtl="0" eaLnBrk="1" fontAlgn="auto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Item 1</a:t>
            </a:r>
          </a:p>
        </p:txBody>
      </p:sp>
      <p:sp>
        <p:nvSpPr>
          <p:cNvPr id="38" name="Text Placeholder 13">
            <a:extLst>
              <a:ext uri="{FF2B5EF4-FFF2-40B4-BE49-F238E27FC236}">
                <a16:creationId xmlns:a16="http://schemas.microsoft.com/office/drawing/2014/main" id="{65602493-F5E8-700F-7C2E-DA98C55EAA74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9600" y="3042443"/>
            <a:ext cx="8684881" cy="321763"/>
          </a:xfrm>
          <a:prstGeom prst="rect">
            <a:avLst/>
          </a:prstGeom>
        </p:spPr>
        <p:txBody>
          <a:bodyPr lIns="0" tIns="0" rIns="0" bIns="0"/>
          <a:lstStyle>
            <a:lvl1pPr>
              <a:defRPr sz="22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r>
              <a:rPr lang="en-US"/>
              <a:t>Heading 2</a:t>
            </a:r>
          </a:p>
        </p:txBody>
      </p:sp>
      <p:sp>
        <p:nvSpPr>
          <p:cNvPr id="39" name="Text Placeholder 7">
            <a:extLst>
              <a:ext uri="{FF2B5EF4-FFF2-40B4-BE49-F238E27FC236}">
                <a16:creationId xmlns:a16="http://schemas.microsoft.com/office/drawing/2014/main" id="{FF5C371D-8E62-5F36-FF7F-C1F3AFF3F57B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591130" y="3446221"/>
            <a:ext cx="8721036" cy="74228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Item 1</a:t>
            </a:r>
          </a:p>
          <a:p>
            <a:endParaRPr lang="en-US"/>
          </a:p>
        </p:txBody>
      </p:sp>
      <p:sp>
        <p:nvSpPr>
          <p:cNvPr id="40" name="Text Placeholder 13">
            <a:extLst>
              <a:ext uri="{FF2B5EF4-FFF2-40B4-BE49-F238E27FC236}">
                <a16:creationId xmlns:a16="http://schemas.microsoft.com/office/drawing/2014/main" id="{7778426F-1BD9-066B-53C9-B9AFEEC0276C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609600" y="4469614"/>
            <a:ext cx="8684881" cy="321763"/>
          </a:xfrm>
          <a:prstGeom prst="rect">
            <a:avLst/>
          </a:prstGeom>
        </p:spPr>
        <p:txBody>
          <a:bodyPr lIns="0" tIns="0" rIns="0" bIns="0"/>
          <a:lstStyle>
            <a:lvl1pPr>
              <a:defRPr sz="22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r>
              <a:rPr lang="en-US"/>
              <a:t>Heading </a:t>
            </a:r>
          </a:p>
        </p:txBody>
      </p:sp>
      <p:sp>
        <p:nvSpPr>
          <p:cNvPr id="41" name="Text Placeholder 7">
            <a:extLst>
              <a:ext uri="{FF2B5EF4-FFF2-40B4-BE49-F238E27FC236}">
                <a16:creationId xmlns:a16="http://schemas.microsoft.com/office/drawing/2014/main" id="{CB52CA27-E2C0-4B04-3344-1F984661BA95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591130" y="4873392"/>
            <a:ext cx="8721036" cy="74228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Item 1</a:t>
            </a:r>
          </a:p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086045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Agenda Slide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F7D84EC4-631A-0DE1-5608-34316BA774A4}"/>
              </a:ext>
            </a:extLst>
          </p:cNvPr>
          <p:cNvSpPr/>
          <p:nvPr/>
        </p:nvSpPr>
        <p:spPr>
          <a:xfrm>
            <a:off x="5300132" y="0"/>
            <a:ext cx="6891867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46D4AC69-D1C9-F941-F0FA-6C539D51A515}"/>
              </a:ext>
            </a:extLst>
          </p:cNvPr>
          <p:cNvSpPr/>
          <p:nvPr/>
        </p:nvSpPr>
        <p:spPr>
          <a:xfrm>
            <a:off x="0" y="0"/>
            <a:ext cx="5300133" cy="6858000"/>
          </a:xfrm>
          <a:prstGeom prst="roundRect">
            <a:avLst>
              <a:gd name="adj" fmla="val 4437"/>
            </a:avLst>
          </a:prstGeom>
          <a:solidFill>
            <a:srgbClr val="EFF5F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706CAF2-6D27-0236-5C2D-72C1D5CEA564}"/>
              </a:ext>
            </a:extLst>
          </p:cNvPr>
          <p:cNvGrpSpPr/>
          <p:nvPr/>
        </p:nvGrpSpPr>
        <p:grpSpPr>
          <a:xfrm flipH="1">
            <a:off x="-1457942" y="5081987"/>
            <a:ext cx="4918911" cy="760952"/>
            <a:chOff x="7512658" y="3067745"/>
            <a:chExt cx="4673649" cy="723010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C0C93016-198E-7976-E39F-52D36C863ADF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BD584059-2B73-A7F4-A708-E291463DF8E4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2012-24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0C70430-390C-3DDF-3B5C-1BD45082A7EB}"/>
              </a:ext>
            </a:extLst>
          </p:cNvPr>
          <p:cNvGrpSpPr/>
          <p:nvPr/>
        </p:nvGrpSpPr>
        <p:grpSpPr>
          <a:xfrm rot="10800000">
            <a:off x="-1479069" y="175390"/>
            <a:ext cx="3185148" cy="742841"/>
            <a:chOff x="8200941" y="3816054"/>
            <a:chExt cx="3986871" cy="929819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046DC269-215A-8E47-DDBD-2225384DF05F}"/>
                </a:ext>
              </a:extLst>
            </p:cNvPr>
            <p:cNvSpPr/>
            <p:nvPr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0D68676B-1784-BB38-B533-D209880CCC78}"/>
                </a:ext>
              </a:extLst>
            </p:cNvPr>
            <p:cNvSpPr/>
            <p:nvPr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0D738089-1510-DDC2-AD40-FF30D2C0D248}"/>
                </a:ext>
              </a:extLst>
            </p:cNvPr>
            <p:cNvSpPr/>
            <p:nvPr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5B8431D-4152-D9BA-EBB1-4EF1367A69F2}"/>
              </a:ext>
            </a:extLst>
          </p:cNvPr>
          <p:cNvSpPr/>
          <p:nvPr/>
        </p:nvSpPr>
        <p:spPr>
          <a:xfrm>
            <a:off x="6164263" y="1502298"/>
            <a:ext cx="4088590" cy="61912"/>
          </a:xfrm>
          <a:prstGeom prst="rect">
            <a:avLst/>
          </a:prstGeom>
          <a:solidFill>
            <a:schemeClr val="accent2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</a:pPr>
            <a:endParaRPr lang="en-ID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925BCF0E-473B-CE57-3A37-5DF41FA104A0}"/>
              </a:ext>
            </a:extLst>
          </p:cNvPr>
          <p:cNvSpPr/>
          <p:nvPr/>
        </p:nvSpPr>
        <p:spPr>
          <a:xfrm>
            <a:off x="6164263" y="2977178"/>
            <a:ext cx="4088590" cy="61912"/>
          </a:xfrm>
          <a:prstGeom prst="rect">
            <a:avLst/>
          </a:prstGeom>
          <a:solidFill>
            <a:schemeClr val="accent1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</a:pPr>
            <a:endParaRPr lang="en-ID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22CEB353-DF9C-81C8-4A90-E692DDA64812}"/>
              </a:ext>
            </a:extLst>
          </p:cNvPr>
          <p:cNvSpPr/>
          <p:nvPr/>
        </p:nvSpPr>
        <p:spPr>
          <a:xfrm>
            <a:off x="6164263" y="4452058"/>
            <a:ext cx="4088590" cy="61912"/>
          </a:xfrm>
          <a:prstGeom prst="rect">
            <a:avLst/>
          </a:prstGeom>
          <a:solidFill>
            <a:schemeClr val="accent3"/>
          </a:solidFill>
          <a:ln w="12476" cap="flat">
            <a:noFill/>
            <a:prstDash val="solid"/>
            <a:miter/>
          </a:ln>
        </p:spPr>
        <p:txBody>
          <a:bodyPr rtlCol="0" anchor="ctr"/>
          <a:lstStyle/>
          <a:p>
            <a:pPr>
              <a:buClr>
                <a:srgbClr val="000000"/>
              </a:buClr>
            </a:pPr>
            <a:endParaRPr lang="en-ID" ker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31" name="Text Placeholder 30">
            <a:extLst>
              <a:ext uri="{FF2B5EF4-FFF2-40B4-BE49-F238E27FC236}">
                <a16:creationId xmlns:a16="http://schemas.microsoft.com/office/drawing/2014/main" id="{1BA67C64-3603-0C63-964E-5BCF0A2D5A8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164263" y="1675823"/>
            <a:ext cx="4089400" cy="912812"/>
          </a:xfrm>
          <a:prstGeom prst="rect">
            <a:avLst/>
          </a:prstGeom>
        </p:spPr>
        <p:txBody>
          <a:bodyPr/>
          <a:lstStyle>
            <a:lvl1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2" name="Text Placeholder 30">
            <a:extLst>
              <a:ext uri="{FF2B5EF4-FFF2-40B4-BE49-F238E27FC236}">
                <a16:creationId xmlns:a16="http://schemas.microsoft.com/office/drawing/2014/main" id="{0FEA56F3-60EA-EDC3-5D62-523450B893E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64263" y="3150703"/>
            <a:ext cx="4089400" cy="912812"/>
          </a:xfrm>
          <a:prstGeom prst="rect">
            <a:avLst/>
          </a:prstGeom>
        </p:spPr>
        <p:txBody>
          <a:bodyPr/>
          <a:lstStyle>
            <a:lvl1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3" name="Text Placeholder 30">
            <a:extLst>
              <a:ext uri="{FF2B5EF4-FFF2-40B4-BE49-F238E27FC236}">
                <a16:creationId xmlns:a16="http://schemas.microsoft.com/office/drawing/2014/main" id="{F7E4F656-70EC-28F5-6930-1DF70ED4BB0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164263" y="4625581"/>
            <a:ext cx="4089400" cy="912812"/>
          </a:xfrm>
          <a:prstGeom prst="rect">
            <a:avLst/>
          </a:prstGeom>
        </p:spPr>
        <p:txBody>
          <a:bodyPr/>
          <a:lstStyle>
            <a:lvl1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lang="en-GB" sz="2000" b="0" i="0" u="none" strike="noStrike" kern="0" cap="none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Text Placeholder 12">
            <a:extLst>
              <a:ext uri="{FF2B5EF4-FFF2-40B4-BE49-F238E27FC236}">
                <a16:creationId xmlns:a16="http://schemas.microsoft.com/office/drawing/2014/main" id="{50CBD56B-5A7D-05DE-26D2-D5979314CCD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63528" y="2280861"/>
            <a:ext cx="3911601" cy="1825754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FE135505-B22F-1ECF-1297-58ABD056FA9A}"/>
              </a:ext>
            </a:extLst>
          </p:cNvPr>
          <p:cNvSpPr/>
          <p:nvPr userDrawn="1"/>
        </p:nvSpPr>
        <p:spPr>
          <a:xfrm>
            <a:off x="0" y="0"/>
            <a:ext cx="5300133" cy="6858000"/>
          </a:xfrm>
          <a:prstGeom prst="roundRect">
            <a:avLst>
              <a:gd name="adj" fmla="val 4437"/>
            </a:avLst>
          </a:prstGeom>
          <a:solidFill>
            <a:srgbClr val="EFF5F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61C4371-F7B7-8A99-824D-CD754FB413CA}"/>
              </a:ext>
            </a:extLst>
          </p:cNvPr>
          <p:cNvGrpSpPr/>
          <p:nvPr userDrawn="1"/>
        </p:nvGrpSpPr>
        <p:grpSpPr>
          <a:xfrm flipH="1">
            <a:off x="-1457942" y="5081987"/>
            <a:ext cx="4918911" cy="760952"/>
            <a:chOff x="7512658" y="3067745"/>
            <a:chExt cx="4673649" cy="723010"/>
          </a:xfrm>
        </p:grpSpPr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7489ECFD-E794-AA27-5105-DD9629C184A8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3C3DBEC8-240C-B4A0-8E20-ACA83600F562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5" name="TextBox 20">
            <a:extLst>
              <a:ext uri="{FF2B5EF4-FFF2-40B4-BE49-F238E27FC236}">
                <a16:creationId xmlns:a16="http://schemas.microsoft.com/office/drawing/2014/main" id="{77D46D37-BBE2-E49C-2628-8B9DF188CEF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26" name="Graphic 25">
            <a:extLst>
              <a:ext uri="{FF2B5EF4-FFF2-40B4-BE49-F238E27FC236}">
                <a16:creationId xmlns:a16="http://schemas.microsoft.com/office/drawing/2014/main" id="{ECAB71F0-6A7F-C71F-6DDE-CCA6C648F81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id="{5D179543-485F-5CC2-C130-CB0DEB443CCD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EACC2B48-D768-8981-6552-DDA908F5E6D1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BF975DE-8FDB-7CC7-9BAC-E490DCB07997}"/>
              </a:ext>
            </a:extLst>
          </p:cNvPr>
          <p:cNvGrpSpPr/>
          <p:nvPr userDrawn="1"/>
        </p:nvGrpSpPr>
        <p:grpSpPr>
          <a:xfrm rot="10800000">
            <a:off x="-1479069" y="175390"/>
            <a:ext cx="3185148" cy="742841"/>
            <a:chOff x="8200941" y="3816054"/>
            <a:chExt cx="3986871" cy="929819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15E068D8-257B-FF92-E3FC-E5EFA75568C5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A4E6035D-0C44-2AA2-F269-0322A059342C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CA2E91F5-13B3-F460-55A3-5BD3309E6F2F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6" name="Rectangle 35">
            <a:extLst>
              <a:ext uri="{FF2B5EF4-FFF2-40B4-BE49-F238E27FC236}">
                <a16:creationId xmlns:a16="http://schemas.microsoft.com/office/drawing/2014/main" id="{160751DB-A31E-4411-C938-45720638EF42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41798670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ext Heavy Slide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B4BFFD4F-A8A5-2199-3530-9B8CE83F1270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8CB0DFC2-6E7A-2087-B2FF-C34E229FBC8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8931734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  <a:p>
            <a:endParaRPr lang="en-US"/>
          </a:p>
          <a:p>
            <a:endParaRPr lang="en-US"/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B0A05DA7-88FD-A3E7-6C7A-1AD47399EDA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09599" y="1091338"/>
            <a:ext cx="6438899" cy="200055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30CBCEBF-7ACA-AC32-EB95-90542311AF13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587022" y="1804717"/>
            <a:ext cx="8954313" cy="200055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>
              <a:defRPr sz="1400" b="1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FEEBA25-5EC9-4846-EBC5-350325506C5D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DA1BC57C-3B6B-04CF-084D-178D3DFA9B2C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ACD7F0DC-6C66-FAA0-719B-9C60A19D3EDF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B7C7C40B-E449-5930-988C-507BEA846E97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60268B61-540A-C11F-D538-3E78036B33D2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A34A2325-BFFB-3186-D993-52D895E8D32C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587017" y="2129131"/>
            <a:ext cx="8954312" cy="283666"/>
          </a:xfrm>
          <a:prstGeom prst="rect">
            <a:avLst/>
          </a:prstGeom>
        </p:spPr>
        <p:txBody>
          <a:bodyPr vert="horz" lIns="0" tIns="45720" rIns="91440" bIns="45720" rtlCol="0">
            <a:noAutofit/>
          </a:bodyPr>
          <a:lstStyle>
            <a:lvl1pPr marL="171450" indent="-17145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1450" marR="0" lvl="0" indent="-1714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Lorem Ipsum is simply dummy text</a:t>
            </a:r>
          </a:p>
          <a:p>
            <a:endParaRPr lang="en-US"/>
          </a:p>
        </p:txBody>
      </p:sp>
      <p:sp>
        <p:nvSpPr>
          <p:cNvPr id="42" name="Text Placeholder 9">
            <a:extLst>
              <a:ext uri="{FF2B5EF4-FFF2-40B4-BE49-F238E27FC236}">
                <a16:creationId xmlns:a16="http://schemas.microsoft.com/office/drawing/2014/main" id="{160E316C-2482-01D6-C911-C8A9CC8A213D}"/>
              </a:ext>
            </a:extLst>
          </p:cNvPr>
          <p:cNvSpPr>
            <a:spLocks noGrp="1"/>
          </p:cNvSpPr>
          <p:nvPr>
            <p:ph type="body" sz="quarter" idx="49"/>
          </p:nvPr>
        </p:nvSpPr>
        <p:spPr>
          <a:xfrm>
            <a:off x="587022" y="2831478"/>
            <a:ext cx="8954313" cy="200055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>
              <a:defRPr sz="1400" b="1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3" name="Text Placeholder 7">
            <a:extLst>
              <a:ext uri="{FF2B5EF4-FFF2-40B4-BE49-F238E27FC236}">
                <a16:creationId xmlns:a16="http://schemas.microsoft.com/office/drawing/2014/main" id="{C4A9E7D0-3069-A332-4F2D-3B82CCE61213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587017" y="3155892"/>
            <a:ext cx="8954312" cy="283666"/>
          </a:xfrm>
          <a:prstGeom prst="rect">
            <a:avLst/>
          </a:prstGeom>
        </p:spPr>
        <p:txBody>
          <a:bodyPr vert="horz" lIns="0" tIns="45720" rIns="91440" bIns="45720" rtlCol="0">
            <a:noAutofit/>
          </a:bodyPr>
          <a:lstStyle>
            <a:lvl1pPr marL="171450" indent="-17145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1450" marR="0" lvl="0" indent="-1714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Lorem Ipsum is simply dummy text</a:t>
            </a:r>
          </a:p>
          <a:p>
            <a:endParaRPr lang="en-US"/>
          </a:p>
        </p:txBody>
      </p:sp>
      <p:sp>
        <p:nvSpPr>
          <p:cNvPr id="48" name="Text Placeholder 9">
            <a:extLst>
              <a:ext uri="{FF2B5EF4-FFF2-40B4-BE49-F238E27FC236}">
                <a16:creationId xmlns:a16="http://schemas.microsoft.com/office/drawing/2014/main" id="{A8B92ADD-CF05-2A59-53A0-5971F23ABC5A}"/>
              </a:ext>
            </a:extLst>
          </p:cNvPr>
          <p:cNvSpPr>
            <a:spLocks noGrp="1"/>
          </p:cNvSpPr>
          <p:nvPr>
            <p:ph type="body" sz="quarter" idx="51"/>
          </p:nvPr>
        </p:nvSpPr>
        <p:spPr>
          <a:xfrm>
            <a:off x="587022" y="3854162"/>
            <a:ext cx="8954313" cy="200055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>
              <a:defRPr sz="1400" b="1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9" name="Text Placeholder 7">
            <a:extLst>
              <a:ext uri="{FF2B5EF4-FFF2-40B4-BE49-F238E27FC236}">
                <a16:creationId xmlns:a16="http://schemas.microsoft.com/office/drawing/2014/main" id="{94BDF6E5-DB83-8978-3D43-7B6B9F1800D9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587017" y="4178576"/>
            <a:ext cx="8954312" cy="283666"/>
          </a:xfrm>
          <a:prstGeom prst="rect">
            <a:avLst/>
          </a:prstGeom>
        </p:spPr>
        <p:txBody>
          <a:bodyPr vert="horz" lIns="0" tIns="45720" rIns="91440" bIns="45720" rtlCol="0">
            <a:noAutofit/>
          </a:bodyPr>
          <a:lstStyle>
            <a:lvl1pPr marL="171450" indent="-17145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1450" marR="0" lvl="0" indent="-1714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Lorem Ipsum is simply dummy text</a:t>
            </a:r>
          </a:p>
          <a:p>
            <a:endParaRPr lang="en-US"/>
          </a:p>
        </p:txBody>
      </p:sp>
      <p:sp>
        <p:nvSpPr>
          <p:cNvPr id="50" name="Text Placeholder 9">
            <a:extLst>
              <a:ext uri="{FF2B5EF4-FFF2-40B4-BE49-F238E27FC236}">
                <a16:creationId xmlns:a16="http://schemas.microsoft.com/office/drawing/2014/main" id="{D9606150-E95C-15C8-9DE1-A8142511621A}"/>
              </a:ext>
            </a:extLst>
          </p:cNvPr>
          <p:cNvSpPr>
            <a:spLocks noGrp="1"/>
          </p:cNvSpPr>
          <p:nvPr>
            <p:ph type="body" sz="quarter" idx="53"/>
          </p:nvPr>
        </p:nvSpPr>
        <p:spPr>
          <a:xfrm>
            <a:off x="587022" y="4880903"/>
            <a:ext cx="8954313" cy="200055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>
              <a:defRPr sz="1400" b="1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51" name="Text Placeholder 7">
            <a:extLst>
              <a:ext uri="{FF2B5EF4-FFF2-40B4-BE49-F238E27FC236}">
                <a16:creationId xmlns:a16="http://schemas.microsoft.com/office/drawing/2014/main" id="{B9E1AD7C-5D1B-8273-CBE8-4B5C13110DE4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587017" y="5205317"/>
            <a:ext cx="8954312" cy="283666"/>
          </a:xfrm>
          <a:prstGeom prst="rect">
            <a:avLst/>
          </a:prstGeom>
        </p:spPr>
        <p:txBody>
          <a:bodyPr vert="horz" lIns="0" tIns="45720" rIns="91440" bIns="45720" rtlCol="0">
            <a:noAutofit/>
          </a:bodyPr>
          <a:lstStyle>
            <a:lvl1pPr marL="171450" indent="-17145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1450" marR="0" lvl="0" indent="-1714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/>
              <a:t>Lorem Ipsum is simply dummy text</a:t>
            </a:r>
          </a:p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86769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xt Heavy Slide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>
            <a:extLst>
              <a:ext uri="{FF2B5EF4-FFF2-40B4-BE49-F238E27FC236}">
                <a16:creationId xmlns:a16="http://schemas.microsoft.com/office/drawing/2014/main" id="{DDA7C667-9AB4-C575-EC15-87B8214C93EC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8CB0DFC2-6E7A-2087-B2FF-C34E229FBC8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8931734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  <a:p>
            <a:endParaRPr lang="en-US"/>
          </a:p>
          <a:p>
            <a:endParaRPr lang="en-US"/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F75A72D0-0939-C7DF-40B8-C19F9C7FA2F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09599" y="1091338"/>
            <a:ext cx="6438899" cy="200055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F3C1205-04FE-1D77-4B8F-1883CCEA5588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0C34787D-9800-5FDF-3E02-021CBA0F3E59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CBF341D7-1144-7145-44D9-FED1E31B30F0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4" name="Graphic 13">
            <a:extLst>
              <a:ext uri="{FF2B5EF4-FFF2-40B4-BE49-F238E27FC236}">
                <a16:creationId xmlns:a16="http://schemas.microsoft.com/office/drawing/2014/main" id="{06DA3010-DB06-1B12-CD3F-8724C467F49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ABF191A9-AF68-2CF1-90D2-E204440428A6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E27EAF24-F661-7E4D-E857-AD608B635988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70471837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xt Heavy Slide_4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A3B1FED5-3CAB-C1E7-0A7D-435CAFD538D4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6" name="Text Placeholder 17">
            <a:extLst>
              <a:ext uri="{FF2B5EF4-FFF2-40B4-BE49-F238E27FC236}">
                <a16:creationId xmlns:a16="http://schemas.microsoft.com/office/drawing/2014/main" id="{523C219A-9A31-3DDD-E1E1-253916968C1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61896" y="3505381"/>
            <a:ext cx="2775008" cy="367334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27" name="Text Placeholder 17">
            <a:extLst>
              <a:ext uri="{FF2B5EF4-FFF2-40B4-BE49-F238E27FC236}">
                <a16:creationId xmlns:a16="http://schemas.microsoft.com/office/drawing/2014/main" id="{BB34E3B8-FAB9-41E4-4575-A0AD58F7F80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961896" y="3008844"/>
            <a:ext cx="2775008" cy="174384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2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28" name="Text Placeholder 17">
            <a:extLst>
              <a:ext uri="{FF2B5EF4-FFF2-40B4-BE49-F238E27FC236}">
                <a16:creationId xmlns:a16="http://schemas.microsoft.com/office/drawing/2014/main" id="{663E8BA6-34C0-2D3D-9A99-7EEC59D104A1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708396" y="3505381"/>
            <a:ext cx="2775008" cy="367334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29" name="Text Placeholder 17">
            <a:extLst>
              <a:ext uri="{FF2B5EF4-FFF2-40B4-BE49-F238E27FC236}">
                <a16:creationId xmlns:a16="http://schemas.microsoft.com/office/drawing/2014/main" id="{BB487DEC-8F87-3E79-65EA-4EE3C021ECEB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708396" y="3008844"/>
            <a:ext cx="2775008" cy="174384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2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30" name="Text Placeholder 17">
            <a:extLst>
              <a:ext uri="{FF2B5EF4-FFF2-40B4-BE49-F238E27FC236}">
                <a16:creationId xmlns:a16="http://schemas.microsoft.com/office/drawing/2014/main" id="{8D4E59A1-063A-201A-0DA9-9522C2811A7D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8454896" y="3505381"/>
            <a:ext cx="2775008" cy="367334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1300" b="0" i="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body copy</a:t>
            </a:r>
          </a:p>
        </p:txBody>
      </p:sp>
      <p:sp>
        <p:nvSpPr>
          <p:cNvPr id="31" name="Text Placeholder 17">
            <a:extLst>
              <a:ext uri="{FF2B5EF4-FFF2-40B4-BE49-F238E27FC236}">
                <a16:creationId xmlns:a16="http://schemas.microsoft.com/office/drawing/2014/main" id="{E9568630-396D-774C-8FD4-E2182756CF4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454896" y="3008844"/>
            <a:ext cx="2775008" cy="174384"/>
          </a:xfrm>
          <a:prstGeom prst="rect">
            <a:avLst/>
          </a:prstGeom>
        </p:spPr>
        <p:txBody>
          <a:bodyPr lIns="0" tIns="0" rIns="0" bIns="0"/>
          <a:lstStyle>
            <a:lvl1pPr>
              <a:lnSpc>
                <a:spcPts val="1700"/>
              </a:lnSpc>
              <a:defRPr sz="2000" b="0" i="0" baseline="0">
                <a:solidFill>
                  <a:schemeClr val="tx2"/>
                </a:solidFill>
                <a:latin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enter title</a:t>
            </a:r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id="{B17F3602-1E4F-05CB-37D7-8CE78F97B10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/>
              <a:t>This is the headline</a:t>
            </a:r>
          </a:p>
          <a:p>
            <a:endParaRPr lang="en-US"/>
          </a:p>
          <a:p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51891DF-B246-E9A5-0159-E5C211A6C046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4D20335F-5276-932B-9147-A85DD66AD302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0388928F-1E4D-D650-767C-874A90E99D0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3" name="Graphic 12">
            <a:extLst>
              <a:ext uri="{FF2B5EF4-FFF2-40B4-BE49-F238E27FC236}">
                <a16:creationId xmlns:a16="http://schemas.microsoft.com/office/drawing/2014/main" id="{61D6AFDF-CC67-B6D1-8678-95D511CF825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64F34894-221D-E489-AAA1-7140A0CF3646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491B303C-477A-04B3-7345-C2E7C3BB6661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CEB61E8D-99F6-BACC-2428-D7EB674E3FBC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18914761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xt Heavy Slide_6">
    <p:bg>
      <p:bgPr>
        <a:solidFill>
          <a:srgbClr val="F5F6F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9C361B19-2767-E385-88D5-7F292A0A22C4}"/>
              </a:ext>
            </a:extLst>
          </p:cNvPr>
          <p:cNvSpPr/>
          <p:nvPr userDrawn="1"/>
        </p:nvSpPr>
        <p:spPr>
          <a:xfrm>
            <a:off x="730838" y="897327"/>
            <a:ext cx="7132502" cy="2288083"/>
          </a:xfrm>
          <a:prstGeom prst="rect">
            <a:avLst/>
          </a:prstGeom>
          <a:solidFill>
            <a:srgbClr val="1E5E6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" name="TextBox 20">
            <a:extLst>
              <a:ext uri="{FF2B5EF4-FFF2-40B4-BE49-F238E27FC236}">
                <a16:creationId xmlns:a16="http://schemas.microsoft.com/office/drawing/2014/main" id="{382FB8FE-63EE-5D0F-227A-0BAA9DE127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16" name="Graphic 15">
            <a:extLst>
              <a:ext uri="{FF2B5EF4-FFF2-40B4-BE49-F238E27FC236}">
                <a16:creationId xmlns:a16="http://schemas.microsoft.com/office/drawing/2014/main" id="{1918C6FC-ADA8-98F5-8AB5-A67F4B469B3A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EBE108A7-2CCD-5F00-8284-2F36F9E493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ABFE52C-E326-A19E-C42E-224554CB054B}"/>
              </a:ext>
            </a:extLst>
          </p:cNvPr>
          <p:cNvSpPr/>
          <p:nvPr/>
        </p:nvSpPr>
        <p:spPr>
          <a:xfrm>
            <a:off x="730838" y="897327"/>
            <a:ext cx="7132502" cy="2288083"/>
          </a:xfrm>
          <a:prstGeom prst="rect">
            <a:avLst/>
          </a:prstGeom>
          <a:solidFill>
            <a:srgbClr val="1E5E6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3D3499C4-A386-9C5C-8333-E1C678678922}"/>
              </a:ext>
            </a:extLst>
          </p:cNvPr>
          <p:cNvSpPr/>
          <p:nvPr/>
        </p:nvSpPr>
        <p:spPr>
          <a:xfrm>
            <a:off x="1126073" y="2451796"/>
            <a:ext cx="1600241" cy="1888710"/>
          </a:xfrm>
          <a:prstGeom prst="roundRect">
            <a:avLst>
              <a:gd name="adj" fmla="val 9174"/>
            </a:avLst>
          </a:prstGeom>
          <a:solidFill>
            <a:schemeClr val="bg1"/>
          </a:solidFill>
          <a:ln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8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ts val="168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7FA0D6BC-C3DE-52C1-201D-1095A03FC9B6}"/>
              </a:ext>
            </a:extLst>
          </p:cNvPr>
          <p:cNvSpPr/>
          <p:nvPr/>
        </p:nvSpPr>
        <p:spPr>
          <a:xfrm>
            <a:off x="2868408" y="2451796"/>
            <a:ext cx="1600241" cy="1888710"/>
          </a:xfrm>
          <a:prstGeom prst="roundRect">
            <a:avLst>
              <a:gd name="adj" fmla="val 9174"/>
            </a:avLst>
          </a:prstGeom>
          <a:solidFill>
            <a:schemeClr val="bg1"/>
          </a:solidFill>
          <a:ln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8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ts val="168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75C3C6FA-AD09-2662-2A12-0D5334D8015F}"/>
              </a:ext>
            </a:extLst>
          </p:cNvPr>
          <p:cNvSpPr/>
          <p:nvPr/>
        </p:nvSpPr>
        <p:spPr>
          <a:xfrm>
            <a:off x="4608895" y="2451796"/>
            <a:ext cx="1600241" cy="1888710"/>
          </a:xfrm>
          <a:prstGeom prst="roundRect">
            <a:avLst>
              <a:gd name="adj" fmla="val 9174"/>
            </a:avLst>
          </a:prstGeom>
          <a:solidFill>
            <a:schemeClr val="bg1"/>
          </a:solidFill>
          <a:ln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8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ts val="168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ECE56EC9-6642-A67C-B966-DCF7B13E8744}"/>
              </a:ext>
            </a:extLst>
          </p:cNvPr>
          <p:cNvGrpSpPr/>
          <p:nvPr/>
        </p:nvGrpSpPr>
        <p:grpSpPr>
          <a:xfrm>
            <a:off x="9163164" y="479839"/>
            <a:ext cx="3028836" cy="1120031"/>
            <a:chOff x="7241828" y="856922"/>
            <a:chExt cx="4944479" cy="1828415"/>
          </a:xfrm>
        </p:grpSpPr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C3108390-85BF-2BE0-8EAA-B0AFA19439C3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5376AE47-FFDE-04FE-A3C8-72CC62F09412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21EE28F9-FE7A-EE7D-92F2-5604783BD8CF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64FB9CF1-000E-82D1-54C6-F2E1E45E85A8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2DE1402F-3804-75B2-D003-4ABC94EC329B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80812231-5B54-AEB4-4863-D3FDE71848F0}"/>
              </a:ext>
            </a:extLst>
          </p:cNvPr>
          <p:cNvGrpSpPr/>
          <p:nvPr/>
        </p:nvGrpSpPr>
        <p:grpSpPr>
          <a:xfrm>
            <a:off x="9547357" y="5875758"/>
            <a:ext cx="2656218" cy="982242"/>
            <a:chOff x="9535782" y="3038702"/>
            <a:chExt cx="2656218" cy="982242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5FF64203-010F-D039-57FD-E967CB0EA7A0}"/>
                </a:ext>
              </a:extLst>
            </p:cNvPr>
            <p:cNvSpPr/>
            <p:nvPr/>
          </p:nvSpPr>
          <p:spPr>
            <a:xfrm>
              <a:off x="10283894" y="3038702"/>
              <a:ext cx="1908106" cy="388434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32F05F9D-CCB0-4FB2-4426-DB87458DD5D4}"/>
                </a:ext>
              </a:extLst>
            </p:cNvPr>
            <p:cNvSpPr/>
            <p:nvPr/>
          </p:nvSpPr>
          <p:spPr>
            <a:xfrm>
              <a:off x="10338957" y="3083214"/>
              <a:ext cx="1853042" cy="299344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276C9686-9B32-3B65-704E-12EA4A7EB4A7}"/>
                </a:ext>
              </a:extLst>
            </p:cNvPr>
            <p:cNvSpPr/>
            <p:nvPr/>
          </p:nvSpPr>
          <p:spPr>
            <a:xfrm>
              <a:off x="9535782" y="3632537"/>
              <a:ext cx="1468155" cy="388407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33FE362E-689C-66D2-5B06-6F6A0D75D79F}"/>
                </a:ext>
              </a:extLst>
            </p:cNvPr>
            <p:cNvSpPr/>
            <p:nvPr/>
          </p:nvSpPr>
          <p:spPr>
            <a:xfrm>
              <a:off x="11661285" y="3632550"/>
              <a:ext cx="530715" cy="388367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6753BD48-80BD-4AC6-1119-33C4BE5C63D9}"/>
                </a:ext>
              </a:extLst>
            </p:cNvPr>
            <p:cNvSpPr/>
            <p:nvPr/>
          </p:nvSpPr>
          <p:spPr>
            <a:xfrm>
              <a:off x="9590805" y="3677067"/>
              <a:ext cx="1357545" cy="299344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2" name="Text Placeholder 31">
            <a:extLst>
              <a:ext uri="{FF2B5EF4-FFF2-40B4-BE49-F238E27FC236}">
                <a16:creationId xmlns:a16="http://schemas.microsoft.com/office/drawing/2014/main" id="{15904CA0-F91F-0EB7-CB4E-186793191D7C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1245129" y="2673350"/>
            <a:ext cx="1362127" cy="1446213"/>
          </a:xfrm>
          <a:prstGeom prst="rect">
            <a:avLst/>
          </a:prstGeom>
        </p:spPr>
        <p:txBody>
          <a:bodyPr/>
          <a:lstStyle>
            <a:lvl1pPr>
              <a:defRPr kumimoji="0" lang="en-US" sz="1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marL="0" marR="0" lvl="0" indent="0" algn="ctr" defTabSz="914400" rtl="0" eaLnBrk="1" fontAlgn="auto" latinLnBrk="0" hangingPunct="1">
              <a:lnSpc>
                <a:spcPts val="168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34" name="Text Placeholder 31">
            <a:extLst>
              <a:ext uri="{FF2B5EF4-FFF2-40B4-BE49-F238E27FC236}">
                <a16:creationId xmlns:a16="http://schemas.microsoft.com/office/drawing/2014/main" id="{038FA14E-F650-3100-F2D6-5F7943FDE92E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2981331" y="2673350"/>
            <a:ext cx="1362127" cy="1446213"/>
          </a:xfrm>
          <a:prstGeom prst="rect">
            <a:avLst/>
          </a:prstGeom>
        </p:spPr>
        <p:txBody>
          <a:bodyPr/>
          <a:lstStyle>
            <a:lvl1pPr>
              <a:defRPr kumimoji="0" lang="en-US" sz="1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marL="0" marR="0" lvl="0" indent="0" algn="ctr" defTabSz="914400" rtl="0" eaLnBrk="1" fontAlgn="auto" latinLnBrk="0" hangingPunct="1">
              <a:lnSpc>
                <a:spcPts val="168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35" name="Text Placeholder 31">
            <a:extLst>
              <a:ext uri="{FF2B5EF4-FFF2-40B4-BE49-F238E27FC236}">
                <a16:creationId xmlns:a16="http://schemas.microsoft.com/office/drawing/2014/main" id="{59EBA84E-4F82-0C70-3C16-23CAF928742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729108" y="2673350"/>
            <a:ext cx="1362127" cy="1446213"/>
          </a:xfrm>
          <a:prstGeom prst="rect">
            <a:avLst/>
          </a:prstGeom>
        </p:spPr>
        <p:txBody>
          <a:bodyPr/>
          <a:lstStyle>
            <a:lvl1pPr>
              <a:defRPr kumimoji="0" lang="en-US" sz="1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marL="0" marR="0" lvl="0" indent="0" algn="ctr" defTabSz="914400" rtl="0" eaLnBrk="1" fontAlgn="auto" latinLnBrk="0" hangingPunct="1">
              <a:lnSpc>
                <a:spcPts val="168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38" name="Picture Placeholder 36">
            <a:extLst>
              <a:ext uri="{FF2B5EF4-FFF2-40B4-BE49-F238E27FC236}">
                <a16:creationId xmlns:a16="http://schemas.microsoft.com/office/drawing/2014/main" id="{561AE862-FECE-B767-17AD-3DAA606F82D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435968" y="2451796"/>
            <a:ext cx="5416063" cy="3290192"/>
          </a:xfrm>
          <a:prstGeom prst="rect">
            <a:avLst/>
          </a:prstGeom>
        </p:spPr>
        <p:txBody>
          <a:bodyPr/>
          <a:lstStyle/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4" name="Text Placeholder 12">
            <a:extLst>
              <a:ext uri="{FF2B5EF4-FFF2-40B4-BE49-F238E27FC236}">
                <a16:creationId xmlns:a16="http://schemas.microsoft.com/office/drawing/2014/main" id="{113019CF-6867-6989-8DDA-2CA99EB474B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61992" y="1347561"/>
            <a:ext cx="5090823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31070151-A83C-54D1-F97F-B65AE335DFB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080B6058-4F8F-D0F6-33C5-5CBA1B1E8537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22CA8781-5089-3189-1906-13C1BBB2FA87}"/>
              </a:ext>
            </a:extLst>
          </p:cNvPr>
          <p:cNvGrpSpPr/>
          <p:nvPr userDrawn="1"/>
        </p:nvGrpSpPr>
        <p:grpSpPr>
          <a:xfrm>
            <a:off x="9163164" y="479839"/>
            <a:ext cx="3028836" cy="1120031"/>
            <a:chOff x="7241828" y="856922"/>
            <a:chExt cx="4944479" cy="1828415"/>
          </a:xfrm>
        </p:grpSpPr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B834AB4E-1507-8E61-6CF1-6F668B4C8D6C}"/>
                </a:ext>
              </a:extLst>
            </p:cNvPr>
            <p:cNvSpPr/>
            <p:nvPr/>
          </p:nvSpPr>
          <p:spPr>
            <a:xfrm>
              <a:off x="8634418" y="856922"/>
              <a:ext cx="3551888" cy="723060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4DA3D183-1918-879D-54A3-F7C1D22A993E}"/>
                </a:ext>
              </a:extLst>
            </p:cNvPr>
            <p:cNvSpPr/>
            <p:nvPr/>
          </p:nvSpPr>
          <p:spPr>
            <a:xfrm>
              <a:off x="8736917" y="939779"/>
              <a:ext cx="3449389" cy="557221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6BDA8550-C955-E497-6368-55ECDD62DCD9}"/>
                </a:ext>
              </a:extLst>
            </p:cNvPr>
            <p:cNvSpPr/>
            <p:nvPr/>
          </p:nvSpPr>
          <p:spPr>
            <a:xfrm>
              <a:off x="7241828" y="1962327"/>
              <a:ext cx="2732931" cy="723010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9026BD9F-3082-133F-63D3-574A6E6CAD45}"/>
                </a:ext>
              </a:extLst>
            </p:cNvPr>
            <p:cNvSpPr/>
            <p:nvPr/>
          </p:nvSpPr>
          <p:spPr>
            <a:xfrm>
              <a:off x="11198395" y="1962352"/>
              <a:ext cx="987912" cy="722935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4DEB8517-08C7-AF3E-65E0-10DB3645A3B7}"/>
                </a:ext>
              </a:extLst>
            </p:cNvPr>
            <p:cNvSpPr/>
            <p:nvPr/>
          </p:nvSpPr>
          <p:spPr>
            <a:xfrm>
              <a:off x="7344252" y="2045222"/>
              <a:ext cx="2527034" cy="557221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E9D6ECD5-85D0-2122-0158-B4609E4C1AC8}"/>
              </a:ext>
            </a:extLst>
          </p:cNvPr>
          <p:cNvGrpSpPr/>
          <p:nvPr userDrawn="1"/>
        </p:nvGrpSpPr>
        <p:grpSpPr>
          <a:xfrm>
            <a:off x="9547357" y="5875758"/>
            <a:ext cx="2656218" cy="982242"/>
            <a:chOff x="9535782" y="3038702"/>
            <a:chExt cx="2656218" cy="982242"/>
          </a:xfrm>
        </p:grpSpPr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78D26C6D-4970-3256-76F2-433C5E6F2DBE}"/>
                </a:ext>
              </a:extLst>
            </p:cNvPr>
            <p:cNvSpPr/>
            <p:nvPr/>
          </p:nvSpPr>
          <p:spPr>
            <a:xfrm>
              <a:off x="10283894" y="3038702"/>
              <a:ext cx="1908106" cy="388434"/>
            </a:xfrm>
            <a:custGeom>
              <a:avLst/>
              <a:gdLst>
                <a:gd name="connsiteX0" fmla="*/ 3551889 w 3551888"/>
                <a:gd name="connsiteY0" fmla="*/ 723061 h 723060"/>
                <a:gd name="connsiteX1" fmla="*/ 360682 w 3551888"/>
                <a:gd name="connsiteY1" fmla="*/ 723061 h 723060"/>
                <a:gd name="connsiteX2" fmla="*/ 0 w 3551888"/>
                <a:gd name="connsiteY2" fmla="*/ 361468 h 723060"/>
                <a:gd name="connsiteX3" fmla="*/ 105620 w 3551888"/>
                <a:gd name="connsiteY3" fmla="*/ 105887 h 723060"/>
                <a:gd name="connsiteX4" fmla="*/ 360682 w 3551888"/>
                <a:gd name="connsiteY4" fmla="*/ 0 h 723060"/>
                <a:gd name="connsiteX5" fmla="*/ 3551889 w 3551888"/>
                <a:gd name="connsiteY5" fmla="*/ 0 h 72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1888" h="723060">
                  <a:moveTo>
                    <a:pt x="3551889" y="723061"/>
                  </a:moveTo>
                  <a:lnTo>
                    <a:pt x="360682" y="723061"/>
                  </a:lnTo>
                  <a:cubicBezTo>
                    <a:pt x="161427" y="723061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4" y="0"/>
                    <a:pt x="360682" y="0"/>
                  </a:cubicBezTo>
                  <a:lnTo>
                    <a:pt x="3551889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B43CF715-61AE-8BD7-691B-617CE768C9E0}"/>
                </a:ext>
              </a:extLst>
            </p:cNvPr>
            <p:cNvSpPr/>
            <p:nvPr/>
          </p:nvSpPr>
          <p:spPr>
            <a:xfrm>
              <a:off x="10338957" y="3083214"/>
              <a:ext cx="1853042" cy="299344"/>
            </a:xfrm>
            <a:custGeom>
              <a:avLst/>
              <a:gdLst>
                <a:gd name="connsiteX0" fmla="*/ 3449390 w 3449389"/>
                <a:gd name="connsiteY0" fmla="*/ 0 h 557221"/>
                <a:gd name="connsiteX1" fmla="*/ 3449390 w 3449389"/>
                <a:gd name="connsiteY1" fmla="*/ 557221 h 557221"/>
                <a:gd name="connsiteX2" fmla="*/ 277909 w 3449389"/>
                <a:gd name="connsiteY2" fmla="*/ 557221 h 557221"/>
                <a:gd name="connsiteX3" fmla="*/ 0 w 3449389"/>
                <a:gd name="connsiteY3" fmla="*/ 278611 h 557221"/>
                <a:gd name="connsiteX4" fmla="*/ 81400 w 3449389"/>
                <a:gd name="connsiteY4" fmla="*/ 81606 h 557221"/>
                <a:gd name="connsiteX5" fmla="*/ 277909 w 3449389"/>
                <a:gd name="connsiteY5" fmla="*/ 0 h 557221"/>
                <a:gd name="connsiteX6" fmla="*/ 3449390 w 3449389"/>
                <a:gd name="connsiteY6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9389" h="557221">
                  <a:moveTo>
                    <a:pt x="3449390" y="0"/>
                  </a:moveTo>
                  <a:lnTo>
                    <a:pt x="3449390" y="557221"/>
                  </a:lnTo>
                  <a:lnTo>
                    <a:pt x="277909" y="557221"/>
                  </a:lnTo>
                  <a:cubicBezTo>
                    <a:pt x="124347" y="557221"/>
                    <a:pt x="0" y="432560"/>
                    <a:pt x="0" y="278611"/>
                  </a:cubicBezTo>
                  <a:cubicBezTo>
                    <a:pt x="0" y="201636"/>
                    <a:pt x="31087" y="132046"/>
                    <a:pt x="81400" y="81606"/>
                  </a:cubicBezTo>
                  <a:cubicBezTo>
                    <a:pt x="131589" y="31165"/>
                    <a:pt x="201128" y="0"/>
                    <a:pt x="277909" y="0"/>
                  </a:cubicBezTo>
                  <a:lnTo>
                    <a:pt x="3449390" y="0"/>
                  </a:lnTo>
                  <a:close/>
                </a:path>
              </a:pathLst>
            </a:custGeom>
            <a:solidFill>
              <a:schemeClr val="accent3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48C208B6-1070-C0AA-FF9B-B538498A2414}"/>
                </a:ext>
              </a:extLst>
            </p:cNvPr>
            <p:cNvSpPr/>
            <p:nvPr/>
          </p:nvSpPr>
          <p:spPr>
            <a:xfrm>
              <a:off x="9535782" y="3632537"/>
              <a:ext cx="1468155" cy="388407"/>
            </a:xfrm>
            <a:custGeom>
              <a:avLst/>
              <a:gdLst>
                <a:gd name="connsiteX0" fmla="*/ 360595 w 2732931"/>
                <a:gd name="connsiteY0" fmla="*/ 0 h 723010"/>
                <a:gd name="connsiteX1" fmla="*/ 2372337 w 2732931"/>
                <a:gd name="connsiteY1" fmla="*/ 0 h 723010"/>
                <a:gd name="connsiteX2" fmla="*/ 2732932 w 2732931"/>
                <a:gd name="connsiteY2" fmla="*/ 361505 h 723010"/>
                <a:gd name="connsiteX3" fmla="*/ 2732932 w 2732931"/>
                <a:gd name="connsiteY3" fmla="*/ 361505 h 723010"/>
                <a:gd name="connsiteX4" fmla="*/ 2372337 w 2732931"/>
                <a:gd name="connsiteY4" fmla="*/ 723011 h 723010"/>
                <a:gd name="connsiteX5" fmla="*/ 360595 w 2732931"/>
                <a:gd name="connsiteY5" fmla="*/ 723011 h 723010"/>
                <a:gd name="connsiteX6" fmla="*/ 0 w 2732931"/>
                <a:gd name="connsiteY6" fmla="*/ 361505 h 723010"/>
                <a:gd name="connsiteX7" fmla="*/ 0 w 2732931"/>
                <a:gd name="connsiteY7" fmla="*/ 361505 h 723010"/>
                <a:gd name="connsiteX8" fmla="*/ 360595 w 2732931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2931" h="723010">
                  <a:moveTo>
                    <a:pt x="360595" y="0"/>
                  </a:moveTo>
                  <a:lnTo>
                    <a:pt x="2372337" y="0"/>
                  </a:lnTo>
                  <a:cubicBezTo>
                    <a:pt x="2571493" y="0"/>
                    <a:pt x="2732932" y="161847"/>
                    <a:pt x="2732932" y="361505"/>
                  </a:cubicBezTo>
                  <a:lnTo>
                    <a:pt x="2732932" y="361505"/>
                  </a:lnTo>
                  <a:cubicBezTo>
                    <a:pt x="2732932" y="561164"/>
                    <a:pt x="2571493" y="723011"/>
                    <a:pt x="2372337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47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730A9182-7BFE-3FBD-57A0-60C4B6D6DC8B}"/>
                </a:ext>
              </a:extLst>
            </p:cNvPr>
            <p:cNvSpPr/>
            <p:nvPr/>
          </p:nvSpPr>
          <p:spPr>
            <a:xfrm>
              <a:off x="11661285" y="3632550"/>
              <a:ext cx="530715" cy="388367"/>
            </a:xfrm>
            <a:custGeom>
              <a:avLst/>
              <a:gdLst>
                <a:gd name="connsiteX0" fmla="*/ 987912 w 987912"/>
                <a:gd name="connsiteY0" fmla="*/ 722936 h 722935"/>
                <a:gd name="connsiteX1" fmla="*/ 360682 w 987912"/>
                <a:gd name="connsiteY1" fmla="*/ 722936 h 722935"/>
                <a:gd name="connsiteX2" fmla="*/ 0 w 987912"/>
                <a:gd name="connsiteY2" fmla="*/ 361468 h 722935"/>
                <a:gd name="connsiteX3" fmla="*/ 105620 w 987912"/>
                <a:gd name="connsiteY3" fmla="*/ 105887 h 722935"/>
                <a:gd name="connsiteX4" fmla="*/ 360682 w 987912"/>
                <a:gd name="connsiteY4" fmla="*/ 0 h 722935"/>
                <a:gd name="connsiteX5" fmla="*/ 987912 w 9879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912" h="722935">
                  <a:moveTo>
                    <a:pt x="987912" y="722936"/>
                  </a:moveTo>
                  <a:lnTo>
                    <a:pt x="360682" y="722936"/>
                  </a:lnTo>
                  <a:cubicBezTo>
                    <a:pt x="161427" y="722936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682" y="0"/>
                  </a:cubicBezTo>
                  <a:lnTo>
                    <a:pt x="987912" y="0"/>
                  </a:lnTo>
                </a:path>
              </a:pathLst>
            </a:custGeom>
            <a:noFill/>
            <a:ln w="12476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447072A3-CA49-621C-5F55-EF42B7D6E1BC}"/>
                </a:ext>
              </a:extLst>
            </p:cNvPr>
            <p:cNvSpPr/>
            <p:nvPr/>
          </p:nvSpPr>
          <p:spPr>
            <a:xfrm>
              <a:off x="9590805" y="3677067"/>
              <a:ext cx="1357545" cy="299344"/>
            </a:xfrm>
            <a:custGeom>
              <a:avLst/>
              <a:gdLst>
                <a:gd name="connsiteX0" fmla="*/ 277909 w 2527034"/>
                <a:gd name="connsiteY0" fmla="*/ 0 h 557221"/>
                <a:gd name="connsiteX1" fmla="*/ 2249126 w 2527034"/>
                <a:gd name="connsiteY1" fmla="*/ 0 h 557221"/>
                <a:gd name="connsiteX2" fmla="*/ 2527035 w 2527034"/>
                <a:gd name="connsiteY2" fmla="*/ 278610 h 557221"/>
                <a:gd name="connsiteX3" fmla="*/ 2527035 w 2527034"/>
                <a:gd name="connsiteY3" fmla="*/ 278610 h 557221"/>
                <a:gd name="connsiteX4" fmla="*/ 2249126 w 2527034"/>
                <a:gd name="connsiteY4" fmla="*/ 557221 h 557221"/>
                <a:gd name="connsiteX5" fmla="*/ 277909 w 2527034"/>
                <a:gd name="connsiteY5" fmla="*/ 557221 h 557221"/>
                <a:gd name="connsiteX6" fmla="*/ 0 w 2527034"/>
                <a:gd name="connsiteY6" fmla="*/ 278610 h 557221"/>
                <a:gd name="connsiteX7" fmla="*/ 0 w 2527034"/>
                <a:gd name="connsiteY7" fmla="*/ 278610 h 557221"/>
                <a:gd name="connsiteX8" fmla="*/ 277909 w 2527034"/>
                <a:gd name="connsiteY8" fmla="*/ 0 h 55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034" h="557221">
                  <a:moveTo>
                    <a:pt x="277909" y="0"/>
                  </a:moveTo>
                  <a:lnTo>
                    <a:pt x="2249126" y="0"/>
                  </a:lnTo>
                  <a:cubicBezTo>
                    <a:pt x="2402612" y="0"/>
                    <a:pt x="2527035" y="124736"/>
                    <a:pt x="2527035" y="278610"/>
                  </a:cubicBezTo>
                  <a:lnTo>
                    <a:pt x="2527035" y="278610"/>
                  </a:lnTo>
                  <a:cubicBezTo>
                    <a:pt x="2527035" y="432485"/>
                    <a:pt x="2402612" y="557221"/>
                    <a:pt x="2249126" y="557221"/>
                  </a:cubicBezTo>
                  <a:lnTo>
                    <a:pt x="277909" y="557221"/>
                  </a:lnTo>
                  <a:cubicBezTo>
                    <a:pt x="124422" y="557221"/>
                    <a:pt x="0" y="432485"/>
                    <a:pt x="0" y="278610"/>
                  </a:cubicBezTo>
                  <a:lnTo>
                    <a:pt x="0" y="278610"/>
                  </a:lnTo>
                  <a:cubicBezTo>
                    <a:pt x="-12" y="124736"/>
                    <a:pt x="124422" y="0"/>
                    <a:pt x="277909" y="0"/>
                  </a:cubicBezTo>
                  <a:close/>
                </a:path>
              </a:pathLst>
            </a:custGeom>
            <a:solidFill>
              <a:schemeClr val="accent1"/>
            </a:solidFill>
            <a:ln w="124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54404782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xt Heavy Slide_8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Rectangle 33">
            <a:extLst>
              <a:ext uri="{FF2B5EF4-FFF2-40B4-BE49-F238E27FC236}">
                <a16:creationId xmlns:a16="http://schemas.microsoft.com/office/drawing/2014/main" id="{060D6454-B668-4479-5523-5849613A26EA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C7977220-A962-4F65-AE66-FB09A519D32A}"/>
              </a:ext>
            </a:extLst>
          </p:cNvPr>
          <p:cNvGrpSpPr/>
          <p:nvPr/>
        </p:nvGrpSpPr>
        <p:grpSpPr>
          <a:xfrm rot="10800000">
            <a:off x="-1341059" y="5212079"/>
            <a:ext cx="3391274" cy="525812"/>
            <a:chOff x="7573955" y="3084660"/>
            <a:chExt cx="4515315" cy="700093"/>
          </a:xfrm>
        </p:grpSpPr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38A657CD-D45E-C7A6-FF13-9A347703DC4E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DE5FC5FA-3092-A105-95BA-EACCA3CFF58E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16834A73-32DE-4F0E-0D77-DCE620BC5566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83CA6FE9-4030-04DA-BE78-A33A2D652B64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81" name="Text Placeholder 80">
            <a:extLst>
              <a:ext uri="{FF2B5EF4-FFF2-40B4-BE49-F238E27FC236}">
                <a16:creationId xmlns:a16="http://schemas.microsoft.com/office/drawing/2014/main" id="{F26B8175-32E5-F293-CE6F-E010E437F939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1719618" y="2238284"/>
            <a:ext cx="2093196" cy="828675"/>
          </a:xfrm>
          <a:prstGeom prst="rect">
            <a:avLst/>
          </a:prstGeom>
        </p:spPr>
        <p:txBody>
          <a:bodyPr/>
          <a:lstStyle>
            <a:lvl1pPr>
              <a:defRPr kumimoji="0" lang="en-GB" sz="1800" b="1" i="0" u="none" strike="noStrike" kern="0" cap="none" spc="0" normalizeH="0" baseline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82" name="Text Placeholder 80">
            <a:extLst>
              <a:ext uri="{FF2B5EF4-FFF2-40B4-BE49-F238E27FC236}">
                <a16:creationId xmlns:a16="http://schemas.microsoft.com/office/drawing/2014/main" id="{C4214AFA-C343-A904-B09D-BDC9D2447A9E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74175" y="2238284"/>
            <a:ext cx="2093196" cy="828675"/>
          </a:xfrm>
          <a:prstGeom prst="rect">
            <a:avLst/>
          </a:prstGeom>
        </p:spPr>
        <p:txBody>
          <a:bodyPr/>
          <a:lstStyle>
            <a:lvl1pPr>
              <a:defRPr kumimoji="0" lang="en-GB" sz="1800" b="1" i="0" u="none" strike="noStrike" kern="0" cap="none" spc="0" normalizeH="0" baseline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83" name="Text Placeholder 80">
            <a:extLst>
              <a:ext uri="{FF2B5EF4-FFF2-40B4-BE49-F238E27FC236}">
                <a16:creationId xmlns:a16="http://schemas.microsoft.com/office/drawing/2014/main" id="{44BD801B-718E-BBE9-FFD9-DD14FBDDBC5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9423030" y="2238284"/>
            <a:ext cx="2093196" cy="828675"/>
          </a:xfrm>
          <a:prstGeom prst="rect">
            <a:avLst/>
          </a:prstGeom>
        </p:spPr>
        <p:txBody>
          <a:bodyPr/>
          <a:lstStyle>
            <a:lvl1pPr>
              <a:defRPr kumimoji="0" lang="en-GB" sz="1800" b="1" i="0" u="none" strike="noStrike" kern="0" cap="none" spc="0" normalizeH="0" baseline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84" name="Text Placeholder 80">
            <a:extLst>
              <a:ext uri="{FF2B5EF4-FFF2-40B4-BE49-F238E27FC236}">
                <a16:creationId xmlns:a16="http://schemas.microsoft.com/office/drawing/2014/main" id="{D8063B22-FF72-7A59-D726-F618391C241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3660099" y="3767500"/>
            <a:ext cx="2093196" cy="828675"/>
          </a:xfrm>
          <a:prstGeom prst="rect">
            <a:avLst/>
          </a:prstGeom>
        </p:spPr>
        <p:txBody>
          <a:bodyPr/>
          <a:lstStyle>
            <a:lvl1pPr>
              <a:defRPr kumimoji="0" lang="en-GB" sz="1800" b="1" i="0" u="none" strike="noStrike" kern="0" cap="none" spc="0" normalizeH="0" baseline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85" name="Text Placeholder 80">
            <a:extLst>
              <a:ext uri="{FF2B5EF4-FFF2-40B4-BE49-F238E27FC236}">
                <a16:creationId xmlns:a16="http://schemas.microsoft.com/office/drawing/2014/main" id="{D1305D53-299F-5232-B872-C6A7391A809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534129" y="3767500"/>
            <a:ext cx="2093196" cy="828675"/>
          </a:xfrm>
          <a:prstGeom prst="rect">
            <a:avLst/>
          </a:prstGeom>
        </p:spPr>
        <p:txBody>
          <a:bodyPr/>
          <a:lstStyle>
            <a:lvl1pPr>
              <a:defRPr kumimoji="0" lang="en-GB" sz="1800" b="1" i="0" u="none" strike="noStrike" kern="0" cap="none" spc="0" normalizeH="0" baseline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GB"/>
              <a:t>Click to edit Master text styles</a:t>
            </a:r>
          </a:p>
        </p:txBody>
      </p:sp>
      <p:sp>
        <p:nvSpPr>
          <p:cNvPr id="2" name="Picture Placeholder 31">
            <a:extLst>
              <a:ext uri="{FF2B5EF4-FFF2-40B4-BE49-F238E27FC236}">
                <a16:creationId xmlns:a16="http://schemas.microsoft.com/office/drawing/2014/main" id="{BA5F1D27-A023-0E25-53E8-ADA141FB17B9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691963" y="2357870"/>
            <a:ext cx="733425" cy="636587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3" name="Picture Placeholder 31">
            <a:extLst>
              <a:ext uri="{FF2B5EF4-FFF2-40B4-BE49-F238E27FC236}">
                <a16:creationId xmlns:a16="http://schemas.microsoft.com/office/drawing/2014/main" id="{1078E730-D5EC-86DC-9718-D3BDCE616F78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4544325" y="2357870"/>
            <a:ext cx="733425" cy="636587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18" name="Picture Placeholder 31">
            <a:extLst>
              <a:ext uri="{FF2B5EF4-FFF2-40B4-BE49-F238E27FC236}">
                <a16:creationId xmlns:a16="http://schemas.microsoft.com/office/drawing/2014/main" id="{28EBEC50-59F4-1300-9098-40000EA43B1C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8396686" y="2357870"/>
            <a:ext cx="733425" cy="636587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19" name="Picture Placeholder 31">
            <a:extLst>
              <a:ext uri="{FF2B5EF4-FFF2-40B4-BE49-F238E27FC236}">
                <a16:creationId xmlns:a16="http://schemas.microsoft.com/office/drawing/2014/main" id="{F46CEEF8-7F46-4CA6-75B1-9FD003FC6F46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2629146" y="3863545"/>
            <a:ext cx="733425" cy="636587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20" name="Picture Placeholder 31">
            <a:extLst>
              <a:ext uri="{FF2B5EF4-FFF2-40B4-BE49-F238E27FC236}">
                <a16:creationId xmlns:a16="http://schemas.microsoft.com/office/drawing/2014/main" id="{4BB1259A-6839-C41D-E182-9F446F37A36C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6506474" y="3863545"/>
            <a:ext cx="733425" cy="636587"/>
          </a:xfrm>
          <a:prstGeom prst="rect">
            <a:avLst/>
          </a:prstGeom>
        </p:spPr>
        <p:txBody>
          <a:bodyPr/>
          <a:lstStyle>
            <a:lvl1pPr>
              <a:defRPr sz="1050"/>
            </a:lvl1pPr>
          </a:lstStyle>
          <a:p>
            <a:r>
              <a:rPr lang="en-GB"/>
              <a:t>Click icon to add picture</a:t>
            </a:r>
            <a:endParaRPr lang="en-US"/>
          </a:p>
        </p:txBody>
      </p:sp>
      <p:sp>
        <p:nvSpPr>
          <p:cNvPr id="23" name="Text Placeholder 12">
            <a:extLst>
              <a:ext uri="{FF2B5EF4-FFF2-40B4-BE49-F238E27FC236}">
                <a16:creationId xmlns:a16="http://schemas.microsoft.com/office/drawing/2014/main" id="{B8095493-B2B3-9F7B-3036-7F92EE76AE9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84105692-FF81-1AF7-A31D-1945078247AE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86A7D5B8-C1DE-A7F5-EAB9-98C185A6E8BB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31078ED7-F772-FB87-B39F-F678A02E0256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B69AEAC2-2A7A-E65D-D46A-93ECF7E09C5F}"/>
              </a:ext>
            </a:extLst>
          </p:cNvPr>
          <p:cNvGrpSpPr/>
          <p:nvPr userDrawn="1"/>
        </p:nvGrpSpPr>
        <p:grpSpPr>
          <a:xfrm rot="10800000">
            <a:off x="-1341059" y="5212079"/>
            <a:ext cx="3391274" cy="525812"/>
            <a:chOff x="7573955" y="3084660"/>
            <a:chExt cx="4515315" cy="700093"/>
          </a:xfrm>
        </p:grpSpPr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2E6BE747-9E34-024A-6FB6-0668023D0257}"/>
                </a:ext>
              </a:extLst>
            </p:cNvPr>
            <p:cNvSpPr/>
            <p:nvPr/>
          </p:nvSpPr>
          <p:spPr>
            <a:xfrm>
              <a:off x="7573955" y="3084660"/>
              <a:ext cx="4515315" cy="700093"/>
            </a:xfrm>
            <a:custGeom>
              <a:avLst/>
              <a:gdLst>
                <a:gd name="connsiteX0" fmla="*/ 350039 w 4515315"/>
                <a:gd name="connsiteY0" fmla="*/ 0 h 700093"/>
                <a:gd name="connsiteX1" fmla="*/ 4165276 w 4515315"/>
                <a:gd name="connsiteY1" fmla="*/ 0 h 700093"/>
                <a:gd name="connsiteX2" fmla="*/ 4515316 w 4515315"/>
                <a:gd name="connsiteY2" fmla="*/ 350047 h 700093"/>
                <a:gd name="connsiteX3" fmla="*/ 4515316 w 4515315"/>
                <a:gd name="connsiteY3" fmla="*/ 350047 h 700093"/>
                <a:gd name="connsiteX4" fmla="*/ 4165276 w 4515315"/>
                <a:gd name="connsiteY4" fmla="*/ 700094 h 700093"/>
                <a:gd name="connsiteX5" fmla="*/ 350039 w 4515315"/>
                <a:gd name="connsiteY5" fmla="*/ 700094 h 700093"/>
                <a:gd name="connsiteX6" fmla="*/ 0 w 4515315"/>
                <a:gd name="connsiteY6" fmla="*/ 350047 h 700093"/>
                <a:gd name="connsiteX7" fmla="*/ 0 w 4515315"/>
                <a:gd name="connsiteY7" fmla="*/ 350047 h 700093"/>
                <a:gd name="connsiteX8" fmla="*/ 350039 w 4515315"/>
                <a:gd name="connsiteY8" fmla="*/ 0 h 70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5315" h="700093">
                  <a:moveTo>
                    <a:pt x="350039" y="0"/>
                  </a:moveTo>
                  <a:lnTo>
                    <a:pt x="4165276" y="0"/>
                  </a:lnTo>
                  <a:cubicBezTo>
                    <a:pt x="4358369" y="0"/>
                    <a:pt x="4515316" y="156950"/>
                    <a:pt x="4515316" y="350047"/>
                  </a:cubicBezTo>
                  <a:lnTo>
                    <a:pt x="4515316" y="350047"/>
                  </a:lnTo>
                  <a:cubicBezTo>
                    <a:pt x="4515316" y="543143"/>
                    <a:pt x="4358369" y="700094"/>
                    <a:pt x="4165276" y="700094"/>
                  </a:cubicBezTo>
                  <a:lnTo>
                    <a:pt x="350039" y="700094"/>
                  </a:lnTo>
                  <a:cubicBezTo>
                    <a:pt x="156947" y="700094"/>
                    <a:pt x="0" y="543143"/>
                    <a:pt x="0" y="350047"/>
                  </a:cubicBezTo>
                  <a:lnTo>
                    <a:pt x="0" y="350047"/>
                  </a:lnTo>
                  <a:cubicBezTo>
                    <a:pt x="0" y="155999"/>
                    <a:pt x="156947" y="0"/>
                    <a:pt x="350039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3132E4D7-7978-E5AB-ADCD-41EE4C496EB2}"/>
                </a:ext>
              </a:extLst>
            </p:cNvPr>
            <p:cNvSpPr/>
            <p:nvPr/>
          </p:nvSpPr>
          <p:spPr>
            <a:xfrm>
              <a:off x="7985818" y="3085611"/>
              <a:ext cx="1693128" cy="694386"/>
            </a:xfrm>
            <a:custGeom>
              <a:avLst/>
              <a:gdLst>
                <a:gd name="connsiteX0" fmla="*/ 347190 w 1693128"/>
                <a:gd name="connsiteY0" fmla="*/ 0 h 694386"/>
                <a:gd name="connsiteX1" fmla="*/ 1345943 w 1693128"/>
                <a:gd name="connsiteY1" fmla="*/ 0 h 694386"/>
                <a:gd name="connsiteX2" fmla="*/ 1693129 w 1693128"/>
                <a:gd name="connsiteY2" fmla="*/ 347193 h 694386"/>
                <a:gd name="connsiteX3" fmla="*/ 1693129 w 1693128"/>
                <a:gd name="connsiteY3" fmla="*/ 347193 h 694386"/>
                <a:gd name="connsiteX4" fmla="*/ 1345943 w 1693128"/>
                <a:gd name="connsiteY4" fmla="*/ 694387 h 694386"/>
                <a:gd name="connsiteX5" fmla="*/ 347190 w 1693128"/>
                <a:gd name="connsiteY5" fmla="*/ 694387 h 694386"/>
                <a:gd name="connsiteX6" fmla="*/ 4 w 1693128"/>
                <a:gd name="connsiteY6" fmla="*/ 347193 h 694386"/>
                <a:gd name="connsiteX7" fmla="*/ 4 w 1693128"/>
                <a:gd name="connsiteY7" fmla="*/ 347193 h 694386"/>
                <a:gd name="connsiteX8" fmla="*/ 347190 w 1693128"/>
                <a:gd name="connsiteY8" fmla="*/ 0 h 69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128" h="694386">
                  <a:moveTo>
                    <a:pt x="347190" y="0"/>
                  </a:moveTo>
                  <a:lnTo>
                    <a:pt x="1345943" y="0"/>
                  </a:lnTo>
                  <a:cubicBezTo>
                    <a:pt x="1538084" y="0"/>
                    <a:pt x="1693129" y="155999"/>
                    <a:pt x="1693129" y="347193"/>
                  </a:cubicBezTo>
                  <a:lnTo>
                    <a:pt x="1693129" y="347193"/>
                  </a:lnTo>
                  <a:cubicBezTo>
                    <a:pt x="1693129" y="539339"/>
                    <a:pt x="1537133" y="694387"/>
                    <a:pt x="1345943" y="694387"/>
                  </a:cubicBezTo>
                  <a:lnTo>
                    <a:pt x="347190" y="694387"/>
                  </a:lnTo>
                  <a:cubicBezTo>
                    <a:pt x="155049" y="694387"/>
                    <a:pt x="4" y="538388"/>
                    <a:pt x="4" y="347193"/>
                  </a:cubicBezTo>
                  <a:lnTo>
                    <a:pt x="4" y="347193"/>
                  </a:lnTo>
                  <a:cubicBezTo>
                    <a:pt x="-947" y="155999"/>
                    <a:pt x="155049" y="0"/>
                    <a:pt x="347190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614DBBB9-E03A-C5C5-BDAF-822C66B34252}"/>
                </a:ext>
              </a:extLst>
            </p:cNvPr>
            <p:cNvSpPr/>
            <p:nvPr/>
          </p:nvSpPr>
          <p:spPr>
            <a:xfrm>
              <a:off x="8532758" y="3089416"/>
              <a:ext cx="682956" cy="682972"/>
            </a:xfrm>
            <a:custGeom>
              <a:avLst/>
              <a:gdLst>
                <a:gd name="connsiteX0" fmla="*/ 341478 w 682956"/>
                <a:gd name="connsiteY0" fmla="*/ 0 h 682972"/>
                <a:gd name="connsiteX1" fmla="*/ 341478 w 682956"/>
                <a:gd name="connsiteY1" fmla="*/ 0 h 682972"/>
                <a:gd name="connsiteX2" fmla="*/ 682957 w 682956"/>
                <a:gd name="connsiteY2" fmla="*/ 341486 h 682972"/>
                <a:gd name="connsiteX3" fmla="*/ 682957 w 682956"/>
                <a:gd name="connsiteY3" fmla="*/ 341486 h 682972"/>
                <a:gd name="connsiteX4" fmla="*/ 341478 w 682956"/>
                <a:gd name="connsiteY4" fmla="*/ 682972 h 682972"/>
                <a:gd name="connsiteX5" fmla="*/ 341478 w 682956"/>
                <a:gd name="connsiteY5" fmla="*/ 682972 h 682972"/>
                <a:gd name="connsiteX6" fmla="*/ 0 w 682956"/>
                <a:gd name="connsiteY6" fmla="*/ 341486 h 682972"/>
                <a:gd name="connsiteX7" fmla="*/ 0 w 682956"/>
                <a:gd name="connsiteY7" fmla="*/ 341486 h 682972"/>
                <a:gd name="connsiteX8" fmla="*/ 341478 w 682956"/>
                <a:gd name="connsiteY8" fmla="*/ 0 h 68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2956" h="682972">
                  <a:moveTo>
                    <a:pt x="341478" y="0"/>
                  </a:moveTo>
                  <a:lnTo>
                    <a:pt x="341478" y="0"/>
                  </a:lnTo>
                  <a:cubicBezTo>
                    <a:pt x="529815" y="0"/>
                    <a:pt x="682957" y="153145"/>
                    <a:pt x="682957" y="341486"/>
                  </a:cubicBezTo>
                  <a:lnTo>
                    <a:pt x="682957" y="341486"/>
                  </a:lnTo>
                  <a:cubicBezTo>
                    <a:pt x="682957" y="529827"/>
                    <a:pt x="529815" y="682972"/>
                    <a:pt x="341478" y="682972"/>
                  </a:cubicBezTo>
                  <a:lnTo>
                    <a:pt x="341478" y="682972"/>
                  </a:lnTo>
                  <a:cubicBezTo>
                    <a:pt x="153142" y="682972"/>
                    <a:pt x="0" y="529827"/>
                    <a:pt x="0" y="341486"/>
                  </a:cubicBezTo>
                  <a:lnTo>
                    <a:pt x="0" y="341486"/>
                  </a:lnTo>
                  <a:cubicBezTo>
                    <a:pt x="0" y="153145"/>
                    <a:pt x="153142" y="0"/>
                    <a:pt x="341478" y="0"/>
                  </a:cubicBezTo>
                  <a:close/>
                </a:path>
              </a:pathLst>
            </a:custGeom>
            <a:noFill/>
            <a:ln w="12700" cap="flat">
              <a:solidFill>
                <a:srgbClr val="0B182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3986C67C-7727-F996-55E8-6D49C5E0DE49}"/>
                </a:ext>
              </a:extLst>
            </p:cNvPr>
            <p:cNvSpPr/>
            <p:nvPr/>
          </p:nvSpPr>
          <p:spPr>
            <a:xfrm>
              <a:off x="8670682" y="3227342"/>
              <a:ext cx="407110" cy="407119"/>
            </a:xfrm>
            <a:custGeom>
              <a:avLst/>
              <a:gdLst>
                <a:gd name="connsiteX0" fmla="*/ 203555 w 407110"/>
                <a:gd name="connsiteY0" fmla="*/ 0 h 407119"/>
                <a:gd name="connsiteX1" fmla="*/ 203555 w 407110"/>
                <a:gd name="connsiteY1" fmla="*/ 203560 h 407119"/>
                <a:gd name="connsiteX2" fmla="*/ 347186 w 407110"/>
                <a:gd name="connsiteY2" fmla="*/ 59927 h 407119"/>
                <a:gd name="connsiteX3" fmla="*/ 203555 w 407110"/>
                <a:gd name="connsiteY3" fmla="*/ 203560 h 407119"/>
                <a:gd name="connsiteX4" fmla="*/ 407111 w 407110"/>
                <a:gd name="connsiteY4" fmla="*/ 203560 h 407119"/>
                <a:gd name="connsiteX5" fmla="*/ 203555 w 407110"/>
                <a:gd name="connsiteY5" fmla="*/ 203560 h 407119"/>
                <a:gd name="connsiteX6" fmla="*/ 347186 w 407110"/>
                <a:gd name="connsiteY6" fmla="*/ 347193 h 407119"/>
                <a:gd name="connsiteX7" fmla="*/ 203555 w 407110"/>
                <a:gd name="connsiteY7" fmla="*/ 203560 h 407119"/>
                <a:gd name="connsiteX8" fmla="*/ 203555 w 407110"/>
                <a:gd name="connsiteY8" fmla="*/ 407120 h 407119"/>
                <a:gd name="connsiteX9" fmla="*/ 203555 w 407110"/>
                <a:gd name="connsiteY9" fmla="*/ 203560 h 407119"/>
                <a:gd name="connsiteX10" fmla="*/ 59925 w 407110"/>
                <a:gd name="connsiteY10" fmla="*/ 347193 h 407119"/>
                <a:gd name="connsiteX11" fmla="*/ 203555 w 407110"/>
                <a:gd name="connsiteY11" fmla="*/ 203560 h 407119"/>
                <a:gd name="connsiteX12" fmla="*/ 0 w 407110"/>
                <a:gd name="connsiteY12" fmla="*/ 203560 h 407119"/>
                <a:gd name="connsiteX13" fmla="*/ 203555 w 407110"/>
                <a:gd name="connsiteY13" fmla="*/ 203560 h 407119"/>
                <a:gd name="connsiteX14" fmla="*/ 59925 w 407110"/>
                <a:gd name="connsiteY14" fmla="*/ 59927 h 407119"/>
                <a:gd name="connsiteX15" fmla="*/ 203555 w 407110"/>
                <a:gd name="connsiteY15" fmla="*/ 203560 h 407119"/>
                <a:gd name="connsiteX16" fmla="*/ 203555 w 407110"/>
                <a:gd name="connsiteY16" fmla="*/ 0 h 40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7110" h="407119">
                  <a:moveTo>
                    <a:pt x="203555" y="0"/>
                  </a:moveTo>
                  <a:lnTo>
                    <a:pt x="203555" y="203560"/>
                  </a:lnTo>
                  <a:lnTo>
                    <a:pt x="347186" y="59927"/>
                  </a:lnTo>
                  <a:lnTo>
                    <a:pt x="203555" y="203560"/>
                  </a:lnTo>
                  <a:lnTo>
                    <a:pt x="407111" y="203560"/>
                  </a:lnTo>
                  <a:lnTo>
                    <a:pt x="203555" y="203560"/>
                  </a:lnTo>
                  <a:lnTo>
                    <a:pt x="347186" y="347193"/>
                  </a:lnTo>
                  <a:lnTo>
                    <a:pt x="203555" y="203560"/>
                  </a:lnTo>
                  <a:lnTo>
                    <a:pt x="203555" y="407120"/>
                  </a:lnTo>
                  <a:lnTo>
                    <a:pt x="203555" y="203560"/>
                  </a:lnTo>
                  <a:lnTo>
                    <a:pt x="59925" y="347193"/>
                  </a:lnTo>
                  <a:lnTo>
                    <a:pt x="203555" y="203560"/>
                  </a:lnTo>
                  <a:lnTo>
                    <a:pt x="0" y="203560"/>
                  </a:lnTo>
                  <a:lnTo>
                    <a:pt x="203555" y="203560"/>
                  </a:lnTo>
                  <a:lnTo>
                    <a:pt x="59925" y="59927"/>
                  </a:lnTo>
                  <a:lnTo>
                    <a:pt x="203555" y="203560"/>
                  </a:lnTo>
                  <a:lnTo>
                    <a:pt x="203555" y="0"/>
                  </a:lnTo>
                  <a:close/>
                </a:path>
              </a:pathLst>
            </a:custGeom>
            <a:noFill/>
            <a:ln w="12700" cap="flat">
              <a:solidFill>
                <a:srgbClr val="0D5E68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30" name="Graphic 29">
            <a:extLst>
              <a:ext uri="{FF2B5EF4-FFF2-40B4-BE49-F238E27FC236}">
                <a16:creationId xmlns:a16="http://schemas.microsoft.com/office/drawing/2014/main" id="{A1FD564A-C974-DCE7-CDBB-F74F216095E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31" name="TextBox 30">
            <a:extLst>
              <a:ext uri="{FF2B5EF4-FFF2-40B4-BE49-F238E27FC236}">
                <a16:creationId xmlns:a16="http://schemas.microsoft.com/office/drawing/2014/main" id="{CFDFC97F-8322-A46C-6D4D-9F97B381754D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EC04B805-C26A-BD83-8946-CDC7BBE868E8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AD5B0522-F9A3-E649-45F4-BE690DF7F011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46383538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ext Heavy Slide w/ text box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3771FFB7-D6C9-DE6B-3663-6023935F70D6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8CB0DFC2-6E7A-2087-B2FF-C34E229FBC8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8931734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8FD8A9AE-2576-D0EA-54C2-B0DE3518F2CC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09599" y="1091338"/>
            <a:ext cx="6438899" cy="200055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US"/>
              <a:t>This is the eyebrow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6958719-94A6-E2DD-5F11-CA2BB05390E0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651F4390-C4DC-EA3F-B097-B0217CAA842E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CF5B31F4-5260-C36E-A620-0B137B42F297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5" name="Graphic 14">
            <a:extLst>
              <a:ext uri="{FF2B5EF4-FFF2-40B4-BE49-F238E27FC236}">
                <a16:creationId xmlns:a16="http://schemas.microsoft.com/office/drawing/2014/main" id="{4065EA89-8564-026B-CE04-B9ECB8470EA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7CEA51C9-138C-F0D0-CE7B-71A08D584698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9F9A7B19-C6EB-6D84-9021-902B5F8CD64A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3FBBEC42-F859-79F6-0FDF-56DA2850EDF0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587022" y="1922651"/>
            <a:ext cx="6313548" cy="345656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ts val="2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84251294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xt Heavy Slide w/ table box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>
            <a:extLst>
              <a:ext uri="{FF2B5EF4-FFF2-40B4-BE49-F238E27FC236}">
                <a16:creationId xmlns:a16="http://schemas.microsoft.com/office/drawing/2014/main" id="{028C39E1-030C-01C0-8B9C-DD9058FB9AE0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3BBCC05-8B5F-C982-7D20-625DE2D26896}"/>
              </a:ext>
            </a:extLst>
          </p:cNvPr>
          <p:cNvSpPr/>
          <p:nvPr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" name="Table Placeholder 22">
            <a:extLst>
              <a:ext uri="{FF2B5EF4-FFF2-40B4-BE49-F238E27FC236}">
                <a16:creationId xmlns:a16="http://schemas.microsoft.com/office/drawing/2014/main" id="{CBA4C516-FE5D-364A-B19B-2677A9AEDE62}"/>
              </a:ext>
            </a:extLst>
          </p:cNvPr>
          <p:cNvSpPr>
            <a:spLocks noGrp="1"/>
          </p:cNvSpPr>
          <p:nvPr>
            <p:ph type="tbl" sz="quarter" idx="13"/>
          </p:nvPr>
        </p:nvSpPr>
        <p:spPr>
          <a:xfrm>
            <a:off x="587022" y="1568606"/>
            <a:ext cx="10722755" cy="4163122"/>
          </a:xfrm>
          <a:prstGeom prst="rect">
            <a:avLst/>
          </a:prstGeom>
        </p:spPr>
        <p:txBody>
          <a:bodyPr lIns="0"/>
          <a:lstStyle/>
          <a:p>
            <a:r>
              <a:rPr lang="en-GB"/>
              <a:t>Click icon to add table</a:t>
            </a:r>
            <a:endParaRPr lang="en-IN"/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id="{76494F27-7504-C58F-4F79-3C36431BDB5F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6438900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6626381-7E60-63D2-3C13-B828C9314200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EC1CA2F7-D9A3-4ACE-C86D-CC9F8EEC6BDC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7C076246-FC22-E645-CC84-A36E38307E5F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4" name="Graphic 13">
            <a:extLst>
              <a:ext uri="{FF2B5EF4-FFF2-40B4-BE49-F238E27FC236}">
                <a16:creationId xmlns:a16="http://schemas.microsoft.com/office/drawing/2014/main" id="{B1D06FCD-0E6B-8EF2-93FA-06AF8876B78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9C8D90DD-AECD-0A6B-A67F-592EA58DD386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5A44B55E-EDCC-1B03-AA0B-2D9146182BA3}"/>
              </a:ext>
            </a:extLst>
          </p:cNvPr>
          <p:cNvSpPr/>
          <p:nvPr userDrawn="1"/>
        </p:nvSpPr>
        <p:spPr>
          <a:xfrm>
            <a:off x="-2668377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041FD532-F029-6DEE-9716-D7AF698ABA2C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84404801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able Style_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4A82D67B-69F4-0026-7E59-7F34C4C8CFA9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1DAA7A9B-B379-3EAC-6B1D-9082891CC0A9}"/>
              </a:ext>
            </a:extLst>
          </p:cNvPr>
          <p:cNvGrpSpPr/>
          <p:nvPr/>
        </p:nvGrpSpPr>
        <p:grpSpPr>
          <a:xfrm flipH="1">
            <a:off x="-1457942" y="5081987"/>
            <a:ext cx="4918911" cy="760952"/>
            <a:chOff x="7512658" y="3067745"/>
            <a:chExt cx="4673649" cy="723010"/>
          </a:xfrm>
        </p:grpSpPr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7AE55842-7111-E904-5F82-A8D68C92E78E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7B146F93-A82C-01E9-9ECD-E61A8C6FD627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39" name="TextBox 20">
            <a:extLst>
              <a:ext uri="{FF2B5EF4-FFF2-40B4-BE49-F238E27FC236}">
                <a16:creationId xmlns:a16="http://schemas.microsoft.com/office/drawing/2014/main" id="{7DDF464B-5BE1-793A-F8B3-292169906C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40" name="Graphic 39">
            <a:extLst>
              <a:ext uri="{FF2B5EF4-FFF2-40B4-BE49-F238E27FC236}">
                <a16:creationId xmlns:a16="http://schemas.microsoft.com/office/drawing/2014/main" id="{C7552D44-4A88-36E0-92C7-A12F7C32BC1E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41" name="TextBox 40">
            <a:extLst>
              <a:ext uri="{FF2B5EF4-FFF2-40B4-BE49-F238E27FC236}">
                <a16:creationId xmlns:a16="http://schemas.microsoft.com/office/drawing/2014/main" id="{09543CFA-5B0B-3B4B-D3B1-B1F9A89FF4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16CB3A57-896E-FA4D-EA26-7834E8F9D618}"/>
              </a:ext>
            </a:extLst>
          </p:cNvPr>
          <p:cNvGrpSpPr/>
          <p:nvPr/>
        </p:nvGrpSpPr>
        <p:grpSpPr>
          <a:xfrm rot="10800000">
            <a:off x="-1479069" y="104140"/>
            <a:ext cx="3185148" cy="742841"/>
            <a:chOff x="8200941" y="3816054"/>
            <a:chExt cx="3986871" cy="929819"/>
          </a:xfrm>
        </p:grpSpPr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B33FBE93-67C1-B335-64DC-F07FDCBB7965}"/>
                </a:ext>
              </a:extLst>
            </p:cNvPr>
            <p:cNvSpPr/>
            <p:nvPr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E3086004-F0B6-0E35-B255-1D4D59BA9F18}"/>
                </a:ext>
              </a:extLst>
            </p:cNvPr>
            <p:cNvSpPr/>
            <p:nvPr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0461A40B-593A-08D3-11FD-18FD50921698}"/>
                </a:ext>
              </a:extLst>
            </p:cNvPr>
            <p:cNvSpPr/>
            <p:nvPr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47" name="Rectangle 46">
            <a:extLst>
              <a:ext uri="{FF2B5EF4-FFF2-40B4-BE49-F238E27FC236}">
                <a16:creationId xmlns:a16="http://schemas.microsoft.com/office/drawing/2014/main" id="{80EC8EC0-CC0E-DFE9-ADF7-8BBD549E4436}"/>
              </a:ext>
            </a:extLst>
          </p:cNvPr>
          <p:cNvSpPr/>
          <p:nvPr/>
        </p:nvSpPr>
        <p:spPr>
          <a:xfrm>
            <a:off x="-2668345" y="-1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58" name="Text Placeholder 9">
            <a:extLst>
              <a:ext uri="{FF2B5EF4-FFF2-40B4-BE49-F238E27FC236}">
                <a16:creationId xmlns:a16="http://schemas.microsoft.com/office/drawing/2014/main" id="{9F67E446-F168-F4E9-DEEB-C0AE2F568434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09601" y="1139923"/>
            <a:ext cx="1926199" cy="225592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US"/>
              <a:t>This is the eyebrow</a:t>
            </a:r>
          </a:p>
        </p:txBody>
      </p:sp>
      <p:sp>
        <p:nvSpPr>
          <p:cNvPr id="59" name="Text Placeholder 12">
            <a:extLst>
              <a:ext uri="{FF2B5EF4-FFF2-40B4-BE49-F238E27FC236}">
                <a16:creationId xmlns:a16="http://schemas.microsoft.com/office/drawing/2014/main" id="{076D1EEF-CB53-14F6-8A5C-94C711AEFD1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1666565"/>
            <a:ext cx="3010677" cy="1130918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90E9CC52-97A9-C504-E0DB-2F764A320A3C}"/>
              </a:ext>
            </a:extLst>
          </p:cNvPr>
          <p:cNvGrpSpPr/>
          <p:nvPr userDrawn="1"/>
        </p:nvGrpSpPr>
        <p:grpSpPr>
          <a:xfrm flipH="1">
            <a:off x="-1457942" y="5081987"/>
            <a:ext cx="4918911" cy="760952"/>
            <a:chOff x="7512658" y="3067745"/>
            <a:chExt cx="4673649" cy="723010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D51B796F-AD5F-5ECA-4BE3-BC9B33BC8A73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CDCC2751-8466-7649-1137-F55A0020087B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6" name="Graphic 5">
            <a:extLst>
              <a:ext uri="{FF2B5EF4-FFF2-40B4-BE49-F238E27FC236}">
                <a16:creationId xmlns:a16="http://schemas.microsoft.com/office/drawing/2014/main" id="{D9D8AFB7-6E45-E4E7-1792-6CA0AD0EFD0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F7CADA8F-2CA8-75D4-4F85-5EDFDF73C9E3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D370FE3-5A86-5C9C-6874-0AF2F6CFAF53}"/>
              </a:ext>
            </a:extLst>
          </p:cNvPr>
          <p:cNvGrpSpPr/>
          <p:nvPr userDrawn="1"/>
        </p:nvGrpSpPr>
        <p:grpSpPr>
          <a:xfrm rot="10800000">
            <a:off x="-1479069" y="104140"/>
            <a:ext cx="3185148" cy="742841"/>
            <a:chOff x="8200941" y="3816054"/>
            <a:chExt cx="3986871" cy="929819"/>
          </a:xfrm>
        </p:grpSpPr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005DA336-A51A-AEB9-70A8-D92592E48C1F}"/>
                </a:ext>
              </a:extLst>
            </p:cNvPr>
            <p:cNvSpPr/>
            <p:nvPr userDrawn="1"/>
          </p:nvSpPr>
          <p:spPr>
            <a:xfrm>
              <a:off x="9404223" y="3816054"/>
              <a:ext cx="2783589" cy="929819"/>
            </a:xfrm>
            <a:custGeom>
              <a:avLst/>
              <a:gdLst>
                <a:gd name="connsiteX0" fmla="*/ 2783589 w 2783589"/>
                <a:gd name="connsiteY0" fmla="*/ 929819 h 929819"/>
                <a:gd name="connsiteX1" fmla="*/ 466491 w 2783589"/>
                <a:gd name="connsiteY1" fmla="*/ 929819 h 929819"/>
                <a:gd name="connsiteX2" fmla="*/ 0 w 2783589"/>
                <a:gd name="connsiteY2" fmla="*/ 464910 h 929819"/>
                <a:gd name="connsiteX3" fmla="*/ 136546 w 2783589"/>
                <a:gd name="connsiteY3" fmla="*/ 136210 h 929819"/>
                <a:gd name="connsiteX4" fmla="*/ 466491 w 2783589"/>
                <a:gd name="connsiteY4" fmla="*/ 0 h 929819"/>
                <a:gd name="connsiteX5" fmla="*/ 2783589 w 2783589"/>
                <a:gd name="connsiteY5" fmla="*/ 0 h 9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89" h="929819">
                  <a:moveTo>
                    <a:pt x="2783589" y="929819"/>
                  </a:moveTo>
                  <a:lnTo>
                    <a:pt x="466491" y="929819"/>
                  </a:lnTo>
                  <a:cubicBezTo>
                    <a:pt x="208753" y="929819"/>
                    <a:pt x="0" y="721647"/>
                    <a:pt x="0" y="464910"/>
                  </a:cubicBezTo>
                  <a:cubicBezTo>
                    <a:pt x="0" y="336541"/>
                    <a:pt x="52157" y="220314"/>
                    <a:pt x="136546" y="136210"/>
                  </a:cubicBezTo>
                  <a:cubicBezTo>
                    <a:pt x="221063" y="51980"/>
                    <a:pt x="337559" y="0"/>
                    <a:pt x="466491" y="0"/>
                  </a:cubicBezTo>
                  <a:lnTo>
                    <a:pt x="2783589" y="0"/>
                  </a:lnTo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661F2696-2D00-5DFA-16F9-72D4C444E70C}"/>
                </a:ext>
              </a:extLst>
            </p:cNvPr>
            <p:cNvSpPr/>
            <p:nvPr userDrawn="1"/>
          </p:nvSpPr>
          <p:spPr>
            <a:xfrm>
              <a:off x="8200941" y="3822656"/>
              <a:ext cx="911052" cy="907964"/>
            </a:xfrm>
            <a:custGeom>
              <a:avLst/>
              <a:gdLst>
                <a:gd name="connsiteX0" fmla="*/ 455526 w 911052"/>
                <a:gd name="connsiteY0" fmla="*/ 0 h 907964"/>
                <a:gd name="connsiteX1" fmla="*/ 455526 w 911052"/>
                <a:gd name="connsiteY1" fmla="*/ 0 h 907964"/>
                <a:gd name="connsiteX2" fmla="*/ 911053 w 911052"/>
                <a:gd name="connsiteY2" fmla="*/ 453982 h 907964"/>
                <a:gd name="connsiteX3" fmla="*/ 911053 w 911052"/>
                <a:gd name="connsiteY3" fmla="*/ 453982 h 907964"/>
                <a:gd name="connsiteX4" fmla="*/ 455526 w 911052"/>
                <a:gd name="connsiteY4" fmla="*/ 907965 h 907964"/>
                <a:gd name="connsiteX5" fmla="*/ 455526 w 911052"/>
                <a:gd name="connsiteY5" fmla="*/ 907965 h 907964"/>
                <a:gd name="connsiteX6" fmla="*/ 0 w 911052"/>
                <a:gd name="connsiteY6" fmla="*/ 453982 h 907964"/>
                <a:gd name="connsiteX7" fmla="*/ 0 w 911052"/>
                <a:gd name="connsiteY7" fmla="*/ 453982 h 907964"/>
                <a:gd name="connsiteX8" fmla="*/ 455526 w 911052"/>
                <a:gd name="connsiteY8" fmla="*/ 0 h 9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1052" h="907964">
                  <a:moveTo>
                    <a:pt x="455526" y="0"/>
                  </a:moveTo>
                  <a:lnTo>
                    <a:pt x="455526" y="0"/>
                  </a:lnTo>
                  <a:cubicBezTo>
                    <a:pt x="707109" y="0"/>
                    <a:pt x="911053" y="203253"/>
                    <a:pt x="911053" y="453982"/>
                  </a:cubicBezTo>
                  <a:lnTo>
                    <a:pt x="911053" y="453982"/>
                  </a:lnTo>
                  <a:cubicBezTo>
                    <a:pt x="911053" y="704712"/>
                    <a:pt x="707109" y="907965"/>
                    <a:pt x="455526" y="907965"/>
                  </a:cubicBezTo>
                  <a:lnTo>
                    <a:pt x="455526" y="907965"/>
                  </a:lnTo>
                  <a:cubicBezTo>
                    <a:pt x="203944" y="907965"/>
                    <a:pt x="0" y="704712"/>
                    <a:pt x="0" y="453982"/>
                  </a:cubicBezTo>
                  <a:lnTo>
                    <a:pt x="0" y="453982"/>
                  </a:lnTo>
                  <a:cubicBezTo>
                    <a:pt x="0" y="203253"/>
                    <a:pt x="203944" y="0"/>
                    <a:pt x="455526" y="0"/>
                  </a:cubicBezTo>
                  <a:close/>
                </a:path>
              </a:pathLst>
            </a:custGeom>
            <a:noFill/>
            <a:ln w="12700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F34128DD-3CC2-B14A-1080-4E405ACD4C32}"/>
                </a:ext>
              </a:extLst>
            </p:cNvPr>
            <p:cNvSpPr/>
            <p:nvPr userDrawn="1"/>
          </p:nvSpPr>
          <p:spPr>
            <a:xfrm>
              <a:off x="8385075" y="4006179"/>
              <a:ext cx="542758" cy="540919"/>
            </a:xfrm>
            <a:custGeom>
              <a:avLst/>
              <a:gdLst>
                <a:gd name="connsiteX0" fmla="*/ 271379 w 542758"/>
                <a:gd name="connsiteY0" fmla="*/ 0 h 540919"/>
                <a:gd name="connsiteX1" fmla="*/ 271481 w 542758"/>
                <a:gd name="connsiteY1" fmla="*/ 270207 h 540919"/>
                <a:gd name="connsiteX2" fmla="*/ 463267 w 542758"/>
                <a:gd name="connsiteY2" fmla="*/ 79222 h 540919"/>
                <a:gd name="connsiteX3" fmla="*/ 271633 w 542758"/>
                <a:gd name="connsiteY3" fmla="*/ 270358 h 540919"/>
                <a:gd name="connsiteX4" fmla="*/ 542759 w 542758"/>
                <a:gd name="connsiteY4" fmla="*/ 270460 h 540919"/>
                <a:gd name="connsiteX5" fmla="*/ 271633 w 542758"/>
                <a:gd name="connsiteY5" fmla="*/ 270561 h 540919"/>
                <a:gd name="connsiteX6" fmla="*/ 463267 w 542758"/>
                <a:gd name="connsiteY6" fmla="*/ 461697 h 540919"/>
                <a:gd name="connsiteX7" fmla="*/ 271494 w 542758"/>
                <a:gd name="connsiteY7" fmla="*/ 270712 h 540919"/>
                <a:gd name="connsiteX8" fmla="*/ 271392 w 542758"/>
                <a:gd name="connsiteY8" fmla="*/ 540919 h 540919"/>
                <a:gd name="connsiteX9" fmla="*/ 271291 w 542758"/>
                <a:gd name="connsiteY9" fmla="*/ 270712 h 540919"/>
                <a:gd name="connsiteX10" fmla="*/ 79491 w 542758"/>
                <a:gd name="connsiteY10" fmla="*/ 461697 h 540919"/>
                <a:gd name="connsiteX11" fmla="*/ 271126 w 542758"/>
                <a:gd name="connsiteY11" fmla="*/ 270561 h 540919"/>
                <a:gd name="connsiteX12" fmla="*/ 0 w 542758"/>
                <a:gd name="connsiteY12" fmla="*/ 270460 h 540919"/>
                <a:gd name="connsiteX13" fmla="*/ 271126 w 542758"/>
                <a:gd name="connsiteY13" fmla="*/ 270358 h 540919"/>
                <a:gd name="connsiteX14" fmla="*/ 79491 w 542758"/>
                <a:gd name="connsiteY14" fmla="*/ 79222 h 540919"/>
                <a:gd name="connsiteX15" fmla="*/ 271278 w 542758"/>
                <a:gd name="connsiteY15" fmla="*/ 270207 h 540919"/>
                <a:gd name="connsiteX16" fmla="*/ 271379 w 542758"/>
                <a:gd name="connsiteY16" fmla="*/ 0 h 54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2758" h="540919">
                  <a:moveTo>
                    <a:pt x="271379" y="0"/>
                  </a:moveTo>
                  <a:lnTo>
                    <a:pt x="271481" y="270207"/>
                  </a:lnTo>
                  <a:lnTo>
                    <a:pt x="463267" y="79222"/>
                  </a:lnTo>
                  <a:lnTo>
                    <a:pt x="271633" y="270358"/>
                  </a:lnTo>
                  <a:lnTo>
                    <a:pt x="542759" y="270460"/>
                  </a:lnTo>
                  <a:lnTo>
                    <a:pt x="271633" y="270561"/>
                  </a:lnTo>
                  <a:lnTo>
                    <a:pt x="463267" y="461697"/>
                  </a:lnTo>
                  <a:lnTo>
                    <a:pt x="271494" y="270712"/>
                  </a:lnTo>
                  <a:lnTo>
                    <a:pt x="271392" y="540919"/>
                  </a:lnTo>
                  <a:lnTo>
                    <a:pt x="271291" y="270712"/>
                  </a:lnTo>
                  <a:lnTo>
                    <a:pt x="79491" y="461697"/>
                  </a:lnTo>
                  <a:lnTo>
                    <a:pt x="271126" y="270561"/>
                  </a:lnTo>
                  <a:lnTo>
                    <a:pt x="0" y="270460"/>
                  </a:lnTo>
                  <a:lnTo>
                    <a:pt x="271126" y="270358"/>
                  </a:lnTo>
                  <a:lnTo>
                    <a:pt x="79491" y="79222"/>
                  </a:lnTo>
                  <a:lnTo>
                    <a:pt x="271278" y="270207"/>
                  </a:lnTo>
                  <a:lnTo>
                    <a:pt x="271379" y="0"/>
                  </a:lnTo>
                  <a:close/>
                </a:path>
              </a:pathLst>
            </a:custGeom>
            <a:noFill/>
            <a:ln w="1270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2" name="Rectangle 11">
            <a:extLst>
              <a:ext uri="{FF2B5EF4-FFF2-40B4-BE49-F238E27FC236}">
                <a16:creationId xmlns:a16="http://schemas.microsoft.com/office/drawing/2014/main" id="{648A48E5-0758-6157-1EBA-124C71D9747C}"/>
              </a:ext>
            </a:extLst>
          </p:cNvPr>
          <p:cNvSpPr/>
          <p:nvPr userDrawn="1"/>
        </p:nvSpPr>
        <p:spPr>
          <a:xfrm>
            <a:off x="-2668345" y="-1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5" name="Table Placeholder 14">
            <a:extLst>
              <a:ext uri="{FF2B5EF4-FFF2-40B4-BE49-F238E27FC236}">
                <a16:creationId xmlns:a16="http://schemas.microsoft.com/office/drawing/2014/main" id="{745C860E-DDA8-830C-4A8B-954E89271267}"/>
              </a:ext>
            </a:extLst>
          </p:cNvPr>
          <p:cNvSpPr>
            <a:spLocks noGrp="1"/>
          </p:cNvSpPr>
          <p:nvPr>
            <p:ph type="tbl" sz="quarter" idx="13"/>
          </p:nvPr>
        </p:nvSpPr>
        <p:spPr>
          <a:xfrm>
            <a:off x="5499100" y="1365250"/>
            <a:ext cx="5902325" cy="4325938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5525078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able Style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A8E8FDB0-E2BD-989B-320C-9A54AC09277B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1" name="Text Placeholder 12">
            <a:extLst>
              <a:ext uri="{FF2B5EF4-FFF2-40B4-BE49-F238E27FC236}">
                <a16:creationId xmlns:a16="http://schemas.microsoft.com/office/drawing/2014/main" id="{3E0B7069-AD7C-FCFA-2746-FF3BBB16E55F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8931734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09460B15-8B71-7E4A-DA0C-8E6396A9C06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09599" y="1091338"/>
            <a:ext cx="6438899" cy="200055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US"/>
              <a:t>This is the eyebrow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9E7EE978-DCB9-3127-39F0-564284D1625E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F10387FE-2D3C-32A0-47EC-114C134AA587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74C72B6C-DEF1-FCCB-F5F0-CCF890FA2BF6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4" name="Graphic 13">
            <a:extLst>
              <a:ext uri="{FF2B5EF4-FFF2-40B4-BE49-F238E27FC236}">
                <a16:creationId xmlns:a16="http://schemas.microsoft.com/office/drawing/2014/main" id="{91164379-627C-C8AF-90ED-AA97A030D6C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598ACAF8-D1B0-0C64-B51E-7CE3674EC576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CC65B418-A959-7EA9-8C68-C55738DE65FD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8" name="Table Placeholder 14">
            <a:extLst>
              <a:ext uri="{FF2B5EF4-FFF2-40B4-BE49-F238E27FC236}">
                <a16:creationId xmlns:a16="http://schemas.microsoft.com/office/drawing/2014/main" id="{632A287B-6626-0D3A-4A71-B320267FA79B}"/>
              </a:ext>
            </a:extLst>
          </p:cNvPr>
          <p:cNvSpPr>
            <a:spLocks noGrp="1"/>
          </p:cNvSpPr>
          <p:nvPr>
            <p:ph type="tbl" sz="quarter" idx="13"/>
          </p:nvPr>
        </p:nvSpPr>
        <p:spPr>
          <a:xfrm>
            <a:off x="609599" y="1674373"/>
            <a:ext cx="11087602" cy="4325938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2526292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able Style_3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C3D42790-5286-77A4-A63D-82B7B9B82B2F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2D56F8-401B-A78A-5ADD-324F381E3798}"/>
              </a:ext>
            </a:extLst>
          </p:cNvPr>
          <p:cNvGrpSpPr/>
          <p:nvPr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AE68772-BBA4-8CC4-0D43-6A9240949426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2D074A3-0E91-21E7-ABFF-9CD2D3F7EB51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" name="TextBox 20">
            <a:extLst>
              <a:ext uri="{FF2B5EF4-FFF2-40B4-BE49-F238E27FC236}">
                <a16:creationId xmlns:a16="http://schemas.microsoft.com/office/drawing/2014/main" id="{D10D56AB-25C9-3D2D-6209-71CC93175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29" y="6301104"/>
            <a:ext cx="350288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© 2012-25 </a:t>
            </a:r>
            <a:r>
              <a:rPr kumimoji="0" lang="en-US" sz="7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Sirion</a:t>
            </a:r>
            <a:r>
              <a:rPr kumimoji="0" lang="en-US" sz="7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 The contents of this presentation are proprietary and confidential.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5E5B56E3-3661-EFFF-0077-8D69B773A26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62817046-BCA2-C12C-9D64-C126A87F4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F501E6-CB9D-4B74-33E8-7A217059FD2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1" name="Text Placeholder 12">
            <a:extLst>
              <a:ext uri="{FF2B5EF4-FFF2-40B4-BE49-F238E27FC236}">
                <a16:creationId xmlns:a16="http://schemas.microsoft.com/office/drawing/2014/main" id="{3E0B7069-AD7C-FCFA-2746-FF3BBB16E55F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1" y="484188"/>
            <a:ext cx="8931734" cy="506412"/>
          </a:xfrm>
          <a:prstGeom prst="rect">
            <a:avLst/>
          </a:prstGeom>
        </p:spPr>
        <p:txBody>
          <a:bodyPr lIns="0" tIns="0"/>
          <a:lstStyle>
            <a:lvl1pPr marR="0" algn="l" rtl="0">
              <a:lnSpc>
                <a:spcPts val="4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kumimoji="0" lang="en-GB" sz="3600" b="1" i="0" u="none" strike="noStrike" kern="0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/>
              <a:t>This is the headline</a:t>
            </a:r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09460B15-8B71-7E4A-DA0C-8E6396A9C06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09599" y="1091338"/>
            <a:ext cx="6438899" cy="200055"/>
          </a:xfrm>
          <a:prstGeom prst="rect">
            <a:avLst/>
          </a:prstGeom>
        </p:spPr>
        <p:txBody>
          <a:bodyPr lIns="0" tIns="0" rIns="0" bIns="0"/>
          <a:lstStyle>
            <a:lvl1pPr>
              <a:defRPr sz="1300" baseline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2pPr>
            <a:lvl3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3pPr>
            <a:lvl4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4pPr>
            <a:lvl5pPr>
              <a:defRPr sz="1300" baseline="0">
                <a:solidFill>
                  <a:schemeClr val="accent1"/>
                </a:solidFill>
                <a:latin typeface="Inter" panose="02000503000000020004" pitchFamily="2" charset="0"/>
              </a:defRPr>
            </a:lvl5pPr>
          </a:lstStyle>
          <a:p>
            <a:pPr lvl="0"/>
            <a:r>
              <a:rPr lang="en-US"/>
              <a:t>This is the eyebrow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4674AC3-8953-0D76-E3B9-9C18AE4FBA12}"/>
              </a:ext>
            </a:extLst>
          </p:cNvPr>
          <p:cNvGrpSpPr/>
          <p:nvPr userDrawn="1"/>
        </p:nvGrpSpPr>
        <p:grpSpPr>
          <a:xfrm>
            <a:off x="10212841" y="524882"/>
            <a:ext cx="2798530" cy="432930"/>
            <a:chOff x="7512658" y="3067745"/>
            <a:chExt cx="4673649" cy="723010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E123C4A9-B5FD-F3D1-41AB-493BA0F64454}"/>
                </a:ext>
              </a:extLst>
            </p:cNvPr>
            <p:cNvSpPr/>
            <p:nvPr/>
          </p:nvSpPr>
          <p:spPr>
            <a:xfrm>
              <a:off x="7512658" y="3067745"/>
              <a:ext cx="1772948" cy="723010"/>
            </a:xfrm>
            <a:custGeom>
              <a:avLst/>
              <a:gdLst>
                <a:gd name="connsiteX0" fmla="*/ 360595 w 1772948"/>
                <a:gd name="connsiteY0" fmla="*/ 0 h 723010"/>
                <a:gd name="connsiteX1" fmla="*/ 1412353 w 1772948"/>
                <a:gd name="connsiteY1" fmla="*/ 0 h 723010"/>
                <a:gd name="connsiteX2" fmla="*/ 1772948 w 1772948"/>
                <a:gd name="connsiteY2" fmla="*/ 361505 h 723010"/>
                <a:gd name="connsiteX3" fmla="*/ 1772948 w 1772948"/>
                <a:gd name="connsiteY3" fmla="*/ 361505 h 723010"/>
                <a:gd name="connsiteX4" fmla="*/ 1412353 w 1772948"/>
                <a:gd name="connsiteY4" fmla="*/ 723011 h 723010"/>
                <a:gd name="connsiteX5" fmla="*/ 360595 w 1772948"/>
                <a:gd name="connsiteY5" fmla="*/ 723011 h 723010"/>
                <a:gd name="connsiteX6" fmla="*/ 0 w 1772948"/>
                <a:gd name="connsiteY6" fmla="*/ 361505 h 723010"/>
                <a:gd name="connsiteX7" fmla="*/ 0 w 1772948"/>
                <a:gd name="connsiteY7" fmla="*/ 361505 h 723010"/>
                <a:gd name="connsiteX8" fmla="*/ 360595 w 1772948"/>
                <a:gd name="connsiteY8" fmla="*/ 0 h 7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2948" h="723010">
                  <a:moveTo>
                    <a:pt x="360595" y="0"/>
                  </a:moveTo>
                  <a:lnTo>
                    <a:pt x="1412353" y="0"/>
                  </a:lnTo>
                  <a:cubicBezTo>
                    <a:pt x="1611509" y="0"/>
                    <a:pt x="1772948" y="161847"/>
                    <a:pt x="1772948" y="361505"/>
                  </a:cubicBezTo>
                  <a:lnTo>
                    <a:pt x="1772948" y="361505"/>
                  </a:lnTo>
                  <a:cubicBezTo>
                    <a:pt x="1772948" y="561164"/>
                    <a:pt x="1611509" y="723011"/>
                    <a:pt x="1412353" y="723011"/>
                  </a:cubicBezTo>
                  <a:lnTo>
                    <a:pt x="360595" y="723011"/>
                  </a:lnTo>
                  <a:cubicBezTo>
                    <a:pt x="161439" y="723011"/>
                    <a:pt x="0" y="561164"/>
                    <a:pt x="0" y="361505"/>
                  </a:cubicBezTo>
                  <a:lnTo>
                    <a:pt x="0" y="361505"/>
                  </a:lnTo>
                  <a:cubicBezTo>
                    <a:pt x="0" y="161860"/>
                    <a:pt x="161439" y="0"/>
                    <a:pt x="360595" y="0"/>
                  </a:cubicBezTo>
                  <a:close/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6623DD02-22F4-1D03-B77D-3B7AAA35DF7E}"/>
                </a:ext>
              </a:extLst>
            </p:cNvPr>
            <p:cNvSpPr/>
            <p:nvPr/>
          </p:nvSpPr>
          <p:spPr>
            <a:xfrm>
              <a:off x="9508594" y="3067783"/>
              <a:ext cx="2677713" cy="722935"/>
            </a:xfrm>
            <a:custGeom>
              <a:avLst/>
              <a:gdLst>
                <a:gd name="connsiteX0" fmla="*/ 2677712 w 2677712"/>
                <a:gd name="connsiteY0" fmla="*/ 722935 h 722935"/>
                <a:gd name="connsiteX1" fmla="*/ 360557 w 2677712"/>
                <a:gd name="connsiteY1" fmla="*/ 722935 h 722935"/>
                <a:gd name="connsiteX2" fmla="*/ 0 w 2677712"/>
                <a:gd name="connsiteY2" fmla="*/ 361468 h 722935"/>
                <a:gd name="connsiteX3" fmla="*/ 105620 w 2677712"/>
                <a:gd name="connsiteY3" fmla="*/ 105887 h 722935"/>
                <a:gd name="connsiteX4" fmla="*/ 360557 w 2677712"/>
                <a:gd name="connsiteY4" fmla="*/ 0 h 722935"/>
                <a:gd name="connsiteX5" fmla="*/ 2677712 w 2677712"/>
                <a:gd name="connsiteY5" fmla="*/ 0 h 7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7712" h="722935">
                  <a:moveTo>
                    <a:pt x="2677712" y="722935"/>
                  </a:moveTo>
                  <a:lnTo>
                    <a:pt x="360557" y="722935"/>
                  </a:lnTo>
                  <a:cubicBezTo>
                    <a:pt x="161427" y="722935"/>
                    <a:pt x="0" y="561101"/>
                    <a:pt x="0" y="361468"/>
                  </a:cubicBezTo>
                  <a:cubicBezTo>
                    <a:pt x="0" y="261714"/>
                    <a:pt x="40326" y="171347"/>
                    <a:pt x="105620" y="105887"/>
                  </a:cubicBezTo>
                  <a:cubicBezTo>
                    <a:pt x="170915" y="40427"/>
                    <a:pt x="261055" y="0"/>
                    <a:pt x="360557" y="0"/>
                  </a:cubicBezTo>
                  <a:lnTo>
                    <a:pt x="2677712" y="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4" name="Graphic 13">
            <a:extLst>
              <a:ext uri="{FF2B5EF4-FFF2-40B4-BE49-F238E27FC236}">
                <a16:creationId xmlns:a16="http://schemas.microsoft.com/office/drawing/2014/main" id="{F0A88AFB-A4C7-AB4C-9266-2E6C5C23F366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7022" y="6236778"/>
            <a:ext cx="374970" cy="328707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0634F9D7-68AF-02B1-A35C-447ED12847C3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01104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170F5F0B-8DA7-214A-BE7B-71F60EDF0EC1}" type="slidenum">
              <a:rPr kumimoji="0" lang="en-US" sz="700" b="0" i="0" u="none" strike="noStrike" kern="0" cap="none" spc="0" normalizeH="0" baseline="0" noProof="0" smtClean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7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2F8B0C2A-BEC5-D53E-BBBE-70C662E4D8FB}"/>
              </a:ext>
            </a:extLst>
          </p:cNvPr>
          <p:cNvSpPr/>
          <p:nvPr userDrawn="1"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18" name="Table Placeholder 14">
            <a:extLst>
              <a:ext uri="{FF2B5EF4-FFF2-40B4-BE49-F238E27FC236}">
                <a16:creationId xmlns:a16="http://schemas.microsoft.com/office/drawing/2014/main" id="{F254A135-C95B-3001-4EF3-54584092E71D}"/>
              </a:ext>
            </a:extLst>
          </p:cNvPr>
          <p:cNvSpPr>
            <a:spLocks noGrp="1"/>
          </p:cNvSpPr>
          <p:nvPr>
            <p:ph type="tbl" sz="quarter" idx="13"/>
          </p:nvPr>
        </p:nvSpPr>
        <p:spPr>
          <a:xfrm>
            <a:off x="609599" y="1674373"/>
            <a:ext cx="11087602" cy="4325938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7967941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17.xml"/><Relationship Id="rId299" Type="http://schemas.openxmlformats.org/officeDocument/2006/relationships/slideLayout" Target="../slideLayouts/slideLayout299.xml"/><Relationship Id="rId21" Type="http://schemas.openxmlformats.org/officeDocument/2006/relationships/slideLayout" Target="../slideLayouts/slideLayout21.xml"/><Relationship Id="rId63" Type="http://schemas.openxmlformats.org/officeDocument/2006/relationships/slideLayout" Target="../slideLayouts/slideLayout63.xml"/><Relationship Id="rId159" Type="http://schemas.openxmlformats.org/officeDocument/2006/relationships/slideLayout" Target="../slideLayouts/slideLayout159.xml"/><Relationship Id="rId170" Type="http://schemas.openxmlformats.org/officeDocument/2006/relationships/slideLayout" Target="../slideLayouts/slideLayout170.xml"/><Relationship Id="rId226" Type="http://schemas.openxmlformats.org/officeDocument/2006/relationships/slideLayout" Target="../slideLayouts/slideLayout226.xml"/><Relationship Id="rId268" Type="http://schemas.openxmlformats.org/officeDocument/2006/relationships/slideLayout" Target="../slideLayouts/slideLayout268.xml"/><Relationship Id="rId32" Type="http://schemas.openxmlformats.org/officeDocument/2006/relationships/slideLayout" Target="../slideLayouts/slideLayout32.xml"/><Relationship Id="rId74" Type="http://schemas.openxmlformats.org/officeDocument/2006/relationships/slideLayout" Target="../slideLayouts/slideLayout74.xml"/><Relationship Id="rId128" Type="http://schemas.openxmlformats.org/officeDocument/2006/relationships/slideLayout" Target="../slideLayouts/slideLayout128.xml"/><Relationship Id="rId5" Type="http://schemas.openxmlformats.org/officeDocument/2006/relationships/slideLayout" Target="../slideLayouts/slideLayout5.xml"/><Relationship Id="rId181" Type="http://schemas.openxmlformats.org/officeDocument/2006/relationships/slideLayout" Target="../slideLayouts/slideLayout181.xml"/><Relationship Id="rId237" Type="http://schemas.openxmlformats.org/officeDocument/2006/relationships/slideLayout" Target="../slideLayouts/slideLayout237.xml"/><Relationship Id="rId279" Type="http://schemas.openxmlformats.org/officeDocument/2006/relationships/slideLayout" Target="../slideLayouts/slideLayout279.xml"/><Relationship Id="rId43" Type="http://schemas.openxmlformats.org/officeDocument/2006/relationships/slideLayout" Target="../slideLayouts/slideLayout43.xml"/><Relationship Id="rId139" Type="http://schemas.openxmlformats.org/officeDocument/2006/relationships/slideLayout" Target="../slideLayouts/slideLayout139.xml"/><Relationship Id="rId290" Type="http://schemas.openxmlformats.org/officeDocument/2006/relationships/slideLayout" Target="../slideLayouts/slideLayout290.xml"/><Relationship Id="rId304" Type="http://schemas.openxmlformats.org/officeDocument/2006/relationships/slideLayout" Target="../slideLayouts/slideLayout304.xml"/><Relationship Id="rId85" Type="http://schemas.openxmlformats.org/officeDocument/2006/relationships/slideLayout" Target="../slideLayouts/slideLayout85.xml"/><Relationship Id="rId150" Type="http://schemas.openxmlformats.org/officeDocument/2006/relationships/slideLayout" Target="../slideLayouts/slideLayout150.xml"/><Relationship Id="rId192" Type="http://schemas.openxmlformats.org/officeDocument/2006/relationships/slideLayout" Target="../slideLayouts/slideLayout192.xml"/><Relationship Id="rId206" Type="http://schemas.openxmlformats.org/officeDocument/2006/relationships/slideLayout" Target="../slideLayouts/slideLayout206.xml"/><Relationship Id="rId248" Type="http://schemas.openxmlformats.org/officeDocument/2006/relationships/slideLayout" Target="../slideLayouts/slideLayout248.xml"/><Relationship Id="rId12" Type="http://schemas.openxmlformats.org/officeDocument/2006/relationships/slideLayout" Target="../slideLayouts/slideLayout12.xml"/><Relationship Id="rId108" Type="http://schemas.openxmlformats.org/officeDocument/2006/relationships/slideLayout" Target="../slideLayouts/slideLayout108.xml"/><Relationship Id="rId315" Type="http://schemas.openxmlformats.org/officeDocument/2006/relationships/slideLayout" Target="../slideLayouts/slideLayout315.xml"/><Relationship Id="rId54" Type="http://schemas.openxmlformats.org/officeDocument/2006/relationships/slideLayout" Target="../slideLayouts/slideLayout54.xml"/><Relationship Id="rId96" Type="http://schemas.openxmlformats.org/officeDocument/2006/relationships/slideLayout" Target="../slideLayouts/slideLayout96.xml"/><Relationship Id="rId161" Type="http://schemas.openxmlformats.org/officeDocument/2006/relationships/slideLayout" Target="../slideLayouts/slideLayout161.xml"/><Relationship Id="rId217" Type="http://schemas.openxmlformats.org/officeDocument/2006/relationships/slideLayout" Target="../slideLayouts/slideLayout217.xml"/><Relationship Id="rId259" Type="http://schemas.openxmlformats.org/officeDocument/2006/relationships/slideLayout" Target="../slideLayouts/slideLayout259.xml"/><Relationship Id="rId23" Type="http://schemas.openxmlformats.org/officeDocument/2006/relationships/slideLayout" Target="../slideLayouts/slideLayout23.xml"/><Relationship Id="rId119" Type="http://schemas.openxmlformats.org/officeDocument/2006/relationships/slideLayout" Target="../slideLayouts/slideLayout119.xml"/><Relationship Id="rId270" Type="http://schemas.openxmlformats.org/officeDocument/2006/relationships/slideLayout" Target="../slideLayouts/slideLayout270.xml"/><Relationship Id="rId65" Type="http://schemas.openxmlformats.org/officeDocument/2006/relationships/slideLayout" Target="../slideLayouts/slideLayout65.xml"/><Relationship Id="rId130" Type="http://schemas.openxmlformats.org/officeDocument/2006/relationships/slideLayout" Target="../slideLayouts/slideLayout130.xml"/><Relationship Id="rId172" Type="http://schemas.openxmlformats.org/officeDocument/2006/relationships/slideLayout" Target="../slideLayouts/slideLayout172.xml"/><Relationship Id="rId228" Type="http://schemas.openxmlformats.org/officeDocument/2006/relationships/slideLayout" Target="../slideLayouts/slideLayout228.xml"/><Relationship Id="rId281" Type="http://schemas.openxmlformats.org/officeDocument/2006/relationships/slideLayout" Target="../slideLayouts/slideLayout281.xml"/><Relationship Id="rId34" Type="http://schemas.openxmlformats.org/officeDocument/2006/relationships/slideLayout" Target="../slideLayouts/slideLayout34.xml"/><Relationship Id="rId55" Type="http://schemas.openxmlformats.org/officeDocument/2006/relationships/slideLayout" Target="../slideLayouts/slideLayout55.xml"/><Relationship Id="rId76" Type="http://schemas.openxmlformats.org/officeDocument/2006/relationships/slideLayout" Target="../slideLayouts/slideLayout76.xml"/><Relationship Id="rId97" Type="http://schemas.openxmlformats.org/officeDocument/2006/relationships/slideLayout" Target="../slideLayouts/slideLayout97.xml"/><Relationship Id="rId120" Type="http://schemas.openxmlformats.org/officeDocument/2006/relationships/slideLayout" Target="../slideLayouts/slideLayout120.xml"/><Relationship Id="rId141" Type="http://schemas.openxmlformats.org/officeDocument/2006/relationships/slideLayout" Target="../slideLayouts/slideLayout141.xml"/><Relationship Id="rId7" Type="http://schemas.openxmlformats.org/officeDocument/2006/relationships/slideLayout" Target="../slideLayouts/slideLayout7.xml"/><Relationship Id="rId162" Type="http://schemas.openxmlformats.org/officeDocument/2006/relationships/slideLayout" Target="../slideLayouts/slideLayout162.xml"/><Relationship Id="rId183" Type="http://schemas.openxmlformats.org/officeDocument/2006/relationships/slideLayout" Target="../slideLayouts/slideLayout183.xml"/><Relationship Id="rId218" Type="http://schemas.openxmlformats.org/officeDocument/2006/relationships/slideLayout" Target="../slideLayouts/slideLayout218.xml"/><Relationship Id="rId239" Type="http://schemas.openxmlformats.org/officeDocument/2006/relationships/slideLayout" Target="../slideLayouts/slideLayout239.xml"/><Relationship Id="rId250" Type="http://schemas.openxmlformats.org/officeDocument/2006/relationships/slideLayout" Target="../slideLayouts/slideLayout250.xml"/><Relationship Id="rId271" Type="http://schemas.openxmlformats.org/officeDocument/2006/relationships/slideLayout" Target="../slideLayouts/slideLayout271.xml"/><Relationship Id="rId292" Type="http://schemas.openxmlformats.org/officeDocument/2006/relationships/slideLayout" Target="../slideLayouts/slideLayout292.xml"/><Relationship Id="rId306" Type="http://schemas.openxmlformats.org/officeDocument/2006/relationships/slideLayout" Target="../slideLayouts/slideLayout306.xml"/><Relationship Id="rId24" Type="http://schemas.openxmlformats.org/officeDocument/2006/relationships/slideLayout" Target="../slideLayouts/slideLayout24.xml"/><Relationship Id="rId45" Type="http://schemas.openxmlformats.org/officeDocument/2006/relationships/slideLayout" Target="../slideLayouts/slideLayout45.xml"/><Relationship Id="rId66" Type="http://schemas.openxmlformats.org/officeDocument/2006/relationships/slideLayout" Target="../slideLayouts/slideLayout66.xml"/><Relationship Id="rId87" Type="http://schemas.openxmlformats.org/officeDocument/2006/relationships/slideLayout" Target="../slideLayouts/slideLayout87.xml"/><Relationship Id="rId110" Type="http://schemas.openxmlformats.org/officeDocument/2006/relationships/slideLayout" Target="../slideLayouts/slideLayout110.xml"/><Relationship Id="rId131" Type="http://schemas.openxmlformats.org/officeDocument/2006/relationships/slideLayout" Target="../slideLayouts/slideLayout131.xml"/><Relationship Id="rId152" Type="http://schemas.openxmlformats.org/officeDocument/2006/relationships/slideLayout" Target="../slideLayouts/slideLayout152.xml"/><Relationship Id="rId173" Type="http://schemas.openxmlformats.org/officeDocument/2006/relationships/slideLayout" Target="../slideLayouts/slideLayout173.xml"/><Relationship Id="rId194" Type="http://schemas.openxmlformats.org/officeDocument/2006/relationships/slideLayout" Target="../slideLayouts/slideLayout194.xml"/><Relationship Id="rId208" Type="http://schemas.openxmlformats.org/officeDocument/2006/relationships/slideLayout" Target="../slideLayouts/slideLayout208.xml"/><Relationship Id="rId229" Type="http://schemas.openxmlformats.org/officeDocument/2006/relationships/slideLayout" Target="../slideLayouts/slideLayout229.xml"/><Relationship Id="rId240" Type="http://schemas.openxmlformats.org/officeDocument/2006/relationships/slideLayout" Target="../slideLayouts/slideLayout240.xml"/><Relationship Id="rId261" Type="http://schemas.openxmlformats.org/officeDocument/2006/relationships/slideLayout" Target="../slideLayouts/slideLayout261.xml"/><Relationship Id="rId14" Type="http://schemas.openxmlformats.org/officeDocument/2006/relationships/slideLayout" Target="../slideLayouts/slideLayout14.xml"/><Relationship Id="rId35" Type="http://schemas.openxmlformats.org/officeDocument/2006/relationships/slideLayout" Target="../slideLayouts/slideLayout35.xml"/><Relationship Id="rId56" Type="http://schemas.openxmlformats.org/officeDocument/2006/relationships/slideLayout" Target="../slideLayouts/slideLayout56.xml"/><Relationship Id="rId77" Type="http://schemas.openxmlformats.org/officeDocument/2006/relationships/slideLayout" Target="../slideLayouts/slideLayout77.xml"/><Relationship Id="rId100" Type="http://schemas.openxmlformats.org/officeDocument/2006/relationships/slideLayout" Target="../slideLayouts/slideLayout100.xml"/><Relationship Id="rId282" Type="http://schemas.openxmlformats.org/officeDocument/2006/relationships/slideLayout" Target="../slideLayouts/slideLayout282.xml"/><Relationship Id="rId317" Type="http://schemas.openxmlformats.org/officeDocument/2006/relationships/slideLayout" Target="../slideLayouts/slideLayout317.xml"/><Relationship Id="rId8" Type="http://schemas.openxmlformats.org/officeDocument/2006/relationships/slideLayout" Target="../slideLayouts/slideLayout8.xml"/><Relationship Id="rId98" Type="http://schemas.openxmlformats.org/officeDocument/2006/relationships/slideLayout" Target="../slideLayouts/slideLayout98.xml"/><Relationship Id="rId121" Type="http://schemas.openxmlformats.org/officeDocument/2006/relationships/slideLayout" Target="../slideLayouts/slideLayout121.xml"/><Relationship Id="rId142" Type="http://schemas.openxmlformats.org/officeDocument/2006/relationships/slideLayout" Target="../slideLayouts/slideLayout142.xml"/><Relationship Id="rId163" Type="http://schemas.openxmlformats.org/officeDocument/2006/relationships/slideLayout" Target="../slideLayouts/slideLayout163.xml"/><Relationship Id="rId184" Type="http://schemas.openxmlformats.org/officeDocument/2006/relationships/slideLayout" Target="../slideLayouts/slideLayout184.xml"/><Relationship Id="rId219" Type="http://schemas.openxmlformats.org/officeDocument/2006/relationships/slideLayout" Target="../slideLayouts/slideLayout219.xml"/><Relationship Id="rId230" Type="http://schemas.openxmlformats.org/officeDocument/2006/relationships/slideLayout" Target="../slideLayouts/slideLayout230.xml"/><Relationship Id="rId251" Type="http://schemas.openxmlformats.org/officeDocument/2006/relationships/slideLayout" Target="../slideLayouts/slideLayout251.xml"/><Relationship Id="rId25" Type="http://schemas.openxmlformats.org/officeDocument/2006/relationships/slideLayout" Target="../slideLayouts/slideLayout25.xml"/><Relationship Id="rId46" Type="http://schemas.openxmlformats.org/officeDocument/2006/relationships/slideLayout" Target="../slideLayouts/slideLayout46.xml"/><Relationship Id="rId67" Type="http://schemas.openxmlformats.org/officeDocument/2006/relationships/slideLayout" Target="../slideLayouts/slideLayout67.xml"/><Relationship Id="rId272" Type="http://schemas.openxmlformats.org/officeDocument/2006/relationships/slideLayout" Target="../slideLayouts/slideLayout272.xml"/><Relationship Id="rId293" Type="http://schemas.openxmlformats.org/officeDocument/2006/relationships/slideLayout" Target="../slideLayouts/slideLayout293.xml"/><Relationship Id="rId307" Type="http://schemas.openxmlformats.org/officeDocument/2006/relationships/slideLayout" Target="../slideLayouts/slideLayout307.xml"/><Relationship Id="rId88" Type="http://schemas.openxmlformats.org/officeDocument/2006/relationships/slideLayout" Target="../slideLayouts/slideLayout88.xml"/><Relationship Id="rId111" Type="http://schemas.openxmlformats.org/officeDocument/2006/relationships/slideLayout" Target="../slideLayouts/slideLayout111.xml"/><Relationship Id="rId132" Type="http://schemas.openxmlformats.org/officeDocument/2006/relationships/slideLayout" Target="../slideLayouts/slideLayout132.xml"/><Relationship Id="rId153" Type="http://schemas.openxmlformats.org/officeDocument/2006/relationships/slideLayout" Target="../slideLayouts/slideLayout153.xml"/><Relationship Id="rId174" Type="http://schemas.openxmlformats.org/officeDocument/2006/relationships/slideLayout" Target="../slideLayouts/slideLayout174.xml"/><Relationship Id="rId195" Type="http://schemas.openxmlformats.org/officeDocument/2006/relationships/slideLayout" Target="../slideLayouts/slideLayout195.xml"/><Relationship Id="rId209" Type="http://schemas.openxmlformats.org/officeDocument/2006/relationships/slideLayout" Target="../slideLayouts/slideLayout209.xml"/><Relationship Id="rId220" Type="http://schemas.openxmlformats.org/officeDocument/2006/relationships/slideLayout" Target="../slideLayouts/slideLayout220.xml"/><Relationship Id="rId241" Type="http://schemas.openxmlformats.org/officeDocument/2006/relationships/slideLayout" Target="../slideLayouts/slideLayout241.xml"/><Relationship Id="rId15" Type="http://schemas.openxmlformats.org/officeDocument/2006/relationships/slideLayout" Target="../slideLayouts/slideLayout15.xml"/><Relationship Id="rId36" Type="http://schemas.openxmlformats.org/officeDocument/2006/relationships/slideLayout" Target="../slideLayouts/slideLayout36.xml"/><Relationship Id="rId57" Type="http://schemas.openxmlformats.org/officeDocument/2006/relationships/slideLayout" Target="../slideLayouts/slideLayout57.xml"/><Relationship Id="rId262" Type="http://schemas.openxmlformats.org/officeDocument/2006/relationships/slideLayout" Target="../slideLayouts/slideLayout262.xml"/><Relationship Id="rId283" Type="http://schemas.openxmlformats.org/officeDocument/2006/relationships/slideLayout" Target="../slideLayouts/slideLayout283.xml"/><Relationship Id="rId318" Type="http://schemas.openxmlformats.org/officeDocument/2006/relationships/slideLayout" Target="../slideLayouts/slideLayout318.xml"/><Relationship Id="rId78" Type="http://schemas.openxmlformats.org/officeDocument/2006/relationships/slideLayout" Target="../slideLayouts/slideLayout78.xml"/><Relationship Id="rId99" Type="http://schemas.openxmlformats.org/officeDocument/2006/relationships/slideLayout" Target="../slideLayouts/slideLayout99.xml"/><Relationship Id="rId101" Type="http://schemas.openxmlformats.org/officeDocument/2006/relationships/slideLayout" Target="../slideLayouts/slideLayout101.xml"/><Relationship Id="rId122" Type="http://schemas.openxmlformats.org/officeDocument/2006/relationships/slideLayout" Target="../slideLayouts/slideLayout122.xml"/><Relationship Id="rId143" Type="http://schemas.openxmlformats.org/officeDocument/2006/relationships/slideLayout" Target="../slideLayouts/slideLayout143.xml"/><Relationship Id="rId164" Type="http://schemas.openxmlformats.org/officeDocument/2006/relationships/slideLayout" Target="../slideLayouts/slideLayout164.xml"/><Relationship Id="rId185" Type="http://schemas.openxmlformats.org/officeDocument/2006/relationships/slideLayout" Target="../slideLayouts/slideLayout185.xml"/><Relationship Id="rId9" Type="http://schemas.openxmlformats.org/officeDocument/2006/relationships/slideLayout" Target="../slideLayouts/slideLayout9.xml"/><Relationship Id="rId210" Type="http://schemas.openxmlformats.org/officeDocument/2006/relationships/slideLayout" Target="../slideLayouts/slideLayout210.xml"/><Relationship Id="rId26" Type="http://schemas.openxmlformats.org/officeDocument/2006/relationships/slideLayout" Target="../slideLayouts/slideLayout26.xml"/><Relationship Id="rId231" Type="http://schemas.openxmlformats.org/officeDocument/2006/relationships/slideLayout" Target="../slideLayouts/slideLayout231.xml"/><Relationship Id="rId252" Type="http://schemas.openxmlformats.org/officeDocument/2006/relationships/slideLayout" Target="../slideLayouts/slideLayout252.xml"/><Relationship Id="rId273" Type="http://schemas.openxmlformats.org/officeDocument/2006/relationships/slideLayout" Target="../slideLayouts/slideLayout273.xml"/><Relationship Id="rId294" Type="http://schemas.openxmlformats.org/officeDocument/2006/relationships/slideLayout" Target="../slideLayouts/slideLayout294.xml"/><Relationship Id="rId308" Type="http://schemas.openxmlformats.org/officeDocument/2006/relationships/slideLayout" Target="../slideLayouts/slideLayout308.xml"/><Relationship Id="rId47" Type="http://schemas.openxmlformats.org/officeDocument/2006/relationships/slideLayout" Target="../slideLayouts/slideLayout47.xml"/><Relationship Id="rId68" Type="http://schemas.openxmlformats.org/officeDocument/2006/relationships/slideLayout" Target="../slideLayouts/slideLayout68.xml"/><Relationship Id="rId89" Type="http://schemas.openxmlformats.org/officeDocument/2006/relationships/slideLayout" Target="../slideLayouts/slideLayout89.xml"/><Relationship Id="rId112" Type="http://schemas.openxmlformats.org/officeDocument/2006/relationships/slideLayout" Target="../slideLayouts/slideLayout112.xml"/><Relationship Id="rId133" Type="http://schemas.openxmlformats.org/officeDocument/2006/relationships/slideLayout" Target="../slideLayouts/slideLayout133.xml"/><Relationship Id="rId154" Type="http://schemas.openxmlformats.org/officeDocument/2006/relationships/slideLayout" Target="../slideLayouts/slideLayout154.xml"/><Relationship Id="rId175" Type="http://schemas.openxmlformats.org/officeDocument/2006/relationships/slideLayout" Target="../slideLayouts/slideLayout175.xml"/><Relationship Id="rId196" Type="http://schemas.openxmlformats.org/officeDocument/2006/relationships/slideLayout" Target="../slideLayouts/slideLayout196.xml"/><Relationship Id="rId200" Type="http://schemas.openxmlformats.org/officeDocument/2006/relationships/slideLayout" Target="../slideLayouts/slideLayout200.xml"/><Relationship Id="rId16" Type="http://schemas.openxmlformats.org/officeDocument/2006/relationships/slideLayout" Target="../slideLayouts/slideLayout16.xml"/><Relationship Id="rId221" Type="http://schemas.openxmlformats.org/officeDocument/2006/relationships/slideLayout" Target="../slideLayouts/slideLayout221.xml"/><Relationship Id="rId242" Type="http://schemas.openxmlformats.org/officeDocument/2006/relationships/slideLayout" Target="../slideLayouts/slideLayout242.xml"/><Relationship Id="rId263" Type="http://schemas.openxmlformats.org/officeDocument/2006/relationships/slideLayout" Target="../slideLayouts/slideLayout263.xml"/><Relationship Id="rId284" Type="http://schemas.openxmlformats.org/officeDocument/2006/relationships/slideLayout" Target="../slideLayouts/slideLayout284.xml"/><Relationship Id="rId319" Type="http://schemas.openxmlformats.org/officeDocument/2006/relationships/slideLayout" Target="../slideLayouts/slideLayout319.xml"/><Relationship Id="rId37" Type="http://schemas.openxmlformats.org/officeDocument/2006/relationships/slideLayout" Target="../slideLayouts/slideLayout37.xml"/><Relationship Id="rId58" Type="http://schemas.openxmlformats.org/officeDocument/2006/relationships/slideLayout" Target="../slideLayouts/slideLayout58.xml"/><Relationship Id="rId79" Type="http://schemas.openxmlformats.org/officeDocument/2006/relationships/slideLayout" Target="../slideLayouts/slideLayout79.xml"/><Relationship Id="rId102" Type="http://schemas.openxmlformats.org/officeDocument/2006/relationships/slideLayout" Target="../slideLayouts/slideLayout102.xml"/><Relationship Id="rId123" Type="http://schemas.openxmlformats.org/officeDocument/2006/relationships/slideLayout" Target="../slideLayouts/slideLayout123.xml"/><Relationship Id="rId144" Type="http://schemas.openxmlformats.org/officeDocument/2006/relationships/slideLayout" Target="../slideLayouts/slideLayout144.xml"/><Relationship Id="rId90" Type="http://schemas.openxmlformats.org/officeDocument/2006/relationships/slideLayout" Target="../slideLayouts/slideLayout90.xml"/><Relationship Id="rId165" Type="http://schemas.openxmlformats.org/officeDocument/2006/relationships/slideLayout" Target="../slideLayouts/slideLayout165.xml"/><Relationship Id="rId186" Type="http://schemas.openxmlformats.org/officeDocument/2006/relationships/slideLayout" Target="../slideLayouts/slideLayout186.xml"/><Relationship Id="rId211" Type="http://schemas.openxmlformats.org/officeDocument/2006/relationships/slideLayout" Target="../slideLayouts/slideLayout211.xml"/><Relationship Id="rId232" Type="http://schemas.openxmlformats.org/officeDocument/2006/relationships/slideLayout" Target="../slideLayouts/slideLayout232.xml"/><Relationship Id="rId253" Type="http://schemas.openxmlformats.org/officeDocument/2006/relationships/slideLayout" Target="../slideLayouts/slideLayout253.xml"/><Relationship Id="rId274" Type="http://schemas.openxmlformats.org/officeDocument/2006/relationships/slideLayout" Target="../slideLayouts/slideLayout274.xml"/><Relationship Id="rId295" Type="http://schemas.openxmlformats.org/officeDocument/2006/relationships/slideLayout" Target="../slideLayouts/slideLayout295.xml"/><Relationship Id="rId309" Type="http://schemas.openxmlformats.org/officeDocument/2006/relationships/slideLayout" Target="../slideLayouts/slideLayout309.xml"/><Relationship Id="rId27" Type="http://schemas.openxmlformats.org/officeDocument/2006/relationships/slideLayout" Target="../slideLayouts/slideLayout27.xml"/><Relationship Id="rId48" Type="http://schemas.openxmlformats.org/officeDocument/2006/relationships/slideLayout" Target="../slideLayouts/slideLayout48.xml"/><Relationship Id="rId69" Type="http://schemas.openxmlformats.org/officeDocument/2006/relationships/slideLayout" Target="../slideLayouts/slideLayout69.xml"/><Relationship Id="rId113" Type="http://schemas.openxmlformats.org/officeDocument/2006/relationships/slideLayout" Target="../slideLayouts/slideLayout113.xml"/><Relationship Id="rId134" Type="http://schemas.openxmlformats.org/officeDocument/2006/relationships/slideLayout" Target="../slideLayouts/slideLayout134.xml"/><Relationship Id="rId320" Type="http://schemas.openxmlformats.org/officeDocument/2006/relationships/slideLayout" Target="../slideLayouts/slideLayout320.xml"/><Relationship Id="rId80" Type="http://schemas.openxmlformats.org/officeDocument/2006/relationships/slideLayout" Target="../slideLayouts/slideLayout80.xml"/><Relationship Id="rId155" Type="http://schemas.openxmlformats.org/officeDocument/2006/relationships/slideLayout" Target="../slideLayouts/slideLayout155.xml"/><Relationship Id="rId176" Type="http://schemas.openxmlformats.org/officeDocument/2006/relationships/slideLayout" Target="../slideLayouts/slideLayout176.xml"/><Relationship Id="rId197" Type="http://schemas.openxmlformats.org/officeDocument/2006/relationships/slideLayout" Target="../slideLayouts/slideLayout197.xml"/><Relationship Id="rId201" Type="http://schemas.openxmlformats.org/officeDocument/2006/relationships/slideLayout" Target="../slideLayouts/slideLayout201.xml"/><Relationship Id="rId222" Type="http://schemas.openxmlformats.org/officeDocument/2006/relationships/slideLayout" Target="../slideLayouts/slideLayout222.xml"/><Relationship Id="rId243" Type="http://schemas.openxmlformats.org/officeDocument/2006/relationships/slideLayout" Target="../slideLayouts/slideLayout243.xml"/><Relationship Id="rId264" Type="http://schemas.openxmlformats.org/officeDocument/2006/relationships/slideLayout" Target="../slideLayouts/slideLayout264.xml"/><Relationship Id="rId285" Type="http://schemas.openxmlformats.org/officeDocument/2006/relationships/slideLayout" Target="../slideLayouts/slideLayout285.xml"/><Relationship Id="rId17" Type="http://schemas.openxmlformats.org/officeDocument/2006/relationships/slideLayout" Target="../slideLayouts/slideLayout17.xml"/><Relationship Id="rId38" Type="http://schemas.openxmlformats.org/officeDocument/2006/relationships/slideLayout" Target="../slideLayouts/slideLayout38.xml"/><Relationship Id="rId59" Type="http://schemas.openxmlformats.org/officeDocument/2006/relationships/slideLayout" Target="../slideLayouts/slideLayout59.xml"/><Relationship Id="rId103" Type="http://schemas.openxmlformats.org/officeDocument/2006/relationships/slideLayout" Target="../slideLayouts/slideLayout103.xml"/><Relationship Id="rId124" Type="http://schemas.openxmlformats.org/officeDocument/2006/relationships/slideLayout" Target="../slideLayouts/slideLayout124.xml"/><Relationship Id="rId310" Type="http://schemas.openxmlformats.org/officeDocument/2006/relationships/slideLayout" Target="../slideLayouts/slideLayout310.xml"/><Relationship Id="rId70" Type="http://schemas.openxmlformats.org/officeDocument/2006/relationships/slideLayout" Target="../slideLayouts/slideLayout70.xml"/><Relationship Id="rId91" Type="http://schemas.openxmlformats.org/officeDocument/2006/relationships/slideLayout" Target="../slideLayouts/slideLayout91.xml"/><Relationship Id="rId145" Type="http://schemas.openxmlformats.org/officeDocument/2006/relationships/slideLayout" Target="../slideLayouts/slideLayout145.xml"/><Relationship Id="rId166" Type="http://schemas.openxmlformats.org/officeDocument/2006/relationships/slideLayout" Target="../slideLayouts/slideLayout166.xml"/><Relationship Id="rId187" Type="http://schemas.openxmlformats.org/officeDocument/2006/relationships/slideLayout" Target="../slideLayouts/slideLayout187.xml"/><Relationship Id="rId1" Type="http://schemas.openxmlformats.org/officeDocument/2006/relationships/slideLayout" Target="../slideLayouts/slideLayout1.xml"/><Relationship Id="rId212" Type="http://schemas.openxmlformats.org/officeDocument/2006/relationships/slideLayout" Target="../slideLayouts/slideLayout212.xml"/><Relationship Id="rId233" Type="http://schemas.openxmlformats.org/officeDocument/2006/relationships/slideLayout" Target="../slideLayouts/slideLayout233.xml"/><Relationship Id="rId254" Type="http://schemas.openxmlformats.org/officeDocument/2006/relationships/slideLayout" Target="../slideLayouts/slideLayout254.xml"/><Relationship Id="rId28" Type="http://schemas.openxmlformats.org/officeDocument/2006/relationships/slideLayout" Target="../slideLayouts/slideLayout28.xml"/><Relationship Id="rId49" Type="http://schemas.openxmlformats.org/officeDocument/2006/relationships/slideLayout" Target="../slideLayouts/slideLayout49.xml"/><Relationship Id="rId114" Type="http://schemas.openxmlformats.org/officeDocument/2006/relationships/slideLayout" Target="../slideLayouts/slideLayout114.xml"/><Relationship Id="rId275" Type="http://schemas.openxmlformats.org/officeDocument/2006/relationships/slideLayout" Target="../slideLayouts/slideLayout275.xml"/><Relationship Id="rId296" Type="http://schemas.openxmlformats.org/officeDocument/2006/relationships/slideLayout" Target="../slideLayouts/slideLayout296.xml"/><Relationship Id="rId300" Type="http://schemas.openxmlformats.org/officeDocument/2006/relationships/slideLayout" Target="../slideLayouts/slideLayout300.xml"/><Relationship Id="rId60" Type="http://schemas.openxmlformats.org/officeDocument/2006/relationships/slideLayout" Target="../slideLayouts/slideLayout60.xml"/><Relationship Id="rId81" Type="http://schemas.openxmlformats.org/officeDocument/2006/relationships/slideLayout" Target="../slideLayouts/slideLayout81.xml"/><Relationship Id="rId135" Type="http://schemas.openxmlformats.org/officeDocument/2006/relationships/slideLayout" Target="../slideLayouts/slideLayout135.xml"/><Relationship Id="rId156" Type="http://schemas.openxmlformats.org/officeDocument/2006/relationships/slideLayout" Target="../slideLayouts/slideLayout156.xml"/><Relationship Id="rId177" Type="http://schemas.openxmlformats.org/officeDocument/2006/relationships/slideLayout" Target="../slideLayouts/slideLayout177.xml"/><Relationship Id="rId198" Type="http://schemas.openxmlformats.org/officeDocument/2006/relationships/slideLayout" Target="../slideLayouts/slideLayout198.xml"/><Relationship Id="rId321" Type="http://schemas.openxmlformats.org/officeDocument/2006/relationships/theme" Target="../theme/theme1.xml"/><Relationship Id="rId202" Type="http://schemas.openxmlformats.org/officeDocument/2006/relationships/slideLayout" Target="../slideLayouts/slideLayout202.xml"/><Relationship Id="rId223" Type="http://schemas.openxmlformats.org/officeDocument/2006/relationships/slideLayout" Target="../slideLayouts/slideLayout223.xml"/><Relationship Id="rId244" Type="http://schemas.openxmlformats.org/officeDocument/2006/relationships/slideLayout" Target="../slideLayouts/slideLayout244.xml"/><Relationship Id="rId18" Type="http://schemas.openxmlformats.org/officeDocument/2006/relationships/slideLayout" Target="../slideLayouts/slideLayout18.xml"/><Relationship Id="rId39" Type="http://schemas.openxmlformats.org/officeDocument/2006/relationships/slideLayout" Target="../slideLayouts/slideLayout39.xml"/><Relationship Id="rId265" Type="http://schemas.openxmlformats.org/officeDocument/2006/relationships/slideLayout" Target="../slideLayouts/slideLayout265.xml"/><Relationship Id="rId286" Type="http://schemas.openxmlformats.org/officeDocument/2006/relationships/slideLayout" Target="../slideLayouts/slideLayout286.xml"/><Relationship Id="rId50" Type="http://schemas.openxmlformats.org/officeDocument/2006/relationships/slideLayout" Target="../slideLayouts/slideLayout50.xml"/><Relationship Id="rId104" Type="http://schemas.openxmlformats.org/officeDocument/2006/relationships/slideLayout" Target="../slideLayouts/slideLayout104.xml"/><Relationship Id="rId125" Type="http://schemas.openxmlformats.org/officeDocument/2006/relationships/slideLayout" Target="../slideLayouts/slideLayout125.xml"/><Relationship Id="rId146" Type="http://schemas.openxmlformats.org/officeDocument/2006/relationships/slideLayout" Target="../slideLayouts/slideLayout146.xml"/><Relationship Id="rId167" Type="http://schemas.openxmlformats.org/officeDocument/2006/relationships/slideLayout" Target="../slideLayouts/slideLayout167.xml"/><Relationship Id="rId188" Type="http://schemas.openxmlformats.org/officeDocument/2006/relationships/slideLayout" Target="../slideLayouts/slideLayout188.xml"/><Relationship Id="rId311" Type="http://schemas.openxmlformats.org/officeDocument/2006/relationships/slideLayout" Target="../slideLayouts/slideLayout311.xml"/><Relationship Id="rId71" Type="http://schemas.openxmlformats.org/officeDocument/2006/relationships/slideLayout" Target="../slideLayouts/slideLayout71.xml"/><Relationship Id="rId92" Type="http://schemas.openxmlformats.org/officeDocument/2006/relationships/slideLayout" Target="../slideLayouts/slideLayout92.xml"/><Relationship Id="rId213" Type="http://schemas.openxmlformats.org/officeDocument/2006/relationships/slideLayout" Target="../slideLayouts/slideLayout213.xml"/><Relationship Id="rId234" Type="http://schemas.openxmlformats.org/officeDocument/2006/relationships/slideLayout" Target="../slideLayouts/slideLayout234.xml"/><Relationship Id="rId2" Type="http://schemas.openxmlformats.org/officeDocument/2006/relationships/slideLayout" Target="../slideLayouts/slideLayout2.xml"/><Relationship Id="rId29" Type="http://schemas.openxmlformats.org/officeDocument/2006/relationships/slideLayout" Target="../slideLayouts/slideLayout29.xml"/><Relationship Id="rId255" Type="http://schemas.openxmlformats.org/officeDocument/2006/relationships/slideLayout" Target="../slideLayouts/slideLayout255.xml"/><Relationship Id="rId276" Type="http://schemas.openxmlformats.org/officeDocument/2006/relationships/slideLayout" Target="../slideLayouts/slideLayout276.xml"/><Relationship Id="rId297" Type="http://schemas.openxmlformats.org/officeDocument/2006/relationships/slideLayout" Target="../slideLayouts/slideLayout297.xml"/><Relationship Id="rId40" Type="http://schemas.openxmlformats.org/officeDocument/2006/relationships/slideLayout" Target="../slideLayouts/slideLayout40.xml"/><Relationship Id="rId115" Type="http://schemas.openxmlformats.org/officeDocument/2006/relationships/slideLayout" Target="../slideLayouts/slideLayout115.xml"/><Relationship Id="rId136" Type="http://schemas.openxmlformats.org/officeDocument/2006/relationships/slideLayout" Target="../slideLayouts/slideLayout136.xml"/><Relationship Id="rId157" Type="http://schemas.openxmlformats.org/officeDocument/2006/relationships/slideLayout" Target="../slideLayouts/slideLayout157.xml"/><Relationship Id="rId178" Type="http://schemas.openxmlformats.org/officeDocument/2006/relationships/slideLayout" Target="../slideLayouts/slideLayout178.xml"/><Relationship Id="rId301" Type="http://schemas.openxmlformats.org/officeDocument/2006/relationships/slideLayout" Target="../slideLayouts/slideLayout301.xml"/><Relationship Id="rId61" Type="http://schemas.openxmlformats.org/officeDocument/2006/relationships/slideLayout" Target="../slideLayouts/slideLayout61.xml"/><Relationship Id="rId82" Type="http://schemas.openxmlformats.org/officeDocument/2006/relationships/slideLayout" Target="../slideLayouts/slideLayout82.xml"/><Relationship Id="rId199" Type="http://schemas.openxmlformats.org/officeDocument/2006/relationships/slideLayout" Target="../slideLayouts/slideLayout199.xml"/><Relationship Id="rId203" Type="http://schemas.openxmlformats.org/officeDocument/2006/relationships/slideLayout" Target="../slideLayouts/slideLayout203.xml"/><Relationship Id="rId19" Type="http://schemas.openxmlformats.org/officeDocument/2006/relationships/slideLayout" Target="../slideLayouts/slideLayout19.xml"/><Relationship Id="rId224" Type="http://schemas.openxmlformats.org/officeDocument/2006/relationships/slideLayout" Target="../slideLayouts/slideLayout224.xml"/><Relationship Id="rId245" Type="http://schemas.openxmlformats.org/officeDocument/2006/relationships/slideLayout" Target="../slideLayouts/slideLayout245.xml"/><Relationship Id="rId266" Type="http://schemas.openxmlformats.org/officeDocument/2006/relationships/slideLayout" Target="../slideLayouts/slideLayout266.xml"/><Relationship Id="rId287" Type="http://schemas.openxmlformats.org/officeDocument/2006/relationships/slideLayout" Target="../slideLayouts/slideLayout287.xml"/><Relationship Id="rId30" Type="http://schemas.openxmlformats.org/officeDocument/2006/relationships/slideLayout" Target="../slideLayouts/slideLayout30.xml"/><Relationship Id="rId105" Type="http://schemas.openxmlformats.org/officeDocument/2006/relationships/slideLayout" Target="../slideLayouts/slideLayout105.xml"/><Relationship Id="rId126" Type="http://schemas.openxmlformats.org/officeDocument/2006/relationships/slideLayout" Target="../slideLayouts/slideLayout126.xml"/><Relationship Id="rId147" Type="http://schemas.openxmlformats.org/officeDocument/2006/relationships/slideLayout" Target="../slideLayouts/slideLayout147.xml"/><Relationship Id="rId168" Type="http://schemas.openxmlformats.org/officeDocument/2006/relationships/slideLayout" Target="../slideLayouts/slideLayout168.xml"/><Relationship Id="rId312" Type="http://schemas.openxmlformats.org/officeDocument/2006/relationships/slideLayout" Target="../slideLayouts/slideLayout312.xml"/><Relationship Id="rId51" Type="http://schemas.openxmlformats.org/officeDocument/2006/relationships/slideLayout" Target="../slideLayouts/slideLayout51.xml"/><Relationship Id="rId72" Type="http://schemas.openxmlformats.org/officeDocument/2006/relationships/slideLayout" Target="../slideLayouts/slideLayout72.xml"/><Relationship Id="rId93" Type="http://schemas.openxmlformats.org/officeDocument/2006/relationships/slideLayout" Target="../slideLayouts/slideLayout93.xml"/><Relationship Id="rId189" Type="http://schemas.openxmlformats.org/officeDocument/2006/relationships/slideLayout" Target="../slideLayouts/slideLayout189.xml"/><Relationship Id="rId3" Type="http://schemas.openxmlformats.org/officeDocument/2006/relationships/slideLayout" Target="../slideLayouts/slideLayout3.xml"/><Relationship Id="rId214" Type="http://schemas.openxmlformats.org/officeDocument/2006/relationships/slideLayout" Target="../slideLayouts/slideLayout214.xml"/><Relationship Id="rId235" Type="http://schemas.openxmlformats.org/officeDocument/2006/relationships/slideLayout" Target="../slideLayouts/slideLayout235.xml"/><Relationship Id="rId256" Type="http://schemas.openxmlformats.org/officeDocument/2006/relationships/slideLayout" Target="../slideLayouts/slideLayout256.xml"/><Relationship Id="rId277" Type="http://schemas.openxmlformats.org/officeDocument/2006/relationships/slideLayout" Target="../slideLayouts/slideLayout277.xml"/><Relationship Id="rId298" Type="http://schemas.openxmlformats.org/officeDocument/2006/relationships/slideLayout" Target="../slideLayouts/slideLayout298.xml"/><Relationship Id="rId116" Type="http://schemas.openxmlformats.org/officeDocument/2006/relationships/slideLayout" Target="../slideLayouts/slideLayout116.xml"/><Relationship Id="rId137" Type="http://schemas.openxmlformats.org/officeDocument/2006/relationships/slideLayout" Target="../slideLayouts/slideLayout137.xml"/><Relationship Id="rId158" Type="http://schemas.openxmlformats.org/officeDocument/2006/relationships/slideLayout" Target="../slideLayouts/slideLayout158.xml"/><Relationship Id="rId302" Type="http://schemas.openxmlformats.org/officeDocument/2006/relationships/slideLayout" Target="../slideLayouts/slideLayout302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62" Type="http://schemas.openxmlformats.org/officeDocument/2006/relationships/slideLayout" Target="../slideLayouts/slideLayout62.xml"/><Relationship Id="rId83" Type="http://schemas.openxmlformats.org/officeDocument/2006/relationships/slideLayout" Target="../slideLayouts/slideLayout83.xml"/><Relationship Id="rId179" Type="http://schemas.openxmlformats.org/officeDocument/2006/relationships/slideLayout" Target="../slideLayouts/slideLayout179.xml"/><Relationship Id="rId190" Type="http://schemas.openxmlformats.org/officeDocument/2006/relationships/slideLayout" Target="../slideLayouts/slideLayout190.xml"/><Relationship Id="rId204" Type="http://schemas.openxmlformats.org/officeDocument/2006/relationships/slideLayout" Target="../slideLayouts/slideLayout204.xml"/><Relationship Id="rId225" Type="http://schemas.openxmlformats.org/officeDocument/2006/relationships/slideLayout" Target="../slideLayouts/slideLayout225.xml"/><Relationship Id="rId246" Type="http://schemas.openxmlformats.org/officeDocument/2006/relationships/slideLayout" Target="../slideLayouts/slideLayout246.xml"/><Relationship Id="rId267" Type="http://schemas.openxmlformats.org/officeDocument/2006/relationships/slideLayout" Target="../slideLayouts/slideLayout267.xml"/><Relationship Id="rId288" Type="http://schemas.openxmlformats.org/officeDocument/2006/relationships/slideLayout" Target="../slideLayouts/slideLayout288.xml"/><Relationship Id="rId106" Type="http://schemas.openxmlformats.org/officeDocument/2006/relationships/slideLayout" Target="../slideLayouts/slideLayout106.xml"/><Relationship Id="rId127" Type="http://schemas.openxmlformats.org/officeDocument/2006/relationships/slideLayout" Target="../slideLayouts/slideLayout127.xml"/><Relationship Id="rId313" Type="http://schemas.openxmlformats.org/officeDocument/2006/relationships/slideLayout" Target="../slideLayouts/slideLayout313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52" Type="http://schemas.openxmlformats.org/officeDocument/2006/relationships/slideLayout" Target="../slideLayouts/slideLayout52.xml"/><Relationship Id="rId73" Type="http://schemas.openxmlformats.org/officeDocument/2006/relationships/slideLayout" Target="../slideLayouts/slideLayout73.xml"/><Relationship Id="rId94" Type="http://schemas.openxmlformats.org/officeDocument/2006/relationships/slideLayout" Target="../slideLayouts/slideLayout94.xml"/><Relationship Id="rId148" Type="http://schemas.openxmlformats.org/officeDocument/2006/relationships/slideLayout" Target="../slideLayouts/slideLayout148.xml"/><Relationship Id="rId169" Type="http://schemas.openxmlformats.org/officeDocument/2006/relationships/slideLayout" Target="../slideLayouts/slideLayout169.xml"/><Relationship Id="rId4" Type="http://schemas.openxmlformats.org/officeDocument/2006/relationships/slideLayout" Target="../slideLayouts/slideLayout4.xml"/><Relationship Id="rId180" Type="http://schemas.openxmlformats.org/officeDocument/2006/relationships/slideLayout" Target="../slideLayouts/slideLayout180.xml"/><Relationship Id="rId215" Type="http://schemas.openxmlformats.org/officeDocument/2006/relationships/slideLayout" Target="../slideLayouts/slideLayout215.xml"/><Relationship Id="rId236" Type="http://schemas.openxmlformats.org/officeDocument/2006/relationships/slideLayout" Target="../slideLayouts/slideLayout236.xml"/><Relationship Id="rId257" Type="http://schemas.openxmlformats.org/officeDocument/2006/relationships/slideLayout" Target="../slideLayouts/slideLayout257.xml"/><Relationship Id="rId278" Type="http://schemas.openxmlformats.org/officeDocument/2006/relationships/slideLayout" Target="../slideLayouts/slideLayout278.xml"/><Relationship Id="rId303" Type="http://schemas.openxmlformats.org/officeDocument/2006/relationships/slideLayout" Target="../slideLayouts/slideLayout303.xml"/><Relationship Id="rId42" Type="http://schemas.openxmlformats.org/officeDocument/2006/relationships/slideLayout" Target="../slideLayouts/slideLayout42.xml"/><Relationship Id="rId84" Type="http://schemas.openxmlformats.org/officeDocument/2006/relationships/slideLayout" Target="../slideLayouts/slideLayout84.xml"/><Relationship Id="rId138" Type="http://schemas.openxmlformats.org/officeDocument/2006/relationships/slideLayout" Target="../slideLayouts/slideLayout138.xml"/><Relationship Id="rId191" Type="http://schemas.openxmlformats.org/officeDocument/2006/relationships/slideLayout" Target="../slideLayouts/slideLayout191.xml"/><Relationship Id="rId205" Type="http://schemas.openxmlformats.org/officeDocument/2006/relationships/slideLayout" Target="../slideLayouts/slideLayout205.xml"/><Relationship Id="rId247" Type="http://schemas.openxmlformats.org/officeDocument/2006/relationships/slideLayout" Target="../slideLayouts/slideLayout247.xml"/><Relationship Id="rId107" Type="http://schemas.openxmlformats.org/officeDocument/2006/relationships/slideLayout" Target="../slideLayouts/slideLayout107.xml"/><Relationship Id="rId289" Type="http://schemas.openxmlformats.org/officeDocument/2006/relationships/slideLayout" Target="../slideLayouts/slideLayout289.xml"/><Relationship Id="rId11" Type="http://schemas.openxmlformats.org/officeDocument/2006/relationships/slideLayout" Target="../slideLayouts/slideLayout11.xml"/><Relationship Id="rId53" Type="http://schemas.openxmlformats.org/officeDocument/2006/relationships/slideLayout" Target="../slideLayouts/slideLayout53.xml"/><Relationship Id="rId149" Type="http://schemas.openxmlformats.org/officeDocument/2006/relationships/slideLayout" Target="../slideLayouts/slideLayout149.xml"/><Relationship Id="rId314" Type="http://schemas.openxmlformats.org/officeDocument/2006/relationships/slideLayout" Target="../slideLayouts/slideLayout314.xml"/><Relationship Id="rId95" Type="http://schemas.openxmlformats.org/officeDocument/2006/relationships/slideLayout" Target="../slideLayouts/slideLayout95.xml"/><Relationship Id="rId160" Type="http://schemas.openxmlformats.org/officeDocument/2006/relationships/slideLayout" Target="../slideLayouts/slideLayout160.xml"/><Relationship Id="rId216" Type="http://schemas.openxmlformats.org/officeDocument/2006/relationships/slideLayout" Target="../slideLayouts/slideLayout216.xml"/><Relationship Id="rId258" Type="http://schemas.openxmlformats.org/officeDocument/2006/relationships/slideLayout" Target="../slideLayouts/slideLayout258.xml"/><Relationship Id="rId22" Type="http://schemas.openxmlformats.org/officeDocument/2006/relationships/slideLayout" Target="../slideLayouts/slideLayout22.xml"/><Relationship Id="rId64" Type="http://schemas.openxmlformats.org/officeDocument/2006/relationships/slideLayout" Target="../slideLayouts/slideLayout64.xml"/><Relationship Id="rId118" Type="http://schemas.openxmlformats.org/officeDocument/2006/relationships/slideLayout" Target="../slideLayouts/slideLayout118.xml"/><Relationship Id="rId171" Type="http://schemas.openxmlformats.org/officeDocument/2006/relationships/slideLayout" Target="../slideLayouts/slideLayout171.xml"/><Relationship Id="rId227" Type="http://schemas.openxmlformats.org/officeDocument/2006/relationships/slideLayout" Target="../slideLayouts/slideLayout227.xml"/><Relationship Id="rId269" Type="http://schemas.openxmlformats.org/officeDocument/2006/relationships/slideLayout" Target="../slideLayouts/slideLayout269.xml"/><Relationship Id="rId33" Type="http://schemas.openxmlformats.org/officeDocument/2006/relationships/slideLayout" Target="../slideLayouts/slideLayout33.xml"/><Relationship Id="rId129" Type="http://schemas.openxmlformats.org/officeDocument/2006/relationships/slideLayout" Target="../slideLayouts/slideLayout129.xml"/><Relationship Id="rId280" Type="http://schemas.openxmlformats.org/officeDocument/2006/relationships/slideLayout" Target="../slideLayouts/slideLayout280.xml"/><Relationship Id="rId75" Type="http://schemas.openxmlformats.org/officeDocument/2006/relationships/slideLayout" Target="../slideLayouts/slideLayout75.xml"/><Relationship Id="rId140" Type="http://schemas.openxmlformats.org/officeDocument/2006/relationships/slideLayout" Target="../slideLayouts/slideLayout140.xml"/><Relationship Id="rId182" Type="http://schemas.openxmlformats.org/officeDocument/2006/relationships/slideLayout" Target="../slideLayouts/slideLayout182.xml"/><Relationship Id="rId6" Type="http://schemas.openxmlformats.org/officeDocument/2006/relationships/slideLayout" Target="../slideLayouts/slideLayout6.xml"/><Relationship Id="rId238" Type="http://schemas.openxmlformats.org/officeDocument/2006/relationships/slideLayout" Target="../slideLayouts/slideLayout238.xml"/><Relationship Id="rId291" Type="http://schemas.openxmlformats.org/officeDocument/2006/relationships/slideLayout" Target="../slideLayouts/slideLayout291.xml"/><Relationship Id="rId305" Type="http://schemas.openxmlformats.org/officeDocument/2006/relationships/slideLayout" Target="../slideLayouts/slideLayout305.xml"/><Relationship Id="rId44" Type="http://schemas.openxmlformats.org/officeDocument/2006/relationships/slideLayout" Target="../slideLayouts/slideLayout44.xml"/><Relationship Id="rId86" Type="http://schemas.openxmlformats.org/officeDocument/2006/relationships/slideLayout" Target="../slideLayouts/slideLayout86.xml"/><Relationship Id="rId151" Type="http://schemas.openxmlformats.org/officeDocument/2006/relationships/slideLayout" Target="../slideLayouts/slideLayout151.xml"/><Relationship Id="rId193" Type="http://schemas.openxmlformats.org/officeDocument/2006/relationships/slideLayout" Target="../slideLayouts/slideLayout193.xml"/><Relationship Id="rId207" Type="http://schemas.openxmlformats.org/officeDocument/2006/relationships/slideLayout" Target="../slideLayouts/slideLayout207.xml"/><Relationship Id="rId249" Type="http://schemas.openxmlformats.org/officeDocument/2006/relationships/slideLayout" Target="../slideLayouts/slideLayout249.xml"/><Relationship Id="rId13" Type="http://schemas.openxmlformats.org/officeDocument/2006/relationships/slideLayout" Target="../slideLayouts/slideLayout13.xml"/><Relationship Id="rId109" Type="http://schemas.openxmlformats.org/officeDocument/2006/relationships/slideLayout" Target="../slideLayouts/slideLayout109.xml"/><Relationship Id="rId260" Type="http://schemas.openxmlformats.org/officeDocument/2006/relationships/slideLayout" Target="../slideLayouts/slideLayout260.xml"/><Relationship Id="rId316" Type="http://schemas.openxmlformats.org/officeDocument/2006/relationships/slideLayout" Target="../slideLayouts/slideLayout31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7EFF0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E19DEC20-11CF-3034-54C9-AE42CCD2CE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1927" y="6373485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170F5F0B-8DA7-214A-BE7B-71F60EDF0EC1}" type="slidenum">
              <a:rPr lang="en-US" sz="700" smtClean="0">
                <a:solidFill>
                  <a:schemeClr val="bg1"/>
                </a:solidFill>
              </a:rPr>
              <a:t>‹#›</a:t>
            </a:fld>
            <a:endParaRPr lang="en-US" sz="700">
              <a:solidFill>
                <a:schemeClr val="bg1"/>
              </a:solidFill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ABE0D9BC-7A90-E9D6-1DC7-D0A194F84157}"/>
              </a:ext>
            </a:extLst>
          </p:cNvPr>
          <p:cNvSpPr/>
          <p:nvPr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5009B00-AE1D-1C29-8E11-123A884630E1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1401927" y="6373485"/>
            <a:ext cx="29527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170F5F0B-8DA7-214A-BE7B-71F60EDF0EC1}" type="slidenum">
              <a:rPr lang="en-US" sz="700" smtClean="0">
                <a:solidFill>
                  <a:schemeClr val="bg1"/>
                </a:solidFill>
              </a:rPr>
              <a:t>‹#›</a:t>
            </a:fld>
            <a:endParaRPr lang="en-US" sz="700">
              <a:solidFill>
                <a:schemeClr val="bg1"/>
              </a:solidFill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1F688C98-CD38-785F-A578-43FE42E49178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65982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4486" r:id="rId1"/>
    <p:sldLayoutId id="2147484487" r:id="rId2"/>
    <p:sldLayoutId id="2147484488" r:id="rId3"/>
    <p:sldLayoutId id="2147484440" r:id="rId4"/>
    <p:sldLayoutId id="2147484441" r:id="rId5"/>
    <p:sldLayoutId id="2147484395" r:id="rId6"/>
    <p:sldLayoutId id="2147484396" r:id="rId7"/>
    <p:sldLayoutId id="2147484350" r:id="rId8"/>
    <p:sldLayoutId id="2147484351" r:id="rId9"/>
    <p:sldLayoutId id="2147484340" r:id="rId10"/>
    <p:sldLayoutId id="2147484341" r:id="rId11"/>
    <p:sldLayoutId id="2147484295" r:id="rId12"/>
    <p:sldLayoutId id="2147484296" r:id="rId13"/>
    <p:sldLayoutId id="2147484250" r:id="rId14"/>
    <p:sldLayoutId id="2147484251" r:id="rId15"/>
    <p:sldLayoutId id="2147484205" r:id="rId16"/>
    <p:sldLayoutId id="2147484206" r:id="rId17"/>
    <p:sldLayoutId id="2147484161" r:id="rId18"/>
    <p:sldLayoutId id="2147484162" r:id="rId19"/>
    <p:sldLayoutId id="2147484114" r:id="rId20"/>
    <p:sldLayoutId id="2147484115" r:id="rId21"/>
    <p:sldLayoutId id="2147484068" r:id="rId22"/>
    <p:sldLayoutId id="2147484069" r:id="rId23"/>
    <p:sldLayoutId id="2147484022" r:id="rId24"/>
    <p:sldLayoutId id="2147484023" r:id="rId25"/>
    <p:sldLayoutId id="2147483977" r:id="rId26"/>
    <p:sldLayoutId id="2147483978" r:id="rId27"/>
    <p:sldLayoutId id="2147483832" r:id="rId28"/>
    <p:sldLayoutId id="2147483833" r:id="rId29"/>
    <p:sldLayoutId id="2147483834" r:id="rId30"/>
    <p:sldLayoutId id="2147484489" r:id="rId31"/>
    <p:sldLayoutId id="2147484490" r:id="rId32"/>
    <p:sldLayoutId id="2147484491" r:id="rId33"/>
    <p:sldLayoutId id="2147484492" r:id="rId34"/>
    <p:sldLayoutId id="2147484512" r:id="rId35"/>
    <p:sldLayoutId id="2147484485" r:id="rId36"/>
    <p:sldLayoutId id="2147484493" r:id="rId37"/>
    <p:sldLayoutId id="2147484494" r:id="rId38"/>
    <p:sldLayoutId id="2147484495" r:id="rId39"/>
    <p:sldLayoutId id="2147484511" r:id="rId40"/>
    <p:sldLayoutId id="2147484496" r:id="rId41"/>
    <p:sldLayoutId id="2147484497" r:id="rId42"/>
    <p:sldLayoutId id="2147484498" r:id="rId43"/>
    <p:sldLayoutId id="2147484499" r:id="rId44"/>
    <p:sldLayoutId id="2147484500" r:id="rId45"/>
    <p:sldLayoutId id="2147484501" r:id="rId46"/>
    <p:sldLayoutId id="2147484502" r:id="rId47"/>
    <p:sldLayoutId id="2147484503" r:id="rId48"/>
    <p:sldLayoutId id="2147484504" r:id="rId49"/>
    <p:sldLayoutId id="2147484505" r:id="rId50"/>
    <p:sldLayoutId id="2147484506" r:id="rId51"/>
    <p:sldLayoutId id="2147484507" r:id="rId52"/>
    <p:sldLayoutId id="2147484508" r:id="rId53"/>
    <p:sldLayoutId id="2147484509" r:id="rId54"/>
    <p:sldLayoutId id="2147484510" r:id="rId55"/>
    <p:sldLayoutId id="2147484442" r:id="rId56"/>
    <p:sldLayoutId id="2147484443" r:id="rId57"/>
    <p:sldLayoutId id="2147484444" r:id="rId58"/>
    <p:sldLayoutId id="2147484445" r:id="rId59"/>
    <p:sldLayoutId id="2147484446" r:id="rId60"/>
    <p:sldLayoutId id="2147484447" r:id="rId61"/>
    <p:sldLayoutId id="2147484448" r:id="rId62"/>
    <p:sldLayoutId id="2147484449" r:id="rId63"/>
    <p:sldLayoutId id="2147484450" r:id="rId64"/>
    <p:sldLayoutId id="2147484451" r:id="rId65"/>
    <p:sldLayoutId id="2147484452" r:id="rId66"/>
    <p:sldLayoutId id="2147484453" r:id="rId67"/>
    <p:sldLayoutId id="2147484454" r:id="rId68"/>
    <p:sldLayoutId id="2147484455" r:id="rId69"/>
    <p:sldLayoutId id="2147484456" r:id="rId70"/>
    <p:sldLayoutId id="2147484457" r:id="rId71"/>
    <p:sldLayoutId id="2147484458" r:id="rId72"/>
    <p:sldLayoutId id="2147484459" r:id="rId73"/>
    <p:sldLayoutId id="2147484460" r:id="rId74"/>
    <p:sldLayoutId id="2147484461" r:id="rId75"/>
    <p:sldLayoutId id="2147484462" r:id="rId76"/>
    <p:sldLayoutId id="2147484463" r:id="rId77"/>
    <p:sldLayoutId id="2147484397" r:id="rId78"/>
    <p:sldLayoutId id="2147484398" r:id="rId79"/>
    <p:sldLayoutId id="2147484399" r:id="rId80"/>
    <p:sldLayoutId id="2147484400" r:id="rId81"/>
    <p:sldLayoutId id="2147484401" r:id="rId82"/>
    <p:sldLayoutId id="2147484402" r:id="rId83"/>
    <p:sldLayoutId id="2147484403" r:id="rId84"/>
    <p:sldLayoutId id="2147484404" r:id="rId85"/>
    <p:sldLayoutId id="2147484405" r:id="rId86"/>
    <p:sldLayoutId id="2147484406" r:id="rId87"/>
    <p:sldLayoutId id="2147484407" r:id="rId88"/>
    <p:sldLayoutId id="2147484408" r:id="rId89"/>
    <p:sldLayoutId id="2147484409" r:id="rId90"/>
    <p:sldLayoutId id="2147484410" r:id="rId91"/>
    <p:sldLayoutId id="2147484411" r:id="rId92"/>
    <p:sldLayoutId id="2147484412" r:id="rId93"/>
    <p:sldLayoutId id="2147484413" r:id="rId94"/>
    <p:sldLayoutId id="2147484414" r:id="rId95"/>
    <p:sldLayoutId id="2147484415" r:id="rId96"/>
    <p:sldLayoutId id="2147484416" r:id="rId97"/>
    <p:sldLayoutId id="2147484417" r:id="rId98"/>
    <p:sldLayoutId id="2147484418" r:id="rId99"/>
    <p:sldLayoutId id="2147484352" r:id="rId100"/>
    <p:sldLayoutId id="2147484353" r:id="rId101"/>
    <p:sldLayoutId id="2147484354" r:id="rId102"/>
    <p:sldLayoutId id="2147484355" r:id="rId103"/>
    <p:sldLayoutId id="2147484356" r:id="rId104"/>
    <p:sldLayoutId id="2147484357" r:id="rId105"/>
    <p:sldLayoutId id="2147484358" r:id="rId106"/>
    <p:sldLayoutId id="2147484359" r:id="rId107"/>
    <p:sldLayoutId id="2147484360" r:id="rId108"/>
    <p:sldLayoutId id="2147484361" r:id="rId109"/>
    <p:sldLayoutId id="2147484362" r:id="rId110"/>
    <p:sldLayoutId id="2147484363" r:id="rId111"/>
    <p:sldLayoutId id="2147484364" r:id="rId112"/>
    <p:sldLayoutId id="2147484365" r:id="rId113"/>
    <p:sldLayoutId id="2147484366" r:id="rId114"/>
    <p:sldLayoutId id="2147484367" r:id="rId115"/>
    <p:sldLayoutId id="2147484368" r:id="rId116"/>
    <p:sldLayoutId id="2147484369" r:id="rId117"/>
    <p:sldLayoutId id="2147484370" r:id="rId118"/>
    <p:sldLayoutId id="2147484371" r:id="rId119"/>
    <p:sldLayoutId id="2147484372" r:id="rId120"/>
    <p:sldLayoutId id="2147484373" r:id="rId121"/>
    <p:sldLayoutId id="2147483835" r:id="rId122"/>
    <p:sldLayoutId id="2147484342" r:id="rId123"/>
    <p:sldLayoutId id="2147483837" r:id="rId124"/>
    <p:sldLayoutId id="2147483838" r:id="rId125"/>
    <p:sldLayoutId id="2147484343" r:id="rId126"/>
    <p:sldLayoutId id="2147483840" r:id="rId127"/>
    <p:sldLayoutId id="2147483841" r:id="rId128"/>
    <p:sldLayoutId id="2147484344" r:id="rId129"/>
    <p:sldLayoutId id="2147483844" r:id="rId130"/>
    <p:sldLayoutId id="2147483845" r:id="rId131"/>
    <p:sldLayoutId id="2147483846" r:id="rId132"/>
    <p:sldLayoutId id="2147483847" r:id="rId133"/>
    <p:sldLayoutId id="2147483848" r:id="rId134"/>
    <p:sldLayoutId id="2147483849" r:id="rId135"/>
    <p:sldLayoutId id="2147483852" r:id="rId136"/>
    <p:sldLayoutId id="2147483854" r:id="rId137"/>
    <p:sldLayoutId id="2147483856" r:id="rId138"/>
    <p:sldLayoutId id="2147483858" r:id="rId139"/>
    <p:sldLayoutId id="2147483859" r:id="rId140"/>
    <p:sldLayoutId id="2147483861" r:id="rId141"/>
    <p:sldLayoutId id="2147483862" r:id="rId142"/>
    <p:sldLayoutId id="2147483863" r:id="rId143"/>
    <p:sldLayoutId id="2147484297" r:id="rId144"/>
    <p:sldLayoutId id="2147484298" r:id="rId145"/>
    <p:sldLayoutId id="2147484299" r:id="rId146"/>
    <p:sldLayoutId id="2147484300" r:id="rId147"/>
    <p:sldLayoutId id="2147484301" r:id="rId148"/>
    <p:sldLayoutId id="2147484302" r:id="rId149"/>
    <p:sldLayoutId id="2147484303" r:id="rId150"/>
    <p:sldLayoutId id="2147484304" r:id="rId151"/>
    <p:sldLayoutId id="2147484305" r:id="rId152"/>
    <p:sldLayoutId id="2147484306" r:id="rId153"/>
    <p:sldLayoutId id="2147484307" r:id="rId154"/>
    <p:sldLayoutId id="2147484308" r:id="rId155"/>
    <p:sldLayoutId id="2147484309" r:id="rId156"/>
    <p:sldLayoutId id="2147484310" r:id="rId157"/>
    <p:sldLayoutId id="2147484311" r:id="rId158"/>
    <p:sldLayoutId id="2147484312" r:id="rId159"/>
    <p:sldLayoutId id="2147484313" r:id="rId160"/>
    <p:sldLayoutId id="2147484314" r:id="rId161"/>
    <p:sldLayoutId id="2147484315" r:id="rId162"/>
    <p:sldLayoutId id="2147484316" r:id="rId163"/>
    <p:sldLayoutId id="2147484317" r:id="rId164"/>
    <p:sldLayoutId id="2147484318" r:id="rId165"/>
    <p:sldLayoutId id="2147484252" r:id="rId166"/>
    <p:sldLayoutId id="2147484253" r:id="rId167"/>
    <p:sldLayoutId id="2147484254" r:id="rId168"/>
    <p:sldLayoutId id="2147484255" r:id="rId169"/>
    <p:sldLayoutId id="2147484256" r:id="rId170"/>
    <p:sldLayoutId id="2147484257" r:id="rId171"/>
    <p:sldLayoutId id="2147484258" r:id="rId172"/>
    <p:sldLayoutId id="2147484259" r:id="rId173"/>
    <p:sldLayoutId id="2147484260" r:id="rId174"/>
    <p:sldLayoutId id="2147483983" r:id="rId175"/>
    <p:sldLayoutId id="2147483836" r:id="rId176"/>
    <p:sldLayoutId id="2147483839" r:id="rId177"/>
    <p:sldLayoutId id="2147483843" r:id="rId178"/>
    <p:sldLayoutId id="2147483864" r:id="rId179"/>
    <p:sldLayoutId id="2147484513" r:id="rId180"/>
    <p:sldLayoutId id="2147484514" r:id="rId181"/>
    <p:sldLayoutId id="2147484515" r:id="rId182"/>
    <p:sldLayoutId id="2147484516" r:id="rId183"/>
    <p:sldLayoutId id="2147484517" r:id="rId184"/>
    <p:sldLayoutId id="2147484518" r:id="rId185"/>
    <p:sldLayoutId id="2147484519" r:id="rId186"/>
    <p:sldLayoutId id="2147484520" r:id="rId187"/>
    <p:sldLayoutId id="2147484521" r:id="rId188"/>
    <p:sldLayoutId id="2147484464" r:id="rId189"/>
    <p:sldLayoutId id="2147484465" r:id="rId190"/>
    <p:sldLayoutId id="2147484466" r:id="rId191"/>
    <p:sldLayoutId id="2147484467" r:id="rId192"/>
    <p:sldLayoutId id="2147484468" r:id="rId193"/>
    <p:sldLayoutId id="2147484469" r:id="rId194"/>
    <p:sldLayoutId id="2147484470" r:id="rId195"/>
    <p:sldLayoutId id="2147484471" r:id="rId196"/>
    <p:sldLayoutId id="2147484472" r:id="rId197"/>
    <p:sldLayoutId id="2147484419" r:id="rId198"/>
    <p:sldLayoutId id="2147484420" r:id="rId199"/>
    <p:sldLayoutId id="2147484421" r:id="rId200"/>
    <p:sldLayoutId id="2147484422" r:id="rId201"/>
    <p:sldLayoutId id="2147484423" r:id="rId202"/>
    <p:sldLayoutId id="2147484424" r:id="rId203"/>
    <p:sldLayoutId id="2147484425" r:id="rId204"/>
    <p:sldLayoutId id="2147484426" r:id="rId205"/>
    <p:sldLayoutId id="2147484427" r:id="rId206"/>
    <p:sldLayoutId id="2147484374" r:id="rId207"/>
    <p:sldLayoutId id="2147484375" r:id="rId208"/>
    <p:sldLayoutId id="2147484376" r:id="rId209"/>
    <p:sldLayoutId id="2147484377" r:id="rId210"/>
    <p:sldLayoutId id="2147484378" r:id="rId211"/>
    <p:sldLayoutId id="2147484379" r:id="rId212"/>
    <p:sldLayoutId id="2147484380" r:id="rId213"/>
    <p:sldLayoutId id="2147484381" r:id="rId214"/>
    <p:sldLayoutId id="2147484382" r:id="rId215"/>
    <p:sldLayoutId id="2147483865" r:id="rId216"/>
    <p:sldLayoutId id="2147483866" r:id="rId217"/>
    <p:sldLayoutId id="2147483867" r:id="rId218"/>
    <p:sldLayoutId id="2147483868" r:id="rId219"/>
    <p:sldLayoutId id="2147483869" r:id="rId220"/>
    <p:sldLayoutId id="2147483870" r:id="rId221"/>
    <p:sldLayoutId id="2147483871" r:id="rId222"/>
    <p:sldLayoutId id="2147483872" r:id="rId223"/>
    <p:sldLayoutId id="2147483873" r:id="rId224"/>
    <p:sldLayoutId id="2147484319" r:id="rId225"/>
    <p:sldLayoutId id="2147484320" r:id="rId226"/>
    <p:sldLayoutId id="2147484321" r:id="rId227"/>
    <p:sldLayoutId id="2147484322" r:id="rId228"/>
    <p:sldLayoutId id="2147484323" r:id="rId229"/>
    <p:sldLayoutId id="2147484324" r:id="rId230"/>
    <p:sldLayoutId id="2147484326" r:id="rId231"/>
    <p:sldLayoutId id="2147484327" r:id="rId232"/>
    <p:sldLayoutId id="2147484049" r:id="rId233"/>
    <p:sldLayoutId id="2147483875" r:id="rId234"/>
    <p:sldLayoutId id="2147484522" r:id="rId235"/>
    <p:sldLayoutId id="2147484523" r:id="rId236"/>
    <p:sldLayoutId id="2147484524" r:id="rId237"/>
    <p:sldLayoutId id="2147484525" r:id="rId238"/>
    <p:sldLayoutId id="2147484526" r:id="rId239"/>
    <p:sldLayoutId id="2147484527" r:id="rId240"/>
    <p:sldLayoutId id="2147484528" r:id="rId241"/>
    <p:sldLayoutId id="2147484529" r:id="rId242"/>
    <p:sldLayoutId id="2147484473" r:id="rId243"/>
    <p:sldLayoutId id="2147484474" r:id="rId244"/>
    <p:sldLayoutId id="2147484475" r:id="rId245"/>
    <p:sldLayoutId id="2147484476" r:id="rId246"/>
    <p:sldLayoutId id="2147484477" r:id="rId247"/>
    <p:sldLayoutId id="2147484478" r:id="rId248"/>
    <p:sldLayoutId id="2147484479" r:id="rId249"/>
    <p:sldLayoutId id="2147484480" r:id="rId250"/>
    <p:sldLayoutId id="2147484428" r:id="rId251"/>
    <p:sldLayoutId id="2147484429" r:id="rId252"/>
    <p:sldLayoutId id="2147484430" r:id="rId253"/>
    <p:sldLayoutId id="2147484431" r:id="rId254"/>
    <p:sldLayoutId id="2147484432" r:id="rId255"/>
    <p:sldLayoutId id="2147484433" r:id="rId256"/>
    <p:sldLayoutId id="2147484434" r:id="rId257"/>
    <p:sldLayoutId id="2147484435" r:id="rId258"/>
    <p:sldLayoutId id="2147484383" r:id="rId259"/>
    <p:sldLayoutId id="2147484384" r:id="rId260"/>
    <p:sldLayoutId id="2147484385" r:id="rId261"/>
    <p:sldLayoutId id="2147484386" r:id="rId262"/>
    <p:sldLayoutId id="2147484387" r:id="rId263"/>
    <p:sldLayoutId id="2147484388" r:id="rId264"/>
    <p:sldLayoutId id="2147484389" r:id="rId265"/>
    <p:sldLayoutId id="2147484390" r:id="rId266"/>
    <p:sldLayoutId id="2147483876" r:id="rId267"/>
    <p:sldLayoutId id="2147484345" r:id="rId268"/>
    <p:sldLayoutId id="2147483878" r:id="rId269"/>
    <p:sldLayoutId id="2147483903" r:id="rId270"/>
    <p:sldLayoutId id="2147483905" r:id="rId271"/>
    <p:sldLayoutId id="2147483909" r:id="rId272"/>
    <p:sldLayoutId id="2147483912" r:id="rId273"/>
    <p:sldLayoutId id="2147484346" r:id="rId274"/>
    <p:sldLayoutId id="2147484328" r:id="rId275"/>
    <p:sldLayoutId id="2147484329" r:id="rId276"/>
    <p:sldLayoutId id="2147484330" r:id="rId277"/>
    <p:sldLayoutId id="2147484331" r:id="rId278"/>
    <p:sldLayoutId id="2147484332" r:id="rId279"/>
    <p:sldLayoutId id="2147484333" r:id="rId280"/>
    <p:sldLayoutId id="2147484334" r:id="rId281"/>
    <p:sldLayoutId id="2147484335" r:id="rId282"/>
    <p:sldLayoutId id="2147483877" r:id="rId283"/>
    <p:sldLayoutId id="2147483880" r:id="rId284"/>
    <p:sldLayoutId id="2147483965" r:id="rId285"/>
    <p:sldLayoutId id="2147483968" r:id="rId286"/>
    <p:sldLayoutId id="2147484530" r:id="rId287"/>
    <p:sldLayoutId id="2147484531" r:id="rId288"/>
    <p:sldLayoutId id="2147484481" r:id="rId289"/>
    <p:sldLayoutId id="2147484436" r:id="rId290"/>
    <p:sldLayoutId id="2147484391" r:id="rId291"/>
    <p:sldLayoutId id="2147483976" r:id="rId292"/>
    <p:sldLayoutId id="2147484336" r:id="rId293"/>
    <p:sldLayoutId id="2147484291" r:id="rId294"/>
    <p:sldLayoutId id="2147484155" r:id="rId295"/>
    <p:sldLayoutId id="2147484156" r:id="rId296"/>
    <p:sldLayoutId id="2147483970" r:id="rId297"/>
    <p:sldLayoutId id="2147484532" r:id="rId298"/>
    <p:sldLayoutId id="2147484482" r:id="rId299"/>
    <p:sldLayoutId id="2147484437" r:id="rId300"/>
    <p:sldLayoutId id="2147484392" r:id="rId301"/>
    <p:sldLayoutId id="2147484347" r:id="rId302"/>
    <p:sldLayoutId id="2147484337" r:id="rId303"/>
    <p:sldLayoutId id="2147483971" r:id="rId304"/>
    <p:sldLayoutId id="2147483972" r:id="rId305"/>
    <p:sldLayoutId id="2147484533" r:id="rId306"/>
    <p:sldLayoutId id="2147484483" r:id="rId307"/>
    <p:sldLayoutId id="2147484438" r:id="rId308"/>
    <p:sldLayoutId id="2147484393" r:id="rId309"/>
    <p:sldLayoutId id="2147484348" r:id="rId310"/>
    <p:sldLayoutId id="2147484338" r:id="rId311"/>
    <p:sldLayoutId id="2147483973" r:id="rId312"/>
    <p:sldLayoutId id="2147483974" r:id="rId313"/>
    <p:sldLayoutId id="2147484534" r:id="rId314"/>
    <p:sldLayoutId id="2147484484" r:id="rId315"/>
    <p:sldLayoutId id="2147484439" r:id="rId316"/>
    <p:sldLayoutId id="2147484394" r:id="rId317"/>
    <p:sldLayoutId id="2147484349" r:id="rId318"/>
    <p:sldLayoutId id="2147484339" r:id="rId319"/>
    <p:sldLayoutId id="2147483975" r:id="rId32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40">
          <p15:clr>
            <a:srgbClr val="E46962"/>
          </p15:clr>
        </p15:guide>
        <p15:guide id="2" orient="horz" pos="4082">
          <p15:clr>
            <a:srgbClr val="E46962"/>
          </p15:clr>
        </p15:guide>
        <p15:guide id="3" pos="384">
          <p15:clr>
            <a:srgbClr val="E46962"/>
          </p15:clr>
        </p15:guide>
        <p15:guide id="4" pos="7296">
          <p15:clr>
            <a:srgbClr val="E46962"/>
          </p15:clr>
        </p15:guide>
        <p15:guide id="5" pos="1395">
          <p15:clr>
            <a:srgbClr val="E46962"/>
          </p15:clr>
        </p15:guide>
        <p15:guide id="6" pos="1564">
          <p15:clr>
            <a:srgbClr val="E46962"/>
          </p15:clr>
        </p15:guide>
        <p15:guide id="7" pos="2575">
          <p15:clr>
            <a:srgbClr val="E46962"/>
          </p15:clr>
        </p15:guide>
        <p15:guide id="8" pos="2744">
          <p15:clr>
            <a:srgbClr val="E46962"/>
          </p15:clr>
        </p15:guide>
        <p15:guide id="9" pos="3755">
          <p15:clr>
            <a:srgbClr val="E46962"/>
          </p15:clr>
        </p15:guide>
        <p15:guide id="10" pos="3925">
          <p15:clr>
            <a:srgbClr val="E46962"/>
          </p15:clr>
        </p15:guide>
        <p15:guide id="11" pos="4936">
          <p15:clr>
            <a:srgbClr val="E46962"/>
          </p15:clr>
        </p15:guide>
        <p15:guide id="12" pos="5105">
          <p15:clr>
            <a:srgbClr val="E46962"/>
          </p15:clr>
        </p15:guide>
        <p15:guide id="13" pos="6116">
          <p15:clr>
            <a:srgbClr val="E46962"/>
          </p15:clr>
        </p15:guide>
        <p15:guide id="14" pos="6285">
          <p15:clr>
            <a:srgbClr val="E46962"/>
          </p15:clr>
        </p15:guide>
        <p15:guide id="15" orient="horz" pos="514">
          <p15:clr>
            <a:srgbClr val="E46962"/>
          </p15:clr>
        </p15:guide>
        <p15:guide id="16" orient="horz" pos="794">
          <p15:clr>
            <a:srgbClr val="E46962"/>
          </p15:clr>
        </p15:guide>
        <p15:guide id="17" orient="horz" pos="1068">
          <p15:clr>
            <a:srgbClr val="E46962"/>
          </p15:clr>
        </p15:guide>
        <p15:guide id="18" orient="horz" pos="3808">
          <p15:clr>
            <a:srgbClr val="E46962"/>
          </p15:clr>
        </p15:guide>
        <p15:guide id="19" orient="horz" pos="3534">
          <p15:clr>
            <a:srgbClr val="E46962"/>
          </p15:clr>
        </p15:guide>
        <p15:guide id="20" orient="horz" pos="1342">
          <p15:clr>
            <a:srgbClr val="E46962"/>
          </p15:clr>
        </p15:guide>
        <p15:guide id="21" orient="horz" pos="1621">
          <p15:clr>
            <a:srgbClr val="E46962"/>
          </p15:clr>
        </p15:guide>
        <p15:guide id="22" orient="horz" pos="1887">
          <p15:clr>
            <a:srgbClr val="E46962"/>
          </p15:clr>
        </p15:guide>
        <p15:guide id="23" orient="horz" pos="2175">
          <p15:clr>
            <a:srgbClr val="E46962"/>
          </p15:clr>
        </p15:guide>
        <p15:guide id="24" orient="horz" pos="3252">
          <p15:clr>
            <a:srgbClr val="E46962"/>
          </p15:clr>
        </p15:guide>
        <p15:guide id="25" orient="horz" pos="2978">
          <p15:clr>
            <a:srgbClr val="E46962"/>
          </p15:clr>
        </p15:guide>
        <p15:guide id="26" orient="horz" pos="2699">
          <p15:clr>
            <a:srgbClr val="E46962"/>
          </p15:clr>
        </p15:guide>
        <p15:guide id="27" orient="horz" pos="2437">
          <p15:clr>
            <a:srgbClr val="E46962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1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49.png"/><Relationship Id="rId21" Type="http://schemas.openxmlformats.org/officeDocument/2006/relationships/image" Target="../media/image54.png"/><Relationship Id="rId42" Type="http://schemas.openxmlformats.org/officeDocument/2006/relationships/image" Target="../media/image75.svg"/><Relationship Id="rId47" Type="http://schemas.openxmlformats.org/officeDocument/2006/relationships/image" Target="../media/image80.svg"/><Relationship Id="rId63" Type="http://schemas.openxmlformats.org/officeDocument/2006/relationships/image" Target="../media/image95.png"/><Relationship Id="rId68" Type="http://schemas.openxmlformats.org/officeDocument/2006/relationships/image" Target="../media/image100.png"/><Relationship Id="rId84" Type="http://schemas.openxmlformats.org/officeDocument/2006/relationships/image" Target="../media/image116.png"/><Relationship Id="rId89" Type="http://schemas.openxmlformats.org/officeDocument/2006/relationships/image" Target="../media/image121.png"/><Relationship Id="rId112" Type="http://schemas.openxmlformats.org/officeDocument/2006/relationships/image" Target="../media/image144.png"/><Relationship Id="rId16" Type="http://schemas.openxmlformats.org/officeDocument/2006/relationships/image" Target="../media/image49.svg"/><Relationship Id="rId107" Type="http://schemas.openxmlformats.org/officeDocument/2006/relationships/image" Target="../media/image139.png"/><Relationship Id="rId11" Type="http://schemas.openxmlformats.org/officeDocument/2006/relationships/image" Target="../media/image44.png"/><Relationship Id="rId32" Type="http://schemas.openxmlformats.org/officeDocument/2006/relationships/image" Target="../media/image65.png"/><Relationship Id="rId37" Type="http://schemas.openxmlformats.org/officeDocument/2006/relationships/image" Target="../media/image70.png"/><Relationship Id="rId53" Type="http://schemas.openxmlformats.org/officeDocument/2006/relationships/image" Target="../media/image86.png"/><Relationship Id="rId58" Type="http://schemas.openxmlformats.org/officeDocument/2006/relationships/image" Target="../media/image91.png"/><Relationship Id="rId74" Type="http://schemas.openxmlformats.org/officeDocument/2006/relationships/image" Target="../media/image106.png"/><Relationship Id="rId79" Type="http://schemas.openxmlformats.org/officeDocument/2006/relationships/image" Target="../media/image111.png"/><Relationship Id="rId102" Type="http://schemas.openxmlformats.org/officeDocument/2006/relationships/image" Target="../media/image134.svg"/><Relationship Id="rId123" Type="http://schemas.openxmlformats.org/officeDocument/2006/relationships/image" Target="../media/image155.png"/><Relationship Id="rId128" Type="http://schemas.openxmlformats.org/officeDocument/2006/relationships/image" Target="../media/image160.png"/><Relationship Id="rId5" Type="http://schemas.openxmlformats.org/officeDocument/2006/relationships/image" Target="../media/image38.svg"/><Relationship Id="rId90" Type="http://schemas.openxmlformats.org/officeDocument/2006/relationships/image" Target="../media/image122.svg"/><Relationship Id="rId95" Type="http://schemas.openxmlformats.org/officeDocument/2006/relationships/image" Target="../media/image127.png"/><Relationship Id="rId22" Type="http://schemas.openxmlformats.org/officeDocument/2006/relationships/image" Target="../media/image55.png"/><Relationship Id="rId27" Type="http://schemas.openxmlformats.org/officeDocument/2006/relationships/image" Target="../media/image60.png"/><Relationship Id="rId43" Type="http://schemas.openxmlformats.org/officeDocument/2006/relationships/image" Target="../media/image76.png"/><Relationship Id="rId48" Type="http://schemas.openxmlformats.org/officeDocument/2006/relationships/image" Target="../media/image81.png"/><Relationship Id="rId64" Type="http://schemas.openxmlformats.org/officeDocument/2006/relationships/image" Target="../media/image96.png"/><Relationship Id="rId69" Type="http://schemas.openxmlformats.org/officeDocument/2006/relationships/image" Target="../media/image101.png"/><Relationship Id="rId113" Type="http://schemas.openxmlformats.org/officeDocument/2006/relationships/image" Target="../media/image145.svg"/><Relationship Id="rId118" Type="http://schemas.openxmlformats.org/officeDocument/2006/relationships/image" Target="../media/image150.png"/><Relationship Id="rId80" Type="http://schemas.openxmlformats.org/officeDocument/2006/relationships/image" Target="../media/image112.png"/><Relationship Id="rId85" Type="http://schemas.openxmlformats.org/officeDocument/2006/relationships/image" Target="../media/image117.svg"/><Relationship Id="rId12" Type="http://schemas.openxmlformats.org/officeDocument/2006/relationships/image" Target="../media/image45.png"/><Relationship Id="rId17" Type="http://schemas.openxmlformats.org/officeDocument/2006/relationships/image" Target="../media/image50.png"/><Relationship Id="rId33" Type="http://schemas.openxmlformats.org/officeDocument/2006/relationships/image" Target="../media/image66.png"/><Relationship Id="rId38" Type="http://schemas.openxmlformats.org/officeDocument/2006/relationships/image" Target="../media/image71.png"/><Relationship Id="rId59" Type="http://schemas.openxmlformats.org/officeDocument/2006/relationships/image" Target="../media/image92.png"/><Relationship Id="rId103" Type="http://schemas.openxmlformats.org/officeDocument/2006/relationships/image" Target="../media/image135.png"/><Relationship Id="rId108" Type="http://schemas.openxmlformats.org/officeDocument/2006/relationships/image" Target="../media/image140.png"/><Relationship Id="rId124" Type="http://schemas.openxmlformats.org/officeDocument/2006/relationships/image" Target="../media/image156.png"/><Relationship Id="rId129" Type="http://schemas.openxmlformats.org/officeDocument/2006/relationships/image" Target="../media/image161.svg"/><Relationship Id="rId54" Type="http://schemas.openxmlformats.org/officeDocument/2006/relationships/image" Target="../media/image87.png"/><Relationship Id="rId70" Type="http://schemas.openxmlformats.org/officeDocument/2006/relationships/image" Target="../media/image102.png"/><Relationship Id="rId75" Type="http://schemas.openxmlformats.org/officeDocument/2006/relationships/image" Target="../media/image107.svg"/><Relationship Id="rId91" Type="http://schemas.openxmlformats.org/officeDocument/2006/relationships/image" Target="../media/image123.png"/><Relationship Id="rId96" Type="http://schemas.openxmlformats.org/officeDocument/2006/relationships/image" Target="../media/image128.png"/><Relationship Id="rId1" Type="http://schemas.openxmlformats.org/officeDocument/2006/relationships/slideLayout" Target="../slideLayouts/slideLayout36.xml"/><Relationship Id="rId6" Type="http://schemas.openxmlformats.org/officeDocument/2006/relationships/image" Target="../media/image39.png"/><Relationship Id="rId23" Type="http://schemas.openxmlformats.org/officeDocument/2006/relationships/image" Target="../media/image56.png"/><Relationship Id="rId28" Type="http://schemas.openxmlformats.org/officeDocument/2006/relationships/image" Target="../media/image61.png"/><Relationship Id="rId49" Type="http://schemas.openxmlformats.org/officeDocument/2006/relationships/image" Target="../media/image82.png"/><Relationship Id="rId114" Type="http://schemas.openxmlformats.org/officeDocument/2006/relationships/image" Target="../media/image146.png"/><Relationship Id="rId119" Type="http://schemas.openxmlformats.org/officeDocument/2006/relationships/image" Target="../media/image151.png"/><Relationship Id="rId44" Type="http://schemas.openxmlformats.org/officeDocument/2006/relationships/image" Target="../media/image77.svg"/><Relationship Id="rId60" Type="http://schemas.openxmlformats.org/officeDocument/2006/relationships/image" Target="../media/image93.svg"/><Relationship Id="rId65" Type="http://schemas.openxmlformats.org/officeDocument/2006/relationships/image" Target="../media/image97.png"/><Relationship Id="rId81" Type="http://schemas.openxmlformats.org/officeDocument/2006/relationships/image" Target="../media/image113.png"/><Relationship Id="rId86" Type="http://schemas.openxmlformats.org/officeDocument/2006/relationships/image" Target="../media/image118.png"/><Relationship Id="rId130" Type="http://schemas.openxmlformats.org/officeDocument/2006/relationships/image" Target="../media/image162.jpeg"/><Relationship Id="rId13" Type="http://schemas.openxmlformats.org/officeDocument/2006/relationships/image" Target="../media/image46.png"/><Relationship Id="rId18" Type="http://schemas.openxmlformats.org/officeDocument/2006/relationships/image" Target="../media/image51.png"/><Relationship Id="rId39" Type="http://schemas.openxmlformats.org/officeDocument/2006/relationships/image" Target="../media/image72.svg"/><Relationship Id="rId109" Type="http://schemas.openxmlformats.org/officeDocument/2006/relationships/image" Target="../media/image141.png"/><Relationship Id="rId34" Type="http://schemas.openxmlformats.org/officeDocument/2006/relationships/image" Target="../media/image67.png"/><Relationship Id="rId50" Type="http://schemas.openxmlformats.org/officeDocument/2006/relationships/image" Target="../media/image83.png"/><Relationship Id="rId55" Type="http://schemas.openxmlformats.org/officeDocument/2006/relationships/image" Target="../media/image88.png"/><Relationship Id="rId76" Type="http://schemas.openxmlformats.org/officeDocument/2006/relationships/image" Target="../media/image108.png"/><Relationship Id="rId97" Type="http://schemas.openxmlformats.org/officeDocument/2006/relationships/image" Target="../media/image129.svg"/><Relationship Id="rId104" Type="http://schemas.openxmlformats.org/officeDocument/2006/relationships/image" Target="../media/image136.svg"/><Relationship Id="rId120" Type="http://schemas.openxmlformats.org/officeDocument/2006/relationships/image" Target="../media/image152.png"/><Relationship Id="rId125" Type="http://schemas.openxmlformats.org/officeDocument/2006/relationships/image" Target="../media/image157.png"/><Relationship Id="rId7" Type="http://schemas.openxmlformats.org/officeDocument/2006/relationships/image" Target="../media/image40.png"/><Relationship Id="rId71" Type="http://schemas.openxmlformats.org/officeDocument/2006/relationships/image" Target="../media/image103.png"/><Relationship Id="rId92" Type="http://schemas.openxmlformats.org/officeDocument/2006/relationships/image" Target="../media/image124.png"/><Relationship Id="rId2" Type="http://schemas.openxmlformats.org/officeDocument/2006/relationships/notesSlide" Target="../notesSlides/notesSlide3.xml"/><Relationship Id="rId29" Type="http://schemas.openxmlformats.org/officeDocument/2006/relationships/image" Target="../media/image62.png"/><Relationship Id="rId24" Type="http://schemas.openxmlformats.org/officeDocument/2006/relationships/image" Target="../media/image57.png"/><Relationship Id="rId40" Type="http://schemas.openxmlformats.org/officeDocument/2006/relationships/image" Target="../media/image73.png"/><Relationship Id="rId45" Type="http://schemas.openxmlformats.org/officeDocument/2006/relationships/image" Target="../media/image78.png"/><Relationship Id="rId66" Type="http://schemas.openxmlformats.org/officeDocument/2006/relationships/image" Target="../media/image98.png"/><Relationship Id="rId87" Type="http://schemas.openxmlformats.org/officeDocument/2006/relationships/image" Target="../media/image119.png"/><Relationship Id="rId110" Type="http://schemas.openxmlformats.org/officeDocument/2006/relationships/image" Target="../media/image142.png"/><Relationship Id="rId115" Type="http://schemas.openxmlformats.org/officeDocument/2006/relationships/image" Target="../media/image147.png"/><Relationship Id="rId61" Type="http://schemas.openxmlformats.org/officeDocument/2006/relationships/image" Target="../media/image94.png"/><Relationship Id="rId82" Type="http://schemas.openxmlformats.org/officeDocument/2006/relationships/image" Target="../media/image114.png"/><Relationship Id="rId19" Type="http://schemas.openxmlformats.org/officeDocument/2006/relationships/image" Target="../media/image52.png"/><Relationship Id="rId14" Type="http://schemas.openxmlformats.org/officeDocument/2006/relationships/image" Target="../media/image47.png"/><Relationship Id="rId30" Type="http://schemas.openxmlformats.org/officeDocument/2006/relationships/image" Target="../media/image63.png"/><Relationship Id="rId35" Type="http://schemas.openxmlformats.org/officeDocument/2006/relationships/image" Target="../media/image68.png"/><Relationship Id="rId56" Type="http://schemas.openxmlformats.org/officeDocument/2006/relationships/image" Target="../media/image89.svg"/><Relationship Id="rId77" Type="http://schemas.openxmlformats.org/officeDocument/2006/relationships/image" Target="../media/image109.png"/><Relationship Id="rId100" Type="http://schemas.openxmlformats.org/officeDocument/2006/relationships/image" Target="../media/image132.png"/><Relationship Id="rId105" Type="http://schemas.openxmlformats.org/officeDocument/2006/relationships/image" Target="../media/image137.png"/><Relationship Id="rId126" Type="http://schemas.openxmlformats.org/officeDocument/2006/relationships/image" Target="../media/image158.png"/><Relationship Id="rId8" Type="http://schemas.openxmlformats.org/officeDocument/2006/relationships/image" Target="../media/image41.png"/><Relationship Id="rId51" Type="http://schemas.openxmlformats.org/officeDocument/2006/relationships/image" Target="../media/image84.png"/><Relationship Id="rId72" Type="http://schemas.openxmlformats.org/officeDocument/2006/relationships/image" Target="../media/image104.png"/><Relationship Id="rId93" Type="http://schemas.openxmlformats.org/officeDocument/2006/relationships/image" Target="../media/image125.png"/><Relationship Id="rId98" Type="http://schemas.openxmlformats.org/officeDocument/2006/relationships/image" Target="../media/image130.png"/><Relationship Id="rId121" Type="http://schemas.openxmlformats.org/officeDocument/2006/relationships/image" Target="../media/image153.png"/><Relationship Id="rId3" Type="http://schemas.openxmlformats.org/officeDocument/2006/relationships/image" Target="../media/image36.png"/><Relationship Id="rId25" Type="http://schemas.openxmlformats.org/officeDocument/2006/relationships/image" Target="../media/image58.svg"/><Relationship Id="rId46" Type="http://schemas.openxmlformats.org/officeDocument/2006/relationships/image" Target="../media/image79.png"/><Relationship Id="rId67" Type="http://schemas.openxmlformats.org/officeDocument/2006/relationships/image" Target="../media/image99.svg"/><Relationship Id="rId116" Type="http://schemas.openxmlformats.org/officeDocument/2006/relationships/image" Target="../media/image148.png"/><Relationship Id="rId20" Type="http://schemas.openxmlformats.org/officeDocument/2006/relationships/image" Target="../media/image53.png"/><Relationship Id="rId41" Type="http://schemas.openxmlformats.org/officeDocument/2006/relationships/image" Target="../media/image74.png"/><Relationship Id="rId62" Type="http://schemas.microsoft.com/office/2007/relationships/hdphoto" Target="../media/hdphoto1.wdp"/><Relationship Id="rId83" Type="http://schemas.openxmlformats.org/officeDocument/2006/relationships/image" Target="../media/image115.svg"/><Relationship Id="rId88" Type="http://schemas.openxmlformats.org/officeDocument/2006/relationships/image" Target="../media/image120.png"/><Relationship Id="rId111" Type="http://schemas.openxmlformats.org/officeDocument/2006/relationships/image" Target="../media/image143.png"/><Relationship Id="rId15" Type="http://schemas.openxmlformats.org/officeDocument/2006/relationships/image" Target="../media/image48.png"/><Relationship Id="rId36" Type="http://schemas.openxmlformats.org/officeDocument/2006/relationships/image" Target="../media/image69.png"/><Relationship Id="rId57" Type="http://schemas.openxmlformats.org/officeDocument/2006/relationships/image" Target="../media/image90.png"/><Relationship Id="rId106" Type="http://schemas.openxmlformats.org/officeDocument/2006/relationships/image" Target="../media/image138.png"/><Relationship Id="rId127" Type="http://schemas.openxmlformats.org/officeDocument/2006/relationships/image" Target="../media/image159.png"/><Relationship Id="rId10" Type="http://schemas.openxmlformats.org/officeDocument/2006/relationships/image" Target="../media/image43.png"/><Relationship Id="rId31" Type="http://schemas.openxmlformats.org/officeDocument/2006/relationships/image" Target="../media/image64.png"/><Relationship Id="rId52" Type="http://schemas.openxmlformats.org/officeDocument/2006/relationships/image" Target="../media/image85.png"/><Relationship Id="rId73" Type="http://schemas.openxmlformats.org/officeDocument/2006/relationships/image" Target="../media/image105.svg"/><Relationship Id="rId78" Type="http://schemas.openxmlformats.org/officeDocument/2006/relationships/image" Target="../media/image110.png"/><Relationship Id="rId94" Type="http://schemas.openxmlformats.org/officeDocument/2006/relationships/image" Target="../media/image126.png"/><Relationship Id="rId99" Type="http://schemas.openxmlformats.org/officeDocument/2006/relationships/image" Target="../media/image131.svg"/><Relationship Id="rId101" Type="http://schemas.openxmlformats.org/officeDocument/2006/relationships/image" Target="../media/image133.png"/><Relationship Id="rId122" Type="http://schemas.openxmlformats.org/officeDocument/2006/relationships/image" Target="../media/image154.png"/><Relationship Id="rId4" Type="http://schemas.openxmlformats.org/officeDocument/2006/relationships/image" Target="../media/image37.png"/><Relationship Id="rId9" Type="http://schemas.openxmlformats.org/officeDocument/2006/relationships/image" Target="../media/image42.svg"/><Relationship Id="rId26" Type="http://schemas.openxmlformats.org/officeDocument/2006/relationships/image" Target="../media/image59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05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18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0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4.png"/><Relationship Id="rId1" Type="http://schemas.openxmlformats.org/officeDocument/2006/relationships/slideLayout" Target="../slideLayouts/slideLayout28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svg"/><Relationship Id="rId7" Type="http://schemas.openxmlformats.org/officeDocument/2006/relationships/image" Target="../media/image22.sv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48.xml"/><Relationship Id="rId6" Type="http://schemas.openxmlformats.org/officeDocument/2006/relationships/image" Target="../media/image21.png"/><Relationship Id="rId5" Type="http://schemas.openxmlformats.org/officeDocument/2006/relationships/image" Target="../media/image20.svg"/><Relationship Id="rId4" Type="http://schemas.openxmlformats.org/officeDocument/2006/relationships/image" Target="../media/image19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jpeg"/><Relationship Id="rId3" Type="http://schemas.openxmlformats.org/officeDocument/2006/relationships/image" Target="../media/image24.jpeg"/><Relationship Id="rId7" Type="http://schemas.openxmlformats.org/officeDocument/2006/relationships/image" Target="../media/image28.sv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28.xml"/><Relationship Id="rId6" Type="http://schemas.openxmlformats.org/officeDocument/2006/relationships/image" Target="../media/image27.png"/><Relationship Id="rId5" Type="http://schemas.openxmlformats.org/officeDocument/2006/relationships/image" Target="../media/image26.jpeg"/><Relationship Id="rId4" Type="http://schemas.openxmlformats.org/officeDocument/2006/relationships/image" Target="../media/image25.png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1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4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svg"/><Relationship Id="rId3" Type="http://schemas.openxmlformats.org/officeDocument/2006/relationships/image" Target="../media/image30.png"/><Relationship Id="rId7" Type="http://schemas.openxmlformats.org/officeDocument/2006/relationships/image" Target="../media/image3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11.xml"/><Relationship Id="rId6" Type="http://schemas.openxmlformats.org/officeDocument/2006/relationships/image" Target="../media/image33.svg"/><Relationship Id="rId5" Type="http://schemas.openxmlformats.org/officeDocument/2006/relationships/image" Target="../media/image32.png"/><Relationship Id="rId4" Type="http://schemas.openxmlformats.org/officeDocument/2006/relationships/image" Target="../media/image31.sv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808B5A5F-051E-BD67-5220-3238BB0A0F74}"/>
              </a:ext>
            </a:extLst>
          </p:cNvPr>
          <p:cNvGrpSpPr/>
          <p:nvPr/>
        </p:nvGrpSpPr>
        <p:grpSpPr>
          <a:xfrm>
            <a:off x="9682256" y="5967382"/>
            <a:ext cx="1878260" cy="407906"/>
            <a:chOff x="620958" y="1312748"/>
            <a:chExt cx="1571835" cy="341359"/>
          </a:xfrm>
          <a:solidFill>
            <a:schemeClr val="bg1"/>
          </a:solidFill>
        </p:grpSpPr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14B36C60-41C2-023C-64EA-466B0B6725E7}"/>
                </a:ext>
              </a:extLst>
            </p:cNvPr>
            <p:cNvSpPr/>
            <p:nvPr/>
          </p:nvSpPr>
          <p:spPr>
            <a:xfrm>
              <a:off x="1140369" y="1371738"/>
              <a:ext cx="219785" cy="223389"/>
            </a:xfrm>
            <a:custGeom>
              <a:avLst/>
              <a:gdLst>
                <a:gd name="connsiteX0" fmla="*/ 657 w 219785"/>
                <a:gd name="connsiteY0" fmla="*/ 147010 h 223389"/>
                <a:gd name="connsiteX1" fmla="*/ 45280 w 219785"/>
                <a:gd name="connsiteY1" fmla="*/ 136614 h 223389"/>
                <a:gd name="connsiteX2" fmla="*/ 46286 w 219785"/>
                <a:gd name="connsiteY2" fmla="*/ 137220 h 223389"/>
                <a:gd name="connsiteX3" fmla="*/ 119388 w 219785"/>
                <a:gd name="connsiteY3" fmla="*/ 182700 h 223389"/>
                <a:gd name="connsiteX4" fmla="*/ 170380 w 219785"/>
                <a:gd name="connsiteY4" fmla="*/ 159166 h 223389"/>
                <a:gd name="connsiteX5" fmla="*/ 103844 w 219785"/>
                <a:gd name="connsiteY5" fmla="*/ 128852 h 223389"/>
                <a:gd name="connsiteX6" fmla="*/ 11011 w 219785"/>
                <a:gd name="connsiteY6" fmla="*/ 65423 h 223389"/>
                <a:gd name="connsiteX7" fmla="*/ 103445 w 219785"/>
                <a:gd name="connsiteY7" fmla="*/ 0 h 223389"/>
                <a:gd name="connsiteX8" fmla="*/ 214751 w 219785"/>
                <a:gd name="connsiteY8" fmla="*/ 64985 h 223389"/>
                <a:gd name="connsiteX9" fmla="*/ 214161 w 219785"/>
                <a:gd name="connsiteY9" fmla="*/ 66051 h 223389"/>
                <a:gd name="connsiteX10" fmla="*/ 170337 w 219785"/>
                <a:gd name="connsiteY10" fmla="*/ 77982 h 223389"/>
                <a:gd name="connsiteX11" fmla="*/ 169325 w 219785"/>
                <a:gd name="connsiteY11" fmla="*/ 77446 h 223389"/>
                <a:gd name="connsiteX12" fmla="*/ 103445 w 219785"/>
                <a:gd name="connsiteY12" fmla="*/ 40690 h 223389"/>
                <a:gd name="connsiteX13" fmla="*/ 60412 w 219785"/>
                <a:gd name="connsiteY13" fmla="*/ 64623 h 223389"/>
                <a:gd name="connsiteX14" fmla="*/ 123764 w 219785"/>
                <a:gd name="connsiteY14" fmla="*/ 90553 h 223389"/>
                <a:gd name="connsiteX15" fmla="*/ 219785 w 219785"/>
                <a:gd name="connsiteY15" fmla="*/ 159166 h 223389"/>
                <a:gd name="connsiteX16" fmla="*/ 119386 w 219785"/>
                <a:gd name="connsiteY16" fmla="*/ 223390 h 223389"/>
                <a:gd name="connsiteX17" fmla="*/ 16 w 219785"/>
                <a:gd name="connsiteY17" fmla="*/ 148009 h 223389"/>
                <a:gd name="connsiteX18" fmla="*/ 661 w 219785"/>
                <a:gd name="connsiteY18" fmla="*/ 147015 h 223389"/>
                <a:gd name="connsiteX19" fmla="*/ 655 w 219785"/>
                <a:gd name="connsiteY19" fmla="*/ 147010 h 223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9785" h="223389">
                  <a:moveTo>
                    <a:pt x="657" y="147010"/>
                  </a:moveTo>
                  <a:lnTo>
                    <a:pt x="45280" y="136614"/>
                  </a:lnTo>
                  <a:cubicBezTo>
                    <a:pt x="45726" y="136510"/>
                    <a:pt x="46163" y="136782"/>
                    <a:pt x="46286" y="137220"/>
                  </a:cubicBezTo>
                  <a:cubicBezTo>
                    <a:pt x="54462" y="167798"/>
                    <a:pt x="78703" y="182700"/>
                    <a:pt x="119388" y="182700"/>
                  </a:cubicBezTo>
                  <a:cubicBezTo>
                    <a:pt x="150862" y="182700"/>
                    <a:pt x="170380" y="173525"/>
                    <a:pt x="170380" y="159166"/>
                  </a:cubicBezTo>
                  <a:cubicBezTo>
                    <a:pt x="170380" y="145601"/>
                    <a:pt x="158828" y="137627"/>
                    <a:pt x="103844" y="128852"/>
                  </a:cubicBezTo>
                  <a:cubicBezTo>
                    <a:pt x="34123" y="117281"/>
                    <a:pt x="11011" y="97739"/>
                    <a:pt x="11011" y="65423"/>
                  </a:cubicBezTo>
                  <a:cubicBezTo>
                    <a:pt x="11011" y="28324"/>
                    <a:pt x="49258" y="0"/>
                    <a:pt x="103445" y="0"/>
                  </a:cubicBezTo>
                  <a:cubicBezTo>
                    <a:pt x="157633" y="0"/>
                    <a:pt x="203176" y="26349"/>
                    <a:pt x="214751" y="64985"/>
                  </a:cubicBezTo>
                  <a:cubicBezTo>
                    <a:pt x="214890" y="65442"/>
                    <a:pt x="214618" y="65927"/>
                    <a:pt x="214161" y="66051"/>
                  </a:cubicBezTo>
                  <a:lnTo>
                    <a:pt x="170337" y="77982"/>
                  </a:lnTo>
                  <a:cubicBezTo>
                    <a:pt x="169909" y="78097"/>
                    <a:pt x="169469" y="77867"/>
                    <a:pt x="169325" y="77446"/>
                  </a:cubicBezTo>
                  <a:cubicBezTo>
                    <a:pt x="161069" y="54358"/>
                    <a:pt x="135376" y="40690"/>
                    <a:pt x="103445" y="40690"/>
                  </a:cubicBezTo>
                  <a:cubicBezTo>
                    <a:pt x="78741" y="40690"/>
                    <a:pt x="60412" y="51058"/>
                    <a:pt x="60412" y="64623"/>
                  </a:cubicBezTo>
                  <a:cubicBezTo>
                    <a:pt x="60412" y="74598"/>
                    <a:pt x="70375" y="80977"/>
                    <a:pt x="123764" y="90553"/>
                  </a:cubicBezTo>
                  <a:cubicBezTo>
                    <a:pt x="197870" y="104518"/>
                    <a:pt x="219785" y="124862"/>
                    <a:pt x="219785" y="159166"/>
                  </a:cubicBezTo>
                  <a:cubicBezTo>
                    <a:pt x="219785" y="195465"/>
                    <a:pt x="178743" y="223390"/>
                    <a:pt x="119386" y="223390"/>
                  </a:cubicBezTo>
                  <a:cubicBezTo>
                    <a:pt x="55208" y="223390"/>
                    <a:pt x="9153" y="194600"/>
                    <a:pt x="16" y="148009"/>
                  </a:cubicBezTo>
                  <a:cubicBezTo>
                    <a:pt x="-73" y="147557"/>
                    <a:pt x="216" y="147119"/>
                    <a:pt x="661" y="147015"/>
                  </a:cubicBezTo>
                  <a:lnTo>
                    <a:pt x="655" y="147010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957F0C63-585E-33E1-528E-1A8C7A0CAA1E}"/>
                </a:ext>
              </a:extLst>
            </p:cNvPr>
            <p:cNvSpPr/>
            <p:nvPr/>
          </p:nvSpPr>
          <p:spPr>
            <a:xfrm>
              <a:off x="1388770" y="1377721"/>
              <a:ext cx="49403" cy="211419"/>
            </a:xfrm>
            <a:custGeom>
              <a:avLst/>
              <a:gdLst>
                <a:gd name="connsiteX0" fmla="*/ 0 w 49403"/>
                <a:gd name="connsiteY0" fmla="*/ 210572 h 211419"/>
                <a:gd name="connsiteX1" fmla="*/ 0 w 49403"/>
                <a:gd name="connsiteY1" fmla="*/ 847 h 211419"/>
                <a:gd name="connsiteX2" fmla="*/ 844 w 49403"/>
                <a:gd name="connsiteY2" fmla="*/ 0 h 211419"/>
                <a:gd name="connsiteX3" fmla="*/ 48559 w 49403"/>
                <a:gd name="connsiteY3" fmla="*/ 0 h 211419"/>
                <a:gd name="connsiteX4" fmla="*/ 49403 w 49403"/>
                <a:gd name="connsiteY4" fmla="*/ 847 h 211419"/>
                <a:gd name="connsiteX5" fmla="*/ 49403 w 49403"/>
                <a:gd name="connsiteY5" fmla="*/ 210574 h 211419"/>
                <a:gd name="connsiteX6" fmla="*/ 48559 w 49403"/>
                <a:gd name="connsiteY6" fmla="*/ 211419 h 211419"/>
                <a:gd name="connsiteX7" fmla="*/ 844 w 49403"/>
                <a:gd name="connsiteY7" fmla="*/ 211419 h 211419"/>
                <a:gd name="connsiteX8" fmla="*/ 0 w 49403"/>
                <a:gd name="connsiteY8" fmla="*/ 210574 h 21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403" h="211419">
                  <a:moveTo>
                    <a:pt x="0" y="210572"/>
                  </a:moveTo>
                  <a:lnTo>
                    <a:pt x="0" y="847"/>
                  </a:lnTo>
                  <a:cubicBezTo>
                    <a:pt x="0" y="376"/>
                    <a:pt x="379" y="0"/>
                    <a:pt x="844" y="0"/>
                  </a:cubicBezTo>
                  <a:lnTo>
                    <a:pt x="48559" y="0"/>
                  </a:lnTo>
                  <a:cubicBezTo>
                    <a:pt x="49028" y="0"/>
                    <a:pt x="49403" y="381"/>
                    <a:pt x="49403" y="847"/>
                  </a:cubicBezTo>
                  <a:lnTo>
                    <a:pt x="49403" y="210574"/>
                  </a:lnTo>
                  <a:cubicBezTo>
                    <a:pt x="49403" y="211046"/>
                    <a:pt x="49024" y="211419"/>
                    <a:pt x="48559" y="211419"/>
                  </a:cubicBezTo>
                  <a:lnTo>
                    <a:pt x="844" y="211419"/>
                  </a:lnTo>
                  <a:cubicBezTo>
                    <a:pt x="375" y="211419"/>
                    <a:pt x="0" y="211038"/>
                    <a:pt x="0" y="210574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4E3C6EAA-6E44-6058-A756-7C13AF630728}"/>
                </a:ext>
              </a:extLst>
            </p:cNvPr>
            <p:cNvSpPr/>
            <p:nvPr/>
          </p:nvSpPr>
          <p:spPr>
            <a:xfrm>
              <a:off x="1475012" y="1373737"/>
              <a:ext cx="140875" cy="215407"/>
            </a:xfrm>
            <a:custGeom>
              <a:avLst/>
              <a:gdLst>
                <a:gd name="connsiteX0" fmla="*/ 0 w 140875"/>
                <a:gd name="connsiteY0" fmla="*/ 214561 h 215407"/>
                <a:gd name="connsiteX1" fmla="*/ 0 w 140875"/>
                <a:gd name="connsiteY1" fmla="*/ 4835 h 215407"/>
                <a:gd name="connsiteX2" fmla="*/ 850 w 140875"/>
                <a:gd name="connsiteY2" fmla="*/ 3988 h 215407"/>
                <a:gd name="connsiteX3" fmla="*/ 46168 w 140875"/>
                <a:gd name="connsiteY3" fmla="*/ 3988 h 215407"/>
                <a:gd name="connsiteX4" fmla="*/ 47012 w 140875"/>
                <a:gd name="connsiteY4" fmla="*/ 4835 h 215407"/>
                <a:gd name="connsiteX5" fmla="*/ 47012 w 140875"/>
                <a:gd name="connsiteY5" fmla="*/ 24334 h 215407"/>
                <a:gd name="connsiteX6" fmla="*/ 47807 w 140875"/>
                <a:gd name="connsiteY6" fmla="*/ 24334 h 215407"/>
                <a:gd name="connsiteX7" fmla="*/ 107176 w 140875"/>
                <a:gd name="connsiteY7" fmla="*/ 0 h 215407"/>
                <a:gd name="connsiteX8" fmla="*/ 140275 w 140875"/>
                <a:gd name="connsiteY8" fmla="*/ 5346 h 215407"/>
                <a:gd name="connsiteX9" fmla="*/ 140853 w 140875"/>
                <a:gd name="connsiteY9" fmla="*/ 6359 h 215407"/>
                <a:gd name="connsiteX10" fmla="*/ 130476 w 140875"/>
                <a:gd name="connsiteY10" fmla="*/ 49824 h 215407"/>
                <a:gd name="connsiteX11" fmla="*/ 129446 w 140875"/>
                <a:gd name="connsiteY11" fmla="*/ 50450 h 215407"/>
                <a:gd name="connsiteX12" fmla="*/ 100401 w 140875"/>
                <a:gd name="connsiteY12" fmla="*/ 46272 h 215407"/>
                <a:gd name="connsiteX13" fmla="*/ 49409 w 140875"/>
                <a:gd name="connsiteY13" fmla="*/ 108900 h 215407"/>
                <a:gd name="connsiteX14" fmla="*/ 49409 w 140875"/>
                <a:gd name="connsiteY14" fmla="*/ 214561 h 215407"/>
                <a:gd name="connsiteX15" fmla="*/ 48559 w 140875"/>
                <a:gd name="connsiteY15" fmla="*/ 215407 h 215407"/>
                <a:gd name="connsiteX16" fmla="*/ 850 w 140875"/>
                <a:gd name="connsiteY16" fmla="*/ 215407 h 215407"/>
                <a:gd name="connsiteX17" fmla="*/ 0 w 140875"/>
                <a:gd name="connsiteY17" fmla="*/ 214561 h 21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875" h="215407">
                  <a:moveTo>
                    <a:pt x="0" y="214561"/>
                  </a:moveTo>
                  <a:lnTo>
                    <a:pt x="0" y="4835"/>
                  </a:lnTo>
                  <a:cubicBezTo>
                    <a:pt x="0" y="4364"/>
                    <a:pt x="385" y="3988"/>
                    <a:pt x="850" y="3988"/>
                  </a:cubicBezTo>
                  <a:lnTo>
                    <a:pt x="46168" y="3988"/>
                  </a:lnTo>
                  <a:cubicBezTo>
                    <a:pt x="46637" y="3988"/>
                    <a:pt x="47012" y="4370"/>
                    <a:pt x="47012" y="4835"/>
                  </a:cubicBezTo>
                  <a:lnTo>
                    <a:pt x="47012" y="24334"/>
                  </a:lnTo>
                  <a:lnTo>
                    <a:pt x="47807" y="24334"/>
                  </a:lnTo>
                  <a:cubicBezTo>
                    <a:pt x="62146" y="9173"/>
                    <a:pt x="82465" y="0"/>
                    <a:pt x="107176" y="0"/>
                  </a:cubicBezTo>
                  <a:cubicBezTo>
                    <a:pt x="118860" y="0"/>
                    <a:pt x="129024" y="1905"/>
                    <a:pt x="140275" y="5346"/>
                  </a:cubicBezTo>
                  <a:cubicBezTo>
                    <a:pt x="140703" y="5475"/>
                    <a:pt x="140955" y="5921"/>
                    <a:pt x="140853" y="6359"/>
                  </a:cubicBezTo>
                  <a:lnTo>
                    <a:pt x="130476" y="49824"/>
                  </a:lnTo>
                  <a:cubicBezTo>
                    <a:pt x="130366" y="50282"/>
                    <a:pt x="129898" y="50559"/>
                    <a:pt x="129446" y="50450"/>
                  </a:cubicBezTo>
                  <a:cubicBezTo>
                    <a:pt x="118745" y="47790"/>
                    <a:pt x="111276" y="46272"/>
                    <a:pt x="100401" y="46272"/>
                  </a:cubicBezTo>
                  <a:cubicBezTo>
                    <a:pt x="69728" y="46272"/>
                    <a:pt x="49409" y="67017"/>
                    <a:pt x="49409" y="108900"/>
                  </a:cubicBezTo>
                  <a:lnTo>
                    <a:pt x="49409" y="214561"/>
                  </a:lnTo>
                  <a:cubicBezTo>
                    <a:pt x="49409" y="215032"/>
                    <a:pt x="49024" y="215407"/>
                    <a:pt x="48559" y="215407"/>
                  </a:cubicBezTo>
                  <a:lnTo>
                    <a:pt x="850" y="215407"/>
                  </a:lnTo>
                  <a:cubicBezTo>
                    <a:pt x="381" y="215407"/>
                    <a:pt x="0" y="215026"/>
                    <a:pt x="0" y="21456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DCC3B110-908D-5BE6-56E3-91892DA27174}"/>
                </a:ext>
              </a:extLst>
            </p:cNvPr>
            <p:cNvSpPr/>
            <p:nvPr/>
          </p:nvSpPr>
          <p:spPr>
            <a:xfrm>
              <a:off x="1637162" y="1377721"/>
              <a:ext cx="49403" cy="211419"/>
            </a:xfrm>
            <a:custGeom>
              <a:avLst/>
              <a:gdLst>
                <a:gd name="connsiteX0" fmla="*/ 0 w 49403"/>
                <a:gd name="connsiteY0" fmla="*/ 210572 h 211419"/>
                <a:gd name="connsiteX1" fmla="*/ 0 w 49403"/>
                <a:gd name="connsiteY1" fmla="*/ 847 h 211419"/>
                <a:gd name="connsiteX2" fmla="*/ 850 w 49403"/>
                <a:gd name="connsiteY2" fmla="*/ 0 h 211419"/>
                <a:gd name="connsiteX3" fmla="*/ 48560 w 49403"/>
                <a:gd name="connsiteY3" fmla="*/ 0 h 211419"/>
                <a:gd name="connsiteX4" fmla="*/ 49403 w 49403"/>
                <a:gd name="connsiteY4" fmla="*/ 847 h 211419"/>
                <a:gd name="connsiteX5" fmla="*/ 49403 w 49403"/>
                <a:gd name="connsiteY5" fmla="*/ 210574 h 211419"/>
                <a:gd name="connsiteX6" fmla="*/ 48560 w 49403"/>
                <a:gd name="connsiteY6" fmla="*/ 211419 h 211419"/>
                <a:gd name="connsiteX7" fmla="*/ 850 w 49403"/>
                <a:gd name="connsiteY7" fmla="*/ 211419 h 211419"/>
                <a:gd name="connsiteX8" fmla="*/ 0 w 49403"/>
                <a:gd name="connsiteY8" fmla="*/ 210574 h 21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403" h="211419">
                  <a:moveTo>
                    <a:pt x="0" y="210572"/>
                  </a:moveTo>
                  <a:lnTo>
                    <a:pt x="0" y="847"/>
                  </a:lnTo>
                  <a:cubicBezTo>
                    <a:pt x="0" y="376"/>
                    <a:pt x="379" y="0"/>
                    <a:pt x="850" y="0"/>
                  </a:cubicBezTo>
                  <a:lnTo>
                    <a:pt x="48560" y="0"/>
                  </a:lnTo>
                  <a:cubicBezTo>
                    <a:pt x="49028" y="0"/>
                    <a:pt x="49403" y="381"/>
                    <a:pt x="49403" y="847"/>
                  </a:cubicBezTo>
                  <a:lnTo>
                    <a:pt x="49403" y="210574"/>
                  </a:lnTo>
                  <a:cubicBezTo>
                    <a:pt x="49403" y="211046"/>
                    <a:pt x="49024" y="211419"/>
                    <a:pt x="48560" y="211419"/>
                  </a:cubicBezTo>
                  <a:lnTo>
                    <a:pt x="850" y="211419"/>
                  </a:lnTo>
                  <a:cubicBezTo>
                    <a:pt x="373" y="211419"/>
                    <a:pt x="0" y="211038"/>
                    <a:pt x="0" y="210574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4F3CB6E1-5C80-D964-8B86-86B916C672B0}"/>
                </a:ext>
              </a:extLst>
            </p:cNvPr>
            <p:cNvSpPr/>
            <p:nvPr/>
          </p:nvSpPr>
          <p:spPr>
            <a:xfrm>
              <a:off x="1710462" y="1371743"/>
              <a:ext cx="235065" cy="223381"/>
            </a:xfrm>
            <a:custGeom>
              <a:avLst/>
              <a:gdLst>
                <a:gd name="connsiteX0" fmla="*/ 0 w 235065"/>
                <a:gd name="connsiteY0" fmla="*/ 111691 h 223381"/>
                <a:gd name="connsiteX1" fmla="*/ 117531 w 235065"/>
                <a:gd name="connsiteY1" fmla="*/ 0 h 223381"/>
                <a:gd name="connsiteX2" fmla="*/ 235065 w 235065"/>
                <a:gd name="connsiteY2" fmla="*/ 111691 h 223381"/>
                <a:gd name="connsiteX3" fmla="*/ 117531 w 235065"/>
                <a:gd name="connsiteY3" fmla="*/ 223382 h 223381"/>
                <a:gd name="connsiteX4" fmla="*/ 0 w 235065"/>
                <a:gd name="connsiteY4" fmla="*/ 111691 h 223381"/>
                <a:gd name="connsiteX5" fmla="*/ 185664 w 235065"/>
                <a:gd name="connsiteY5" fmla="*/ 111691 h 223381"/>
                <a:gd name="connsiteX6" fmla="*/ 117534 w 235065"/>
                <a:gd name="connsiteY6" fmla="*/ 43477 h 223381"/>
                <a:gd name="connsiteX7" fmla="*/ 49403 w 235065"/>
                <a:gd name="connsiteY7" fmla="*/ 111691 h 223381"/>
                <a:gd name="connsiteX8" fmla="*/ 117534 w 235065"/>
                <a:gd name="connsiteY8" fmla="*/ 179905 h 223381"/>
                <a:gd name="connsiteX9" fmla="*/ 185664 w 235065"/>
                <a:gd name="connsiteY9" fmla="*/ 111691 h 22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065" h="223381">
                  <a:moveTo>
                    <a:pt x="0" y="111691"/>
                  </a:moveTo>
                  <a:cubicBezTo>
                    <a:pt x="0" y="48662"/>
                    <a:pt x="49401" y="0"/>
                    <a:pt x="117531" y="0"/>
                  </a:cubicBezTo>
                  <a:cubicBezTo>
                    <a:pt x="185662" y="0"/>
                    <a:pt x="235065" y="48668"/>
                    <a:pt x="235065" y="111691"/>
                  </a:cubicBezTo>
                  <a:cubicBezTo>
                    <a:pt x="235065" y="174714"/>
                    <a:pt x="186060" y="223382"/>
                    <a:pt x="117531" y="223382"/>
                  </a:cubicBezTo>
                  <a:cubicBezTo>
                    <a:pt x="49003" y="223382"/>
                    <a:pt x="0" y="175113"/>
                    <a:pt x="0" y="111691"/>
                  </a:cubicBezTo>
                  <a:close/>
                  <a:moveTo>
                    <a:pt x="185664" y="111691"/>
                  </a:moveTo>
                  <a:cubicBezTo>
                    <a:pt x="185664" y="71803"/>
                    <a:pt x="158171" y="43477"/>
                    <a:pt x="117534" y="43477"/>
                  </a:cubicBezTo>
                  <a:cubicBezTo>
                    <a:pt x="76896" y="43477"/>
                    <a:pt x="49403" y="71801"/>
                    <a:pt x="49403" y="111691"/>
                  </a:cubicBezTo>
                  <a:cubicBezTo>
                    <a:pt x="49403" y="151581"/>
                    <a:pt x="76896" y="179905"/>
                    <a:pt x="117534" y="179905"/>
                  </a:cubicBezTo>
                  <a:cubicBezTo>
                    <a:pt x="158171" y="179905"/>
                    <a:pt x="185664" y="151581"/>
                    <a:pt x="185664" y="11169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44D1329C-EE33-E124-4163-7A1060C362B7}"/>
                </a:ext>
              </a:extLst>
            </p:cNvPr>
            <p:cNvSpPr/>
            <p:nvPr/>
          </p:nvSpPr>
          <p:spPr>
            <a:xfrm>
              <a:off x="1970473" y="1371738"/>
              <a:ext cx="222320" cy="217404"/>
            </a:xfrm>
            <a:custGeom>
              <a:avLst/>
              <a:gdLst>
                <a:gd name="connsiteX0" fmla="*/ 10 w 222320"/>
                <a:gd name="connsiteY0" fmla="*/ 216559 h 217404"/>
                <a:gd name="connsiteX1" fmla="*/ 10 w 222320"/>
                <a:gd name="connsiteY1" fmla="*/ 6832 h 217404"/>
                <a:gd name="connsiteX2" fmla="*/ 854 w 222320"/>
                <a:gd name="connsiteY2" fmla="*/ 5985 h 217404"/>
                <a:gd name="connsiteX3" fmla="*/ 46967 w 222320"/>
                <a:gd name="connsiteY3" fmla="*/ 5985 h 217404"/>
                <a:gd name="connsiteX4" fmla="*/ 47817 w 222320"/>
                <a:gd name="connsiteY4" fmla="*/ 6832 h 217404"/>
                <a:gd name="connsiteX5" fmla="*/ 47817 w 222320"/>
                <a:gd name="connsiteY5" fmla="*/ 27925 h 217404"/>
                <a:gd name="connsiteX6" fmla="*/ 48612 w 222320"/>
                <a:gd name="connsiteY6" fmla="*/ 27925 h 217404"/>
                <a:gd name="connsiteX7" fmla="*/ 121525 w 222320"/>
                <a:gd name="connsiteY7" fmla="*/ 0 h 217404"/>
                <a:gd name="connsiteX8" fmla="*/ 222320 w 222320"/>
                <a:gd name="connsiteY8" fmla="*/ 94142 h 217404"/>
                <a:gd name="connsiteX9" fmla="*/ 222320 w 222320"/>
                <a:gd name="connsiteY9" fmla="*/ 216558 h 217404"/>
                <a:gd name="connsiteX10" fmla="*/ 221470 w 222320"/>
                <a:gd name="connsiteY10" fmla="*/ 217404 h 217404"/>
                <a:gd name="connsiteX11" fmla="*/ 173761 w 222320"/>
                <a:gd name="connsiteY11" fmla="*/ 217404 h 217404"/>
                <a:gd name="connsiteX12" fmla="*/ 172917 w 222320"/>
                <a:gd name="connsiteY12" fmla="*/ 216558 h 217404"/>
                <a:gd name="connsiteX13" fmla="*/ 172917 w 222320"/>
                <a:gd name="connsiteY13" fmla="*/ 101721 h 217404"/>
                <a:gd name="connsiteX14" fmla="*/ 113548 w 222320"/>
                <a:gd name="connsiteY14" fmla="*/ 44277 h 217404"/>
                <a:gd name="connsiteX15" fmla="*/ 49403 w 222320"/>
                <a:gd name="connsiteY15" fmla="*/ 102120 h 217404"/>
                <a:gd name="connsiteX16" fmla="*/ 49403 w 222320"/>
                <a:gd name="connsiteY16" fmla="*/ 216556 h 217404"/>
                <a:gd name="connsiteX17" fmla="*/ 48559 w 222320"/>
                <a:gd name="connsiteY17" fmla="*/ 217403 h 217404"/>
                <a:gd name="connsiteX18" fmla="*/ 844 w 222320"/>
                <a:gd name="connsiteY18" fmla="*/ 217403 h 217404"/>
                <a:gd name="connsiteX19" fmla="*/ 0 w 222320"/>
                <a:gd name="connsiteY19" fmla="*/ 216556 h 217404"/>
                <a:gd name="connsiteX20" fmla="*/ 6 w 222320"/>
                <a:gd name="connsiteY20" fmla="*/ 216556 h 217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320" h="217404">
                  <a:moveTo>
                    <a:pt x="10" y="216559"/>
                  </a:moveTo>
                  <a:lnTo>
                    <a:pt x="10" y="6832"/>
                  </a:lnTo>
                  <a:cubicBezTo>
                    <a:pt x="10" y="6361"/>
                    <a:pt x="389" y="5985"/>
                    <a:pt x="854" y="5985"/>
                  </a:cubicBezTo>
                  <a:lnTo>
                    <a:pt x="46967" y="5985"/>
                  </a:lnTo>
                  <a:cubicBezTo>
                    <a:pt x="47444" y="5985"/>
                    <a:pt x="47817" y="6367"/>
                    <a:pt x="47817" y="6832"/>
                  </a:cubicBezTo>
                  <a:lnTo>
                    <a:pt x="47817" y="27925"/>
                  </a:lnTo>
                  <a:lnTo>
                    <a:pt x="48612" y="27925"/>
                  </a:lnTo>
                  <a:cubicBezTo>
                    <a:pt x="65747" y="9975"/>
                    <a:pt x="92841" y="0"/>
                    <a:pt x="121525" y="0"/>
                  </a:cubicBezTo>
                  <a:cubicBezTo>
                    <a:pt x="181682" y="0"/>
                    <a:pt x="222320" y="38294"/>
                    <a:pt x="222320" y="94142"/>
                  </a:cubicBezTo>
                  <a:lnTo>
                    <a:pt x="222320" y="216558"/>
                  </a:lnTo>
                  <a:cubicBezTo>
                    <a:pt x="222320" y="217029"/>
                    <a:pt x="221941" y="217404"/>
                    <a:pt x="221470" y="217404"/>
                  </a:cubicBezTo>
                  <a:lnTo>
                    <a:pt x="173761" y="217404"/>
                  </a:lnTo>
                  <a:cubicBezTo>
                    <a:pt x="173292" y="217404"/>
                    <a:pt x="172917" y="217023"/>
                    <a:pt x="172917" y="216558"/>
                  </a:cubicBezTo>
                  <a:lnTo>
                    <a:pt x="172917" y="101721"/>
                  </a:lnTo>
                  <a:cubicBezTo>
                    <a:pt x="172917" y="65824"/>
                    <a:pt x="150201" y="44277"/>
                    <a:pt x="113548" y="44277"/>
                  </a:cubicBezTo>
                  <a:cubicBezTo>
                    <a:pt x="76896" y="44277"/>
                    <a:pt x="49403" y="67811"/>
                    <a:pt x="49403" y="102120"/>
                  </a:cubicBezTo>
                  <a:lnTo>
                    <a:pt x="49403" y="216556"/>
                  </a:lnTo>
                  <a:cubicBezTo>
                    <a:pt x="49403" y="217027"/>
                    <a:pt x="49024" y="217403"/>
                    <a:pt x="48559" y="217403"/>
                  </a:cubicBezTo>
                  <a:lnTo>
                    <a:pt x="844" y="217403"/>
                  </a:lnTo>
                  <a:cubicBezTo>
                    <a:pt x="375" y="217403"/>
                    <a:pt x="0" y="217021"/>
                    <a:pt x="0" y="216556"/>
                  </a:cubicBezTo>
                  <a:lnTo>
                    <a:pt x="6" y="216556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8141CF5E-7331-0F0B-7DAD-C9AD41136B95}"/>
                </a:ext>
              </a:extLst>
            </p:cNvPr>
            <p:cNvSpPr/>
            <p:nvPr/>
          </p:nvSpPr>
          <p:spPr>
            <a:xfrm>
              <a:off x="620958" y="1312748"/>
              <a:ext cx="394611" cy="341359"/>
            </a:xfrm>
            <a:custGeom>
              <a:avLst/>
              <a:gdLst>
                <a:gd name="connsiteX0" fmla="*/ 394599 w 394611"/>
                <a:gd name="connsiteY0" fmla="*/ 176899 h 341359"/>
                <a:gd name="connsiteX1" fmla="*/ 393359 w 394611"/>
                <a:gd name="connsiteY1" fmla="*/ 130955 h 341359"/>
                <a:gd name="connsiteX2" fmla="*/ 360326 w 394611"/>
                <a:gd name="connsiteY2" fmla="*/ 56382 h 341359"/>
                <a:gd name="connsiteX3" fmla="*/ 288449 w 394611"/>
                <a:gd name="connsiteY3" fmla="*/ 13743 h 341359"/>
                <a:gd name="connsiteX4" fmla="*/ 197306 w 394611"/>
                <a:gd name="connsiteY4" fmla="*/ 0 h 341359"/>
                <a:gd name="connsiteX5" fmla="*/ 106169 w 394611"/>
                <a:gd name="connsiteY5" fmla="*/ 13737 h 341359"/>
                <a:gd name="connsiteX6" fmla="*/ 51747 w 394611"/>
                <a:gd name="connsiteY6" fmla="*/ 41132 h 341359"/>
                <a:gd name="connsiteX7" fmla="*/ 34394 w 394611"/>
                <a:gd name="connsiteY7" fmla="*/ 56275 h 341359"/>
                <a:gd name="connsiteX8" fmla="*/ 19595 w 394611"/>
                <a:gd name="connsiteY8" fmla="*/ 75776 h 341359"/>
                <a:gd name="connsiteX9" fmla="*/ 24249 w 394611"/>
                <a:gd name="connsiteY9" fmla="*/ 122989 h 341359"/>
                <a:gd name="connsiteX10" fmla="*/ 110273 w 394611"/>
                <a:gd name="connsiteY10" fmla="*/ 161746 h 341359"/>
                <a:gd name="connsiteX11" fmla="*/ 195833 w 394611"/>
                <a:gd name="connsiteY11" fmla="*/ 178878 h 341359"/>
                <a:gd name="connsiteX12" fmla="*/ 283901 w 394611"/>
                <a:gd name="connsiteY12" fmla="*/ 196703 h 341359"/>
                <a:gd name="connsiteX13" fmla="*/ 281129 w 394611"/>
                <a:gd name="connsiteY13" fmla="*/ 208210 h 341359"/>
                <a:gd name="connsiteX14" fmla="*/ 267884 w 394611"/>
                <a:gd name="connsiteY14" fmla="*/ 217119 h 341359"/>
                <a:gd name="connsiteX15" fmla="*/ 197318 w 394611"/>
                <a:gd name="connsiteY15" fmla="*/ 230989 h 341359"/>
                <a:gd name="connsiteX16" fmla="*/ 113495 w 394611"/>
                <a:gd name="connsiteY16" fmla="*/ 208210 h 341359"/>
                <a:gd name="connsiteX17" fmla="*/ 110326 w 394611"/>
                <a:gd name="connsiteY17" fmla="*/ 185990 h 341359"/>
                <a:gd name="connsiteX18" fmla="*/ 93643 w 394611"/>
                <a:gd name="connsiteY18" fmla="*/ 181818 h 341359"/>
                <a:gd name="connsiteX19" fmla="*/ 101539 w 394611"/>
                <a:gd name="connsiteY19" fmla="*/ 219804 h 341359"/>
                <a:gd name="connsiteX20" fmla="*/ 135730 w 394611"/>
                <a:gd name="connsiteY20" fmla="*/ 238691 h 341359"/>
                <a:gd name="connsiteX21" fmla="*/ 197314 w 394611"/>
                <a:gd name="connsiteY21" fmla="*/ 247659 h 341359"/>
                <a:gd name="connsiteX22" fmla="*/ 258892 w 394611"/>
                <a:gd name="connsiteY22" fmla="*/ 238691 h 341359"/>
                <a:gd name="connsiteX23" fmla="*/ 289930 w 394611"/>
                <a:gd name="connsiteY23" fmla="*/ 222732 h 341359"/>
                <a:gd name="connsiteX24" fmla="*/ 293089 w 394611"/>
                <a:gd name="connsiteY24" fmla="*/ 219802 h 341359"/>
                <a:gd name="connsiteX25" fmla="*/ 300235 w 394611"/>
                <a:gd name="connsiteY25" fmla="*/ 201121 h 341359"/>
                <a:gd name="connsiteX26" fmla="*/ 314345 w 394611"/>
                <a:gd name="connsiteY26" fmla="*/ 205573 h 341359"/>
                <a:gd name="connsiteX27" fmla="*/ 305627 w 394611"/>
                <a:gd name="connsiteY27" fmla="*/ 227554 h 341359"/>
                <a:gd name="connsiteX28" fmla="*/ 303552 w 394611"/>
                <a:gd name="connsiteY28" fmla="*/ 229938 h 341359"/>
                <a:gd name="connsiteX29" fmla="*/ 197322 w 394611"/>
                <a:gd name="connsiteY29" fmla="*/ 262231 h 341359"/>
                <a:gd name="connsiteX30" fmla="*/ 91086 w 394611"/>
                <a:gd name="connsiteY30" fmla="*/ 229938 h 341359"/>
                <a:gd name="connsiteX31" fmla="*/ 79890 w 394611"/>
                <a:gd name="connsiteY31" fmla="*/ 202289 h 341359"/>
                <a:gd name="connsiteX32" fmla="*/ 79077 w 394611"/>
                <a:gd name="connsiteY32" fmla="*/ 177669 h 341359"/>
                <a:gd name="connsiteX33" fmla="*/ 62437 w 394611"/>
                <a:gd name="connsiteY33" fmla="*/ 172138 h 341359"/>
                <a:gd name="connsiteX34" fmla="*/ 63339 w 394611"/>
                <a:gd name="connsiteY34" fmla="*/ 203996 h 341359"/>
                <a:gd name="connsiteX35" fmla="*/ 79136 w 394611"/>
                <a:gd name="connsiteY35" fmla="*/ 241523 h 341359"/>
                <a:gd name="connsiteX36" fmla="*/ 122854 w 394611"/>
                <a:gd name="connsiteY36" fmla="*/ 267317 h 341359"/>
                <a:gd name="connsiteX37" fmla="*/ 197330 w 394611"/>
                <a:gd name="connsiteY37" fmla="*/ 278886 h 341359"/>
                <a:gd name="connsiteX38" fmla="*/ 271799 w 394611"/>
                <a:gd name="connsiteY38" fmla="*/ 267317 h 341359"/>
                <a:gd name="connsiteX39" fmla="*/ 315518 w 394611"/>
                <a:gd name="connsiteY39" fmla="*/ 241523 h 341359"/>
                <a:gd name="connsiteX40" fmla="*/ 321697 w 394611"/>
                <a:gd name="connsiteY40" fmla="*/ 233772 h 341359"/>
                <a:gd name="connsiteX41" fmla="*/ 330220 w 394611"/>
                <a:gd name="connsiteY41" fmla="*/ 211695 h 341359"/>
                <a:gd name="connsiteX42" fmla="*/ 343676 w 394611"/>
                <a:gd name="connsiteY42" fmla="*/ 218496 h 341359"/>
                <a:gd name="connsiteX43" fmla="*/ 334561 w 394611"/>
                <a:gd name="connsiteY43" fmla="*/ 240641 h 341359"/>
                <a:gd name="connsiteX44" fmla="*/ 325973 w 394611"/>
                <a:gd name="connsiteY44" fmla="*/ 251667 h 341359"/>
                <a:gd name="connsiteX45" fmla="*/ 197324 w 394611"/>
                <a:gd name="connsiteY45" fmla="*/ 293466 h 341359"/>
                <a:gd name="connsiteX46" fmla="*/ 68674 w 394611"/>
                <a:gd name="connsiteY46" fmla="*/ 251667 h 341359"/>
                <a:gd name="connsiteX47" fmla="*/ 48854 w 394611"/>
                <a:gd name="connsiteY47" fmla="*/ 205495 h 341359"/>
                <a:gd name="connsiteX48" fmla="*/ 47871 w 394611"/>
                <a:gd name="connsiteY48" fmla="*/ 166313 h 341359"/>
                <a:gd name="connsiteX49" fmla="*/ 31256 w 394611"/>
                <a:gd name="connsiteY49" fmla="*/ 157916 h 341359"/>
                <a:gd name="connsiteX50" fmla="*/ 32297 w 394611"/>
                <a:gd name="connsiteY50" fmla="*/ 207202 h 341359"/>
                <a:gd name="connsiteX51" fmla="*/ 56713 w 394611"/>
                <a:gd name="connsiteY51" fmla="*/ 263252 h 341359"/>
                <a:gd name="connsiteX52" fmla="*/ 197318 w 394611"/>
                <a:gd name="connsiteY52" fmla="*/ 310123 h 341359"/>
                <a:gd name="connsiteX53" fmla="*/ 337917 w 394611"/>
                <a:gd name="connsiteY53" fmla="*/ 263246 h 341359"/>
                <a:gd name="connsiteX54" fmla="*/ 342875 w 394611"/>
                <a:gd name="connsiteY54" fmla="*/ 257621 h 341359"/>
                <a:gd name="connsiteX55" fmla="*/ 357906 w 394611"/>
                <a:gd name="connsiteY55" fmla="*/ 229416 h 341359"/>
                <a:gd name="connsiteX56" fmla="*/ 360783 w 394611"/>
                <a:gd name="connsiteY56" fmla="*/ 257308 h 341359"/>
                <a:gd name="connsiteX57" fmla="*/ 348431 w 394611"/>
                <a:gd name="connsiteY57" fmla="*/ 273329 h 341359"/>
                <a:gd name="connsiteX58" fmla="*/ 348378 w 394611"/>
                <a:gd name="connsiteY58" fmla="*/ 273382 h 341359"/>
                <a:gd name="connsiteX59" fmla="*/ 342875 w 394611"/>
                <a:gd name="connsiteY59" fmla="*/ 278696 h 341359"/>
                <a:gd name="connsiteX60" fmla="*/ 283251 w 394611"/>
                <a:gd name="connsiteY60" fmla="*/ 311787 h 341359"/>
                <a:gd name="connsiteX61" fmla="*/ 197310 w 394611"/>
                <a:gd name="connsiteY61" fmla="*/ 324695 h 341359"/>
                <a:gd name="connsiteX62" fmla="*/ 111369 w 394611"/>
                <a:gd name="connsiteY62" fmla="*/ 311793 h 341359"/>
                <a:gd name="connsiteX63" fmla="*/ 46242 w 394611"/>
                <a:gd name="connsiteY63" fmla="*/ 273388 h 341359"/>
                <a:gd name="connsiteX64" fmla="*/ 17802 w 394611"/>
                <a:gd name="connsiteY64" fmla="*/ 208693 h 341359"/>
                <a:gd name="connsiteX65" fmla="*/ 16847 w 394611"/>
                <a:gd name="connsiteY65" fmla="*/ 148156 h 341359"/>
                <a:gd name="connsiteX66" fmla="*/ 1146 w 394611"/>
                <a:gd name="connsiteY66" fmla="*/ 132011 h 341359"/>
                <a:gd name="connsiteX67" fmla="*/ 27 w 394611"/>
                <a:gd name="connsiteY67" fmla="*/ 171864 h 341359"/>
                <a:gd name="connsiteX68" fmla="*/ 1263 w 394611"/>
                <a:gd name="connsiteY68" fmla="*/ 210406 h 341359"/>
                <a:gd name="connsiteX69" fmla="*/ 34298 w 394611"/>
                <a:gd name="connsiteY69" fmla="*/ 284977 h 341359"/>
                <a:gd name="connsiteX70" fmla="*/ 106179 w 394611"/>
                <a:gd name="connsiteY70" fmla="*/ 327623 h 341359"/>
                <a:gd name="connsiteX71" fmla="*/ 197320 w 394611"/>
                <a:gd name="connsiteY71" fmla="*/ 341359 h 341359"/>
                <a:gd name="connsiteX72" fmla="*/ 288457 w 394611"/>
                <a:gd name="connsiteY72" fmla="*/ 327623 h 341359"/>
                <a:gd name="connsiteX73" fmla="*/ 342879 w 394611"/>
                <a:gd name="connsiteY73" fmla="*/ 300227 h 341359"/>
                <a:gd name="connsiteX74" fmla="*/ 360307 w 394611"/>
                <a:gd name="connsiteY74" fmla="*/ 285004 h 341359"/>
                <a:gd name="connsiteX75" fmla="*/ 374898 w 394611"/>
                <a:gd name="connsiteY75" fmla="*/ 266133 h 341359"/>
                <a:gd name="connsiteX76" fmla="*/ 370526 w 394611"/>
                <a:gd name="connsiteY76" fmla="*/ 218529 h 341359"/>
                <a:gd name="connsiteX77" fmla="*/ 284349 w 394611"/>
                <a:gd name="connsiteY77" fmla="*/ 179611 h 341359"/>
                <a:gd name="connsiteX78" fmla="*/ 198789 w 394611"/>
                <a:gd name="connsiteY78" fmla="*/ 162479 h 341359"/>
                <a:gd name="connsiteX79" fmla="*/ 110721 w 394611"/>
                <a:gd name="connsiteY79" fmla="*/ 144655 h 341359"/>
                <a:gd name="connsiteX80" fmla="*/ 113493 w 394611"/>
                <a:gd name="connsiteY80" fmla="*/ 133150 h 341359"/>
                <a:gd name="connsiteX81" fmla="*/ 126738 w 394611"/>
                <a:gd name="connsiteY81" fmla="*/ 124240 h 341359"/>
                <a:gd name="connsiteX82" fmla="*/ 197310 w 394611"/>
                <a:gd name="connsiteY82" fmla="*/ 110371 h 341359"/>
                <a:gd name="connsiteX83" fmla="*/ 281127 w 394611"/>
                <a:gd name="connsiteY83" fmla="*/ 133150 h 341359"/>
                <a:gd name="connsiteX84" fmla="*/ 284296 w 394611"/>
                <a:gd name="connsiteY84" fmla="*/ 155367 h 341359"/>
                <a:gd name="connsiteX85" fmla="*/ 300979 w 394611"/>
                <a:gd name="connsiteY85" fmla="*/ 159539 h 341359"/>
                <a:gd name="connsiteX86" fmla="*/ 293083 w 394611"/>
                <a:gd name="connsiteY86" fmla="*/ 121553 h 341359"/>
                <a:gd name="connsiteX87" fmla="*/ 258892 w 394611"/>
                <a:gd name="connsiteY87" fmla="*/ 102666 h 341359"/>
                <a:gd name="connsiteX88" fmla="*/ 197308 w 394611"/>
                <a:gd name="connsiteY88" fmla="*/ 93698 h 341359"/>
                <a:gd name="connsiteX89" fmla="*/ 135730 w 394611"/>
                <a:gd name="connsiteY89" fmla="*/ 102666 h 341359"/>
                <a:gd name="connsiteX90" fmla="*/ 104692 w 394611"/>
                <a:gd name="connsiteY90" fmla="*/ 118625 h 341359"/>
                <a:gd name="connsiteX91" fmla="*/ 101533 w 394611"/>
                <a:gd name="connsiteY91" fmla="*/ 121555 h 341359"/>
                <a:gd name="connsiteX92" fmla="*/ 94389 w 394611"/>
                <a:gd name="connsiteY92" fmla="*/ 140230 h 341359"/>
                <a:gd name="connsiteX93" fmla="*/ 80277 w 394611"/>
                <a:gd name="connsiteY93" fmla="*/ 135773 h 341359"/>
                <a:gd name="connsiteX94" fmla="*/ 88995 w 394611"/>
                <a:gd name="connsiteY94" fmla="*/ 113792 h 341359"/>
                <a:gd name="connsiteX95" fmla="*/ 91072 w 394611"/>
                <a:gd name="connsiteY95" fmla="*/ 111407 h 341359"/>
                <a:gd name="connsiteX96" fmla="*/ 197302 w 394611"/>
                <a:gd name="connsiteY96" fmla="*/ 79116 h 341359"/>
                <a:gd name="connsiteX97" fmla="*/ 303538 w 394611"/>
                <a:gd name="connsiteY97" fmla="*/ 111407 h 341359"/>
                <a:gd name="connsiteX98" fmla="*/ 314734 w 394611"/>
                <a:gd name="connsiteY98" fmla="*/ 139057 h 341359"/>
                <a:gd name="connsiteX99" fmla="*/ 315547 w 394611"/>
                <a:gd name="connsiteY99" fmla="*/ 163676 h 341359"/>
                <a:gd name="connsiteX100" fmla="*/ 332187 w 394611"/>
                <a:gd name="connsiteY100" fmla="*/ 169208 h 341359"/>
                <a:gd name="connsiteX101" fmla="*/ 331285 w 394611"/>
                <a:gd name="connsiteY101" fmla="*/ 137349 h 341359"/>
                <a:gd name="connsiteX102" fmla="*/ 315488 w 394611"/>
                <a:gd name="connsiteY102" fmla="*/ 99822 h 341359"/>
                <a:gd name="connsiteX103" fmla="*/ 271770 w 394611"/>
                <a:gd name="connsiteY103" fmla="*/ 74029 h 341359"/>
                <a:gd name="connsiteX104" fmla="*/ 197300 w 394611"/>
                <a:gd name="connsiteY104" fmla="*/ 62460 h 341359"/>
                <a:gd name="connsiteX105" fmla="*/ 122831 w 394611"/>
                <a:gd name="connsiteY105" fmla="*/ 74029 h 341359"/>
                <a:gd name="connsiteX106" fmla="*/ 79112 w 394611"/>
                <a:gd name="connsiteY106" fmla="*/ 99822 h 341359"/>
                <a:gd name="connsiteX107" fmla="*/ 72933 w 394611"/>
                <a:gd name="connsiteY107" fmla="*/ 107574 h 341359"/>
                <a:gd name="connsiteX108" fmla="*/ 64410 w 394611"/>
                <a:gd name="connsiteY108" fmla="*/ 129649 h 341359"/>
                <a:gd name="connsiteX109" fmla="*/ 50954 w 394611"/>
                <a:gd name="connsiteY109" fmla="*/ 122854 h 341359"/>
                <a:gd name="connsiteX110" fmla="*/ 60069 w 394611"/>
                <a:gd name="connsiteY110" fmla="*/ 100708 h 341359"/>
                <a:gd name="connsiteX111" fmla="*/ 68657 w 394611"/>
                <a:gd name="connsiteY111" fmla="*/ 89684 h 341359"/>
                <a:gd name="connsiteX112" fmla="*/ 197306 w 394611"/>
                <a:gd name="connsiteY112" fmla="*/ 47886 h 341359"/>
                <a:gd name="connsiteX113" fmla="*/ 325955 w 394611"/>
                <a:gd name="connsiteY113" fmla="*/ 89684 h 341359"/>
                <a:gd name="connsiteX114" fmla="*/ 345774 w 394611"/>
                <a:gd name="connsiteY114" fmla="*/ 135855 h 341359"/>
                <a:gd name="connsiteX115" fmla="*/ 346757 w 394611"/>
                <a:gd name="connsiteY115" fmla="*/ 175037 h 341359"/>
                <a:gd name="connsiteX116" fmla="*/ 363370 w 394611"/>
                <a:gd name="connsiteY116" fmla="*/ 183433 h 341359"/>
                <a:gd name="connsiteX117" fmla="*/ 362330 w 394611"/>
                <a:gd name="connsiteY117" fmla="*/ 134147 h 341359"/>
                <a:gd name="connsiteX118" fmla="*/ 337915 w 394611"/>
                <a:gd name="connsiteY118" fmla="*/ 78097 h 341359"/>
                <a:gd name="connsiteX119" fmla="*/ 197310 w 394611"/>
                <a:gd name="connsiteY119" fmla="*/ 31227 h 341359"/>
                <a:gd name="connsiteX120" fmla="*/ 56711 w 394611"/>
                <a:gd name="connsiteY120" fmla="*/ 78101 h 341359"/>
                <a:gd name="connsiteX121" fmla="*/ 51753 w 394611"/>
                <a:gd name="connsiteY121" fmla="*/ 83727 h 341359"/>
                <a:gd name="connsiteX122" fmla="*/ 36722 w 394611"/>
                <a:gd name="connsiteY122" fmla="*/ 111932 h 341359"/>
                <a:gd name="connsiteX123" fmla="*/ 33786 w 394611"/>
                <a:gd name="connsiteY123" fmla="*/ 84484 h 341359"/>
                <a:gd name="connsiteX124" fmla="*/ 51759 w 394611"/>
                <a:gd name="connsiteY124" fmla="*/ 62651 h 341359"/>
                <a:gd name="connsiteX125" fmla="*/ 111377 w 394611"/>
                <a:gd name="connsiteY125" fmla="*/ 29560 h 341359"/>
                <a:gd name="connsiteX126" fmla="*/ 197324 w 394611"/>
                <a:gd name="connsiteY126" fmla="*/ 16653 h 341359"/>
                <a:gd name="connsiteX127" fmla="*/ 283259 w 394611"/>
                <a:gd name="connsiteY127" fmla="*/ 29554 h 341359"/>
                <a:gd name="connsiteX128" fmla="*/ 348380 w 394611"/>
                <a:gd name="connsiteY128" fmla="*/ 67960 h 341359"/>
                <a:gd name="connsiteX129" fmla="*/ 376820 w 394611"/>
                <a:gd name="connsiteY129" fmla="*/ 132653 h 341359"/>
                <a:gd name="connsiteX130" fmla="*/ 377865 w 394611"/>
                <a:gd name="connsiteY130" fmla="*/ 193260 h 341359"/>
                <a:gd name="connsiteX131" fmla="*/ 393492 w 394611"/>
                <a:gd name="connsiteY131" fmla="*/ 209356 h 341359"/>
                <a:gd name="connsiteX132" fmla="*/ 394611 w 394611"/>
                <a:gd name="connsiteY132" fmla="*/ 176889 h 341359"/>
                <a:gd name="connsiteX133" fmla="*/ 394601 w 394611"/>
                <a:gd name="connsiteY133" fmla="*/ 176889 h 34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394611" h="341359">
                  <a:moveTo>
                    <a:pt x="394599" y="176899"/>
                  </a:moveTo>
                  <a:cubicBezTo>
                    <a:pt x="394599" y="152412"/>
                    <a:pt x="394599" y="142931"/>
                    <a:pt x="393359" y="130955"/>
                  </a:cubicBezTo>
                  <a:cubicBezTo>
                    <a:pt x="390264" y="100941"/>
                    <a:pt x="379153" y="75852"/>
                    <a:pt x="360326" y="56382"/>
                  </a:cubicBezTo>
                  <a:cubicBezTo>
                    <a:pt x="342465" y="37912"/>
                    <a:pt x="318284" y="23567"/>
                    <a:pt x="288449" y="13743"/>
                  </a:cubicBezTo>
                  <a:cubicBezTo>
                    <a:pt x="261162" y="4749"/>
                    <a:pt x="229643" y="0"/>
                    <a:pt x="197306" y="0"/>
                  </a:cubicBezTo>
                  <a:cubicBezTo>
                    <a:pt x="164969" y="0"/>
                    <a:pt x="133456" y="4749"/>
                    <a:pt x="106169" y="13737"/>
                  </a:cubicBezTo>
                  <a:cubicBezTo>
                    <a:pt x="85133" y="20663"/>
                    <a:pt x="66924" y="29848"/>
                    <a:pt x="51747" y="41132"/>
                  </a:cubicBezTo>
                  <a:cubicBezTo>
                    <a:pt x="45435" y="45822"/>
                    <a:pt x="39631" y="50867"/>
                    <a:pt x="34394" y="56275"/>
                  </a:cubicBezTo>
                  <a:cubicBezTo>
                    <a:pt x="29746" y="60773"/>
                    <a:pt x="24766" y="67336"/>
                    <a:pt x="19595" y="75776"/>
                  </a:cubicBezTo>
                  <a:cubicBezTo>
                    <a:pt x="10406" y="90776"/>
                    <a:pt x="12303" y="110202"/>
                    <a:pt x="24249" y="122989"/>
                  </a:cubicBezTo>
                  <a:cubicBezTo>
                    <a:pt x="33802" y="133210"/>
                    <a:pt x="53560" y="148015"/>
                    <a:pt x="110273" y="161746"/>
                  </a:cubicBezTo>
                  <a:cubicBezTo>
                    <a:pt x="136435" y="168081"/>
                    <a:pt x="165789" y="173448"/>
                    <a:pt x="195833" y="178878"/>
                  </a:cubicBezTo>
                  <a:cubicBezTo>
                    <a:pt x="226168" y="184357"/>
                    <a:pt x="256958" y="189923"/>
                    <a:pt x="283901" y="196703"/>
                  </a:cubicBezTo>
                  <a:cubicBezTo>
                    <a:pt x="283483" y="202572"/>
                    <a:pt x="282676" y="206602"/>
                    <a:pt x="281129" y="208210"/>
                  </a:cubicBezTo>
                  <a:cubicBezTo>
                    <a:pt x="278717" y="210705"/>
                    <a:pt x="274311" y="213909"/>
                    <a:pt x="267884" y="217119"/>
                  </a:cubicBezTo>
                  <a:cubicBezTo>
                    <a:pt x="254022" y="224035"/>
                    <a:pt x="230763" y="230989"/>
                    <a:pt x="197318" y="230989"/>
                  </a:cubicBezTo>
                  <a:cubicBezTo>
                    <a:pt x="148725" y="230989"/>
                    <a:pt x="121116" y="216088"/>
                    <a:pt x="113495" y="208210"/>
                  </a:cubicBezTo>
                  <a:cubicBezTo>
                    <a:pt x="111129" y="205761"/>
                    <a:pt x="110494" y="197671"/>
                    <a:pt x="110326" y="185990"/>
                  </a:cubicBezTo>
                  <a:cubicBezTo>
                    <a:pt x="104649" y="184652"/>
                    <a:pt x="99078" y="183261"/>
                    <a:pt x="93643" y="181818"/>
                  </a:cubicBezTo>
                  <a:cubicBezTo>
                    <a:pt x="93758" y="202334"/>
                    <a:pt x="94657" y="212687"/>
                    <a:pt x="101539" y="219804"/>
                  </a:cubicBezTo>
                  <a:cubicBezTo>
                    <a:pt x="108537" y="227038"/>
                    <a:pt x="120678" y="233748"/>
                    <a:pt x="135730" y="238691"/>
                  </a:cubicBezTo>
                  <a:cubicBezTo>
                    <a:pt x="153591" y="244555"/>
                    <a:pt x="174801" y="247659"/>
                    <a:pt x="197314" y="247659"/>
                  </a:cubicBezTo>
                  <a:cubicBezTo>
                    <a:pt x="219827" y="247659"/>
                    <a:pt x="241032" y="244561"/>
                    <a:pt x="258892" y="238691"/>
                  </a:cubicBezTo>
                  <a:cubicBezTo>
                    <a:pt x="271889" y="234423"/>
                    <a:pt x="282710" y="228841"/>
                    <a:pt x="289930" y="222732"/>
                  </a:cubicBezTo>
                  <a:cubicBezTo>
                    <a:pt x="291071" y="221770"/>
                    <a:pt x="292132" y="220792"/>
                    <a:pt x="293089" y="219802"/>
                  </a:cubicBezTo>
                  <a:cubicBezTo>
                    <a:pt x="297367" y="215382"/>
                    <a:pt x="299330" y="209702"/>
                    <a:pt x="300235" y="201121"/>
                  </a:cubicBezTo>
                  <a:cubicBezTo>
                    <a:pt x="305130" y="202549"/>
                    <a:pt x="309846" y="204030"/>
                    <a:pt x="314345" y="205573"/>
                  </a:cubicBezTo>
                  <a:cubicBezTo>
                    <a:pt x="313400" y="212219"/>
                    <a:pt x="311282" y="220505"/>
                    <a:pt x="305627" y="227554"/>
                  </a:cubicBezTo>
                  <a:cubicBezTo>
                    <a:pt x="304976" y="228364"/>
                    <a:pt x="304296" y="229162"/>
                    <a:pt x="303552" y="229938"/>
                  </a:cubicBezTo>
                  <a:cubicBezTo>
                    <a:pt x="288459" y="245547"/>
                    <a:pt x="252779" y="262231"/>
                    <a:pt x="197322" y="262231"/>
                  </a:cubicBezTo>
                  <a:cubicBezTo>
                    <a:pt x="141864" y="262231"/>
                    <a:pt x="106181" y="245549"/>
                    <a:pt x="91086" y="229938"/>
                  </a:cubicBezTo>
                  <a:cubicBezTo>
                    <a:pt x="82709" y="221277"/>
                    <a:pt x="80681" y="210009"/>
                    <a:pt x="79890" y="202289"/>
                  </a:cubicBezTo>
                  <a:cubicBezTo>
                    <a:pt x="79198" y="195590"/>
                    <a:pt x="79093" y="187805"/>
                    <a:pt x="79077" y="177669"/>
                  </a:cubicBezTo>
                  <a:cubicBezTo>
                    <a:pt x="73426" y="176093"/>
                    <a:pt x="63181" y="172414"/>
                    <a:pt x="62437" y="172138"/>
                  </a:cubicBezTo>
                  <a:cubicBezTo>
                    <a:pt x="62437" y="185548"/>
                    <a:pt x="62443" y="195271"/>
                    <a:pt x="63339" y="203996"/>
                  </a:cubicBezTo>
                  <a:cubicBezTo>
                    <a:pt x="64390" y="214181"/>
                    <a:pt x="67168" y="229150"/>
                    <a:pt x="79136" y="241523"/>
                  </a:cubicBezTo>
                  <a:cubicBezTo>
                    <a:pt x="88986" y="251708"/>
                    <a:pt x="104507" y="260866"/>
                    <a:pt x="122854" y="267317"/>
                  </a:cubicBezTo>
                  <a:cubicBezTo>
                    <a:pt x="144691" y="274994"/>
                    <a:pt x="169296" y="278886"/>
                    <a:pt x="197330" y="278886"/>
                  </a:cubicBezTo>
                  <a:cubicBezTo>
                    <a:pt x="225363" y="278886"/>
                    <a:pt x="249962" y="274994"/>
                    <a:pt x="271799" y="267317"/>
                  </a:cubicBezTo>
                  <a:cubicBezTo>
                    <a:pt x="290147" y="260866"/>
                    <a:pt x="305672" y="251708"/>
                    <a:pt x="315518" y="241523"/>
                  </a:cubicBezTo>
                  <a:cubicBezTo>
                    <a:pt x="317932" y="239028"/>
                    <a:pt x="319970" y="236420"/>
                    <a:pt x="321697" y="233772"/>
                  </a:cubicBezTo>
                  <a:cubicBezTo>
                    <a:pt x="326561" y="226316"/>
                    <a:pt x="328948" y="218512"/>
                    <a:pt x="330220" y="211695"/>
                  </a:cubicBezTo>
                  <a:cubicBezTo>
                    <a:pt x="335119" y="213843"/>
                    <a:pt x="339626" y="216100"/>
                    <a:pt x="343676" y="218496"/>
                  </a:cubicBezTo>
                  <a:cubicBezTo>
                    <a:pt x="342123" y="224994"/>
                    <a:pt x="339413" y="232851"/>
                    <a:pt x="334561" y="240641"/>
                  </a:cubicBezTo>
                  <a:cubicBezTo>
                    <a:pt x="332232" y="244385"/>
                    <a:pt x="329411" y="248113"/>
                    <a:pt x="325973" y="251667"/>
                  </a:cubicBezTo>
                  <a:cubicBezTo>
                    <a:pt x="300661" y="277842"/>
                    <a:pt x="252402" y="293466"/>
                    <a:pt x="197324" y="293466"/>
                  </a:cubicBezTo>
                  <a:cubicBezTo>
                    <a:pt x="142245" y="293466"/>
                    <a:pt x="93983" y="277842"/>
                    <a:pt x="68674" y="251667"/>
                  </a:cubicBezTo>
                  <a:cubicBezTo>
                    <a:pt x="51817" y="234234"/>
                    <a:pt x="49588" y="212603"/>
                    <a:pt x="48854" y="205495"/>
                  </a:cubicBezTo>
                  <a:cubicBezTo>
                    <a:pt x="47871" y="195967"/>
                    <a:pt x="47871" y="182896"/>
                    <a:pt x="47871" y="166313"/>
                  </a:cubicBezTo>
                  <a:cubicBezTo>
                    <a:pt x="41835" y="163647"/>
                    <a:pt x="36306" y="160856"/>
                    <a:pt x="31256" y="157916"/>
                  </a:cubicBezTo>
                  <a:cubicBezTo>
                    <a:pt x="31256" y="188738"/>
                    <a:pt x="31229" y="196822"/>
                    <a:pt x="32297" y="207202"/>
                  </a:cubicBezTo>
                  <a:cubicBezTo>
                    <a:pt x="33175" y="215732"/>
                    <a:pt x="35851" y="241678"/>
                    <a:pt x="56713" y="263252"/>
                  </a:cubicBezTo>
                  <a:cubicBezTo>
                    <a:pt x="85094" y="292603"/>
                    <a:pt x="137652" y="310123"/>
                    <a:pt x="197318" y="310123"/>
                  </a:cubicBezTo>
                  <a:cubicBezTo>
                    <a:pt x="256983" y="310123"/>
                    <a:pt x="309538" y="292599"/>
                    <a:pt x="337917" y="263246"/>
                  </a:cubicBezTo>
                  <a:cubicBezTo>
                    <a:pt x="339703" y="261402"/>
                    <a:pt x="341343" y="259518"/>
                    <a:pt x="342875" y="257621"/>
                  </a:cubicBezTo>
                  <a:cubicBezTo>
                    <a:pt x="350549" y="248103"/>
                    <a:pt x="355128" y="238136"/>
                    <a:pt x="357906" y="229416"/>
                  </a:cubicBezTo>
                  <a:cubicBezTo>
                    <a:pt x="365378" y="237015"/>
                    <a:pt x="366218" y="248584"/>
                    <a:pt x="360783" y="257308"/>
                  </a:cubicBezTo>
                  <a:cubicBezTo>
                    <a:pt x="356864" y="263594"/>
                    <a:pt x="352709" y="268989"/>
                    <a:pt x="348431" y="273329"/>
                  </a:cubicBezTo>
                  <a:lnTo>
                    <a:pt x="348378" y="273382"/>
                  </a:lnTo>
                  <a:cubicBezTo>
                    <a:pt x="346620" y="275201"/>
                    <a:pt x="344776" y="276967"/>
                    <a:pt x="342875" y="278696"/>
                  </a:cubicBezTo>
                  <a:cubicBezTo>
                    <a:pt x="327506" y="292683"/>
                    <a:pt x="307502" y="303801"/>
                    <a:pt x="283251" y="311787"/>
                  </a:cubicBezTo>
                  <a:cubicBezTo>
                    <a:pt x="257616" y="320231"/>
                    <a:pt x="227899" y="324695"/>
                    <a:pt x="197310" y="324695"/>
                  </a:cubicBezTo>
                  <a:cubicBezTo>
                    <a:pt x="166721" y="324695"/>
                    <a:pt x="137006" y="320231"/>
                    <a:pt x="111369" y="311793"/>
                  </a:cubicBezTo>
                  <a:cubicBezTo>
                    <a:pt x="84123" y="302819"/>
                    <a:pt x="62212" y="289896"/>
                    <a:pt x="46242" y="273388"/>
                  </a:cubicBezTo>
                  <a:cubicBezTo>
                    <a:pt x="30070" y="256668"/>
                    <a:pt x="20508" y="234899"/>
                    <a:pt x="17802" y="208693"/>
                  </a:cubicBezTo>
                  <a:cubicBezTo>
                    <a:pt x="16655" y="197567"/>
                    <a:pt x="16317" y="176750"/>
                    <a:pt x="16847" y="148156"/>
                  </a:cubicBezTo>
                  <a:cubicBezTo>
                    <a:pt x="16028" y="147501"/>
                    <a:pt x="7954" y="141308"/>
                    <a:pt x="1146" y="132011"/>
                  </a:cubicBezTo>
                  <a:cubicBezTo>
                    <a:pt x="-274" y="143712"/>
                    <a:pt x="27" y="171864"/>
                    <a:pt x="27" y="171864"/>
                  </a:cubicBezTo>
                  <a:cubicBezTo>
                    <a:pt x="27" y="186706"/>
                    <a:pt x="27" y="198428"/>
                    <a:pt x="1263" y="210406"/>
                  </a:cubicBezTo>
                  <a:cubicBezTo>
                    <a:pt x="4358" y="240418"/>
                    <a:pt x="15469" y="265509"/>
                    <a:pt x="34298" y="284977"/>
                  </a:cubicBezTo>
                  <a:cubicBezTo>
                    <a:pt x="52159" y="303447"/>
                    <a:pt x="76342" y="317792"/>
                    <a:pt x="106179" y="327623"/>
                  </a:cubicBezTo>
                  <a:cubicBezTo>
                    <a:pt x="133472" y="336610"/>
                    <a:pt x="164985" y="341359"/>
                    <a:pt x="197320" y="341359"/>
                  </a:cubicBezTo>
                  <a:cubicBezTo>
                    <a:pt x="229655" y="341359"/>
                    <a:pt x="261170" y="336610"/>
                    <a:pt x="288457" y="327623"/>
                  </a:cubicBezTo>
                  <a:cubicBezTo>
                    <a:pt x="309493" y="320697"/>
                    <a:pt x="327702" y="311511"/>
                    <a:pt x="342879" y="300227"/>
                  </a:cubicBezTo>
                  <a:cubicBezTo>
                    <a:pt x="349222" y="295516"/>
                    <a:pt x="355046" y="290446"/>
                    <a:pt x="360307" y="285004"/>
                  </a:cubicBezTo>
                  <a:cubicBezTo>
                    <a:pt x="365429" y="279796"/>
                    <a:pt x="370340" y="273445"/>
                    <a:pt x="374898" y="266133"/>
                  </a:cubicBezTo>
                  <a:cubicBezTo>
                    <a:pt x="384298" y="251053"/>
                    <a:pt x="382519" y="231458"/>
                    <a:pt x="370526" y="218529"/>
                  </a:cubicBezTo>
                  <a:cubicBezTo>
                    <a:pt x="358660" y="205739"/>
                    <a:pt x="336213" y="192223"/>
                    <a:pt x="284349" y="179611"/>
                  </a:cubicBezTo>
                  <a:cubicBezTo>
                    <a:pt x="258191" y="173251"/>
                    <a:pt x="228833" y="167909"/>
                    <a:pt x="198789" y="162479"/>
                  </a:cubicBezTo>
                  <a:cubicBezTo>
                    <a:pt x="168454" y="157003"/>
                    <a:pt x="137664" y="151434"/>
                    <a:pt x="110721" y="144655"/>
                  </a:cubicBezTo>
                  <a:cubicBezTo>
                    <a:pt x="111139" y="138787"/>
                    <a:pt x="111946" y="134756"/>
                    <a:pt x="113493" y="133150"/>
                  </a:cubicBezTo>
                  <a:cubicBezTo>
                    <a:pt x="115907" y="130654"/>
                    <a:pt x="120311" y="127450"/>
                    <a:pt x="126738" y="124240"/>
                  </a:cubicBezTo>
                  <a:cubicBezTo>
                    <a:pt x="140600" y="117324"/>
                    <a:pt x="163922" y="110371"/>
                    <a:pt x="197310" y="110371"/>
                  </a:cubicBezTo>
                  <a:cubicBezTo>
                    <a:pt x="246182" y="110371"/>
                    <a:pt x="273506" y="125271"/>
                    <a:pt x="281127" y="133150"/>
                  </a:cubicBezTo>
                  <a:cubicBezTo>
                    <a:pt x="283493" y="135599"/>
                    <a:pt x="284128" y="143688"/>
                    <a:pt x="284296" y="155367"/>
                  </a:cubicBezTo>
                  <a:cubicBezTo>
                    <a:pt x="289973" y="156705"/>
                    <a:pt x="295544" y="158096"/>
                    <a:pt x="300979" y="159539"/>
                  </a:cubicBezTo>
                  <a:cubicBezTo>
                    <a:pt x="300864" y="139023"/>
                    <a:pt x="299965" y="128671"/>
                    <a:pt x="293083" y="121553"/>
                  </a:cubicBezTo>
                  <a:cubicBezTo>
                    <a:pt x="286085" y="114320"/>
                    <a:pt x="273944" y="107609"/>
                    <a:pt x="258892" y="102666"/>
                  </a:cubicBezTo>
                  <a:cubicBezTo>
                    <a:pt x="241031" y="96802"/>
                    <a:pt x="219737" y="93698"/>
                    <a:pt x="197308" y="93698"/>
                  </a:cubicBezTo>
                  <a:cubicBezTo>
                    <a:pt x="174879" y="93698"/>
                    <a:pt x="153591" y="96796"/>
                    <a:pt x="135730" y="102666"/>
                  </a:cubicBezTo>
                  <a:cubicBezTo>
                    <a:pt x="122733" y="106934"/>
                    <a:pt x="111912" y="112516"/>
                    <a:pt x="104692" y="118625"/>
                  </a:cubicBezTo>
                  <a:cubicBezTo>
                    <a:pt x="103551" y="119587"/>
                    <a:pt x="102490" y="120565"/>
                    <a:pt x="101533" y="121555"/>
                  </a:cubicBezTo>
                  <a:cubicBezTo>
                    <a:pt x="97255" y="125975"/>
                    <a:pt x="95292" y="131653"/>
                    <a:pt x="94389" y="140230"/>
                  </a:cubicBezTo>
                  <a:cubicBezTo>
                    <a:pt x="89493" y="138802"/>
                    <a:pt x="84778" y="137322"/>
                    <a:pt x="80277" y="135773"/>
                  </a:cubicBezTo>
                  <a:cubicBezTo>
                    <a:pt x="81222" y="129126"/>
                    <a:pt x="83340" y="120841"/>
                    <a:pt x="88995" y="113792"/>
                  </a:cubicBezTo>
                  <a:cubicBezTo>
                    <a:pt x="89646" y="112984"/>
                    <a:pt x="90326" y="112184"/>
                    <a:pt x="91072" y="111407"/>
                  </a:cubicBezTo>
                  <a:cubicBezTo>
                    <a:pt x="106165" y="95799"/>
                    <a:pt x="142003" y="79116"/>
                    <a:pt x="197302" y="79116"/>
                  </a:cubicBezTo>
                  <a:cubicBezTo>
                    <a:pt x="252601" y="79116"/>
                    <a:pt x="288443" y="95799"/>
                    <a:pt x="303538" y="111407"/>
                  </a:cubicBezTo>
                  <a:cubicBezTo>
                    <a:pt x="311915" y="120068"/>
                    <a:pt x="313943" y="131337"/>
                    <a:pt x="314734" y="139057"/>
                  </a:cubicBezTo>
                  <a:cubicBezTo>
                    <a:pt x="315426" y="145756"/>
                    <a:pt x="315531" y="153541"/>
                    <a:pt x="315547" y="163676"/>
                  </a:cubicBezTo>
                  <a:cubicBezTo>
                    <a:pt x="320939" y="165157"/>
                    <a:pt x="331443" y="168932"/>
                    <a:pt x="332187" y="169208"/>
                  </a:cubicBezTo>
                  <a:cubicBezTo>
                    <a:pt x="332187" y="155798"/>
                    <a:pt x="332181" y="146075"/>
                    <a:pt x="331285" y="137349"/>
                  </a:cubicBezTo>
                  <a:cubicBezTo>
                    <a:pt x="330234" y="127164"/>
                    <a:pt x="327456" y="112196"/>
                    <a:pt x="315488" y="99822"/>
                  </a:cubicBezTo>
                  <a:cubicBezTo>
                    <a:pt x="305638" y="89638"/>
                    <a:pt x="290117" y="80480"/>
                    <a:pt x="271770" y="74029"/>
                  </a:cubicBezTo>
                  <a:cubicBezTo>
                    <a:pt x="249933" y="66352"/>
                    <a:pt x="224873" y="62460"/>
                    <a:pt x="197300" y="62460"/>
                  </a:cubicBezTo>
                  <a:cubicBezTo>
                    <a:pt x="169728" y="62460"/>
                    <a:pt x="144668" y="66352"/>
                    <a:pt x="122831" y="74029"/>
                  </a:cubicBezTo>
                  <a:cubicBezTo>
                    <a:pt x="104483" y="80480"/>
                    <a:pt x="88958" y="89638"/>
                    <a:pt x="79112" y="99822"/>
                  </a:cubicBezTo>
                  <a:cubicBezTo>
                    <a:pt x="76700" y="102318"/>
                    <a:pt x="74660" y="104925"/>
                    <a:pt x="72933" y="107574"/>
                  </a:cubicBezTo>
                  <a:cubicBezTo>
                    <a:pt x="68069" y="115030"/>
                    <a:pt x="65682" y="122834"/>
                    <a:pt x="64410" y="129649"/>
                  </a:cubicBezTo>
                  <a:cubicBezTo>
                    <a:pt x="59514" y="127503"/>
                    <a:pt x="55004" y="125244"/>
                    <a:pt x="50954" y="122854"/>
                  </a:cubicBezTo>
                  <a:cubicBezTo>
                    <a:pt x="52507" y="116356"/>
                    <a:pt x="55216" y="108497"/>
                    <a:pt x="60069" y="100708"/>
                  </a:cubicBezTo>
                  <a:cubicBezTo>
                    <a:pt x="62398" y="96965"/>
                    <a:pt x="65219" y="93236"/>
                    <a:pt x="68657" y="89684"/>
                  </a:cubicBezTo>
                  <a:cubicBezTo>
                    <a:pt x="93969" y="63510"/>
                    <a:pt x="142060" y="47886"/>
                    <a:pt x="197306" y="47886"/>
                  </a:cubicBezTo>
                  <a:cubicBezTo>
                    <a:pt x="252553" y="47886"/>
                    <a:pt x="300647" y="63510"/>
                    <a:pt x="325955" y="89684"/>
                  </a:cubicBezTo>
                  <a:cubicBezTo>
                    <a:pt x="342813" y="107118"/>
                    <a:pt x="345042" y="128749"/>
                    <a:pt x="345774" y="135855"/>
                  </a:cubicBezTo>
                  <a:cubicBezTo>
                    <a:pt x="346757" y="145384"/>
                    <a:pt x="346757" y="155260"/>
                    <a:pt x="346757" y="175037"/>
                  </a:cubicBezTo>
                  <a:cubicBezTo>
                    <a:pt x="352793" y="177702"/>
                    <a:pt x="358322" y="180494"/>
                    <a:pt x="363370" y="183433"/>
                  </a:cubicBezTo>
                  <a:cubicBezTo>
                    <a:pt x="363370" y="151047"/>
                    <a:pt x="363397" y="144528"/>
                    <a:pt x="362330" y="134147"/>
                  </a:cubicBezTo>
                  <a:cubicBezTo>
                    <a:pt x="361453" y="125617"/>
                    <a:pt x="358777" y="99672"/>
                    <a:pt x="337915" y="78097"/>
                  </a:cubicBezTo>
                  <a:cubicBezTo>
                    <a:pt x="309534" y="48746"/>
                    <a:pt x="256972" y="31227"/>
                    <a:pt x="197310" y="31227"/>
                  </a:cubicBezTo>
                  <a:cubicBezTo>
                    <a:pt x="137649" y="31227"/>
                    <a:pt x="85090" y="48750"/>
                    <a:pt x="56711" y="78101"/>
                  </a:cubicBezTo>
                  <a:cubicBezTo>
                    <a:pt x="54925" y="79946"/>
                    <a:pt x="53284" y="81829"/>
                    <a:pt x="51753" y="83727"/>
                  </a:cubicBezTo>
                  <a:cubicBezTo>
                    <a:pt x="44079" y="93244"/>
                    <a:pt x="39500" y="103218"/>
                    <a:pt x="36722" y="111932"/>
                  </a:cubicBezTo>
                  <a:cubicBezTo>
                    <a:pt x="29445" y="104444"/>
                    <a:pt x="28488" y="93113"/>
                    <a:pt x="33786" y="84484"/>
                  </a:cubicBezTo>
                  <a:cubicBezTo>
                    <a:pt x="41438" y="72016"/>
                    <a:pt x="46566" y="67416"/>
                    <a:pt x="51759" y="62651"/>
                  </a:cubicBezTo>
                  <a:cubicBezTo>
                    <a:pt x="67063" y="48598"/>
                    <a:pt x="87132" y="37547"/>
                    <a:pt x="111377" y="29560"/>
                  </a:cubicBezTo>
                  <a:cubicBezTo>
                    <a:pt x="137012" y="21116"/>
                    <a:pt x="166729" y="16653"/>
                    <a:pt x="197324" y="16653"/>
                  </a:cubicBezTo>
                  <a:cubicBezTo>
                    <a:pt x="227918" y="16653"/>
                    <a:pt x="257628" y="21116"/>
                    <a:pt x="283259" y="29554"/>
                  </a:cubicBezTo>
                  <a:cubicBezTo>
                    <a:pt x="310505" y="38528"/>
                    <a:pt x="332416" y="51451"/>
                    <a:pt x="348380" y="67960"/>
                  </a:cubicBezTo>
                  <a:cubicBezTo>
                    <a:pt x="364552" y="84679"/>
                    <a:pt x="374114" y="106449"/>
                    <a:pt x="376820" y="132653"/>
                  </a:cubicBezTo>
                  <a:cubicBezTo>
                    <a:pt x="377967" y="143778"/>
                    <a:pt x="378051" y="149685"/>
                    <a:pt x="377865" y="193260"/>
                  </a:cubicBezTo>
                  <a:cubicBezTo>
                    <a:pt x="378658" y="193894"/>
                    <a:pt x="387297" y="200742"/>
                    <a:pt x="393492" y="209356"/>
                  </a:cubicBezTo>
                  <a:cubicBezTo>
                    <a:pt x="394648" y="199083"/>
                    <a:pt x="394611" y="188765"/>
                    <a:pt x="394611" y="176889"/>
                  </a:cubicBezTo>
                  <a:lnTo>
                    <a:pt x="394601" y="176889"/>
                  </a:ln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" name="Title 3">
            <a:extLst>
              <a:ext uri="{FF2B5EF4-FFF2-40B4-BE49-F238E27FC236}">
                <a16:creationId xmlns:a16="http://schemas.microsoft.com/office/drawing/2014/main" id="{0441D8A6-EA08-5EB0-F674-EFBAD31F423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296286" y="1649691"/>
            <a:ext cx="6799178" cy="2130571"/>
          </a:xfrm>
        </p:spPr>
        <p:txBody>
          <a:bodyPr lIns="91440" tIns="45720" rIns="91440" bIns="45720" anchor="t"/>
          <a:lstStyle/>
          <a:p>
            <a:r>
              <a:rPr lang="en-US" sz="4800">
                <a:latin typeface="Arial"/>
                <a:cs typeface="Arial"/>
              </a:rPr>
              <a:t>CLM of 2025 – Challenges and Opportunities in APAC</a:t>
            </a:r>
            <a:br>
              <a:rPr lang="en-US" sz="4800"/>
            </a:br>
            <a:r>
              <a:rPr lang="en-US" sz="2800">
                <a:solidFill>
                  <a:schemeClr val="bg1">
                    <a:lumMod val="85000"/>
                  </a:schemeClr>
                </a:solidFill>
                <a:latin typeface="Arial"/>
                <a:cs typeface="Arial"/>
              </a:rPr>
              <a:t>With </a:t>
            </a:r>
            <a:r>
              <a:rPr lang="en-US" sz="2800" err="1">
                <a:solidFill>
                  <a:schemeClr val="bg1">
                    <a:lumMod val="85000"/>
                  </a:schemeClr>
                </a:solidFill>
                <a:latin typeface="Arial"/>
                <a:cs typeface="Arial"/>
              </a:rPr>
              <a:t>Sirion’s</a:t>
            </a:r>
            <a:r>
              <a:rPr lang="en-US" sz="2800">
                <a:solidFill>
                  <a:schemeClr val="bg1">
                    <a:lumMod val="85000"/>
                  </a:schemeClr>
                </a:solidFill>
                <a:latin typeface="Arial"/>
                <a:cs typeface="Arial"/>
              </a:rPr>
              <a:t> AI-native CLM Approach</a:t>
            </a:r>
            <a:endParaRPr lang="en-US" sz="4800">
              <a:solidFill>
                <a:schemeClr val="bg1">
                  <a:lumMod val="85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2D5D1CC-8855-E232-0081-1147CFF55B4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361530" y="4538934"/>
            <a:ext cx="7413488" cy="517525"/>
          </a:xfrm>
        </p:spPr>
        <p:txBody>
          <a:bodyPr lIns="91440" tIns="45720" rIns="91440" bIns="45720" anchor="t"/>
          <a:lstStyle/>
          <a:p>
            <a:r>
              <a:rPr lang="en-US" sz="2000"/>
              <a:t>27 Feb 2025</a:t>
            </a:r>
          </a:p>
        </p:txBody>
      </p:sp>
    </p:spTree>
    <p:extLst>
      <p:ext uri="{BB962C8B-B14F-4D97-AF65-F5344CB8AC3E}">
        <p14:creationId xmlns:p14="http://schemas.microsoft.com/office/powerpoint/2010/main" val="219571643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17" name="Group 3916">
            <a:extLst>
              <a:ext uri="{FF2B5EF4-FFF2-40B4-BE49-F238E27FC236}">
                <a16:creationId xmlns:a16="http://schemas.microsoft.com/office/drawing/2014/main" id="{5F9844FA-74B1-92EF-BA1D-DA6177704D3E}"/>
              </a:ext>
            </a:extLst>
          </p:cNvPr>
          <p:cNvGrpSpPr/>
          <p:nvPr/>
        </p:nvGrpSpPr>
        <p:grpSpPr>
          <a:xfrm>
            <a:off x="0" y="1202052"/>
            <a:ext cx="12090563" cy="4855962"/>
            <a:chOff x="356951" y="1660575"/>
            <a:chExt cx="9089160" cy="3650501"/>
          </a:xfrm>
          <a:solidFill>
            <a:schemeClr val="bg1">
              <a:lumMod val="95000"/>
            </a:schemeClr>
          </a:solidFill>
        </p:grpSpPr>
        <p:sp>
          <p:nvSpPr>
            <p:cNvPr id="3918" name="Freeform 5">
              <a:extLst>
                <a:ext uri="{FF2B5EF4-FFF2-40B4-BE49-F238E27FC236}">
                  <a16:creationId xmlns:a16="http://schemas.microsoft.com/office/drawing/2014/main" id="{67EC2D0A-6553-73A1-6370-6A5F43E90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0777" y="257111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19" name="Freeform 6">
              <a:extLst>
                <a:ext uri="{FF2B5EF4-FFF2-40B4-BE49-F238E27FC236}">
                  <a16:creationId xmlns:a16="http://schemas.microsoft.com/office/drawing/2014/main" id="{9411821E-3322-FB2C-0A6E-8628FED0D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2429" y="2561366"/>
              <a:ext cx="440257" cy="218585"/>
            </a:xfrm>
            <a:custGeom>
              <a:avLst/>
              <a:gdLst>
                <a:gd name="T0" fmla="*/ 39 w 41"/>
                <a:gd name="T1" fmla="*/ 12 h 23"/>
                <a:gd name="T2" fmla="*/ 39 w 41"/>
                <a:gd name="T3" fmla="*/ 10 h 23"/>
                <a:gd name="T4" fmla="*/ 36 w 41"/>
                <a:gd name="T5" fmla="*/ 10 h 23"/>
                <a:gd name="T6" fmla="*/ 36 w 41"/>
                <a:gd name="T7" fmla="*/ 9 h 23"/>
                <a:gd name="T8" fmla="*/ 34 w 41"/>
                <a:gd name="T9" fmla="*/ 9 h 23"/>
                <a:gd name="T10" fmla="*/ 31 w 41"/>
                <a:gd name="T11" fmla="*/ 10 h 23"/>
                <a:gd name="T12" fmla="*/ 29 w 41"/>
                <a:gd name="T13" fmla="*/ 10 h 23"/>
                <a:gd name="T14" fmla="*/ 28 w 41"/>
                <a:gd name="T15" fmla="*/ 8 h 23"/>
                <a:gd name="T16" fmla="*/ 25 w 41"/>
                <a:gd name="T17" fmla="*/ 6 h 23"/>
                <a:gd name="T18" fmla="*/ 23 w 41"/>
                <a:gd name="T19" fmla="*/ 5 h 23"/>
                <a:gd name="T20" fmla="*/ 21 w 41"/>
                <a:gd name="T21" fmla="*/ 5 h 23"/>
                <a:gd name="T22" fmla="*/ 17 w 41"/>
                <a:gd name="T23" fmla="*/ 4 h 23"/>
                <a:gd name="T24" fmla="*/ 15 w 41"/>
                <a:gd name="T25" fmla="*/ 5 h 23"/>
                <a:gd name="T26" fmla="*/ 13 w 41"/>
                <a:gd name="T27" fmla="*/ 3 h 23"/>
                <a:gd name="T28" fmla="*/ 11 w 41"/>
                <a:gd name="T29" fmla="*/ 2 h 23"/>
                <a:gd name="T30" fmla="*/ 10 w 41"/>
                <a:gd name="T31" fmla="*/ 1 h 23"/>
                <a:gd name="T32" fmla="*/ 10 w 41"/>
                <a:gd name="T33" fmla="*/ 4 h 23"/>
                <a:gd name="T34" fmla="*/ 8 w 41"/>
                <a:gd name="T35" fmla="*/ 5 h 23"/>
                <a:gd name="T36" fmla="*/ 7 w 41"/>
                <a:gd name="T37" fmla="*/ 4 h 23"/>
                <a:gd name="T38" fmla="*/ 5 w 41"/>
                <a:gd name="T39" fmla="*/ 4 h 23"/>
                <a:gd name="T40" fmla="*/ 4 w 41"/>
                <a:gd name="T41" fmla="*/ 2 h 23"/>
                <a:gd name="T42" fmla="*/ 4 w 41"/>
                <a:gd name="T43" fmla="*/ 0 h 23"/>
                <a:gd name="T44" fmla="*/ 2 w 41"/>
                <a:gd name="T45" fmla="*/ 0 h 23"/>
                <a:gd name="T46" fmla="*/ 1 w 41"/>
                <a:gd name="T47" fmla="*/ 0 h 23"/>
                <a:gd name="T48" fmla="*/ 1 w 41"/>
                <a:gd name="T49" fmla="*/ 4 h 23"/>
                <a:gd name="T50" fmla="*/ 2 w 41"/>
                <a:gd name="T51" fmla="*/ 7 h 23"/>
                <a:gd name="T52" fmla="*/ 2 w 41"/>
                <a:gd name="T53" fmla="*/ 10 h 23"/>
                <a:gd name="T54" fmla="*/ 2 w 41"/>
                <a:gd name="T55" fmla="*/ 10 h 23"/>
                <a:gd name="T56" fmla="*/ 4 w 41"/>
                <a:gd name="T57" fmla="*/ 10 h 23"/>
                <a:gd name="T58" fmla="*/ 8 w 41"/>
                <a:gd name="T59" fmla="*/ 7 h 23"/>
                <a:gd name="T60" fmla="*/ 11 w 41"/>
                <a:gd name="T61" fmla="*/ 9 h 23"/>
                <a:gd name="T62" fmla="*/ 13 w 41"/>
                <a:gd name="T63" fmla="*/ 10 h 23"/>
                <a:gd name="T64" fmla="*/ 13 w 41"/>
                <a:gd name="T65" fmla="*/ 12 h 23"/>
                <a:gd name="T66" fmla="*/ 17 w 41"/>
                <a:gd name="T67" fmla="*/ 13 h 23"/>
                <a:gd name="T68" fmla="*/ 20 w 41"/>
                <a:gd name="T69" fmla="*/ 16 h 23"/>
                <a:gd name="T70" fmla="*/ 22 w 41"/>
                <a:gd name="T71" fmla="*/ 18 h 23"/>
                <a:gd name="T72" fmla="*/ 24 w 41"/>
                <a:gd name="T73" fmla="*/ 20 h 23"/>
                <a:gd name="T74" fmla="*/ 26 w 41"/>
                <a:gd name="T75" fmla="*/ 20 h 23"/>
                <a:gd name="T76" fmla="*/ 29 w 41"/>
                <a:gd name="T77" fmla="*/ 20 h 23"/>
                <a:gd name="T78" fmla="*/ 29 w 41"/>
                <a:gd name="T79" fmla="*/ 22 h 23"/>
                <a:gd name="T80" fmla="*/ 30 w 41"/>
                <a:gd name="T81" fmla="*/ 22 h 23"/>
                <a:gd name="T82" fmla="*/ 31 w 41"/>
                <a:gd name="T83" fmla="*/ 23 h 23"/>
                <a:gd name="T84" fmla="*/ 32 w 41"/>
                <a:gd name="T85" fmla="*/ 22 h 23"/>
                <a:gd name="T86" fmla="*/ 32 w 41"/>
                <a:gd name="T87" fmla="*/ 20 h 23"/>
                <a:gd name="T88" fmla="*/ 31 w 41"/>
                <a:gd name="T89" fmla="*/ 19 h 23"/>
                <a:gd name="T90" fmla="*/ 30 w 41"/>
                <a:gd name="T91" fmla="*/ 17 h 23"/>
                <a:gd name="T92" fmla="*/ 32 w 41"/>
                <a:gd name="T93" fmla="*/ 16 h 23"/>
                <a:gd name="T94" fmla="*/ 33 w 41"/>
                <a:gd name="T95" fmla="*/ 14 h 23"/>
                <a:gd name="T96" fmla="*/ 34 w 41"/>
                <a:gd name="T97" fmla="*/ 13 h 23"/>
                <a:gd name="T98" fmla="*/ 36 w 41"/>
                <a:gd name="T99" fmla="*/ 13 h 23"/>
                <a:gd name="T100" fmla="*/ 36 w 41"/>
                <a:gd name="T101" fmla="*/ 14 h 23"/>
                <a:gd name="T102" fmla="*/ 39 w 41"/>
                <a:gd name="T103" fmla="*/ 13 h 23"/>
                <a:gd name="T104" fmla="*/ 41 w 41"/>
                <a:gd name="T105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1" h="23">
                  <a:moveTo>
                    <a:pt x="40" y="12"/>
                  </a:moveTo>
                  <a:cubicBezTo>
                    <a:pt x="39" y="12"/>
                    <a:pt x="39" y="12"/>
                    <a:pt x="39" y="12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9" y="11"/>
                    <a:pt x="39" y="11"/>
                    <a:pt x="39" y="10"/>
                  </a:cubicBezTo>
                  <a:cubicBezTo>
                    <a:pt x="39" y="10"/>
                    <a:pt x="38" y="10"/>
                    <a:pt x="38" y="10"/>
                  </a:cubicBezTo>
                  <a:cubicBezTo>
                    <a:pt x="37" y="10"/>
                    <a:pt x="37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6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9"/>
                    <a:pt x="34" y="9"/>
                    <a:pt x="34" y="9"/>
                  </a:cubicBezTo>
                  <a:cubicBezTo>
                    <a:pt x="33" y="9"/>
                    <a:pt x="33" y="9"/>
                    <a:pt x="32" y="9"/>
                  </a:cubicBezTo>
                  <a:cubicBezTo>
                    <a:pt x="32" y="9"/>
                    <a:pt x="32" y="10"/>
                    <a:pt x="31" y="10"/>
                  </a:cubicBezTo>
                  <a:cubicBezTo>
                    <a:pt x="31" y="10"/>
                    <a:pt x="31" y="10"/>
                    <a:pt x="30" y="10"/>
                  </a:cubicBezTo>
                  <a:cubicBezTo>
                    <a:pt x="30" y="10"/>
                    <a:pt x="30" y="10"/>
                    <a:pt x="29" y="10"/>
                  </a:cubicBezTo>
                  <a:cubicBezTo>
                    <a:pt x="29" y="10"/>
                    <a:pt x="28" y="10"/>
                    <a:pt x="28" y="10"/>
                  </a:cubicBezTo>
                  <a:cubicBezTo>
                    <a:pt x="27" y="9"/>
                    <a:pt x="28" y="9"/>
                    <a:pt x="28" y="8"/>
                  </a:cubicBezTo>
                  <a:cubicBezTo>
                    <a:pt x="28" y="7"/>
                    <a:pt x="27" y="7"/>
                    <a:pt x="27" y="7"/>
                  </a:cubicBezTo>
                  <a:cubicBezTo>
                    <a:pt x="26" y="6"/>
                    <a:pt x="26" y="6"/>
                    <a:pt x="25" y="6"/>
                  </a:cubicBezTo>
                  <a:cubicBezTo>
                    <a:pt x="25" y="5"/>
                    <a:pt x="25" y="4"/>
                    <a:pt x="24" y="4"/>
                  </a:cubicBezTo>
                  <a:cubicBezTo>
                    <a:pt x="24" y="4"/>
                    <a:pt x="24" y="5"/>
                    <a:pt x="23" y="5"/>
                  </a:cubicBezTo>
                  <a:cubicBezTo>
                    <a:pt x="23" y="5"/>
                    <a:pt x="23" y="5"/>
                    <a:pt x="22" y="5"/>
                  </a:cubicBezTo>
                  <a:cubicBezTo>
                    <a:pt x="22" y="5"/>
                    <a:pt x="22" y="5"/>
                    <a:pt x="21" y="5"/>
                  </a:cubicBezTo>
                  <a:cubicBezTo>
                    <a:pt x="20" y="4"/>
                    <a:pt x="20" y="4"/>
                    <a:pt x="19" y="4"/>
                  </a:cubicBezTo>
                  <a:cubicBezTo>
                    <a:pt x="18" y="4"/>
                    <a:pt x="18" y="4"/>
                    <a:pt x="17" y="4"/>
                  </a:cubicBezTo>
                  <a:cubicBezTo>
                    <a:pt x="17" y="4"/>
                    <a:pt x="16" y="4"/>
                    <a:pt x="16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3" y="4"/>
                    <a:pt x="13" y="4"/>
                    <a:pt x="13" y="3"/>
                  </a:cubicBezTo>
                  <a:cubicBezTo>
                    <a:pt x="13" y="3"/>
                    <a:pt x="13" y="3"/>
                    <a:pt x="13" y="2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11" y="1"/>
                    <a:pt x="10" y="1"/>
                    <a:pt x="10" y="1"/>
                  </a:cubicBezTo>
                  <a:cubicBezTo>
                    <a:pt x="10" y="2"/>
                    <a:pt x="10" y="2"/>
                    <a:pt x="10" y="3"/>
                  </a:cubicBezTo>
                  <a:cubicBezTo>
                    <a:pt x="10" y="3"/>
                    <a:pt x="11" y="4"/>
                    <a:pt x="10" y="4"/>
                  </a:cubicBezTo>
                  <a:cubicBezTo>
                    <a:pt x="10" y="4"/>
                    <a:pt x="10" y="4"/>
                    <a:pt x="9" y="4"/>
                  </a:cubicBezTo>
                  <a:cubicBezTo>
                    <a:pt x="9" y="4"/>
                    <a:pt x="9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4" y="3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8"/>
                    <a:pt x="1" y="8"/>
                    <a:pt x="1" y="8"/>
                  </a:cubicBezTo>
                  <a:cubicBezTo>
                    <a:pt x="1" y="9"/>
                    <a:pt x="2" y="9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5" y="9"/>
                    <a:pt x="5" y="9"/>
                    <a:pt x="6" y="8"/>
                  </a:cubicBezTo>
                  <a:cubicBezTo>
                    <a:pt x="7" y="8"/>
                    <a:pt x="7" y="7"/>
                    <a:pt x="8" y="7"/>
                  </a:cubicBezTo>
                  <a:cubicBezTo>
                    <a:pt x="9" y="7"/>
                    <a:pt x="9" y="7"/>
                    <a:pt x="10" y="8"/>
                  </a:cubicBezTo>
                  <a:cubicBezTo>
                    <a:pt x="10" y="8"/>
                    <a:pt x="10" y="8"/>
                    <a:pt x="11" y="9"/>
                  </a:cubicBezTo>
                  <a:cubicBezTo>
                    <a:pt x="11" y="9"/>
                    <a:pt x="12" y="9"/>
                    <a:pt x="12" y="10"/>
                  </a:cubicBezTo>
                  <a:cubicBezTo>
                    <a:pt x="12" y="10"/>
                    <a:pt x="12" y="10"/>
                    <a:pt x="13" y="1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4" y="12"/>
                    <a:pt x="14" y="12"/>
                    <a:pt x="15" y="12"/>
                  </a:cubicBezTo>
                  <a:cubicBezTo>
                    <a:pt x="16" y="12"/>
                    <a:pt x="16" y="12"/>
                    <a:pt x="17" y="13"/>
                  </a:cubicBezTo>
                  <a:cubicBezTo>
                    <a:pt x="17" y="14"/>
                    <a:pt x="18" y="14"/>
                    <a:pt x="18" y="15"/>
                  </a:cubicBezTo>
                  <a:cubicBezTo>
                    <a:pt x="19" y="15"/>
                    <a:pt x="19" y="15"/>
                    <a:pt x="20" y="16"/>
                  </a:cubicBezTo>
                  <a:cubicBezTo>
                    <a:pt x="20" y="16"/>
                    <a:pt x="20" y="17"/>
                    <a:pt x="21" y="17"/>
                  </a:cubicBezTo>
                  <a:cubicBezTo>
                    <a:pt x="21" y="18"/>
                    <a:pt x="21" y="18"/>
                    <a:pt x="22" y="18"/>
                  </a:cubicBezTo>
                  <a:cubicBezTo>
                    <a:pt x="22" y="19"/>
                    <a:pt x="22" y="19"/>
                    <a:pt x="23" y="19"/>
                  </a:cubicBezTo>
                  <a:cubicBezTo>
                    <a:pt x="23" y="19"/>
                    <a:pt x="23" y="20"/>
                    <a:pt x="24" y="20"/>
                  </a:cubicBezTo>
                  <a:cubicBezTo>
                    <a:pt x="24" y="20"/>
                    <a:pt x="25" y="20"/>
                    <a:pt x="25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7" y="20"/>
                    <a:pt x="27" y="20"/>
                    <a:pt x="28" y="20"/>
                  </a:cubicBezTo>
                  <a:cubicBezTo>
                    <a:pt x="28" y="20"/>
                    <a:pt x="28" y="20"/>
                    <a:pt x="29" y="20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30" y="22"/>
                  </a:cubicBezTo>
                  <a:cubicBezTo>
                    <a:pt x="30" y="22"/>
                    <a:pt x="30" y="23"/>
                    <a:pt x="30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23"/>
                    <a:pt x="31" y="23"/>
                    <a:pt x="32" y="23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1"/>
                    <a:pt x="33" y="20"/>
                    <a:pt x="32" y="20"/>
                  </a:cubicBezTo>
                  <a:cubicBezTo>
                    <a:pt x="32" y="20"/>
                    <a:pt x="32" y="19"/>
                    <a:pt x="32" y="19"/>
                  </a:cubicBezTo>
                  <a:cubicBezTo>
                    <a:pt x="32" y="19"/>
                    <a:pt x="32" y="19"/>
                    <a:pt x="31" y="19"/>
                  </a:cubicBezTo>
                  <a:cubicBezTo>
                    <a:pt x="31" y="19"/>
                    <a:pt x="31" y="19"/>
                    <a:pt x="30" y="19"/>
                  </a:cubicBezTo>
                  <a:cubicBezTo>
                    <a:pt x="30" y="18"/>
                    <a:pt x="30" y="18"/>
                    <a:pt x="30" y="17"/>
                  </a:cubicBezTo>
                  <a:cubicBezTo>
                    <a:pt x="30" y="17"/>
                    <a:pt x="31" y="17"/>
                    <a:pt x="31" y="17"/>
                  </a:cubicBezTo>
                  <a:cubicBezTo>
                    <a:pt x="31" y="16"/>
                    <a:pt x="31" y="16"/>
                    <a:pt x="32" y="16"/>
                  </a:cubicBezTo>
                  <a:cubicBezTo>
                    <a:pt x="32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3"/>
                    <a:pt x="33" y="13"/>
                    <a:pt x="34" y="13"/>
                  </a:cubicBezTo>
                  <a:cubicBezTo>
                    <a:pt x="34" y="13"/>
                    <a:pt x="34" y="12"/>
                    <a:pt x="35" y="13"/>
                  </a:cubicBezTo>
                  <a:cubicBezTo>
                    <a:pt x="35" y="13"/>
                    <a:pt x="35" y="13"/>
                    <a:pt x="36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4"/>
                    <a:pt x="37" y="14"/>
                    <a:pt x="38" y="13"/>
                  </a:cubicBezTo>
                  <a:cubicBezTo>
                    <a:pt x="38" y="13"/>
                    <a:pt x="38" y="13"/>
                    <a:pt x="39" y="13"/>
                  </a:cubicBezTo>
                  <a:cubicBezTo>
                    <a:pt x="39" y="13"/>
                    <a:pt x="40" y="13"/>
                    <a:pt x="40" y="13"/>
                  </a:cubicBezTo>
                  <a:cubicBezTo>
                    <a:pt x="41" y="12"/>
                    <a:pt x="41" y="12"/>
                    <a:pt x="41" y="11"/>
                  </a:cubicBezTo>
                  <a:cubicBezTo>
                    <a:pt x="40" y="11"/>
                    <a:pt x="40" y="12"/>
                    <a:pt x="40" y="1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20" name="Freeform 7">
              <a:extLst>
                <a:ext uri="{FF2B5EF4-FFF2-40B4-BE49-F238E27FC236}">
                  <a16:creationId xmlns:a16="http://schemas.microsoft.com/office/drawing/2014/main" id="{B7D31EB6-6D50-3918-D290-CFC6C7523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5526" y="3111308"/>
              <a:ext cx="33138" cy="84928"/>
            </a:xfrm>
            <a:custGeom>
              <a:avLst/>
              <a:gdLst>
                <a:gd name="T0" fmla="*/ 3 w 3"/>
                <a:gd name="T1" fmla="*/ 0 h 9"/>
                <a:gd name="T2" fmla="*/ 2 w 3"/>
                <a:gd name="T3" fmla="*/ 0 h 9"/>
                <a:gd name="T4" fmla="*/ 1 w 3"/>
                <a:gd name="T5" fmla="*/ 0 h 9"/>
                <a:gd name="T6" fmla="*/ 1 w 3"/>
                <a:gd name="T7" fmla="*/ 0 h 9"/>
                <a:gd name="T8" fmla="*/ 0 w 3"/>
                <a:gd name="T9" fmla="*/ 2 h 9"/>
                <a:gd name="T10" fmla="*/ 0 w 3"/>
                <a:gd name="T11" fmla="*/ 3 h 9"/>
                <a:gd name="T12" fmla="*/ 0 w 3"/>
                <a:gd name="T13" fmla="*/ 4 h 9"/>
                <a:gd name="T14" fmla="*/ 0 w 3"/>
                <a:gd name="T15" fmla="*/ 6 h 9"/>
                <a:gd name="T16" fmla="*/ 0 w 3"/>
                <a:gd name="T17" fmla="*/ 7 h 9"/>
                <a:gd name="T18" fmla="*/ 1 w 3"/>
                <a:gd name="T19" fmla="*/ 8 h 9"/>
                <a:gd name="T20" fmla="*/ 2 w 3"/>
                <a:gd name="T21" fmla="*/ 8 h 9"/>
                <a:gd name="T22" fmla="*/ 2 w 3"/>
                <a:gd name="T23" fmla="*/ 8 h 9"/>
                <a:gd name="T24" fmla="*/ 2 w 3"/>
                <a:gd name="T25" fmla="*/ 7 h 9"/>
                <a:gd name="T26" fmla="*/ 3 w 3"/>
                <a:gd name="T27" fmla="*/ 6 h 9"/>
                <a:gd name="T28" fmla="*/ 3 w 3"/>
                <a:gd name="T29" fmla="*/ 6 h 9"/>
                <a:gd name="T30" fmla="*/ 3 w 3"/>
                <a:gd name="T31" fmla="*/ 5 h 9"/>
                <a:gd name="T32" fmla="*/ 3 w 3"/>
                <a:gd name="T33" fmla="*/ 4 h 9"/>
                <a:gd name="T34" fmla="*/ 2 w 3"/>
                <a:gd name="T35" fmla="*/ 3 h 9"/>
                <a:gd name="T36" fmla="*/ 3 w 3"/>
                <a:gd name="T37" fmla="*/ 3 h 9"/>
                <a:gd name="T38" fmla="*/ 3 w 3"/>
                <a:gd name="T39" fmla="*/ 2 h 9"/>
                <a:gd name="T40" fmla="*/ 3 w 3"/>
                <a:gd name="T41" fmla="*/ 1 h 9"/>
                <a:gd name="T42" fmla="*/ 3 w 3"/>
                <a:gd name="T4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1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1" y="8"/>
                  </a:cubicBezTo>
                  <a:cubicBezTo>
                    <a:pt x="1" y="8"/>
                    <a:pt x="1" y="9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2" y="4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21" name="Freeform 8">
              <a:extLst>
                <a:ext uri="{FF2B5EF4-FFF2-40B4-BE49-F238E27FC236}">
                  <a16:creationId xmlns:a16="http://schemas.microsoft.com/office/drawing/2014/main" id="{CBA986C4-339D-AFA6-BD80-1253311B7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6756" y="3253318"/>
              <a:ext cx="63119" cy="47337"/>
            </a:xfrm>
            <a:custGeom>
              <a:avLst/>
              <a:gdLst>
                <a:gd name="T0" fmla="*/ 5 w 6"/>
                <a:gd name="T1" fmla="*/ 2 h 5"/>
                <a:gd name="T2" fmla="*/ 6 w 6"/>
                <a:gd name="T3" fmla="*/ 1 h 5"/>
                <a:gd name="T4" fmla="*/ 5 w 6"/>
                <a:gd name="T5" fmla="*/ 0 h 5"/>
                <a:gd name="T6" fmla="*/ 5 w 6"/>
                <a:gd name="T7" fmla="*/ 0 h 5"/>
                <a:gd name="T8" fmla="*/ 3 w 6"/>
                <a:gd name="T9" fmla="*/ 0 h 5"/>
                <a:gd name="T10" fmla="*/ 2 w 6"/>
                <a:gd name="T11" fmla="*/ 0 h 5"/>
                <a:gd name="T12" fmla="*/ 1 w 6"/>
                <a:gd name="T13" fmla="*/ 1 h 5"/>
                <a:gd name="T14" fmla="*/ 0 w 6"/>
                <a:gd name="T15" fmla="*/ 2 h 5"/>
                <a:gd name="T16" fmla="*/ 0 w 6"/>
                <a:gd name="T17" fmla="*/ 2 h 5"/>
                <a:gd name="T18" fmla="*/ 0 w 6"/>
                <a:gd name="T19" fmla="*/ 3 h 5"/>
                <a:gd name="T20" fmla="*/ 0 w 6"/>
                <a:gd name="T21" fmla="*/ 4 h 5"/>
                <a:gd name="T22" fmla="*/ 1 w 6"/>
                <a:gd name="T23" fmla="*/ 5 h 5"/>
                <a:gd name="T24" fmla="*/ 3 w 6"/>
                <a:gd name="T25" fmla="*/ 5 h 5"/>
                <a:gd name="T26" fmla="*/ 4 w 6"/>
                <a:gd name="T27" fmla="*/ 5 h 5"/>
                <a:gd name="T28" fmla="*/ 4 w 6"/>
                <a:gd name="T29" fmla="*/ 4 h 5"/>
                <a:gd name="T30" fmla="*/ 5 w 6"/>
                <a:gd name="T31" fmla="*/ 3 h 5"/>
                <a:gd name="T32" fmla="*/ 5 w 6"/>
                <a:gd name="T33" fmla="*/ 3 h 5"/>
                <a:gd name="T34" fmla="*/ 5 w 6"/>
                <a:gd name="T35" fmla="*/ 2 h 5"/>
                <a:gd name="T36" fmla="*/ 5 w 6"/>
                <a:gd name="T3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5">
                  <a:moveTo>
                    <a:pt x="5" y="2"/>
                  </a:moveTo>
                  <a:cubicBezTo>
                    <a:pt x="6" y="2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5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22" name="Freeform 9">
              <a:extLst>
                <a:ext uri="{FF2B5EF4-FFF2-40B4-BE49-F238E27FC236}">
                  <a16:creationId xmlns:a16="http://schemas.microsoft.com/office/drawing/2014/main" id="{12A27D23-9593-E036-E816-0BB0D98CD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876" y="3604167"/>
              <a:ext cx="268256" cy="161502"/>
            </a:xfrm>
            <a:custGeom>
              <a:avLst/>
              <a:gdLst>
                <a:gd name="T0" fmla="*/ 24 w 25"/>
                <a:gd name="T1" fmla="*/ 6 h 17"/>
                <a:gd name="T2" fmla="*/ 24 w 25"/>
                <a:gd name="T3" fmla="*/ 4 h 17"/>
                <a:gd name="T4" fmla="*/ 23 w 25"/>
                <a:gd name="T5" fmla="*/ 4 h 17"/>
                <a:gd name="T6" fmla="*/ 22 w 25"/>
                <a:gd name="T7" fmla="*/ 3 h 17"/>
                <a:gd name="T8" fmla="*/ 21 w 25"/>
                <a:gd name="T9" fmla="*/ 1 h 17"/>
                <a:gd name="T10" fmla="*/ 20 w 25"/>
                <a:gd name="T11" fmla="*/ 0 h 17"/>
                <a:gd name="T12" fmla="*/ 18 w 25"/>
                <a:gd name="T13" fmla="*/ 0 h 17"/>
                <a:gd name="T14" fmla="*/ 17 w 25"/>
                <a:gd name="T15" fmla="*/ 3 h 17"/>
                <a:gd name="T16" fmla="*/ 16 w 25"/>
                <a:gd name="T17" fmla="*/ 4 h 17"/>
                <a:gd name="T18" fmla="*/ 15 w 25"/>
                <a:gd name="T19" fmla="*/ 5 h 17"/>
                <a:gd name="T20" fmla="*/ 14 w 25"/>
                <a:gd name="T21" fmla="*/ 6 h 17"/>
                <a:gd name="T22" fmla="*/ 13 w 25"/>
                <a:gd name="T23" fmla="*/ 7 h 17"/>
                <a:gd name="T24" fmla="*/ 12 w 25"/>
                <a:gd name="T25" fmla="*/ 7 h 17"/>
                <a:gd name="T26" fmla="*/ 11 w 25"/>
                <a:gd name="T27" fmla="*/ 8 h 17"/>
                <a:gd name="T28" fmla="*/ 10 w 25"/>
                <a:gd name="T29" fmla="*/ 10 h 17"/>
                <a:gd name="T30" fmla="*/ 8 w 25"/>
                <a:gd name="T31" fmla="*/ 12 h 17"/>
                <a:gd name="T32" fmla="*/ 5 w 25"/>
                <a:gd name="T33" fmla="*/ 13 h 17"/>
                <a:gd name="T34" fmla="*/ 5 w 25"/>
                <a:gd name="T35" fmla="*/ 15 h 17"/>
                <a:gd name="T36" fmla="*/ 3 w 25"/>
                <a:gd name="T37" fmla="*/ 15 h 17"/>
                <a:gd name="T38" fmla="*/ 1 w 25"/>
                <a:gd name="T39" fmla="*/ 15 h 17"/>
                <a:gd name="T40" fmla="*/ 0 w 25"/>
                <a:gd name="T41" fmla="*/ 14 h 17"/>
                <a:gd name="T42" fmla="*/ 1 w 25"/>
                <a:gd name="T43" fmla="*/ 15 h 17"/>
                <a:gd name="T44" fmla="*/ 3 w 25"/>
                <a:gd name="T45" fmla="*/ 17 h 17"/>
                <a:gd name="T46" fmla="*/ 5 w 25"/>
                <a:gd name="T47" fmla="*/ 17 h 17"/>
                <a:gd name="T48" fmla="*/ 7 w 25"/>
                <a:gd name="T49" fmla="*/ 16 h 17"/>
                <a:gd name="T50" fmla="*/ 9 w 25"/>
                <a:gd name="T51" fmla="*/ 15 h 17"/>
                <a:gd name="T52" fmla="*/ 11 w 25"/>
                <a:gd name="T53" fmla="*/ 16 h 17"/>
                <a:gd name="T54" fmla="*/ 13 w 25"/>
                <a:gd name="T55" fmla="*/ 15 h 17"/>
                <a:gd name="T56" fmla="*/ 14 w 25"/>
                <a:gd name="T57" fmla="*/ 14 h 17"/>
                <a:gd name="T58" fmla="*/ 15 w 25"/>
                <a:gd name="T59" fmla="*/ 11 h 17"/>
                <a:gd name="T60" fmla="*/ 16 w 25"/>
                <a:gd name="T61" fmla="*/ 9 h 17"/>
                <a:gd name="T62" fmla="*/ 18 w 25"/>
                <a:gd name="T63" fmla="*/ 8 h 17"/>
                <a:gd name="T64" fmla="*/ 20 w 25"/>
                <a:gd name="T65" fmla="*/ 8 h 17"/>
                <a:gd name="T66" fmla="*/ 22 w 25"/>
                <a:gd name="T67" fmla="*/ 8 h 17"/>
                <a:gd name="T68" fmla="*/ 23 w 25"/>
                <a:gd name="T69" fmla="*/ 8 h 17"/>
                <a:gd name="T70" fmla="*/ 23 w 25"/>
                <a:gd name="T71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" h="17">
                  <a:moveTo>
                    <a:pt x="23" y="6"/>
                  </a:moveTo>
                  <a:cubicBezTo>
                    <a:pt x="23" y="6"/>
                    <a:pt x="24" y="6"/>
                    <a:pt x="24" y="6"/>
                  </a:cubicBezTo>
                  <a:cubicBezTo>
                    <a:pt x="25" y="6"/>
                    <a:pt x="25" y="5"/>
                    <a:pt x="25" y="5"/>
                  </a:cubicBezTo>
                  <a:cubicBezTo>
                    <a:pt x="25" y="5"/>
                    <a:pt x="25" y="5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3" y="3"/>
                    <a:pt x="23" y="4"/>
                    <a:pt x="23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3"/>
                    <a:pt x="21" y="3"/>
                    <a:pt x="21" y="2"/>
                  </a:cubicBezTo>
                  <a:cubicBezTo>
                    <a:pt x="21" y="2"/>
                    <a:pt x="21" y="2"/>
                    <a:pt x="21" y="1"/>
                  </a:cubicBezTo>
                  <a:cubicBezTo>
                    <a:pt x="21" y="1"/>
                    <a:pt x="20" y="1"/>
                    <a:pt x="20" y="1"/>
                  </a:cubicBezTo>
                  <a:cubicBezTo>
                    <a:pt x="20" y="1"/>
                    <a:pt x="20" y="0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2"/>
                    <a:pt x="17" y="2"/>
                    <a:pt x="17" y="3"/>
                  </a:cubicBezTo>
                  <a:cubicBezTo>
                    <a:pt x="17" y="3"/>
                    <a:pt x="17" y="3"/>
                    <a:pt x="16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6"/>
                    <a:pt x="15" y="6"/>
                    <a:pt x="14" y="6"/>
                  </a:cubicBezTo>
                  <a:cubicBezTo>
                    <a:pt x="14" y="6"/>
                    <a:pt x="13" y="5"/>
                    <a:pt x="13" y="6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0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2"/>
                    <a:pt x="7" y="11"/>
                    <a:pt x="6" y="12"/>
                  </a:cubicBezTo>
                  <a:cubicBezTo>
                    <a:pt x="6" y="12"/>
                    <a:pt x="6" y="12"/>
                    <a:pt x="5" y="13"/>
                  </a:cubicBezTo>
                  <a:cubicBezTo>
                    <a:pt x="5" y="13"/>
                    <a:pt x="5" y="13"/>
                    <a:pt x="5" y="14"/>
                  </a:cubicBezTo>
                  <a:cubicBezTo>
                    <a:pt x="5" y="14"/>
                    <a:pt x="5" y="14"/>
                    <a:pt x="5" y="15"/>
                  </a:cubicBezTo>
                  <a:cubicBezTo>
                    <a:pt x="5" y="15"/>
                    <a:pt x="5" y="16"/>
                    <a:pt x="4" y="16"/>
                  </a:cubicBezTo>
                  <a:cubicBezTo>
                    <a:pt x="4" y="16"/>
                    <a:pt x="4" y="15"/>
                    <a:pt x="3" y="15"/>
                  </a:cubicBezTo>
                  <a:cubicBezTo>
                    <a:pt x="3" y="15"/>
                    <a:pt x="2" y="15"/>
                    <a:pt x="2" y="15"/>
                  </a:cubicBezTo>
                  <a:cubicBezTo>
                    <a:pt x="2" y="15"/>
                    <a:pt x="2" y="15"/>
                    <a:pt x="1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0" y="14"/>
                    <a:pt x="0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6"/>
                    <a:pt x="1" y="16"/>
                    <a:pt x="2" y="16"/>
                  </a:cubicBezTo>
                  <a:cubicBezTo>
                    <a:pt x="2" y="17"/>
                    <a:pt x="2" y="17"/>
                    <a:pt x="3" y="17"/>
                  </a:cubicBezTo>
                  <a:cubicBezTo>
                    <a:pt x="3" y="17"/>
                    <a:pt x="4" y="16"/>
                    <a:pt x="4" y="16"/>
                  </a:cubicBezTo>
                  <a:cubicBezTo>
                    <a:pt x="5" y="16"/>
                    <a:pt x="5" y="16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6"/>
                  </a:cubicBezTo>
                  <a:cubicBezTo>
                    <a:pt x="7" y="16"/>
                    <a:pt x="7" y="15"/>
                    <a:pt x="8" y="15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5"/>
                    <a:pt x="9" y="16"/>
                    <a:pt x="10" y="16"/>
                  </a:cubicBezTo>
                  <a:cubicBezTo>
                    <a:pt x="10" y="16"/>
                    <a:pt x="11" y="16"/>
                    <a:pt x="11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3" y="15"/>
                    <a:pt x="13" y="15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4"/>
                    <a:pt x="13" y="14"/>
                    <a:pt x="14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5" y="12"/>
                    <a:pt x="14" y="11"/>
                    <a:pt x="15" y="11"/>
                  </a:cubicBezTo>
                  <a:cubicBezTo>
                    <a:pt x="15" y="11"/>
                    <a:pt x="15" y="11"/>
                    <a:pt x="16" y="11"/>
                  </a:cubicBezTo>
                  <a:cubicBezTo>
                    <a:pt x="16" y="10"/>
                    <a:pt x="15" y="10"/>
                    <a:pt x="16" y="9"/>
                  </a:cubicBezTo>
                  <a:cubicBezTo>
                    <a:pt x="16" y="9"/>
                    <a:pt x="16" y="8"/>
                    <a:pt x="16" y="8"/>
                  </a:cubicBezTo>
                  <a:cubicBezTo>
                    <a:pt x="17" y="7"/>
                    <a:pt x="17" y="8"/>
                    <a:pt x="18" y="8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20" y="8"/>
                  </a:cubicBezTo>
                  <a:cubicBezTo>
                    <a:pt x="20" y="8"/>
                    <a:pt x="21" y="8"/>
                    <a:pt x="21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3" y="8"/>
                    <a:pt x="23" y="8"/>
                  </a:cubicBezTo>
                  <a:cubicBezTo>
                    <a:pt x="23" y="8"/>
                    <a:pt x="23" y="8"/>
                    <a:pt x="23" y="7"/>
                  </a:cubicBezTo>
                  <a:cubicBezTo>
                    <a:pt x="23" y="7"/>
                    <a:pt x="22" y="7"/>
                    <a:pt x="23" y="7"/>
                  </a:cubicBezTo>
                  <a:cubicBezTo>
                    <a:pt x="23" y="6"/>
                    <a:pt x="23" y="6"/>
                    <a:pt x="23" y="6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23" name="Freeform 10">
              <a:extLst>
                <a:ext uri="{FF2B5EF4-FFF2-40B4-BE49-F238E27FC236}">
                  <a16:creationId xmlns:a16="http://schemas.microsoft.com/office/drawing/2014/main" id="{820D6EB5-E83A-4751-4729-E644632F6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977" y="2305191"/>
              <a:ext cx="11046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24" name="Freeform 11">
              <a:extLst>
                <a:ext uri="{FF2B5EF4-FFF2-40B4-BE49-F238E27FC236}">
                  <a16:creationId xmlns:a16="http://schemas.microsoft.com/office/drawing/2014/main" id="{A80E0F4C-62DC-A5AE-406E-564E1E151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819" y="3357738"/>
              <a:ext cx="11046" cy="19492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0 w 1"/>
                <a:gd name="T5" fmla="*/ 1 h 2"/>
                <a:gd name="T6" fmla="*/ 0 w 1"/>
                <a:gd name="T7" fmla="*/ 1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25" name="Freeform 12">
              <a:extLst>
                <a:ext uri="{FF2B5EF4-FFF2-40B4-BE49-F238E27FC236}">
                  <a16:creationId xmlns:a16="http://schemas.microsoft.com/office/drawing/2014/main" id="{B69D0A95-5A0B-AC6B-307C-B73C4AD62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977" y="290246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26" name="Freeform 13">
              <a:extLst>
                <a:ext uri="{FF2B5EF4-FFF2-40B4-BE49-F238E27FC236}">
                  <a16:creationId xmlns:a16="http://schemas.microsoft.com/office/drawing/2014/main" id="{BA757D45-BEEA-603B-3B17-8FA7B00A9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977" y="2902469"/>
              <a:ext cx="717981" cy="492859"/>
            </a:xfrm>
            <a:custGeom>
              <a:avLst/>
              <a:gdLst>
                <a:gd name="T0" fmla="*/ 1 w 67"/>
                <a:gd name="T1" fmla="*/ 8 h 52"/>
                <a:gd name="T2" fmla="*/ 3 w 67"/>
                <a:gd name="T3" fmla="*/ 12 h 52"/>
                <a:gd name="T4" fmla="*/ 2 w 67"/>
                <a:gd name="T5" fmla="*/ 14 h 52"/>
                <a:gd name="T6" fmla="*/ 2 w 67"/>
                <a:gd name="T7" fmla="*/ 16 h 52"/>
                <a:gd name="T8" fmla="*/ 6 w 67"/>
                <a:gd name="T9" fmla="*/ 19 h 52"/>
                <a:gd name="T10" fmla="*/ 7 w 67"/>
                <a:gd name="T11" fmla="*/ 23 h 52"/>
                <a:gd name="T12" fmla="*/ 9 w 67"/>
                <a:gd name="T13" fmla="*/ 26 h 52"/>
                <a:gd name="T14" fmla="*/ 11 w 67"/>
                <a:gd name="T15" fmla="*/ 27 h 52"/>
                <a:gd name="T16" fmla="*/ 10 w 67"/>
                <a:gd name="T17" fmla="*/ 24 h 52"/>
                <a:gd name="T18" fmla="*/ 8 w 67"/>
                <a:gd name="T19" fmla="*/ 20 h 52"/>
                <a:gd name="T20" fmla="*/ 7 w 67"/>
                <a:gd name="T21" fmla="*/ 15 h 52"/>
                <a:gd name="T22" fmla="*/ 6 w 67"/>
                <a:gd name="T23" fmla="*/ 11 h 52"/>
                <a:gd name="T24" fmla="*/ 4 w 67"/>
                <a:gd name="T25" fmla="*/ 8 h 52"/>
                <a:gd name="T26" fmla="*/ 4 w 67"/>
                <a:gd name="T27" fmla="*/ 2 h 52"/>
                <a:gd name="T28" fmla="*/ 8 w 67"/>
                <a:gd name="T29" fmla="*/ 4 h 52"/>
                <a:gd name="T30" fmla="*/ 9 w 67"/>
                <a:gd name="T31" fmla="*/ 11 h 52"/>
                <a:gd name="T32" fmla="*/ 12 w 67"/>
                <a:gd name="T33" fmla="*/ 14 h 52"/>
                <a:gd name="T34" fmla="*/ 13 w 67"/>
                <a:gd name="T35" fmla="*/ 19 h 52"/>
                <a:gd name="T36" fmla="*/ 18 w 67"/>
                <a:gd name="T37" fmla="*/ 25 h 52"/>
                <a:gd name="T38" fmla="*/ 20 w 67"/>
                <a:gd name="T39" fmla="*/ 29 h 52"/>
                <a:gd name="T40" fmla="*/ 21 w 67"/>
                <a:gd name="T41" fmla="*/ 34 h 52"/>
                <a:gd name="T42" fmla="*/ 20 w 67"/>
                <a:gd name="T43" fmla="*/ 38 h 52"/>
                <a:gd name="T44" fmla="*/ 23 w 67"/>
                <a:gd name="T45" fmla="*/ 40 h 52"/>
                <a:gd name="T46" fmla="*/ 26 w 67"/>
                <a:gd name="T47" fmla="*/ 42 h 52"/>
                <a:gd name="T48" fmla="*/ 31 w 67"/>
                <a:gd name="T49" fmla="*/ 45 h 52"/>
                <a:gd name="T50" fmla="*/ 37 w 67"/>
                <a:gd name="T51" fmla="*/ 48 h 52"/>
                <a:gd name="T52" fmla="*/ 42 w 67"/>
                <a:gd name="T53" fmla="*/ 49 h 52"/>
                <a:gd name="T54" fmla="*/ 46 w 67"/>
                <a:gd name="T55" fmla="*/ 47 h 52"/>
                <a:gd name="T56" fmla="*/ 50 w 67"/>
                <a:gd name="T57" fmla="*/ 52 h 52"/>
                <a:gd name="T58" fmla="*/ 51 w 67"/>
                <a:gd name="T59" fmla="*/ 48 h 52"/>
                <a:gd name="T60" fmla="*/ 55 w 67"/>
                <a:gd name="T61" fmla="*/ 46 h 52"/>
                <a:gd name="T62" fmla="*/ 55 w 67"/>
                <a:gd name="T63" fmla="*/ 42 h 52"/>
                <a:gd name="T64" fmla="*/ 60 w 67"/>
                <a:gd name="T65" fmla="*/ 42 h 52"/>
                <a:gd name="T66" fmla="*/ 63 w 67"/>
                <a:gd name="T67" fmla="*/ 40 h 52"/>
                <a:gd name="T68" fmla="*/ 64 w 67"/>
                <a:gd name="T69" fmla="*/ 39 h 52"/>
                <a:gd name="T70" fmla="*/ 66 w 67"/>
                <a:gd name="T71" fmla="*/ 34 h 52"/>
                <a:gd name="T72" fmla="*/ 63 w 67"/>
                <a:gd name="T73" fmla="*/ 32 h 52"/>
                <a:gd name="T74" fmla="*/ 59 w 67"/>
                <a:gd name="T75" fmla="*/ 33 h 52"/>
                <a:gd name="T76" fmla="*/ 57 w 67"/>
                <a:gd name="T77" fmla="*/ 37 h 52"/>
                <a:gd name="T78" fmla="*/ 55 w 67"/>
                <a:gd name="T79" fmla="*/ 39 h 52"/>
                <a:gd name="T80" fmla="*/ 52 w 67"/>
                <a:gd name="T81" fmla="*/ 40 h 52"/>
                <a:gd name="T82" fmla="*/ 46 w 67"/>
                <a:gd name="T83" fmla="*/ 41 h 52"/>
                <a:gd name="T84" fmla="*/ 43 w 67"/>
                <a:gd name="T85" fmla="*/ 39 h 52"/>
                <a:gd name="T86" fmla="*/ 42 w 67"/>
                <a:gd name="T87" fmla="*/ 35 h 52"/>
                <a:gd name="T88" fmla="*/ 40 w 67"/>
                <a:gd name="T89" fmla="*/ 28 h 52"/>
                <a:gd name="T90" fmla="*/ 42 w 67"/>
                <a:gd name="T91" fmla="*/ 23 h 52"/>
                <a:gd name="T92" fmla="*/ 44 w 67"/>
                <a:gd name="T93" fmla="*/ 19 h 52"/>
                <a:gd name="T94" fmla="*/ 38 w 67"/>
                <a:gd name="T95" fmla="*/ 17 h 52"/>
                <a:gd name="T96" fmla="*/ 38 w 67"/>
                <a:gd name="T97" fmla="*/ 13 h 52"/>
                <a:gd name="T98" fmla="*/ 36 w 67"/>
                <a:gd name="T99" fmla="*/ 8 h 52"/>
                <a:gd name="T100" fmla="*/ 31 w 67"/>
                <a:gd name="T101" fmla="*/ 9 h 52"/>
                <a:gd name="T102" fmla="*/ 27 w 67"/>
                <a:gd name="T103" fmla="*/ 7 h 52"/>
                <a:gd name="T104" fmla="*/ 25 w 67"/>
                <a:gd name="T105" fmla="*/ 3 h 52"/>
                <a:gd name="T106" fmla="*/ 12 w 67"/>
                <a:gd name="T107" fmla="*/ 4 h 52"/>
                <a:gd name="T108" fmla="*/ 8 w 67"/>
                <a:gd name="T109" fmla="*/ 2 h 52"/>
                <a:gd name="T110" fmla="*/ 6 w 67"/>
                <a:gd name="T111" fmla="*/ 0 h 52"/>
                <a:gd name="T112" fmla="*/ 0 w 67"/>
                <a:gd name="T113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7" h="52">
                  <a:moveTo>
                    <a:pt x="0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2" y="11"/>
                    <a:pt x="3" y="11"/>
                  </a:cubicBezTo>
                  <a:cubicBezTo>
                    <a:pt x="3" y="11"/>
                    <a:pt x="3" y="11"/>
                    <a:pt x="3" y="12"/>
                  </a:cubicBezTo>
                  <a:cubicBezTo>
                    <a:pt x="3" y="12"/>
                    <a:pt x="4" y="12"/>
                    <a:pt x="4" y="12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6"/>
                    <a:pt x="1" y="16"/>
                    <a:pt x="2" y="16"/>
                  </a:cubicBezTo>
                  <a:cubicBezTo>
                    <a:pt x="2" y="17"/>
                    <a:pt x="2" y="16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9"/>
                  </a:cubicBezTo>
                  <a:cubicBezTo>
                    <a:pt x="6" y="19"/>
                    <a:pt x="6" y="19"/>
                    <a:pt x="6" y="20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4"/>
                    <a:pt x="7" y="24"/>
                  </a:cubicBezTo>
                  <a:cubicBezTo>
                    <a:pt x="7" y="24"/>
                    <a:pt x="7" y="24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9" y="26"/>
                    <a:pt x="9" y="25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7"/>
                  </a:cubicBezTo>
                  <a:cubicBezTo>
                    <a:pt x="9" y="27"/>
                    <a:pt x="9" y="27"/>
                    <a:pt x="9" y="28"/>
                  </a:cubicBezTo>
                  <a:cubicBezTo>
                    <a:pt x="9" y="28"/>
                    <a:pt x="9" y="28"/>
                    <a:pt x="10" y="28"/>
                  </a:cubicBezTo>
                  <a:cubicBezTo>
                    <a:pt x="10" y="28"/>
                    <a:pt x="10" y="28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5"/>
                    <a:pt x="11" y="25"/>
                    <a:pt x="11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9" y="24"/>
                    <a:pt x="9" y="24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1"/>
                    <a:pt x="9" y="21"/>
                  </a:cubicBezTo>
                  <a:cubicBezTo>
                    <a:pt x="9" y="21"/>
                    <a:pt x="8" y="20"/>
                    <a:pt x="8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6"/>
                  </a:cubicBezTo>
                  <a:cubicBezTo>
                    <a:pt x="7" y="16"/>
                    <a:pt x="8" y="16"/>
                    <a:pt x="7" y="15"/>
                  </a:cubicBezTo>
                  <a:cubicBezTo>
                    <a:pt x="7" y="15"/>
                    <a:pt x="7" y="15"/>
                    <a:pt x="7" y="14"/>
                  </a:cubicBezTo>
                  <a:cubicBezTo>
                    <a:pt x="6" y="14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8" y="5"/>
                    <a:pt x="8" y="6"/>
                    <a:pt x="8" y="6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8" y="8"/>
                    <a:pt x="8" y="9"/>
                    <a:pt x="9" y="9"/>
                  </a:cubicBezTo>
                  <a:cubicBezTo>
                    <a:pt x="9" y="10"/>
                    <a:pt x="9" y="10"/>
                    <a:pt x="9" y="11"/>
                  </a:cubicBezTo>
                  <a:cubicBezTo>
                    <a:pt x="9" y="12"/>
                    <a:pt x="10" y="12"/>
                    <a:pt x="10" y="12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10" y="14"/>
                    <a:pt x="11" y="14"/>
                  </a:cubicBezTo>
                  <a:cubicBezTo>
                    <a:pt x="11" y="14"/>
                    <a:pt x="12" y="14"/>
                    <a:pt x="12" y="14"/>
                  </a:cubicBezTo>
                  <a:cubicBezTo>
                    <a:pt x="12" y="14"/>
                    <a:pt x="12" y="15"/>
                    <a:pt x="12" y="15"/>
                  </a:cubicBezTo>
                  <a:cubicBezTo>
                    <a:pt x="12" y="16"/>
                    <a:pt x="12" y="16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4" y="17"/>
                    <a:pt x="14" y="18"/>
                  </a:cubicBezTo>
                  <a:cubicBezTo>
                    <a:pt x="14" y="18"/>
                    <a:pt x="13" y="18"/>
                    <a:pt x="13" y="19"/>
                  </a:cubicBezTo>
                  <a:cubicBezTo>
                    <a:pt x="13" y="19"/>
                    <a:pt x="13" y="19"/>
                    <a:pt x="13" y="20"/>
                  </a:cubicBezTo>
                  <a:cubicBezTo>
                    <a:pt x="13" y="20"/>
                    <a:pt x="13" y="21"/>
                    <a:pt x="14" y="21"/>
                  </a:cubicBezTo>
                  <a:cubicBezTo>
                    <a:pt x="14" y="22"/>
                    <a:pt x="15" y="22"/>
                    <a:pt x="15" y="23"/>
                  </a:cubicBezTo>
                  <a:cubicBezTo>
                    <a:pt x="16" y="23"/>
                    <a:pt x="16" y="23"/>
                    <a:pt x="17" y="24"/>
                  </a:cubicBezTo>
                  <a:cubicBezTo>
                    <a:pt x="17" y="24"/>
                    <a:pt x="17" y="25"/>
                    <a:pt x="18" y="25"/>
                  </a:cubicBezTo>
                  <a:cubicBezTo>
                    <a:pt x="18" y="25"/>
                    <a:pt x="18" y="25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7"/>
                    <a:pt x="19" y="27"/>
                  </a:cubicBezTo>
                  <a:cubicBezTo>
                    <a:pt x="19" y="27"/>
                    <a:pt x="19" y="28"/>
                    <a:pt x="19" y="28"/>
                  </a:cubicBezTo>
                  <a:cubicBezTo>
                    <a:pt x="20" y="28"/>
                    <a:pt x="20" y="28"/>
                    <a:pt x="20" y="29"/>
                  </a:cubicBezTo>
                  <a:cubicBezTo>
                    <a:pt x="20" y="29"/>
                    <a:pt x="21" y="29"/>
                    <a:pt x="21" y="30"/>
                  </a:cubicBezTo>
                  <a:cubicBezTo>
                    <a:pt x="21" y="30"/>
                    <a:pt x="20" y="30"/>
                    <a:pt x="20" y="31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3"/>
                    <a:pt x="21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1" y="34"/>
                    <a:pt x="21" y="35"/>
                  </a:cubicBezTo>
                  <a:cubicBezTo>
                    <a:pt x="21" y="35"/>
                    <a:pt x="21" y="35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7"/>
                    <a:pt x="20" y="37"/>
                    <a:pt x="20" y="38"/>
                  </a:cubicBezTo>
                  <a:cubicBezTo>
                    <a:pt x="20" y="38"/>
                    <a:pt x="20" y="38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39"/>
                    <a:pt x="21" y="40"/>
                    <a:pt x="22" y="40"/>
                  </a:cubicBezTo>
                  <a:cubicBezTo>
                    <a:pt x="22" y="40"/>
                    <a:pt x="23" y="40"/>
                    <a:pt x="23" y="40"/>
                  </a:cubicBezTo>
                  <a:cubicBezTo>
                    <a:pt x="23" y="40"/>
                    <a:pt x="23" y="41"/>
                    <a:pt x="23" y="41"/>
                  </a:cubicBezTo>
                  <a:cubicBezTo>
                    <a:pt x="23" y="41"/>
                    <a:pt x="23" y="41"/>
                    <a:pt x="23" y="42"/>
                  </a:cubicBezTo>
                  <a:cubicBezTo>
                    <a:pt x="24" y="42"/>
                    <a:pt x="24" y="41"/>
                    <a:pt x="25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7" y="43"/>
                    <a:pt x="27" y="43"/>
                    <a:pt x="28" y="43"/>
                  </a:cubicBezTo>
                  <a:cubicBezTo>
                    <a:pt x="28" y="43"/>
                    <a:pt x="28" y="43"/>
                    <a:pt x="29" y="43"/>
                  </a:cubicBezTo>
                  <a:cubicBezTo>
                    <a:pt x="29" y="43"/>
                    <a:pt x="29" y="44"/>
                    <a:pt x="29" y="44"/>
                  </a:cubicBezTo>
                  <a:cubicBezTo>
                    <a:pt x="30" y="44"/>
                    <a:pt x="30" y="44"/>
                    <a:pt x="30" y="45"/>
                  </a:cubicBezTo>
                  <a:cubicBezTo>
                    <a:pt x="30" y="45"/>
                    <a:pt x="31" y="45"/>
                    <a:pt x="31" y="45"/>
                  </a:cubicBezTo>
                  <a:cubicBezTo>
                    <a:pt x="31" y="45"/>
                    <a:pt x="32" y="46"/>
                    <a:pt x="32" y="46"/>
                  </a:cubicBezTo>
                  <a:cubicBezTo>
                    <a:pt x="32" y="46"/>
                    <a:pt x="33" y="46"/>
                    <a:pt x="33" y="46"/>
                  </a:cubicBezTo>
                  <a:cubicBezTo>
                    <a:pt x="34" y="46"/>
                    <a:pt x="34" y="46"/>
                    <a:pt x="35" y="47"/>
                  </a:cubicBezTo>
                  <a:cubicBezTo>
                    <a:pt x="35" y="47"/>
                    <a:pt x="35" y="47"/>
                    <a:pt x="36" y="48"/>
                  </a:cubicBezTo>
                  <a:cubicBezTo>
                    <a:pt x="36" y="48"/>
                    <a:pt x="36" y="48"/>
                    <a:pt x="37" y="48"/>
                  </a:cubicBezTo>
                  <a:cubicBezTo>
                    <a:pt x="37" y="48"/>
                    <a:pt x="37" y="48"/>
                    <a:pt x="38" y="49"/>
                  </a:cubicBezTo>
                  <a:cubicBezTo>
                    <a:pt x="38" y="49"/>
                    <a:pt x="39" y="49"/>
                    <a:pt x="39" y="49"/>
                  </a:cubicBezTo>
                  <a:cubicBezTo>
                    <a:pt x="40" y="49"/>
                    <a:pt x="40" y="49"/>
                    <a:pt x="41" y="49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42" y="49"/>
                    <a:pt x="42" y="49"/>
                    <a:pt x="42" y="49"/>
                  </a:cubicBezTo>
                  <a:cubicBezTo>
                    <a:pt x="42" y="49"/>
                    <a:pt x="42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3" y="48"/>
                    <a:pt x="43" y="48"/>
                    <a:pt x="44" y="48"/>
                  </a:cubicBezTo>
                  <a:cubicBezTo>
                    <a:pt x="44" y="48"/>
                    <a:pt x="44" y="47"/>
                    <a:pt x="45" y="47"/>
                  </a:cubicBezTo>
                  <a:cubicBezTo>
                    <a:pt x="45" y="47"/>
                    <a:pt x="45" y="47"/>
                    <a:pt x="46" y="47"/>
                  </a:cubicBezTo>
                  <a:cubicBezTo>
                    <a:pt x="46" y="47"/>
                    <a:pt x="47" y="47"/>
                    <a:pt x="47" y="48"/>
                  </a:cubicBezTo>
                  <a:cubicBezTo>
                    <a:pt x="47" y="48"/>
                    <a:pt x="47" y="48"/>
                    <a:pt x="48" y="49"/>
                  </a:cubicBezTo>
                  <a:cubicBezTo>
                    <a:pt x="48" y="49"/>
                    <a:pt x="48" y="50"/>
                    <a:pt x="49" y="50"/>
                  </a:cubicBezTo>
                  <a:cubicBezTo>
                    <a:pt x="49" y="51"/>
                    <a:pt x="49" y="51"/>
                    <a:pt x="50" y="5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0" y="51"/>
                    <a:pt x="50" y="51"/>
                    <a:pt x="50" y="51"/>
                  </a:cubicBezTo>
                  <a:cubicBezTo>
                    <a:pt x="50" y="50"/>
                    <a:pt x="51" y="50"/>
                    <a:pt x="51" y="50"/>
                  </a:cubicBezTo>
                  <a:cubicBezTo>
                    <a:pt x="51" y="50"/>
                    <a:pt x="51" y="49"/>
                    <a:pt x="51" y="49"/>
                  </a:cubicBezTo>
                  <a:cubicBezTo>
                    <a:pt x="51" y="49"/>
                    <a:pt x="51" y="48"/>
                    <a:pt x="51" y="48"/>
                  </a:cubicBezTo>
                  <a:cubicBezTo>
                    <a:pt x="52" y="48"/>
                    <a:pt x="52" y="47"/>
                    <a:pt x="52" y="47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4" y="47"/>
                    <a:pt x="55" y="48"/>
                    <a:pt x="55" y="47"/>
                  </a:cubicBezTo>
                  <a:cubicBezTo>
                    <a:pt x="55" y="47"/>
                    <a:pt x="55" y="47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4" y="46"/>
                    <a:pt x="54" y="46"/>
                    <a:pt x="54" y="45"/>
                  </a:cubicBezTo>
                  <a:cubicBezTo>
                    <a:pt x="53" y="45"/>
                    <a:pt x="53" y="44"/>
                    <a:pt x="53" y="44"/>
                  </a:cubicBezTo>
                  <a:cubicBezTo>
                    <a:pt x="54" y="44"/>
                    <a:pt x="54" y="44"/>
                    <a:pt x="55" y="44"/>
                  </a:cubicBezTo>
                  <a:cubicBezTo>
                    <a:pt x="55" y="44"/>
                    <a:pt x="55" y="43"/>
                    <a:pt x="55" y="43"/>
                  </a:cubicBezTo>
                  <a:cubicBezTo>
                    <a:pt x="55" y="43"/>
                    <a:pt x="55" y="42"/>
                    <a:pt x="55" y="42"/>
                  </a:cubicBezTo>
                  <a:cubicBezTo>
                    <a:pt x="56" y="42"/>
                    <a:pt x="56" y="42"/>
                    <a:pt x="57" y="42"/>
                  </a:cubicBezTo>
                  <a:cubicBezTo>
                    <a:pt x="57" y="42"/>
                    <a:pt x="57" y="42"/>
                    <a:pt x="58" y="42"/>
                  </a:cubicBezTo>
                  <a:cubicBezTo>
                    <a:pt x="58" y="42"/>
                    <a:pt x="58" y="42"/>
                    <a:pt x="59" y="42"/>
                  </a:cubicBezTo>
                  <a:cubicBezTo>
                    <a:pt x="59" y="42"/>
                    <a:pt x="59" y="42"/>
                    <a:pt x="59" y="42"/>
                  </a:cubicBezTo>
                  <a:cubicBezTo>
                    <a:pt x="59" y="42"/>
                    <a:pt x="60" y="42"/>
                    <a:pt x="60" y="42"/>
                  </a:cubicBezTo>
                  <a:cubicBezTo>
                    <a:pt x="60" y="42"/>
                    <a:pt x="60" y="42"/>
                    <a:pt x="61" y="41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3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0"/>
                    <a:pt x="63" y="41"/>
                    <a:pt x="63" y="41"/>
                  </a:cubicBezTo>
                  <a:cubicBezTo>
                    <a:pt x="64" y="41"/>
                    <a:pt x="64" y="40"/>
                    <a:pt x="64" y="4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64" y="37"/>
                    <a:pt x="64" y="37"/>
                    <a:pt x="64" y="36"/>
                  </a:cubicBezTo>
                  <a:cubicBezTo>
                    <a:pt x="65" y="36"/>
                    <a:pt x="65" y="36"/>
                    <a:pt x="65" y="36"/>
                  </a:cubicBezTo>
                  <a:cubicBezTo>
                    <a:pt x="65" y="36"/>
                    <a:pt x="65" y="36"/>
                    <a:pt x="66" y="35"/>
                  </a:cubicBezTo>
                  <a:cubicBezTo>
                    <a:pt x="66" y="35"/>
                    <a:pt x="66" y="34"/>
                    <a:pt x="66" y="34"/>
                  </a:cubicBezTo>
                  <a:cubicBezTo>
                    <a:pt x="66" y="34"/>
                    <a:pt x="67" y="34"/>
                    <a:pt x="67" y="34"/>
                  </a:cubicBezTo>
                  <a:cubicBezTo>
                    <a:pt x="67" y="33"/>
                    <a:pt x="67" y="33"/>
                    <a:pt x="67" y="32"/>
                  </a:cubicBezTo>
                  <a:cubicBezTo>
                    <a:pt x="67" y="32"/>
                    <a:pt x="67" y="32"/>
                    <a:pt x="66" y="31"/>
                  </a:cubicBezTo>
                  <a:cubicBezTo>
                    <a:pt x="66" y="31"/>
                    <a:pt x="65" y="32"/>
                    <a:pt x="65" y="32"/>
                  </a:cubicBezTo>
                  <a:cubicBezTo>
                    <a:pt x="64" y="32"/>
                    <a:pt x="64" y="31"/>
                    <a:pt x="63" y="32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63" y="32"/>
                    <a:pt x="62" y="32"/>
                    <a:pt x="62" y="32"/>
                  </a:cubicBezTo>
                  <a:cubicBezTo>
                    <a:pt x="62" y="32"/>
                    <a:pt x="61" y="33"/>
                    <a:pt x="61" y="33"/>
                  </a:cubicBezTo>
                  <a:cubicBezTo>
                    <a:pt x="61" y="33"/>
                    <a:pt x="60" y="33"/>
                    <a:pt x="60" y="33"/>
                  </a:cubicBezTo>
                  <a:cubicBezTo>
                    <a:pt x="60" y="33"/>
                    <a:pt x="59" y="33"/>
                    <a:pt x="59" y="33"/>
                  </a:cubicBezTo>
                  <a:cubicBezTo>
                    <a:pt x="58" y="33"/>
                    <a:pt x="58" y="33"/>
                    <a:pt x="58" y="34"/>
                  </a:cubicBezTo>
                  <a:cubicBezTo>
                    <a:pt x="58" y="34"/>
                    <a:pt x="58" y="34"/>
                    <a:pt x="58" y="35"/>
                  </a:cubicBezTo>
                  <a:cubicBezTo>
                    <a:pt x="57" y="35"/>
                    <a:pt x="58" y="36"/>
                    <a:pt x="57" y="36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6" y="37"/>
                    <a:pt x="56" y="38"/>
                    <a:pt x="56" y="38"/>
                  </a:cubicBezTo>
                  <a:cubicBezTo>
                    <a:pt x="56" y="38"/>
                    <a:pt x="56" y="39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5" y="39"/>
                    <a:pt x="55" y="39"/>
                    <a:pt x="55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40"/>
                    <a:pt x="55" y="40"/>
                    <a:pt x="54" y="41"/>
                  </a:cubicBezTo>
                  <a:cubicBezTo>
                    <a:pt x="54" y="41"/>
                    <a:pt x="54" y="41"/>
                    <a:pt x="53" y="41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40"/>
                    <a:pt x="51" y="40"/>
                    <a:pt x="51" y="40"/>
                  </a:cubicBezTo>
                  <a:cubicBezTo>
                    <a:pt x="51" y="40"/>
                    <a:pt x="50" y="40"/>
                    <a:pt x="50" y="41"/>
                  </a:cubicBezTo>
                  <a:cubicBezTo>
                    <a:pt x="50" y="41"/>
                    <a:pt x="49" y="41"/>
                    <a:pt x="49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7" y="41"/>
                    <a:pt x="47" y="41"/>
                    <a:pt x="46" y="41"/>
                  </a:cubicBezTo>
                  <a:cubicBezTo>
                    <a:pt x="46" y="41"/>
                    <a:pt x="46" y="41"/>
                    <a:pt x="46" y="41"/>
                  </a:cubicBezTo>
                  <a:cubicBezTo>
                    <a:pt x="46" y="40"/>
                    <a:pt x="45" y="40"/>
                    <a:pt x="45" y="4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3" y="40"/>
                    <a:pt x="43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3" y="39"/>
                    <a:pt x="43" y="39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3" y="36"/>
                    <a:pt x="43" y="36"/>
                  </a:cubicBezTo>
                  <a:cubicBezTo>
                    <a:pt x="42" y="36"/>
                    <a:pt x="42" y="35"/>
                    <a:pt x="42" y="35"/>
                  </a:cubicBezTo>
                  <a:cubicBezTo>
                    <a:pt x="42" y="35"/>
                    <a:pt x="42" y="35"/>
                    <a:pt x="41" y="35"/>
                  </a:cubicBezTo>
                  <a:cubicBezTo>
                    <a:pt x="41" y="34"/>
                    <a:pt x="41" y="34"/>
                    <a:pt x="41" y="33"/>
                  </a:cubicBezTo>
                  <a:cubicBezTo>
                    <a:pt x="41" y="33"/>
                    <a:pt x="41" y="32"/>
                    <a:pt x="41" y="32"/>
                  </a:cubicBezTo>
                  <a:cubicBezTo>
                    <a:pt x="40" y="31"/>
                    <a:pt x="40" y="31"/>
                    <a:pt x="40" y="30"/>
                  </a:cubicBezTo>
                  <a:cubicBezTo>
                    <a:pt x="40" y="30"/>
                    <a:pt x="40" y="29"/>
                    <a:pt x="40" y="28"/>
                  </a:cubicBezTo>
                  <a:cubicBezTo>
                    <a:pt x="40" y="28"/>
                    <a:pt x="41" y="28"/>
                    <a:pt x="41" y="28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5"/>
                    <a:pt x="41" y="25"/>
                    <a:pt x="41" y="24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3" y="19"/>
                    <a:pt x="43" y="19"/>
                    <a:pt x="42" y="19"/>
                  </a:cubicBezTo>
                  <a:cubicBezTo>
                    <a:pt x="42" y="19"/>
                    <a:pt x="42" y="19"/>
                    <a:pt x="41" y="19"/>
                  </a:cubicBezTo>
                  <a:cubicBezTo>
                    <a:pt x="40" y="18"/>
                    <a:pt x="40" y="18"/>
                    <a:pt x="39" y="18"/>
                  </a:cubicBezTo>
                  <a:cubicBezTo>
                    <a:pt x="39" y="18"/>
                    <a:pt x="38" y="17"/>
                    <a:pt x="38" y="17"/>
                  </a:cubicBezTo>
                  <a:cubicBezTo>
                    <a:pt x="38" y="17"/>
                    <a:pt x="39" y="17"/>
                    <a:pt x="39" y="16"/>
                  </a:cubicBezTo>
                  <a:cubicBezTo>
                    <a:pt x="39" y="16"/>
                    <a:pt x="38" y="16"/>
                    <a:pt x="38" y="15"/>
                  </a:cubicBezTo>
                  <a:cubicBezTo>
                    <a:pt x="38" y="15"/>
                    <a:pt x="38" y="15"/>
                    <a:pt x="38" y="14"/>
                  </a:cubicBezTo>
                  <a:cubicBezTo>
                    <a:pt x="38" y="14"/>
                    <a:pt x="38" y="14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37" y="13"/>
                    <a:pt x="37" y="13"/>
                  </a:cubicBezTo>
                  <a:cubicBezTo>
                    <a:pt x="37" y="12"/>
                    <a:pt x="37" y="12"/>
                    <a:pt x="37" y="11"/>
                  </a:cubicBezTo>
                  <a:cubicBezTo>
                    <a:pt x="37" y="11"/>
                    <a:pt x="37" y="11"/>
                    <a:pt x="37" y="10"/>
                  </a:cubicBezTo>
                  <a:cubicBezTo>
                    <a:pt x="36" y="10"/>
                    <a:pt x="37" y="10"/>
                    <a:pt x="36" y="9"/>
                  </a:cubicBezTo>
                  <a:cubicBezTo>
                    <a:pt x="36" y="9"/>
                    <a:pt x="36" y="9"/>
                    <a:pt x="36" y="8"/>
                  </a:cubicBezTo>
                  <a:cubicBezTo>
                    <a:pt x="36" y="8"/>
                    <a:pt x="35" y="8"/>
                    <a:pt x="35" y="8"/>
                  </a:cubicBezTo>
                  <a:cubicBezTo>
                    <a:pt x="34" y="8"/>
                    <a:pt x="34" y="8"/>
                    <a:pt x="33" y="8"/>
                  </a:cubicBezTo>
                  <a:cubicBezTo>
                    <a:pt x="33" y="8"/>
                    <a:pt x="33" y="8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1" y="9"/>
                    <a:pt x="32" y="9"/>
                    <a:pt x="31" y="9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0" y="10"/>
                    <a:pt x="30" y="10"/>
                    <a:pt x="29" y="10"/>
                  </a:cubicBezTo>
                  <a:cubicBezTo>
                    <a:pt x="29" y="10"/>
                    <a:pt x="29" y="9"/>
                    <a:pt x="28" y="9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7"/>
                  </a:cubicBezTo>
                  <a:cubicBezTo>
                    <a:pt x="27" y="7"/>
                    <a:pt x="28" y="7"/>
                    <a:pt x="27" y="6"/>
                  </a:cubicBezTo>
                  <a:cubicBezTo>
                    <a:pt x="27" y="6"/>
                    <a:pt x="27" y="6"/>
                    <a:pt x="27" y="5"/>
                  </a:cubicBezTo>
                  <a:cubicBezTo>
                    <a:pt x="27" y="5"/>
                    <a:pt x="27" y="5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2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4"/>
                    <a:pt x="12" y="3"/>
                    <a:pt x="11" y="3"/>
                  </a:cubicBezTo>
                  <a:cubicBezTo>
                    <a:pt x="11" y="3"/>
                    <a:pt x="10" y="3"/>
                    <a:pt x="10" y="3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7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27" name="Freeform 14">
              <a:extLst>
                <a:ext uri="{FF2B5EF4-FFF2-40B4-BE49-F238E27FC236}">
                  <a16:creationId xmlns:a16="http://schemas.microsoft.com/office/drawing/2014/main" id="{425857E3-9345-845E-FC1C-4A9BE86DD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819" y="3633405"/>
              <a:ext cx="86789" cy="104420"/>
            </a:xfrm>
            <a:custGeom>
              <a:avLst/>
              <a:gdLst>
                <a:gd name="T0" fmla="*/ 2 w 8"/>
                <a:gd name="T1" fmla="*/ 11 h 11"/>
                <a:gd name="T2" fmla="*/ 3 w 8"/>
                <a:gd name="T3" fmla="*/ 10 h 11"/>
                <a:gd name="T4" fmla="*/ 4 w 8"/>
                <a:gd name="T5" fmla="*/ 10 h 11"/>
                <a:gd name="T6" fmla="*/ 6 w 8"/>
                <a:gd name="T7" fmla="*/ 10 h 11"/>
                <a:gd name="T8" fmla="*/ 6 w 8"/>
                <a:gd name="T9" fmla="*/ 9 h 11"/>
                <a:gd name="T10" fmla="*/ 7 w 8"/>
                <a:gd name="T11" fmla="*/ 7 h 11"/>
                <a:gd name="T12" fmla="*/ 7 w 8"/>
                <a:gd name="T13" fmla="*/ 6 h 11"/>
                <a:gd name="T14" fmla="*/ 8 w 8"/>
                <a:gd name="T15" fmla="*/ 5 h 11"/>
                <a:gd name="T16" fmla="*/ 8 w 8"/>
                <a:gd name="T17" fmla="*/ 5 h 11"/>
                <a:gd name="T18" fmla="*/ 7 w 8"/>
                <a:gd name="T19" fmla="*/ 3 h 11"/>
                <a:gd name="T20" fmla="*/ 7 w 8"/>
                <a:gd name="T21" fmla="*/ 2 h 11"/>
                <a:gd name="T22" fmla="*/ 6 w 8"/>
                <a:gd name="T23" fmla="*/ 2 h 11"/>
                <a:gd name="T24" fmla="*/ 5 w 8"/>
                <a:gd name="T25" fmla="*/ 2 h 11"/>
                <a:gd name="T26" fmla="*/ 4 w 8"/>
                <a:gd name="T27" fmla="*/ 1 h 11"/>
                <a:gd name="T28" fmla="*/ 3 w 8"/>
                <a:gd name="T29" fmla="*/ 1 h 11"/>
                <a:gd name="T30" fmla="*/ 2 w 8"/>
                <a:gd name="T31" fmla="*/ 0 h 11"/>
                <a:gd name="T32" fmla="*/ 2 w 8"/>
                <a:gd name="T33" fmla="*/ 0 h 11"/>
                <a:gd name="T34" fmla="*/ 2 w 8"/>
                <a:gd name="T35" fmla="*/ 1 h 11"/>
                <a:gd name="T36" fmla="*/ 1 w 8"/>
                <a:gd name="T37" fmla="*/ 2 h 11"/>
                <a:gd name="T38" fmla="*/ 1 w 8"/>
                <a:gd name="T39" fmla="*/ 5 h 11"/>
                <a:gd name="T40" fmla="*/ 2 w 8"/>
                <a:gd name="T41" fmla="*/ 7 h 11"/>
                <a:gd name="T42" fmla="*/ 2 w 8"/>
                <a:gd name="T43" fmla="*/ 8 h 11"/>
                <a:gd name="T44" fmla="*/ 1 w 8"/>
                <a:gd name="T45" fmla="*/ 9 h 11"/>
                <a:gd name="T46" fmla="*/ 0 w 8"/>
                <a:gd name="T47" fmla="*/ 10 h 11"/>
                <a:gd name="T48" fmla="*/ 0 w 8"/>
                <a:gd name="T49" fmla="*/ 10 h 11"/>
                <a:gd name="T50" fmla="*/ 1 w 8"/>
                <a:gd name="T51" fmla="*/ 11 h 11"/>
                <a:gd name="T52" fmla="*/ 2 w 8"/>
                <a:gd name="T5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" h="11">
                  <a:moveTo>
                    <a:pt x="2" y="11"/>
                  </a:moveTo>
                  <a:cubicBezTo>
                    <a:pt x="2" y="11"/>
                    <a:pt x="3" y="10"/>
                    <a:pt x="3" y="10"/>
                  </a:cubicBezTo>
                  <a:cubicBezTo>
                    <a:pt x="4" y="10"/>
                    <a:pt x="4" y="11"/>
                    <a:pt x="4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8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2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1" y="6"/>
                    <a:pt x="2" y="6"/>
                    <a:pt x="2" y="7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2" y="8"/>
                    <a:pt x="1" y="9"/>
                    <a:pt x="1" y="9"/>
                  </a:cubicBezTo>
                  <a:cubicBezTo>
                    <a:pt x="1" y="9"/>
                    <a:pt x="1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1"/>
                    <a:pt x="1" y="11"/>
                  </a:cubicBezTo>
                  <a:cubicBezTo>
                    <a:pt x="2" y="11"/>
                    <a:pt x="2" y="11"/>
                    <a:pt x="2" y="1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28" name="Freeform 15">
              <a:extLst>
                <a:ext uri="{FF2B5EF4-FFF2-40B4-BE49-F238E27FC236}">
                  <a16:creationId xmlns:a16="http://schemas.microsoft.com/office/drawing/2014/main" id="{77E96102-4F0E-E7AB-91CA-11DEB929FA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911" y="3462157"/>
              <a:ext cx="364514" cy="313259"/>
            </a:xfrm>
            <a:custGeom>
              <a:avLst/>
              <a:gdLst>
                <a:gd name="T0" fmla="*/ 33 w 34"/>
                <a:gd name="T1" fmla="*/ 10 h 33"/>
                <a:gd name="T2" fmla="*/ 31 w 34"/>
                <a:gd name="T3" fmla="*/ 9 h 33"/>
                <a:gd name="T4" fmla="*/ 31 w 34"/>
                <a:gd name="T5" fmla="*/ 7 h 33"/>
                <a:gd name="T6" fmla="*/ 29 w 34"/>
                <a:gd name="T7" fmla="*/ 6 h 33"/>
                <a:gd name="T8" fmla="*/ 28 w 34"/>
                <a:gd name="T9" fmla="*/ 6 h 33"/>
                <a:gd name="T10" fmla="*/ 27 w 34"/>
                <a:gd name="T11" fmla="*/ 5 h 33"/>
                <a:gd name="T12" fmla="*/ 29 w 34"/>
                <a:gd name="T13" fmla="*/ 4 h 33"/>
                <a:gd name="T14" fmla="*/ 27 w 34"/>
                <a:gd name="T15" fmla="*/ 3 h 33"/>
                <a:gd name="T16" fmla="*/ 25 w 34"/>
                <a:gd name="T17" fmla="*/ 4 h 33"/>
                <a:gd name="T18" fmla="*/ 23 w 34"/>
                <a:gd name="T19" fmla="*/ 4 h 33"/>
                <a:gd name="T20" fmla="*/ 22 w 34"/>
                <a:gd name="T21" fmla="*/ 6 h 33"/>
                <a:gd name="T22" fmla="*/ 19 w 34"/>
                <a:gd name="T23" fmla="*/ 4 h 33"/>
                <a:gd name="T24" fmla="*/ 17 w 34"/>
                <a:gd name="T25" fmla="*/ 4 h 33"/>
                <a:gd name="T26" fmla="*/ 13 w 34"/>
                <a:gd name="T27" fmla="*/ 4 h 33"/>
                <a:gd name="T28" fmla="*/ 12 w 34"/>
                <a:gd name="T29" fmla="*/ 2 h 33"/>
                <a:gd name="T30" fmla="*/ 9 w 34"/>
                <a:gd name="T31" fmla="*/ 2 h 33"/>
                <a:gd name="T32" fmla="*/ 9 w 34"/>
                <a:gd name="T33" fmla="*/ 0 h 33"/>
                <a:gd name="T34" fmla="*/ 8 w 34"/>
                <a:gd name="T35" fmla="*/ 1 h 33"/>
                <a:gd name="T36" fmla="*/ 8 w 34"/>
                <a:gd name="T37" fmla="*/ 2 h 33"/>
                <a:gd name="T38" fmla="*/ 5 w 34"/>
                <a:gd name="T39" fmla="*/ 3 h 33"/>
                <a:gd name="T40" fmla="*/ 4 w 34"/>
                <a:gd name="T41" fmla="*/ 3 h 33"/>
                <a:gd name="T42" fmla="*/ 3 w 34"/>
                <a:gd name="T43" fmla="*/ 2 h 33"/>
                <a:gd name="T44" fmla="*/ 1 w 34"/>
                <a:gd name="T45" fmla="*/ 4 h 33"/>
                <a:gd name="T46" fmla="*/ 1 w 34"/>
                <a:gd name="T47" fmla="*/ 7 h 33"/>
                <a:gd name="T48" fmla="*/ 1 w 34"/>
                <a:gd name="T49" fmla="*/ 9 h 33"/>
                <a:gd name="T50" fmla="*/ 2 w 34"/>
                <a:gd name="T51" fmla="*/ 11 h 33"/>
                <a:gd name="T52" fmla="*/ 2 w 34"/>
                <a:gd name="T53" fmla="*/ 14 h 33"/>
                <a:gd name="T54" fmla="*/ 6 w 34"/>
                <a:gd name="T55" fmla="*/ 15 h 33"/>
                <a:gd name="T56" fmla="*/ 8 w 34"/>
                <a:gd name="T57" fmla="*/ 16 h 33"/>
                <a:gd name="T58" fmla="*/ 9 w 34"/>
                <a:gd name="T59" fmla="*/ 17 h 33"/>
                <a:gd name="T60" fmla="*/ 12 w 34"/>
                <a:gd name="T61" fmla="*/ 17 h 33"/>
                <a:gd name="T62" fmla="*/ 14 w 34"/>
                <a:gd name="T63" fmla="*/ 17 h 33"/>
                <a:gd name="T64" fmla="*/ 13 w 34"/>
                <a:gd name="T65" fmla="*/ 20 h 33"/>
                <a:gd name="T66" fmla="*/ 13 w 34"/>
                <a:gd name="T67" fmla="*/ 24 h 33"/>
                <a:gd name="T68" fmla="*/ 13 w 34"/>
                <a:gd name="T69" fmla="*/ 26 h 33"/>
                <a:gd name="T70" fmla="*/ 15 w 34"/>
                <a:gd name="T71" fmla="*/ 28 h 33"/>
                <a:gd name="T72" fmla="*/ 15 w 34"/>
                <a:gd name="T73" fmla="*/ 31 h 33"/>
                <a:gd name="T74" fmla="*/ 16 w 34"/>
                <a:gd name="T75" fmla="*/ 32 h 33"/>
                <a:gd name="T76" fmla="*/ 19 w 34"/>
                <a:gd name="T77" fmla="*/ 33 h 33"/>
                <a:gd name="T78" fmla="*/ 22 w 34"/>
                <a:gd name="T79" fmla="*/ 30 h 33"/>
                <a:gd name="T80" fmla="*/ 24 w 34"/>
                <a:gd name="T81" fmla="*/ 28 h 33"/>
                <a:gd name="T82" fmla="*/ 22 w 34"/>
                <a:gd name="T83" fmla="*/ 26 h 33"/>
                <a:gd name="T84" fmla="*/ 21 w 34"/>
                <a:gd name="T85" fmla="*/ 23 h 33"/>
                <a:gd name="T86" fmla="*/ 23 w 34"/>
                <a:gd name="T87" fmla="*/ 23 h 33"/>
                <a:gd name="T88" fmla="*/ 24 w 34"/>
                <a:gd name="T89" fmla="*/ 24 h 33"/>
                <a:gd name="T90" fmla="*/ 27 w 34"/>
                <a:gd name="T91" fmla="*/ 23 h 33"/>
                <a:gd name="T92" fmla="*/ 29 w 34"/>
                <a:gd name="T93" fmla="*/ 22 h 33"/>
                <a:gd name="T94" fmla="*/ 30 w 34"/>
                <a:gd name="T95" fmla="*/ 21 h 33"/>
                <a:gd name="T96" fmla="*/ 31 w 34"/>
                <a:gd name="T97" fmla="*/ 20 h 33"/>
                <a:gd name="T98" fmla="*/ 30 w 34"/>
                <a:gd name="T99" fmla="*/ 17 h 33"/>
                <a:gd name="T100" fmla="*/ 30 w 34"/>
                <a:gd name="T101" fmla="*/ 15 h 33"/>
                <a:gd name="T102" fmla="*/ 32 w 34"/>
                <a:gd name="T103" fmla="*/ 14 h 33"/>
                <a:gd name="T104" fmla="*/ 32 w 34"/>
                <a:gd name="T105" fmla="*/ 13 h 33"/>
                <a:gd name="T106" fmla="*/ 34 w 34"/>
                <a:gd name="T107" fmla="*/ 11 h 33"/>
                <a:gd name="T108" fmla="*/ 34 w 34"/>
                <a:gd name="T109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" h="33">
                  <a:moveTo>
                    <a:pt x="34" y="10"/>
                  </a:moveTo>
                  <a:cubicBezTo>
                    <a:pt x="33" y="10"/>
                    <a:pt x="33" y="10"/>
                    <a:pt x="33" y="10"/>
                  </a:cubicBezTo>
                  <a:cubicBezTo>
                    <a:pt x="32" y="10"/>
                    <a:pt x="32" y="10"/>
                    <a:pt x="31" y="10"/>
                  </a:cubicBezTo>
                  <a:cubicBezTo>
                    <a:pt x="31" y="10"/>
                    <a:pt x="31" y="10"/>
                    <a:pt x="31" y="9"/>
                  </a:cubicBezTo>
                  <a:cubicBezTo>
                    <a:pt x="30" y="9"/>
                    <a:pt x="31" y="9"/>
                    <a:pt x="31" y="8"/>
                  </a:cubicBezTo>
                  <a:cubicBezTo>
                    <a:pt x="31" y="8"/>
                    <a:pt x="31" y="7"/>
                    <a:pt x="31" y="7"/>
                  </a:cubicBezTo>
                  <a:cubicBezTo>
                    <a:pt x="31" y="6"/>
                    <a:pt x="31" y="6"/>
                    <a:pt x="30" y="6"/>
                  </a:cubicBezTo>
                  <a:cubicBezTo>
                    <a:pt x="30" y="6"/>
                    <a:pt x="30" y="6"/>
                    <a:pt x="29" y="6"/>
                  </a:cubicBezTo>
                  <a:cubicBezTo>
                    <a:pt x="29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7" y="6"/>
                    <a:pt x="27" y="6"/>
                    <a:pt x="27" y="5"/>
                  </a:cubicBezTo>
                  <a:cubicBezTo>
                    <a:pt x="27" y="5"/>
                    <a:pt x="27" y="5"/>
                    <a:pt x="27" y="4"/>
                  </a:cubicBezTo>
                  <a:cubicBezTo>
                    <a:pt x="28" y="4"/>
                    <a:pt x="29" y="4"/>
                    <a:pt x="29" y="4"/>
                  </a:cubicBezTo>
                  <a:cubicBezTo>
                    <a:pt x="29" y="3"/>
                    <a:pt x="28" y="3"/>
                    <a:pt x="28" y="3"/>
                  </a:cubicBezTo>
                  <a:cubicBezTo>
                    <a:pt x="28" y="3"/>
                    <a:pt x="28" y="3"/>
                    <a:pt x="27" y="3"/>
                  </a:cubicBezTo>
                  <a:cubicBezTo>
                    <a:pt x="27" y="3"/>
                    <a:pt x="26" y="3"/>
                    <a:pt x="26" y="3"/>
                  </a:cubicBezTo>
                  <a:cubicBezTo>
                    <a:pt x="26" y="4"/>
                    <a:pt x="26" y="4"/>
                    <a:pt x="25" y="4"/>
                  </a:cubicBezTo>
                  <a:cubicBezTo>
                    <a:pt x="25" y="4"/>
                    <a:pt x="24" y="4"/>
                    <a:pt x="24" y="4"/>
                  </a:cubicBezTo>
                  <a:cubicBezTo>
                    <a:pt x="24" y="4"/>
                    <a:pt x="23" y="4"/>
                    <a:pt x="23" y="4"/>
                  </a:cubicBezTo>
                  <a:cubicBezTo>
                    <a:pt x="23" y="4"/>
                    <a:pt x="22" y="4"/>
                    <a:pt x="22" y="5"/>
                  </a:cubicBezTo>
                  <a:cubicBezTo>
                    <a:pt x="22" y="5"/>
                    <a:pt x="22" y="5"/>
                    <a:pt x="22" y="6"/>
                  </a:cubicBezTo>
                  <a:cubicBezTo>
                    <a:pt x="21" y="6"/>
                    <a:pt x="21" y="5"/>
                    <a:pt x="20" y="5"/>
                  </a:cubicBezTo>
                  <a:cubicBezTo>
                    <a:pt x="19" y="5"/>
                    <a:pt x="19" y="5"/>
                    <a:pt x="19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7" y="4"/>
                    <a:pt x="17" y="4"/>
                  </a:cubicBezTo>
                  <a:cubicBezTo>
                    <a:pt x="16" y="4"/>
                    <a:pt x="16" y="4"/>
                    <a:pt x="15" y="4"/>
                  </a:cubicBezTo>
                  <a:cubicBezTo>
                    <a:pt x="14" y="4"/>
                    <a:pt x="13" y="5"/>
                    <a:pt x="13" y="4"/>
                  </a:cubicBezTo>
                  <a:cubicBezTo>
                    <a:pt x="12" y="4"/>
                    <a:pt x="13" y="3"/>
                    <a:pt x="12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0" y="2"/>
                    <a:pt x="10" y="2"/>
                    <a:pt x="9" y="2"/>
                  </a:cubicBezTo>
                  <a:cubicBezTo>
                    <a:pt x="9" y="1"/>
                    <a:pt x="10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7" y="0"/>
                    <a:pt x="8" y="0"/>
                    <a:pt x="8" y="1"/>
                  </a:cubicBezTo>
                  <a:cubicBezTo>
                    <a:pt x="8" y="1"/>
                    <a:pt x="9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6" y="3"/>
                    <a:pt x="5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2" y="2"/>
                    <a:pt x="2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1" y="8"/>
                    <a:pt x="1" y="9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1" y="10"/>
                    <a:pt x="2" y="10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3"/>
                    <a:pt x="2" y="14"/>
                    <a:pt x="2" y="14"/>
                  </a:cubicBezTo>
                  <a:cubicBezTo>
                    <a:pt x="3" y="15"/>
                    <a:pt x="3" y="15"/>
                    <a:pt x="4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8" y="15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7"/>
                    <a:pt x="9" y="17"/>
                    <a:pt x="9" y="17"/>
                  </a:cubicBezTo>
                  <a:cubicBezTo>
                    <a:pt x="9" y="17"/>
                    <a:pt x="10" y="17"/>
                    <a:pt x="10" y="17"/>
                  </a:cubicBezTo>
                  <a:cubicBezTo>
                    <a:pt x="11" y="17"/>
                    <a:pt x="12" y="17"/>
                    <a:pt x="12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8"/>
                    <a:pt x="14" y="18"/>
                    <a:pt x="13" y="19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1"/>
                    <a:pt x="13" y="22"/>
                    <a:pt x="13" y="22"/>
                  </a:cubicBezTo>
                  <a:cubicBezTo>
                    <a:pt x="13" y="23"/>
                    <a:pt x="13" y="23"/>
                    <a:pt x="13" y="24"/>
                  </a:cubicBezTo>
                  <a:cubicBezTo>
                    <a:pt x="13" y="24"/>
                    <a:pt x="14" y="24"/>
                    <a:pt x="14" y="25"/>
                  </a:cubicBezTo>
                  <a:cubicBezTo>
                    <a:pt x="14" y="25"/>
                    <a:pt x="13" y="25"/>
                    <a:pt x="13" y="26"/>
                  </a:cubicBezTo>
                  <a:cubicBezTo>
                    <a:pt x="13" y="26"/>
                    <a:pt x="13" y="27"/>
                    <a:pt x="13" y="27"/>
                  </a:cubicBezTo>
                  <a:cubicBezTo>
                    <a:pt x="14" y="28"/>
                    <a:pt x="14" y="27"/>
                    <a:pt x="15" y="28"/>
                  </a:cubicBezTo>
                  <a:cubicBezTo>
                    <a:pt x="15" y="28"/>
                    <a:pt x="15" y="29"/>
                    <a:pt x="15" y="29"/>
                  </a:cubicBezTo>
                  <a:cubicBezTo>
                    <a:pt x="15" y="30"/>
                    <a:pt x="15" y="30"/>
                    <a:pt x="15" y="31"/>
                  </a:cubicBezTo>
                  <a:cubicBezTo>
                    <a:pt x="16" y="31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7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1" y="31"/>
                    <a:pt x="21" y="31"/>
                    <a:pt x="22" y="30"/>
                  </a:cubicBezTo>
                  <a:cubicBezTo>
                    <a:pt x="22" y="30"/>
                    <a:pt x="23" y="30"/>
                    <a:pt x="23" y="29"/>
                  </a:cubicBezTo>
                  <a:cubicBezTo>
                    <a:pt x="24" y="29"/>
                    <a:pt x="24" y="28"/>
                    <a:pt x="24" y="28"/>
                  </a:cubicBezTo>
                  <a:cubicBezTo>
                    <a:pt x="24" y="27"/>
                    <a:pt x="23" y="28"/>
                    <a:pt x="22" y="28"/>
                  </a:cubicBezTo>
                  <a:cubicBezTo>
                    <a:pt x="22" y="27"/>
                    <a:pt x="22" y="26"/>
                    <a:pt x="22" y="26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4"/>
                    <a:pt x="20" y="23"/>
                    <a:pt x="21" y="23"/>
                  </a:cubicBezTo>
                  <a:cubicBezTo>
                    <a:pt x="21" y="23"/>
                    <a:pt x="21" y="23"/>
                    <a:pt x="22" y="23"/>
                  </a:cubicBezTo>
                  <a:cubicBezTo>
                    <a:pt x="22" y="23"/>
                    <a:pt x="22" y="23"/>
                    <a:pt x="23" y="23"/>
                  </a:cubicBezTo>
                  <a:cubicBezTo>
                    <a:pt x="23" y="23"/>
                    <a:pt x="23" y="23"/>
                    <a:pt x="24" y="23"/>
                  </a:cubicBezTo>
                  <a:cubicBezTo>
                    <a:pt x="24" y="23"/>
                    <a:pt x="24" y="23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9" y="22"/>
                  </a:cubicBezTo>
                  <a:cubicBezTo>
                    <a:pt x="29" y="22"/>
                    <a:pt x="29" y="22"/>
                    <a:pt x="30" y="22"/>
                  </a:cubicBezTo>
                  <a:cubicBezTo>
                    <a:pt x="30" y="22"/>
                    <a:pt x="30" y="22"/>
                    <a:pt x="30" y="21"/>
                  </a:cubicBezTo>
                  <a:cubicBezTo>
                    <a:pt x="31" y="21"/>
                    <a:pt x="31" y="21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19"/>
                    <a:pt x="31" y="19"/>
                  </a:cubicBezTo>
                  <a:cubicBezTo>
                    <a:pt x="30" y="18"/>
                    <a:pt x="30" y="18"/>
                    <a:pt x="30" y="17"/>
                  </a:cubicBezTo>
                  <a:cubicBezTo>
                    <a:pt x="30" y="17"/>
                    <a:pt x="30" y="16"/>
                    <a:pt x="30" y="16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15"/>
                    <a:pt x="31" y="15"/>
                    <a:pt x="31" y="15"/>
                  </a:cubicBezTo>
                  <a:cubicBezTo>
                    <a:pt x="32" y="15"/>
                    <a:pt x="32" y="15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1" y="13"/>
                    <a:pt x="32" y="13"/>
                    <a:pt x="32" y="13"/>
                  </a:cubicBezTo>
                  <a:cubicBezTo>
                    <a:pt x="32" y="12"/>
                    <a:pt x="32" y="12"/>
                    <a:pt x="33" y="12"/>
                  </a:cubicBezTo>
                  <a:cubicBezTo>
                    <a:pt x="33" y="11"/>
                    <a:pt x="33" y="11"/>
                    <a:pt x="34" y="11"/>
                  </a:cubicBezTo>
                  <a:cubicBezTo>
                    <a:pt x="34" y="11"/>
                    <a:pt x="34" y="11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29" name="Freeform 16">
              <a:extLst>
                <a:ext uri="{FF2B5EF4-FFF2-40B4-BE49-F238E27FC236}">
                  <a16:creationId xmlns:a16="http://schemas.microsoft.com/office/drawing/2014/main" id="{6FA56556-0559-B2FB-F1C5-DEB66BE0E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6305" y="4619124"/>
              <a:ext cx="149909" cy="132265"/>
            </a:xfrm>
            <a:custGeom>
              <a:avLst/>
              <a:gdLst>
                <a:gd name="T0" fmla="*/ 12 w 14"/>
                <a:gd name="T1" fmla="*/ 7 h 14"/>
                <a:gd name="T2" fmla="*/ 11 w 14"/>
                <a:gd name="T3" fmla="*/ 6 h 14"/>
                <a:gd name="T4" fmla="*/ 10 w 14"/>
                <a:gd name="T5" fmla="*/ 4 h 14"/>
                <a:gd name="T6" fmla="*/ 9 w 14"/>
                <a:gd name="T7" fmla="*/ 4 h 14"/>
                <a:gd name="T8" fmla="*/ 8 w 14"/>
                <a:gd name="T9" fmla="*/ 4 h 14"/>
                <a:gd name="T10" fmla="*/ 8 w 14"/>
                <a:gd name="T11" fmla="*/ 3 h 14"/>
                <a:gd name="T12" fmla="*/ 7 w 14"/>
                <a:gd name="T13" fmla="*/ 3 h 14"/>
                <a:gd name="T14" fmla="*/ 6 w 14"/>
                <a:gd name="T15" fmla="*/ 1 h 14"/>
                <a:gd name="T16" fmla="*/ 5 w 14"/>
                <a:gd name="T17" fmla="*/ 2 h 14"/>
                <a:gd name="T18" fmla="*/ 5 w 14"/>
                <a:gd name="T19" fmla="*/ 2 h 14"/>
                <a:gd name="T20" fmla="*/ 4 w 14"/>
                <a:gd name="T21" fmla="*/ 1 h 14"/>
                <a:gd name="T22" fmla="*/ 4 w 14"/>
                <a:gd name="T23" fmla="*/ 0 h 14"/>
                <a:gd name="T24" fmla="*/ 3 w 14"/>
                <a:gd name="T25" fmla="*/ 0 h 14"/>
                <a:gd name="T26" fmla="*/ 2 w 14"/>
                <a:gd name="T27" fmla="*/ 0 h 14"/>
                <a:gd name="T28" fmla="*/ 1 w 14"/>
                <a:gd name="T29" fmla="*/ 0 h 14"/>
                <a:gd name="T30" fmla="*/ 0 w 14"/>
                <a:gd name="T31" fmla="*/ 0 h 14"/>
                <a:gd name="T32" fmla="*/ 0 w 14"/>
                <a:gd name="T33" fmla="*/ 0 h 14"/>
                <a:gd name="T34" fmla="*/ 0 w 14"/>
                <a:gd name="T35" fmla="*/ 0 h 14"/>
                <a:gd name="T36" fmla="*/ 0 w 14"/>
                <a:gd name="T37" fmla="*/ 1 h 14"/>
                <a:gd name="T38" fmla="*/ 0 w 14"/>
                <a:gd name="T39" fmla="*/ 3 h 14"/>
                <a:gd name="T40" fmla="*/ 0 w 14"/>
                <a:gd name="T41" fmla="*/ 4 h 14"/>
                <a:gd name="T42" fmla="*/ 0 w 14"/>
                <a:gd name="T43" fmla="*/ 6 h 14"/>
                <a:gd name="T44" fmla="*/ 0 w 14"/>
                <a:gd name="T45" fmla="*/ 7 h 14"/>
                <a:gd name="T46" fmla="*/ 0 w 14"/>
                <a:gd name="T47" fmla="*/ 8 h 14"/>
                <a:gd name="T48" fmla="*/ 0 w 14"/>
                <a:gd name="T49" fmla="*/ 9 h 14"/>
                <a:gd name="T50" fmla="*/ 0 w 14"/>
                <a:gd name="T51" fmla="*/ 10 h 14"/>
                <a:gd name="T52" fmla="*/ 0 w 14"/>
                <a:gd name="T53" fmla="*/ 11 h 14"/>
                <a:gd name="T54" fmla="*/ 1 w 14"/>
                <a:gd name="T55" fmla="*/ 11 h 14"/>
                <a:gd name="T56" fmla="*/ 2 w 14"/>
                <a:gd name="T57" fmla="*/ 12 h 14"/>
                <a:gd name="T58" fmla="*/ 2 w 14"/>
                <a:gd name="T59" fmla="*/ 12 h 14"/>
                <a:gd name="T60" fmla="*/ 3 w 14"/>
                <a:gd name="T61" fmla="*/ 12 h 14"/>
                <a:gd name="T62" fmla="*/ 4 w 14"/>
                <a:gd name="T63" fmla="*/ 12 h 14"/>
                <a:gd name="T64" fmla="*/ 5 w 14"/>
                <a:gd name="T65" fmla="*/ 13 h 14"/>
                <a:gd name="T66" fmla="*/ 6 w 14"/>
                <a:gd name="T67" fmla="*/ 14 h 14"/>
                <a:gd name="T68" fmla="*/ 7 w 14"/>
                <a:gd name="T69" fmla="*/ 13 h 14"/>
                <a:gd name="T70" fmla="*/ 8 w 14"/>
                <a:gd name="T71" fmla="*/ 13 h 14"/>
                <a:gd name="T72" fmla="*/ 9 w 14"/>
                <a:gd name="T73" fmla="*/ 13 h 14"/>
                <a:gd name="T74" fmla="*/ 9 w 14"/>
                <a:gd name="T75" fmla="*/ 14 h 14"/>
                <a:gd name="T76" fmla="*/ 11 w 14"/>
                <a:gd name="T77" fmla="*/ 13 h 14"/>
                <a:gd name="T78" fmla="*/ 11 w 14"/>
                <a:gd name="T79" fmla="*/ 12 h 14"/>
                <a:gd name="T80" fmla="*/ 12 w 14"/>
                <a:gd name="T81" fmla="*/ 11 h 14"/>
                <a:gd name="T82" fmla="*/ 12 w 14"/>
                <a:gd name="T83" fmla="*/ 10 h 14"/>
                <a:gd name="T84" fmla="*/ 13 w 14"/>
                <a:gd name="T85" fmla="*/ 9 h 14"/>
                <a:gd name="T86" fmla="*/ 14 w 14"/>
                <a:gd name="T87" fmla="*/ 8 h 14"/>
                <a:gd name="T88" fmla="*/ 14 w 14"/>
                <a:gd name="T89" fmla="*/ 8 h 14"/>
                <a:gd name="T90" fmla="*/ 12 w 14"/>
                <a:gd name="T9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" h="14">
                  <a:moveTo>
                    <a:pt x="12" y="7"/>
                  </a:moveTo>
                  <a:cubicBezTo>
                    <a:pt x="11" y="7"/>
                    <a:pt x="11" y="6"/>
                    <a:pt x="11" y="6"/>
                  </a:cubicBezTo>
                  <a:cubicBezTo>
                    <a:pt x="11" y="5"/>
                    <a:pt x="11" y="5"/>
                    <a:pt x="10" y="4"/>
                  </a:cubicBezTo>
                  <a:cubicBezTo>
                    <a:pt x="10" y="4"/>
                    <a:pt x="10" y="5"/>
                    <a:pt x="9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5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3" y="12"/>
                    <a:pt x="3" y="12"/>
                  </a:cubicBezTo>
                  <a:cubicBezTo>
                    <a:pt x="3" y="12"/>
                    <a:pt x="4" y="12"/>
                    <a:pt x="4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3"/>
                    <a:pt x="6" y="14"/>
                  </a:cubicBezTo>
                  <a:cubicBezTo>
                    <a:pt x="6" y="14"/>
                    <a:pt x="7" y="13"/>
                    <a:pt x="7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10" y="14"/>
                    <a:pt x="10" y="13"/>
                    <a:pt x="11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1"/>
                  </a:cubicBezTo>
                  <a:cubicBezTo>
                    <a:pt x="12" y="11"/>
                    <a:pt x="12" y="11"/>
                    <a:pt x="12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2" y="8"/>
                    <a:pt x="12" y="7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30" name="Freeform 17">
              <a:extLst>
                <a:ext uri="{FF2B5EF4-FFF2-40B4-BE49-F238E27FC236}">
                  <a16:creationId xmlns:a16="http://schemas.microsoft.com/office/drawing/2014/main" id="{E6D201AC-4A2F-5CB5-648D-72C490BBA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6193" y="3036126"/>
              <a:ext cx="236697" cy="169856"/>
            </a:xfrm>
            <a:custGeom>
              <a:avLst/>
              <a:gdLst>
                <a:gd name="T0" fmla="*/ 13 w 22"/>
                <a:gd name="T1" fmla="*/ 5 h 18"/>
                <a:gd name="T2" fmla="*/ 22 w 22"/>
                <a:gd name="T3" fmla="*/ 5 h 18"/>
                <a:gd name="T4" fmla="*/ 22 w 22"/>
                <a:gd name="T5" fmla="*/ 0 h 18"/>
                <a:gd name="T6" fmla="*/ 21 w 22"/>
                <a:gd name="T7" fmla="*/ 0 h 18"/>
                <a:gd name="T8" fmla="*/ 10 w 22"/>
                <a:gd name="T9" fmla="*/ 0 h 18"/>
                <a:gd name="T10" fmla="*/ 10 w 22"/>
                <a:gd name="T11" fmla="*/ 0 h 18"/>
                <a:gd name="T12" fmla="*/ 10 w 22"/>
                <a:gd name="T13" fmla="*/ 2 h 18"/>
                <a:gd name="T14" fmla="*/ 9 w 22"/>
                <a:gd name="T15" fmla="*/ 3 h 18"/>
                <a:gd name="T16" fmla="*/ 8 w 22"/>
                <a:gd name="T17" fmla="*/ 3 h 18"/>
                <a:gd name="T18" fmla="*/ 7 w 22"/>
                <a:gd name="T19" fmla="*/ 4 h 18"/>
                <a:gd name="T20" fmla="*/ 6 w 22"/>
                <a:gd name="T21" fmla="*/ 6 h 18"/>
                <a:gd name="T22" fmla="*/ 6 w 22"/>
                <a:gd name="T23" fmla="*/ 7 h 18"/>
                <a:gd name="T24" fmla="*/ 6 w 22"/>
                <a:gd name="T25" fmla="*/ 8 h 18"/>
                <a:gd name="T26" fmla="*/ 5 w 22"/>
                <a:gd name="T27" fmla="*/ 9 h 18"/>
                <a:gd name="T28" fmla="*/ 4 w 22"/>
                <a:gd name="T29" fmla="*/ 10 h 18"/>
                <a:gd name="T30" fmla="*/ 4 w 22"/>
                <a:gd name="T31" fmla="*/ 11 h 18"/>
                <a:gd name="T32" fmla="*/ 3 w 22"/>
                <a:gd name="T33" fmla="*/ 12 h 18"/>
                <a:gd name="T34" fmla="*/ 3 w 22"/>
                <a:gd name="T35" fmla="*/ 13 h 18"/>
                <a:gd name="T36" fmla="*/ 2 w 22"/>
                <a:gd name="T37" fmla="*/ 14 h 18"/>
                <a:gd name="T38" fmla="*/ 1 w 22"/>
                <a:gd name="T39" fmla="*/ 15 h 18"/>
                <a:gd name="T40" fmla="*/ 1 w 22"/>
                <a:gd name="T41" fmla="*/ 16 h 18"/>
                <a:gd name="T42" fmla="*/ 0 w 22"/>
                <a:gd name="T43" fmla="*/ 17 h 18"/>
                <a:gd name="T44" fmla="*/ 0 w 22"/>
                <a:gd name="T45" fmla="*/ 18 h 18"/>
                <a:gd name="T46" fmla="*/ 0 w 22"/>
                <a:gd name="T47" fmla="*/ 18 h 18"/>
                <a:gd name="T48" fmla="*/ 11 w 22"/>
                <a:gd name="T49" fmla="*/ 18 h 18"/>
                <a:gd name="T50" fmla="*/ 11 w 22"/>
                <a:gd name="T51" fmla="*/ 15 h 18"/>
                <a:gd name="T52" fmla="*/ 11 w 22"/>
                <a:gd name="T53" fmla="*/ 13 h 18"/>
                <a:gd name="T54" fmla="*/ 11 w 22"/>
                <a:gd name="T55" fmla="*/ 13 h 18"/>
                <a:gd name="T56" fmla="*/ 12 w 22"/>
                <a:gd name="T57" fmla="*/ 13 h 18"/>
                <a:gd name="T58" fmla="*/ 13 w 22"/>
                <a:gd name="T59" fmla="*/ 12 h 18"/>
                <a:gd name="T60" fmla="*/ 13 w 22"/>
                <a:gd name="T61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" h="18">
                  <a:moveTo>
                    <a:pt x="13" y="5"/>
                  </a:moveTo>
                  <a:cubicBezTo>
                    <a:pt x="22" y="5"/>
                    <a:pt x="22" y="5"/>
                    <a:pt x="22" y="5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"/>
                    <a:pt x="10" y="1"/>
                    <a:pt x="10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5"/>
                    <a:pt x="7" y="5"/>
                    <a:pt x="6" y="6"/>
                  </a:cubicBezTo>
                  <a:cubicBezTo>
                    <a:pt x="6" y="6"/>
                    <a:pt x="6" y="6"/>
                    <a:pt x="6" y="7"/>
                  </a:cubicBezTo>
                  <a:cubicBezTo>
                    <a:pt x="6" y="8"/>
                    <a:pt x="7" y="8"/>
                    <a:pt x="6" y="8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5" y="9"/>
                    <a:pt x="5" y="9"/>
                    <a:pt x="4" y="10"/>
                  </a:cubicBezTo>
                  <a:cubicBezTo>
                    <a:pt x="4" y="10"/>
                    <a:pt x="4" y="10"/>
                    <a:pt x="4" y="11"/>
                  </a:cubicBezTo>
                  <a:cubicBezTo>
                    <a:pt x="3" y="11"/>
                    <a:pt x="3" y="11"/>
                    <a:pt x="3" y="12"/>
                  </a:cubicBezTo>
                  <a:cubicBezTo>
                    <a:pt x="3" y="12"/>
                    <a:pt x="3" y="12"/>
                    <a:pt x="3" y="13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0" y="17"/>
                    <a:pt x="0" y="17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4"/>
                    <a:pt x="10" y="14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3"/>
                    <a:pt x="13" y="12"/>
                    <a:pt x="13" y="12"/>
                  </a:cubicBezTo>
                  <a:cubicBezTo>
                    <a:pt x="13" y="5"/>
                    <a:pt x="13" y="5"/>
                    <a:pt x="13" y="5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31" name="Freeform 18">
              <a:extLst>
                <a:ext uri="{FF2B5EF4-FFF2-40B4-BE49-F238E27FC236}">
                  <a16:creationId xmlns:a16="http://schemas.microsoft.com/office/drawing/2014/main" id="{19DB27EC-D9E9-31EF-33A6-E8BD8BBAE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568" y="2541875"/>
              <a:ext cx="97835" cy="86320"/>
            </a:xfrm>
            <a:custGeom>
              <a:avLst/>
              <a:gdLst>
                <a:gd name="T0" fmla="*/ 3 w 9"/>
                <a:gd name="T1" fmla="*/ 1 h 9"/>
                <a:gd name="T2" fmla="*/ 2 w 9"/>
                <a:gd name="T3" fmla="*/ 1 h 9"/>
                <a:gd name="T4" fmla="*/ 1 w 9"/>
                <a:gd name="T5" fmla="*/ 1 h 9"/>
                <a:gd name="T6" fmla="*/ 0 w 9"/>
                <a:gd name="T7" fmla="*/ 1 h 9"/>
                <a:gd name="T8" fmla="*/ 0 w 9"/>
                <a:gd name="T9" fmla="*/ 2 h 9"/>
                <a:gd name="T10" fmla="*/ 1 w 9"/>
                <a:gd name="T11" fmla="*/ 3 h 9"/>
                <a:gd name="T12" fmla="*/ 1 w 9"/>
                <a:gd name="T13" fmla="*/ 4 h 9"/>
                <a:gd name="T14" fmla="*/ 1 w 9"/>
                <a:gd name="T15" fmla="*/ 5 h 9"/>
                <a:gd name="T16" fmla="*/ 2 w 9"/>
                <a:gd name="T17" fmla="*/ 5 h 9"/>
                <a:gd name="T18" fmla="*/ 2 w 9"/>
                <a:gd name="T19" fmla="*/ 6 h 9"/>
                <a:gd name="T20" fmla="*/ 2 w 9"/>
                <a:gd name="T21" fmla="*/ 7 h 9"/>
                <a:gd name="T22" fmla="*/ 3 w 9"/>
                <a:gd name="T23" fmla="*/ 7 h 9"/>
                <a:gd name="T24" fmla="*/ 4 w 9"/>
                <a:gd name="T25" fmla="*/ 7 h 9"/>
                <a:gd name="T26" fmla="*/ 5 w 9"/>
                <a:gd name="T27" fmla="*/ 7 h 9"/>
                <a:gd name="T28" fmla="*/ 6 w 9"/>
                <a:gd name="T29" fmla="*/ 9 h 9"/>
                <a:gd name="T30" fmla="*/ 6 w 9"/>
                <a:gd name="T31" fmla="*/ 9 h 9"/>
                <a:gd name="T32" fmla="*/ 6 w 9"/>
                <a:gd name="T33" fmla="*/ 8 h 9"/>
                <a:gd name="T34" fmla="*/ 7 w 9"/>
                <a:gd name="T35" fmla="*/ 7 h 9"/>
                <a:gd name="T36" fmla="*/ 8 w 9"/>
                <a:gd name="T37" fmla="*/ 7 h 9"/>
                <a:gd name="T38" fmla="*/ 9 w 9"/>
                <a:gd name="T39" fmla="*/ 6 h 9"/>
                <a:gd name="T40" fmla="*/ 9 w 9"/>
                <a:gd name="T41" fmla="*/ 5 h 9"/>
                <a:gd name="T42" fmla="*/ 8 w 9"/>
                <a:gd name="T43" fmla="*/ 4 h 9"/>
                <a:gd name="T44" fmla="*/ 9 w 9"/>
                <a:gd name="T45" fmla="*/ 3 h 9"/>
                <a:gd name="T46" fmla="*/ 8 w 9"/>
                <a:gd name="T47" fmla="*/ 2 h 9"/>
                <a:gd name="T48" fmla="*/ 7 w 9"/>
                <a:gd name="T49" fmla="*/ 1 h 9"/>
                <a:gd name="T50" fmla="*/ 7 w 9"/>
                <a:gd name="T51" fmla="*/ 1 h 9"/>
                <a:gd name="T52" fmla="*/ 6 w 9"/>
                <a:gd name="T53" fmla="*/ 2 h 9"/>
                <a:gd name="T54" fmla="*/ 6 w 9"/>
                <a:gd name="T55" fmla="*/ 1 h 9"/>
                <a:gd name="T56" fmla="*/ 5 w 9"/>
                <a:gd name="T57" fmla="*/ 1 h 9"/>
                <a:gd name="T58" fmla="*/ 4 w 9"/>
                <a:gd name="T59" fmla="*/ 1 h 9"/>
                <a:gd name="T60" fmla="*/ 3 w 9"/>
                <a:gd name="T6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" h="9">
                  <a:moveTo>
                    <a:pt x="3" y="1"/>
                  </a:move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6"/>
                    <a:pt x="2" y="6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8"/>
                    <a:pt x="5" y="8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7"/>
                    <a:pt x="9" y="7"/>
                    <a:pt x="9" y="6"/>
                  </a:cubicBezTo>
                  <a:cubicBezTo>
                    <a:pt x="9" y="6"/>
                    <a:pt x="9" y="5"/>
                    <a:pt x="9" y="5"/>
                  </a:cubicBezTo>
                  <a:cubicBezTo>
                    <a:pt x="9" y="5"/>
                    <a:pt x="8" y="5"/>
                    <a:pt x="8" y="4"/>
                  </a:cubicBezTo>
                  <a:cubicBezTo>
                    <a:pt x="8" y="4"/>
                    <a:pt x="9" y="4"/>
                    <a:pt x="9" y="3"/>
                  </a:cubicBezTo>
                  <a:cubicBezTo>
                    <a:pt x="9" y="3"/>
                    <a:pt x="8" y="3"/>
                    <a:pt x="8" y="2"/>
                  </a:cubicBezTo>
                  <a:cubicBezTo>
                    <a:pt x="8" y="2"/>
                    <a:pt x="8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32" name="Freeform 19">
              <a:extLst>
                <a:ext uri="{FF2B5EF4-FFF2-40B4-BE49-F238E27FC236}">
                  <a16:creationId xmlns:a16="http://schemas.microsoft.com/office/drawing/2014/main" id="{59D60452-DFAE-103F-2AF3-7F3206A38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4705" y="2884370"/>
              <a:ext cx="418165" cy="378694"/>
            </a:xfrm>
            <a:custGeom>
              <a:avLst/>
              <a:gdLst>
                <a:gd name="T0" fmla="*/ 33 w 39"/>
                <a:gd name="T1" fmla="*/ 2 h 40"/>
                <a:gd name="T2" fmla="*/ 31 w 39"/>
                <a:gd name="T3" fmla="*/ 1 h 40"/>
                <a:gd name="T4" fmla="*/ 29 w 39"/>
                <a:gd name="T5" fmla="*/ 1 h 40"/>
                <a:gd name="T6" fmla="*/ 27 w 39"/>
                <a:gd name="T7" fmla="*/ 2 h 40"/>
                <a:gd name="T8" fmla="*/ 25 w 39"/>
                <a:gd name="T9" fmla="*/ 4 h 40"/>
                <a:gd name="T10" fmla="*/ 26 w 39"/>
                <a:gd name="T11" fmla="*/ 7 h 40"/>
                <a:gd name="T12" fmla="*/ 23 w 39"/>
                <a:gd name="T13" fmla="*/ 8 h 40"/>
                <a:gd name="T14" fmla="*/ 21 w 39"/>
                <a:gd name="T15" fmla="*/ 7 h 40"/>
                <a:gd name="T16" fmla="*/ 17 w 39"/>
                <a:gd name="T17" fmla="*/ 6 h 40"/>
                <a:gd name="T18" fmla="*/ 15 w 39"/>
                <a:gd name="T19" fmla="*/ 5 h 40"/>
                <a:gd name="T20" fmla="*/ 14 w 39"/>
                <a:gd name="T21" fmla="*/ 2 h 40"/>
                <a:gd name="T22" fmla="*/ 12 w 39"/>
                <a:gd name="T23" fmla="*/ 2 h 40"/>
                <a:gd name="T24" fmla="*/ 9 w 39"/>
                <a:gd name="T25" fmla="*/ 1 h 40"/>
                <a:gd name="T26" fmla="*/ 5 w 39"/>
                <a:gd name="T27" fmla="*/ 0 h 40"/>
                <a:gd name="T28" fmla="*/ 5 w 39"/>
                <a:gd name="T29" fmla="*/ 0 h 40"/>
                <a:gd name="T30" fmla="*/ 5 w 39"/>
                <a:gd name="T31" fmla="*/ 3 h 40"/>
                <a:gd name="T32" fmla="*/ 4 w 39"/>
                <a:gd name="T33" fmla="*/ 3 h 40"/>
                <a:gd name="T34" fmla="*/ 2 w 39"/>
                <a:gd name="T35" fmla="*/ 5 h 40"/>
                <a:gd name="T36" fmla="*/ 2 w 39"/>
                <a:gd name="T37" fmla="*/ 6 h 40"/>
                <a:gd name="T38" fmla="*/ 1 w 39"/>
                <a:gd name="T39" fmla="*/ 9 h 40"/>
                <a:gd name="T40" fmla="*/ 0 w 39"/>
                <a:gd name="T41" fmla="*/ 9 h 40"/>
                <a:gd name="T42" fmla="*/ 0 w 39"/>
                <a:gd name="T43" fmla="*/ 10 h 40"/>
                <a:gd name="T44" fmla="*/ 1 w 39"/>
                <a:gd name="T45" fmla="*/ 13 h 40"/>
                <a:gd name="T46" fmla="*/ 1 w 39"/>
                <a:gd name="T47" fmla="*/ 15 h 40"/>
                <a:gd name="T48" fmla="*/ 1 w 39"/>
                <a:gd name="T49" fmla="*/ 19 h 40"/>
                <a:gd name="T50" fmla="*/ 1 w 39"/>
                <a:gd name="T51" fmla="*/ 20 h 40"/>
                <a:gd name="T52" fmla="*/ 1 w 39"/>
                <a:gd name="T53" fmla="*/ 23 h 40"/>
                <a:gd name="T54" fmla="*/ 3 w 39"/>
                <a:gd name="T55" fmla="*/ 25 h 40"/>
                <a:gd name="T56" fmla="*/ 4 w 39"/>
                <a:gd name="T57" fmla="*/ 26 h 40"/>
                <a:gd name="T58" fmla="*/ 6 w 39"/>
                <a:gd name="T59" fmla="*/ 27 h 40"/>
                <a:gd name="T60" fmla="*/ 8 w 39"/>
                <a:gd name="T61" fmla="*/ 28 h 40"/>
                <a:gd name="T62" fmla="*/ 9 w 39"/>
                <a:gd name="T63" fmla="*/ 29 h 40"/>
                <a:gd name="T64" fmla="*/ 11 w 39"/>
                <a:gd name="T65" fmla="*/ 30 h 40"/>
                <a:gd name="T66" fmla="*/ 13 w 39"/>
                <a:gd name="T67" fmla="*/ 30 h 40"/>
                <a:gd name="T68" fmla="*/ 14 w 39"/>
                <a:gd name="T69" fmla="*/ 30 h 40"/>
                <a:gd name="T70" fmla="*/ 16 w 39"/>
                <a:gd name="T71" fmla="*/ 29 h 40"/>
                <a:gd name="T72" fmla="*/ 17 w 39"/>
                <a:gd name="T73" fmla="*/ 29 h 40"/>
                <a:gd name="T74" fmla="*/ 21 w 39"/>
                <a:gd name="T75" fmla="*/ 31 h 40"/>
                <a:gd name="T76" fmla="*/ 23 w 39"/>
                <a:gd name="T77" fmla="*/ 32 h 40"/>
                <a:gd name="T78" fmla="*/ 26 w 39"/>
                <a:gd name="T79" fmla="*/ 34 h 40"/>
                <a:gd name="T80" fmla="*/ 29 w 39"/>
                <a:gd name="T81" fmla="*/ 36 h 40"/>
                <a:gd name="T82" fmla="*/ 31 w 39"/>
                <a:gd name="T83" fmla="*/ 37 h 40"/>
                <a:gd name="T84" fmla="*/ 34 w 39"/>
                <a:gd name="T85" fmla="*/ 38 h 40"/>
                <a:gd name="T86" fmla="*/ 36 w 39"/>
                <a:gd name="T87" fmla="*/ 40 h 40"/>
                <a:gd name="T88" fmla="*/ 39 w 39"/>
                <a:gd name="T89" fmla="*/ 38 h 40"/>
                <a:gd name="T90" fmla="*/ 38 w 39"/>
                <a:gd name="T91" fmla="*/ 20 h 40"/>
                <a:gd name="T92" fmla="*/ 38 w 39"/>
                <a:gd name="T93" fmla="*/ 10 h 40"/>
                <a:gd name="T94" fmla="*/ 37 w 39"/>
                <a:gd name="T95" fmla="*/ 6 h 40"/>
                <a:gd name="T96" fmla="*/ 38 w 39"/>
                <a:gd name="T97" fmla="*/ 5 h 40"/>
                <a:gd name="T98" fmla="*/ 38 w 39"/>
                <a:gd name="T99" fmla="*/ 4 h 40"/>
                <a:gd name="T100" fmla="*/ 34 w 39"/>
                <a:gd name="T101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9" h="40">
                  <a:moveTo>
                    <a:pt x="33" y="3"/>
                  </a:moveTo>
                  <a:cubicBezTo>
                    <a:pt x="33" y="3"/>
                    <a:pt x="33" y="3"/>
                    <a:pt x="33" y="2"/>
                  </a:cubicBezTo>
                  <a:cubicBezTo>
                    <a:pt x="33" y="2"/>
                    <a:pt x="32" y="2"/>
                    <a:pt x="32" y="2"/>
                  </a:cubicBezTo>
                  <a:cubicBezTo>
                    <a:pt x="32" y="1"/>
                    <a:pt x="31" y="2"/>
                    <a:pt x="31" y="1"/>
                  </a:cubicBezTo>
                  <a:cubicBezTo>
                    <a:pt x="31" y="1"/>
                    <a:pt x="31" y="1"/>
                    <a:pt x="30" y="1"/>
                  </a:cubicBezTo>
                  <a:cubicBezTo>
                    <a:pt x="30" y="0"/>
                    <a:pt x="30" y="0"/>
                    <a:pt x="29" y="1"/>
                  </a:cubicBezTo>
                  <a:cubicBezTo>
                    <a:pt x="29" y="1"/>
                    <a:pt x="29" y="1"/>
                    <a:pt x="28" y="1"/>
                  </a:cubicBezTo>
                  <a:cubicBezTo>
                    <a:pt x="28" y="2"/>
                    <a:pt x="28" y="2"/>
                    <a:pt x="27" y="2"/>
                  </a:cubicBezTo>
                  <a:cubicBezTo>
                    <a:pt x="26" y="2"/>
                    <a:pt x="26" y="2"/>
                    <a:pt x="26" y="3"/>
                  </a:cubicBezTo>
                  <a:cubicBezTo>
                    <a:pt x="25" y="3"/>
                    <a:pt x="25" y="3"/>
                    <a:pt x="25" y="4"/>
                  </a:cubicBezTo>
                  <a:cubicBezTo>
                    <a:pt x="25" y="5"/>
                    <a:pt x="26" y="5"/>
                    <a:pt x="26" y="5"/>
                  </a:cubicBezTo>
                  <a:cubicBezTo>
                    <a:pt x="26" y="6"/>
                    <a:pt x="26" y="6"/>
                    <a:pt x="26" y="7"/>
                  </a:cubicBezTo>
                  <a:cubicBezTo>
                    <a:pt x="25" y="7"/>
                    <a:pt x="25" y="8"/>
                    <a:pt x="25" y="8"/>
                  </a:cubicBezTo>
                  <a:cubicBezTo>
                    <a:pt x="24" y="8"/>
                    <a:pt x="24" y="8"/>
                    <a:pt x="23" y="8"/>
                  </a:cubicBezTo>
                  <a:cubicBezTo>
                    <a:pt x="23" y="8"/>
                    <a:pt x="22" y="8"/>
                    <a:pt x="22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6"/>
                    <a:pt x="19" y="7"/>
                    <a:pt x="18" y="6"/>
                  </a:cubicBezTo>
                  <a:cubicBezTo>
                    <a:pt x="18" y="6"/>
                    <a:pt x="17" y="6"/>
                    <a:pt x="17" y="6"/>
                  </a:cubicBezTo>
                  <a:cubicBezTo>
                    <a:pt x="16" y="6"/>
                    <a:pt x="16" y="6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4"/>
                    <a:pt x="14" y="4"/>
                    <a:pt x="14" y="3"/>
                  </a:cubicBezTo>
                  <a:cubicBezTo>
                    <a:pt x="14" y="3"/>
                    <a:pt x="14" y="3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2"/>
                    <a:pt x="10" y="2"/>
                    <a:pt x="10" y="2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2" y="8"/>
                    <a:pt x="1" y="8"/>
                    <a:pt x="1" y="9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0" y="11"/>
                    <a:pt x="0" y="12"/>
                  </a:cubicBezTo>
                  <a:cubicBezTo>
                    <a:pt x="1" y="12"/>
                    <a:pt x="1" y="12"/>
                    <a:pt x="1" y="13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1" y="18"/>
                    <a:pt x="1" y="18"/>
                    <a:pt x="1" y="19"/>
                  </a:cubicBezTo>
                  <a:cubicBezTo>
                    <a:pt x="1" y="19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1" y="21"/>
                    <a:pt x="1" y="22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4"/>
                    <a:pt x="2" y="24"/>
                    <a:pt x="2" y="25"/>
                  </a:cubicBezTo>
                  <a:cubicBezTo>
                    <a:pt x="2" y="25"/>
                    <a:pt x="2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4" y="25"/>
                    <a:pt x="4" y="25"/>
                    <a:pt x="4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6" y="26"/>
                    <a:pt x="6" y="27"/>
                  </a:cubicBezTo>
                  <a:cubicBezTo>
                    <a:pt x="6" y="27"/>
                    <a:pt x="6" y="28"/>
                    <a:pt x="6" y="28"/>
                  </a:cubicBezTo>
                  <a:cubicBezTo>
                    <a:pt x="7" y="28"/>
                    <a:pt x="7" y="28"/>
                    <a:pt x="8" y="28"/>
                  </a:cubicBezTo>
                  <a:cubicBezTo>
                    <a:pt x="8" y="28"/>
                    <a:pt x="8" y="29"/>
                    <a:pt x="8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10" y="29"/>
                    <a:pt x="10" y="29"/>
                    <a:pt x="11" y="29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2" y="30"/>
                    <a:pt x="12" y="31"/>
                    <a:pt x="12" y="31"/>
                  </a:cubicBezTo>
                  <a:cubicBezTo>
                    <a:pt x="12" y="31"/>
                    <a:pt x="13" y="31"/>
                    <a:pt x="13" y="30"/>
                  </a:cubicBezTo>
                  <a:cubicBezTo>
                    <a:pt x="13" y="30"/>
                    <a:pt x="13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5" y="29"/>
                  </a:cubicBezTo>
                  <a:cubicBezTo>
                    <a:pt x="15" y="29"/>
                    <a:pt x="15" y="29"/>
                    <a:pt x="16" y="29"/>
                  </a:cubicBezTo>
                  <a:cubicBezTo>
                    <a:pt x="16" y="29"/>
                    <a:pt x="16" y="29"/>
                    <a:pt x="16" y="28"/>
                  </a:cubicBezTo>
                  <a:cubicBezTo>
                    <a:pt x="16" y="28"/>
                    <a:pt x="16" y="29"/>
                    <a:pt x="17" y="29"/>
                  </a:cubicBezTo>
                  <a:cubicBezTo>
                    <a:pt x="17" y="29"/>
                    <a:pt x="18" y="29"/>
                    <a:pt x="18" y="30"/>
                  </a:cubicBezTo>
                  <a:cubicBezTo>
                    <a:pt x="19" y="30"/>
                    <a:pt x="20" y="31"/>
                    <a:pt x="21" y="31"/>
                  </a:cubicBezTo>
                  <a:cubicBezTo>
                    <a:pt x="21" y="31"/>
                    <a:pt x="22" y="31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3"/>
                    <a:pt x="24" y="33"/>
                    <a:pt x="24" y="33"/>
                  </a:cubicBezTo>
                  <a:cubicBezTo>
                    <a:pt x="25" y="33"/>
                    <a:pt x="25" y="33"/>
                    <a:pt x="26" y="34"/>
                  </a:cubicBezTo>
                  <a:cubicBezTo>
                    <a:pt x="27" y="34"/>
                    <a:pt x="27" y="35"/>
                    <a:pt x="28" y="35"/>
                  </a:cubicBezTo>
                  <a:cubicBezTo>
                    <a:pt x="28" y="35"/>
                    <a:pt x="29" y="35"/>
                    <a:pt x="29" y="36"/>
                  </a:cubicBezTo>
                  <a:cubicBezTo>
                    <a:pt x="29" y="36"/>
                    <a:pt x="30" y="36"/>
                    <a:pt x="30" y="36"/>
                  </a:cubicBezTo>
                  <a:cubicBezTo>
                    <a:pt x="30" y="37"/>
                    <a:pt x="31" y="37"/>
                    <a:pt x="31" y="37"/>
                  </a:cubicBezTo>
                  <a:cubicBezTo>
                    <a:pt x="32" y="37"/>
                    <a:pt x="32" y="38"/>
                    <a:pt x="33" y="38"/>
                  </a:cubicBezTo>
                  <a:cubicBezTo>
                    <a:pt x="33" y="38"/>
                    <a:pt x="34" y="38"/>
                    <a:pt x="34" y="38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26"/>
                    <a:pt x="38" y="20"/>
                  </a:cubicBezTo>
                  <a:cubicBezTo>
                    <a:pt x="38" y="16"/>
                    <a:pt x="38" y="11"/>
                    <a:pt x="38" y="11"/>
                  </a:cubicBezTo>
                  <a:cubicBezTo>
                    <a:pt x="38" y="11"/>
                    <a:pt x="38" y="11"/>
                    <a:pt x="38" y="10"/>
                  </a:cubicBezTo>
                  <a:cubicBezTo>
                    <a:pt x="38" y="9"/>
                    <a:pt x="37" y="8"/>
                    <a:pt x="37" y="7"/>
                  </a:cubicBezTo>
                  <a:cubicBezTo>
                    <a:pt x="37" y="7"/>
                    <a:pt x="37" y="7"/>
                    <a:pt x="37" y="6"/>
                  </a:cubicBezTo>
                  <a:cubicBezTo>
                    <a:pt x="37" y="6"/>
                    <a:pt x="37" y="6"/>
                    <a:pt x="37" y="5"/>
                  </a:cubicBezTo>
                  <a:cubicBezTo>
                    <a:pt x="37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4"/>
                    <a:pt x="38" y="4"/>
                  </a:cubicBezTo>
                  <a:cubicBezTo>
                    <a:pt x="37" y="4"/>
                    <a:pt x="36" y="4"/>
                    <a:pt x="36" y="4"/>
                  </a:cubicBezTo>
                  <a:cubicBezTo>
                    <a:pt x="35" y="4"/>
                    <a:pt x="35" y="4"/>
                    <a:pt x="34" y="3"/>
                  </a:cubicBezTo>
                  <a:cubicBezTo>
                    <a:pt x="34" y="3"/>
                    <a:pt x="33" y="4"/>
                    <a:pt x="33" y="3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33" name="Freeform 20">
              <a:extLst>
                <a:ext uri="{FF2B5EF4-FFF2-40B4-BE49-F238E27FC236}">
                  <a16:creationId xmlns:a16="http://schemas.microsoft.com/office/drawing/2014/main" id="{043B628B-C8CB-F114-C88F-5749ED261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1311" y="3263065"/>
              <a:ext cx="0" cy="9746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34" name="Freeform 21">
              <a:extLst>
                <a:ext uri="{FF2B5EF4-FFF2-40B4-BE49-F238E27FC236}">
                  <a16:creationId xmlns:a16="http://schemas.microsoft.com/office/drawing/2014/main" id="{FEBBD289-AC08-AF72-BB2C-C6CD8BFE4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0612" y="2874624"/>
              <a:ext cx="107303" cy="114165"/>
            </a:xfrm>
            <a:custGeom>
              <a:avLst/>
              <a:gdLst>
                <a:gd name="T0" fmla="*/ 9 w 10"/>
                <a:gd name="T1" fmla="*/ 2 h 12"/>
                <a:gd name="T2" fmla="*/ 9 w 10"/>
                <a:gd name="T3" fmla="*/ 1 h 12"/>
                <a:gd name="T4" fmla="*/ 9 w 10"/>
                <a:gd name="T5" fmla="*/ 0 h 12"/>
                <a:gd name="T6" fmla="*/ 9 w 10"/>
                <a:gd name="T7" fmla="*/ 0 h 12"/>
                <a:gd name="T8" fmla="*/ 8 w 10"/>
                <a:gd name="T9" fmla="*/ 1 h 12"/>
                <a:gd name="T10" fmla="*/ 6 w 10"/>
                <a:gd name="T11" fmla="*/ 2 h 12"/>
                <a:gd name="T12" fmla="*/ 5 w 10"/>
                <a:gd name="T13" fmla="*/ 3 h 12"/>
                <a:gd name="T14" fmla="*/ 4 w 10"/>
                <a:gd name="T15" fmla="*/ 4 h 12"/>
                <a:gd name="T16" fmla="*/ 3 w 10"/>
                <a:gd name="T17" fmla="*/ 3 h 12"/>
                <a:gd name="T18" fmla="*/ 2 w 10"/>
                <a:gd name="T19" fmla="*/ 2 h 12"/>
                <a:gd name="T20" fmla="*/ 1 w 10"/>
                <a:gd name="T21" fmla="*/ 2 h 12"/>
                <a:gd name="T22" fmla="*/ 1 w 10"/>
                <a:gd name="T23" fmla="*/ 2 h 12"/>
                <a:gd name="T24" fmla="*/ 1 w 10"/>
                <a:gd name="T25" fmla="*/ 3 h 12"/>
                <a:gd name="T26" fmla="*/ 0 w 10"/>
                <a:gd name="T27" fmla="*/ 4 h 12"/>
                <a:gd name="T28" fmla="*/ 1 w 10"/>
                <a:gd name="T29" fmla="*/ 6 h 12"/>
                <a:gd name="T30" fmla="*/ 1 w 10"/>
                <a:gd name="T31" fmla="*/ 8 h 12"/>
                <a:gd name="T32" fmla="*/ 0 w 10"/>
                <a:gd name="T33" fmla="*/ 10 h 12"/>
                <a:gd name="T34" fmla="*/ 0 w 10"/>
                <a:gd name="T35" fmla="*/ 12 h 12"/>
                <a:gd name="T36" fmla="*/ 0 w 10"/>
                <a:gd name="T37" fmla="*/ 12 h 12"/>
                <a:gd name="T38" fmla="*/ 1 w 10"/>
                <a:gd name="T39" fmla="*/ 12 h 12"/>
                <a:gd name="T40" fmla="*/ 2 w 10"/>
                <a:gd name="T41" fmla="*/ 12 h 12"/>
                <a:gd name="T42" fmla="*/ 3 w 10"/>
                <a:gd name="T43" fmla="*/ 12 h 12"/>
                <a:gd name="T44" fmla="*/ 4 w 10"/>
                <a:gd name="T45" fmla="*/ 11 h 12"/>
                <a:gd name="T46" fmla="*/ 4 w 10"/>
                <a:gd name="T47" fmla="*/ 10 h 12"/>
                <a:gd name="T48" fmla="*/ 6 w 10"/>
                <a:gd name="T49" fmla="*/ 10 h 12"/>
                <a:gd name="T50" fmla="*/ 6 w 10"/>
                <a:gd name="T51" fmla="*/ 9 h 12"/>
                <a:gd name="T52" fmla="*/ 6 w 10"/>
                <a:gd name="T53" fmla="*/ 8 h 12"/>
                <a:gd name="T54" fmla="*/ 5 w 10"/>
                <a:gd name="T55" fmla="*/ 8 h 12"/>
                <a:gd name="T56" fmla="*/ 4 w 10"/>
                <a:gd name="T57" fmla="*/ 7 h 12"/>
                <a:gd name="T58" fmla="*/ 5 w 10"/>
                <a:gd name="T59" fmla="*/ 6 h 12"/>
                <a:gd name="T60" fmla="*/ 7 w 10"/>
                <a:gd name="T61" fmla="*/ 5 h 12"/>
                <a:gd name="T62" fmla="*/ 8 w 10"/>
                <a:gd name="T63" fmla="*/ 5 h 12"/>
                <a:gd name="T64" fmla="*/ 9 w 10"/>
                <a:gd name="T65" fmla="*/ 4 h 12"/>
                <a:gd name="T66" fmla="*/ 10 w 10"/>
                <a:gd name="T67" fmla="*/ 4 h 12"/>
                <a:gd name="T68" fmla="*/ 9 w 10"/>
                <a:gd name="T69" fmla="*/ 4 h 12"/>
                <a:gd name="T70" fmla="*/ 9 w 10"/>
                <a:gd name="T71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" h="12">
                  <a:moveTo>
                    <a:pt x="9" y="2"/>
                  </a:move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6" y="2"/>
                    <a:pt x="6" y="2"/>
                    <a:pt x="5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3" y="3"/>
                    <a:pt x="2" y="2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1" y="7"/>
                    <a:pt x="1" y="7"/>
                    <a:pt x="1" y="8"/>
                  </a:cubicBezTo>
                  <a:cubicBezTo>
                    <a:pt x="1" y="9"/>
                    <a:pt x="1" y="9"/>
                    <a:pt x="0" y="10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1" y="12"/>
                    <a:pt x="2" y="12"/>
                    <a:pt x="2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1"/>
                    <a:pt x="4" y="11"/>
                  </a:cubicBezTo>
                  <a:cubicBezTo>
                    <a:pt x="4" y="11"/>
                    <a:pt x="4" y="11"/>
                    <a:pt x="4" y="10"/>
                  </a:cubicBezTo>
                  <a:cubicBezTo>
                    <a:pt x="5" y="10"/>
                    <a:pt x="6" y="11"/>
                    <a:pt x="6" y="10"/>
                  </a:cubicBezTo>
                  <a:cubicBezTo>
                    <a:pt x="7" y="10"/>
                    <a:pt x="6" y="9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5" y="8"/>
                    <a:pt x="5" y="8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8" y="5"/>
                    <a:pt x="8" y="5"/>
                  </a:cubicBezTo>
                  <a:cubicBezTo>
                    <a:pt x="8" y="5"/>
                    <a:pt x="9" y="5"/>
                    <a:pt x="9" y="4"/>
                  </a:cubicBezTo>
                  <a:cubicBezTo>
                    <a:pt x="9" y="4"/>
                    <a:pt x="9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3"/>
                    <a:pt x="9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35" name="Freeform 22">
              <a:extLst>
                <a:ext uri="{FF2B5EF4-FFF2-40B4-BE49-F238E27FC236}">
                  <a16:creationId xmlns:a16="http://schemas.microsoft.com/office/drawing/2014/main" id="{7622E8D9-5C94-CD59-5FAD-E8EA6A5E6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4100" y="3490002"/>
              <a:ext cx="353467" cy="238077"/>
            </a:xfrm>
            <a:custGeom>
              <a:avLst/>
              <a:gdLst>
                <a:gd name="T0" fmla="*/ 31 w 33"/>
                <a:gd name="T1" fmla="*/ 14 h 25"/>
                <a:gd name="T2" fmla="*/ 30 w 33"/>
                <a:gd name="T3" fmla="*/ 12 h 25"/>
                <a:gd name="T4" fmla="*/ 28 w 33"/>
                <a:gd name="T5" fmla="*/ 9 h 25"/>
                <a:gd name="T6" fmla="*/ 26 w 33"/>
                <a:gd name="T7" fmla="*/ 7 h 25"/>
                <a:gd name="T8" fmla="*/ 24 w 33"/>
                <a:gd name="T9" fmla="*/ 6 h 25"/>
                <a:gd name="T10" fmla="*/ 24 w 33"/>
                <a:gd name="T11" fmla="*/ 3 h 25"/>
                <a:gd name="T12" fmla="*/ 22 w 33"/>
                <a:gd name="T13" fmla="*/ 0 h 25"/>
                <a:gd name="T14" fmla="*/ 21 w 33"/>
                <a:gd name="T15" fmla="*/ 0 h 25"/>
                <a:gd name="T16" fmla="*/ 19 w 33"/>
                <a:gd name="T17" fmla="*/ 1 h 25"/>
                <a:gd name="T18" fmla="*/ 18 w 33"/>
                <a:gd name="T19" fmla="*/ 2 h 25"/>
                <a:gd name="T20" fmla="*/ 17 w 33"/>
                <a:gd name="T21" fmla="*/ 4 h 25"/>
                <a:gd name="T22" fmla="*/ 16 w 33"/>
                <a:gd name="T23" fmla="*/ 5 h 25"/>
                <a:gd name="T24" fmla="*/ 14 w 33"/>
                <a:gd name="T25" fmla="*/ 6 h 25"/>
                <a:gd name="T26" fmla="*/ 12 w 33"/>
                <a:gd name="T27" fmla="*/ 6 h 25"/>
                <a:gd name="T28" fmla="*/ 10 w 33"/>
                <a:gd name="T29" fmla="*/ 7 h 25"/>
                <a:gd name="T30" fmla="*/ 9 w 33"/>
                <a:gd name="T31" fmla="*/ 9 h 25"/>
                <a:gd name="T32" fmla="*/ 7 w 33"/>
                <a:gd name="T33" fmla="*/ 10 h 25"/>
                <a:gd name="T34" fmla="*/ 6 w 33"/>
                <a:gd name="T35" fmla="*/ 10 h 25"/>
                <a:gd name="T36" fmla="*/ 4 w 33"/>
                <a:gd name="T37" fmla="*/ 10 h 25"/>
                <a:gd name="T38" fmla="*/ 3 w 33"/>
                <a:gd name="T39" fmla="*/ 10 h 25"/>
                <a:gd name="T40" fmla="*/ 2 w 33"/>
                <a:gd name="T41" fmla="*/ 13 h 25"/>
                <a:gd name="T42" fmla="*/ 1 w 33"/>
                <a:gd name="T43" fmla="*/ 14 h 25"/>
                <a:gd name="T44" fmla="*/ 1 w 33"/>
                <a:gd name="T45" fmla="*/ 16 h 25"/>
                <a:gd name="T46" fmla="*/ 1 w 33"/>
                <a:gd name="T47" fmla="*/ 17 h 25"/>
                <a:gd name="T48" fmla="*/ 2 w 33"/>
                <a:gd name="T49" fmla="*/ 19 h 25"/>
                <a:gd name="T50" fmla="*/ 4 w 33"/>
                <a:gd name="T51" fmla="*/ 22 h 25"/>
                <a:gd name="T52" fmla="*/ 5 w 33"/>
                <a:gd name="T53" fmla="*/ 25 h 25"/>
                <a:gd name="T54" fmla="*/ 6 w 33"/>
                <a:gd name="T55" fmla="*/ 23 h 25"/>
                <a:gd name="T56" fmla="*/ 7 w 33"/>
                <a:gd name="T57" fmla="*/ 21 h 25"/>
                <a:gd name="T58" fmla="*/ 10 w 33"/>
                <a:gd name="T59" fmla="*/ 21 h 25"/>
                <a:gd name="T60" fmla="*/ 11 w 33"/>
                <a:gd name="T61" fmla="*/ 21 h 25"/>
                <a:gd name="T62" fmla="*/ 12 w 33"/>
                <a:gd name="T63" fmla="*/ 20 h 25"/>
                <a:gd name="T64" fmla="*/ 13 w 33"/>
                <a:gd name="T65" fmla="*/ 17 h 25"/>
                <a:gd name="T66" fmla="*/ 15 w 33"/>
                <a:gd name="T67" fmla="*/ 17 h 25"/>
                <a:gd name="T68" fmla="*/ 16 w 33"/>
                <a:gd name="T69" fmla="*/ 19 h 25"/>
                <a:gd name="T70" fmla="*/ 18 w 33"/>
                <a:gd name="T71" fmla="*/ 19 h 25"/>
                <a:gd name="T72" fmla="*/ 20 w 33"/>
                <a:gd name="T73" fmla="*/ 19 h 25"/>
                <a:gd name="T74" fmla="*/ 22 w 33"/>
                <a:gd name="T75" fmla="*/ 18 h 25"/>
                <a:gd name="T76" fmla="*/ 23 w 33"/>
                <a:gd name="T77" fmla="*/ 18 h 25"/>
                <a:gd name="T78" fmla="*/ 25 w 33"/>
                <a:gd name="T79" fmla="*/ 18 h 25"/>
                <a:gd name="T80" fmla="*/ 27 w 33"/>
                <a:gd name="T81" fmla="*/ 17 h 25"/>
                <a:gd name="T82" fmla="*/ 28 w 33"/>
                <a:gd name="T83" fmla="*/ 17 h 25"/>
                <a:gd name="T84" fmla="*/ 30 w 33"/>
                <a:gd name="T85" fmla="*/ 17 h 25"/>
                <a:gd name="T86" fmla="*/ 31 w 33"/>
                <a:gd name="T87" fmla="*/ 17 h 25"/>
                <a:gd name="T88" fmla="*/ 33 w 33"/>
                <a:gd name="T89" fmla="*/ 17 h 25"/>
                <a:gd name="T90" fmla="*/ 33 w 33"/>
                <a:gd name="T91" fmla="*/ 1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3" h="25">
                  <a:moveTo>
                    <a:pt x="32" y="15"/>
                  </a:moveTo>
                  <a:cubicBezTo>
                    <a:pt x="32" y="14"/>
                    <a:pt x="32" y="14"/>
                    <a:pt x="31" y="14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9" y="11"/>
                    <a:pt x="28" y="12"/>
                    <a:pt x="28" y="11"/>
                  </a:cubicBezTo>
                  <a:cubicBezTo>
                    <a:pt x="28" y="10"/>
                    <a:pt x="29" y="10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7" y="8"/>
                    <a:pt x="27" y="8"/>
                    <a:pt x="26" y="7"/>
                  </a:cubicBezTo>
                  <a:cubicBezTo>
                    <a:pt x="25" y="7"/>
                    <a:pt x="25" y="7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3" y="5"/>
                    <a:pt x="24" y="5"/>
                    <a:pt x="24" y="4"/>
                  </a:cubicBezTo>
                  <a:cubicBezTo>
                    <a:pt x="24" y="4"/>
                    <a:pt x="24" y="3"/>
                    <a:pt x="24" y="3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3" y="1"/>
                    <a:pt x="22" y="1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0"/>
                    <a:pt x="20" y="0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2"/>
                    <a:pt x="19" y="2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5" y="5"/>
                  </a:cubicBezTo>
                  <a:cubicBezTo>
                    <a:pt x="15" y="5"/>
                    <a:pt x="15" y="5"/>
                    <a:pt x="14" y="6"/>
                  </a:cubicBezTo>
                  <a:cubicBezTo>
                    <a:pt x="14" y="6"/>
                    <a:pt x="14" y="6"/>
                    <a:pt x="13" y="6"/>
                  </a:cubicBezTo>
                  <a:cubicBezTo>
                    <a:pt x="13" y="6"/>
                    <a:pt x="13" y="6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0" y="6"/>
                    <a:pt x="10" y="6"/>
                    <a:pt x="10" y="7"/>
                  </a:cubicBezTo>
                  <a:cubicBezTo>
                    <a:pt x="9" y="7"/>
                    <a:pt x="9" y="7"/>
                    <a:pt x="9" y="8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8" y="9"/>
                    <a:pt x="8" y="8"/>
                    <a:pt x="8" y="9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6" y="10"/>
                    <a:pt x="6" y="9"/>
                    <a:pt x="6" y="9"/>
                  </a:cubicBezTo>
                  <a:cubicBezTo>
                    <a:pt x="6" y="9"/>
                    <a:pt x="6" y="9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2" y="11"/>
                    <a:pt x="2" y="12"/>
                  </a:cubicBezTo>
                  <a:cubicBezTo>
                    <a:pt x="2" y="12"/>
                    <a:pt x="2" y="12"/>
                    <a:pt x="2" y="13"/>
                  </a:cubicBezTo>
                  <a:cubicBezTo>
                    <a:pt x="2" y="13"/>
                    <a:pt x="2" y="13"/>
                    <a:pt x="1" y="13"/>
                  </a:cubicBezTo>
                  <a:cubicBezTo>
                    <a:pt x="1" y="14"/>
                    <a:pt x="1" y="13"/>
                    <a:pt x="1" y="14"/>
                  </a:cubicBezTo>
                  <a:cubicBezTo>
                    <a:pt x="1" y="14"/>
                    <a:pt x="1" y="14"/>
                    <a:pt x="1" y="15"/>
                  </a:cubicBezTo>
                  <a:cubicBezTo>
                    <a:pt x="1" y="15"/>
                    <a:pt x="2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1" y="16"/>
                    <a:pt x="1" y="17"/>
                  </a:cubicBezTo>
                  <a:cubicBezTo>
                    <a:pt x="1" y="17"/>
                    <a:pt x="1" y="17"/>
                    <a:pt x="1" y="18"/>
                  </a:cubicBezTo>
                  <a:cubicBezTo>
                    <a:pt x="1" y="18"/>
                    <a:pt x="2" y="18"/>
                    <a:pt x="2" y="19"/>
                  </a:cubicBezTo>
                  <a:cubicBezTo>
                    <a:pt x="3" y="19"/>
                    <a:pt x="3" y="20"/>
                    <a:pt x="3" y="20"/>
                  </a:cubicBezTo>
                  <a:cubicBezTo>
                    <a:pt x="4" y="21"/>
                    <a:pt x="4" y="21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4" y="24"/>
                    <a:pt x="5" y="24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4"/>
                    <a:pt x="6" y="24"/>
                    <a:pt x="6" y="23"/>
                  </a:cubicBezTo>
                  <a:cubicBezTo>
                    <a:pt x="6" y="23"/>
                    <a:pt x="6" y="23"/>
                    <a:pt x="6" y="22"/>
                  </a:cubicBezTo>
                  <a:cubicBezTo>
                    <a:pt x="7" y="22"/>
                    <a:pt x="6" y="21"/>
                    <a:pt x="7" y="21"/>
                  </a:cubicBezTo>
                  <a:cubicBezTo>
                    <a:pt x="8" y="20"/>
                    <a:pt x="8" y="21"/>
                    <a:pt x="9" y="21"/>
                  </a:cubicBezTo>
                  <a:cubicBezTo>
                    <a:pt x="9" y="21"/>
                    <a:pt x="9" y="21"/>
                    <a:pt x="10" y="21"/>
                  </a:cubicBezTo>
                  <a:cubicBezTo>
                    <a:pt x="10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2" y="21"/>
                  </a:cubicBezTo>
                  <a:cubicBezTo>
                    <a:pt x="12" y="20"/>
                    <a:pt x="11" y="20"/>
                    <a:pt x="12" y="20"/>
                  </a:cubicBezTo>
                  <a:cubicBezTo>
                    <a:pt x="12" y="19"/>
                    <a:pt x="12" y="19"/>
                    <a:pt x="12" y="18"/>
                  </a:cubicBezTo>
                  <a:cubicBezTo>
                    <a:pt x="12" y="18"/>
                    <a:pt x="12" y="18"/>
                    <a:pt x="13" y="17"/>
                  </a:cubicBezTo>
                  <a:cubicBezTo>
                    <a:pt x="13" y="17"/>
                    <a:pt x="13" y="17"/>
                    <a:pt x="14" y="17"/>
                  </a:cubicBezTo>
                  <a:cubicBezTo>
                    <a:pt x="14" y="17"/>
                    <a:pt x="14" y="17"/>
                    <a:pt x="15" y="17"/>
                  </a:cubicBezTo>
                  <a:cubicBezTo>
                    <a:pt x="15" y="17"/>
                    <a:pt x="15" y="17"/>
                    <a:pt x="16" y="18"/>
                  </a:cubicBezTo>
                  <a:cubicBezTo>
                    <a:pt x="16" y="18"/>
                    <a:pt x="16" y="18"/>
                    <a:pt x="16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8" y="19"/>
                    <a:pt x="18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1" y="19"/>
                    <a:pt x="21" y="20"/>
                    <a:pt x="22" y="20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7"/>
                    <a:pt x="26" y="17"/>
                    <a:pt x="26" y="17"/>
                  </a:cubicBezTo>
                  <a:cubicBezTo>
                    <a:pt x="26" y="17"/>
                    <a:pt x="26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30" y="17"/>
                  </a:cubicBezTo>
                  <a:cubicBezTo>
                    <a:pt x="30" y="17"/>
                    <a:pt x="30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2" y="17"/>
                    <a:pt x="32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5"/>
                  </a:cubicBezTo>
                  <a:cubicBezTo>
                    <a:pt x="33" y="15"/>
                    <a:pt x="33" y="15"/>
                    <a:pt x="32" y="15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36" name="Freeform 23">
              <a:extLst>
                <a:ext uri="{FF2B5EF4-FFF2-40B4-BE49-F238E27FC236}">
                  <a16:creationId xmlns:a16="http://schemas.microsoft.com/office/drawing/2014/main" id="{844435EF-D314-C34B-3EE1-756893AEA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3660" y="3718333"/>
              <a:ext cx="149909" cy="169856"/>
            </a:xfrm>
            <a:custGeom>
              <a:avLst/>
              <a:gdLst>
                <a:gd name="T0" fmla="*/ 6 w 14"/>
                <a:gd name="T1" fmla="*/ 16 h 18"/>
                <a:gd name="T2" fmla="*/ 6 w 14"/>
                <a:gd name="T3" fmla="*/ 15 h 18"/>
                <a:gd name="T4" fmla="*/ 6 w 14"/>
                <a:gd name="T5" fmla="*/ 14 h 18"/>
                <a:gd name="T6" fmla="*/ 7 w 14"/>
                <a:gd name="T7" fmla="*/ 14 h 18"/>
                <a:gd name="T8" fmla="*/ 8 w 14"/>
                <a:gd name="T9" fmla="*/ 14 h 18"/>
                <a:gd name="T10" fmla="*/ 9 w 14"/>
                <a:gd name="T11" fmla="*/ 14 h 18"/>
                <a:gd name="T12" fmla="*/ 9 w 14"/>
                <a:gd name="T13" fmla="*/ 13 h 18"/>
                <a:gd name="T14" fmla="*/ 10 w 14"/>
                <a:gd name="T15" fmla="*/ 13 h 18"/>
                <a:gd name="T16" fmla="*/ 10 w 14"/>
                <a:gd name="T17" fmla="*/ 14 h 18"/>
                <a:gd name="T18" fmla="*/ 10 w 14"/>
                <a:gd name="T19" fmla="*/ 14 h 18"/>
                <a:gd name="T20" fmla="*/ 11 w 14"/>
                <a:gd name="T21" fmla="*/ 14 h 18"/>
                <a:gd name="T22" fmla="*/ 12 w 14"/>
                <a:gd name="T23" fmla="*/ 14 h 18"/>
                <a:gd name="T24" fmla="*/ 12 w 14"/>
                <a:gd name="T25" fmla="*/ 14 h 18"/>
                <a:gd name="T26" fmla="*/ 13 w 14"/>
                <a:gd name="T27" fmla="*/ 14 h 18"/>
                <a:gd name="T28" fmla="*/ 13 w 14"/>
                <a:gd name="T29" fmla="*/ 13 h 18"/>
                <a:gd name="T30" fmla="*/ 13 w 14"/>
                <a:gd name="T31" fmla="*/ 12 h 18"/>
                <a:gd name="T32" fmla="*/ 13 w 14"/>
                <a:gd name="T33" fmla="*/ 10 h 18"/>
                <a:gd name="T34" fmla="*/ 13 w 14"/>
                <a:gd name="T35" fmla="*/ 8 h 18"/>
                <a:gd name="T36" fmla="*/ 12 w 14"/>
                <a:gd name="T37" fmla="*/ 7 h 18"/>
                <a:gd name="T38" fmla="*/ 12 w 14"/>
                <a:gd name="T39" fmla="*/ 6 h 18"/>
                <a:gd name="T40" fmla="*/ 13 w 14"/>
                <a:gd name="T41" fmla="*/ 6 h 18"/>
                <a:gd name="T42" fmla="*/ 14 w 14"/>
                <a:gd name="T43" fmla="*/ 5 h 18"/>
                <a:gd name="T44" fmla="*/ 13 w 14"/>
                <a:gd name="T45" fmla="*/ 4 h 18"/>
                <a:gd name="T46" fmla="*/ 12 w 14"/>
                <a:gd name="T47" fmla="*/ 3 h 18"/>
                <a:gd name="T48" fmla="*/ 11 w 14"/>
                <a:gd name="T49" fmla="*/ 3 h 18"/>
                <a:gd name="T50" fmla="*/ 10 w 14"/>
                <a:gd name="T51" fmla="*/ 4 h 18"/>
                <a:gd name="T52" fmla="*/ 10 w 14"/>
                <a:gd name="T53" fmla="*/ 3 h 18"/>
                <a:gd name="T54" fmla="*/ 10 w 14"/>
                <a:gd name="T55" fmla="*/ 2 h 18"/>
                <a:gd name="T56" fmla="*/ 11 w 14"/>
                <a:gd name="T57" fmla="*/ 1 h 18"/>
                <a:gd name="T58" fmla="*/ 10 w 14"/>
                <a:gd name="T59" fmla="*/ 1 h 18"/>
                <a:gd name="T60" fmla="*/ 9 w 14"/>
                <a:gd name="T61" fmla="*/ 1 h 18"/>
                <a:gd name="T62" fmla="*/ 8 w 14"/>
                <a:gd name="T63" fmla="*/ 1 h 18"/>
                <a:gd name="T64" fmla="*/ 7 w 14"/>
                <a:gd name="T65" fmla="*/ 1 h 18"/>
                <a:gd name="T66" fmla="*/ 6 w 14"/>
                <a:gd name="T67" fmla="*/ 1 h 18"/>
                <a:gd name="T68" fmla="*/ 6 w 14"/>
                <a:gd name="T69" fmla="*/ 1 h 18"/>
                <a:gd name="T70" fmla="*/ 6 w 14"/>
                <a:gd name="T71" fmla="*/ 2 h 18"/>
                <a:gd name="T72" fmla="*/ 6 w 14"/>
                <a:gd name="T73" fmla="*/ 4 h 18"/>
                <a:gd name="T74" fmla="*/ 5 w 14"/>
                <a:gd name="T75" fmla="*/ 4 h 18"/>
                <a:gd name="T76" fmla="*/ 4 w 14"/>
                <a:gd name="T77" fmla="*/ 4 h 18"/>
                <a:gd name="T78" fmla="*/ 3 w 14"/>
                <a:gd name="T79" fmla="*/ 4 h 18"/>
                <a:gd name="T80" fmla="*/ 2 w 14"/>
                <a:gd name="T81" fmla="*/ 5 h 18"/>
                <a:gd name="T82" fmla="*/ 1 w 14"/>
                <a:gd name="T83" fmla="*/ 5 h 18"/>
                <a:gd name="T84" fmla="*/ 1 w 14"/>
                <a:gd name="T85" fmla="*/ 4 h 18"/>
                <a:gd name="T86" fmla="*/ 1 w 14"/>
                <a:gd name="T87" fmla="*/ 6 h 18"/>
                <a:gd name="T88" fmla="*/ 0 w 14"/>
                <a:gd name="T89" fmla="*/ 9 h 18"/>
                <a:gd name="T90" fmla="*/ 0 w 14"/>
                <a:gd name="T91" fmla="*/ 10 h 18"/>
                <a:gd name="T92" fmla="*/ 0 w 14"/>
                <a:gd name="T93" fmla="*/ 12 h 18"/>
                <a:gd name="T94" fmla="*/ 1 w 14"/>
                <a:gd name="T95" fmla="*/ 13 h 18"/>
                <a:gd name="T96" fmla="*/ 2 w 14"/>
                <a:gd name="T97" fmla="*/ 14 h 18"/>
                <a:gd name="T98" fmla="*/ 3 w 14"/>
                <a:gd name="T99" fmla="*/ 16 h 18"/>
                <a:gd name="T100" fmla="*/ 3 w 14"/>
                <a:gd name="T101" fmla="*/ 17 h 18"/>
                <a:gd name="T102" fmla="*/ 4 w 14"/>
                <a:gd name="T103" fmla="*/ 17 h 18"/>
                <a:gd name="T104" fmla="*/ 5 w 14"/>
                <a:gd name="T105" fmla="*/ 18 h 18"/>
                <a:gd name="T106" fmla="*/ 5 w 14"/>
                <a:gd name="T107" fmla="*/ 18 h 18"/>
                <a:gd name="T108" fmla="*/ 5 w 14"/>
                <a:gd name="T109" fmla="*/ 18 h 18"/>
                <a:gd name="T110" fmla="*/ 6 w 14"/>
                <a:gd name="T111" fmla="*/ 17 h 18"/>
                <a:gd name="T112" fmla="*/ 6 w 14"/>
                <a:gd name="T113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" h="18">
                  <a:moveTo>
                    <a:pt x="6" y="16"/>
                  </a:moveTo>
                  <a:cubicBezTo>
                    <a:pt x="6" y="16"/>
                    <a:pt x="6" y="15"/>
                    <a:pt x="6" y="15"/>
                  </a:cubicBezTo>
                  <a:cubicBezTo>
                    <a:pt x="6" y="15"/>
                    <a:pt x="6" y="14"/>
                    <a:pt x="6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10" y="13"/>
                  </a:cubicBezTo>
                  <a:cubicBezTo>
                    <a:pt x="10" y="13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4"/>
                    <a:pt x="11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4"/>
                    <a:pt x="13" y="14"/>
                    <a:pt x="13" y="13"/>
                  </a:cubicBezTo>
                  <a:cubicBezTo>
                    <a:pt x="13" y="13"/>
                    <a:pt x="13" y="12"/>
                    <a:pt x="13" y="12"/>
                  </a:cubicBezTo>
                  <a:cubicBezTo>
                    <a:pt x="13" y="11"/>
                    <a:pt x="13" y="10"/>
                    <a:pt x="13" y="10"/>
                  </a:cubicBezTo>
                  <a:cubicBezTo>
                    <a:pt x="13" y="9"/>
                    <a:pt x="13" y="9"/>
                    <a:pt x="13" y="8"/>
                  </a:cubicBezTo>
                  <a:cubicBezTo>
                    <a:pt x="12" y="8"/>
                    <a:pt x="12" y="8"/>
                    <a:pt x="12" y="7"/>
                  </a:cubicBezTo>
                  <a:cubicBezTo>
                    <a:pt x="12" y="7"/>
                    <a:pt x="12" y="6"/>
                    <a:pt x="12" y="6"/>
                  </a:cubicBezTo>
                  <a:cubicBezTo>
                    <a:pt x="12" y="6"/>
                    <a:pt x="13" y="6"/>
                    <a:pt x="13" y="6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2" y="3"/>
                  </a:cubicBezTo>
                  <a:cubicBezTo>
                    <a:pt x="12" y="3"/>
                    <a:pt x="12" y="3"/>
                    <a:pt x="11" y="3"/>
                  </a:cubicBezTo>
                  <a:cubicBezTo>
                    <a:pt x="11" y="4"/>
                    <a:pt x="11" y="4"/>
                    <a:pt x="10" y="4"/>
                  </a:cubicBezTo>
                  <a:cubicBezTo>
                    <a:pt x="10" y="4"/>
                    <a:pt x="10" y="4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0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5" y="4"/>
                    <a:pt x="6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7"/>
                    <a:pt x="0" y="8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2" y="14"/>
                  </a:cubicBezTo>
                  <a:cubicBezTo>
                    <a:pt x="2" y="15"/>
                    <a:pt x="2" y="15"/>
                    <a:pt x="3" y="16"/>
                  </a:cubicBezTo>
                  <a:cubicBezTo>
                    <a:pt x="3" y="16"/>
                    <a:pt x="3" y="16"/>
                    <a:pt x="3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8"/>
                    <a:pt x="4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6"/>
                    <a:pt x="6" y="16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37" name="Freeform 24">
              <a:extLst>
                <a:ext uri="{FF2B5EF4-FFF2-40B4-BE49-F238E27FC236}">
                  <a16:creationId xmlns:a16="http://schemas.microsoft.com/office/drawing/2014/main" id="{E8C46F30-8ABE-1C66-2D4A-DDA82DCE8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6633" y="3547085"/>
              <a:ext cx="107303" cy="123911"/>
            </a:xfrm>
            <a:custGeom>
              <a:avLst/>
              <a:gdLst>
                <a:gd name="T0" fmla="*/ 9 w 10"/>
                <a:gd name="T1" fmla="*/ 8 h 13"/>
                <a:gd name="T2" fmla="*/ 9 w 10"/>
                <a:gd name="T3" fmla="*/ 7 h 13"/>
                <a:gd name="T4" fmla="*/ 8 w 10"/>
                <a:gd name="T5" fmla="*/ 7 h 13"/>
                <a:gd name="T6" fmla="*/ 7 w 10"/>
                <a:gd name="T7" fmla="*/ 6 h 13"/>
                <a:gd name="T8" fmla="*/ 8 w 10"/>
                <a:gd name="T9" fmla="*/ 5 h 13"/>
                <a:gd name="T10" fmla="*/ 8 w 10"/>
                <a:gd name="T11" fmla="*/ 4 h 13"/>
                <a:gd name="T12" fmla="*/ 8 w 10"/>
                <a:gd name="T13" fmla="*/ 4 h 13"/>
                <a:gd name="T14" fmla="*/ 9 w 10"/>
                <a:gd name="T15" fmla="*/ 3 h 13"/>
                <a:gd name="T16" fmla="*/ 8 w 10"/>
                <a:gd name="T17" fmla="*/ 3 h 13"/>
                <a:gd name="T18" fmla="*/ 7 w 10"/>
                <a:gd name="T19" fmla="*/ 3 h 13"/>
                <a:gd name="T20" fmla="*/ 6 w 10"/>
                <a:gd name="T21" fmla="*/ 4 h 13"/>
                <a:gd name="T22" fmla="*/ 5 w 10"/>
                <a:gd name="T23" fmla="*/ 4 h 13"/>
                <a:gd name="T24" fmla="*/ 5 w 10"/>
                <a:gd name="T25" fmla="*/ 3 h 13"/>
                <a:gd name="T26" fmla="*/ 5 w 10"/>
                <a:gd name="T27" fmla="*/ 1 h 13"/>
                <a:gd name="T28" fmla="*/ 5 w 10"/>
                <a:gd name="T29" fmla="*/ 1 h 13"/>
                <a:gd name="T30" fmla="*/ 3 w 10"/>
                <a:gd name="T31" fmla="*/ 1 h 13"/>
                <a:gd name="T32" fmla="*/ 3 w 10"/>
                <a:gd name="T33" fmla="*/ 1 h 13"/>
                <a:gd name="T34" fmla="*/ 3 w 10"/>
                <a:gd name="T35" fmla="*/ 1 h 13"/>
                <a:gd name="T36" fmla="*/ 3 w 10"/>
                <a:gd name="T37" fmla="*/ 2 h 13"/>
                <a:gd name="T38" fmla="*/ 2 w 10"/>
                <a:gd name="T39" fmla="*/ 3 h 13"/>
                <a:gd name="T40" fmla="*/ 1 w 10"/>
                <a:gd name="T41" fmla="*/ 4 h 13"/>
                <a:gd name="T42" fmla="*/ 1 w 10"/>
                <a:gd name="T43" fmla="*/ 5 h 13"/>
                <a:gd name="T44" fmla="*/ 0 w 10"/>
                <a:gd name="T45" fmla="*/ 6 h 13"/>
                <a:gd name="T46" fmla="*/ 0 w 10"/>
                <a:gd name="T47" fmla="*/ 6 h 13"/>
                <a:gd name="T48" fmla="*/ 1 w 10"/>
                <a:gd name="T49" fmla="*/ 7 h 13"/>
                <a:gd name="T50" fmla="*/ 1 w 10"/>
                <a:gd name="T51" fmla="*/ 7 h 13"/>
                <a:gd name="T52" fmla="*/ 2 w 10"/>
                <a:gd name="T53" fmla="*/ 8 h 13"/>
                <a:gd name="T54" fmla="*/ 3 w 10"/>
                <a:gd name="T55" fmla="*/ 8 h 13"/>
                <a:gd name="T56" fmla="*/ 4 w 10"/>
                <a:gd name="T57" fmla="*/ 9 h 13"/>
                <a:gd name="T58" fmla="*/ 5 w 10"/>
                <a:gd name="T59" fmla="*/ 10 h 13"/>
                <a:gd name="T60" fmla="*/ 5 w 10"/>
                <a:gd name="T61" fmla="*/ 11 h 13"/>
                <a:gd name="T62" fmla="*/ 7 w 10"/>
                <a:gd name="T63" fmla="*/ 11 h 13"/>
                <a:gd name="T64" fmla="*/ 7 w 10"/>
                <a:gd name="T65" fmla="*/ 12 h 13"/>
                <a:gd name="T66" fmla="*/ 8 w 10"/>
                <a:gd name="T67" fmla="*/ 12 h 13"/>
                <a:gd name="T68" fmla="*/ 9 w 10"/>
                <a:gd name="T69" fmla="*/ 13 h 13"/>
                <a:gd name="T70" fmla="*/ 10 w 10"/>
                <a:gd name="T71" fmla="*/ 13 h 13"/>
                <a:gd name="T72" fmla="*/ 10 w 10"/>
                <a:gd name="T73" fmla="*/ 13 h 13"/>
                <a:gd name="T74" fmla="*/ 10 w 10"/>
                <a:gd name="T75" fmla="*/ 11 h 13"/>
                <a:gd name="T76" fmla="*/ 10 w 10"/>
                <a:gd name="T77" fmla="*/ 10 h 13"/>
                <a:gd name="T78" fmla="*/ 10 w 10"/>
                <a:gd name="T79" fmla="*/ 9 h 13"/>
                <a:gd name="T80" fmla="*/ 9 w 10"/>
                <a:gd name="T81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" h="13">
                  <a:moveTo>
                    <a:pt x="9" y="8"/>
                  </a:moveTo>
                  <a:cubicBezTo>
                    <a:pt x="9" y="8"/>
                    <a:pt x="10" y="7"/>
                    <a:pt x="9" y="7"/>
                  </a:cubicBezTo>
                  <a:cubicBezTo>
                    <a:pt x="9" y="7"/>
                    <a:pt x="8" y="7"/>
                    <a:pt x="8" y="7"/>
                  </a:cubicBezTo>
                  <a:cubicBezTo>
                    <a:pt x="8" y="7"/>
                    <a:pt x="7" y="7"/>
                    <a:pt x="7" y="6"/>
                  </a:cubicBezTo>
                  <a:cubicBezTo>
                    <a:pt x="7" y="6"/>
                    <a:pt x="8" y="6"/>
                    <a:pt x="8" y="5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7" y="3"/>
                    <a:pt x="7" y="4"/>
                    <a:pt x="6" y="4"/>
                  </a:cubicBezTo>
                  <a:cubicBezTo>
                    <a:pt x="6" y="5"/>
                    <a:pt x="6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5" y="9"/>
                    <a:pt x="5" y="9"/>
                    <a:pt x="5" y="10"/>
                  </a:cubicBezTo>
                  <a:cubicBezTo>
                    <a:pt x="5" y="10"/>
                    <a:pt x="5" y="11"/>
                    <a:pt x="5" y="11"/>
                  </a:cubicBezTo>
                  <a:cubicBezTo>
                    <a:pt x="6" y="11"/>
                    <a:pt x="6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8" y="12"/>
                    <a:pt x="8" y="12"/>
                  </a:cubicBezTo>
                  <a:cubicBezTo>
                    <a:pt x="9" y="12"/>
                    <a:pt x="9" y="13"/>
                    <a:pt x="9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2"/>
                    <a:pt x="10" y="12"/>
                    <a:pt x="10" y="11"/>
                  </a:cubicBezTo>
                  <a:cubicBezTo>
                    <a:pt x="10" y="11"/>
                    <a:pt x="10" y="11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10" y="8"/>
                    <a:pt x="10" y="8"/>
                    <a:pt x="9" y="8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38" name="Freeform 25">
              <a:extLst>
                <a:ext uri="{FF2B5EF4-FFF2-40B4-BE49-F238E27FC236}">
                  <a16:creationId xmlns:a16="http://schemas.microsoft.com/office/drawing/2014/main" id="{FD2B0CF7-A624-2317-BB5B-865872C15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7587" y="3377230"/>
              <a:ext cx="214605" cy="151757"/>
            </a:xfrm>
            <a:custGeom>
              <a:avLst/>
              <a:gdLst>
                <a:gd name="T0" fmla="*/ 20 w 20"/>
                <a:gd name="T1" fmla="*/ 7 h 16"/>
                <a:gd name="T2" fmla="*/ 19 w 20"/>
                <a:gd name="T3" fmla="*/ 7 h 16"/>
                <a:gd name="T4" fmla="*/ 17 w 20"/>
                <a:gd name="T5" fmla="*/ 7 h 16"/>
                <a:gd name="T6" fmla="*/ 17 w 20"/>
                <a:gd name="T7" fmla="*/ 6 h 16"/>
                <a:gd name="T8" fmla="*/ 17 w 20"/>
                <a:gd name="T9" fmla="*/ 5 h 16"/>
                <a:gd name="T10" fmla="*/ 17 w 20"/>
                <a:gd name="T11" fmla="*/ 4 h 16"/>
                <a:gd name="T12" fmla="*/ 16 w 20"/>
                <a:gd name="T13" fmla="*/ 3 h 16"/>
                <a:gd name="T14" fmla="*/ 15 w 20"/>
                <a:gd name="T15" fmla="*/ 2 h 16"/>
                <a:gd name="T16" fmla="*/ 15 w 20"/>
                <a:gd name="T17" fmla="*/ 1 h 16"/>
                <a:gd name="T18" fmla="*/ 15 w 20"/>
                <a:gd name="T19" fmla="*/ 1 h 16"/>
                <a:gd name="T20" fmla="*/ 14 w 20"/>
                <a:gd name="T21" fmla="*/ 0 h 16"/>
                <a:gd name="T22" fmla="*/ 13 w 20"/>
                <a:gd name="T23" fmla="*/ 0 h 16"/>
                <a:gd name="T24" fmla="*/ 12 w 20"/>
                <a:gd name="T25" fmla="*/ 1 h 16"/>
                <a:gd name="T26" fmla="*/ 11 w 20"/>
                <a:gd name="T27" fmla="*/ 1 h 16"/>
                <a:gd name="T28" fmla="*/ 11 w 20"/>
                <a:gd name="T29" fmla="*/ 2 h 16"/>
                <a:gd name="T30" fmla="*/ 10 w 20"/>
                <a:gd name="T31" fmla="*/ 2 h 16"/>
                <a:gd name="T32" fmla="*/ 9 w 20"/>
                <a:gd name="T33" fmla="*/ 3 h 16"/>
                <a:gd name="T34" fmla="*/ 8 w 20"/>
                <a:gd name="T35" fmla="*/ 4 h 16"/>
                <a:gd name="T36" fmla="*/ 7 w 20"/>
                <a:gd name="T37" fmla="*/ 4 h 16"/>
                <a:gd name="T38" fmla="*/ 5 w 20"/>
                <a:gd name="T39" fmla="*/ 4 h 16"/>
                <a:gd name="T40" fmla="*/ 4 w 20"/>
                <a:gd name="T41" fmla="*/ 5 h 16"/>
                <a:gd name="T42" fmla="*/ 3 w 20"/>
                <a:gd name="T43" fmla="*/ 6 h 16"/>
                <a:gd name="T44" fmla="*/ 3 w 20"/>
                <a:gd name="T45" fmla="*/ 8 h 16"/>
                <a:gd name="T46" fmla="*/ 3 w 20"/>
                <a:gd name="T47" fmla="*/ 9 h 16"/>
                <a:gd name="T48" fmla="*/ 2 w 20"/>
                <a:gd name="T49" fmla="*/ 9 h 16"/>
                <a:gd name="T50" fmla="*/ 1 w 20"/>
                <a:gd name="T51" fmla="*/ 10 h 16"/>
                <a:gd name="T52" fmla="*/ 1 w 20"/>
                <a:gd name="T53" fmla="*/ 11 h 16"/>
                <a:gd name="T54" fmla="*/ 1 w 20"/>
                <a:gd name="T55" fmla="*/ 12 h 16"/>
                <a:gd name="T56" fmla="*/ 0 w 20"/>
                <a:gd name="T57" fmla="*/ 14 h 16"/>
                <a:gd name="T58" fmla="*/ 0 w 20"/>
                <a:gd name="T59" fmla="*/ 14 h 16"/>
                <a:gd name="T60" fmla="*/ 1 w 20"/>
                <a:gd name="T61" fmla="*/ 14 h 16"/>
                <a:gd name="T62" fmla="*/ 2 w 20"/>
                <a:gd name="T63" fmla="*/ 15 h 16"/>
                <a:gd name="T64" fmla="*/ 3 w 20"/>
                <a:gd name="T65" fmla="*/ 16 h 16"/>
                <a:gd name="T66" fmla="*/ 4 w 20"/>
                <a:gd name="T67" fmla="*/ 15 h 16"/>
                <a:gd name="T68" fmla="*/ 4 w 20"/>
                <a:gd name="T69" fmla="*/ 15 h 16"/>
                <a:gd name="T70" fmla="*/ 6 w 20"/>
                <a:gd name="T71" fmla="*/ 15 h 16"/>
                <a:gd name="T72" fmla="*/ 7 w 20"/>
                <a:gd name="T73" fmla="*/ 16 h 16"/>
                <a:gd name="T74" fmla="*/ 7 w 20"/>
                <a:gd name="T75" fmla="*/ 15 h 16"/>
                <a:gd name="T76" fmla="*/ 7 w 20"/>
                <a:gd name="T77" fmla="*/ 14 h 16"/>
                <a:gd name="T78" fmla="*/ 7 w 20"/>
                <a:gd name="T79" fmla="*/ 13 h 16"/>
                <a:gd name="T80" fmla="*/ 8 w 20"/>
                <a:gd name="T81" fmla="*/ 12 h 16"/>
                <a:gd name="T82" fmla="*/ 9 w 20"/>
                <a:gd name="T83" fmla="*/ 12 h 16"/>
                <a:gd name="T84" fmla="*/ 11 w 20"/>
                <a:gd name="T85" fmla="*/ 12 h 16"/>
                <a:gd name="T86" fmla="*/ 12 w 20"/>
                <a:gd name="T87" fmla="*/ 12 h 16"/>
                <a:gd name="T88" fmla="*/ 13 w 20"/>
                <a:gd name="T89" fmla="*/ 12 h 16"/>
                <a:gd name="T90" fmla="*/ 13 w 20"/>
                <a:gd name="T91" fmla="*/ 11 h 16"/>
                <a:gd name="T92" fmla="*/ 15 w 20"/>
                <a:gd name="T93" fmla="*/ 12 h 16"/>
                <a:gd name="T94" fmla="*/ 16 w 20"/>
                <a:gd name="T95" fmla="*/ 12 h 16"/>
                <a:gd name="T96" fmla="*/ 17 w 20"/>
                <a:gd name="T97" fmla="*/ 12 h 16"/>
                <a:gd name="T98" fmla="*/ 17 w 20"/>
                <a:gd name="T99" fmla="*/ 12 h 16"/>
                <a:gd name="T100" fmla="*/ 17 w 20"/>
                <a:gd name="T101" fmla="*/ 11 h 16"/>
                <a:gd name="T102" fmla="*/ 18 w 20"/>
                <a:gd name="T103" fmla="*/ 11 h 16"/>
                <a:gd name="T104" fmla="*/ 19 w 20"/>
                <a:gd name="T105" fmla="*/ 11 h 16"/>
                <a:gd name="T106" fmla="*/ 20 w 20"/>
                <a:gd name="T107" fmla="*/ 10 h 16"/>
                <a:gd name="T108" fmla="*/ 20 w 20"/>
                <a:gd name="T109" fmla="*/ 8 h 16"/>
                <a:gd name="T110" fmla="*/ 20 w 20"/>
                <a:gd name="T111" fmla="*/ 8 h 16"/>
                <a:gd name="T112" fmla="*/ 20 w 20"/>
                <a:gd name="T113" fmla="*/ 7 h 16"/>
                <a:gd name="T114" fmla="*/ 20 w 20"/>
                <a:gd name="T11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" h="16">
                  <a:moveTo>
                    <a:pt x="20" y="7"/>
                  </a:moveTo>
                  <a:cubicBezTo>
                    <a:pt x="19" y="7"/>
                    <a:pt x="19" y="7"/>
                    <a:pt x="19" y="7"/>
                  </a:cubicBezTo>
                  <a:cubicBezTo>
                    <a:pt x="18" y="7"/>
                    <a:pt x="18" y="7"/>
                    <a:pt x="17" y="7"/>
                  </a:cubicBezTo>
                  <a:cubicBezTo>
                    <a:pt x="17" y="7"/>
                    <a:pt x="17" y="6"/>
                    <a:pt x="17" y="6"/>
                  </a:cubicBezTo>
                  <a:cubicBezTo>
                    <a:pt x="17" y="5"/>
                    <a:pt x="18" y="5"/>
                    <a:pt x="17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6" y="3"/>
                  </a:cubicBezTo>
                  <a:cubicBezTo>
                    <a:pt x="15" y="3"/>
                    <a:pt x="15" y="2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4" y="1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6" y="4"/>
                    <a:pt x="6" y="4"/>
                    <a:pt x="5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1" y="10"/>
                    <a:pt x="1" y="11"/>
                    <a:pt x="1" y="11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5"/>
                    <a:pt x="1" y="15"/>
                    <a:pt x="2" y="15"/>
                  </a:cubicBezTo>
                  <a:cubicBezTo>
                    <a:pt x="2" y="16"/>
                    <a:pt x="2" y="16"/>
                    <a:pt x="3" y="16"/>
                  </a:cubicBezTo>
                  <a:cubicBezTo>
                    <a:pt x="3" y="16"/>
                    <a:pt x="3" y="16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6" y="15"/>
                    <a:pt x="6" y="16"/>
                    <a:pt x="7" y="1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5"/>
                    <a:pt x="7" y="14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2"/>
                    <a:pt x="7" y="12"/>
                    <a:pt x="8" y="12"/>
                  </a:cubicBezTo>
                  <a:cubicBezTo>
                    <a:pt x="8" y="11"/>
                    <a:pt x="9" y="12"/>
                    <a:pt x="9" y="12"/>
                  </a:cubicBezTo>
                  <a:cubicBezTo>
                    <a:pt x="10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3" y="12"/>
                  </a:cubicBezTo>
                  <a:cubicBezTo>
                    <a:pt x="13" y="12"/>
                    <a:pt x="13" y="12"/>
                    <a:pt x="13" y="11"/>
                  </a:cubicBezTo>
                  <a:cubicBezTo>
                    <a:pt x="14" y="11"/>
                    <a:pt x="14" y="12"/>
                    <a:pt x="15" y="12"/>
                  </a:cubicBezTo>
                  <a:cubicBezTo>
                    <a:pt x="15" y="12"/>
                    <a:pt x="15" y="12"/>
                    <a:pt x="16" y="12"/>
                  </a:cubicBezTo>
                  <a:cubicBezTo>
                    <a:pt x="16" y="12"/>
                    <a:pt x="16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9"/>
                    <a:pt x="20" y="9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39" name="Freeform 26">
              <a:extLst>
                <a:ext uri="{FF2B5EF4-FFF2-40B4-BE49-F238E27FC236}">
                  <a16:creationId xmlns:a16="http://schemas.microsoft.com/office/drawing/2014/main" id="{8EF44F08-5D56-C530-794B-40C838287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6429" y="4049690"/>
              <a:ext cx="86789" cy="180994"/>
            </a:xfrm>
            <a:custGeom>
              <a:avLst/>
              <a:gdLst>
                <a:gd name="T0" fmla="*/ 7 w 8"/>
                <a:gd name="T1" fmla="*/ 14 h 19"/>
                <a:gd name="T2" fmla="*/ 7 w 8"/>
                <a:gd name="T3" fmla="*/ 13 h 19"/>
                <a:gd name="T4" fmla="*/ 7 w 8"/>
                <a:gd name="T5" fmla="*/ 13 h 19"/>
                <a:gd name="T6" fmla="*/ 6 w 8"/>
                <a:gd name="T7" fmla="*/ 12 h 19"/>
                <a:gd name="T8" fmla="*/ 6 w 8"/>
                <a:gd name="T9" fmla="*/ 12 h 19"/>
                <a:gd name="T10" fmla="*/ 6 w 8"/>
                <a:gd name="T11" fmla="*/ 11 h 19"/>
                <a:gd name="T12" fmla="*/ 6 w 8"/>
                <a:gd name="T13" fmla="*/ 10 h 19"/>
                <a:gd name="T14" fmla="*/ 5 w 8"/>
                <a:gd name="T15" fmla="*/ 9 h 19"/>
                <a:gd name="T16" fmla="*/ 5 w 8"/>
                <a:gd name="T17" fmla="*/ 7 h 19"/>
                <a:gd name="T18" fmla="*/ 6 w 8"/>
                <a:gd name="T19" fmla="*/ 7 h 19"/>
                <a:gd name="T20" fmla="*/ 6 w 8"/>
                <a:gd name="T21" fmla="*/ 6 h 19"/>
                <a:gd name="T22" fmla="*/ 6 w 8"/>
                <a:gd name="T23" fmla="*/ 6 h 19"/>
                <a:gd name="T24" fmla="*/ 6 w 8"/>
                <a:gd name="T25" fmla="*/ 5 h 19"/>
                <a:gd name="T26" fmla="*/ 6 w 8"/>
                <a:gd name="T27" fmla="*/ 5 h 19"/>
                <a:gd name="T28" fmla="*/ 5 w 8"/>
                <a:gd name="T29" fmla="*/ 3 h 19"/>
                <a:gd name="T30" fmla="*/ 5 w 8"/>
                <a:gd name="T31" fmla="*/ 2 h 19"/>
                <a:gd name="T32" fmla="*/ 5 w 8"/>
                <a:gd name="T33" fmla="*/ 1 h 19"/>
                <a:gd name="T34" fmla="*/ 4 w 8"/>
                <a:gd name="T35" fmla="*/ 1 h 19"/>
                <a:gd name="T36" fmla="*/ 3 w 8"/>
                <a:gd name="T37" fmla="*/ 0 h 19"/>
                <a:gd name="T38" fmla="*/ 2 w 8"/>
                <a:gd name="T39" fmla="*/ 0 h 19"/>
                <a:gd name="T40" fmla="*/ 1 w 8"/>
                <a:gd name="T41" fmla="*/ 0 h 19"/>
                <a:gd name="T42" fmla="*/ 1 w 8"/>
                <a:gd name="T43" fmla="*/ 0 h 19"/>
                <a:gd name="T44" fmla="*/ 1 w 8"/>
                <a:gd name="T45" fmla="*/ 0 h 19"/>
                <a:gd name="T46" fmla="*/ 2 w 8"/>
                <a:gd name="T47" fmla="*/ 1 h 19"/>
                <a:gd name="T48" fmla="*/ 2 w 8"/>
                <a:gd name="T49" fmla="*/ 2 h 19"/>
                <a:gd name="T50" fmla="*/ 3 w 8"/>
                <a:gd name="T51" fmla="*/ 3 h 19"/>
                <a:gd name="T52" fmla="*/ 2 w 8"/>
                <a:gd name="T53" fmla="*/ 4 h 19"/>
                <a:gd name="T54" fmla="*/ 2 w 8"/>
                <a:gd name="T55" fmla="*/ 5 h 19"/>
                <a:gd name="T56" fmla="*/ 1 w 8"/>
                <a:gd name="T57" fmla="*/ 6 h 19"/>
                <a:gd name="T58" fmla="*/ 2 w 8"/>
                <a:gd name="T59" fmla="*/ 6 h 19"/>
                <a:gd name="T60" fmla="*/ 2 w 8"/>
                <a:gd name="T61" fmla="*/ 7 h 19"/>
                <a:gd name="T62" fmla="*/ 2 w 8"/>
                <a:gd name="T63" fmla="*/ 8 h 19"/>
                <a:gd name="T64" fmla="*/ 2 w 8"/>
                <a:gd name="T65" fmla="*/ 9 h 19"/>
                <a:gd name="T66" fmla="*/ 1 w 8"/>
                <a:gd name="T67" fmla="*/ 9 h 19"/>
                <a:gd name="T68" fmla="*/ 1 w 8"/>
                <a:gd name="T69" fmla="*/ 10 h 19"/>
                <a:gd name="T70" fmla="*/ 0 w 8"/>
                <a:gd name="T71" fmla="*/ 11 h 19"/>
                <a:gd name="T72" fmla="*/ 0 w 8"/>
                <a:gd name="T73" fmla="*/ 12 h 19"/>
                <a:gd name="T74" fmla="*/ 1 w 8"/>
                <a:gd name="T75" fmla="*/ 13 h 19"/>
                <a:gd name="T76" fmla="*/ 1 w 8"/>
                <a:gd name="T77" fmla="*/ 13 h 19"/>
                <a:gd name="T78" fmla="*/ 1 w 8"/>
                <a:gd name="T79" fmla="*/ 13 h 19"/>
                <a:gd name="T80" fmla="*/ 2 w 8"/>
                <a:gd name="T81" fmla="*/ 14 h 19"/>
                <a:gd name="T82" fmla="*/ 2 w 8"/>
                <a:gd name="T83" fmla="*/ 15 h 19"/>
                <a:gd name="T84" fmla="*/ 3 w 8"/>
                <a:gd name="T85" fmla="*/ 15 h 19"/>
                <a:gd name="T86" fmla="*/ 4 w 8"/>
                <a:gd name="T87" fmla="*/ 15 h 19"/>
                <a:gd name="T88" fmla="*/ 5 w 8"/>
                <a:gd name="T89" fmla="*/ 16 h 19"/>
                <a:gd name="T90" fmla="*/ 5 w 8"/>
                <a:gd name="T91" fmla="*/ 17 h 19"/>
                <a:gd name="T92" fmla="*/ 4 w 8"/>
                <a:gd name="T93" fmla="*/ 18 h 19"/>
                <a:gd name="T94" fmla="*/ 5 w 8"/>
                <a:gd name="T95" fmla="*/ 19 h 19"/>
                <a:gd name="T96" fmla="*/ 6 w 8"/>
                <a:gd name="T97" fmla="*/ 19 h 19"/>
                <a:gd name="T98" fmla="*/ 7 w 8"/>
                <a:gd name="T99" fmla="*/ 18 h 19"/>
                <a:gd name="T100" fmla="*/ 8 w 8"/>
                <a:gd name="T101" fmla="*/ 17 h 19"/>
                <a:gd name="T102" fmla="*/ 8 w 8"/>
                <a:gd name="T103" fmla="*/ 15 h 19"/>
                <a:gd name="T104" fmla="*/ 7 w 8"/>
                <a:gd name="T105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" h="19">
                  <a:moveTo>
                    <a:pt x="7" y="14"/>
                  </a:moveTo>
                  <a:cubicBezTo>
                    <a:pt x="7" y="14"/>
                    <a:pt x="7" y="14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6" y="4"/>
                    <a:pt x="5" y="3"/>
                  </a:cubicBezTo>
                  <a:cubicBezTo>
                    <a:pt x="5" y="3"/>
                    <a:pt x="6" y="3"/>
                    <a:pt x="5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4"/>
                    <a:pt x="2" y="3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1" y="9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1"/>
                    <a:pt x="1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3"/>
                    <a:pt x="1" y="14"/>
                    <a:pt x="2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2" y="15"/>
                    <a:pt x="3" y="15"/>
                    <a:pt x="3" y="15"/>
                  </a:cubicBezTo>
                  <a:cubicBezTo>
                    <a:pt x="3" y="15"/>
                    <a:pt x="4" y="15"/>
                    <a:pt x="4" y="15"/>
                  </a:cubicBezTo>
                  <a:cubicBezTo>
                    <a:pt x="4" y="15"/>
                    <a:pt x="5" y="15"/>
                    <a:pt x="5" y="16"/>
                  </a:cubicBezTo>
                  <a:cubicBezTo>
                    <a:pt x="5" y="16"/>
                    <a:pt x="5" y="17"/>
                    <a:pt x="5" y="17"/>
                  </a:cubicBezTo>
                  <a:cubicBezTo>
                    <a:pt x="5" y="18"/>
                    <a:pt x="4" y="18"/>
                    <a:pt x="4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19"/>
                    <a:pt x="7" y="18"/>
                    <a:pt x="7" y="18"/>
                  </a:cubicBezTo>
                  <a:cubicBezTo>
                    <a:pt x="8" y="18"/>
                    <a:pt x="8" y="17"/>
                    <a:pt x="8" y="17"/>
                  </a:cubicBezTo>
                  <a:cubicBezTo>
                    <a:pt x="8" y="16"/>
                    <a:pt x="8" y="16"/>
                    <a:pt x="8" y="15"/>
                  </a:cubicBezTo>
                  <a:cubicBezTo>
                    <a:pt x="8" y="15"/>
                    <a:pt x="8" y="15"/>
                    <a:pt x="7" y="14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40" name="Freeform 27">
              <a:extLst>
                <a:ext uri="{FF2B5EF4-FFF2-40B4-BE49-F238E27FC236}">
                  <a16:creationId xmlns:a16="http://schemas.microsoft.com/office/drawing/2014/main" id="{F7F06260-A549-7D9A-200F-ED199A7F4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8357" y="4248783"/>
              <a:ext cx="353467" cy="332750"/>
            </a:xfrm>
            <a:custGeom>
              <a:avLst/>
              <a:gdLst>
                <a:gd name="T0" fmla="*/ 30 w 33"/>
                <a:gd name="T1" fmla="*/ 2 h 35"/>
                <a:gd name="T2" fmla="*/ 29 w 33"/>
                <a:gd name="T3" fmla="*/ 2 h 35"/>
                <a:gd name="T4" fmla="*/ 27 w 33"/>
                <a:gd name="T5" fmla="*/ 3 h 35"/>
                <a:gd name="T6" fmla="*/ 24 w 33"/>
                <a:gd name="T7" fmla="*/ 3 h 35"/>
                <a:gd name="T8" fmla="*/ 22 w 33"/>
                <a:gd name="T9" fmla="*/ 3 h 35"/>
                <a:gd name="T10" fmla="*/ 18 w 33"/>
                <a:gd name="T11" fmla="*/ 3 h 35"/>
                <a:gd name="T12" fmla="*/ 17 w 33"/>
                <a:gd name="T13" fmla="*/ 2 h 35"/>
                <a:gd name="T14" fmla="*/ 13 w 33"/>
                <a:gd name="T15" fmla="*/ 2 h 35"/>
                <a:gd name="T16" fmla="*/ 10 w 33"/>
                <a:gd name="T17" fmla="*/ 1 h 35"/>
                <a:gd name="T18" fmla="*/ 6 w 33"/>
                <a:gd name="T19" fmla="*/ 2 h 35"/>
                <a:gd name="T20" fmla="*/ 4 w 33"/>
                <a:gd name="T21" fmla="*/ 1 h 35"/>
                <a:gd name="T22" fmla="*/ 2 w 33"/>
                <a:gd name="T23" fmla="*/ 1 h 35"/>
                <a:gd name="T24" fmla="*/ 0 w 33"/>
                <a:gd name="T25" fmla="*/ 1 h 35"/>
                <a:gd name="T26" fmla="*/ 0 w 33"/>
                <a:gd name="T27" fmla="*/ 3 h 35"/>
                <a:gd name="T28" fmla="*/ 2 w 33"/>
                <a:gd name="T29" fmla="*/ 5 h 35"/>
                <a:gd name="T30" fmla="*/ 3 w 33"/>
                <a:gd name="T31" fmla="*/ 8 h 35"/>
                <a:gd name="T32" fmla="*/ 3 w 33"/>
                <a:gd name="T33" fmla="*/ 9 h 35"/>
                <a:gd name="T34" fmla="*/ 4 w 33"/>
                <a:gd name="T35" fmla="*/ 10 h 35"/>
                <a:gd name="T36" fmla="*/ 4 w 33"/>
                <a:gd name="T37" fmla="*/ 13 h 35"/>
                <a:gd name="T38" fmla="*/ 6 w 33"/>
                <a:gd name="T39" fmla="*/ 15 h 35"/>
                <a:gd name="T40" fmla="*/ 7 w 33"/>
                <a:gd name="T41" fmla="*/ 17 h 35"/>
                <a:gd name="T42" fmla="*/ 7 w 33"/>
                <a:gd name="T43" fmla="*/ 21 h 35"/>
                <a:gd name="T44" fmla="*/ 8 w 33"/>
                <a:gd name="T45" fmla="*/ 24 h 35"/>
                <a:gd name="T46" fmla="*/ 8 w 33"/>
                <a:gd name="T47" fmla="*/ 27 h 35"/>
                <a:gd name="T48" fmla="*/ 8 w 33"/>
                <a:gd name="T49" fmla="*/ 30 h 35"/>
                <a:gd name="T50" fmla="*/ 9 w 33"/>
                <a:gd name="T51" fmla="*/ 33 h 35"/>
                <a:gd name="T52" fmla="*/ 11 w 33"/>
                <a:gd name="T53" fmla="*/ 35 h 35"/>
                <a:gd name="T54" fmla="*/ 12 w 33"/>
                <a:gd name="T55" fmla="*/ 33 h 35"/>
                <a:gd name="T56" fmla="*/ 13 w 33"/>
                <a:gd name="T57" fmla="*/ 33 h 35"/>
                <a:gd name="T58" fmla="*/ 14 w 33"/>
                <a:gd name="T59" fmla="*/ 35 h 35"/>
                <a:gd name="T60" fmla="*/ 16 w 33"/>
                <a:gd name="T61" fmla="*/ 35 h 35"/>
                <a:gd name="T62" fmla="*/ 18 w 33"/>
                <a:gd name="T63" fmla="*/ 34 h 35"/>
                <a:gd name="T64" fmla="*/ 20 w 33"/>
                <a:gd name="T65" fmla="*/ 34 h 35"/>
                <a:gd name="T66" fmla="*/ 20 w 33"/>
                <a:gd name="T67" fmla="*/ 23 h 35"/>
                <a:gd name="T68" fmla="*/ 23 w 33"/>
                <a:gd name="T69" fmla="*/ 15 h 35"/>
                <a:gd name="T70" fmla="*/ 23 w 33"/>
                <a:gd name="T71" fmla="*/ 7 h 35"/>
                <a:gd name="T72" fmla="*/ 23 w 33"/>
                <a:gd name="T73" fmla="*/ 5 h 35"/>
                <a:gd name="T74" fmla="*/ 25 w 33"/>
                <a:gd name="T75" fmla="*/ 4 h 35"/>
                <a:gd name="T76" fmla="*/ 28 w 33"/>
                <a:gd name="T77" fmla="*/ 4 h 35"/>
                <a:gd name="T78" fmla="*/ 29 w 33"/>
                <a:gd name="T79" fmla="*/ 4 h 35"/>
                <a:gd name="T80" fmla="*/ 31 w 33"/>
                <a:gd name="T81" fmla="*/ 4 h 35"/>
                <a:gd name="T82" fmla="*/ 32 w 33"/>
                <a:gd name="T83" fmla="*/ 3 h 35"/>
                <a:gd name="T84" fmla="*/ 33 w 33"/>
                <a:gd name="T85" fmla="*/ 3 h 35"/>
                <a:gd name="T86" fmla="*/ 31 w 33"/>
                <a:gd name="T87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3" h="35">
                  <a:moveTo>
                    <a:pt x="31" y="2"/>
                  </a:moveTo>
                  <a:cubicBezTo>
                    <a:pt x="30" y="2"/>
                    <a:pt x="30" y="2"/>
                    <a:pt x="30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8" y="2"/>
                    <a:pt x="28" y="2"/>
                    <a:pt x="28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6" y="3"/>
                    <a:pt x="25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3" y="3"/>
                    <a:pt x="23" y="4"/>
                    <a:pt x="23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3"/>
                    <a:pt x="21" y="3"/>
                    <a:pt x="20" y="3"/>
                  </a:cubicBezTo>
                  <a:cubicBezTo>
                    <a:pt x="19" y="3"/>
                    <a:pt x="19" y="3"/>
                    <a:pt x="18" y="3"/>
                  </a:cubicBezTo>
                  <a:cubicBezTo>
                    <a:pt x="18" y="3"/>
                    <a:pt x="18" y="3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4" y="1"/>
                    <a:pt x="14" y="2"/>
                    <a:pt x="13" y="2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1" y="1"/>
                    <a:pt x="10" y="1"/>
                    <a:pt x="10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7"/>
                    <a:pt x="2" y="8"/>
                    <a:pt x="3" y="8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9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2"/>
                  </a:cubicBezTo>
                  <a:cubicBezTo>
                    <a:pt x="4" y="12"/>
                    <a:pt x="4" y="12"/>
                    <a:pt x="4" y="13"/>
                  </a:cubicBezTo>
                  <a:cubicBezTo>
                    <a:pt x="5" y="13"/>
                    <a:pt x="5" y="14"/>
                    <a:pt x="5" y="14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6"/>
                    <a:pt x="7" y="16"/>
                    <a:pt x="7" y="16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9"/>
                  </a:cubicBezTo>
                  <a:cubicBezTo>
                    <a:pt x="7" y="20"/>
                    <a:pt x="7" y="20"/>
                    <a:pt x="7" y="21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3"/>
                    <a:pt x="8" y="23"/>
                    <a:pt x="8" y="24"/>
                  </a:cubicBezTo>
                  <a:cubicBezTo>
                    <a:pt x="8" y="24"/>
                    <a:pt x="7" y="24"/>
                    <a:pt x="7" y="25"/>
                  </a:cubicBezTo>
                  <a:cubicBezTo>
                    <a:pt x="7" y="26"/>
                    <a:pt x="8" y="26"/>
                    <a:pt x="8" y="27"/>
                  </a:cubicBezTo>
                  <a:cubicBezTo>
                    <a:pt x="8" y="27"/>
                    <a:pt x="8" y="28"/>
                    <a:pt x="8" y="28"/>
                  </a:cubicBezTo>
                  <a:cubicBezTo>
                    <a:pt x="8" y="29"/>
                    <a:pt x="8" y="29"/>
                    <a:pt x="8" y="30"/>
                  </a:cubicBezTo>
                  <a:cubicBezTo>
                    <a:pt x="8" y="30"/>
                    <a:pt x="8" y="31"/>
                    <a:pt x="9" y="31"/>
                  </a:cubicBezTo>
                  <a:cubicBezTo>
                    <a:pt x="9" y="32"/>
                    <a:pt x="9" y="32"/>
                    <a:pt x="9" y="33"/>
                  </a:cubicBezTo>
                  <a:cubicBezTo>
                    <a:pt x="10" y="33"/>
                    <a:pt x="10" y="33"/>
                    <a:pt x="10" y="34"/>
                  </a:cubicBezTo>
                  <a:cubicBezTo>
                    <a:pt x="10" y="34"/>
                    <a:pt x="11" y="34"/>
                    <a:pt x="11" y="35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4"/>
                    <a:pt x="12" y="34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4"/>
                  </a:cubicBezTo>
                  <a:cubicBezTo>
                    <a:pt x="13" y="34"/>
                    <a:pt x="13" y="34"/>
                    <a:pt x="14" y="35"/>
                  </a:cubicBezTo>
                  <a:cubicBezTo>
                    <a:pt x="14" y="35"/>
                    <a:pt x="14" y="35"/>
                    <a:pt x="15" y="35"/>
                  </a:cubicBezTo>
                  <a:cubicBezTo>
                    <a:pt x="15" y="35"/>
                    <a:pt x="16" y="35"/>
                    <a:pt x="16" y="35"/>
                  </a:cubicBezTo>
                  <a:cubicBezTo>
                    <a:pt x="16" y="35"/>
                    <a:pt x="17" y="35"/>
                    <a:pt x="17" y="35"/>
                  </a:cubicBezTo>
                  <a:cubicBezTo>
                    <a:pt x="17" y="35"/>
                    <a:pt x="17" y="35"/>
                    <a:pt x="18" y="34"/>
                  </a:cubicBezTo>
                  <a:cubicBezTo>
                    <a:pt x="18" y="34"/>
                    <a:pt x="18" y="34"/>
                    <a:pt x="19" y="34"/>
                  </a:cubicBezTo>
                  <a:cubicBezTo>
                    <a:pt x="19" y="34"/>
                    <a:pt x="19" y="34"/>
                    <a:pt x="20" y="34"/>
                  </a:cubicBezTo>
                  <a:cubicBezTo>
                    <a:pt x="20" y="30"/>
                    <a:pt x="20" y="27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8"/>
                    <a:pt x="23" y="7"/>
                    <a:pt x="23" y="7"/>
                  </a:cubicBezTo>
                  <a:cubicBezTo>
                    <a:pt x="23" y="6"/>
                    <a:pt x="23" y="6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4" y="4"/>
                    <a:pt x="24" y="4"/>
                    <a:pt x="25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4"/>
                    <a:pt x="27" y="4"/>
                    <a:pt x="28" y="4"/>
                  </a:cubicBezTo>
                  <a:cubicBezTo>
                    <a:pt x="28" y="4"/>
                    <a:pt x="28" y="3"/>
                    <a:pt x="28" y="3"/>
                  </a:cubicBezTo>
                  <a:cubicBezTo>
                    <a:pt x="29" y="3"/>
                    <a:pt x="29" y="4"/>
                    <a:pt x="29" y="4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4"/>
                    <a:pt x="31" y="4"/>
                  </a:cubicBezTo>
                  <a:cubicBezTo>
                    <a:pt x="31" y="4"/>
                    <a:pt x="31" y="4"/>
                    <a:pt x="32" y="4"/>
                  </a:cubicBezTo>
                  <a:cubicBezTo>
                    <a:pt x="32" y="4"/>
                    <a:pt x="32" y="4"/>
                    <a:pt x="32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2"/>
                    <a:pt x="32" y="2"/>
                  </a:cubicBezTo>
                  <a:cubicBezTo>
                    <a:pt x="32" y="2"/>
                    <a:pt x="31" y="2"/>
                    <a:pt x="31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41" name="Freeform 28">
              <a:extLst>
                <a:ext uri="{FF2B5EF4-FFF2-40B4-BE49-F238E27FC236}">
                  <a16:creationId xmlns:a16="http://schemas.microsoft.com/office/drawing/2014/main" id="{A6D250A6-5C85-53F6-0C04-D288AB4C1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2081" y="3462157"/>
              <a:ext cx="290348" cy="370341"/>
            </a:xfrm>
            <a:custGeom>
              <a:avLst/>
              <a:gdLst>
                <a:gd name="T0" fmla="*/ 26 w 27"/>
                <a:gd name="T1" fmla="*/ 1 h 39"/>
                <a:gd name="T2" fmla="*/ 24 w 27"/>
                <a:gd name="T3" fmla="*/ 1 h 39"/>
                <a:gd name="T4" fmla="*/ 22 w 27"/>
                <a:gd name="T5" fmla="*/ 2 h 39"/>
                <a:gd name="T6" fmla="*/ 20 w 27"/>
                <a:gd name="T7" fmla="*/ 2 h 39"/>
                <a:gd name="T8" fmla="*/ 18 w 27"/>
                <a:gd name="T9" fmla="*/ 3 h 39"/>
                <a:gd name="T10" fmla="*/ 16 w 27"/>
                <a:gd name="T11" fmla="*/ 4 h 39"/>
                <a:gd name="T12" fmla="*/ 13 w 27"/>
                <a:gd name="T13" fmla="*/ 4 h 39"/>
                <a:gd name="T14" fmla="*/ 11 w 27"/>
                <a:gd name="T15" fmla="*/ 5 h 39"/>
                <a:gd name="T16" fmla="*/ 8 w 27"/>
                <a:gd name="T17" fmla="*/ 5 h 39"/>
                <a:gd name="T18" fmla="*/ 7 w 27"/>
                <a:gd name="T19" fmla="*/ 2 h 39"/>
                <a:gd name="T20" fmla="*/ 6 w 27"/>
                <a:gd name="T21" fmla="*/ 3 h 39"/>
                <a:gd name="T22" fmla="*/ 5 w 27"/>
                <a:gd name="T23" fmla="*/ 4 h 39"/>
                <a:gd name="T24" fmla="*/ 6 w 27"/>
                <a:gd name="T25" fmla="*/ 6 h 39"/>
                <a:gd name="T26" fmla="*/ 7 w 27"/>
                <a:gd name="T27" fmla="*/ 9 h 39"/>
                <a:gd name="T28" fmla="*/ 10 w 27"/>
                <a:gd name="T29" fmla="*/ 10 h 39"/>
                <a:gd name="T30" fmla="*/ 14 w 27"/>
                <a:gd name="T31" fmla="*/ 11 h 39"/>
                <a:gd name="T32" fmla="*/ 15 w 27"/>
                <a:gd name="T33" fmla="*/ 12 h 39"/>
                <a:gd name="T34" fmla="*/ 18 w 27"/>
                <a:gd name="T35" fmla="*/ 12 h 39"/>
                <a:gd name="T36" fmla="*/ 18 w 27"/>
                <a:gd name="T37" fmla="*/ 12 h 39"/>
                <a:gd name="T38" fmla="*/ 17 w 27"/>
                <a:gd name="T39" fmla="*/ 14 h 39"/>
                <a:gd name="T40" fmla="*/ 15 w 27"/>
                <a:gd name="T41" fmla="*/ 16 h 39"/>
                <a:gd name="T42" fmla="*/ 13 w 27"/>
                <a:gd name="T43" fmla="*/ 18 h 39"/>
                <a:gd name="T44" fmla="*/ 12 w 27"/>
                <a:gd name="T45" fmla="*/ 20 h 39"/>
                <a:gd name="T46" fmla="*/ 11 w 27"/>
                <a:gd name="T47" fmla="*/ 21 h 39"/>
                <a:gd name="T48" fmla="*/ 8 w 27"/>
                <a:gd name="T49" fmla="*/ 20 h 39"/>
                <a:gd name="T50" fmla="*/ 7 w 27"/>
                <a:gd name="T51" fmla="*/ 21 h 39"/>
                <a:gd name="T52" fmla="*/ 5 w 27"/>
                <a:gd name="T53" fmla="*/ 23 h 39"/>
                <a:gd name="T54" fmla="*/ 3 w 27"/>
                <a:gd name="T55" fmla="*/ 23 h 39"/>
                <a:gd name="T56" fmla="*/ 2 w 27"/>
                <a:gd name="T57" fmla="*/ 24 h 39"/>
                <a:gd name="T58" fmla="*/ 1 w 27"/>
                <a:gd name="T59" fmla="*/ 26 h 39"/>
                <a:gd name="T60" fmla="*/ 1 w 27"/>
                <a:gd name="T61" fmla="*/ 29 h 39"/>
                <a:gd name="T62" fmla="*/ 1 w 27"/>
                <a:gd name="T63" fmla="*/ 33 h 39"/>
                <a:gd name="T64" fmla="*/ 0 w 27"/>
                <a:gd name="T65" fmla="*/ 37 h 39"/>
                <a:gd name="T66" fmla="*/ 2 w 27"/>
                <a:gd name="T67" fmla="*/ 38 h 39"/>
                <a:gd name="T68" fmla="*/ 2 w 27"/>
                <a:gd name="T69" fmla="*/ 39 h 39"/>
                <a:gd name="T70" fmla="*/ 5 w 27"/>
                <a:gd name="T71" fmla="*/ 36 h 39"/>
                <a:gd name="T72" fmla="*/ 8 w 27"/>
                <a:gd name="T73" fmla="*/ 33 h 39"/>
                <a:gd name="T74" fmla="*/ 10 w 27"/>
                <a:gd name="T75" fmla="*/ 31 h 39"/>
                <a:gd name="T76" fmla="*/ 13 w 27"/>
                <a:gd name="T77" fmla="*/ 29 h 39"/>
                <a:gd name="T78" fmla="*/ 15 w 27"/>
                <a:gd name="T79" fmla="*/ 26 h 39"/>
                <a:gd name="T80" fmla="*/ 18 w 27"/>
                <a:gd name="T81" fmla="*/ 24 h 39"/>
                <a:gd name="T82" fmla="*/ 19 w 27"/>
                <a:gd name="T83" fmla="*/ 20 h 39"/>
                <a:gd name="T84" fmla="*/ 20 w 27"/>
                <a:gd name="T85" fmla="*/ 19 h 39"/>
                <a:gd name="T86" fmla="*/ 22 w 27"/>
                <a:gd name="T87" fmla="*/ 17 h 39"/>
                <a:gd name="T88" fmla="*/ 22 w 27"/>
                <a:gd name="T89" fmla="*/ 14 h 39"/>
                <a:gd name="T90" fmla="*/ 23 w 27"/>
                <a:gd name="T91" fmla="*/ 12 h 39"/>
                <a:gd name="T92" fmla="*/ 25 w 27"/>
                <a:gd name="T93" fmla="*/ 10 h 39"/>
                <a:gd name="T94" fmla="*/ 26 w 27"/>
                <a:gd name="T95" fmla="*/ 8 h 39"/>
                <a:gd name="T96" fmla="*/ 26 w 27"/>
                <a:gd name="T97" fmla="*/ 5 h 39"/>
                <a:gd name="T98" fmla="*/ 27 w 27"/>
                <a:gd name="T99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7" h="39">
                  <a:moveTo>
                    <a:pt x="26" y="2"/>
                  </a:moveTo>
                  <a:cubicBezTo>
                    <a:pt x="26" y="2"/>
                    <a:pt x="26" y="1"/>
                    <a:pt x="26" y="1"/>
                  </a:cubicBezTo>
                  <a:cubicBezTo>
                    <a:pt x="26" y="1"/>
                    <a:pt x="26" y="1"/>
                    <a:pt x="25" y="1"/>
                  </a:cubicBezTo>
                  <a:cubicBezTo>
                    <a:pt x="25" y="0"/>
                    <a:pt x="25" y="1"/>
                    <a:pt x="24" y="1"/>
                  </a:cubicBezTo>
                  <a:cubicBezTo>
                    <a:pt x="24" y="1"/>
                    <a:pt x="24" y="1"/>
                    <a:pt x="23" y="1"/>
                  </a:cubicBezTo>
                  <a:cubicBezTo>
                    <a:pt x="23" y="2"/>
                    <a:pt x="23" y="2"/>
                    <a:pt x="22" y="2"/>
                  </a:cubicBezTo>
                  <a:cubicBezTo>
                    <a:pt x="22" y="2"/>
                    <a:pt x="22" y="2"/>
                    <a:pt x="21" y="2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4"/>
                    <a:pt x="16" y="4"/>
                  </a:cubicBezTo>
                  <a:cubicBezTo>
                    <a:pt x="15" y="4"/>
                    <a:pt x="15" y="4"/>
                    <a:pt x="14" y="4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3" y="4"/>
                    <a:pt x="12" y="4"/>
                    <a:pt x="12" y="4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0" y="5"/>
                    <a:pt x="10" y="5"/>
                    <a:pt x="9" y="5"/>
                  </a:cubicBezTo>
                  <a:cubicBezTo>
                    <a:pt x="9" y="5"/>
                    <a:pt x="9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6" y="5"/>
                  </a:cubicBezTo>
                  <a:cubicBezTo>
                    <a:pt x="6" y="5"/>
                    <a:pt x="6" y="5"/>
                    <a:pt x="6" y="6"/>
                  </a:cubicBezTo>
                  <a:cubicBezTo>
                    <a:pt x="7" y="6"/>
                    <a:pt x="6" y="7"/>
                    <a:pt x="6" y="8"/>
                  </a:cubicBezTo>
                  <a:cubicBezTo>
                    <a:pt x="6" y="8"/>
                    <a:pt x="7" y="9"/>
                    <a:pt x="7" y="9"/>
                  </a:cubicBezTo>
                  <a:cubicBezTo>
                    <a:pt x="8" y="9"/>
                    <a:pt x="8" y="9"/>
                    <a:pt x="9" y="9"/>
                  </a:cubicBezTo>
                  <a:cubicBezTo>
                    <a:pt x="9" y="10"/>
                    <a:pt x="9" y="10"/>
                    <a:pt x="10" y="10"/>
                  </a:cubicBezTo>
                  <a:cubicBezTo>
                    <a:pt x="11" y="10"/>
                    <a:pt x="11" y="10"/>
                    <a:pt x="12" y="10"/>
                  </a:cubicBezTo>
                  <a:cubicBezTo>
                    <a:pt x="13" y="10"/>
                    <a:pt x="13" y="11"/>
                    <a:pt x="14" y="11"/>
                  </a:cubicBezTo>
                  <a:cubicBezTo>
                    <a:pt x="14" y="11"/>
                    <a:pt x="14" y="11"/>
                    <a:pt x="15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6" y="12"/>
                    <a:pt x="16" y="12"/>
                    <a:pt x="17" y="12"/>
                  </a:cubicBezTo>
                  <a:cubicBezTo>
                    <a:pt x="17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9" y="12"/>
                    <a:pt x="18" y="12"/>
                    <a:pt x="18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7"/>
                    <a:pt x="14" y="17"/>
                    <a:pt x="14" y="17"/>
                  </a:cubicBezTo>
                  <a:cubicBezTo>
                    <a:pt x="14" y="18"/>
                    <a:pt x="13" y="18"/>
                    <a:pt x="13" y="18"/>
                  </a:cubicBezTo>
                  <a:cubicBezTo>
                    <a:pt x="12" y="19"/>
                    <a:pt x="12" y="19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9" y="21"/>
                    <a:pt x="9" y="20"/>
                    <a:pt x="8" y="20"/>
                  </a:cubicBezTo>
                  <a:cubicBezTo>
                    <a:pt x="8" y="21"/>
                    <a:pt x="8" y="20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6" y="22"/>
                    <a:pt x="6" y="22"/>
                    <a:pt x="5" y="23"/>
                  </a:cubicBezTo>
                  <a:cubicBezTo>
                    <a:pt x="5" y="23"/>
                    <a:pt x="5" y="23"/>
                    <a:pt x="4" y="23"/>
                  </a:cubicBezTo>
                  <a:cubicBezTo>
                    <a:pt x="4" y="23"/>
                    <a:pt x="3" y="23"/>
                    <a:pt x="3" y="23"/>
                  </a:cubicBezTo>
                  <a:cubicBezTo>
                    <a:pt x="3" y="23"/>
                    <a:pt x="3" y="24"/>
                    <a:pt x="3" y="24"/>
                  </a:cubicBezTo>
                  <a:cubicBezTo>
                    <a:pt x="3" y="24"/>
                    <a:pt x="3" y="24"/>
                    <a:pt x="2" y="24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6"/>
                    <a:pt x="1" y="26"/>
                    <a:pt x="1" y="26"/>
                  </a:cubicBezTo>
                  <a:cubicBezTo>
                    <a:pt x="1" y="26"/>
                    <a:pt x="1" y="27"/>
                    <a:pt x="1" y="28"/>
                  </a:cubicBezTo>
                  <a:cubicBezTo>
                    <a:pt x="1" y="28"/>
                    <a:pt x="1" y="28"/>
                    <a:pt x="1" y="29"/>
                  </a:cubicBezTo>
                  <a:cubicBezTo>
                    <a:pt x="1" y="30"/>
                    <a:pt x="1" y="30"/>
                    <a:pt x="1" y="31"/>
                  </a:cubicBezTo>
                  <a:cubicBezTo>
                    <a:pt x="1" y="31"/>
                    <a:pt x="1" y="32"/>
                    <a:pt x="1" y="33"/>
                  </a:cubicBezTo>
                  <a:cubicBezTo>
                    <a:pt x="1" y="33"/>
                    <a:pt x="1" y="34"/>
                    <a:pt x="1" y="34"/>
                  </a:cubicBezTo>
                  <a:cubicBezTo>
                    <a:pt x="0" y="35"/>
                    <a:pt x="0" y="36"/>
                    <a:pt x="0" y="37"/>
                  </a:cubicBezTo>
                  <a:cubicBezTo>
                    <a:pt x="1" y="37"/>
                    <a:pt x="1" y="37"/>
                    <a:pt x="1" y="38"/>
                  </a:cubicBezTo>
                  <a:cubicBezTo>
                    <a:pt x="1" y="38"/>
                    <a:pt x="1" y="38"/>
                    <a:pt x="2" y="38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3" y="39"/>
                    <a:pt x="3" y="38"/>
                    <a:pt x="4" y="38"/>
                  </a:cubicBezTo>
                  <a:cubicBezTo>
                    <a:pt x="4" y="37"/>
                    <a:pt x="5" y="37"/>
                    <a:pt x="5" y="36"/>
                  </a:cubicBezTo>
                  <a:cubicBezTo>
                    <a:pt x="6" y="36"/>
                    <a:pt x="6" y="35"/>
                    <a:pt x="6" y="35"/>
                  </a:cubicBezTo>
                  <a:cubicBezTo>
                    <a:pt x="7" y="34"/>
                    <a:pt x="8" y="34"/>
                    <a:pt x="8" y="33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1" y="30"/>
                    <a:pt x="11" y="30"/>
                    <a:pt x="12" y="29"/>
                  </a:cubicBezTo>
                  <a:cubicBezTo>
                    <a:pt x="12" y="29"/>
                    <a:pt x="13" y="29"/>
                    <a:pt x="13" y="29"/>
                  </a:cubicBezTo>
                  <a:cubicBezTo>
                    <a:pt x="14" y="28"/>
                    <a:pt x="14" y="28"/>
                    <a:pt x="15" y="28"/>
                  </a:cubicBezTo>
                  <a:cubicBezTo>
                    <a:pt x="15" y="27"/>
                    <a:pt x="15" y="27"/>
                    <a:pt x="15" y="26"/>
                  </a:cubicBezTo>
                  <a:cubicBezTo>
                    <a:pt x="16" y="25"/>
                    <a:pt x="16" y="25"/>
                    <a:pt x="17" y="25"/>
                  </a:cubicBezTo>
                  <a:cubicBezTo>
                    <a:pt x="17" y="24"/>
                    <a:pt x="17" y="24"/>
                    <a:pt x="18" y="24"/>
                  </a:cubicBezTo>
                  <a:cubicBezTo>
                    <a:pt x="18" y="23"/>
                    <a:pt x="19" y="23"/>
                    <a:pt x="19" y="22"/>
                  </a:cubicBezTo>
                  <a:cubicBezTo>
                    <a:pt x="19" y="22"/>
                    <a:pt x="19" y="21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19"/>
                    <a:pt x="20" y="19"/>
                  </a:cubicBezTo>
                  <a:cubicBezTo>
                    <a:pt x="20" y="19"/>
                    <a:pt x="21" y="19"/>
                    <a:pt x="21" y="18"/>
                  </a:cubicBezTo>
                  <a:cubicBezTo>
                    <a:pt x="21" y="18"/>
                    <a:pt x="21" y="17"/>
                    <a:pt x="22" y="17"/>
                  </a:cubicBezTo>
                  <a:cubicBezTo>
                    <a:pt x="22" y="16"/>
                    <a:pt x="22" y="16"/>
                    <a:pt x="22" y="15"/>
                  </a:cubicBezTo>
                  <a:cubicBezTo>
                    <a:pt x="22" y="15"/>
                    <a:pt x="22" y="15"/>
                    <a:pt x="22" y="14"/>
                  </a:cubicBezTo>
                  <a:cubicBezTo>
                    <a:pt x="22" y="14"/>
                    <a:pt x="22" y="14"/>
                    <a:pt x="23" y="13"/>
                  </a:cubicBezTo>
                  <a:cubicBezTo>
                    <a:pt x="23" y="13"/>
                    <a:pt x="23" y="12"/>
                    <a:pt x="23" y="12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0"/>
                    <a:pt x="24" y="10"/>
                    <a:pt x="25" y="10"/>
                  </a:cubicBezTo>
                  <a:cubicBezTo>
                    <a:pt x="25" y="10"/>
                    <a:pt x="25" y="9"/>
                    <a:pt x="25" y="9"/>
                  </a:cubicBezTo>
                  <a:cubicBezTo>
                    <a:pt x="25" y="9"/>
                    <a:pt x="26" y="8"/>
                    <a:pt x="26" y="8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6"/>
                    <a:pt x="26" y="6"/>
                    <a:pt x="26" y="5"/>
                  </a:cubicBezTo>
                  <a:cubicBezTo>
                    <a:pt x="26" y="5"/>
                    <a:pt x="26" y="5"/>
                    <a:pt x="26" y="4"/>
                  </a:cubicBezTo>
                  <a:cubicBezTo>
                    <a:pt x="27" y="4"/>
                    <a:pt x="27" y="4"/>
                    <a:pt x="27" y="3"/>
                  </a:cubicBezTo>
                  <a:cubicBezTo>
                    <a:pt x="26" y="3"/>
                    <a:pt x="26" y="3"/>
                    <a:pt x="26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42" name="Freeform 29">
              <a:extLst>
                <a:ext uri="{FF2B5EF4-FFF2-40B4-BE49-F238E27FC236}">
                  <a16:creationId xmlns:a16="http://schemas.microsoft.com/office/drawing/2014/main" id="{B040A4AA-C97E-52CF-2543-C88113288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0870" y="2191026"/>
              <a:ext cx="22092" cy="9746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1 h 1"/>
                <a:gd name="T4" fmla="*/ 2 w 2"/>
                <a:gd name="T5" fmla="*/ 1 h 1"/>
                <a:gd name="T6" fmla="*/ 2 w 2"/>
                <a:gd name="T7" fmla="*/ 0 h 1"/>
                <a:gd name="T8" fmla="*/ 1 w 2"/>
                <a:gd name="T9" fmla="*/ 0 h 1"/>
                <a:gd name="T10" fmla="*/ 1 w 2"/>
                <a:gd name="T11" fmla="*/ 0 h 1"/>
                <a:gd name="T12" fmla="*/ 0 w 2"/>
                <a:gd name="T13" fmla="*/ 0 h 1"/>
                <a:gd name="T14" fmla="*/ 0 w 2"/>
                <a:gd name="T15" fmla="*/ 1 h 1"/>
                <a:gd name="T16" fmla="*/ 0 w 2"/>
                <a:gd name="T1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43" name="Freeform 30">
              <a:extLst>
                <a:ext uri="{FF2B5EF4-FFF2-40B4-BE49-F238E27FC236}">
                  <a16:creationId xmlns:a16="http://schemas.microsoft.com/office/drawing/2014/main" id="{8DE2811F-B6EB-3607-369A-3DE70D662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1402" y="2200771"/>
              <a:ext cx="42606" cy="19492"/>
            </a:xfrm>
            <a:custGeom>
              <a:avLst/>
              <a:gdLst>
                <a:gd name="T0" fmla="*/ 1 w 4"/>
                <a:gd name="T1" fmla="*/ 2 h 2"/>
                <a:gd name="T2" fmla="*/ 2 w 4"/>
                <a:gd name="T3" fmla="*/ 2 h 2"/>
                <a:gd name="T4" fmla="*/ 2 w 4"/>
                <a:gd name="T5" fmla="*/ 2 h 2"/>
                <a:gd name="T6" fmla="*/ 3 w 4"/>
                <a:gd name="T7" fmla="*/ 1 h 2"/>
                <a:gd name="T8" fmla="*/ 4 w 4"/>
                <a:gd name="T9" fmla="*/ 1 h 2"/>
                <a:gd name="T10" fmla="*/ 4 w 4"/>
                <a:gd name="T11" fmla="*/ 0 h 2"/>
                <a:gd name="T12" fmla="*/ 3 w 4"/>
                <a:gd name="T13" fmla="*/ 0 h 2"/>
                <a:gd name="T14" fmla="*/ 2 w 4"/>
                <a:gd name="T15" fmla="*/ 0 h 2"/>
                <a:gd name="T16" fmla="*/ 1 w 4"/>
                <a:gd name="T17" fmla="*/ 1 h 2"/>
                <a:gd name="T18" fmla="*/ 0 w 4"/>
                <a:gd name="T19" fmla="*/ 1 h 2"/>
                <a:gd name="T20" fmla="*/ 0 w 4"/>
                <a:gd name="T21" fmla="*/ 1 h 2"/>
                <a:gd name="T22" fmla="*/ 1 w 4"/>
                <a:gd name="T2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0" y="2"/>
                    <a:pt x="1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44" name="Freeform 31">
              <a:extLst>
                <a:ext uri="{FF2B5EF4-FFF2-40B4-BE49-F238E27FC236}">
                  <a16:creationId xmlns:a16="http://schemas.microsoft.com/office/drawing/2014/main" id="{7B29C90C-22D2-DA07-2849-BB6C76E24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798" y="2287091"/>
              <a:ext cx="107303" cy="104420"/>
            </a:xfrm>
            <a:custGeom>
              <a:avLst/>
              <a:gdLst>
                <a:gd name="T0" fmla="*/ 9 w 10"/>
                <a:gd name="T1" fmla="*/ 9 h 11"/>
                <a:gd name="T2" fmla="*/ 10 w 10"/>
                <a:gd name="T3" fmla="*/ 8 h 11"/>
                <a:gd name="T4" fmla="*/ 10 w 10"/>
                <a:gd name="T5" fmla="*/ 6 h 11"/>
                <a:gd name="T6" fmla="*/ 10 w 10"/>
                <a:gd name="T7" fmla="*/ 5 h 11"/>
                <a:gd name="T8" fmla="*/ 10 w 10"/>
                <a:gd name="T9" fmla="*/ 4 h 11"/>
                <a:gd name="T10" fmla="*/ 10 w 10"/>
                <a:gd name="T11" fmla="*/ 4 h 11"/>
                <a:gd name="T12" fmla="*/ 9 w 10"/>
                <a:gd name="T13" fmla="*/ 3 h 11"/>
                <a:gd name="T14" fmla="*/ 9 w 10"/>
                <a:gd name="T15" fmla="*/ 3 h 11"/>
                <a:gd name="T16" fmla="*/ 8 w 10"/>
                <a:gd name="T17" fmla="*/ 3 h 11"/>
                <a:gd name="T18" fmla="*/ 7 w 10"/>
                <a:gd name="T19" fmla="*/ 4 h 11"/>
                <a:gd name="T20" fmla="*/ 7 w 10"/>
                <a:gd name="T21" fmla="*/ 3 h 11"/>
                <a:gd name="T22" fmla="*/ 6 w 10"/>
                <a:gd name="T23" fmla="*/ 3 h 11"/>
                <a:gd name="T24" fmla="*/ 7 w 10"/>
                <a:gd name="T25" fmla="*/ 2 h 11"/>
                <a:gd name="T26" fmla="*/ 7 w 10"/>
                <a:gd name="T27" fmla="*/ 1 h 11"/>
                <a:gd name="T28" fmla="*/ 8 w 10"/>
                <a:gd name="T29" fmla="*/ 1 h 11"/>
                <a:gd name="T30" fmla="*/ 9 w 10"/>
                <a:gd name="T31" fmla="*/ 1 h 11"/>
                <a:gd name="T32" fmla="*/ 9 w 10"/>
                <a:gd name="T33" fmla="*/ 0 h 11"/>
                <a:gd name="T34" fmla="*/ 8 w 10"/>
                <a:gd name="T35" fmla="*/ 0 h 11"/>
                <a:gd name="T36" fmla="*/ 8 w 10"/>
                <a:gd name="T37" fmla="*/ 0 h 11"/>
                <a:gd name="T38" fmla="*/ 6 w 10"/>
                <a:gd name="T39" fmla="*/ 0 h 11"/>
                <a:gd name="T40" fmla="*/ 5 w 10"/>
                <a:gd name="T41" fmla="*/ 1 h 11"/>
                <a:gd name="T42" fmla="*/ 4 w 10"/>
                <a:gd name="T43" fmla="*/ 2 h 11"/>
                <a:gd name="T44" fmla="*/ 5 w 10"/>
                <a:gd name="T45" fmla="*/ 2 h 11"/>
                <a:gd name="T46" fmla="*/ 5 w 10"/>
                <a:gd name="T47" fmla="*/ 3 h 11"/>
                <a:gd name="T48" fmla="*/ 5 w 10"/>
                <a:gd name="T49" fmla="*/ 3 h 11"/>
                <a:gd name="T50" fmla="*/ 4 w 10"/>
                <a:gd name="T51" fmla="*/ 3 h 11"/>
                <a:gd name="T52" fmla="*/ 3 w 10"/>
                <a:gd name="T53" fmla="*/ 3 h 11"/>
                <a:gd name="T54" fmla="*/ 2 w 10"/>
                <a:gd name="T55" fmla="*/ 2 h 11"/>
                <a:gd name="T56" fmla="*/ 2 w 10"/>
                <a:gd name="T57" fmla="*/ 3 h 11"/>
                <a:gd name="T58" fmla="*/ 2 w 10"/>
                <a:gd name="T59" fmla="*/ 4 h 11"/>
                <a:gd name="T60" fmla="*/ 3 w 10"/>
                <a:gd name="T61" fmla="*/ 4 h 11"/>
                <a:gd name="T62" fmla="*/ 3 w 10"/>
                <a:gd name="T63" fmla="*/ 5 h 11"/>
                <a:gd name="T64" fmla="*/ 2 w 10"/>
                <a:gd name="T65" fmla="*/ 5 h 11"/>
                <a:gd name="T66" fmla="*/ 2 w 10"/>
                <a:gd name="T67" fmla="*/ 5 h 11"/>
                <a:gd name="T68" fmla="*/ 3 w 10"/>
                <a:gd name="T69" fmla="*/ 6 h 11"/>
                <a:gd name="T70" fmla="*/ 4 w 10"/>
                <a:gd name="T71" fmla="*/ 6 h 11"/>
                <a:gd name="T72" fmla="*/ 3 w 10"/>
                <a:gd name="T73" fmla="*/ 7 h 11"/>
                <a:gd name="T74" fmla="*/ 2 w 10"/>
                <a:gd name="T75" fmla="*/ 7 h 11"/>
                <a:gd name="T76" fmla="*/ 1 w 10"/>
                <a:gd name="T77" fmla="*/ 8 h 11"/>
                <a:gd name="T78" fmla="*/ 1 w 10"/>
                <a:gd name="T79" fmla="*/ 8 h 11"/>
                <a:gd name="T80" fmla="*/ 0 w 10"/>
                <a:gd name="T81" fmla="*/ 9 h 11"/>
                <a:gd name="T82" fmla="*/ 1 w 10"/>
                <a:gd name="T83" fmla="*/ 10 h 11"/>
                <a:gd name="T84" fmla="*/ 1 w 10"/>
                <a:gd name="T85" fmla="*/ 11 h 11"/>
                <a:gd name="T86" fmla="*/ 2 w 10"/>
                <a:gd name="T87" fmla="*/ 11 h 11"/>
                <a:gd name="T88" fmla="*/ 4 w 10"/>
                <a:gd name="T89" fmla="*/ 10 h 11"/>
                <a:gd name="T90" fmla="*/ 5 w 10"/>
                <a:gd name="T91" fmla="*/ 10 h 11"/>
                <a:gd name="T92" fmla="*/ 6 w 10"/>
                <a:gd name="T93" fmla="*/ 9 h 11"/>
                <a:gd name="T94" fmla="*/ 8 w 10"/>
                <a:gd name="T95" fmla="*/ 9 h 11"/>
                <a:gd name="T96" fmla="*/ 9 w 10"/>
                <a:gd name="T97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" h="11">
                  <a:moveTo>
                    <a:pt x="9" y="9"/>
                  </a:moveTo>
                  <a:cubicBezTo>
                    <a:pt x="10" y="9"/>
                    <a:pt x="10" y="8"/>
                    <a:pt x="10" y="8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10" y="5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8" y="3"/>
                    <a:pt x="8" y="3"/>
                  </a:cubicBezTo>
                  <a:cubicBezTo>
                    <a:pt x="8" y="3"/>
                    <a:pt x="8" y="4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7" y="2"/>
                    <a:pt x="7" y="2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3" y="6"/>
                    <a:pt x="3" y="7"/>
                  </a:cubicBezTo>
                  <a:cubicBezTo>
                    <a:pt x="3" y="7"/>
                    <a:pt x="3" y="7"/>
                    <a:pt x="2" y="7"/>
                  </a:cubicBezTo>
                  <a:cubicBezTo>
                    <a:pt x="2" y="8"/>
                    <a:pt x="2" y="7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" y="10"/>
                    <a:pt x="1" y="10"/>
                    <a:pt x="1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1"/>
                    <a:pt x="3" y="11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6" y="9"/>
                    <a:pt x="6" y="9"/>
                  </a:cubicBezTo>
                  <a:cubicBezTo>
                    <a:pt x="7" y="9"/>
                    <a:pt x="7" y="9"/>
                    <a:pt x="8" y="9"/>
                  </a:cubicBezTo>
                  <a:cubicBezTo>
                    <a:pt x="8" y="9"/>
                    <a:pt x="9" y="9"/>
                    <a:pt x="9" y="9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45" name="Freeform 32">
              <a:extLst>
                <a:ext uri="{FF2B5EF4-FFF2-40B4-BE49-F238E27FC236}">
                  <a16:creationId xmlns:a16="http://schemas.microsoft.com/office/drawing/2014/main" id="{692244F0-AAF5-ED2B-DEC9-AD0FF98D4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8173" y="22397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46" name="Freeform 33">
              <a:extLst>
                <a:ext uri="{FF2B5EF4-FFF2-40B4-BE49-F238E27FC236}">
                  <a16:creationId xmlns:a16="http://schemas.microsoft.com/office/drawing/2014/main" id="{B7BB5261-D887-73FD-41F4-452B327A9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4008" y="2172926"/>
              <a:ext cx="85211" cy="66828"/>
            </a:xfrm>
            <a:custGeom>
              <a:avLst/>
              <a:gdLst>
                <a:gd name="T0" fmla="*/ 0 w 8"/>
                <a:gd name="T1" fmla="*/ 3 h 7"/>
                <a:gd name="T2" fmla="*/ 1 w 8"/>
                <a:gd name="T3" fmla="*/ 4 h 7"/>
                <a:gd name="T4" fmla="*/ 2 w 8"/>
                <a:gd name="T5" fmla="*/ 5 h 7"/>
                <a:gd name="T6" fmla="*/ 2 w 8"/>
                <a:gd name="T7" fmla="*/ 5 h 7"/>
                <a:gd name="T8" fmla="*/ 2 w 8"/>
                <a:gd name="T9" fmla="*/ 5 h 7"/>
                <a:gd name="T10" fmla="*/ 3 w 8"/>
                <a:gd name="T11" fmla="*/ 5 h 7"/>
                <a:gd name="T12" fmla="*/ 4 w 8"/>
                <a:gd name="T13" fmla="*/ 6 h 7"/>
                <a:gd name="T14" fmla="*/ 4 w 8"/>
                <a:gd name="T15" fmla="*/ 7 h 7"/>
                <a:gd name="T16" fmla="*/ 6 w 8"/>
                <a:gd name="T17" fmla="*/ 6 h 7"/>
                <a:gd name="T18" fmla="*/ 7 w 8"/>
                <a:gd name="T19" fmla="*/ 7 h 7"/>
                <a:gd name="T20" fmla="*/ 7 w 8"/>
                <a:gd name="T21" fmla="*/ 6 h 7"/>
                <a:gd name="T22" fmla="*/ 7 w 8"/>
                <a:gd name="T23" fmla="*/ 5 h 7"/>
                <a:gd name="T24" fmla="*/ 8 w 8"/>
                <a:gd name="T25" fmla="*/ 4 h 7"/>
                <a:gd name="T26" fmla="*/ 8 w 8"/>
                <a:gd name="T27" fmla="*/ 3 h 7"/>
                <a:gd name="T28" fmla="*/ 8 w 8"/>
                <a:gd name="T29" fmla="*/ 2 h 7"/>
                <a:gd name="T30" fmla="*/ 8 w 8"/>
                <a:gd name="T31" fmla="*/ 1 h 7"/>
                <a:gd name="T32" fmla="*/ 8 w 8"/>
                <a:gd name="T33" fmla="*/ 1 h 7"/>
                <a:gd name="T34" fmla="*/ 7 w 8"/>
                <a:gd name="T35" fmla="*/ 1 h 7"/>
                <a:gd name="T36" fmla="*/ 6 w 8"/>
                <a:gd name="T37" fmla="*/ 1 h 7"/>
                <a:gd name="T38" fmla="*/ 5 w 8"/>
                <a:gd name="T39" fmla="*/ 1 h 7"/>
                <a:gd name="T40" fmla="*/ 4 w 8"/>
                <a:gd name="T41" fmla="*/ 1 h 7"/>
                <a:gd name="T42" fmla="*/ 3 w 8"/>
                <a:gd name="T43" fmla="*/ 1 h 7"/>
                <a:gd name="T44" fmla="*/ 2 w 8"/>
                <a:gd name="T45" fmla="*/ 1 h 7"/>
                <a:gd name="T46" fmla="*/ 1 w 8"/>
                <a:gd name="T47" fmla="*/ 1 h 7"/>
                <a:gd name="T48" fmla="*/ 0 w 8"/>
                <a:gd name="T49" fmla="*/ 1 h 7"/>
                <a:gd name="T50" fmla="*/ 0 w 8"/>
                <a:gd name="T51" fmla="*/ 2 h 7"/>
                <a:gd name="T52" fmla="*/ 0 w 8"/>
                <a:gd name="T53" fmla="*/ 2 h 7"/>
                <a:gd name="T54" fmla="*/ 0 w 8"/>
                <a:gd name="T5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" h="7">
                  <a:moveTo>
                    <a:pt x="0" y="3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6"/>
                    <a:pt x="4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6"/>
                    <a:pt x="6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8" y="6"/>
                    <a:pt x="7" y="5"/>
                    <a:pt x="7" y="5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8" y="2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47" name="Freeform 34">
              <a:extLst>
                <a:ext uri="{FF2B5EF4-FFF2-40B4-BE49-F238E27FC236}">
                  <a16:creationId xmlns:a16="http://schemas.microsoft.com/office/drawing/2014/main" id="{71F46127-03D5-30F6-1C25-D9C2C252A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1402" y="2628195"/>
              <a:ext cx="42606" cy="84928"/>
            </a:xfrm>
            <a:custGeom>
              <a:avLst/>
              <a:gdLst>
                <a:gd name="T0" fmla="*/ 3 w 4"/>
                <a:gd name="T1" fmla="*/ 2 h 9"/>
                <a:gd name="T2" fmla="*/ 2 w 4"/>
                <a:gd name="T3" fmla="*/ 2 h 9"/>
                <a:gd name="T4" fmla="*/ 2 w 4"/>
                <a:gd name="T5" fmla="*/ 1 h 9"/>
                <a:gd name="T6" fmla="*/ 1 w 4"/>
                <a:gd name="T7" fmla="*/ 0 h 9"/>
                <a:gd name="T8" fmla="*/ 0 w 4"/>
                <a:gd name="T9" fmla="*/ 0 h 9"/>
                <a:gd name="T10" fmla="*/ 0 w 4"/>
                <a:gd name="T11" fmla="*/ 1 h 9"/>
                <a:gd name="T12" fmla="*/ 0 w 4"/>
                <a:gd name="T13" fmla="*/ 2 h 9"/>
                <a:gd name="T14" fmla="*/ 0 w 4"/>
                <a:gd name="T15" fmla="*/ 2 h 9"/>
                <a:gd name="T16" fmla="*/ 0 w 4"/>
                <a:gd name="T17" fmla="*/ 2 h 9"/>
                <a:gd name="T18" fmla="*/ 0 w 4"/>
                <a:gd name="T19" fmla="*/ 4 h 9"/>
                <a:gd name="T20" fmla="*/ 0 w 4"/>
                <a:gd name="T21" fmla="*/ 5 h 9"/>
                <a:gd name="T22" fmla="*/ 0 w 4"/>
                <a:gd name="T23" fmla="*/ 6 h 9"/>
                <a:gd name="T24" fmla="*/ 0 w 4"/>
                <a:gd name="T25" fmla="*/ 7 h 9"/>
                <a:gd name="T26" fmla="*/ 1 w 4"/>
                <a:gd name="T27" fmla="*/ 8 h 9"/>
                <a:gd name="T28" fmla="*/ 1 w 4"/>
                <a:gd name="T29" fmla="*/ 8 h 9"/>
                <a:gd name="T30" fmla="*/ 1 w 4"/>
                <a:gd name="T31" fmla="*/ 9 h 9"/>
                <a:gd name="T32" fmla="*/ 2 w 4"/>
                <a:gd name="T33" fmla="*/ 8 h 9"/>
                <a:gd name="T34" fmla="*/ 3 w 4"/>
                <a:gd name="T35" fmla="*/ 7 h 9"/>
                <a:gd name="T36" fmla="*/ 4 w 4"/>
                <a:gd name="T37" fmla="*/ 6 h 9"/>
                <a:gd name="T38" fmla="*/ 4 w 4"/>
                <a:gd name="T39" fmla="*/ 5 h 9"/>
                <a:gd name="T40" fmla="*/ 4 w 4"/>
                <a:gd name="T41" fmla="*/ 5 h 9"/>
                <a:gd name="T42" fmla="*/ 3 w 4"/>
                <a:gd name="T43" fmla="*/ 5 h 9"/>
                <a:gd name="T44" fmla="*/ 3 w 4"/>
                <a:gd name="T45" fmla="*/ 4 h 9"/>
                <a:gd name="T46" fmla="*/ 2 w 4"/>
                <a:gd name="T47" fmla="*/ 3 h 9"/>
                <a:gd name="T48" fmla="*/ 3 w 4"/>
                <a:gd name="T49" fmla="*/ 2 h 9"/>
                <a:gd name="T50" fmla="*/ 3 w 4"/>
                <a:gd name="T5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" h="9">
                  <a:moveTo>
                    <a:pt x="3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1" y="7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48" name="Freeform 35">
              <a:extLst>
                <a:ext uri="{FF2B5EF4-FFF2-40B4-BE49-F238E27FC236}">
                  <a16:creationId xmlns:a16="http://schemas.microsoft.com/office/drawing/2014/main" id="{775DDC5A-A02A-2CAB-771B-DA8EDCFD1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403" y="2295445"/>
              <a:ext cx="299816" cy="208839"/>
            </a:xfrm>
            <a:custGeom>
              <a:avLst/>
              <a:gdLst>
                <a:gd name="T0" fmla="*/ 10 w 28"/>
                <a:gd name="T1" fmla="*/ 22 h 22"/>
                <a:gd name="T2" fmla="*/ 13 w 28"/>
                <a:gd name="T3" fmla="*/ 21 h 22"/>
                <a:gd name="T4" fmla="*/ 15 w 28"/>
                <a:gd name="T5" fmla="*/ 21 h 22"/>
                <a:gd name="T6" fmla="*/ 16 w 28"/>
                <a:gd name="T7" fmla="*/ 20 h 22"/>
                <a:gd name="T8" fmla="*/ 17 w 28"/>
                <a:gd name="T9" fmla="*/ 19 h 22"/>
                <a:gd name="T10" fmla="*/ 19 w 28"/>
                <a:gd name="T11" fmla="*/ 17 h 22"/>
                <a:gd name="T12" fmla="*/ 22 w 28"/>
                <a:gd name="T13" fmla="*/ 17 h 22"/>
                <a:gd name="T14" fmla="*/ 24 w 28"/>
                <a:gd name="T15" fmla="*/ 17 h 22"/>
                <a:gd name="T16" fmla="*/ 26 w 28"/>
                <a:gd name="T17" fmla="*/ 17 h 22"/>
                <a:gd name="T18" fmla="*/ 27 w 28"/>
                <a:gd name="T19" fmla="*/ 15 h 22"/>
                <a:gd name="T20" fmla="*/ 27 w 28"/>
                <a:gd name="T21" fmla="*/ 15 h 22"/>
                <a:gd name="T22" fmla="*/ 24 w 28"/>
                <a:gd name="T23" fmla="*/ 13 h 22"/>
                <a:gd name="T24" fmla="*/ 22 w 28"/>
                <a:gd name="T25" fmla="*/ 12 h 22"/>
                <a:gd name="T26" fmla="*/ 20 w 28"/>
                <a:gd name="T27" fmla="*/ 11 h 22"/>
                <a:gd name="T28" fmla="*/ 20 w 28"/>
                <a:gd name="T29" fmla="*/ 11 h 22"/>
                <a:gd name="T30" fmla="*/ 19 w 28"/>
                <a:gd name="T31" fmla="*/ 9 h 22"/>
                <a:gd name="T32" fmla="*/ 19 w 28"/>
                <a:gd name="T33" fmla="*/ 7 h 22"/>
                <a:gd name="T34" fmla="*/ 19 w 28"/>
                <a:gd name="T35" fmla="*/ 5 h 22"/>
                <a:gd name="T36" fmla="*/ 18 w 28"/>
                <a:gd name="T37" fmla="*/ 3 h 22"/>
                <a:gd name="T38" fmla="*/ 17 w 28"/>
                <a:gd name="T39" fmla="*/ 3 h 22"/>
                <a:gd name="T40" fmla="*/ 15 w 28"/>
                <a:gd name="T41" fmla="*/ 2 h 22"/>
                <a:gd name="T42" fmla="*/ 12 w 28"/>
                <a:gd name="T43" fmla="*/ 2 h 22"/>
                <a:gd name="T44" fmla="*/ 11 w 28"/>
                <a:gd name="T45" fmla="*/ 3 h 22"/>
                <a:gd name="T46" fmla="*/ 10 w 28"/>
                <a:gd name="T47" fmla="*/ 2 h 22"/>
                <a:gd name="T48" fmla="*/ 9 w 28"/>
                <a:gd name="T49" fmla="*/ 1 h 22"/>
                <a:gd name="T50" fmla="*/ 8 w 28"/>
                <a:gd name="T51" fmla="*/ 0 h 22"/>
                <a:gd name="T52" fmla="*/ 7 w 28"/>
                <a:gd name="T53" fmla="*/ 1 h 22"/>
                <a:gd name="T54" fmla="*/ 6 w 28"/>
                <a:gd name="T55" fmla="*/ 1 h 22"/>
                <a:gd name="T56" fmla="*/ 6 w 28"/>
                <a:gd name="T57" fmla="*/ 2 h 22"/>
                <a:gd name="T58" fmla="*/ 6 w 28"/>
                <a:gd name="T59" fmla="*/ 4 h 22"/>
                <a:gd name="T60" fmla="*/ 5 w 28"/>
                <a:gd name="T61" fmla="*/ 4 h 22"/>
                <a:gd name="T62" fmla="*/ 3 w 28"/>
                <a:gd name="T63" fmla="*/ 3 h 22"/>
                <a:gd name="T64" fmla="*/ 2 w 28"/>
                <a:gd name="T65" fmla="*/ 4 h 22"/>
                <a:gd name="T66" fmla="*/ 3 w 28"/>
                <a:gd name="T67" fmla="*/ 5 h 22"/>
                <a:gd name="T68" fmla="*/ 2 w 28"/>
                <a:gd name="T69" fmla="*/ 7 h 22"/>
                <a:gd name="T70" fmla="*/ 2 w 28"/>
                <a:gd name="T71" fmla="*/ 8 h 22"/>
                <a:gd name="T72" fmla="*/ 1 w 28"/>
                <a:gd name="T73" fmla="*/ 10 h 22"/>
                <a:gd name="T74" fmla="*/ 1 w 28"/>
                <a:gd name="T75" fmla="*/ 12 h 22"/>
                <a:gd name="T76" fmla="*/ 1 w 28"/>
                <a:gd name="T77" fmla="*/ 14 h 22"/>
                <a:gd name="T78" fmla="*/ 4 w 28"/>
                <a:gd name="T79" fmla="*/ 15 h 22"/>
                <a:gd name="T80" fmla="*/ 4 w 28"/>
                <a:gd name="T81" fmla="*/ 17 h 22"/>
                <a:gd name="T82" fmla="*/ 4 w 28"/>
                <a:gd name="T83" fmla="*/ 20 h 22"/>
                <a:gd name="T84" fmla="*/ 5 w 28"/>
                <a:gd name="T85" fmla="*/ 21 h 22"/>
                <a:gd name="T86" fmla="*/ 8 w 28"/>
                <a:gd name="T87" fmla="*/ 21 h 22"/>
                <a:gd name="T88" fmla="*/ 10 w 28"/>
                <a:gd name="T8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8" h="22">
                  <a:moveTo>
                    <a:pt x="10" y="21"/>
                  </a:moveTo>
                  <a:cubicBezTo>
                    <a:pt x="10" y="22"/>
                    <a:pt x="10" y="22"/>
                    <a:pt x="10" y="22"/>
                  </a:cubicBezTo>
                  <a:cubicBezTo>
                    <a:pt x="11" y="22"/>
                    <a:pt x="11" y="22"/>
                    <a:pt x="12" y="21"/>
                  </a:cubicBezTo>
                  <a:cubicBezTo>
                    <a:pt x="12" y="21"/>
                    <a:pt x="12" y="21"/>
                    <a:pt x="13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20"/>
                    <a:pt x="14" y="21"/>
                    <a:pt x="15" y="21"/>
                  </a:cubicBezTo>
                  <a:cubicBezTo>
                    <a:pt x="15" y="21"/>
                    <a:pt x="16" y="21"/>
                    <a:pt x="16" y="21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7" y="19"/>
                    <a:pt x="17" y="19"/>
                  </a:cubicBezTo>
                  <a:cubicBezTo>
                    <a:pt x="18" y="18"/>
                    <a:pt x="17" y="18"/>
                    <a:pt x="18" y="17"/>
                  </a:cubicBezTo>
                  <a:cubicBezTo>
                    <a:pt x="18" y="17"/>
                    <a:pt x="19" y="17"/>
                    <a:pt x="19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1" y="17"/>
                    <a:pt x="21" y="17"/>
                    <a:pt x="22" y="17"/>
                  </a:cubicBezTo>
                  <a:cubicBezTo>
                    <a:pt x="22" y="17"/>
                    <a:pt x="23" y="17"/>
                    <a:pt x="23" y="17"/>
                  </a:cubicBezTo>
                  <a:cubicBezTo>
                    <a:pt x="23" y="17"/>
                    <a:pt x="24" y="17"/>
                    <a:pt x="24" y="17"/>
                  </a:cubicBezTo>
                  <a:cubicBezTo>
                    <a:pt x="24" y="17"/>
                    <a:pt x="25" y="17"/>
                    <a:pt x="25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6" y="17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6" y="14"/>
                    <a:pt x="26" y="14"/>
                    <a:pt x="25" y="14"/>
                  </a:cubicBezTo>
                  <a:cubicBezTo>
                    <a:pt x="25" y="13"/>
                    <a:pt x="25" y="13"/>
                    <a:pt x="24" y="13"/>
                  </a:cubicBezTo>
                  <a:cubicBezTo>
                    <a:pt x="24" y="13"/>
                    <a:pt x="23" y="13"/>
                    <a:pt x="23" y="13"/>
                  </a:cubicBezTo>
                  <a:cubicBezTo>
                    <a:pt x="23" y="13"/>
                    <a:pt x="22" y="13"/>
                    <a:pt x="22" y="12"/>
                  </a:cubicBezTo>
                  <a:cubicBezTo>
                    <a:pt x="22" y="12"/>
                    <a:pt x="21" y="11"/>
                    <a:pt x="21" y="11"/>
                  </a:cubicBezTo>
                  <a:cubicBezTo>
                    <a:pt x="21" y="11"/>
                    <a:pt x="21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0"/>
                    <a:pt x="20" y="10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5"/>
                    <a:pt x="18" y="6"/>
                    <a:pt x="19" y="5"/>
                  </a:cubicBezTo>
                  <a:cubicBezTo>
                    <a:pt x="19" y="5"/>
                    <a:pt x="18" y="5"/>
                    <a:pt x="18" y="4"/>
                  </a:cubicBezTo>
                  <a:cubicBezTo>
                    <a:pt x="18" y="4"/>
                    <a:pt x="18" y="4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5" y="2"/>
                    <a:pt x="15" y="2"/>
                  </a:cubicBezTo>
                  <a:cubicBezTo>
                    <a:pt x="14" y="2"/>
                    <a:pt x="14" y="2"/>
                    <a:pt x="13" y="2"/>
                  </a:cubicBezTo>
                  <a:cubicBezTo>
                    <a:pt x="13" y="2"/>
                    <a:pt x="13" y="2"/>
                    <a:pt x="12" y="2"/>
                  </a:cubicBezTo>
                  <a:cubicBezTo>
                    <a:pt x="12" y="2"/>
                    <a:pt x="12" y="3"/>
                    <a:pt x="12" y="3"/>
                  </a:cubicBezTo>
                  <a:cubicBezTo>
                    <a:pt x="12" y="3"/>
                    <a:pt x="12" y="3"/>
                    <a:pt x="11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6"/>
                    <a:pt x="2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1" y="8"/>
                    <a:pt x="1" y="9"/>
                  </a:cubicBezTo>
                  <a:cubicBezTo>
                    <a:pt x="0" y="9"/>
                    <a:pt x="1" y="9"/>
                    <a:pt x="1" y="10"/>
                  </a:cubicBezTo>
                  <a:cubicBezTo>
                    <a:pt x="1" y="10"/>
                    <a:pt x="1" y="10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0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3" y="14"/>
                  </a:cubicBezTo>
                  <a:cubicBezTo>
                    <a:pt x="3" y="14"/>
                    <a:pt x="4" y="14"/>
                    <a:pt x="4" y="15"/>
                  </a:cubicBezTo>
                  <a:cubicBezTo>
                    <a:pt x="4" y="15"/>
                    <a:pt x="5" y="15"/>
                    <a:pt x="5" y="16"/>
                  </a:cubicBezTo>
                  <a:cubicBezTo>
                    <a:pt x="5" y="16"/>
                    <a:pt x="5" y="17"/>
                    <a:pt x="4" y="17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7" y="21"/>
                    <a:pt x="8" y="21"/>
                  </a:cubicBezTo>
                  <a:cubicBezTo>
                    <a:pt x="8" y="20"/>
                    <a:pt x="8" y="20"/>
                    <a:pt x="9" y="21"/>
                  </a:cubicBezTo>
                  <a:cubicBezTo>
                    <a:pt x="9" y="21"/>
                    <a:pt x="9" y="21"/>
                    <a:pt x="10" y="2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49" name="Freeform 36">
              <a:extLst>
                <a:ext uri="{FF2B5EF4-FFF2-40B4-BE49-F238E27FC236}">
                  <a16:creationId xmlns:a16="http://schemas.microsoft.com/office/drawing/2014/main" id="{68E39DD7-0DC8-4D89-E4A1-5FFE97750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4705" y="250428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50" name="Freeform 37">
              <a:extLst>
                <a:ext uri="{FF2B5EF4-FFF2-40B4-BE49-F238E27FC236}">
                  <a16:creationId xmlns:a16="http://schemas.microsoft.com/office/drawing/2014/main" id="{4AF929EE-EF8C-DBA5-C4B6-1C6BC106E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1619" y="3594422"/>
              <a:ext cx="129394" cy="161502"/>
            </a:xfrm>
            <a:custGeom>
              <a:avLst/>
              <a:gdLst>
                <a:gd name="T0" fmla="*/ 11 w 12"/>
                <a:gd name="T1" fmla="*/ 14 h 17"/>
                <a:gd name="T2" fmla="*/ 10 w 12"/>
                <a:gd name="T3" fmla="*/ 13 h 17"/>
                <a:gd name="T4" fmla="*/ 10 w 12"/>
                <a:gd name="T5" fmla="*/ 12 h 17"/>
                <a:gd name="T6" fmla="*/ 10 w 12"/>
                <a:gd name="T7" fmla="*/ 11 h 17"/>
                <a:gd name="T8" fmla="*/ 10 w 12"/>
                <a:gd name="T9" fmla="*/ 9 h 17"/>
                <a:gd name="T10" fmla="*/ 10 w 12"/>
                <a:gd name="T11" fmla="*/ 7 h 17"/>
                <a:gd name="T12" fmla="*/ 9 w 12"/>
                <a:gd name="T13" fmla="*/ 6 h 17"/>
                <a:gd name="T14" fmla="*/ 8 w 12"/>
                <a:gd name="T15" fmla="*/ 5 h 17"/>
                <a:gd name="T16" fmla="*/ 8 w 12"/>
                <a:gd name="T17" fmla="*/ 4 h 17"/>
                <a:gd name="T18" fmla="*/ 7 w 12"/>
                <a:gd name="T19" fmla="*/ 3 h 17"/>
                <a:gd name="T20" fmla="*/ 6 w 12"/>
                <a:gd name="T21" fmla="*/ 3 h 17"/>
                <a:gd name="T22" fmla="*/ 6 w 12"/>
                <a:gd name="T23" fmla="*/ 3 h 17"/>
                <a:gd name="T24" fmla="*/ 4 w 12"/>
                <a:gd name="T25" fmla="*/ 2 h 17"/>
                <a:gd name="T26" fmla="*/ 3 w 12"/>
                <a:gd name="T27" fmla="*/ 2 h 17"/>
                <a:gd name="T28" fmla="*/ 3 w 12"/>
                <a:gd name="T29" fmla="*/ 3 h 17"/>
                <a:gd name="T30" fmla="*/ 2 w 12"/>
                <a:gd name="T31" fmla="*/ 3 h 17"/>
                <a:gd name="T32" fmla="*/ 2 w 12"/>
                <a:gd name="T33" fmla="*/ 1 h 17"/>
                <a:gd name="T34" fmla="*/ 1 w 12"/>
                <a:gd name="T35" fmla="*/ 0 h 17"/>
                <a:gd name="T36" fmla="*/ 1 w 12"/>
                <a:gd name="T37" fmla="*/ 1 h 17"/>
                <a:gd name="T38" fmla="*/ 0 w 12"/>
                <a:gd name="T39" fmla="*/ 2 h 17"/>
                <a:gd name="T40" fmla="*/ 0 w 12"/>
                <a:gd name="T41" fmla="*/ 2 h 17"/>
                <a:gd name="T42" fmla="*/ 1 w 12"/>
                <a:gd name="T43" fmla="*/ 3 h 17"/>
                <a:gd name="T44" fmla="*/ 2 w 12"/>
                <a:gd name="T45" fmla="*/ 4 h 17"/>
                <a:gd name="T46" fmla="*/ 2 w 12"/>
                <a:gd name="T47" fmla="*/ 5 h 17"/>
                <a:gd name="T48" fmla="*/ 2 w 12"/>
                <a:gd name="T49" fmla="*/ 6 h 17"/>
                <a:gd name="T50" fmla="*/ 2 w 12"/>
                <a:gd name="T51" fmla="*/ 8 h 17"/>
                <a:gd name="T52" fmla="*/ 3 w 12"/>
                <a:gd name="T53" fmla="*/ 9 h 17"/>
                <a:gd name="T54" fmla="*/ 3 w 12"/>
                <a:gd name="T55" fmla="*/ 10 h 17"/>
                <a:gd name="T56" fmla="*/ 4 w 12"/>
                <a:gd name="T57" fmla="*/ 11 h 17"/>
                <a:gd name="T58" fmla="*/ 4 w 12"/>
                <a:gd name="T59" fmla="*/ 12 h 17"/>
                <a:gd name="T60" fmla="*/ 5 w 12"/>
                <a:gd name="T61" fmla="*/ 13 h 17"/>
                <a:gd name="T62" fmla="*/ 5 w 12"/>
                <a:gd name="T63" fmla="*/ 14 h 17"/>
                <a:gd name="T64" fmla="*/ 5 w 12"/>
                <a:gd name="T65" fmla="*/ 14 h 17"/>
                <a:gd name="T66" fmla="*/ 6 w 12"/>
                <a:gd name="T67" fmla="*/ 14 h 17"/>
                <a:gd name="T68" fmla="*/ 7 w 12"/>
                <a:gd name="T69" fmla="*/ 15 h 17"/>
                <a:gd name="T70" fmla="*/ 7 w 12"/>
                <a:gd name="T71" fmla="*/ 16 h 17"/>
                <a:gd name="T72" fmla="*/ 8 w 12"/>
                <a:gd name="T73" fmla="*/ 17 h 17"/>
                <a:gd name="T74" fmla="*/ 10 w 12"/>
                <a:gd name="T75" fmla="*/ 17 h 17"/>
                <a:gd name="T76" fmla="*/ 11 w 12"/>
                <a:gd name="T77" fmla="*/ 17 h 17"/>
                <a:gd name="T78" fmla="*/ 12 w 12"/>
                <a:gd name="T79" fmla="*/ 16 h 17"/>
                <a:gd name="T80" fmla="*/ 12 w 12"/>
                <a:gd name="T81" fmla="*/ 15 h 17"/>
                <a:gd name="T82" fmla="*/ 11 w 12"/>
                <a:gd name="T83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" h="17">
                  <a:moveTo>
                    <a:pt x="11" y="14"/>
                  </a:moveTo>
                  <a:cubicBezTo>
                    <a:pt x="11" y="14"/>
                    <a:pt x="11" y="14"/>
                    <a:pt x="10" y="13"/>
                  </a:cubicBezTo>
                  <a:cubicBezTo>
                    <a:pt x="10" y="13"/>
                    <a:pt x="10" y="12"/>
                    <a:pt x="10" y="12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0"/>
                    <a:pt x="10" y="9"/>
                  </a:cubicBezTo>
                  <a:cubicBezTo>
                    <a:pt x="10" y="8"/>
                    <a:pt x="10" y="8"/>
                    <a:pt x="10" y="7"/>
                  </a:cubicBezTo>
                  <a:cubicBezTo>
                    <a:pt x="10" y="7"/>
                    <a:pt x="9" y="6"/>
                    <a:pt x="9" y="6"/>
                  </a:cubicBezTo>
                  <a:cubicBezTo>
                    <a:pt x="9" y="5"/>
                    <a:pt x="9" y="5"/>
                    <a:pt x="8" y="5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7" y="4"/>
                    <a:pt x="8" y="4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2" y="3"/>
                    <a:pt x="2" y="2"/>
                    <a:pt x="2" y="1"/>
                  </a:cubicBezTo>
                  <a:cubicBezTo>
                    <a:pt x="1" y="1"/>
                    <a:pt x="2" y="1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3"/>
                  </a:cubicBezTo>
                  <a:cubicBezTo>
                    <a:pt x="1" y="3"/>
                    <a:pt x="2" y="3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3" y="8"/>
                    <a:pt x="2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1"/>
                    <a:pt x="4" y="12"/>
                    <a:pt x="4" y="12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5"/>
                    <a:pt x="6" y="15"/>
                    <a:pt x="7" y="15"/>
                  </a:cubicBezTo>
                  <a:cubicBezTo>
                    <a:pt x="7" y="15"/>
                    <a:pt x="7" y="16"/>
                    <a:pt x="7" y="16"/>
                  </a:cubicBezTo>
                  <a:cubicBezTo>
                    <a:pt x="8" y="16"/>
                    <a:pt x="8" y="16"/>
                    <a:pt x="8" y="17"/>
                  </a:cubicBezTo>
                  <a:cubicBezTo>
                    <a:pt x="9" y="17"/>
                    <a:pt x="9" y="17"/>
                    <a:pt x="10" y="17"/>
                  </a:cubicBezTo>
                  <a:cubicBezTo>
                    <a:pt x="10" y="17"/>
                    <a:pt x="11" y="17"/>
                    <a:pt x="11" y="17"/>
                  </a:cubicBezTo>
                  <a:cubicBezTo>
                    <a:pt x="12" y="17"/>
                    <a:pt x="12" y="17"/>
                    <a:pt x="12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5"/>
                    <a:pt x="12" y="14"/>
                    <a:pt x="11" y="14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51" name="Freeform 38">
              <a:extLst>
                <a:ext uri="{FF2B5EF4-FFF2-40B4-BE49-F238E27FC236}">
                  <a16:creationId xmlns:a16="http://schemas.microsoft.com/office/drawing/2014/main" id="{6D3EEFF3-636B-0B01-3AEF-6E730B3DB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4809" y="4296120"/>
              <a:ext cx="22092" cy="9746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0 w 2"/>
                <a:gd name="T5" fmla="*/ 0 h 1"/>
                <a:gd name="T6" fmla="*/ 1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52" name="Freeform 39">
              <a:extLst>
                <a:ext uri="{FF2B5EF4-FFF2-40B4-BE49-F238E27FC236}">
                  <a16:creationId xmlns:a16="http://schemas.microsoft.com/office/drawing/2014/main" id="{1D74BB2B-A773-3764-4F30-16B9D78B7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0552" y="4410285"/>
              <a:ext cx="22092" cy="19492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2 w 2"/>
                <a:gd name="T5" fmla="*/ 1 h 2"/>
                <a:gd name="T6" fmla="*/ 1 w 2"/>
                <a:gd name="T7" fmla="*/ 0 h 2"/>
                <a:gd name="T8" fmla="*/ 0 w 2"/>
                <a:gd name="T9" fmla="*/ 1 h 2"/>
                <a:gd name="T10" fmla="*/ 0 w 2"/>
                <a:gd name="T11" fmla="*/ 1 h 2"/>
                <a:gd name="T12" fmla="*/ 1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53" name="Freeform 40">
              <a:extLst>
                <a:ext uri="{FF2B5EF4-FFF2-40B4-BE49-F238E27FC236}">
                  <a16:creationId xmlns:a16="http://schemas.microsoft.com/office/drawing/2014/main" id="{8298BA0E-F302-A6DE-2775-44DE67026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4809" y="4335103"/>
              <a:ext cx="75743" cy="75182"/>
            </a:xfrm>
            <a:custGeom>
              <a:avLst/>
              <a:gdLst>
                <a:gd name="T0" fmla="*/ 1 w 7"/>
                <a:gd name="T1" fmla="*/ 3 h 8"/>
                <a:gd name="T2" fmla="*/ 1 w 7"/>
                <a:gd name="T3" fmla="*/ 4 h 8"/>
                <a:gd name="T4" fmla="*/ 2 w 7"/>
                <a:gd name="T5" fmla="*/ 4 h 8"/>
                <a:gd name="T6" fmla="*/ 3 w 7"/>
                <a:gd name="T7" fmla="*/ 5 h 8"/>
                <a:gd name="T8" fmla="*/ 3 w 7"/>
                <a:gd name="T9" fmla="*/ 6 h 8"/>
                <a:gd name="T10" fmla="*/ 4 w 7"/>
                <a:gd name="T11" fmla="*/ 7 h 8"/>
                <a:gd name="T12" fmla="*/ 4 w 7"/>
                <a:gd name="T13" fmla="*/ 8 h 8"/>
                <a:gd name="T14" fmla="*/ 5 w 7"/>
                <a:gd name="T15" fmla="*/ 8 h 8"/>
                <a:gd name="T16" fmla="*/ 6 w 7"/>
                <a:gd name="T17" fmla="*/ 8 h 8"/>
                <a:gd name="T18" fmla="*/ 7 w 7"/>
                <a:gd name="T19" fmla="*/ 8 h 8"/>
                <a:gd name="T20" fmla="*/ 7 w 7"/>
                <a:gd name="T21" fmla="*/ 8 h 8"/>
                <a:gd name="T22" fmla="*/ 7 w 7"/>
                <a:gd name="T23" fmla="*/ 7 h 8"/>
                <a:gd name="T24" fmla="*/ 6 w 7"/>
                <a:gd name="T25" fmla="*/ 6 h 8"/>
                <a:gd name="T26" fmla="*/ 6 w 7"/>
                <a:gd name="T27" fmla="*/ 5 h 8"/>
                <a:gd name="T28" fmla="*/ 4 w 7"/>
                <a:gd name="T29" fmla="*/ 5 h 8"/>
                <a:gd name="T30" fmla="*/ 4 w 7"/>
                <a:gd name="T31" fmla="*/ 4 h 8"/>
                <a:gd name="T32" fmla="*/ 3 w 7"/>
                <a:gd name="T33" fmla="*/ 3 h 8"/>
                <a:gd name="T34" fmla="*/ 2 w 7"/>
                <a:gd name="T35" fmla="*/ 3 h 8"/>
                <a:gd name="T36" fmla="*/ 2 w 7"/>
                <a:gd name="T37" fmla="*/ 2 h 8"/>
                <a:gd name="T38" fmla="*/ 1 w 7"/>
                <a:gd name="T39" fmla="*/ 1 h 8"/>
                <a:gd name="T40" fmla="*/ 0 w 7"/>
                <a:gd name="T41" fmla="*/ 0 h 8"/>
                <a:gd name="T42" fmla="*/ 0 w 7"/>
                <a:gd name="T43" fmla="*/ 1 h 8"/>
                <a:gd name="T44" fmla="*/ 0 w 7"/>
                <a:gd name="T45" fmla="*/ 2 h 8"/>
                <a:gd name="T46" fmla="*/ 1 w 7"/>
                <a:gd name="T4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8">
                  <a:moveTo>
                    <a:pt x="1" y="3"/>
                  </a:move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6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6" y="8"/>
                    <a:pt x="6" y="8"/>
                  </a:cubicBezTo>
                  <a:cubicBezTo>
                    <a:pt x="6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5" y="5"/>
                    <a:pt x="5" y="6"/>
                    <a:pt x="4" y="5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4" y="4"/>
                    <a:pt x="4" y="3"/>
                    <a:pt x="3" y="3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2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2"/>
                    <a:pt x="1" y="3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54" name="Freeform 41">
              <a:extLst>
                <a:ext uri="{FF2B5EF4-FFF2-40B4-BE49-F238E27FC236}">
                  <a16:creationId xmlns:a16="http://schemas.microsoft.com/office/drawing/2014/main" id="{3C90CC12-E03C-9D84-E801-D6E497B5B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1455" y="2447201"/>
              <a:ext cx="0" cy="9746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55" name="Freeform 42">
              <a:extLst>
                <a:ext uri="{FF2B5EF4-FFF2-40B4-BE49-F238E27FC236}">
                  <a16:creationId xmlns:a16="http://schemas.microsoft.com/office/drawing/2014/main" id="{5EB2CA56-1203-8731-B7D7-73D68B7B1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4244" y="2342782"/>
              <a:ext cx="1394933" cy="900791"/>
            </a:xfrm>
            <a:custGeom>
              <a:avLst/>
              <a:gdLst>
                <a:gd name="T0" fmla="*/ 101 w 130"/>
                <a:gd name="T1" fmla="*/ 95 h 95"/>
                <a:gd name="T2" fmla="*/ 109 w 130"/>
                <a:gd name="T3" fmla="*/ 89 h 95"/>
                <a:gd name="T4" fmla="*/ 118 w 130"/>
                <a:gd name="T5" fmla="*/ 85 h 95"/>
                <a:gd name="T6" fmla="*/ 122 w 130"/>
                <a:gd name="T7" fmla="*/ 75 h 95"/>
                <a:gd name="T8" fmla="*/ 125 w 130"/>
                <a:gd name="T9" fmla="*/ 68 h 95"/>
                <a:gd name="T10" fmla="*/ 123 w 130"/>
                <a:gd name="T11" fmla="*/ 63 h 95"/>
                <a:gd name="T12" fmla="*/ 117 w 130"/>
                <a:gd name="T13" fmla="*/ 56 h 95"/>
                <a:gd name="T14" fmla="*/ 114 w 130"/>
                <a:gd name="T15" fmla="*/ 49 h 95"/>
                <a:gd name="T16" fmla="*/ 117 w 130"/>
                <a:gd name="T17" fmla="*/ 45 h 95"/>
                <a:gd name="T18" fmla="*/ 110 w 130"/>
                <a:gd name="T19" fmla="*/ 46 h 95"/>
                <a:gd name="T20" fmla="*/ 104 w 130"/>
                <a:gd name="T21" fmla="*/ 40 h 95"/>
                <a:gd name="T22" fmla="*/ 109 w 130"/>
                <a:gd name="T23" fmla="*/ 37 h 95"/>
                <a:gd name="T24" fmla="*/ 113 w 130"/>
                <a:gd name="T25" fmla="*/ 37 h 95"/>
                <a:gd name="T26" fmla="*/ 115 w 130"/>
                <a:gd name="T27" fmla="*/ 39 h 95"/>
                <a:gd name="T28" fmla="*/ 121 w 130"/>
                <a:gd name="T29" fmla="*/ 36 h 95"/>
                <a:gd name="T30" fmla="*/ 127 w 130"/>
                <a:gd name="T31" fmla="*/ 30 h 95"/>
                <a:gd name="T32" fmla="*/ 127 w 130"/>
                <a:gd name="T33" fmla="*/ 26 h 95"/>
                <a:gd name="T34" fmla="*/ 129 w 130"/>
                <a:gd name="T35" fmla="*/ 19 h 95"/>
                <a:gd name="T36" fmla="*/ 125 w 130"/>
                <a:gd name="T37" fmla="*/ 16 h 95"/>
                <a:gd name="T38" fmla="*/ 116 w 130"/>
                <a:gd name="T39" fmla="*/ 12 h 95"/>
                <a:gd name="T40" fmla="*/ 107 w 130"/>
                <a:gd name="T41" fmla="*/ 9 h 95"/>
                <a:gd name="T42" fmla="*/ 99 w 130"/>
                <a:gd name="T43" fmla="*/ 2 h 95"/>
                <a:gd name="T44" fmla="*/ 90 w 130"/>
                <a:gd name="T45" fmla="*/ 0 h 95"/>
                <a:gd name="T46" fmla="*/ 89 w 130"/>
                <a:gd name="T47" fmla="*/ 4 h 95"/>
                <a:gd name="T48" fmla="*/ 85 w 130"/>
                <a:gd name="T49" fmla="*/ 10 h 95"/>
                <a:gd name="T50" fmla="*/ 87 w 130"/>
                <a:gd name="T51" fmla="*/ 16 h 95"/>
                <a:gd name="T52" fmla="*/ 94 w 130"/>
                <a:gd name="T53" fmla="*/ 17 h 95"/>
                <a:gd name="T54" fmla="*/ 94 w 130"/>
                <a:gd name="T55" fmla="*/ 19 h 95"/>
                <a:gd name="T56" fmla="*/ 88 w 130"/>
                <a:gd name="T57" fmla="*/ 23 h 95"/>
                <a:gd name="T58" fmla="*/ 84 w 130"/>
                <a:gd name="T59" fmla="*/ 24 h 95"/>
                <a:gd name="T60" fmla="*/ 83 w 130"/>
                <a:gd name="T61" fmla="*/ 27 h 95"/>
                <a:gd name="T62" fmla="*/ 79 w 130"/>
                <a:gd name="T63" fmla="*/ 31 h 95"/>
                <a:gd name="T64" fmla="*/ 70 w 130"/>
                <a:gd name="T65" fmla="*/ 34 h 95"/>
                <a:gd name="T66" fmla="*/ 63 w 130"/>
                <a:gd name="T67" fmla="*/ 32 h 95"/>
                <a:gd name="T68" fmla="*/ 49 w 130"/>
                <a:gd name="T69" fmla="*/ 30 h 95"/>
                <a:gd name="T70" fmla="*/ 40 w 130"/>
                <a:gd name="T71" fmla="*/ 23 h 95"/>
                <a:gd name="T72" fmla="*/ 32 w 130"/>
                <a:gd name="T73" fmla="*/ 18 h 95"/>
                <a:gd name="T74" fmla="*/ 24 w 130"/>
                <a:gd name="T75" fmla="*/ 12 h 95"/>
                <a:gd name="T76" fmla="*/ 17 w 130"/>
                <a:gd name="T77" fmla="*/ 18 h 95"/>
                <a:gd name="T78" fmla="*/ 14 w 130"/>
                <a:gd name="T79" fmla="*/ 23 h 95"/>
                <a:gd name="T80" fmla="*/ 12 w 130"/>
                <a:gd name="T81" fmla="*/ 27 h 95"/>
                <a:gd name="T82" fmla="*/ 9 w 130"/>
                <a:gd name="T83" fmla="*/ 35 h 95"/>
                <a:gd name="T84" fmla="*/ 1 w 130"/>
                <a:gd name="T85" fmla="*/ 39 h 95"/>
                <a:gd name="T86" fmla="*/ 5 w 130"/>
                <a:gd name="T87" fmla="*/ 44 h 95"/>
                <a:gd name="T88" fmla="*/ 8 w 130"/>
                <a:gd name="T89" fmla="*/ 48 h 95"/>
                <a:gd name="T90" fmla="*/ 15 w 130"/>
                <a:gd name="T91" fmla="*/ 53 h 95"/>
                <a:gd name="T92" fmla="*/ 19 w 130"/>
                <a:gd name="T93" fmla="*/ 63 h 95"/>
                <a:gd name="T94" fmla="*/ 28 w 130"/>
                <a:gd name="T95" fmla="*/ 66 h 95"/>
                <a:gd name="T96" fmla="*/ 36 w 130"/>
                <a:gd name="T97" fmla="*/ 71 h 95"/>
                <a:gd name="T98" fmla="*/ 43 w 130"/>
                <a:gd name="T99" fmla="*/ 71 h 95"/>
                <a:gd name="T100" fmla="*/ 50 w 130"/>
                <a:gd name="T101" fmla="*/ 71 h 95"/>
                <a:gd name="T102" fmla="*/ 59 w 130"/>
                <a:gd name="T103" fmla="*/ 69 h 95"/>
                <a:gd name="T104" fmla="*/ 66 w 130"/>
                <a:gd name="T105" fmla="*/ 72 h 95"/>
                <a:gd name="T106" fmla="*/ 68 w 130"/>
                <a:gd name="T107" fmla="*/ 83 h 95"/>
                <a:gd name="T108" fmla="*/ 73 w 130"/>
                <a:gd name="T109" fmla="*/ 89 h 95"/>
                <a:gd name="T110" fmla="*/ 80 w 130"/>
                <a:gd name="T111" fmla="*/ 91 h 95"/>
                <a:gd name="T112" fmla="*/ 84 w 130"/>
                <a:gd name="T113" fmla="*/ 88 h 95"/>
                <a:gd name="T114" fmla="*/ 92 w 130"/>
                <a:gd name="T115" fmla="*/ 88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0" h="95">
                  <a:moveTo>
                    <a:pt x="96" y="91"/>
                  </a:moveTo>
                  <a:cubicBezTo>
                    <a:pt x="96" y="92"/>
                    <a:pt x="96" y="92"/>
                    <a:pt x="96" y="92"/>
                  </a:cubicBezTo>
                  <a:cubicBezTo>
                    <a:pt x="96" y="91"/>
                    <a:pt x="97" y="91"/>
                    <a:pt x="97" y="91"/>
                  </a:cubicBezTo>
                  <a:cubicBezTo>
                    <a:pt x="98" y="91"/>
                    <a:pt x="98" y="92"/>
                    <a:pt x="98" y="92"/>
                  </a:cubicBezTo>
                  <a:cubicBezTo>
                    <a:pt x="99" y="92"/>
                    <a:pt x="99" y="91"/>
                    <a:pt x="99" y="91"/>
                  </a:cubicBezTo>
                  <a:cubicBezTo>
                    <a:pt x="100" y="92"/>
                    <a:pt x="99" y="92"/>
                    <a:pt x="99" y="93"/>
                  </a:cubicBezTo>
                  <a:cubicBezTo>
                    <a:pt x="99" y="94"/>
                    <a:pt x="99" y="94"/>
                    <a:pt x="100" y="94"/>
                  </a:cubicBezTo>
                  <a:cubicBezTo>
                    <a:pt x="100" y="95"/>
                    <a:pt x="100" y="95"/>
                    <a:pt x="101" y="95"/>
                  </a:cubicBezTo>
                  <a:cubicBezTo>
                    <a:pt x="101" y="95"/>
                    <a:pt x="102" y="95"/>
                    <a:pt x="102" y="94"/>
                  </a:cubicBezTo>
                  <a:cubicBezTo>
                    <a:pt x="102" y="94"/>
                    <a:pt x="102" y="93"/>
                    <a:pt x="102" y="93"/>
                  </a:cubicBezTo>
                  <a:cubicBezTo>
                    <a:pt x="102" y="92"/>
                    <a:pt x="102" y="92"/>
                    <a:pt x="102" y="92"/>
                  </a:cubicBezTo>
                  <a:cubicBezTo>
                    <a:pt x="102" y="90"/>
                    <a:pt x="104" y="91"/>
                    <a:pt x="105" y="91"/>
                  </a:cubicBezTo>
                  <a:cubicBezTo>
                    <a:pt x="106" y="91"/>
                    <a:pt x="106" y="91"/>
                    <a:pt x="107" y="90"/>
                  </a:cubicBezTo>
                  <a:cubicBezTo>
                    <a:pt x="107" y="90"/>
                    <a:pt x="107" y="90"/>
                    <a:pt x="107" y="90"/>
                  </a:cubicBezTo>
                  <a:cubicBezTo>
                    <a:pt x="108" y="90"/>
                    <a:pt x="108" y="90"/>
                    <a:pt x="109" y="90"/>
                  </a:cubicBezTo>
                  <a:cubicBezTo>
                    <a:pt x="109" y="89"/>
                    <a:pt x="109" y="89"/>
                    <a:pt x="109" y="89"/>
                  </a:cubicBezTo>
                  <a:cubicBezTo>
                    <a:pt x="109" y="89"/>
                    <a:pt x="110" y="89"/>
                    <a:pt x="110" y="89"/>
                  </a:cubicBezTo>
                  <a:cubicBezTo>
                    <a:pt x="110" y="89"/>
                    <a:pt x="111" y="89"/>
                    <a:pt x="111" y="89"/>
                  </a:cubicBezTo>
                  <a:cubicBezTo>
                    <a:pt x="112" y="89"/>
                    <a:pt x="112" y="89"/>
                    <a:pt x="113" y="88"/>
                  </a:cubicBezTo>
                  <a:cubicBezTo>
                    <a:pt x="114" y="88"/>
                    <a:pt x="114" y="87"/>
                    <a:pt x="114" y="87"/>
                  </a:cubicBezTo>
                  <a:cubicBezTo>
                    <a:pt x="115" y="87"/>
                    <a:pt x="116" y="88"/>
                    <a:pt x="116" y="87"/>
                  </a:cubicBezTo>
                  <a:cubicBezTo>
                    <a:pt x="116" y="87"/>
                    <a:pt x="116" y="86"/>
                    <a:pt x="116" y="86"/>
                  </a:cubicBezTo>
                  <a:cubicBezTo>
                    <a:pt x="116" y="86"/>
                    <a:pt x="117" y="86"/>
                    <a:pt x="117" y="86"/>
                  </a:cubicBezTo>
                  <a:cubicBezTo>
                    <a:pt x="117" y="85"/>
                    <a:pt x="118" y="85"/>
                    <a:pt x="118" y="85"/>
                  </a:cubicBezTo>
                  <a:cubicBezTo>
                    <a:pt x="118" y="84"/>
                    <a:pt x="119" y="84"/>
                    <a:pt x="119" y="84"/>
                  </a:cubicBezTo>
                  <a:cubicBezTo>
                    <a:pt x="119" y="84"/>
                    <a:pt x="119" y="83"/>
                    <a:pt x="119" y="83"/>
                  </a:cubicBezTo>
                  <a:cubicBezTo>
                    <a:pt x="120" y="82"/>
                    <a:pt x="120" y="83"/>
                    <a:pt x="121" y="82"/>
                  </a:cubicBezTo>
                  <a:cubicBezTo>
                    <a:pt x="121" y="82"/>
                    <a:pt x="121" y="81"/>
                    <a:pt x="121" y="81"/>
                  </a:cubicBezTo>
                  <a:cubicBezTo>
                    <a:pt x="121" y="80"/>
                    <a:pt x="122" y="80"/>
                    <a:pt x="122" y="80"/>
                  </a:cubicBezTo>
                  <a:cubicBezTo>
                    <a:pt x="123" y="79"/>
                    <a:pt x="122" y="79"/>
                    <a:pt x="122" y="78"/>
                  </a:cubicBezTo>
                  <a:cubicBezTo>
                    <a:pt x="122" y="77"/>
                    <a:pt x="122" y="77"/>
                    <a:pt x="122" y="76"/>
                  </a:cubicBezTo>
                  <a:cubicBezTo>
                    <a:pt x="122" y="76"/>
                    <a:pt x="122" y="76"/>
                    <a:pt x="122" y="75"/>
                  </a:cubicBezTo>
                  <a:cubicBezTo>
                    <a:pt x="122" y="75"/>
                    <a:pt x="123" y="75"/>
                    <a:pt x="123" y="74"/>
                  </a:cubicBezTo>
                  <a:cubicBezTo>
                    <a:pt x="123" y="73"/>
                    <a:pt x="123" y="73"/>
                    <a:pt x="123" y="72"/>
                  </a:cubicBezTo>
                  <a:cubicBezTo>
                    <a:pt x="124" y="72"/>
                    <a:pt x="124" y="72"/>
                    <a:pt x="124" y="72"/>
                  </a:cubicBezTo>
                  <a:cubicBezTo>
                    <a:pt x="124" y="72"/>
                    <a:pt x="125" y="72"/>
                    <a:pt x="125" y="71"/>
                  </a:cubicBezTo>
                  <a:cubicBezTo>
                    <a:pt x="125" y="71"/>
                    <a:pt x="125" y="71"/>
                    <a:pt x="125" y="71"/>
                  </a:cubicBezTo>
                  <a:cubicBezTo>
                    <a:pt x="125" y="71"/>
                    <a:pt x="125" y="70"/>
                    <a:pt x="125" y="70"/>
                  </a:cubicBezTo>
                  <a:cubicBezTo>
                    <a:pt x="125" y="70"/>
                    <a:pt x="125" y="70"/>
                    <a:pt x="125" y="69"/>
                  </a:cubicBezTo>
                  <a:cubicBezTo>
                    <a:pt x="124" y="69"/>
                    <a:pt x="125" y="69"/>
                    <a:pt x="125" y="68"/>
                  </a:cubicBezTo>
                  <a:cubicBezTo>
                    <a:pt x="125" y="67"/>
                    <a:pt x="125" y="67"/>
                    <a:pt x="124" y="67"/>
                  </a:cubicBezTo>
                  <a:cubicBezTo>
                    <a:pt x="124" y="66"/>
                    <a:pt x="124" y="67"/>
                    <a:pt x="124" y="66"/>
                  </a:cubicBezTo>
                  <a:cubicBezTo>
                    <a:pt x="123" y="66"/>
                    <a:pt x="123" y="66"/>
                    <a:pt x="122" y="66"/>
                  </a:cubicBezTo>
                  <a:cubicBezTo>
                    <a:pt x="122" y="66"/>
                    <a:pt x="121" y="66"/>
                    <a:pt x="121" y="66"/>
                  </a:cubicBezTo>
                  <a:cubicBezTo>
                    <a:pt x="121" y="66"/>
                    <a:pt x="121" y="66"/>
                    <a:pt x="122" y="66"/>
                  </a:cubicBezTo>
                  <a:cubicBezTo>
                    <a:pt x="122" y="65"/>
                    <a:pt x="123" y="65"/>
                    <a:pt x="123" y="65"/>
                  </a:cubicBezTo>
                  <a:cubicBezTo>
                    <a:pt x="123" y="64"/>
                    <a:pt x="123" y="64"/>
                    <a:pt x="123" y="64"/>
                  </a:cubicBezTo>
                  <a:cubicBezTo>
                    <a:pt x="123" y="63"/>
                    <a:pt x="123" y="63"/>
                    <a:pt x="123" y="63"/>
                  </a:cubicBezTo>
                  <a:cubicBezTo>
                    <a:pt x="123" y="63"/>
                    <a:pt x="123" y="62"/>
                    <a:pt x="123" y="62"/>
                  </a:cubicBezTo>
                  <a:cubicBezTo>
                    <a:pt x="123" y="62"/>
                    <a:pt x="122" y="62"/>
                    <a:pt x="122" y="61"/>
                  </a:cubicBezTo>
                  <a:cubicBezTo>
                    <a:pt x="122" y="61"/>
                    <a:pt x="122" y="60"/>
                    <a:pt x="122" y="60"/>
                  </a:cubicBezTo>
                  <a:cubicBezTo>
                    <a:pt x="122" y="60"/>
                    <a:pt x="121" y="60"/>
                    <a:pt x="121" y="60"/>
                  </a:cubicBezTo>
                  <a:cubicBezTo>
                    <a:pt x="120" y="60"/>
                    <a:pt x="120" y="59"/>
                    <a:pt x="119" y="59"/>
                  </a:cubicBezTo>
                  <a:cubicBezTo>
                    <a:pt x="119" y="59"/>
                    <a:pt x="119" y="59"/>
                    <a:pt x="119" y="59"/>
                  </a:cubicBezTo>
                  <a:cubicBezTo>
                    <a:pt x="118" y="58"/>
                    <a:pt x="118" y="58"/>
                    <a:pt x="118" y="57"/>
                  </a:cubicBezTo>
                  <a:cubicBezTo>
                    <a:pt x="118" y="57"/>
                    <a:pt x="118" y="56"/>
                    <a:pt x="117" y="56"/>
                  </a:cubicBezTo>
                  <a:cubicBezTo>
                    <a:pt x="117" y="56"/>
                    <a:pt x="117" y="55"/>
                    <a:pt x="117" y="55"/>
                  </a:cubicBezTo>
                  <a:cubicBezTo>
                    <a:pt x="116" y="55"/>
                    <a:pt x="116" y="55"/>
                    <a:pt x="116" y="54"/>
                  </a:cubicBezTo>
                  <a:cubicBezTo>
                    <a:pt x="116" y="54"/>
                    <a:pt x="116" y="54"/>
                    <a:pt x="115" y="53"/>
                  </a:cubicBezTo>
                  <a:cubicBezTo>
                    <a:pt x="115" y="53"/>
                    <a:pt x="115" y="53"/>
                    <a:pt x="114" y="53"/>
                  </a:cubicBezTo>
                  <a:cubicBezTo>
                    <a:pt x="114" y="53"/>
                    <a:pt x="114" y="53"/>
                    <a:pt x="114" y="53"/>
                  </a:cubicBezTo>
                  <a:cubicBezTo>
                    <a:pt x="113" y="53"/>
                    <a:pt x="113" y="52"/>
                    <a:pt x="113" y="52"/>
                  </a:cubicBezTo>
                  <a:cubicBezTo>
                    <a:pt x="113" y="51"/>
                    <a:pt x="113" y="51"/>
                    <a:pt x="113" y="51"/>
                  </a:cubicBezTo>
                  <a:cubicBezTo>
                    <a:pt x="114" y="50"/>
                    <a:pt x="114" y="50"/>
                    <a:pt x="114" y="49"/>
                  </a:cubicBezTo>
                  <a:cubicBezTo>
                    <a:pt x="115" y="49"/>
                    <a:pt x="115" y="48"/>
                    <a:pt x="115" y="48"/>
                  </a:cubicBezTo>
                  <a:cubicBezTo>
                    <a:pt x="115" y="48"/>
                    <a:pt x="115" y="48"/>
                    <a:pt x="115" y="48"/>
                  </a:cubicBezTo>
                  <a:cubicBezTo>
                    <a:pt x="115" y="48"/>
                    <a:pt x="115" y="47"/>
                    <a:pt x="115" y="47"/>
                  </a:cubicBezTo>
                  <a:cubicBezTo>
                    <a:pt x="116" y="47"/>
                    <a:pt x="116" y="47"/>
                    <a:pt x="116" y="47"/>
                  </a:cubicBezTo>
                  <a:cubicBezTo>
                    <a:pt x="117" y="47"/>
                    <a:pt x="117" y="47"/>
                    <a:pt x="117" y="47"/>
                  </a:cubicBezTo>
                  <a:cubicBezTo>
                    <a:pt x="118" y="46"/>
                    <a:pt x="118" y="46"/>
                    <a:pt x="118" y="46"/>
                  </a:cubicBezTo>
                  <a:cubicBezTo>
                    <a:pt x="118" y="45"/>
                    <a:pt x="118" y="45"/>
                    <a:pt x="118" y="45"/>
                  </a:cubicBezTo>
                  <a:cubicBezTo>
                    <a:pt x="118" y="45"/>
                    <a:pt x="117" y="45"/>
                    <a:pt x="117" y="45"/>
                  </a:cubicBezTo>
                  <a:cubicBezTo>
                    <a:pt x="116" y="45"/>
                    <a:pt x="116" y="45"/>
                    <a:pt x="116" y="45"/>
                  </a:cubicBezTo>
                  <a:cubicBezTo>
                    <a:pt x="115" y="45"/>
                    <a:pt x="115" y="45"/>
                    <a:pt x="115" y="44"/>
                  </a:cubicBezTo>
                  <a:cubicBezTo>
                    <a:pt x="114" y="44"/>
                    <a:pt x="114" y="44"/>
                    <a:pt x="114" y="44"/>
                  </a:cubicBezTo>
                  <a:cubicBezTo>
                    <a:pt x="113" y="44"/>
                    <a:pt x="113" y="44"/>
                    <a:pt x="112" y="44"/>
                  </a:cubicBezTo>
                  <a:cubicBezTo>
                    <a:pt x="112" y="45"/>
                    <a:pt x="112" y="44"/>
                    <a:pt x="112" y="45"/>
                  </a:cubicBezTo>
                  <a:cubicBezTo>
                    <a:pt x="111" y="45"/>
                    <a:pt x="112" y="45"/>
                    <a:pt x="111" y="45"/>
                  </a:cubicBezTo>
                  <a:cubicBezTo>
                    <a:pt x="111" y="45"/>
                    <a:pt x="111" y="46"/>
                    <a:pt x="111" y="46"/>
                  </a:cubicBezTo>
                  <a:cubicBezTo>
                    <a:pt x="111" y="46"/>
                    <a:pt x="111" y="46"/>
                    <a:pt x="110" y="46"/>
                  </a:cubicBezTo>
                  <a:cubicBezTo>
                    <a:pt x="110" y="46"/>
                    <a:pt x="110" y="45"/>
                    <a:pt x="110" y="45"/>
                  </a:cubicBezTo>
                  <a:cubicBezTo>
                    <a:pt x="109" y="45"/>
                    <a:pt x="109" y="45"/>
                    <a:pt x="109" y="45"/>
                  </a:cubicBezTo>
                  <a:cubicBezTo>
                    <a:pt x="109" y="44"/>
                    <a:pt x="109" y="44"/>
                    <a:pt x="108" y="44"/>
                  </a:cubicBezTo>
                  <a:cubicBezTo>
                    <a:pt x="108" y="44"/>
                    <a:pt x="108" y="43"/>
                    <a:pt x="108" y="43"/>
                  </a:cubicBezTo>
                  <a:cubicBezTo>
                    <a:pt x="108" y="43"/>
                    <a:pt x="107" y="43"/>
                    <a:pt x="106" y="43"/>
                  </a:cubicBezTo>
                  <a:cubicBezTo>
                    <a:pt x="106" y="43"/>
                    <a:pt x="106" y="42"/>
                    <a:pt x="105" y="42"/>
                  </a:cubicBezTo>
                  <a:cubicBezTo>
                    <a:pt x="105" y="42"/>
                    <a:pt x="105" y="42"/>
                    <a:pt x="105" y="42"/>
                  </a:cubicBezTo>
                  <a:cubicBezTo>
                    <a:pt x="104" y="41"/>
                    <a:pt x="104" y="40"/>
                    <a:pt x="104" y="40"/>
                  </a:cubicBezTo>
                  <a:cubicBezTo>
                    <a:pt x="105" y="40"/>
                    <a:pt x="105" y="40"/>
                    <a:pt x="105" y="40"/>
                  </a:cubicBezTo>
                  <a:cubicBezTo>
                    <a:pt x="106" y="40"/>
                    <a:pt x="106" y="40"/>
                    <a:pt x="106" y="40"/>
                  </a:cubicBezTo>
                  <a:cubicBezTo>
                    <a:pt x="107" y="40"/>
                    <a:pt x="107" y="40"/>
                    <a:pt x="108" y="40"/>
                  </a:cubicBezTo>
                  <a:cubicBezTo>
                    <a:pt x="108" y="40"/>
                    <a:pt x="108" y="40"/>
                    <a:pt x="108" y="39"/>
                  </a:cubicBezTo>
                  <a:cubicBezTo>
                    <a:pt x="108" y="39"/>
                    <a:pt x="107" y="39"/>
                    <a:pt x="107" y="39"/>
                  </a:cubicBezTo>
                  <a:cubicBezTo>
                    <a:pt x="107" y="38"/>
                    <a:pt x="108" y="38"/>
                    <a:pt x="108" y="38"/>
                  </a:cubicBezTo>
                  <a:cubicBezTo>
                    <a:pt x="108" y="38"/>
                    <a:pt x="108" y="38"/>
                    <a:pt x="108" y="38"/>
                  </a:cubicBezTo>
                  <a:cubicBezTo>
                    <a:pt x="109" y="37"/>
                    <a:pt x="109" y="37"/>
                    <a:pt x="109" y="37"/>
                  </a:cubicBezTo>
                  <a:cubicBezTo>
                    <a:pt x="109" y="36"/>
                    <a:pt x="109" y="36"/>
                    <a:pt x="109" y="36"/>
                  </a:cubicBezTo>
                  <a:cubicBezTo>
                    <a:pt x="109" y="36"/>
                    <a:pt x="109" y="36"/>
                    <a:pt x="109" y="36"/>
                  </a:cubicBezTo>
                  <a:cubicBezTo>
                    <a:pt x="110" y="35"/>
                    <a:pt x="110" y="35"/>
                    <a:pt x="110" y="35"/>
                  </a:cubicBezTo>
                  <a:cubicBezTo>
                    <a:pt x="111" y="35"/>
                    <a:pt x="111" y="35"/>
                    <a:pt x="112" y="35"/>
                  </a:cubicBezTo>
                  <a:cubicBezTo>
                    <a:pt x="112" y="35"/>
                    <a:pt x="112" y="35"/>
                    <a:pt x="112" y="35"/>
                  </a:cubicBezTo>
                  <a:cubicBezTo>
                    <a:pt x="112" y="35"/>
                    <a:pt x="112" y="35"/>
                    <a:pt x="113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3" y="36"/>
                    <a:pt x="113" y="36"/>
                    <a:pt x="113" y="37"/>
                  </a:cubicBezTo>
                  <a:cubicBezTo>
                    <a:pt x="113" y="37"/>
                    <a:pt x="113" y="37"/>
                    <a:pt x="113" y="38"/>
                  </a:cubicBezTo>
                  <a:cubicBezTo>
                    <a:pt x="112" y="38"/>
                    <a:pt x="112" y="38"/>
                    <a:pt x="112" y="39"/>
                  </a:cubicBezTo>
                  <a:cubicBezTo>
                    <a:pt x="112" y="39"/>
                    <a:pt x="112" y="39"/>
                    <a:pt x="113" y="39"/>
                  </a:cubicBezTo>
                  <a:cubicBezTo>
                    <a:pt x="113" y="40"/>
                    <a:pt x="113" y="40"/>
                    <a:pt x="113" y="40"/>
                  </a:cubicBezTo>
                  <a:cubicBezTo>
                    <a:pt x="113" y="41"/>
                    <a:pt x="112" y="41"/>
                    <a:pt x="113" y="41"/>
                  </a:cubicBezTo>
                  <a:cubicBezTo>
                    <a:pt x="113" y="42"/>
                    <a:pt x="113" y="41"/>
                    <a:pt x="114" y="41"/>
                  </a:cubicBezTo>
                  <a:cubicBezTo>
                    <a:pt x="114" y="41"/>
                    <a:pt x="114" y="40"/>
                    <a:pt x="114" y="40"/>
                  </a:cubicBezTo>
                  <a:cubicBezTo>
                    <a:pt x="115" y="40"/>
                    <a:pt x="115" y="39"/>
                    <a:pt x="115" y="39"/>
                  </a:cubicBezTo>
                  <a:cubicBezTo>
                    <a:pt x="116" y="39"/>
                    <a:pt x="116" y="39"/>
                    <a:pt x="116" y="39"/>
                  </a:cubicBezTo>
                  <a:cubicBezTo>
                    <a:pt x="117" y="39"/>
                    <a:pt x="117" y="38"/>
                    <a:pt x="118" y="38"/>
                  </a:cubicBezTo>
                  <a:cubicBezTo>
                    <a:pt x="118" y="38"/>
                    <a:pt x="118" y="38"/>
                    <a:pt x="118" y="38"/>
                  </a:cubicBezTo>
                  <a:cubicBezTo>
                    <a:pt x="118" y="38"/>
                    <a:pt x="118" y="38"/>
                    <a:pt x="118" y="38"/>
                  </a:cubicBezTo>
                  <a:cubicBezTo>
                    <a:pt x="118" y="38"/>
                    <a:pt x="118" y="38"/>
                    <a:pt x="119" y="38"/>
                  </a:cubicBezTo>
                  <a:cubicBezTo>
                    <a:pt x="119" y="37"/>
                    <a:pt x="119" y="37"/>
                    <a:pt x="119" y="37"/>
                  </a:cubicBezTo>
                  <a:cubicBezTo>
                    <a:pt x="119" y="37"/>
                    <a:pt x="120" y="37"/>
                    <a:pt x="120" y="37"/>
                  </a:cubicBezTo>
                  <a:cubicBezTo>
                    <a:pt x="120" y="37"/>
                    <a:pt x="121" y="37"/>
                    <a:pt x="121" y="36"/>
                  </a:cubicBezTo>
                  <a:cubicBezTo>
                    <a:pt x="122" y="36"/>
                    <a:pt x="122" y="36"/>
                    <a:pt x="123" y="36"/>
                  </a:cubicBezTo>
                  <a:cubicBezTo>
                    <a:pt x="123" y="36"/>
                    <a:pt x="123" y="36"/>
                    <a:pt x="123" y="36"/>
                  </a:cubicBezTo>
                  <a:cubicBezTo>
                    <a:pt x="123" y="36"/>
                    <a:pt x="123" y="36"/>
                    <a:pt x="124" y="35"/>
                  </a:cubicBezTo>
                  <a:cubicBezTo>
                    <a:pt x="124" y="35"/>
                    <a:pt x="124" y="34"/>
                    <a:pt x="124" y="34"/>
                  </a:cubicBezTo>
                  <a:cubicBezTo>
                    <a:pt x="125" y="33"/>
                    <a:pt x="125" y="33"/>
                    <a:pt x="126" y="32"/>
                  </a:cubicBezTo>
                  <a:cubicBezTo>
                    <a:pt x="126" y="32"/>
                    <a:pt x="126" y="31"/>
                    <a:pt x="126" y="31"/>
                  </a:cubicBezTo>
                  <a:cubicBezTo>
                    <a:pt x="127" y="31"/>
                    <a:pt x="126" y="30"/>
                    <a:pt x="126" y="30"/>
                  </a:cubicBezTo>
                  <a:cubicBezTo>
                    <a:pt x="127" y="30"/>
                    <a:pt x="127" y="30"/>
                    <a:pt x="127" y="30"/>
                  </a:cubicBezTo>
                  <a:cubicBezTo>
                    <a:pt x="127" y="30"/>
                    <a:pt x="127" y="31"/>
                    <a:pt x="128" y="31"/>
                  </a:cubicBezTo>
                  <a:cubicBezTo>
                    <a:pt x="128" y="31"/>
                    <a:pt x="128" y="30"/>
                    <a:pt x="128" y="30"/>
                  </a:cubicBezTo>
                  <a:cubicBezTo>
                    <a:pt x="128" y="30"/>
                    <a:pt x="128" y="31"/>
                    <a:pt x="129" y="31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29" y="30"/>
                    <a:pt x="129" y="30"/>
                    <a:pt x="129" y="30"/>
                  </a:cubicBezTo>
                  <a:cubicBezTo>
                    <a:pt x="129" y="29"/>
                    <a:pt x="129" y="29"/>
                    <a:pt x="129" y="29"/>
                  </a:cubicBezTo>
                  <a:cubicBezTo>
                    <a:pt x="128" y="28"/>
                    <a:pt x="128" y="28"/>
                    <a:pt x="128" y="27"/>
                  </a:cubicBezTo>
                  <a:cubicBezTo>
                    <a:pt x="128" y="27"/>
                    <a:pt x="127" y="27"/>
                    <a:pt x="127" y="26"/>
                  </a:cubicBezTo>
                  <a:cubicBezTo>
                    <a:pt x="127" y="26"/>
                    <a:pt x="127" y="25"/>
                    <a:pt x="127" y="25"/>
                  </a:cubicBezTo>
                  <a:cubicBezTo>
                    <a:pt x="127" y="24"/>
                    <a:pt x="127" y="24"/>
                    <a:pt x="126" y="24"/>
                  </a:cubicBezTo>
                  <a:cubicBezTo>
                    <a:pt x="126" y="24"/>
                    <a:pt x="126" y="23"/>
                    <a:pt x="127" y="23"/>
                  </a:cubicBezTo>
                  <a:cubicBezTo>
                    <a:pt x="127" y="23"/>
                    <a:pt x="127" y="23"/>
                    <a:pt x="128" y="23"/>
                  </a:cubicBezTo>
                  <a:cubicBezTo>
                    <a:pt x="129" y="23"/>
                    <a:pt x="129" y="23"/>
                    <a:pt x="130" y="22"/>
                  </a:cubicBezTo>
                  <a:cubicBezTo>
                    <a:pt x="130" y="22"/>
                    <a:pt x="130" y="21"/>
                    <a:pt x="129" y="21"/>
                  </a:cubicBezTo>
                  <a:cubicBezTo>
                    <a:pt x="129" y="20"/>
                    <a:pt x="129" y="20"/>
                    <a:pt x="129" y="20"/>
                  </a:cubicBezTo>
                  <a:cubicBezTo>
                    <a:pt x="129" y="19"/>
                    <a:pt x="129" y="19"/>
                    <a:pt x="129" y="19"/>
                  </a:cubicBezTo>
                  <a:cubicBezTo>
                    <a:pt x="128" y="18"/>
                    <a:pt x="128" y="18"/>
                    <a:pt x="128" y="18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8" y="17"/>
                    <a:pt x="128" y="16"/>
                    <a:pt x="128" y="16"/>
                  </a:cubicBezTo>
                  <a:cubicBezTo>
                    <a:pt x="128" y="16"/>
                    <a:pt x="128" y="16"/>
                    <a:pt x="128" y="16"/>
                  </a:cubicBezTo>
                  <a:cubicBezTo>
                    <a:pt x="127" y="16"/>
                    <a:pt x="127" y="15"/>
                    <a:pt x="127" y="15"/>
                  </a:cubicBezTo>
                  <a:cubicBezTo>
                    <a:pt x="127" y="15"/>
                    <a:pt x="127" y="15"/>
                    <a:pt x="127" y="15"/>
                  </a:cubicBezTo>
                  <a:cubicBezTo>
                    <a:pt x="126" y="15"/>
                    <a:pt x="126" y="15"/>
                    <a:pt x="126" y="15"/>
                  </a:cubicBezTo>
                  <a:cubicBezTo>
                    <a:pt x="125" y="15"/>
                    <a:pt x="125" y="16"/>
                    <a:pt x="125" y="16"/>
                  </a:cubicBezTo>
                  <a:cubicBezTo>
                    <a:pt x="124" y="16"/>
                    <a:pt x="124" y="16"/>
                    <a:pt x="123" y="16"/>
                  </a:cubicBezTo>
                  <a:cubicBezTo>
                    <a:pt x="123" y="16"/>
                    <a:pt x="123" y="16"/>
                    <a:pt x="122" y="16"/>
                  </a:cubicBezTo>
                  <a:cubicBezTo>
                    <a:pt x="122" y="16"/>
                    <a:pt x="121" y="16"/>
                    <a:pt x="121" y="16"/>
                  </a:cubicBezTo>
                  <a:cubicBezTo>
                    <a:pt x="121" y="16"/>
                    <a:pt x="120" y="16"/>
                    <a:pt x="120" y="16"/>
                  </a:cubicBezTo>
                  <a:cubicBezTo>
                    <a:pt x="120" y="15"/>
                    <a:pt x="119" y="15"/>
                    <a:pt x="119" y="15"/>
                  </a:cubicBezTo>
                  <a:cubicBezTo>
                    <a:pt x="119" y="14"/>
                    <a:pt x="119" y="14"/>
                    <a:pt x="118" y="14"/>
                  </a:cubicBezTo>
                  <a:cubicBezTo>
                    <a:pt x="118" y="13"/>
                    <a:pt x="117" y="13"/>
                    <a:pt x="117" y="13"/>
                  </a:cubicBezTo>
                  <a:cubicBezTo>
                    <a:pt x="116" y="13"/>
                    <a:pt x="116" y="12"/>
                    <a:pt x="116" y="12"/>
                  </a:cubicBezTo>
                  <a:cubicBezTo>
                    <a:pt x="115" y="12"/>
                    <a:pt x="115" y="12"/>
                    <a:pt x="115" y="12"/>
                  </a:cubicBezTo>
                  <a:cubicBezTo>
                    <a:pt x="115" y="12"/>
                    <a:pt x="115" y="12"/>
                    <a:pt x="115" y="12"/>
                  </a:cubicBezTo>
                  <a:cubicBezTo>
                    <a:pt x="114" y="12"/>
                    <a:pt x="114" y="12"/>
                    <a:pt x="113" y="12"/>
                  </a:cubicBezTo>
                  <a:cubicBezTo>
                    <a:pt x="112" y="11"/>
                    <a:pt x="112" y="11"/>
                    <a:pt x="111" y="11"/>
                  </a:cubicBezTo>
                  <a:cubicBezTo>
                    <a:pt x="111" y="11"/>
                    <a:pt x="111" y="11"/>
                    <a:pt x="110" y="11"/>
                  </a:cubicBezTo>
                  <a:cubicBezTo>
                    <a:pt x="110" y="11"/>
                    <a:pt x="110" y="11"/>
                    <a:pt x="109" y="11"/>
                  </a:cubicBezTo>
                  <a:cubicBezTo>
                    <a:pt x="109" y="11"/>
                    <a:pt x="109" y="10"/>
                    <a:pt x="109" y="10"/>
                  </a:cubicBezTo>
                  <a:cubicBezTo>
                    <a:pt x="108" y="10"/>
                    <a:pt x="108" y="9"/>
                    <a:pt x="107" y="9"/>
                  </a:cubicBezTo>
                  <a:cubicBezTo>
                    <a:pt x="107" y="8"/>
                    <a:pt x="106" y="8"/>
                    <a:pt x="106" y="7"/>
                  </a:cubicBezTo>
                  <a:cubicBezTo>
                    <a:pt x="105" y="7"/>
                    <a:pt x="105" y="6"/>
                    <a:pt x="104" y="6"/>
                  </a:cubicBezTo>
                  <a:cubicBezTo>
                    <a:pt x="104" y="6"/>
                    <a:pt x="103" y="5"/>
                    <a:pt x="103" y="5"/>
                  </a:cubicBezTo>
                  <a:cubicBezTo>
                    <a:pt x="103" y="5"/>
                    <a:pt x="103" y="4"/>
                    <a:pt x="102" y="4"/>
                  </a:cubicBezTo>
                  <a:cubicBezTo>
                    <a:pt x="102" y="4"/>
                    <a:pt x="102" y="4"/>
                    <a:pt x="102" y="3"/>
                  </a:cubicBezTo>
                  <a:cubicBezTo>
                    <a:pt x="102" y="3"/>
                    <a:pt x="102" y="3"/>
                    <a:pt x="101" y="3"/>
                  </a:cubicBezTo>
                  <a:cubicBezTo>
                    <a:pt x="101" y="3"/>
                    <a:pt x="101" y="3"/>
                    <a:pt x="101" y="3"/>
                  </a:cubicBezTo>
                  <a:cubicBezTo>
                    <a:pt x="100" y="3"/>
                    <a:pt x="100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8" y="1"/>
                    <a:pt x="98" y="1"/>
                    <a:pt x="97" y="1"/>
                  </a:cubicBezTo>
                  <a:cubicBezTo>
                    <a:pt x="97" y="1"/>
                    <a:pt x="97" y="1"/>
                    <a:pt x="96" y="1"/>
                  </a:cubicBezTo>
                  <a:cubicBezTo>
                    <a:pt x="96" y="1"/>
                    <a:pt x="95" y="1"/>
                    <a:pt x="95" y="1"/>
                  </a:cubicBezTo>
                  <a:cubicBezTo>
                    <a:pt x="95" y="1"/>
                    <a:pt x="95" y="1"/>
                    <a:pt x="94" y="1"/>
                  </a:cubicBezTo>
                  <a:cubicBezTo>
                    <a:pt x="94" y="0"/>
                    <a:pt x="93" y="0"/>
                    <a:pt x="93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1" y="0"/>
                    <a:pt x="91" y="0"/>
                    <a:pt x="90" y="0"/>
                  </a:cubicBezTo>
                  <a:cubicBezTo>
                    <a:pt x="89" y="0"/>
                    <a:pt x="89" y="0"/>
                    <a:pt x="88" y="0"/>
                  </a:cubicBezTo>
                  <a:cubicBezTo>
                    <a:pt x="88" y="1"/>
                    <a:pt x="88" y="0"/>
                    <a:pt x="87" y="1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7" y="2"/>
                    <a:pt x="87" y="2"/>
                    <a:pt x="88" y="2"/>
                  </a:cubicBezTo>
                  <a:cubicBezTo>
                    <a:pt x="88" y="2"/>
                    <a:pt x="88" y="3"/>
                    <a:pt x="89" y="3"/>
                  </a:cubicBezTo>
                  <a:cubicBezTo>
                    <a:pt x="89" y="3"/>
                    <a:pt x="89" y="3"/>
                    <a:pt x="89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9" y="5"/>
                    <a:pt x="88" y="5"/>
                    <a:pt x="89" y="6"/>
                  </a:cubicBezTo>
                  <a:cubicBezTo>
                    <a:pt x="89" y="6"/>
                    <a:pt x="89" y="6"/>
                    <a:pt x="89" y="7"/>
                  </a:cubicBezTo>
                  <a:cubicBezTo>
                    <a:pt x="89" y="7"/>
                    <a:pt x="89" y="8"/>
                    <a:pt x="89" y="8"/>
                  </a:cubicBezTo>
                  <a:cubicBezTo>
                    <a:pt x="89" y="9"/>
                    <a:pt x="90" y="9"/>
                    <a:pt x="90" y="9"/>
                  </a:cubicBezTo>
                  <a:cubicBezTo>
                    <a:pt x="90" y="10"/>
                    <a:pt x="89" y="9"/>
                    <a:pt x="89" y="10"/>
                  </a:cubicBezTo>
                  <a:cubicBezTo>
                    <a:pt x="88" y="10"/>
                    <a:pt x="89" y="11"/>
                    <a:pt x="88" y="11"/>
                  </a:cubicBezTo>
                  <a:cubicBezTo>
                    <a:pt x="88" y="11"/>
                    <a:pt x="87" y="11"/>
                    <a:pt x="87" y="11"/>
                  </a:cubicBezTo>
                  <a:cubicBezTo>
                    <a:pt x="86" y="10"/>
                    <a:pt x="86" y="10"/>
                    <a:pt x="85" y="10"/>
                  </a:cubicBezTo>
                  <a:cubicBezTo>
                    <a:pt x="85" y="10"/>
                    <a:pt x="85" y="10"/>
                    <a:pt x="85" y="10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85" y="12"/>
                    <a:pt x="85" y="12"/>
                    <a:pt x="85" y="12"/>
                  </a:cubicBezTo>
                  <a:cubicBezTo>
                    <a:pt x="85" y="12"/>
                    <a:pt x="85" y="12"/>
                    <a:pt x="85" y="13"/>
                  </a:cubicBezTo>
                  <a:cubicBezTo>
                    <a:pt x="85" y="13"/>
                    <a:pt x="85" y="14"/>
                    <a:pt x="85" y="14"/>
                  </a:cubicBezTo>
                  <a:cubicBezTo>
                    <a:pt x="85" y="15"/>
                    <a:pt x="85" y="15"/>
                    <a:pt x="85" y="15"/>
                  </a:cubicBezTo>
                  <a:cubicBezTo>
                    <a:pt x="85" y="16"/>
                    <a:pt x="86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8" y="16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89" y="16"/>
                    <a:pt x="89" y="16"/>
                    <a:pt x="90" y="16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91" y="16"/>
                    <a:pt x="91" y="16"/>
                    <a:pt x="91" y="15"/>
                  </a:cubicBezTo>
                  <a:cubicBezTo>
                    <a:pt x="91" y="15"/>
                    <a:pt x="91" y="15"/>
                    <a:pt x="92" y="15"/>
                  </a:cubicBezTo>
                  <a:cubicBezTo>
                    <a:pt x="92" y="16"/>
                    <a:pt x="92" y="16"/>
                    <a:pt x="93" y="16"/>
                  </a:cubicBezTo>
                  <a:cubicBezTo>
                    <a:pt x="93" y="16"/>
                    <a:pt x="93" y="17"/>
                    <a:pt x="94" y="17"/>
                  </a:cubicBezTo>
                  <a:cubicBezTo>
                    <a:pt x="94" y="17"/>
                    <a:pt x="95" y="17"/>
                    <a:pt x="95" y="17"/>
                  </a:cubicBezTo>
                  <a:cubicBezTo>
                    <a:pt x="96" y="17"/>
                    <a:pt x="96" y="17"/>
                    <a:pt x="96" y="18"/>
                  </a:cubicBezTo>
                  <a:cubicBezTo>
                    <a:pt x="96" y="18"/>
                    <a:pt x="96" y="18"/>
                    <a:pt x="96" y="19"/>
                  </a:cubicBezTo>
                  <a:cubicBezTo>
                    <a:pt x="97" y="19"/>
                    <a:pt x="97" y="19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97" y="21"/>
                    <a:pt x="96" y="20"/>
                    <a:pt x="96" y="20"/>
                  </a:cubicBezTo>
                  <a:cubicBezTo>
                    <a:pt x="95" y="19"/>
                    <a:pt x="95" y="19"/>
                    <a:pt x="95" y="19"/>
                  </a:cubicBezTo>
                  <a:cubicBezTo>
                    <a:pt x="94" y="19"/>
                    <a:pt x="94" y="19"/>
                    <a:pt x="94" y="19"/>
                  </a:cubicBezTo>
                  <a:cubicBezTo>
                    <a:pt x="94" y="19"/>
                    <a:pt x="94" y="19"/>
                    <a:pt x="93" y="19"/>
                  </a:cubicBezTo>
                  <a:cubicBezTo>
                    <a:pt x="93" y="19"/>
                    <a:pt x="93" y="19"/>
                    <a:pt x="93" y="19"/>
                  </a:cubicBezTo>
                  <a:cubicBezTo>
                    <a:pt x="93" y="19"/>
                    <a:pt x="93" y="19"/>
                    <a:pt x="92" y="19"/>
                  </a:cubicBezTo>
                  <a:cubicBezTo>
                    <a:pt x="92" y="20"/>
                    <a:pt x="92" y="20"/>
                    <a:pt x="91" y="20"/>
                  </a:cubicBezTo>
                  <a:cubicBezTo>
                    <a:pt x="91" y="20"/>
                    <a:pt x="91" y="20"/>
                    <a:pt x="90" y="20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90" y="22"/>
                    <a:pt x="90" y="22"/>
                    <a:pt x="90" y="22"/>
                  </a:cubicBezTo>
                  <a:cubicBezTo>
                    <a:pt x="89" y="23"/>
                    <a:pt x="89" y="23"/>
                    <a:pt x="88" y="23"/>
                  </a:cubicBezTo>
                  <a:cubicBezTo>
                    <a:pt x="88" y="23"/>
                    <a:pt x="88" y="22"/>
                    <a:pt x="87" y="23"/>
                  </a:cubicBezTo>
                  <a:cubicBezTo>
                    <a:pt x="87" y="23"/>
                    <a:pt x="87" y="23"/>
                    <a:pt x="87" y="23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6" y="24"/>
                    <a:pt x="86" y="25"/>
                    <a:pt x="86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3" y="24"/>
                    <a:pt x="83" y="24"/>
                  </a:cubicBezTo>
                  <a:cubicBezTo>
                    <a:pt x="83" y="23"/>
                    <a:pt x="83" y="23"/>
                    <a:pt x="82" y="24"/>
                  </a:cubicBezTo>
                  <a:cubicBezTo>
                    <a:pt x="82" y="24"/>
                    <a:pt x="82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5"/>
                    <a:pt x="81" y="25"/>
                  </a:cubicBezTo>
                  <a:cubicBezTo>
                    <a:pt x="81" y="25"/>
                    <a:pt x="81" y="25"/>
                    <a:pt x="81" y="26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3" y="26"/>
                    <a:pt x="83" y="26"/>
                    <a:pt x="83" y="27"/>
                  </a:cubicBezTo>
                  <a:cubicBezTo>
                    <a:pt x="83" y="27"/>
                    <a:pt x="84" y="27"/>
                    <a:pt x="84" y="27"/>
                  </a:cubicBezTo>
                  <a:cubicBezTo>
                    <a:pt x="84" y="28"/>
                    <a:pt x="84" y="28"/>
                    <a:pt x="83" y="28"/>
                  </a:cubicBezTo>
                  <a:cubicBezTo>
                    <a:pt x="83" y="28"/>
                    <a:pt x="83" y="28"/>
                    <a:pt x="82" y="29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82" y="29"/>
                    <a:pt x="82" y="30"/>
                    <a:pt x="82" y="30"/>
                  </a:cubicBezTo>
                  <a:cubicBezTo>
                    <a:pt x="81" y="30"/>
                    <a:pt x="81" y="30"/>
                    <a:pt x="81" y="31"/>
                  </a:cubicBezTo>
                  <a:cubicBezTo>
                    <a:pt x="81" y="31"/>
                    <a:pt x="81" y="31"/>
                    <a:pt x="80" y="32"/>
                  </a:cubicBezTo>
                  <a:cubicBezTo>
                    <a:pt x="80" y="32"/>
                    <a:pt x="79" y="31"/>
                    <a:pt x="79" y="31"/>
                  </a:cubicBezTo>
                  <a:cubicBezTo>
                    <a:pt x="78" y="31"/>
                    <a:pt x="78" y="31"/>
                    <a:pt x="77" y="32"/>
                  </a:cubicBezTo>
                  <a:cubicBezTo>
                    <a:pt x="77" y="32"/>
                    <a:pt x="76" y="32"/>
                    <a:pt x="76" y="32"/>
                  </a:cubicBezTo>
                  <a:cubicBezTo>
                    <a:pt x="76" y="32"/>
                    <a:pt x="75" y="31"/>
                    <a:pt x="75" y="32"/>
                  </a:cubicBezTo>
                  <a:cubicBezTo>
                    <a:pt x="75" y="32"/>
                    <a:pt x="74" y="32"/>
                    <a:pt x="74" y="32"/>
                  </a:cubicBezTo>
                  <a:cubicBezTo>
                    <a:pt x="74" y="32"/>
                    <a:pt x="74" y="32"/>
                    <a:pt x="73" y="32"/>
                  </a:cubicBezTo>
                  <a:cubicBezTo>
                    <a:pt x="73" y="33"/>
                    <a:pt x="73" y="33"/>
                    <a:pt x="72" y="33"/>
                  </a:cubicBezTo>
                  <a:cubicBezTo>
                    <a:pt x="72" y="33"/>
                    <a:pt x="72" y="34"/>
                    <a:pt x="71" y="34"/>
                  </a:cubicBezTo>
                  <a:cubicBezTo>
                    <a:pt x="71" y="34"/>
                    <a:pt x="71" y="34"/>
                    <a:pt x="70" y="34"/>
                  </a:cubicBezTo>
                  <a:cubicBezTo>
                    <a:pt x="70" y="34"/>
                    <a:pt x="70" y="33"/>
                    <a:pt x="70" y="33"/>
                  </a:cubicBezTo>
                  <a:cubicBezTo>
                    <a:pt x="70" y="33"/>
                    <a:pt x="69" y="33"/>
                    <a:pt x="69" y="33"/>
                  </a:cubicBezTo>
                  <a:cubicBezTo>
                    <a:pt x="69" y="33"/>
                    <a:pt x="69" y="33"/>
                    <a:pt x="68" y="33"/>
                  </a:cubicBezTo>
                  <a:cubicBezTo>
                    <a:pt x="68" y="33"/>
                    <a:pt x="67" y="33"/>
                    <a:pt x="67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5" y="32"/>
                    <a:pt x="65" y="32"/>
                    <a:pt x="65" y="32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62" y="31"/>
                    <a:pt x="62" y="31"/>
                    <a:pt x="61" y="31"/>
                  </a:cubicBezTo>
                  <a:cubicBezTo>
                    <a:pt x="61" y="31"/>
                    <a:pt x="61" y="31"/>
                    <a:pt x="60" y="31"/>
                  </a:cubicBezTo>
                  <a:cubicBezTo>
                    <a:pt x="60" y="31"/>
                    <a:pt x="59" y="31"/>
                    <a:pt x="59" y="31"/>
                  </a:cubicBezTo>
                  <a:cubicBezTo>
                    <a:pt x="58" y="31"/>
                    <a:pt x="58" y="31"/>
                    <a:pt x="57" y="31"/>
                  </a:cubicBezTo>
                  <a:cubicBezTo>
                    <a:pt x="56" y="31"/>
                    <a:pt x="56" y="31"/>
                    <a:pt x="55" y="31"/>
                  </a:cubicBezTo>
                  <a:cubicBezTo>
                    <a:pt x="54" y="31"/>
                    <a:pt x="54" y="31"/>
                    <a:pt x="53" y="31"/>
                  </a:cubicBezTo>
                  <a:cubicBezTo>
                    <a:pt x="52" y="31"/>
                    <a:pt x="51" y="31"/>
                    <a:pt x="50" y="31"/>
                  </a:cubicBezTo>
                  <a:cubicBezTo>
                    <a:pt x="50" y="31"/>
                    <a:pt x="50" y="31"/>
                    <a:pt x="49" y="30"/>
                  </a:cubicBezTo>
                  <a:cubicBezTo>
                    <a:pt x="49" y="30"/>
                    <a:pt x="49" y="30"/>
                    <a:pt x="48" y="29"/>
                  </a:cubicBezTo>
                  <a:cubicBezTo>
                    <a:pt x="47" y="29"/>
                    <a:pt x="47" y="28"/>
                    <a:pt x="46" y="28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5" y="26"/>
                    <a:pt x="45" y="26"/>
                    <a:pt x="44" y="26"/>
                  </a:cubicBezTo>
                  <a:cubicBezTo>
                    <a:pt x="44" y="25"/>
                    <a:pt x="44" y="25"/>
                    <a:pt x="43" y="25"/>
                  </a:cubicBezTo>
                  <a:cubicBezTo>
                    <a:pt x="42" y="25"/>
                    <a:pt x="42" y="25"/>
                    <a:pt x="42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0" y="24"/>
                    <a:pt x="40" y="23"/>
                  </a:cubicBezTo>
                  <a:cubicBezTo>
                    <a:pt x="40" y="23"/>
                    <a:pt x="40" y="23"/>
                    <a:pt x="39" y="23"/>
                  </a:cubicBezTo>
                  <a:cubicBezTo>
                    <a:pt x="39" y="22"/>
                    <a:pt x="39" y="22"/>
                    <a:pt x="38" y="22"/>
                  </a:cubicBezTo>
                  <a:cubicBezTo>
                    <a:pt x="38" y="21"/>
                    <a:pt x="37" y="21"/>
                    <a:pt x="37" y="21"/>
                  </a:cubicBezTo>
                  <a:cubicBezTo>
                    <a:pt x="36" y="21"/>
                    <a:pt x="36" y="21"/>
                    <a:pt x="35" y="21"/>
                  </a:cubicBezTo>
                  <a:cubicBezTo>
                    <a:pt x="34" y="21"/>
                    <a:pt x="34" y="22"/>
                    <a:pt x="33" y="21"/>
                  </a:cubicBezTo>
                  <a:cubicBezTo>
                    <a:pt x="33" y="21"/>
                    <a:pt x="33" y="21"/>
                    <a:pt x="33" y="20"/>
                  </a:cubicBezTo>
                  <a:cubicBezTo>
                    <a:pt x="32" y="20"/>
                    <a:pt x="33" y="19"/>
                    <a:pt x="32" y="19"/>
                  </a:cubicBezTo>
                  <a:cubicBezTo>
                    <a:pt x="32" y="19"/>
                    <a:pt x="32" y="19"/>
                    <a:pt x="32" y="18"/>
                  </a:cubicBezTo>
                  <a:cubicBezTo>
                    <a:pt x="32" y="18"/>
                    <a:pt x="31" y="18"/>
                    <a:pt x="31" y="17"/>
                  </a:cubicBezTo>
                  <a:cubicBezTo>
                    <a:pt x="30" y="17"/>
                    <a:pt x="30" y="16"/>
                    <a:pt x="29" y="16"/>
                  </a:cubicBezTo>
                  <a:cubicBezTo>
                    <a:pt x="29" y="16"/>
                    <a:pt x="28" y="17"/>
                    <a:pt x="28" y="17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6" y="15"/>
                    <a:pt x="26" y="15"/>
                    <a:pt x="26" y="14"/>
                  </a:cubicBezTo>
                  <a:cubicBezTo>
                    <a:pt x="26" y="14"/>
                    <a:pt x="26" y="13"/>
                    <a:pt x="25" y="13"/>
                  </a:cubicBezTo>
                  <a:cubicBezTo>
                    <a:pt x="25" y="12"/>
                    <a:pt x="24" y="13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3" y="12"/>
                    <a:pt x="23" y="12"/>
                    <a:pt x="22" y="12"/>
                  </a:cubicBezTo>
                  <a:cubicBezTo>
                    <a:pt x="21" y="12"/>
                    <a:pt x="21" y="12"/>
                    <a:pt x="20" y="13"/>
                  </a:cubicBezTo>
                  <a:cubicBezTo>
                    <a:pt x="19" y="13"/>
                    <a:pt x="19" y="14"/>
                    <a:pt x="19" y="15"/>
                  </a:cubicBezTo>
                  <a:cubicBezTo>
                    <a:pt x="19" y="15"/>
                    <a:pt x="19" y="15"/>
                    <a:pt x="19" y="16"/>
                  </a:cubicBezTo>
                  <a:cubicBezTo>
                    <a:pt x="19" y="16"/>
                    <a:pt x="19" y="16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8"/>
                    <a:pt x="19" y="18"/>
                    <a:pt x="18" y="18"/>
                  </a:cubicBezTo>
                  <a:cubicBezTo>
                    <a:pt x="18" y="18"/>
                    <a:pt x="18" y="18"/>
                    <a:pt x="17" y="18"/>
                  </a:cubicBezTo>
                  <a:cubicBezTo>
                    <a:pt x="17" y="18"/>
                    <a:pt x="17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5" y="18"/>
                    <a:pt x="15" y="18"/>
                    <a:pt x="15" y="17"/>
                  </a:cubicBezTo>
                  <a:cubicBezTo>
                    <a:pt x="14" y="17"/>
                    <a:pt x="14" y="18"/>
                    <a:pt x="14" y="19"/>
                  </a:cubicBezTo>
                  <a:cubicBezTo>
                    <a:pt x="14" y="20"/>
                    <a:pt x="14" y="20"/>
                    <a:pt x="14" y="21"/>
                  </a:cubicBezTo>
                  <a:cubicBezTo>
                    <a:pt x="14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4"/>
                  </a:cubicBezTo>
                  <a:cubicBezTo>
                    <a:pt x="15" y="24"/>
                    <a:pt x="14" y="23"/>
                    <a:pt x="14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2" y="23"/>
                    <a:pt x="11" y="23"/>
                    <a:pt x="11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5"/>
                    <a:pt x="11" y="24"/>
                    <a:pt x="11" y="25"/>
                  </a:cubicBezTo>
                  <a:cubicBezTo>
                    <a:pt x="11" y="25"/>
                    <a:pt x="11" y="25"/>
                    <a:pt x="11" y="26"/>
                  </a:cubicBezTo>
                  <a:cubicBezTo>
                    <a:pt x="12" y="26"/>
                    <a:pt x="12" y="26"/>
                    <a:pt x="12" y="27"/>
                  </a:cubicBezTo>
                  <a:cubicBezTo>
                    <a:pt x="12" y="27"/>
                    <a:pt x="13" y="28"/>
                    <a:pt x="13" y="28"/>
                  </a:cubicBezTo>
                  <a:cubicBezTo>
                    <a:pt x="13" y="29"/>
                    <a:pt x="13" y="29"/>
                    <a:pt x="13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1"/>
                    <a:pt x="12" y="31"/>
                    <a:pt x="12" y="32"/>
                  </a:cubicBezTo>
                  <a:cubicBezTo>
                    <a:pt x="12" y="32"/>
                    <a:pt x="12" y="33"/>
                    <a:pt x="12" y="33"/>
                  </a:cubicBezTo>
                  <a:cubicBezTo>
                    <a:pt x="11" y="33"/>
                    <a:pt x="11" y="33"/>
                    <a:pt x="10" y="33"/>
                  </a:cubicBezTo>
                  <a:cubicBezTo>
                    <a:pt x="10" y="33"/>
                    <a:pt x="10" y="34"/>
                    <a:pt x="9" y="34"/>
                  </a:cubicBezTo>
                  <a:cubicBezTo>
                    <a:pt x="9" y="35"/>
                    <a:pt x="9" y="34"/>
                    <a:pt x="9" y="35"/>
                  </a:cubicBezTo>
                  <a:cubicBezTo>
                    <a:pt x="8" y="35"/>
                    <a:pt x="8" y="35"/>
                    <a:pt x="7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4" y="35"/>
                    <a:pt x="4" y="36"/>
                    <a:pt x="4" y="36"/>
                  </a:cubicBezTo>
                  <a:cubicBezTo>
                    <a:pt x="4" y="36"/>
                    <a:pt x="4" y="36"/>
                    <a:pt x="3" y="36"/>
                  </a:cubicBezTo>
                  <a:cubicBezTo>
                    <a:pt x="3" y="37"/>
                    <a:pt x="3" y="37"/>
                    <a:pt x="2" y="37"/>
                  </a:cubicBezTo>
                  <a:cubicBezTo>
                    <a:pt x="2" y="37"/>
                    <a:pt x="2" y="37"/>
                    <a:pt x="1" y="38"/>
                  </a:cubicBezTo>
                  <a:cubicBezTo>
                    <a:pt x="1" y="38"/>
                    <a:pt x="1" y="38"/>
                    <a:pt x="1" y="39"/>
                  </a:cubicBezTo>
                  <a:cubicBezTo>
                    <a:pt x="0" y="39"/>
                    <a:pt x="1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" y="40"/>
                    <a:pt x="1" y="40"/>
                    <a:pt x="1" y="41"/>
                  </a:cubicBezTo>
                  <a:cubicBezTo>
                    <a:pt x="1" y="41"/>
                    <a:pt x="1" y="42"/>
                    <a:pt x="1" y="42"/>
                  </a:cubicBezTo>
                  <a:cubicBezTo>
                    <a:pt x="1" y="43"/>
                    <a:pt x="2" y="43"/>
                    <a:pt x="2" y="43"/>
                  </a:cubicBezTo>
                  <a:cubicBezTo>
                    <a:pt x="3" y="43"/>
                    <a:pt x="4" y="42"/>
                    <a:pt x="4" y="43"/>
                  </a:cubicBezTo>
                  <a:cubicBezTo>
                    <a:pt x="5" y="43"/>
                    <a:pt x="5" y="43"/>
                    <a:pt x="5" y="44"/>
                  </a:cubicBezTo>
                  <a:cubicBezTo>
                    <a:pt x="5" y="44"/>
                    <a:pt x="5" y="45"/>
                    <a:pt x="5" y="45"/>
                  </a:cubicBezTo>
                  <a:cubicBezTo>
                    <a:pt x="5" y="45"/>
                    <a:pt x="5" y="46"/>
                    <a:pt x="5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46"/>
                    <a:pt x="5" y="46"/>
                    <a:pt x="6" y="46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7"/>
                    <a:pt x="7" y="47"/>
                    <a:pt x="7" y="47"/>
                  </a:cubicBezTo>
                  <a:cubicBezTo>
                    <a:pt x="7" y="47"/>
                    <a:pt x="8" y="47"/>
                    <a:pt x="8" y="48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49"/>
                    <a:pt x="9" y="49"/>
                    <a:pt x="9" y="50"/>
                  </a:cubicBezTo>
                  <a:cubicBezTo>
                    <a:pt x="9" y="50"/>
                    <a:pt x="10" y="50"/>
                    <a:pt x="10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2" y="51"/>
                    <a:pt x="12" y="51"/>
                    <a:pt x="13" y="51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3" y="52"/>
                    <a:pt x="13" y="51"/>
                    <a:pt x="14" y="52"/>
                  </a:cubicBezTo>
                  <a:cubicBezTo>
                    <a:pt x="14" y="52"/>
                    <a:pt x="15" y="52"/>
                    <a:pt x="15" y="53"/>
                  </a:cubicBezTo>
                  <a:cubicBezTo>
                    <a:pt x="16" y="53"/>
                    <a:pt x="16" y="53"/>
                    <a:pt x="17" y="54"/>
                  </a:cubicBezTo>
                  <a:cubicBezTo>
                    <a:pt x="17" y="54"/>
                    <a:pt x="17" y="55"/>
                    <a:pt x="17" y="55"/>
                  </a:cubicBezTo>
                  <a:cubicBezTo>
                    <a:pt x="18" y="56"/>
                    <a:pt x="18" y="56"/>
                    <a:pt x="18" y="57"/>
                  </a:cubicBezTo>
                  <a:cubicBezTo>
                    <a:pt x="18" y="57"/>
                    <a:pt x="19" y="57"/>
                    <a:pt x="19" y="58"/>
                  </a:cubicBezTo>
                  <a:cubicBezTo>
                    <a:pt x="19" y="58"/>
                    <a:pt x="19" y="59"/>
                    <a:pt x="19" y="59"/>
                  </a:cubicBezTo>
                  <a:cubicBezTo>
                    <a:pt x="19" y="60"/>
                    <a:pt x="18" y="60"/>
                    <a:pt x="18" y="60"/>
                  </a:cubicBezTo>
                  <a:cubicBezTo>
                    <a:pt x="17" y="61"/>
                    <a:pt x="17" y="62"/>
                    <a:pt x="18" y="62"/>
                  </a:cubicBezTo>
                  <a:cubicBezTo>
                    <a:pt x="18" y="63"/>
                    <a:pt x="19" y="62"/>
                    <a:pt x="19" y="63"/>
                  </a:cubicBezTo>
                  <a:cubicBezTo>
                    <a:pt x="20" y="63"/>
                    <a:pt x="20" y="64"/>
                    <a:pt x="21" y="64"/>
                  </a:cubicBezTo>
                  <a:cubicBezTo>
                    <a:pt x="21" y="64"/>
                    <a:pt x="22" y="64"/>
                    <a:pt x="22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4"/>
                    <a:pt x="24" y="64"/>
                    <a:pt x="24" y="64"/>
                  </a:cubicBezTo>
                  <a:cubicBezTo>
                    <a:pt x="24" y="64"/>
                    <a:pt x="25" y="65"/>
                    <a:pt x="25" y="65"/>
                  </a:cubicBezTo>
                  <a:cubicBezTo>
                    <a:pt x="25" y="65"/>
                    <a:pt x="25" y="65"/>
                    <a:pt x="26" y="65"/>
                  </a:cubicBezTo>
                  <a:cubicBezTo>
                    <a:pt x="26" y="66"/>
                    <a:pt x="26" y="66"/>
                    <a:pt x="27" y="66"/>
                  </a:cubicBezTo>
                  <a:cubicBezTo>
                    <a:pt x="27" y="66"/>
                    <a:pt x="27" y="66"/>
                    <a:pt x="28" y="66"/>
                  </a:cubicBezTo>
                  <a:cubicBezTo>
                    <a:pt x="28" y="67"/>
                    <a:pt x="28" y="67"/>
                    <a:pt x="28" y="67"/>
                  </a:cubicBezTo>
                  <a:cubicBezTo>
                    <a:pt x="29" y="67"/>
                    <a:pt x="29" y="67"/>
                    <a:pt x="29" y="67"/>
                  </a:cubicBezTo>
                  <a:cubicBezTo>
                    <a:pt x="30" y="68"/>
                    <a:pt x="30" y="68"/>
                    <a:pt x="31" y="68"/>
                  </a:cubicBezTo>
                  <a:cubicBezTo>
                    <a:pt x="31" y="69"/>
                    <a:pt x="31" y="69"/>
                    <a:pt x="32" y="69"/>
                  </a:cubicBezTo>
                  <a:cubicBezTo>
                    <a:pt x="32" y="69"/>
                    <a:pt x="32" y="69"/>
                    <a:pt x="33" y="69"/>
                  </a:cubicBezTo>
                  <a:cubicBezTo>
                    <a:pt x="33" y="69"/>
                    <a:pt x="33" y="69"/>
                    <a:pt x="34" y="69"/>
                  </a:cubicBezTo>
                  <a:cubicBezTo>
                    <a:pt x="34" y="69"/>
                    <a:pt x="34" y="70"/>
                    <a:pt x="34" y="70"/>
                  </a:cubicBezTo>
                  <a:cubicBezTo>
                    <a:pt x="35" y="71"/>
                    <a:pt x="35" y="71"/>
                    <a:pt x="36" y="71"/>
                  </a:cubicBezTo>
                  <a:cubicBezTo>
                    <a:pt x="36" y="71"/>
                    <a:pt x="37" y="70"/>
                    <a:pt x="37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9" y="70"/>
                    <a:pt x="39" y="71"/>
                    <a:pt x="39" y="71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1"/>
                    <a:pt x="43" y="71"/>
                    <a:pt x="43" y="71"/>
                  </a:cubicBezTo>
                  <a:cubicBezTo>
                    <a:pt x="44" y="71"/>
                    <a:pt x="44" y="71"/>
                    <a:pt x="45" y="71"/>
                  </a:cubicBezTo>
                  <a:cubicBezTo>
                    <a:pt x="45" y="72"/>
                    <a:pt x="45" y="72"/>
                    <a:pt x="45" y="72"/>
                  </a:cubicBezTo>
                  <a:cubicBezTo>
                    <a:pt x="46" y="73"/>
                    <a:pt x="46" y="72"/>
                    <a:pt x="46" y="72"/>
                  </a:cubicBezTo>
                  <a:cubicBezTo>
                    <a:pt x="47" y="72"/>
                    <a:pt x="47" y="72"/>
                    <a:pt x="48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71"/>
                    <a:pt x="48" y="72"/>
                    <a:pt x="49" y="72"/>
                  </a:cubicBezTo>
                  <a:cubicBezTo>
                    <a:pt x="49" y="72"/>
                    <a:pt x="49" y="72"/>
                    <a:pt x="50" y="71"/>
                  </a:cubicBezTo>
                  <a:cubicBezTo>
                    <a:pt x="50" y="71"/>
                    <a:pt x="50" y="71"/>
                    <a:pt x="50" y="71"/>
                  </a:cubicBezTo>
                  <a:cubicBezTo>
                    <a:pt x="50" y="71"/>
                    <a:pt x="50" y="71"/>
                    <a:pt x="50" y="71"/>
                  </a:cubicBezTo>
                  <a:cubicBezTo>
                    <a:pt x="51" y="70"/>
                    <a:pt x="51" y="70"/>
                    <a:pt x="52" y="70"/>
                  </a:cubicBezTo>
                  <a:cubicBezTo>
                    <a:pt x="52" y="70"/>
                    <a:pt x="53" y="70"/>
                    <a:pt x="53" y="70"/>
                  </a:cubicBezTo>
                  <a:cubicBezTo>
                    <a:pt x="53" y="70"/>
                    <a:pt x="53" y="70"/>
                    <a:pt x="54" y="70"/>
                  </a:cubicBezTo>
                  <a:cubicBezTo>
                    <a:pt x="54" y="70"/>
                    <a:pt x="54" y="70"/>
                    <a:pt x="55" y="70"/>
                  </a:cubicBezTo>
                  <a:cubicBezTo>
                    <a:pt x="55" y="70"/>
                    <a:pt x="56" y="70"/>
                    <a:pt x="56" y="70"/>
                  </a:cubicBezTo>
                  <a:cubicBezTo>
                    <a:pt x="57" y="70"/>
                    <a:pt x="57" y="70"/>
                    <a:pt x="58" y="70"/>
                  </a:cubicBezTo>
                  <a:cubicBezTo>
                    <a:pt x="58" y="70"/>
                    <a:pt x="59" y="69"/>
                    <a:pt x="59" y="69"/>
                  </a:cubicBezTo>
                  <a:cubicBezTo>
                    <a:pt x="59" y="69"/>
                    <a:pt x="60" y="70"/>
                    <a:pt x="60" y="70"/>
                  </a:cubicBezTo>
                  <a:cubicBezTo>
                    <a:pt x="61" y="70"/>
                    <a:pt x="61" y="69"/>
                    <a:pt x="62" y="69"/>
                  </a:cubicBezTo>
                  <a:cubicBezTo>
                    <a:pt x="63" y="69"/>
                    <a:pt x="63" y="69"/>
                    <a:pt x="63" y="69"/>
                  </a:cubicBezTo>
                  <a:cubicBezTo>
                    <a:pt x="64" y="69"/>
                    <a:pt x="64" y="70"/>
                    <a:pt x="64" y="70"/>
                  </a:cubicBezTo>
                  <a:cubicBezTo>
                    <a:pt x="65" y="71"/>
                    <a:pt x="65" y="71"/>
                    <a:pt x="65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2"/>
                  </a:cubicBezTo>
                  <a:cubicBezTo>
                    <a:pt x="67" y="72"/>
                    <a:pt x="67" y="72"/>
                    <a:pt x="67" y="73"/>
                  </a:cubicBezTo>
                  <a:cubicBezTo>
                    <a:pt x="68" y="73"/>
                    <a:pt x="68" y="74"/>
                    <a:pt x="69" y="74"/>
                  </a:cubicBezTo>
                  <a:cubicBezTo>
                    <a:pt x="69" y="75"/>
                    <a:pt x="69" y="75"/>
                    <a:pt x="69" y="75"/>
                  </a:cubicBezTo>
                  <a:cubicBezTo>
                    <a:pt x="70" y="76"/>
                    <a:pt x="69" y="76"/>
                    <a:pt x="70" y="77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9"/>
                    <a:pt x="69" y="79"/>
                    <a:pt x="69" y="80"/>
                  </a:cubicBezTo>
                  <a:cubicBezTo>
                    <a:pt x="68" y="80"/>
                    <a:pt x="68" y="81"/>
                    <a:pt x="68" y="81"/>
                  </a:cubicBezTo>
                  <a:cubicBezTo>
                    <a:pt x="67" y="82"/>
                    <a:pt x="68" y="82"/>
                    <a:pt x="68" y="83"/>
                  </a:cubicBezTo>
                  <a:cubicBezTo>
                    <a:pt x="68" y="83"/>
                    <a:pt x="68" y="84"/>
                    <a:pt x="69" y="84"/>
                  </a:cubicBezTo>
                  <a:cubicBezTo>
                    <a:pt x="69" y="84"/>
                    <a:pt x="70" y="84"/>
                    <a:pt x="70" y="84"/>
                  </a:cubicBezTo>
                  <a:cubicBezTo>
                    <a:pt x="71" y="84"/>
                    <a:pt x="71" y="83"/>
                    <a:pt x="71" y="84"/>
                  </a:cubicBezTo>
                  <a:cubicBezTo>
                    <a:pt x="72" y="84"/>
                    <a:pt x="71" y="85"/>
                    <a:pt x="72" y="85"/>
                  </a:cubicBezTo>
                  <a:cubicBezTo>
                    <a:pt x="72" y="86"/>
                    <a:pt x="72" y="86"/>
                    <a:pt x="72" y="87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74" y="87"/>
                    <a:pt x="74" y="87"/>
                    <a:pt x="74" y="88"/>
                  </a:cubicBezTo>
                  <a:cubicBezTo>
                    <a:pt x="74" y="88"/>
                    <a:pt x="73" y="88"/>
                    <a:pt x="73" y="89"/>
                  </a:cubicBezTo>
                  <a:cubicBezTo>
                    <a:pt x="73" y="89"/>
                    <a:pt x="73" y="89"/>
                    <a:pt x="73" y="90"/>
                  </a:cubicBezTo>
                  <a:cubicBezTo>
                    <a:pt x="74" y="90"/>
                    <a:pt x="74" y="90"/>
                    <a:pt x="75" y="90"/>
                  </a:cubicBezTo>
                  <a:cubicBezTo>
                    <a:pt x="75" y="90"/>
                    <a:pt x="75" y="91"/>
                    <a:pt x="76" y="91"/>
                  </a:cubicBezTo>
                  <a:cubicBezTo>
                    <a:pt x="76" y="92"/>
                    <a:pt x="77" y="92"/>
                    <a:pt x="77" y="92"/>
                  </a:cubicBezTo>
                  <a:cubicBezTo>
                    <a:pt x="77" y="92"/>
                    <a:pt x="77" y="92"/>
                    <a:pt x="77" y="92"/>
                  </a:cubicBezTo>
                  <a:cubicBezTo>
                    <a:pt x="78" y="92"/>
                    <a:pt x="78" y="92"/>
                    <a:pt x="79" y="92"/>
                  </a:cubicBezTo>
                  <a:cubicBezTo>
                    <a:pt x="79" y="92"/>
                    <a:pt x="79" y="93"/>
                    <a:pt x="80" y="92"/>
                  </a:cubicBezTo>
                  <a:cubicBezTo>
                    <a:pt x="80" y="92"/>
                    <a:pt x="80" y="92"/>
                    <a:pt x="80" y="91"/>
                  </a:cubicBezTo>
                  <a:cubicBezTo>
                    <a:pt x="80" y="91"/>
                    <a:pt x="79" y="91"/>
                    <a:pt x="79" y="90"/>
                  </a:cubicBezTo>
                  <a:cubicBezTo>
                    <a:pt x="79" y="90"/>
                    <a:pt x="79" y="89"/>
                    <a:pt x="79" y="89"/>
                  </a:cubicBezTo>
                  <a:cubicBezTo>
                    <a:pt x="80" y="89"/>
                    <a:pt x="80" y="89"/>
                    <a:pt x="80" y="89"/>
                  </a:cubicBezTo>
                  <a:cubicBezTo>
                    <a:pt x="81" y="89"/>
                    <a:pt x="81" y="89"/>
                    <a:pt x="81" y="89"/>
                  </a:cubicBezTo>
                  <a:cubicBezTo>
                    <a:pt x="81" y="88"/>
                    <a:pt x="81" y="88"/>
                    <a:pt x="81" y="88"/>
                  </a:cubicBezTo>
                  <a:cubicBezTo>
                    <a:pt x="81" y="88"/>
                    <a:pt x="82" y="88"/>
                    <a:pt x="82" y="88"/>
                  </a:cubicBezTo>
                  <a:cubicBezTo>
                    <a:pt x="83" y="88"/>
                    <a:pt x="83" y="88"/>
                    <a:pt x="83" y="88"/>
                  </a:cubicBezTo>
                  <a:cubicBezTo>
                    <a:pt x="84" y="88"/>
                    <a:pt x="84" y="88"/>
                    <a:pt x="84" y="88"/>
                  </a:cubicBezTo>
                  <a:cubicBezTo>
                    <a:pt x="85" y="88"/>
                    <a:pt x="85" y="88"/>
                    <a:pt x="85" y="88"/>
                  </a:cubicBezTo>
                  <a:cubicBezTo>
                    <a:pt x="86" y="88"/>
                    <a:pt x="86" y="88"/>
                    <a:pt x="86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6"/>
                    <a:pt x="87" y="86"/>
                    <a:pt x="88" y="86"/>
                  </a:cubicBezTo>
                  <a:cubicBezTo>
                    <a:pt x="88" y="86"/>
                    <a:pt x="88" y="87"/>
                    <a:pt x="89" y="87"/>
                  </a:cubicBezTo>
                  <a:cubicBezTo>
                    <a:pt x="89" y="87"/>
                    <a:pt x="90" y="87"/>
                    <a:pt x="90" y="87"/>
                  </a:cubicBezTo>
                  <a:cubicBezTo>
                    <a:pt x="91" y="87"/>
                    <a:pt x="91" y="87"/>
                    <a:pt x="91" y="87"/>
                  </a:cubicBezTo>
                  <a:cubicBezTo>
                    <a:pt x="92" y="88"/>
                    <a:pt x="92" y="88"/>
                    <a:pt x="92" y="88"/>
                  </a:cubicBezTo>
                  <a:cubicBezTo>
                    <a:pt x="91" y="88"/>
                    <a:pt x="91" y="88"/>
                    <a:pt x="91" y="89"/>
                  </a:cubicBezTo>
                  <a:cubicBezTo>
                    <a:pt x="91" y="89"/>
                    <a:pt x="91" y="89"/>
                    <a:pt x="92" y="89"/>
                  </a:cubicBezTo>
                  <a:cubicBezTo>
                    <a:pt x="92" y="90"/>
                    <a:pt x="92" y="90"/>
                    <a:pt x="93" y="90"/>
                  </a:cubicBezTo>
                  <a:cubicBezTo>
                    <a:pt x="93" y="91"/>
                    <a:pt x="93" y="91"/>
                    <a:pt x="94" y="91"/>
                  </a:cubicBezTo>
                  <a:cubicBezTo>
                    <a:pt x="94" y="91"/>
                    <a:pt x="95" y="91"/>
                    <a:pt x="95" y="91"/>
                  </a:cubicBezTo>
                  <a:cubicBezTo>
                    <a:pt x="95" y="91"/>
                    <a:pt x="95" y="91"/>
                    <a:pt x="96" y="9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56" name="Freeform 43">
              <a:extLst>
                <a:ext uri="{FF2B5EF4-FFF2-40B4-BE49-F238E27FC236}">
                  <a16:creationId xmlns:a16="http://schemas.microsoft.com/office/drawing/2014/main" id="{10C2AC44-D111-98AA-7DA9-40BA2E92A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5270" y="3395329"/>
              <a:ext cx="151486" cy="114165"/>
            </a:xfrm>
            <a:custGeom>
              <a:avLst/>
              <a:gdLst>
                <a:gd name="T0" fmla="*/ 6 w 14"/>
                <a:gd name="T1" fmla="*/ 12 h 12"/>
                <a:gd name="T2" fmla="*/ 6 w 14"/>
                <a:gd name="T3" fmla="*/ 12 h 12"/>
                <a:gd name="T4" fmla="*/ 7 w 14"/>
                <a:gd name="T5" fmla="*/ 11 h 12"/>
                <a:gd name="T6" fmla="*/ 8 w 14"/>
                <a:gd name="T7" fmla="*/ 11 h 12"/>
                <a:gd name="T8" fmla="*/ 8 w 14"/>
                <a:gd name="T9" fmla="*/ 11 h 12"/>
                <a:gd name="T10" fmla="*/ 9 w 14"/>
                <a:gd name="T11" fmla="*/ 10 h 12"/>
                <a:gd name="T12" fmla="*/ 10 w 14"/>
                <a:gd name="T13" fmla="*/ 10 h 12"/>
                <a:gd name="T14" fmla="*/ 10 w 14"/>
                <a:gd name="T15" fmla="*/ 9 h 12"/>
                <a:gd name="T16" fmla="*/ 10 w 14"/>
                <a:gd name="T17" fmla="*/ 8 h 12"/>
                <a:gd name="T18" fmla="*/ 11 w 14"/>
                <a:gd name="T19" fmla="*/ 8 h 12"/>
                <a:gd name="T20" fmla="*/ 11 w 14"/>
                <a:gd name="T21" fmla="*/ 7 h 12"/>
                <a:gd name="T22" fmla="*/ 12 w 14"/>
                <a:gd name="T23" fmla="*/ 7 h 12"/>
                <a:gd name="T24" fmla="*/ 13 w 14"/>
                <a:gd name="T25" fmla="*/ 6 h 12"/>
                <a:gd name="T26" fmla="*/ 13 w 14"/>
                <a:gd name="T27" fmla="*/ 7 h 12"/>
                <a:gd name="T28" fmla="*/ 14 w 14"/>
                <a:gd name="T29" fmla="*/ 6 h 12"/>
                <a:gd name="T30" fmla="*/ 14 w 14"/>
                <a:gd name="T31" fmla="*/ 5 h 12"/>
                <a:gd name="T32" fmla="*/ 13 w 14"/>
                <a:gd name="T33" fmla="*/ 4 h 12"/>
                <a:gd name="T34" fmla="*/ 14 w 14"/>
                <a:gd name="T35" fmla="*/ 3 h 12"/>
                <a:gd name="T36" fmla="*/ 13 w 14"/>
                <a:gd name="T37" fmla="*/ 2 h 12"/>
                <a:gd name="T38" fmla="*/ 13 w 14"/>
                <a:gd name="T39" fmla="*/ 2 h 12"/>
                <a:gd name="T40" fmla="*/ 12 w 14"/>
                <a:gd name="T41" fmla="*/ 1 h 12"/>
                <a:gd name="T42" fmla="*/ 12 w 14"/>
                <a:gd name="T43" fmla="*/ 1 h 12"/>
                <a:gd name="T44" fmla="*/ 11 w 14"/>
                <a:gd name="T45" fmla="*/ 1 h 12"/>
                <a:gd name="T46" fmla="*/ 10 w 14"/>
                <a:gd name="T47" fmla="*/ 0 h 12"/>
                <a:gd name="T48" fmla="*/ 10 w 14"/>
                <a:gd name="T49" fmla="*/ 1 h 12"/>
                <a:gd name="T50" fmla="*/ 9 w 14"/>
                <a:gd name="T51" fmla="*/ 2 h 12"/>
                <a:gd name="T52" fmla="*/ 8 w 14"/>
                <a:gd name="T53" fmla="*/ 1 h 12"/>
                <a:gd name="T54" fmla="*/ 7 w 14"/>
                <a:gd name="T55" fmla="*/ 1 h 12"/>
                <a:gd name="T56" fmla="*/ 7 w 14"/>
                <a:gd name="T57" fmla="*/ 1 h 12"/>
                <a:gd name="T58" fmla="*/ 6 w 14"/>
                <a:gd name="T59" fmla="*/ 1 h 12"/>
                <a:gd name="T60" fmla="*/ 5 w 14"/>
                <a:gd name="T61" fmla="*/ 1 h 12"/>
                <a:gd name="T62" fmla="*/ 4 w 14"/>
                <a:gd name="T63" fmla="*/ 1 h 12"/>
                <a:gd name="T64" fmla="*/ 3 w 14"/>
                <a:gd name="T65" fmla="*/ 1 h 12"/>
                <a:gd name="T66" fmla="*/ 2 w 14"/>
                <a:gd name="T67" fmla="*/ 1 h 12"/>
                <a:gd name="T68" fmla="*/ 1 w 14"/>
                <a:gd name="T69" fmla="*/ 2 h 12"/>
                <a:gd name="T70" fmla="*/ 1 w 14"/>
                <a:gd name="T71" fmla="*/ 3 h 12"/>
                <a:gd name="T72" fmla="*/ 0 w 14"/>
                <a:gd name="T73" fmla="*/ 3 h 12"/>
                <a:gd name="T74" fmla="*/ 0 w 14"/>
                <a:gd name="T75" fmla="*/ 5 h 12"/>
                <a:gd name="T76" fmla="*/ 1 w 14"/>
                <a:gd name="T77" fmla="*/ 5 h 12"/>
                <a:gd name="T78" fmla="*/ 1 w 14"/>
                <a:gd name="T79" fmla="*/ 6 h 12"/>
                <a:gd name="T80" fmla="*/ 1 w 14"/>
                <a:gd name="T81" fmla="*/ 7 h 12"/>
                <a:gd name="T82" fmla="*/ 1 w 14"/>
                <a:gd name="T83" fmla="*/ 7 h 12"/>
                <a:gd name="T84" fmla="*/ 2 w 14"/>
                <a:gd name="T85" fmla="*/ 7 h 12"/>
                <a:gd name="T86" fmla="*/ 2 w 14"/>
                <a:gd name="T87" fmla="*/ 8 h 12"/>
                <a:gd name="T88" fmla="*/ 2 w 14"/>
                <a:gd name="T89" fmla="*/ 8 h 12"/>
                <a:gd name="T90" fmla="*/ 3 w 14"/>
                <a:gd name="T91" fmla="*/ 9 h 12"/>
                <a:gd name="T92" fmla="*/ 3 w 14"/>
                <a:gd name="T93" fmla="*/ 11 h 12"/>
                <a:gd name="T94" fmla="*/ 3 w 14"/>
                <a:gd name="T95" fmla="*/ 10 h 12"/>
                <a:gd name="T96" fmla="*/ 4 w 14"/>
                <a:gd name="T97" fmla="*/ 11 h 12"/>
                <a:gd name="T98" fmla="*/ 5 w 14"/>
                <a:gd name="T99" fmla="*/ 12 h 12"/>
                <a:gd name="T100" fmla="*/ 6 w 14"/>
                <a:gd name="T101" fmla="*/ 12 h 12"/>
                <a:gd name="T102" fmla="*/ 6 w 14"/>
                <a:gd name="T10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12"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7" y="11"/>
                    <a:pt x="7" y="11"/>
                  </a:cubicBezTo>
                  <a:cubicBezTo>
                    <a:pt x="7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0"/>
                    <a:pt x="8" y="10"/>
                    <a:pt x="9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10" y="9"/>
                    <a:pt x="10" y="8"/>
                    <a:pt x="10" y="8"/>
                  </a:cubicBezTo>
                  <a:cubicBezTo>
                    <a:pt x="10" y="8"/>
                    <a:pt x="11" y="8"/>
                    <a:pt x="11" y="8"/>
                  </a:cubicBezTo>
                  <a:cubicBezTo>
                    <a:pt x="11" y="8"/>
                    <a:pt x="11" y="7"/>
                    <a:pt x="11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6"/>
                    <a:pt x="13" y="6"/>
                  </a:cubicBezTo>
                  <a:cubicBezTo>
                    <a:pt x="13" y="6"/>
                    <a:pt x="13" y="7"/>
                    <a:pt x="13" y="7"/>
                  </a:cubicBezTo>
                  <a:cubicBezTo>
                    <a:pt x="13" y="7"/>
                    <a:pt x="13" y="6"/>
                    <a:pt x="14" y="6"/>
                  </a:cubicBezTo>
                  <a:cubicBezTo>
                    <a:pt x="14" y="6"/>
                    <a:pt x="14" y="5"/>
                    <a:pt x="14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4" y="3"/>
                    <a:pt x="14" y="3"/>
                  </a:cubicBezTo>
                  <a:cubicBezTo>
                    <a:pt x="13" y="2"/>
                    <a:pt x="13" y="3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10" y="0"/>
                    <a:pt x="10" y="1"/>
                    <a:pt x="10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8" y="1"/>
                    <a:pt x="8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0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2" y="10"/>
                    <a:pt x="3" y="11"/>
                  </a:cubicBezTo>
                  <a:cubicBezTo>
                    <a:pt x="3" y="11"/>
                    <a:pt x="3" y="10"/>
                    <a:pt x="3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1"/>
                    <a:pt x="4" y="12"/>
                    <a:pt x="5" y="12"/>
                  </a:cubicBezTo>
                  <a:cubicBezTo>
                    <a:pt x="5" y="12"/>
                    <a:pt x="5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57" name="Freeform 44">
              <a:extLst>
                <a:ext uri="{FF2B5EF4-FFF2-40B4-BE49-F238E27FC236}">
                  <a16:creationId xmlns:a16="http://schemas.microsoft.com/office/drawing/2014/main" id="{35BFF223-9193-438A-8E99-C44D83A83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3609" y="3158645"/>
              <a:ext cx="268256" cy="94674"/>
            </a:xfrm>
            <a:custGeom>
              <a:avLst/>
              <a:gdLst>
                <a:gd name="T0" fmla="*/ 25 w 25"/>
                <a:gd name="T1" fmla="*/ 7 h 10"/>
                <a:gd name="T2" fmla="*/ 23 w 25"/>
                <a:gd name="T3" fmla="*/ 7 h 10"/>
                <a:gd name="T4" fmla="*/ 22 w 25"/>
                <a:gd name="T5" fmla="*/ 7 h 10"/>
                <a:gd name="T6" fmla="*/ 22 w 25"/>
                <a:gd name="T7" fmla="*/ 6 h 10"/>
                <a:gd name="T8" fmla="*/ 22 w 25"/>
                <a:gd name="T9" fmla="*/ 6 h 10"/>
                <a:gd name="T10" fmla="*/ 21 w 25"/>
                <a:gd name="T11" fmla="*/ 5 h 10"/>
                <a:gd name="T12" fmla="*/ 20 w 25"/>
                <a:gd name="T13" fmla="*/ 6 h 10"/>
                <a:gd name="T14" fmla="*/ 19 w 25"/>
                <a:gd name="T15" fmla="*/ 5 h 10"/>
                <a:gd name="T16" fmla="*/ 18 w 25"/>
                <a:gd name="T17" fmla="*/ 5 h 10"/>
                <a:gd name="T18" fmla="*/ 17 w 25"/>
                <a:gd name="T19" fmla="*/ 4 h 10"/>
                <a:gd name="T20" fmla="*/ 16 w 25"/>
                <a:gd name="T21" fmla="*/ 3 h 10"/>
                <a:gd name="T22" fmla="*/ 15 w 25"/>
                <a:gd name="T23" fmla="*/ 2 h 10"/>
                <a:gd name="T24" fmla="*/ 14 w 25"/>
                <a:gd name="T25" fmla="*/ 2 h 10"/>
                <a:gd name="T26" fmla="*/ 13 w 25"/>
                <a:gd name="T27" fmla="*/ 2 h 10"/>
                <a:gd name="T28" fmla="*/ 13 w 25"/>
                <a:gd name="T29" fmla="*/ 1 h 10"/>
                <a:gd name="T30" fmla="*/ 12 w 25"/>
                <a:gd name="T31" fmla="*/ 0 h 10"/>
                <a:gd name="T32" fmla="*/ 10 w 25"/>
                <a:gd name="T33" fmla="*/ 0 h 10"/>
                <a:gd name="T34" fmla="*/ 8 w 25"/>
                <a:gd name="T35" fmla="*/ 0 h 10"/>
                <a:gd name="T36" fmla="*/ 7 w 25"/>
                <a:gd name="T37" fmla="*/ 0 h 10"/>
                <a:gd name="T38" fmla="*/ 6 w 25"/>
                <a:gd name="T39" fmla="*/ 0 h 10"/>
                <a:gd name="T40" fmla="*/ 4 w 25"/>
                <a:gd name="T41" fmla="*/ 0 h 10"/>
                <a:gd name="T42" fmla="*/ 2 w 25"/>
                <a:gd name="T43" fmla="*/ 1 h 10"/>
                <a:gd name="T44" fmla="*/ 1 w 25"/>
                <a:gd name="T45" fmla="*/ 2 h 10"/>
                <a:gd name="T46" fmla="*/ 1 w 25"/>
                <a:gd name="T47" fmla="*/ 3 h 10"/>
                <a:gd name="T48" fmla="*/ 0 w 25"/>
                <a:gd name="T49" fmla="*/ 4 h 10"/>
                <a:gd name="T50" fmla="*/ 1 w 25"/>
                <a:gd name="T51" fmla="*/ 4 h 10"/>
                <a:gd name="T52" fmla="*/ 2 w 25"/>
                <a:gd name="T53" fmla="*/ 4 h 10"/>
                <a:gd name="T54" fmla="*/ 2 w 25"/>
                <a:gd name="T55" fmla="*/ 3 h 10"/>
                <a:gd name="T56" fmla="*/ 3 w 25"/>
                <a:gd name="T57" fmla="*/ 3 h 10"/>
                <a:gd name="T58" fmla="*/ 4 w 25"/>
                <a:gd name="T59" fmla="*/ 3 h 10"/>
                <a:gd name="T60" fmla="*/ 5 w 25"/>
                <a:gd name="T61" fmla="*/ 2 h 10"/>
                <a:gd name="T62" fmla="*/ 6 w 25"/>
                <a:gd name="T63" fmla="*/ 2 h 10"/>
                <a:gd name="T64" fmla="*/ 7 w 25"/>
                <a:gd name="T65" fmla="*/ 1 h 10"/>
                <a:gd name="T66" fmla="*/ 8 w 25"/>
                <a:gd name="T67" fmla="*/ 2 h 10"/>
                <a:gd name="T68" fmla="*/ 7 w 25"/>
                <a:gd name="T69" fmla="*/ 2 h 10"/>
                <a:gd name="T70" fmla="*/ 8 w 25"/>
                <a:gd name="T71" fmla="*/ 3 h 10"/>
                <a:gd name="T72" fmla="*/ 9 w 25"/>
                <a:gd name="T73" fmla="*/ 3 h 10"/>
                <a:gd name="T74" fmla="*/ 9 w 25"/>
                <a:gd name="T75" fmla="*/ 3 h 10"/>
                <a:gd name="T76" fmla="*/ 11 w 25"/>
                <a:gd name="T77" fmla="*/ 3 h 10"/>
                <a:gd name="T78" fmla="*/ 12 w 25"/>
                <a:gd name="T79" fmla="*/ 3 h 10"/>
                <a:gd name="T80" fmla="*/ 11 w 25"/>
                <a:gd name="T81" fmla="*/ 4 h 10"/>
                <a:gd name="T82" fmla="*/ 12 w 25"/>
                <a:gd name="T83" fmla="*/ 5 h 10"/>
                <a:gd name="T84" fmla="*/ 14 w 25"/>
                <a:gd name="T85" fmla="*/ 5 h 10"/>
                <a:gd name="T86" fmla="*/ 15 w 25"/>
                <a:gd name="T87" fmla="*/ 5 h 10"/>
                <a:gd name="T88" fmla="*/ 15 w 25"/>
                <a:gd name="T89" fmla="*/ 6 h 10"/>
                <a:gd name="T90" fmla="*/ 16 w 25"/>
                <a:gd name="T91" fmla="*/ 7 h 10"/>
                <a:gd name="T92" fmla="*/ 17 w 25"/>
                <a:gd name="T93" fmla="*/ 8 h 10"/>
                <a:gd name="T94" fmla="*/ 17 w 25"/>
                <a:gd name="T95" fmla="*/ 9 h 10"/>
                <a:gd name="T96" fmla="*/ 18 w 25"/>
                <a:gd name="T97" fmla="*/ 9 h 10"/>
                <a:gd name="T98" fmla="*/ 19 w 25"/>
                <a:gd name="T99" fmla="*/ 9 h 10"/>
                <a:gd name="T100" fmla="*/ 21 w 25"/>
                <a:gd name="T101" fmla="*/ 9 h 10"/>
                <a:gd name="T102" fmla="*/ 22 w 25"/>
                <a:gd name="T103" fmla="*/ 9 h 10"/>
                <a:gd name="T104" fmla="*/ 24 w 25"/>
                <a:gd name="T105" fmla="*/ 9 h 10"/>
                <a:gd name="T106" fmla="*/ 25 w 25"/>
                <a:gd name="T107" fmla="*/ 9 h 10"/>
                <a:gd name="T108" fmla="*/ 25 w 25"/>
                <a:gd name="T109" fmla="*/ 8 h 10"/>
                <a:gd name="T110" fmla="*/ 25 w 25"/>
                <a:gd name="T111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" h="10">
                  <a:moveTo>
                    <a:pt x="25" y="7"/>
                  </a:moveTo>
                  <a:cubicBezTo>
                    <a:pt x="24" y="7"/>
                    <a:pt x="24" y="7"/>
                    <a:pt x="23" y="7"/>
                  </a:cubicBezTo>
                  <a:cubicBezTo>
                    <a:pt x="23" y="7"/>
                    <a:pt x="23" y="7"/>
                    <a:pt x="22" y="7"/>
                  </a:cubicBezTo>
                  <a:cubicBezTo>
                    <a:pt x="22" y="7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6"/>
                    <a:pt x="21" y="5"/>
                    <a:pt x="21" y="5"/>
                  </a:cubicBezTo>
                  <a:cubicBezTo>
                    <a:pt x="21" y="5"/>
                    <a:pt x="20" y="6"/>
                    <a:pt x="20" y="6"/>
                  </a:cubicBezTo>
                  <a:cubicBezTo>
                    <a:pt x="20" y="6"/>
                    <a:pt x="20" y="5"/>
                    <a:pt x="19" y="5"/>
                  </a:cubicBezTo>
                  <a:cubicBezTo>
                    <a:pt x="19" y="5"/>
                    <a:pt x="19" y="5"/>
                    <a:pt x="18" y="5"/>
                  </a:cubicBezTo>
                  <a:cubicBezTo>
                    <a:pt x="18" y="4"/>
                    <a:pt x="18" y="4"/>
                    <a:pt x="17" y="4"/>
                  </a:cubicBezTo>
                  <a:cubicBezTo>
                    <a:pt x="17" y="3"/>
                    <a:pt x="17" y="3"/>
                    <a:pt x="16" y="3"/>
                  </a:cubicBezTo>
                  <a:cubicBezTo>
                    <a:pt x="16" y="3"/>
                    <a:pt x="16" y="2"/>
                    <a:pt x="15" y="2"/>
                  </a:cubicBezTo>
                  <a:cubicBezTo>
                    <a:pt x="15" y="2"/>
                    <a:pt x="14" y="2"/>
                    <a:pt x="14" y="2"/>
                  </a:cubicBezTo>
                  <a:cubicBezTo>
                    <a:pt x="14" y="2"/>
                    <a:pt x="13" y="2"/>
                    <a:pt x="13" y="2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6" y="2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8" y="1"/>
                    <a:pt x="8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7" y="2"/>
                    <a:pt x="7" y="3"/>
                    <a:pt x="8" y="3"/>
                  </a:cubicBezTo>
                  <a:cubicBezTo>
                    <a:pt x="8" y="3"/>
                    <a:pt x="8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3"/>
                    <a:pt x="11" y="3"/>
                  </a:cubicBezTo>
                  <a:cubicBezTo>
                    <a:pt x="11" y="3"/>
                    <a:pt x="12" y="3"/>
                    <a:pt x="12" y="3"/>
                  </a:cubicBezTo>
                  <a:cubicBezTo>
                    <a:pt x="12" y="4"/>
                    <a:pt x="11" y="4"/>
                    <a:pt x="11" y="4"/>
                  </a:cubicBezTo>
                  <a:cubicBezTo>
                    <a:pt x="11" y="5"/>
                    <a:pt x="12" y="4"/>
                    <a:pt x="12" y="5"/>
                  </a:cubicBezTo>
                  <a:cubicBezTo>
                    <a:pt x="13" y="5"/>
                    <a:pt x="13" y="5"/>
                    <a:pt x="14" y="5"/>
                  </a:cubicBezTo>
                  <a:cubicBezTo>
                    <a:pt x="14" y="5"/>
                    <a:pt x="15" y="5"/>
                    <a:pt x="15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7"/>
                    <a:pt x="15" y="7"/>
                    <a:pt x="16" y="7"/>
                  </a:cubicBezTo>
                  <a:cubicBezTo>
                    <a:pt x="16" y="7"/>
                    <a:pt x="16" y="7"/>
                    <a:pt x="17" y="8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8" y="9"/>
                  </a:cubicBezTo>
                  <a:cubicBezTo>
                    <a:pt x="18" y="9"/>
                    <a:pt x="18" y="9"/>
                    <a:pt x="19" y="9"/>
                  </a:cubicBezTo>
                  <a:cubicBezTo>
                    <a:pt x="20" y="9"/>
                    <a:pt x="20" y="9"/>
                    <a:pt x="21" y="9"/>
                  </a:cubicBezTo>
                  <a:cubicBezTo>
                    <a:pt x="21" y="9"/>
                    <a:pt x="22" y="9"/>
                    <a:pt x="22" y="9"/>
                  </a:cubicBezTo>
                  <a:cubicBezTo>
                    <a:pt x="23" y="9"/>
                    <a:pt x="23" y="9"/>
                    <a:pt x="24" y="9"/>
                  </a:cubicBezTo>
                  <a:cubicBezTo>
                    <a:pt x="24" y="9"/>
                    <a:pt x="25" y="10"/>
                    <a:pt x="25" y="9"/>
                  </a:cubicBezTo>
                  <a:cubicBezTo>
                    <a:pt x="25" y="9"/>
                    <a:pt x="25" y="8"/>
                    <a:pt x="25" y="8"/>
                  </a:cubicBezTo>
                  <a:cubicBezTo>
                    <a:pt x="25" y="8"/>
                    <a:pt x="25" y="8"/>
                    <a:pt x="25" y="7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58" name="Freeform 45">
              <a:extLst>
                <a:ext uri="{FF2B5EF4-FFF2-40B4-BE49-F238E27FC236}">
                  <a16:creationId xmlns:a16="http://schemas.microsoft.com/office/drawing/2014/main" id="{AA1AC187-8C3D-6AC1-8790-A906BE7C6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6746" y="3187883"/>
              <a:ext cx="31560" cy="18100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1 h 2"/>
                <a:gd name="T4" fmla="*/ 1 w 3"/>
                <a:gd name="T5" fmla="*/ 1 h 2"/>
                <a:gd name="T6" fmla="*/ 0 w 3"/>
                <a:gd name="T7" fmla="*/ 2 h 2"/>
                <a:gd name="T8" fmla="*/ 1 w 3"/>
                <a:gd name="T9" fmla="*/ 2 h 2"/>
                <a:gd name="T10" fmla="*/ 2 w 3"/>
                <a:gd name="T11" fmla="*/ 2 h 2"/>
                <a:gd name="T12" fmla="*/ 3 w 3"/>
                <a:gd name="T13" fmla="*/ 2 h 2"/>
                <a:gd name="T14" fmla="*/ 3 w 3"/>
                <a:gd name="T15" fmla="*/ 1 h 2"/>
                <a:gd name="T16" fmla="*/ 2 w 3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59" name="Freeform 46">
              <a:extLst>
                <a:ext uri="{FF2B5EF4-FFF2-40B4-BE49-F238E27FC236}">
                  <a16:creationId xmlns:a16="http://schemas.microsoft.com/office/drawing/2014/main" id="{5A1C9C27-F48A-4C35-2436-6C5DC17D4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141" y="3395329"/>
              <a:ext cx="74166" cy="47337"/>
            </a:xfrm>
            <a:custGeom>
              <a:avLst/>
              <a:gdLst>
                <a:gd name="T0" fmla="*/ 6 w 7"/>
                <a:gd name="T1" fmla="*/ 3 h 5"/>
                <a:gd name="T2" fmla="*/ 6 w 7"/>
                <a:gd name="T3" fmla="*/ 2 h 5"/>
                <a:gd name="T4" fmla="*/ 6 w 7"/>
                <a:gd name="T5" fmla="*/ 2 h 5"/>
                <a:gd name="T6" fmla="*/ 5 w 7"/>
                <a:gd name="T7" fmla="*/ 2 h 5"/>
                <a:gd name="T8" fmla="*/ 5 w 7"/>
                <a:gd name="T9" fmla="*/ 2 h 5"/>
                <a:gd name="T10" fmla="*/ 4 w 7"/>
                <a:gd name="T11" fmla="*/ 1 h 5"/>
                <a:gd name="T12" fmla="*/ 3 w 7"/>
                <a:gd name="T13" fmla="*/ 0 h 5"/>
                <a:gd name="T14" fmla="*/ 3 w 7"/>
                <a:gd name="T15" fmla="*/ 0 h 5"/>
                <a:gd name="T16" fmla="*/ 2 w 7"/>
                <a:gd name="T17" fmla="*/ 0 h 5"/>
                <a:gd name="T18" fmla="*/ 1 w 7"/>
                <a:gd name="T19" fmla="*/ 1 h 5"/>
                <a:gd name="T20" fmla="*/ 0 w 7"/>
                <a:gd name="T21" fmla="*/ 2 h 5"/>
                <a:gd name="T22" fmla="*/ 0 w 7"/>
                <a:gd name="T23" fmla="*/ 3 h 5"/>
                <a:gd name="T24" fmla="*/ 1 w 7"/>
                <a:gd name="T25" fmla="*/ 3 h 5"/>
                <a:gd name="T26" fmla="*/ 2 w 7"/>
                <a:gd name="T27" fmla="*/ 4 h 5"/>
                <a:gd name="T28" fmla="*/ 3 w 7"/>
                <a:gd name="T29" fmla="*/ 4 h 5"/>
                <a:gd name="T30" fmla="*/ 4 w 7"/>
                <a:gd name="T31" fmla="*/ 4 h 5"/>
                <a:gd name="T32" fmla="*/ 5 w 7"/>
                <a:gd name="T33" fmla="*/ 5 h 5"/>
                <a:gd name="T34" fmla="*/ 6 w 7"/>
                <a:gd name="T35" fmla="*/ 4 h 5"/>
                <a:gd name="T36" fmla="*/ 6 w 7"/>
                <a:gd name="T37" fmla="*/ 4 h 5"/>
                <a:gd name="T38" fmla="*/ 6 w 7"/>
                <a:gd name="T39" fmla="*/ 4 h 5"/>
                <a:gd name="T40" fmla="*/ 6 w 7"/>
                <a:gd name="T4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5">
                  <a:moveTo>
                    <a:pt x="6" y="3"/>
                  </a:moveTo>
                  <a:cubicBezTo>
                    <a:pt x="6" y="3"/>
                    <a:pt x="7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60" name="Freeform 47">
              <a:extLst>
                <a:ext uri="{FF2B5EF4-FFF2-40B4-BE49-F238E27FC236}">
                  <a16:creationId xmlns:a16="http://schemas.microsoft.com/office/drawing/2014/main" id="{C48AC2D5-A07F-6EE3-F1E8-8EDF6E227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0490" y="3481649"/>
              <a:ext cx="85211" cy="84928"/>
            </a:xfrm>
            <a:custGeom>
              <a:avLst/>
              <a:gdLst>
                <a:gd name="T0" fmla="*/ 7 w 8"/>
                <a:gd name="T1" fmla="*/ 3 h 9"/>
                <a:gd name="T2" fmla="*/ 7 w 8"/>
                <a:gd name="T3" fmla="*/ 3 h 9"/>
                <a:gd name="T4" fmla="*/ 6 w 8"/>
                <a:gd name="T5" fmla="*/ 2 h 9"/>
                <a:gd name="T6" fmla="*/ 6 w 8"/>
                <a:gd name="T7" fmla="*/ 1 h 9"/>
                <a:gd name="T8" fmla="*/ 5 w 8"/>
                <a:gd name="T9" fmla="*/ 1 h 9"/>
                <a:gd name="T10" fmla="*/ 5 w 8"/>
                <a:gd name="T11" fmla="*/ 1 h 9"/>
                <a:gd name="T12" fmla="*/ 4 w 8"/>
                <a:gd name="T13" fmla="*/ 1 h 9"/>
                <a:gd name="T14" fmla="*/ 3 w 8"/>
                <a:gd name="T15" fmla="*/ 1 h 9"/>
                <a:gd name="T16" fmla="*/ 2 w 8"/>
                <a:gd name="T17" fmla="*/ 1 h 9"/>
                <a:gd name="T18" fmla="*/ 2 w 8"/>
                <a:gd name="T19" fmla="*/ 1 h 9"/>
                <a:gd name="T20" fmla="*/ 1 w 8"/>
                <a:gd name="T21" fmla="*/ 0 h 9"/>
                <a:gd name="T22" fmla="*/ 0 w 8"/>
                <a:gd name="T23" fmla="*/ 0 h 9"/>
                <a:gd name="T24" fmla="*/ 0 w 8"/>
                <a:gd name="T25" fmla="*/ 0 h 9"/>
                <a:gd name="T26" fmla="*/ 0 w 8"/>
                <a:gd name="T27" fmla="*/ 1 h 9"/>
                <a:gd name="T28" fmla="*/ 0 w 8"/>
                <a:gd name="T29" fmla="*/ 2 h 9"/>
                <a:gd name="T30" fmla="*/ 0 w 8"/>
                <a:gd name="T31" fmla="*/ 2 h 9"/>
                <a:gd name="T32" fmla="*/ 0 w 8"/>
                <a:gd name="T33" fmla="*/ 4 h 9"/>
                <a:gd name="T34" fmla="*/ 1 w 8"/>
                <a:gd name="T35" fmla="*/ 4 h 9"/>
                <a:gd name="T36" fmla="*/ 2 w 8"/>
                <a:gd name="T37" fmla="*/ 5 h 9"/>
                <a:gd name="T38" fmla="*/ 2 w 8"/>
                <a:gd name="T39" fmla="*/ 5 h 9"/>
                <a:gd name="T40" fmla="*/ 2 w 8"/>
                <a:gd name="T41" fmla="*/ 4 h 9"/>
                <a:gd name="T42" fmla="*/ 3 w 8"/>
                <a:gd name="T43" fmla="*/ 5 h 9"/>
                <a:gd name="T44" fmla="*/ 4 w 8"/>
                <a:gd name="T45" fmla="*/ 6 h 9"/>
                <a:gd name="T46" fmla="*/ 5 w 8"/>
                <a:gd name="T47" fmla="*/ 6 h 9"/>
                <a:gd name="T48" fmla="*/ 5 w 8"/>
                <a:gd name="T49" fmla="*/ 7 h 9"/>
                <a:gd name="T50" fmla="*/ 5 w 8"/>
                <a:gd name="T51" fmla="*/ 9 h 9"/>
                <a:gd name="T52" fmla="*/ 6 w 8"/>
                <a:gd name="T53" fmla="*/ 9 h 9"/>
                <a:gd name="T54" fmla="*/ 6 w 8"/>
                <a:gd name="T55" fmla="*/ 8 h 9"/>
                <a:gd name="T56" fmla="*/ 7 w 8"/>
                <a:gd name="T57" fmla="*/ 7 h 9"/>
                <a:gd name="T58" fmla="*/ 7 w 8"/>
                <a:gd name="T59" fmla="*/ 6 h 9"/>
                <a:gd name="T60" fmla="*/ 6 w 8"/>
                <a:gd name="T61" fmla="*/ 6 h 9"/>
                <a:gd name="T62" fmla="*/ 7 w 8"/>
                <a:gd name="T63" fmla="*/ 5 h 9"/>
                <a:gd name="T64" fmla="*/ 8 w 8"/>
                <a:gd name="T65" fmla="*/ 5 h 9"/>
                <a:gd name="T66" fmla="*/ 8 w 8"/>
                <a:gd name="T67" fmla="*/ 5 h 9"/>
                <a:gd name="T68" fmla="*/ 8 w 8"/>
                <a:gd name="T69" fmla="*/ 4 h 9"/>
                <a:gd name="T70" fmla="*/ 7 w 8"/>
                <a:gd name="T7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" h="9">
                  <a:moveTo>
                    <a:pt x="7" y="3"/>
                  </a:moveTo>
                  <a:cubicBezTo>
                    <a:pt x="7" y="3"/>
                    <a:pt x="7" y="4"/>
                    <a:pt x="7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3" y="5"/>
                    <a:pt x="3" y="6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8"/>
                    <a:pt x="5" y="8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8"/>
                    <a:pt x="7" y="8"/>
                    <a:pt x="7" y="7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7" y="4"/>
                    <a:pt x="8" y="4"/>
                    <a:pt x="7" y="3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61" name="Freeform 48">
              <a:extLst>
                <a:ext uri="{FF2B5EF4-FFF2-40B4-BE49-F238E27FC236}">
                  <a16:creationId xmlns:a16="http://schemas.microsoft.com/office/drawing/2014/main" id="{28C9FE45-75E4-9E4E-E8B4-E3B818104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3609" y="3566577"/>
              <a:ext cx="11046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62" name="Freeform 49">
              <a:extLst>
                <a:ext uri="{FF2B5EF4-FFF2-40B4-BE49-F238E27FC236}">
                  <a16:creationId xmlns:a16="http://schemas.microsoft.com/office/drawing/2014/main" id="{13103A64-7ED3-A1C5-B1C2-757337638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168" y="4087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63" name="Freeform 50">
              <a:extLst>
                <a:ext uri="{FF2B5EF4-FFF2-40B4-BE49-F238E27FC236}">
                  <a16:creationId xmlns:a16="http://schemas.microsoft.com/office/drawing/2014/main" id="{5C13656E-5EC6-DA9C-7B1C-B70619DD7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168" y="4059436"/>
              <a:ext cx="343999" cy="350849"/>
            </a:xfrm>
            <a:custGeom>
              <a:avLst/>
              <a:gdLst>
                <a:gd name="T0" fmla="*/ 31 w 32"/>
                <a:gd name="T1" fmla="*/ 22 h 37"/>
                <a:gd name="T2" fmla="*/ 29 w 32"/>
                <a:gd name="T3" fmla="*/ 20 h 37"/>
                <a:gd name="T4" fmla="*/ 29 w 32"/>
                <a:gd name="T5" fmla="*/ 19 h 37"/>
                <a:gd name="T6" fmla="*/ 25 w 32"/>
                <a:gd name="T7" fmla="*/ 18 h 37"/>
                <a:gd name="T8" fmla="*/ 25 w 32"/>
                <a:gd name="T9" fmla="*/ 18 h 37"/>
                <a:gd name="T10" fmla="*/ 24 w 32"/>
                <a:gd name="T11" fmla="*/ 16 h 37"/>
                <a:gd name="T12" fmla="*/ 24 w 32"/>
                <a:gd name="T13" fmla="*/ 13 h 37"/>
                <a:gd name="T14" fmla="*/ 23 w 32"/>
                <a:gd name="T15" fmla="*/ 11 h 37"/>
                <a:gd name="T16" fmla="*/ 20 w 32"/>
                <a:gd name="T17" fmla="*/ 11 h 37"/>
                <a:gd name="T18" fmla="*/ 19 w 32"/>
                <a:gd name="T19" fmla="*/ 9 h 37"/>
                <a:gd name="T20" fmla="*/ 16 w 32"/>
                <a:gd name="T21" fmla="*/ 8 h 37"/>
                <a:gd name="T22" fmla="*/ 14 w 32"/>
                <a:gd name="T23" fmla="*/ 8 h 37"/>
                <a:gd name="T24" fmla="*/ 13 w 32"/>
                <a:gd name="T25" fmla="*/ 7 h 37"/>
                <a:gd name="T26" fmla="*/ 11 w 32"/>
                <a:gd name="T27" fmla="*/ 5 h 37"/>
                <a:gd name="T28" fmla="*/ 11 w 32"/>
                <a:gd name="T29" fmla="*/ 2 h 37"/>
                <a:gd name="T30" fmla="*/ 11 w 32"/>
                <a:gd name="T31" fmla="*/ 0 h 37"/>
                <a:gd name="T32" fmla="*/ 9 w 32"/>
                <a:gd name="T33" fmla="*/ 0 h 37"/>
                <a:gd name="T34" fmla="*/ 7 w 32"/>
                <a:gd name="T35" fmla="*/ 1 h 37"/>
                <a:gd name="T36" fmla="*/ 6 w 32"/>
                <a:gd name="T37" fmla="*/ 2 h 37"/>
                <a:gd name="T38" fmla="*/ 4 w 32"/>
                <a:gd name="T39" fmla="*/ 3 h 37"/>
                <a:gd name="T40" fmla="*/ 2 w 32"/>
                <a:gd name="T41" fmla="*/ 4 h 37"/>
                <a:gd name="T42" fmla="*/ 1 w 32"/>
                <a:gd name="T43" fmla="*/ 5 h 37"/>
                <a:gd name="T44" fmla="*/ 2 w 32"/>
                <a:gd name="T45" fmla="*/ 7 h 37"/>
                <a:gd name="T46" fmla="*/ 3 w 32"/>
                <a:gd name="T47" fmla="*/ 10 h 37"/>
                <a:gd name="T48" fmla="*/ 3 w 32"/>
                <a:gd name="T49" fmla="*/ 13 h 37"/>
                <a:gd name="T50" fmla="*/ 2 w 32"/>
                <a:gd name="T51" fmla="*/ 14 h 37"/>
                <a:gd name="T52" fmla="*/ 2 w 32"/>
                <a:gd name="T53" fmla="*/ 17 h 37"/>
                <a:gd name="T54" fmla="*/ 3 w 32"/>
                <a:gd name="T55" fmla="*/ 18 h 37"/>
                <a:gd name="T56" fmla="*/ 3 w 32"/>
                <a:gd name="T57" fmla="*/ 19 h 37"/>
                <a:gd name="T58" fmla="*/ 3 w 32"/>
                <a:gd name="T59" fmla="*/ 19 h 37"/>
                <a:gd name="T60" fmla="*/ 3 w 32"/>
                <a:gd name="T61" fmla="*/ 19 h 37"/>
                <a:gd name="T62" fmla="*/ 2 w 32"/>
                <a:gd name="T63" fmla="*/ 21 h 37"/>
                <a:gd name="T64" fmla="*/ 3 w 32"/>
                <a:gd name="T65" fmla="*/ 21 h 37"/>
                <a:gd name="T66" fmla="*/ 5 w 32"/>
                <a:gd name="T67" fmla="*/ 24 h 37"/>
                <a:gd name="T68" fmla="*/ 8 w 32"/>
                <a:gd name="T69" fmla="*/ 26 h 37"/>
                <a:gd name="T70" fmla="*/ 8 w 32"/>
                <a:gd name="T71" fmla="*/ 29 h 37"/>
                <a:gd name="T72" fmla="*/ 10 w 32"/>
                <a:gd name="T73" fmla="*/ 30 h 37"/>
                <a:gd name="T74" fmla="*/ 10 w 32"/>
                <a:gd name="T75" fmla="*/ 33 h 37"/>
                <a:gd name="T76" fmla="*/ 9 w 32"/>
                <a:gd name="T77" fmla="*/ 36 h 37"/>
                <a:gd name="T78" fmla="*/ 10 w 32"/>
                <a:gd name="T79" fmla="*/ 37 h 37"/>
                <a:gd name="T80" fmla="*/ 11 w 32"/>
                <a:gd name="T81" fmla="*/ 36 h 37"/>
                <a:gd name="T82" fmla="*/ 14 w 32"/>
                <a:gd name="T83" fmla="*/ 36 h 37"/>
                <a:gd name="T84" fmla="*/ 16 w 32"/>
                <a:gd name="T85" fmla="*/ 37 h 37"/>
                <a:gd name="T86" fmla="*/ 17 w 32"/>
                <a:gd name="T87" fmla="*/ 35 h 37"/>
                <a:gd name="T88" fmla="*/ 19 w 32"/>
                <a:gd name="T89" fmla="*/ 35 h 37"/>
                <a:gd name="T90" fmla="*/ 20 w 32"/>
                <a:gd name="T91" fmla="*/ 36 h 37"/>
                <a:gd name="T92" fmla="*/ 20 w 32"/>
                <a:gd name="T93" fmla="*/ 34 h 37"/>
                <a:gd name="T94" fmla="*/ 21 w 32"/>
                <a:gd name="T95" fmla="*/ 30 h 37"/>
                <a:gd name="T96" fmla="*/ 23 w 32"/>
                <a:gd name="T97" fmla="*/ 28 h 37"/>
                <a:gd name="T98" fmla="*/ 26 w 32"/>
                <a:gd name="T99" fmla="*/ 27 h 37"/>
                <a:gd name="T100" fmla="*/ 30 w 32"/>
                <a:gd name="T101" fmla="*/ 28 h 37"/>
                <a:gd name="T102" fmla="*/ 31 w 32"/>
                <a:gd name="T103" fmla="*/ 29 h 37"/>
                <a:gd name="T104" fmla="*/ 31 w 32"/>
                <a:gd name="T105" fmla="*/ 29 h 37"/>
                <a:gd name="T106" fmla="*/ 32 w 32"/>
                <a:gd name="T107" fmla="*/ 25 h 37"/>
                <a:gd name="T108" fmla="*/ 31 w 32"/>
                <a:gd name="T109" fmla="*/ 2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" h="37">
                  <a:moveTo>
                    <a:pt x="31" y="23"/>
                  </a:moveTo>
                  <a:cubicBezTo>
                    <a:pt x="31" y="23"/>
                    <a:pt x="31" y="22"/>
                    <a:pt x="31" y="22"/>
                  </a:cubicBezTo>
                  <a:cubicBezTo>
                    <a:pt x="31" y="22"/>
                    <a:pt x="30" y="22"/>
                    <a:pt x="29" y="22"/>
                  </a:cubicBezTo>
                  <a:cubicBezTo>
                    <a:pt x="29" y="21"/>
                    <a:pt x="29" y="21"/>
                    <a:pt x="29" y="20"/>
                  </a:cubicBezTo>
                  <a:cubicBezTo>
                    <a:pt x="29" y="20"/>
                    <a:pt x="30" y="20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8" y="19"/>
                    <a:pt x="27" y="19"/>
                    <a:pt x="26" y="19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7"/>
                    <a:pt x="25" y="17"/>
                    <a:pt x="25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3" y="15"/>
                    <a:pt x="24" y="14"/>
                    <a:pt x="24" y="14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2"/>
                    <a:pt x="23" y="12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1" y="11"/>
                    <a:pt x="21" y="11"/>
                    <a:pt x="20" y="11"/>
                  </a:cubicBezTo>
                  <a:cubicBezTo>
                    <a:pt x="20" y="11"/>
                    <a:pt x="20" y="10"/>
                    <a:pt x="20" y="10"/>
                  </a:cubicBezTo>
                  <a:cubicBezTo>
                    <a:pt x="19" y="10"/>
                    <a:pt x="19" y="10"/>
                    <a:pt x="19" y="9"/>
                  </a:cubicBezTo>
                  <a:cubicBezTo>
                    <a:pt x="18" y="9"/>
                    <a:pt x="18" y="9"/>
                    <a:pt x="17" y="9"/>
                  </a:cubicBezTo>
                  <a:cubicBezTo>
                    <a:pt x="17" y="8"/>
                    <a:pt x="17" y="8"/>
                    <a:pt x="16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5" y="8"/>
                    <a:pt x="15" y="8"/>
                    <a:pt x="14" y="8"/>
                  </a:cubicBezTo>
                  <a:cubicBezTo>
                    <a:pt x="14" y="8"/>
                    <a:pt x="14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7"/>
                    <a:pt x="11" y="6"/>
                  </a:cubicBezTo>
                  <a:cubicBezTo>
                    <a:pt x="11" y="6"/>
                    <a:pt x="11" y="5"/>
                    <a:pt x="11" y="5"/>
                  </a:cubicBezTo>
                  <a:cubicBezTo>
                    <a:pt x="11" y="4"/>
                    <a:pt x="11" y="4"/>
                    <a:pt x="11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1" y="1"/>
                    <a:pt x="11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7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1" y="4"/>
                    <a:pt x="0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3" y="9"/>
                    <a:pt x="3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2" y="12"/>
                    <a:pt x="3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3" y="14"/>
                    <a:pt x="3" y="14"/>
                    <a:pt x="2" y="14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2" y="16"/>
                    <a:pt x="2" y="16"/>
                    <a:pt x="2" y="17"/>
                  </a:cubicBezTo>
                  <a:cubicBezTo>
                    <a:pt x="3" y="17"/>
                    <a:pt x="3" y="17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20"/>
                  </a:cubicBezTo>
                  <a:cubicBezTo>
                    <a:pt x="3" y="20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3"/>
                    <a:pt x="5" y="23"/>
                    <a:pt x="5" y="24"/>
                  </a:cubicBezTo>
                  <a:cubicBezTo>
                    <a:pt x="6" y="24"/>
                    <a:pt x="6" y="25"/>
                    <a:pt x="7" y="25"/>
                  </a:cubicBezTo>
                  <a:cubicBezTo>
                    <a:pt x="8" y="25"/>
                    <a:pt x="7" y="25"/>
                    <a:pt x="8" y="26"/>
                  </a:cubicBezTo>
                  <a:cubicBezTo>
                    <a:pt x="8" y="27"/>
                    <a:pt x="8" y="26"/>
                    <a:pt x="8" y="27"/>
                  </a:cubicBezTo>
                  <a:cubicBezTo>
                    <a:pt x="8" y="28"/>
                    <a:pt x="8" y="28"/>
                    <a:pt x="8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10" y="32"/>
                  </a:cubicBezTo>
                  <a:cubicBezTo>
                    <a:pt x="10" y="32"/>
                    <a:pt x="10" y="32"/>
                    <a:pt x="10" y="33"/>
                  </a:cubicBezTo>
                  <a:cubicBezTo>
                    <a:pt x="9" y="33"/>
                    <a:pt x="9" y="34"/>
                    <a:pt x="9" y="34"/>
                  </a:cubicBezTo>
                  <a:cubicBezTo>
                    <a:pt x="9" y="35"/>
                    <a:pt x="9" y="35"/>
                    <a:pt x="9" y="36"/>
                  </a:cubicBezTo>
                  <a:cubicBezTo>
                    <a:pt x="10" y="36"/>
                    <a:pt x="10" y="36"/>
                    <a:pt x="1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6"/>
                    <a:pt x="10" y="3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5"/>
                    <a:pt x="12" y="35"/>
                    <a:pt x="12" y="35"/>
                  </a:cubicBezTo>
                  <a:cubicBezTo>
                    <a:pt x="13" y="35"/>
                    <a:pt x="13" y="36"/>
                    <a:pt x="14" y="36"/>
                  </a:cubicBezTo>
                  <a:cubicBezTo>
                    <a:pt x="14" y="36"/>
                    <a:pt x="14" y="36"/>
                    <a:pt x="15" y="36"/>
                  </a:cubicBezTo>
                  <a:cubicBezTo>
                    <a:pt x="15" y="36"/>
                    <a:pt x="15" y="37"/>
                    <a:pt x="16" y="37"/>
                  </a:cubicBezTo>
                  <a:cubicBezTo>
                    <a:pt x="16" y="37"/>
                    <a:pt x="16" y="36"/>
                    <a:pt x="16" y="36"/>
                  </a:cubicBezTo>
                  <a:cubicBezTo>
                    <a:pt x="16" y="36"/>
                    <a:pt x="17" y="36"/>
                    <a:pt x="17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4"/>
                    <a:pt x="20" y="34"/>
                  </a:cubicBezTo>
                  <a:cubicBezTo>
                    <a:pt x="20" y="33"/>
                    <a:pt x="20" y="33"/>
                    <a:pt x="20" y="32"/>
                  </a:cubicBezTo>
                  <a:cubicBezTo>
                    <a:pt x="20" y="31"/>
                    <a:pt x="20" y="31"/>
                    <a:pt x="21" y="30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2" y="28"/>
                    <a:pt x="23" y="28"/>
                    <a:pt x="23" y="28"/>
                  </a:cubicBezTo>
                  <a:cubicBezTo>
                    <a:pt x="24" y="28"/>
                    <a:pt x="24" y="28"/>
                    <a:pt x="25" y="28"/>
                  </a:cubicBezTo>
                  <a:cubicBezTo>
                    <a:pt x="25" y="28"/>
                    <a:pt x="26" y="27"/>
                    <a:pt x="26" y="27"/>
                  </a:cubicBezTo>
                  <a:cubicBezTo>
                    <a:pt x="27" y="27"/>
                    <a:pt x="28" y="27"/>
                    <a:pt x="28" y="28"/>
                  </a:cubicBezTo>
                  <a:cubicBezTo>
                    <a:pt x="29" y="28"/>
                    <a:pt x="29" y="28"/>
                    <a:pt x="30" y="28"/>
                  </a:cubicBezTo>
                  <a:cubicBezTo>
                    <a:pt x="30" y="29"/>
                    <a:pt x="30" y="29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29"/>
                    <a:pt x="31" y="30"/>
                    <a:pt x="32" y="29"/>
                  </a:cubicBezTo>
                  <a:cubicBezTo>
                    <a:pt x="32" y="29"/>
                    <a:pt x="31" y="29"/>
                    <a:pt x="31" y="29"/>
                  </a:cubicBezTo>
                  <a:cubicBezTo>
                    <a:pt x="31" y="28"/>
                    <a:pt x="31" y="28"/>
                    <a:pt x="32" y="27"/>
                  </a:cubicBezTo>
                  <a:cubicBezTo>
                    <a:pt x="32" y="26"/>
                    <a:pt x="32" y="26"/>
                    <a:pt x="32" y="25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3"/>
                    <a:pt x="32" y="23"/>
                    <a:pt x="31" y="23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64" name="Freeform 51">
              <a:extLst>
                <a:ext uri="{FF2B5EF4-FFF2-40B4-BE49-F238E27FC236}">
                  <a16:creationId xmlns:a16="http://schemas.microsoft.com/office/drawing/2014/main" id="{BBEDC7F8-471F-10CB-8CE3-16D1B58A9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4686" y="3272810"/>
              <a:ext cx="290348" cy="169856"/>
            </a:xfrm>
            <a:custGeom>
              <a:avLst/>
              <a:gdLst>
                <a:gd name="T0" fmla="*/ 23 w 27"/>
                <a:gd name="T1" fmla="*/ 2 h 18"/>
                <a:gd name="T2" fmla="*/ 22 w 27"/>
                <a:gd name="T3" fmla="*/ 0 h 18"/>
                <a:gd name="T4" fmla="*/ 22 w 27"/>
                <a:gd name="T5" fmla="*/ 0 h 18"/>
                <a:gd name="T6" fmla="*/ 21 w 27"/>
                <a:gd name="T7" fmla="*/ 1 h 18"/>
                <a:gd name="T8" fmla="*/ 18 w 27"/>
                <a:gd name="T9" fmla="*/ 2 h 18"/>
                <a:gd name="T10" fmla="*/ 16 w 27"/>
                <a:gd name="T11" fmla="*/ 2 h 18"/>
                <a:gd name="T12" fmla="*/ 13 w 27"/>
                <a:gd name="T13" fmla="*/ 3 h 18"/>
                <a:gd name="T14" fmla="*/ 11 w 27"/>
                <a:gd name="T15" fmla="*/ 4 h 18"/>
                <a:gd name="T16" fmla="*/ 11 w 27"/>
                <a:gd name="T17" fmla="*/ 5 h 18"/>
                <a:gd name="T18" fmla="*/ 10 w 27"/>
                <a:gd name="T19" fmla="*/ 7 h 18"/>
                <a:gd name="T20" fmla="*/ 9 w 27"/>
                <a:gd name="T21" fmla="*/ 8 h 18"/>
                <a:gd name="T22" fmla="*/ 8 w 27"/>
                <a:gd name="T23" fmla="*/ 9 h 18"/>
                <a:gd name="T24" fmla="*/ 8 w 27"/>
                <a:gd name="T25" fmla="*/ 9 h 18"/>
                <a:gd name="T26" fmla="*/ 7 w 27"/>
                <a:gd name="T27" fmla="*/ 7 h 18"/>
                <a:gd name="T28" fmla="*/ 6 w 27"/>
                <a:gd name="T29" fmla="*/ 6 h 18"/>
                <a:gd name="T30" fmla="*/ 5 w 27"/>
                <a:gd name="T31" fmla="*/ 6 h 18"/>
                <a:gd name="T32" fmla="*/ 4 w 27"/>
                <a:gd name="T33" fmla="*/ 5 h 18"/>
                <a:gd name="T34" fmla="*/ 2 w 27"/>
                <a:gd name="T35" fmla="*/ 5 h 18"/>
                <a:gd name="T36" fmla="*/ 0 w 27"/>
                <a:gd name="T37" fmla="*/ 5 h 18"/>
                <a:gd name="T38" fmla="*/ 0 w 27"/>
                <a:gd name="T39" fmla="*/ 5 h 18"/>
                <a:gd name="T40" fmla="*/ 0 w 27"/>
                <a:gd name="T41" fmla="*/ 6 h 18"/>
                <a:gd name="T42" fmla="*/ 1 w 27"/>
                <a:gd name="T43" fmla="*/ 6 h 18"/>
                <a:gd name="T44" fmla="*/ 2 w 27"/>
                <a:gd name="T45" fmla="*/ 8 h 18"/>
                <a:gd name="T46" fmla="*/ 2 w 27"/>
                <a:gd name="T47" fmla="*/ 8 h 18"/>
                <a:gd name="T48" fmla="*/ 1 w 27"/>
                <a:gd name="T49" fmla="*/ 9 h 18"/>
                <a:gd name="T50" fmla="*/ 1 w 27"/>
                <a:gd name="T51" fmla="*/ 10 h 18"/>
                <a:gd name="T52" fmla="*/ 1 w 27"/>
                <a:gd name="T53" fmla="*/ 11 h 18"/>
                <a:gd name="T54" fmla="*/ 2 w 27"/>
                <a:gd name="T55" fmla="*/ 12 h 18"/>
                <a:gd name="T56" fmla="*/ 2 w 27"/>
                <a:gd name="T57" fmla="*/ 13 h 18"/>
                <a:gd name="T58" fmla="*/ 2 w 27"/>
                <a:gd name="T59" fmla="*/ 15 h 18"/>
                <a:gd name="T60" fmla="*/ 3 w 27"/>
                <a:gd name="T61" fmla="*/ 16 h 18"/>
                <a:gd name="T62" fmla="*/ 2 w 27"/>
                <a:gd name="T63" fmla="*/ 17 h 18"/>
                <a:gd name="T64" fmla="*/ 3 w 27"/>
                <a:gd name="T65" fmla="*/ 18 h 18"/>
                <a:gd name="T66" fmla="*/ 4 w 27"/>
                <a:gd name="T67" fmla="*/ 18 h 18"/>
                <a:gd name="T68" fmla="*/ 6 w 27"/>
                <a:gd name="T69" fmla="*/ 18 h 18"/>
                <a:gd name="T70" fmla="*/ 7 w 27"/>
                <a:gd name="T71" fmla="*/ 18 h 18"/>
                <a:gd name="T72" fmla="*/ 8 w 27"/>
                <a:gd name="T73" fmla="*/ 17 h 18"/>
                <a:gd name="T74" fmla="*/ 9 w 27"/>
                <a:gd name="T75" fmla="*/ 16 h 18"/>
                <a:gd name="T76" fmla="*/ 11 w 27"/>
                <a:gd name="T77" fmla="*/ 16 h 18"/>
                <a:gd name="T78" fmla="*/ 12 w 27"/>
                <a:gd name="T79" fmla="*/ 16 h 18"/>
                <a:gd name="T80" fmla="*/ 13 w 27"/>
                <a:gd name="T81" fmla="*/ 15 h 18"/>
                <a:gd name="T82" fmla="*/ 14 w 27"/>
                <a:gd name="T83" fmla="*/ 15 h 18"/>
                <a:gd name="T84" fmla="*/ 15 w 27"/>
                <a:gd name="T85" fmla="*/ 15 h 18"/>
                <a:gd name="T86" fmla="*/ 15 w 27"/>
                <a:gd name="T87" fmla="*/ 15 h 18"/>
                <a:gd name="T88" fmla="*/ 17 w 27"/>
                <a:gd name="T89" fmla="*/ 14 h 18"/>
                <a:gd name="T90" fmla="*/ 17 w 27"/>
                <a:gd name="T91" fmla="*/ 13 h 18"/>
                <a:gd name="T92" fmla="*/ 18 w 27"/>
                <a:gd name="T93" fmla="*/ 13 h 18"/>
                <a:gd name="T94" fmla="*/ 19 w 27"/>
                <a:gd name="T95" fmla="*/ 12 h 18"/>
                <a:gd name="T96" fmla="*/ 21 w 27"/>
                <a:gd name="T97" fmla="*/ 12 h 18"/>
                <a:gd name="T98" fmla="*/ 22 w 27"/>
                <a:gd name="T99" fmla="*/ 11 h 18"/>
                <a:gd name="T100" fmla="*/ 24 w 27"/>
                <a:gd name="T101" fmla="*/ 11 h 18"/>
                <a:gd name="T102" fmla="*/ 25 w 27"/>
                <a:gd name="T103" fmla="*/ 10 h 18"/>
                <a:gd name="T104" fmla="*/ 25 w 27"/>
                <a:gd name="T105" fmla="*/ 10 h 18"/>
                <a:gd name="T106" fmla="*/ 25 w 27"/>
                <a:gd name="T107" fmla="*/ 8 h 18"/>
                <a:gd name="T108" fmla="*/ 26 w 27"/>
                <a:gd name="T109" fmla="*/ 7 h 18"/>
                <a:gd name="T110" fmla="*/ 26 w 27"/>
                <a:gd name="T111" fmla="*/ 7 h 18"/>
                <a:gd name="T112" fmla="*/ 26 w 27"/>
                <a:gd name="T113" fmla="*/ 7 h 18"/>
                <a:gd name="T114" fmla="*/ 27 w 27"/>
                <a:gd name="T115" fmla="*/ 7 h 18"/>
                <a:gd name="T116" fmla="*/ 24 w 27"/>
                <a:gd name="T117" fmla="*/ 4 h 18"/>
                <a:gd name="T118" fmla="*/ 23 w 27"/>
                <a:gd name="T11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" h="18">
                  <a:moveTo>
                    <a:pt x="23" y="2"/>
                  </a:moveTo>
                  <a:cubicBezTo>
                    <a:pt x="23" y="1"/>
                    <a:pt x="22" y="1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19" y="1"/>
                    <a:pt x="18" y="2"/>
                  </a:cubicBezTo>
                  <a:cubicBezTo>
                    <a:pt x="17" y="2"/>
                    <a:pt x="17" y="2"/>
                    <a:pt x="16" y="2"/>
                  </a:cubicBezTo>
                  <a:cubicBezTo>
                    <a:pt x="15" y="3"/>
                    <a:pt x="14" y="3"/>
                    <a:pt x="13" y="3"/>
                  </a:cubicBezTo>
                  <a:cubicBezTo>
                    <a:pt x="12" y="4"/>
                    <a:pt x="12" y="3"/>
                    <a:pt x="11" y="4"/>
                  </a:cubicBezTo>
                  <a:cubicBezTo>
                    <a:pt x="11" y="4"/>
                    <a:pt x="11" y="5"/>
                    <a:pt x="11" y="5"/>
                  </a:cubicBezTo>
                  <a:cubicBezTo>
                    <a:pt x="10" y="6"/>
                    <a:pt x="10" y="6"/>
                    <a:pt x="10" y="7"/>
                  </a:cubicBezTo>
                  <a:cubicBezTo>
                    <a:pt x="10" y="7"/>
                    <a:pt x="10" y="8"/>
                    <a:pt x="9" y="8"/>
                  </a:cubicBezTo>
                  <a:cubicBezTo>
                    <a:pt x="9" y="9"/>
                    <a:pt x="9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8"/>
                    <a:pt x="8" y="8"/>
                    <a:pt x="7" y="7"/>
                  </a:cubicBezTo>
                  <a:cubicBezTo>
                    <a:pt x="7" y="7"/>
                    <a:pt x="7" y="6"/>
                    <a:pt x="6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5" y="6"/>
                    <a:pt x="5" y="5"/>
                    <a:pt x="4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7"/>
                    <a:pt x="1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2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2" y="15"/>
                    <a:pt x="3" y="15"/>
                    <a:pt x="3" y="16"/>
                  </a:cubicBezTo>
                  <a:cubicBezTo>
                    <a:pt x="3" y="16"/>
                    <a:pt x="2" y="17"/>
                    <a:pt x="2" y="17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5" y="18"/>
                    <a:pt x="5" y="18"/>
                    <a:pt x="6" y="18"/>
                  </a:cubicBezTo>
                  <a:cubicBezTo>
                    <a:pt x="6" y="18"/>
                    <a:pt x="6" y="18"/>
                    <a:pt x="7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7"/>
                    <a:pt x="9" y="17"/>
                    <a:pt x="9" y="16"/>
                  </a:cubicBezTo>
                  <a:cubicBezTo>
                    <a:pt x="10" y="16"/>
                    <a:pt x="10" y="16"/>
                    <a:pt x="11" y="16"/>
                  </a:cubicBezTo>
                  <a:cubicBezTo>
                    <a:pt x="11" y="16"/>
                    <a:pt x="11" y="16"/>
                    <a:pt x="12" y="16"/>
                  </a:cubicBezTo>
                  <a:cubicBezTo>
                    <a:pt x="12" y="16"/>
                    <a:pt x="13" y="16"/>
                    <a:pt x="13" y="15"/>
                  </a:cubicBezTo>
                  <a:cubicBezTo>
                    <a:pt x="14" y="15"/>
                    <a:pt x="14" y="14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6" y="15"/>
                    <a:pt x="16" y="15"/>
                    <a:pt x="17" y="14"/>
                  </a:cubicBezTo>
                  <a:cubicBezTo>
                    <a:pt x="17" y="14"/>
                    <a:pt x="17" y="14"/>
                    <a:pt x="17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9" y="13"/>
                    <a:pt x="19" y="13"/>
                    <a:pt x="19" y="12"/>
                  </a:cubicBezTo>
                  <a:cubicBezTo>
                    <a:pt x="20" y="12"/>
                    <a:pt x="20" y="12"/>
                    <a:pt x="21" y="12"/>
                  </a:cubicBezTo>
                  <a:cubicBezTo>
                    <a:pt x="21" y="12"/>
                    <a:pt x="22" y="12"/>
                    <a:pt x="22" y="11"/>
                  </a:cubicBezTo>
                  <a:cubicBezTo>
                    <a:pt x="23" y="11"/>
                    <a:pt x="23" y="11"/>
                    <a:pt x="24" y="11"/>
                  </a:cubicBezTo>
                  <a:cubicBezTo>
                    <a:pt x="24" y="11"/>
                    <a:pt x="24" y="11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9"/>
                    <a:pt x="24" y="9"/>
                    <a:pt x="25" y="8"/>
                  </a:cubicBezTo>
                  <a:cubicBezTo>
                    <a:pt x="25" y="8"/>
                    <a:pt x="25" y="8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6" y="6"/>
                    <a:pt x="25" y="5"/>
                    <a:pt x="24" y="4"/>
                  </a:cubicBezTo>
                  <a:cubicBezTo>
                    <a:pt x="24" y="3"/>
                    <a:pt x="24" y="3"/>
                    <a:pt x="23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65" name="Freeform 52">
              <a:extLst>
                <a:ext uri="{FF2B5EF4-FFF2-40B4-BE49-F238E27FC236}">
                  <a16:creationId xmlns:a16="http://schemas.microsoft.com/office/drawing/2014/main" id="{9B413852-ACDD-4BA8-9E48-5512A7CCD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147" y="3329893"/>
              <a:ext cx="160954" cy="122519"/>
            </a:xfrm>
            <a:custGeom>
              <a:avLst/>
              <a:gdLst>
                <a:gd name="T0" fmla="*/ 14 w 15"/>
                <a:gd name="T1" fmla="*/ 10 h 13"/>
                <a:gd name="T2" fmla="*/ 13 w 15"/>
                <a:gd name="T3" fmla="*/ 10 h 13"/>
                <a:gd name="T4" fmla="*/ 13 w 15"/>
                <a:gd name="T5" fmla="*/ 9 h 13"/>
                <a:gd name="T6" fmla="*/ 13 w 15"/>
                <a:gd name="T7" fmla="*/ 8 h 13"/>
                <a:gd name="T8" fmla="*/ 13 w 15"/>
                <a:gd name="T9" fmla="*/ 7 h 13"/>
                <a:gd name="T10" fmla="*/ 13 w 15"/>
                <a:gd name="T11" fmla="*/ 6 h 13"/>
                <a:gd name="T12" fmla="*/ 12 w 15"/>
                <a:gd name="T13" fmla="*/ 5 h 13"/>
                <a:gd name="T14" fmla="*/ 11 w 15"/>
                <a:gd name="T15" fmla="*/ 4 h 13"/>
                <a:gd name="T16" fmla="*/ 11 w 15"/>
                <a:gd name="T17" fmla="*/ 4 h 13"/>
                <a:gd name="T18" fmla="*/ 10 w 15"/>
                <a:gd name="T19" fmla="*/ 3 h 13"/>
                <a:gd name="T20" fmla="*/ 10 w 15"/>
                <a:gd name="T21" fmla="*/ 2 h 13"/>
                <a:gd name="T22" fmla="*/ 9 w 15"/>
                <a:gd name="T23" fmla="*/ 2 h 13"/>
                <a:gd name="T24" fmla="*/ 8 w 15"/>
                <a:gd name="T25" fmla="*/ 2 h 13"/>
                <a:gd name="T26" fmla="*/ 8 w 15"/>
                <a:gd name="T27" fmla="*/ 1 h 13"/>
                <a:gd name="T28" fmla="*/ 7 w 15"/>
                <a:gd name="T29" fmla="*/ 1 h 13"/>
                <a:gd name="T30" fmla="*/ 6 w 15"/>
                <a:gd name="T31" fmla="*/ 0 h 13"/>
                <a:gd name="T32" fmla="*/ 5 w 15"/>
                <a:gd name="T33" fmla="*/ 1 h 13"/>
                <a:gd name="T34" fmla="*/ 4 w 15"/>
                <a:gd name="T35" fmla="*/ 1 h 13"/>
                <a:gd name="T36" fmla="*/ 3 w 15"/>
                <a:gd name="T37" fmla="*/ 1 h 13"/>
                <a:gd name="T38" fmla="*/ 2 w 15"/>
                <a:gd name="T39" fmla="*/ 2 h 13"/>
                <a:gd name="T40" fmla="*/ 2 w 15"/>
                <a:gd name="T41" fmla="*/ 2 h 13"/>
                <a:gd name="T42" fmla="*/ 2 w 15"/>
                <a:gd name="T43" fmla="*/ 3 h 13"/>
                <a:gd name="T44" fmla="*/ 1 w 15"/>
                <a:gd name="T45" fmla="*/ 4 h 13"/>
                <a:gd name="T46" fmla="*/ 0 w 15"/>
                <a:gd name="T47" fmla="*/ 5 h 13"/>
                <a:gd name="T48" fmla="*/ 0 w 15"/>
                <a:gd name="T49" fmla="*/ 7 h 13"/>
                <a:gd name="T50" fmla="*/ 1 w 15"/>
                <a:gd name="T51" fmla="*/ 8 h 13"/>
                <a:gd name="T52" fmla="*/ 1 w 15"/>
                <a:gd name="T53" fmla="*/ 9 h 13"/>
                <a:gd name="T54" fmla="*/ 3 w 15"/>
                <a:gd name="T55" fmla="*/ 9 h 13"/>
                <a:gd name="T56" fmla="*/ 4 w 15"/>
                <a:gd name="T57" fmla="*/ 9 h 13"/>
                <a:gd name="T58" fmla="*/ 5 w 15"/>
                <a:gd name="T59" fmla="*/ 9 h 13"/>
                <a:gd name="T60" fmla="*/ 6 w 15"/>
                <a:gd name="T61" fmla="*/ 9 h 13"/>
                <a:gd name="T62" fmla="*/ 7 w 15"/>
                <a:gd name="T63" fmla="*/ 9 h 13"/>
                <a:gd name="T64" fmla="*/ 8 w 15"/>
                <a:gd name="T65" fmla="*/ 9 h 13"/>
                <a:gd name="T66" fmla="*/ 9 w 15"/>
                <a:gd name="T67" fmla="*/ 10 h 13"/>
                <a:gd name="T68" fmla="*/ 8 w 15"/>
                <a:gd name="T69" fmla="*/ 10 h 13"/>
                <a:gd name="T70" fmla="*/ 7 w 15"/>
                <a:gd name="T71" fmla="*/ 10 h 13"/>
                <a:gd name="T72" fmla="*/ 6 w 15"/>
                <a:gd name="T73" fmla="*/ 10 h 13"/>
                <a:gd name="T74" fmla="*/ 6 w 15"/>
                <a:gd name="T75" fmla="*/ 10 h 13"/>
                <a:gd name="T76" fmla="*/ 5 w 15"/>
                <a:gd name="T77" fmla="*/ 10 h 13"/>
                <a:gd name="T78" fmla="*/ 4 w 15"/>
                <a:gd name="T79" fmla="*/ 10 h 13"/>
                <a:gd name="T80" fmla="*/ 4 w 15"/>
                <a:gd name="T81" fmla="*/ 10 h 13"/>
                <a:gd name="T82" fmla="*/ 3 w 15"/>
                <a:gd name="T83" fmla="*/ 10 h 13"/>
                <a:gd name="T84" fmla="*/ 2 w 15"/>
                <a:gd name="T85" fmla="*/ 10 h 13"/>
                <a:gd name="T86" fmla="*/ 1 w 15"/>
                <a:gd name="T87" fmla="*/ 11 h 13"/>
                <a:gd name="T88" fmla="*/ 1 w 15"/>
                <a:gd name="T89" fmla="*/ 12 h 13"/>
                <a:gd name="T90" fmla="*/ 1 w 15"/>
                <a:gd name="T91" fmla="*/ 13 h 13"/>
                <a:gd name="T92" fmla="*/ 1 w 15"/>
                <a:gd name="T93" fmla="*/ 13 h 13"/>
                <a:gd name="T94" fmla="*/ 3 w 15"/>
                <a:gd name="T95" fmla="*/ 13 h 13"/>
                <a:gd name="T96" fmla="*/ 4 w 15"/>
                <a:gd name="T97" fmla="*/ 13 h 13"/>
                <a:gd name="T98" fmla="*/ 5 w 15"/>
                <a:gd name="T99" fmla="*/ 12 h 13"/>
                <a:gd name="T100" fmla="*/ 5 w 15"/>
                <a:gd name="T101" fmla="*/ 12 h 13"/>
                <a:gd name="T102" fmla="*/ 7 w 15"/>
                <a:gd name="T103" fmla="*/ 12 h 13"/>
                <a:gd name="T104" fmla="*/ 9 w 15"/>
                <a:gd name="T105" fmla="*/ 12 h 13"/>
                <a:gd name="T106" fmla="*/ 9 w 15"/>
                <a:gd name="T107" fmla="*/ 12 h 13"/>
                <a:gd name="T108" fmla="*/ 10 w 15"/>
                <a:gd name="T109" fmla="*/ 12 h 13"/>
                <a:gd name="T110" fmla="*/ 11 w 15"/>
                <a:gd name="T111" fmla="*/ 13 h 13"/>
                <a:gd name="T112" fmla="*/ 12 w 15"/>
                <a:gd name="T113" fmla="*/ 13 h 13"/>
                <a:gd name="T114" fmla="*/ 13 w 15"/>
                <a:gd name="T115" fmla="*/ 13 h 13"/>
                <a:gd name="T116" fmla="*/ 14 w 15"/>
                <a:gd name="T117" fmla="*/ 13 h 13"/>
                <a:gd name="T118" fmla="*/ 15 w 15"/>
                <a:gd name="T119" fmla="*/ 12 h 13"/>
                <a:gd name="T120" fmla="*/ 15 w 15"/>
                <a:gd name="T121" fmla="*/ 11 h 13"/>
                <a:gd name="T122" fmla="*/ 14 w 15"/>
                <a:gd name="T12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" h="13">
                  <a:moveTo>
                    <a:pt x="14" y="10"/>
                  </a:moveTo>
                  <a:cubicBezTo>
                    <a:pt x="14" y="10"/>
                    <a:pt x="14" y="10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5"/>
                    <a:pt x="12" y="5"/>
                  </a:cubicBezTo>
                  <a:cubicBezTo>
                    <a:pt x="12" y="5"/>
                    <a:pt x="11" y="5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0" y="4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0" y="2"/>
                    <a:pt x="10" y="2"/>
                    <a:pt x="9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3"/>
                    <a:pt x="2" y="3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7"/>
                    <a:pt x="1" y="7"/>
                    <a:pt x="1" y="8"/>
                  </a:cubicBezTo>
                  <a:cubicBezTo>
                    <a:pt x="2" y="8"/>
                    <a:pt x="1" y="9"/>
                    <a:pt x="1" y="9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9"/>
                    <a:pt x="9" y="9"/>
                    <a:pt x="9" y="10"/>
                  </a:cubicBezTo>
                  <a:cubicBezTo>
                    <a:pt x="9" y="10"/>
                    <a:pt x="8" y="10"/>
                    <a:pt x="8" y="10"/>
                  </a:cubicBezTo>
                  <a:cubicBezTo>
                    <a:pt x="8" y="10"/>
                    <a:pt x="7" y="10"/>
                    <a:pt x="7" y="10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6" y="9"/>
                    <a:pt x="6" y="9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3" y="10"/>
                    <a:pt x="3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2"/>
                    <a:pt x="1" y="12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3"/>
                    <a:pt x="2" y="13"/>
                    <a:pt x="3" y="13"/>
                  </a:cubicBezTo>
                  <a:cubicBezTo>
                    <a:pt x="3" y="13"/>
                    <a:pt x="3" y="13"/>
                    <a:pt x="4" y="13"/>
                  </a:cubicBezTo>
                  <a:cubicBezTo>
                    <a:pt x="4" y="13"/>
                    <a:pt x="4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2"/>
                    <a:pt x="7" y="12"/>
                    <a:pt x="7" y="12"/>
                  </a:cubicBezTo>
                  <a:cubicBezTo>
                    <a:pt x="8" y="12"/>
                    <a:pt x="8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10" y="12"/>
                  </a:cubicBezTo>
                  <a:cubicBezTo>
                    <a:pt x="10" y="12"/>
                    <a:pt x="10" y="12"/>
                    <a:pt x="11" y="13"/>
                  </a:cubicBezTo>
                  <a:cubicBezTo>
                    <a:pt x="11" y="13"/>
                    <a:pt x="12" y="13"/>
                    <a:pt x="12" y="13"/>
                  </a:cubicBezTo>
                  <a:cubicBezTo>
                    <a:pt x="13" y="13"/>
                    <a:pt x="13" y="12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5" y="12"/>
                  </a:cubicBezTo>
                  <a:cubicBezTo>
                    <a:pt x="15" y="12"/>
                    <a:pt x="15" y="12"/>
                    <a:pt x="15" y="11"/>
                  </a:cubicBezTo>
                  <a:cubicBezTo>
                    <a:pt x="15" y="11"/>
                    <a:pt x="15" y="11"/>
                    <a:pt x="14" y="1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66" name="Freeform 53">
              <a:extLst>
                <a:ext uri="{FF2B5EF4-FFF2-40B4-BE49-F238E27FC236}">
                  <a16:creationId xmlns:a16="http://schemas.microsoft.com/office/drawing/2014/main" id="{1F8BE4E2-5DE3-07A5-77BE-E24CB2779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6193" y="34148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67" name="Freeform 54">
              <a:extLst>
                <a:ext uri="{FF2B5EF4-FFF2-40B4-BE49-F238E27FC236}">
                  <a16:creationId xmlns:a16="http://schemas.microsoft.com/office/drawing/2014/main" id="{B32087A8-53A3-C6F2-2DFB-6FA11D527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7239" y="33479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68" name="Freeform 55">
              <a:extLst>
                <a:ext uri="{FF2B5EF4-FFF2-40B4-BE49-F238E27FC236}">
                  <a16:creationId xmlns:a16="http://schemas.microsoft.com/office/drawing/2014/main" id="{71A1F972-4E1C-1614-3D76-0782A0364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660" y="3405075"/>
              <a:ext cx="321908" cy="275667"/>
            </a:xfrm>
            <a:custGeom>
              <a:avLst/>
              <a:gdLst>
                <a:gd name="T0" fmla="*/ 29 w 30"/>
                <a:gd name="T1" fmla="*/ 5 h 29"/>
                <a:gd name="T2" fmla="*/ 28 w 30"/>
                <a:gd name="T3" fmla="*/ 3 h 29"/>
                <a:gd name="T4" fmla="*/ 29 w 30"/>
                <a:gd name="T5" fmla="*/ 2 h 29"/>
                <a:gd name="T6" fmla="*/ 28 w 30"/>
                <a:gd name="T7" fmla="*/ 1 h 29"/>
                <a:gd name="T8" fmla="*/ 27 w 30"/>
                <a:gd name="T9" fmla="*/ 1 h 29"/>
                <a:gd name="T10" fmla="*/ 26 w 30"/>
                <a:gd name="T11" fmla="*/ 2 h 29"/>
                <a:gd name="T12" fmla="*/ 24 w 30"/>
                <a:gd name="T13" fmla="*/ 3 h 29"/>
                <a:gd name="T14" fmla="*/ 22 w 30"/>
                <a:gd name="T15" fmla="*/ 2 h 29"/>
                <a:gd name="T16" fmla="*/ 20 w 30"/>
                <a:gd name="T17" fmla="*/ 2 h 29"/>
                <a:gd name="T18" fmla="*/ 18 w 30"/>
                <a:gd name="T19" fmla="*/ 3 h 29"/>
                <a:gd name="T20" fmla="*/ 16 w 30"/>
                <a:gd name="T21" fmla="*/ 4 h 29"/>
                <a:gd name="T22" fmla="*/ 14 w 30"/>
                <a:gd name="T23" fmla="*/ 2 h 29"/>
                <a:gd name="T24" fmla="*/ 12 w 30"/>
                <a:gd name="T25" fmla="*/ 3 h 29"/>
                <a:gd name="T26" fmla="*/ 10 w 30"/>
                <a:gd name="T27" fmla="*/ 2 h 29"/>
                <a:gd name="T28" fmla="*/ 8 w 30"/>
                <a:gd name="T29" fmla="*/ 1 h 29"/>
                <a:gd name="T30" fmla="*/ 7 w 30"/>
                <a:gd name="T31" fmla="*/ 1 h 29"/>
                <a:gd name="T32" fmla="*/ 5 w 30"/>
                <a:gd name="T33" fmla="*/ 1 h 29"/>
                <a:gd name="T34" fmla="*/ 4 w 30"/>
                <a:gd name="T35" fmla="*/ 3 h 29"/>
                <a:gd name="T36" fmla="*/ 2 w 30"/>
                <a:gd name="T37" fmla="*/ 5 h 29"/>
                <a:gd name="T38" fmla="*/ 2 w 30"/>
                <a:gd name="T39" fmla="*/ 6 h 29"/>
                <a:gd name="T40" fmla="*/ 2 w 30"/>
                <a:gd name="T41" fmla="*/ 9 h 29"/>
                <a:gd name="T42" fmla="*/ 2 w 30"/>
                <a:gd name="T43" fmla="*/ 11 h 29"/>
                <a:gd name="T44" fmla="*/ 2 w 30"/>
                <a:gd name="T45" fmla="*/ 12 h 29"/>
                <a:gd name="T46" fmla="*/ 1 w 30"/>
                <a:gd name="T47" fmla="*/ 14 h 29"/>
                <a:gd name="T48" fmla="*/ 0 w 30"/>
                <a:gd name="T49" fmla="*/ 15 h 29"/>
                <a:gd name="T50" fmla="*/ 0 w 30"/>
                <a:gd name="T51" fmla="*/ 19 h 29"/>
                <a:gd name="T52" fmla="*/ 0 w 30"/>
                <a:gd name="T53" fmla="*/ 22 h 29"/>
                <a:gd name="T54" fmla="*/ 2 w 30"/>
                <a:gd name="T55" fmla="*/ 22 h 29"/>
                <a:gd name="T56" fmla="*/ 4 w 30"/>
                <a:gd name="T57" fmla="*/ 22 h 29"/>
                <a:gd name="T58" fmla="*/ 5 w 30"/>
                <a:gd name="T59" fmla="*/ 23 h 29"/>
                <a:gd name="T60" fmla="*/ 6 w 30"/>
                <a:gd name="T61" fmla="*/ 24 h 29"/>
                <a:gd name="T62" fmla="*/ 7 w 30"/>
                <a:gd name="T63" fmla="*/ 26 h 29"/>
                <a:gd name="T64" fmla="*/ 8 w 30"/>
                <a:gd name="T65" fmla="*/ 28 h 29"/>
                <a:gd name="T66" fmla="*/ 9 w 30"/>
                <a:gd name="T67" fmla="*/ 28 h 29"/>
                <a:gd name="T68" fmla="*/ 12 w 30"/>
                <a:gd name="T69" fmla="*/ 27 h 29"/>
                <a:gd name="T70" fmla="*/ 14 w 30"/>
                <a:gd name="T71" fmla="*/ 27 h 29"/>
                <a:gd name="T72" fmla="*/ 15 w 30"/>
                <a:gd name="T73" fmla="*/ 26 h 29"/>
                <a:gd name="T74" fmla="*/ 15 w 30"/>
                <a:gd name="T75" fmla="*/ 25 h 29"/>
                <a:gd name="T76" fmla="*/ 16 w 30"/>
                <a:gd name="T77" fmla="*/ 23 h 29"/>
                <a:gd name="T78" fmla="*/ 17 w 30"/>
                <a:gd name="T79" fmla="*/ 22 h 29"/>
                <a:gd name="T80" fmla="*/ 19 w 30"/>
                <a:gd name="T81" fmla="*/ 20 h 29"/>
                <a:gd name="T82" fmla="*/ 20 w 30"/>
                <a:gd name="T83" fmla="*/ 20 h 29"/>
                <a:gd name="T84" fmla="*/ 22 w 30"/>
                <a:gd name="T85" fmla="*/ 21 h 29"/>
                <a:gd name="T86" fmla="*/ 23 w 30"/>
                <a:gd name="T87" fmla="*/ 19 h 29"/>
                <a:gd name="T88" fmla="*/ 23 w 30"/>
                <a:gd name="T89" fmla="*/ 18 h 29"/>
                <a:gd name="T90" fmla="*/ 24 w 30"/>
                <a:gd name="T91" fmla="*/ 16 h 29"/>
                <a:gd name="T92" fmla="*/ 25 w 30"/>
                <a:gd name="T93" fmla="*/ 14 h 29"/>
                <a:gd name="T94" fmla="*/ 26 w 30"/>
                <a:gd name="T95" fmla="*/ 13 h 29"/>
                <a:gd name="T96" fmla="*/ 26 w 30"/>
                <a:gd name="T97" fmla="*/ 11 h 29"/>
                <a:gd name="T98" fmla="*/ 27 w 30"/>
                <a:gd name="T99" fmla="*/ 10 h 29"/>
                <a:gd name="T100" fmla="*/ 28 w 30"/>
                <a:gd name="T101" fmla="*/ 8 h 29"/>
                <a:gd name="T102" fmla="*/ 30 w 30"/>
                <a:gd name="T103" fmla="*/ 7 h 29"/>
                <a:gd name="T104" fmla="*/ 29 w 30"/>
                <a:gd name="T105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0" h="29">
                  <a:moveTo>
                    <a:pt x="29" y="5"/>
                  </a:moveTo>
                  <a:cubicBezTo>
                    <a:pt x="29" y="5"/>
                    <a:pt x="29" y="5"/>
                    <a:pt x="29" y="5"/>
                  </a:cubicBezTo>
                  <a:cubicBezTo>
                    <a:pt x="28" y="5"/>
                    <a:pt x="28" y="4"/>
                    <a:pt x="28" y="4"/>
                  </a:cubicBezTo>
                  <a:cubicBezTo>
                    <a:pt x="28" y="4"/>
                    <a:pt x="28" y="4"/>
                    <a:pt x="28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8" y="2"/>
                    <a:pt x="29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5" y="2"/>
                    <a:pt x="25" y="2"/>
                    <a:pt x="25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3"/>
                    <a:pt x="22" y="3"/>
                    <a:pt x="22" y="2"/>
                  </a:cubicBezTo>
                  <a:cubicBezTo>
                    <a:pt x="22" y="2"/>
                    <a:pt x="21" y="2"/>
                    <a:pt x="21" y="2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9" y="2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3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3"/>
                    <a:pt x="12" y="3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3" y="3"/>
                    <a:pt x="4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3" y="9"/>
                    <a:pt x="3" y="9"/>
                    <a:pt x="3" y="10"/>
                  </a:cubicBezTo>
                  <a:cubicBezTo>
                    <a:pt x="3" y="10"/>
                    <a:pt x="3" y="10"/>
                    <a:pt x="2" y="11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7"/>
                    <a:pt x="0" y="18"/>
                    <a:pt x="0" y="19"/>
                  </a:cubicBezTo>
                  <a:cubicBezTo>
                    <a:pt x="0" y="19"/>
                    <a:pt x="0" y="20"/>
                    <a:pt x="0" y="20"/>
                  </a:cubicBezTo>
                  <a:cubicBezTo>
                    <a:pt x="0" y="21"/>
                    <a:pt x="0" y="21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2" y="22"/>
                  </a:cubicBezTo>
                  <a:cubicBezTo>
                    <a:pt x="2" y="22"/>
                    <a:pt x="3" y="22"/>
                    <a:pt x="3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5" y="22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4"/>
                    <a:pt x="6" y="23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0" y="29"/>
                    <a:pt x="10" y="28"/>
                    <a:pt x="10" y="28"/>
                  </a:cubicBezTo>
                  <a:cubicBezTo>
                    <a:pt x="11" y="28"/>
                    <a:pt x="11" y="27"/>
                    <a:pt x="12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4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4"/>
                    <a:pt x="15" y="24"/>
                  </a:cubicBezTo>
                  <a:cubicBezTo>
                    <a:pt x="15" y="24"/>
                    <a:pt x="16" y="23"/>
                    <a:pt x="16" y="23"/>
                  </a:cubicBezTo>
                  <a:cubicBezTo>
                    <a:pt x="16" y="23"/>
                    <a:pt x="16" y="23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8" y="22"/>
                    <a:pt x="18" y="21"/>
                    <a:pt x="18" y="21"/>
                  </a:cubicBezTo>
                  <a:cubicBezTo>
                    <a:pt x="18" y="21"/>
                    <a:pt x="18" y="20"/>
                    <a:pt x="19" y="20"/>
                  </a:cubicBezTo>
                  <a:cubicBezTo>
                    <a:pt x="19" y="20"/>
                    <a:pt x="19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1" y="20"/>
                    <a:pt x="21" y="21"/>
                    <a:pt x="21" y="21"/>
                  </a:cubicBezTo>
                  <a:cubicBezTo>
                    <a:pt x="21" y="21"/>
                    <a:pt x="21" y="21"/>
                    <a:pt x="22" y="21"/>
                  </a:cubicBezTo>
                  <a:cubicBezTo>
                    <a:pt x="22" y="22"/>
                    <a:pt x="22" y="21"/>
                    <a:pt x="22" y="21"/>
                  </a:cubicBezTo>
                  <a:cubicBezTo>
                    <a:pt x="23" y="20"/>
                    <a:pt x="23" y="20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4" y="17"/>
                    <a:pt x="24" y="17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5" y="14"/>
                    <a:pt x="25" y="14"/>
                    <a:pt x="26" y="14"/>
                  </a:cubicBezTo>
                  <a:cubicBezTo>
                    <a:pt x="26" y="14"/>
                    <a:pt x="25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7" y="12"/>
                    <a:pt x="26" y="12"/>
                    <a:pt x="26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0" y="8"/>
                    <a:pt x="30" y="7"/>
                    <a:pt x="30" y="7"/>
                  </a:cubicBezTo>
                  <a:cubicBezTo>
                    <a:pt x="30" y="7"/>
                    <a:pt x="30" y="6"/>
                    <a:pt x="30" y="6"/>
                  </a:cubicBezTo>
                  <a:cubicBezTo>
                    <a:pt x="30" y="5"/>
                    <a:pt x="30" y="5"/>
                    <a:pt x="29" y="5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69" name="Freeform 56">
              <a:extLst>
                <a:ext uri="{FF2B5EF4-FFF2-40B4-BE49-F238E27FC236}">
                  <a16:creationId xmlns:a16="http://schemas.microsoft.com/office/drawing/2014/main" id="{8CF72D12-5499-F7F9-9227-9D5EEA80D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1824" y="4220938"/>
              <a:ext cx="214605" cy="189347"/>
            </a:xfrm>
            <a:custGeom>
              <a:avLst/>
              <a:gdLst>
                <a:gd name="T0" fmla="*/ 20 w 20"/>
                <a:gd name="T1" fmla="*/ 3 h 20"/>
                <a:gd name="T2" fmla="*/ 19 w 20"/>
                <a:gd name="T3" fmla="*/ 3 h 20"/>
                <a:gd name="T4" fmla="*/ 18 w 20"/>
                <a:gd name="T5" fmla="*/ 2 h 20"/>
                <a:gd name="T6" fmla="*/ 16 w 20"/>
                <a:gd name="T7" fmla="*/ 1 h 20"/>
                <a:gd name="T8" fmla="*/ 15 w 20"/>
                <a:gd name="T9" fmla="*/ 1 h 20"/>
                <a:gd name="T10" fmla="*/ 14 w 20"/>
                <a:gd name="T11" fmla="*/ 0 h 20"/>
                <a:gd name="T12" fmla="*/ 14 w 20"/>
                <a:gd name="T13" fmla="*/ 0 h 20"/>
                <a:gd name="T14" fmla="*/ 13 w 20"/>
                <a:gd name="T15" fmla="*/ 0 h 20"/>
                <a:gd name="T16" fmla="*/ 12 w 20"/>
                <a:gd name="T17" fmla="*/ 0 h 20"/>
                <a:gd name="T18" fmla="*/ 11 w 20"/>
                <a:gd name="T19" fmla="*/ 0 h 20"/>
                <a:gd name="T20" fmla="*/ 11 w 20"/>
                <a:gd name="T21" fmla="*/ 0 h 20"/>
                <a:gd name="T22" fmla="*/ 10 w 20"/>
                <a:gd name="T23" fmla="*/ 1 h 20"/>
                <a:gd name="T24" fmla="*/ 9 w 20"/>
                <a:gd name="T25" fmla="*/ 2 h 20"/>
                <a:gd name="T26" fmla="*/ 9 w 20"/>
                <a:gd name="T27" fmla="*/ 3 h 20"/>
                <a:gd name="T28" fmla="*/ 9 w 20"/>
                <a:gd name="T29" fmla="*/ 3 h 20"/>
                <a:gd name="T30" fmla="*/ 8 w 20"/>
                <a:gd name="T31" fmla="*/ 4 h 20"/>
                <a:gd name="T32" fmla="*/ 7 w 20"/>
                <a:gd name="T33" fmla="*/ 4 h 20"/>
                <a:gd name="T34" fmla="*/ 6 w 20"/>
                <a:gd name="T35" fmla="*/ 5 h 20"/>
                <a:gd name="T36" fmla="*/ 5 w 20"/>
                <a:gd name="T37" fmla="*/ 6 h 20"/>
                <a:gd name="T38" fmla="*/ 5 w 20"/>
                <a:gd name="T39" fmla="*/ 7 h 20"/>
                <a:gd name="T40" fmla="*/ 5 w 20"/>
                <a:gd name="T41" fmla="*/ 7 h 20"/>
                <a:gd name="T42" fmla="*/ 4 w 20"/>
                <a:gd name="T43" fmla="*/ 7 h 20"/>
                <a:gd name="T44" fmla="*/ 3 w 20"/>
                <a:gd name="T45" fmla="*/ 7 h 20"/>
                <a:gd name="T46" fmla="*/ 3 w 20"/>
                <a:gd name="T47" fmla="*/ 6 h 20"/>
                <a:gd name="T48" fmla="*/ 2 w 20"/>
                <a:gd name="T49" fmla="*/ 6 h 20"/>
                <a:gd name="T50" fmla="*/ 1 w 20"/>
                <a:gd name="T51" fmla="*/ 6 h 20"/>
                <a:gd name="T52" fmla="*/ 0 w 20"/>
                <a:gd name="T53" fmla="*/ 6 h 20"/>
                <a:gd name="T54" fmla="*/ 1 w 20"/>
                <a:gd name="T55" fmla="*/ 6 h 20"/>
                <a:gd name="T56" fmla="*/ 1 w 20"/>
                <a:gd name="T57" fmla="*/ 7 h 20"/>
                <a:gd name="T58" fmla="*/ 2 w 20"/>
                <a:gd name="T59" fmla="*/ 8 h 20"/>
                <a:gd name="T60" fmla="*/ 2 w 20"/>
                <a:gd name="T61" fmla="*/ 9 h 20"/>
                <a:gd name="T62" fmla="*/ 3 w 20"/>
                <a:gd name="T63" fmla="*/ 11 h 20"/>
                <a:gd name="T64" fmla="*/ 3 w 20"/>
                <a:gd name="T65" fmla="*/ 12 h 20"/>
                <a:gd name="T66" fmla="*/ 4 w 20"/>
                <a:gd name="T67" fmla="*/ 13 h 20"/>
                <a:gd name="T68" fmla="*/ 5 w 20"/>
                <a:gd name="T69" fmla="*/ 13 h 20"/>
                <a:gd name="T70" fmla="*/ 6 w 20"/>
                <a:gd name="T71" fmla="*/ 14 h 20"/>
                <a:gd name="T72" fmla="*/ 6 w 20"/>
                <a:gd name="T73" fmla="*/ 15 h 20"/>
                <a:gd name="T74" fmla="*/ 7 w 20"/>
                <a:gd name="T75" fmla="*/ 16 h 20"/>
                <a:gd name="T76" fmla="*/ 8 w 20"/>
                <a:gd name="T77" fmla="*/ 17 h 20"/>
                <a:gd name="T78" fmla="*/ 9 w 20"/>
                <a:gd name="T79" fmla="*/ 17 h 20"/>
                <a:gd name="T80" fmla="*/ 10 w 20"/>
                <a:gd name="T81" fmla="*/ 19 h 20"/>
                <a:gd name="T82" fmla="*/ 11 w 20"/>
                <a:gd name="T83" fmla="*/ 19 h 20"/>
                <a:gd name="T84" fmla="*/ 12 w 20"/>
                <a:gd name="T85" fmla="*/ 19 h 20"/>
                <a:gd name="T86" fmla="*/ 14 w 20"/>
                <a:gd name="T87" fmla="*/ 20 h 20"/>
                <a:gd name="T88" fmla="*/ 15 w 20"/>
                <a:gd name="T89" fmla="*/ 20 h 20"/>
                <a:gd name="T90" fmla="*/ 15 w 20"/>
                <a:gd name="T91" fmla="*/ 20 h 20"/>
                <a:gd name="T92" fmla="*/ 16 w 20"/>
                <a:gd name="T93" fmla="*/ 19 h 20"/>
                <a:gd name="T94" fmla="*/ 17 w 20"/>
                <a:gd name="T95" fmla="*/ 18 h 20"/>
                <a:gd name="T96" fmla="*/ 17 w 20"/>
                <a:gd name="T97" fmla="*/ 17 h 20"/>
                <a:gd name="T98" fmla="*/ 18 w 20"/>
                <a:gd name="T99" fmla="*/ 16 h 20"/>
                <a:gd name="T100" fmla="*/ 19 w 20"/>
                <a:gd name="T101" fmla="*/ 15 h 20"/>
                <a:gd name="T102" fmla="*/ 19 w 20"/>
                <a:gd name="T103" fmla="*/ 14 h 20"/>
                <a:gd name="T104" fmla="*/ 20 w 20"/>
                <a:gd name="T105" fmla="*/ 12 h 20"/>
                <a:gd name="T106" fmla="*/ 20 w 20"/>
                <a:gd name="T107" fmla="*/ 10 h 20"/>
                <a:gd name="T108" fmla="*/ 20 w 20"/>
                <a:gd name="T109" fmla="*/ 8 h 20"/>
                <a:gd name="T110" fmla="*/ 20 w 20"/>
                <a:gd name="T111" fmla="*/ 6 h 20"/>
                <a:gd name="T112" fmla="*/ 20 w 20"/>
                <a:gd name="T113" fmla="*/ 4 h 20"/>
                <a:gd name="T114" fmla="*/ 20 w 20"/>
                <a:gd name="T115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" h="20">
                  <a:moveTo>
                    <a:pt x="20" y="3"/>
                  </a:moveTo>
                  <a:cubicBezTo>
                    <a:pt x="20" y="3"/>
                    <a:pt x="19" y="3"/>
                    <a:pt x="19" y="3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7" y="2"/>
                    <a:pt x="17" y="2"/>
                    <a:pt x="16" y="1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1"/>
                    <a:pt x="10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5"/>
                    <a:pt x="7" y="5"/>
                    <a:pt x="6" y="5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5" y="6"/>
                    <a:pt x="6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3" y="7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2" y="7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10"/>
                    <a:pt x="2" y="10"/>
                    <a:pt x="3" y="11"/>
                  </a:cubicBezTo>
                  <a:cubicBezTo>
                    <a:pt x="3" y="11"/>
                    <a:pt x="3" y="12"/>
                    <a:pt x="3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5"/>
                  </a:cubicBezTo>
                  <a:cubicBezTo>
                    <a:pt x="6" y="15"/>
                    <a:pt x="6" y="16"/>
                    <a:pt x="7" y="16"/>
                  </a:cubicBezTo>
                  <a:cubicBezTo>
                    <a:pt x="7" y="17"/>
                    <a:pt x="7" y="17"/>
                    <a:pt x="8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0" y="18"/>
                    <a:pt x="10" y="18"/>
                    <a:pt x="10" y="19"/>
                  </a:cubicBezTo>
                  <a:cubicBezTo>
                    <a:pt x="10" y="19"/>
                    <a:pt x="10" y="19"/>
                    <a:pt x="11" y="19"/>
                  </a:cubicBezTo>
                  <a:cubicBezTo>
                    <a:pt x="11" y="20"/>
                    <a:pt x="12" y="19"/>
                    <a:pt x="12" y="19"/>
                  </a:cubicBezTo>
                  <a:cubicBezTo>
                    <a:pt x="13" y="19"/>
                    <a:pt x="13" y="19"/>
                    <a:pt x="14" y="20"/>
                  </a:cubicBezTo>
                  <a:cubicBezTo>
                    <a:pt x="14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19"/>
                    <a:pt x="16" y="19"/>
                    <a:pt x="16" y="19"/>
                  </a:cubicBezTo>
                  <a:cubicBezTo>
                    <a:pt x="16" y="18"/>
                    <a:pt x="17" y="18"/>
                    <a:pt x="17" y="18"/>
                  </a:cubicBezTo>
                  <a:cubicBezTo>
                    <a:pt x="17" y="18"/>
                    <a:pt x="17" y="17"/>
                    <a:pt x="17" y="17"/>
                  </a:cubicBezTo>
                  <a:cubicBezTo>
                    <a:pt x="18" y="17"/>
                    <a:pt x="18" y="17"/>
                    <a:pt x="18" y="16"/>
                  </a:cubicBezTo>
                  <a:cubicBezTo>
                    <a:pt x="18" y="16"/>
                    <a:pt x="19" y="15"/>
                    <a:pt x="19" y="15"/>
                  </a:cubicBezTo>
                  <a:cubicBezTo>
                    <a:pt x="19" y="15"/>
                    <a:pt x="19" y="14"/>
                    <a:pt x="19" y="14"/>
                  </a:cubicBezTo>
                  <a:cubicBezTo>
                    <a:pt x="19" y="13"/>
                    <a:pt x="20" y="13"/>
                    <a:pt x="20" y="12"/>
                  </a:cubicBezTo>
                  <a:cubicBezTo>
                    <a:pt x="20" y="11"/>
                    <a:pt x="20" y="11"/>
                    <a:pt x="20" y="10"/>
                  </a:cubicBezTo>
                  <a:cubicBezTo>
                    <a:pt x="20" y="9"/>
                    <a:pt x="20" y="9"/>
                    <a:pt x="20" y="8"/>
                  </a:cubicBezTo>
                  <a:cubicBezTo>
                    <a:pt x="20" y="7"/>
                    <a:pt x="20" y="7"/>
                    <a:pt x="20" y="6"/>
                  </a:cubicBezTo>
                  <a:cubicBezTo>
                    <a:pt x="20" y="5"/>
                    <a:pt x="20" y="5"/>
                    <a:pt x="20" y="4"/>
                  </a:cubicBezTo>
                  <a:cubicBezTo>
                    <a:pt x="20" y="4"/>
                    <a:pt x="20" y="3"/>
                    <a:pt x="20" y="3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70" name="Freeform 57">
              <a:extLst>
                <a:ext uri="{FF2B5EF4-FFF2-40B4-BE49-F238E27FC236}">
                  <a16:creationId xmlns:a16="http://schemas.microsoft.com/office/drawing/2014/main" id="{3822B33B-06AD-B02F-DD07-E39E5F6E6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2265" y="3680742"/>
              <a:ext cx="149909" cy="151757"/>
            </a:xfrm>
            <a:custGeom>
              <a:avLst/>
              <a:gdLst>
                <a:gd name="T0" fmla="*/ 14 w 14"/>
                <a:gd name="T1" fmla="*/ 5 h 16"/>
                <a:gd name="T2" fmla="*/ 14 w 14"/>
                <a:gd name="T3" fmla="*/ 4 h 16"/>
                <a:gd name="T4" fmla="*/ 13 w 14"/>
                <a:gd name="T5" fmla="*/ 3 h 16"/>
                <a:gd name="T6" fmla="*/ 12 w 14"/>
                <a:gd name="T7" fmla="*/ 1 h 16"/>
                <a:gd name="T8" fmla="*/ 12 w 14"/>
                <a:gd name="T9" fmla="*/ 1 h 16"/>
                <a:gd name="T10" fmla="*/ 11 w 14"/>
                <a:gd name="T11" fmla="*/ 0 h 16"/>
                <a:gd name="T12" fmla="*/ 11 w 14"/>
                <a:gd name="T13" fmla="*/ 0 h 16"/>
                <a:gd name="T14" fmla="*/ 10 w 14"/>
                <a:gd name="T15" fmla="*/ 0 h 16"/>
                <a:gd name="T16" fmla="*/ 9 w 14"/>
                <a:gd name="T17" fmla="*/ 1 h 16"/>
                <a:gd name="T18" fmla="*/ 8 w 14"/>
                <a:gd name="T19" fmla="*/ 1 h 16"/>
                <a:gd name="T20" fmla="*/ 7 w 14"/>
                <a:gd name="T21" fmla="*/ 1 h 16"/>
                <a:gd name="T22" fmla="*/ 7 w 14"/>
                <a:gd name="T23" fmla="*/ 1 h 16"/>
                <a:gd name="T24" fmla="*/ 5 w 14"/>
                <a:gd name="T25" fmla="*/ 1 h 16"/>
                <a:gd name="T26" fmla="*/ 4 w 14"/>
                <a:gd name="T27" fmla="*/ 1 h 16"/>
                <a:gd name="T28" fmla="*/ 3 w 14"/>
                <a:gd name="T29" fmla="*/ 1 h 16"/>
                <a:gd name="T30" fmla="*/ 3 w 14"/>
                <a:gd name="T31" fmla="*/ 1 h 16"/>
                <a:gd name="T32" fmla="*/ 3 w 14"/>
                <a:gd name="T33" fmla="*/ 3 h 16"/>
                <a:gd name="T34" fmla="*/ 3 w 14"/>
                <a:gd name="T35" fmla="*/ 4 h 16"/>
                <a:gd name="T36" fmla="*/ 4 w 14"/>
                <a:gd name="T37" fmla="*/ 5 h 16"/>
                <a:gd name="T38" fmla="*/ 4 w 14"/>
                <a:gd name="T39" fmla="*/ 6 h 16"/>
                <a:gd name="T40" fmla="*/ 4 w 14"/>
                <a:gd name="T41" fmla="*/ 6 h 16"/>
                <a:gd name="T42" fmla="*/ 4 w 14"/>
                <a:gd name="T43" fmla="*/ 6 h 16"/>
                <a:gd name="T44" fmla="*/ 3 w 14"/>
                <a:gd name="T45" fmla="*/ 7 h 16"/>
                <a:gd name="T46" fmla="*/ 3 w 14"/>
                <a:gd name="T47" fmla="*/ 7 h 16"/>
                <a:gd name="T48" fmla="*/ 3 w 14"/>
                <a:gd name="T49" fmla="*/ 8 h 16"/>
                <a:gd name="T50" fmla="*/ 2 w 14"/>
                <a:gd name="T51" fmla="*/ 8 h 16"/>
                <a:gd name="T52" fmla="*/ 1 w 14"/>
                <a:gd name="T53" fmla="*/ 9 h 16"/>
                <a:gd name="T54" fmla="*/ 1 w 14"/>
                <a:gd name="T55" fmla="*/ 11 h 16"/>
                <a:gd name="T56" fmla="*/ 0 w 14"/>
                <a:gd name="T57" fmla="*/ 13 h 16"/>
                <a:gd name="T58" fmla="*/ 0 w 14"/>
                <a:gd name="T59" fmla="*/ 15 h 16"/>
                <a:gd name="T60" fmla="*/ 0 w 14"/>
                <a:gd name="T61" fmla="*/ 15 h 16"/>
                <a:gd name="T62" fmla="*/ 1 w 14"/>
                <a:gd name="T63" fmla="*/ 16 h 16"/>
                <a:gd name="T64" fmla="*/ 2 w 14"/>
                <a:gd name="T65" fmla="*/ 15 h 16"/>
                <a:gd name="T66" fmla="*/ 3 w 14"/>
                <a:gd name="T67" fmla="*/ 15 h 16"/>
                <a:gd name="T68" fmla="*/ 5 w 14"/>
                <a:gd name="T69" fmla="*/ 15 h 16"/>
                <a:gd name="T70" fmla="*/ 6 w 14"/>
                <a:gd name="T71" fmla="*/ 15 h 16"/>
                <a:gd name="T72" fmla="*/ 6 w 14"/>
                <a:gd name="T73" fmla="*/ 15 h 16"/>
                <a:gd name="T74" fmla="*/ 6 w 14"/>
                <a:gd name="T75" fmla="*/ 14 h 16"/>
                <a:gd name="T76" fmla="*/ 7 w 14"/>
                <a:gd name="T77" fmla="*/ 13 h 16"/>
                <a:gd name="T78" fmla="*/ 7 w 14"/>
                <a:gd name="T79" fmla="*/ 12 h 16"/>
                <a:gd name="T80" fmla="*/ 8 w 14"/>
                <a:gd name="T81" fmla="*/ 11 h 16"/>
                <a:gd name="T82" fmla="*/ 9 w 14"/>
                <a:gd name="T83" fmla="*/ 11 h 16"/>
                <a:gd name="T84" fmla="*/ 10 w 14"/>
                <a:gd name="T85" fmla="*/ 11 h 16"/>
                <a:gd name="T86" fmla="*/ 11 w 14"/>
                <a:gd name="T87" fmla="*/ 11 h 16"/>
                <a:gd name="T88" fmla="*/ 11 w 14"/>
                <a:gd name="T89" fmla="*/ 12 h 16"/>
                <a:gd name="T90" fmla="*/ 11 w 14"/>
                <a:gd name="T91" fmla="*/ 12 h 16"/>
                <a:gd name="T92" fmla="*/ 11 w 14"/>
                <a:gd name="T93" fmla="*/ 10 h 16"/>
                <a:gd name="T94" fmla="*/ 12 w 14"/>
                <a:gd name="T95" fmla="*/ 9 h 16"/>
                <a:gd name="T96" fmla="*/ 13 w 14"/>
                <a:gd name="T97" fmla="*/ 8 h 16"/>
                <a:gd name="T98" fmla="*/ 14 w 14"/>
                <a:gd name="T99" fmla="*/ 8 h 16"/>
                <a:gd name="T100" fmla="*/ 14 w 14"/>
                <a:gd name="T101" fmla="*/ 6 h 16"/>
                <a:gd name="T102" fmla="*/ 14 w 14"/>
                <a:gd name="T103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16">
                  <a:moveTo>
                    <a:pt x="14" y="5"/>
                  </a:moveTo>
                  <a:cubicBezTo>
                    <a:pt x="14" y="5"/>
                    <a:pt x="14" y="4"/>
                    <a:pt x="14" y="4"/>
                  </a:cubicBezTo>
                  <a:cubicBezTo>
                    <a:pt x="14" y="3"/>
                    <a:pt x="13" y="3"/>
                    <a:pt x="13" y="3"/>
                  </a:cubicBezTo>
                  <a:cubicBezTo>
                    <a:pt x="13" y="2"/>
                    <a:pt x="13" y="2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10" y="0"/>
                    <a:pt x="10" y="1"/>
                    <a:pt x="9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1" y="9"/>
                  </a:cubicBezTo>
                  <a:cubicBezTo>
                    <a:pt x="1" y="9"/>
                    <a:pt x="1" y="10"/>
                    <a:pt x="1" y="11"/>
                  </a:cubicBezTo>
                  <a:cubicBezTo>
                    <a:pt x="0" y="12"/>
                    <a:pt x="1" y="12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6"/>
                    <a:pt x="1" y="15"/>
                    <a:pt x="2" y="15"/>
                  </a:cubicBezTo>
                  <a:cubicBezTo>
                    <a:pt x="2" y="15"/>
                    <a:pt x="3" y="15"/>
                    <a:pt x="3" y="15"/>
                  </a:cubicBezTo>
                  <a:cubicBezTo>
                    <a:pt x="4" y="14"/>
                    <a:pt x="4" y="15"/>
                    <a:pt x="5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7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8" y="12"/>
                    <a:pt x="8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1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1"/>
                    <a:pt x="11" y="11"/>
                    <a:pt x="11" y="10"/>
                  </a:cubicBezTo>
                  <a:cubicBezTo>
                    <a:pt x="11" y="10"/>
                    <a:pt x="12" y="10"/>
                    <a:pt x="12" y="9"/>
                  </a:cubicBezTo>
                  <a:cubicBezTo>
                    <a:pt x="12" y="9"/>
                    <a:pt x="12" y="9"/>
                    <a:pt x="13" y="8"/>
                  </a:cubicBezTo>
                  <a:cubicBezTo>
                    <a:pt x="13" y="8"/>
                    <a:pt x="13" y="8"/>
                    <a:pt x="14" y="8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6"/>
                    <a:pt x="14" y="6"/>
                    <a:pt x="14" y="5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71" name="Freeform 58">
              <a:extLst>
                <a:ext uri="{FF2B5EF4-FFF2-40B4-BE49-F238E27FC236}">
                  <a16:creationId xmlns:a16="http://schemas.microsoft.com/office/drawing/2014/main" id="{44885C3B-4C89-6F6A-3336-CF83317FE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5679" y="2997143"/>
              <a:ext cx="9468" cy="974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72" name="Freeform 59">
              <a:extLst>
                <a:ext uri="{FF2B5EF4-FFF2-40B4-BE49-F238E27FC236}">
                  <a16:creationId xmlns:a16="http://schemas.microsoft.com/office/drawing/2014/main" id="{F91A884F-3361-7B82-7305-5903C6A07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5679" y="3006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73" name="Freeform 60">
              <a:extLst>
                <a:ext uri="{FF2B5EF4-FFF2-40B4-BE49-F238E27FC236}">
                  <a16:creationId xmlns:a16="http://schemas.microsoft.com/office/drawing/2014/main" id="{C0F3404E-8B83-306B-700A-FDBCBAC85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7239" y="3006889"/>
              <a:ext cx="22092" cy="19492"/>
            </a:xfrm>
            <a:custGeom>
              <a:avLst/>
              <a:gdLst>
                <a:gd name="T0" fmla="*/ 0 w 2"/>
                <a:gd name="T1" fmla="*/ 1 h 2"/>
                <a:gd name="T2" fmla="*/ 1 w 2"/>
                <a:gd name="T3" fmla="*/ 2 h 2"/>
                <a:gd name="T4" fmla="*/ 2 w 2"/>
                <a:gd name="T5" fmla="*/ 1 h 2"/>
                <a:gd name="T6" fmla="*/ 2 w 2"/>
                <a:gd name="T7" fmla="*/ 1 h 2"/>
                <a:gd name="T8" fmla="*/ 2 w 2"/>
                <a:gd name="T9" fmla="*/ 0 h 2"/>
                <a:gd name="T10" fmla="*/ 1 w 2"/>
                <a:gd name="T11" fmla="*/ 0 h 2"/>
                <a:gd name="T12" fmla="*/ 0 w 2"/>
                <a:gd name="T13" fmla="*/ 0 h 2"/>
                <a:gd name="T14" fmla="*/ 0 w 2"/>
                <a:gd name="T15" fmla="*/ 1 h 2"/>
                <a:gd name="T16" fmla="*/ 0 w 2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74" name="Freeform 61">
              <a:extLst>
                <a:ext uri="{FF2B5EF4-FFF2-40B4-BE49-F238E27FC236}">
                  <a16:creationId xmlns:a16="http://schemas.microsoft.com/office/drawing/2014/main" id="{F8AF8AA6-1861-C5D9-36B4-1F9367FB4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8798" y="3016634"/>
              <a:ext cx="11046" cy="1949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1 w 1"/>
                <a:gd name="T5" fmla="*/ 1 h 2"/>
                <a:gd name="T6" fmla="*/ 1 w 1"/>
                <a:gd name="T7" fmla="*/ 0 h 2"/>
                <a:gd name="T8" fmla="*/ 0 w 1"/>
                <a:gd name="T9" fmla="*/ 0 h 2"/>
                <a:gd name="T10" fmla="*/ 0 w 1"/>
                <a:gd name="T11" fmla="*/ 1 h 2"/>
                <a:gd name="T12" fmla="*/ 0 w 1"/>
                <a:gd name="T13" fmla="*/ 1 h 2"/>
                <a:gd name="T14" fmla="*/ 1 w 1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75" name="Freeform 62">
              <a:extLst>
                <a:ext uri="{FF2B5EF4-FFF2-40B4-BE49-F238E27FC236}">
                  <a16:creationId xmlns:a16="http://schemas.microsoft.com/office/drawing/2014/main" id="{749CF8A1-863C-0D7C-F953-E432B5901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936" y="2997143"/>
              <a:ext cx="20514" cy="29238"/>
            </a:xfrm>
            <a:custGeom>
              <a:avLst/>
              <a:gdLst>
                <a:gd name="T0" fmla="*/ 1 w 2"/>
                <a:gd name="T1" fmla="*/ 3 h 3"/>
                <a:gd name="T2" fmla="*/ 2 w 2"/>
                <a:gd name="T3" fmla="*/ 2 h 3"/>
                <a:gd name="T4" fmla="*/ 2 w 2"/>
                <a:gd name="T5" fmla="*/ 2 h 3"/>
                <a:gd name="T6" fmla="*/ 2 w 2"/>
                <a:gd name="T7" fmla="*/ 1 h 3"/>
                <a:gd name="T8" fmla="*/ 2 w 2"/>
                <a:gd name="T9" fmla="*/ 1 h 3"/>
                <a:gd name="T10" fmla="*/ 1 w 2"/>
                <a:gd name="T11" fmla="*/ 0 h 3"/>
                <a:gd name="T12" fmla="*/ 1 w 2"/>
                <a:gd name="T13" fmla="*/ 1 h 3"/>
                <a:gd name="T14" fmla="*/ 0 w 2"/>
                <a:gd name="T15" fmla="*/ 2 h 3"/>
                <a:gd name="T16" fmla="*/ 0 w 2"/>
                <a:gd name="T17" fmla="*/ 2 h 3"/>
                <a:gd name="T18" fmla="*/ 1 w 2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1" y="3"/>
                    <a:pt x="1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76" name="Freeform 63">
              <a:extLst>
                <a:ext uri="{FF2B5EF4-FFF2-40B4-BE49-F238E27FC236}">
                  <a16:creationId xmlns:a16="http://schemas.microsoft.com/office/drawing/2014/main" id="{7DB4DBA9-8184-12EA-8C62-A54A86FB9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450" y="2988789"/>
              <a:ext cx="11046" cy="835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  <a:gd name="T10" fmla="*/ 0 w 1"/>
                <a:gd name="T11" fmla="*/ 1 h 1"/>
                <a:gd name="T12" fmla="*/ 0 w 1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77" name="Freeform 64">
              <a:extLst>
                <a:ext uri="{FF2B5EF4-FFF2-40B4-BE49-F238E27FC236}">
                  <a16:creationId xmlns:a16="http://schemas.microsoft.com/office/drawing/2014/main" id="{7A1BB0E1-1C6F-29F4-5AC7-10853B78A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5034" y="3442665"/>
              <a:ext cx="31560" cy="19492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0 h 2"/>
                <a:gd name="T4" fmla="*/ 0 w 3"/>
                <a:gd name="T5" fmla="*/ 1 h 2"/>
                <a:gd name="T6" fmla="*/ 0 w 3"/>
                <a:gd name="T7" fmla="*/ 2 h 2"/>
                <a:gd name="T8" fmla="*/ 1 w 3"/>
                <a:gd name="T9" fmla="*/ 2 h 2"/>
                <a:gd name="T10" fmla="*/ 1 w 3"/>
                <a:gd name="T11" fmla="*/ 2 h 2"/>
                <a:gd name="T12" fmla="*/ 2 w 3"/>
                <a:gd name="T13" fmla="*/ 1 h 2"/>
                <a:gd name="T14" fmla="*/ 3 w 3"/>
                <a:gd name="T15" fmla="*/ 1 h 2"/>
                <a:gd name="T16" fmla="*/ 3 w 3"/>
                <a:gd name="T17" fmla="*/ 1 h 2"/>
                <a:gd name="T18" fmla="*/ 2 w 3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78" name="Freeform 65">
              <a:extLst>
                <a:ext uri="{FF2B5EF4-FFF2-40B4-BE49-F238E27FC236}">
                  <a16:creationId xmlns:a16="http://schemas.microsoft.com/office/drawing/2014/main" id="{0F6A4E09-6949-4830-617E-7FB03D867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4521" y="2287091"/>
              <a:ext cx="151486" cy="122519"/>
            </a:xfrm>
            <a:custGeom>
              <a:avLst/>
              <a:gdLst>
                <a:gd name="T0" fmla="*/ 0 w 14"/>
                <a:gd name="T1" fmla="*/ 8 h 13"/>
                <a:gd name="T2" fmla="*/ 0 w 14"/>
                <a:gd name="T3" fmla="*/ 9 h 13"/>
                <a:gd name="T4" fmla="*/ 0 w 14"/>
                <a:gd name="T5" fmla="*/ 9 h 13"/>
                <a:gd name="T6" fmla="*/ 0 w 14"/>
                <a:gd name="T7" fmla="*/ 11 h 13"/>
                <a:gd name="T8" fmla="*/ 1 w 14"/>
                <a:gd name="T9" fmla="*/ 12 h 13"/>
                <a:gd name="T10" fmla="*/ 1 w 14"/>
                <a:gd name="T11" fmla="*/ 12 h 13"/>
                <a:gd name="T12" fmla="*/ 2 w 14"/>
                <a:gd name="T13" fmla="*/ 11 h 13"/>
                <a:gd name="T14" fmla="*/ 3 w 14"/>
                <a:gd name="T15" fmla="*/ 10 h 13"/>
                <a:gd name="T16" fmla="*/ 3 w 14"/>
                <a:gd name="T17" fmla="*/ 11 h 13"/>
                <a:gd name="T18" fmla="*/ 5 w 14"/>
                <a:gd name="T19" fmla="*/ 11 h 13"/>
                <a:gd name="T20" fmla="*/ 5 w 14"/>
                <a:gd name="T21" fmla="*/ 11 h 13"/>
                <a:gd name="T22" fmla="*/ 6 w 14"/>
                <a:gd name="T23" fmla="*/ 11 h 13"/>
                <a:gd name="T24" fmla="*/ 7 w 14"/>
                <a:gd name="T25" fmla="*/ 12 h 13"/>
                <a:gd name="T26" fmla="*/ 8 w 14"/>
                <a:gd name="T27" fmla="*/ 12 h 13"/>
                <a:gd name="T28" fmla="*/ 8 w 14"/>
                <a:gd name="T29" fmla="*/ 12 h 13"/>
                <a:gd name="T30" fmla="*/ 9 w 14"/>
                <a:gd name="T31" fmla="*/ 12 h 13"/>
                <a:gd name="T32" fmla="*/ 10 w 14"/>
                <a:gd name="T33" fmla="*/ 13 h 13"/>
                <a:gd name="T34" fmla="*/ 11 w 14"/>
                <a:gd name="T35" fmla="*/ 12 h 13"/>
                <a:gd name="T36" fmla="*/ 11 w 14"/>
                <a:gd name="T37" fmla="*/ 11 h 13"/>
                <a:gd name="T38" fmla="*/ 12 w 14"/>
                <a:gd name="T39" fmla="*/ 10 h 13"/>
                <a:gd name="T40" fmla="*/ 12 w 14"/>
                <a:gd name="T41" fmla="*/ 10 h 13"/>
                <a:gd name="T42" fmla="*/ 12 w 14"/>
                <a:gd name="T43" fmla="*/ 10 h 13"/>
                <a:gd name="T44" fmla="*/ 12 w 14"/>
                <a:gd name="T45" fmla="*/ 9 h 13"/>
                <a:gd name="T46" fmla="*/ 12 w 14"/>
                <a:gd name="T47" fmla="*/ 8 h 13"/>
                <a:gd name="T48" fmla="*/ 13 w 14"/>
                <a:gd name="T49" fmla="*/ 8 h 13"/>
                <a:gd name="T50" fmla="*/ 14 w 14"/>
                <a:gd name="T51" fmla="*/ 8 h 13"/>
                <a:gd name="T52" fmla="*/ 13 w 14"/>
                <a:gd name="T53" fmla="*/ 7 h 13"/>
                <a:gd name="T54" fmla="*/ 12 w 14"/>
                <a:gd name="T55" fmla="*/ 6 h 13"/>
                <a:gd name="T56" fmla="*/ 12 w 14"/>
                <a:gd name="T57" fmla="*/ 5 h 13"/>
                <a:gd name="T58" fmla="*/ 12 w 14"/>
                <a:gd name="T59" fmla="*/ 4 h 13"/>
                <a:gd name="T60" fmla="*/ 11 w 14"/>
                <a:gd name="T61" fmla="*/ 3 h 13"/>
                <a:gd name="T62" fmla="*/ 10 w 14"/>
                <a:gd name="T63" fmla="*/ 2 h 13"/>
                <a:gd name="T64" fmla="*/ 9 w 14"/>
                <a:gd name="T65" fmla="*/ 1 h 13"/>
                <a:gd name="T66" fmla="*/ 8 w 14"/>
                <a:gd name="T67" fmla="*/ 1 h 13"/>
                <a:gd name="T68" fmla="*/ 8 w 14"/>
                <a:gd name="T69" fmla="*/ 1 h 13"/>
                <a:gd name="T70" fmla="*/ 6 w 14"/>
                <a:gd name="T71" fmla="*/ 0 h 13"/>
                <a:gd name="T72" fmla="*/ 6 w 14"/>
                <a:gd name="T73" fmla="*/ 0 h 13"/>
                <a:gd name="T74" fmla="*/ 5 w 14"/>
                <a:gd name="T75" fmla="*/ 0 h 13"/>
                <a:gd name="T76" fmla="*/ 5 w 14"/>
                <a:gd name="T77" fmla="*/ 0 h 13"/>
                <a:gd name="T78" fmla="*/ 4 w 14"/>
                <a:gd name="T79" fmla="*/ 0 h 13"/>
                <a:gd name="T80" fmla="*/ 3 w 14"/>
                <a:gd name="T81" fmla="*/ 0 h 13"/>
                <a:gd name="T82" fmla="*/ 3 w 14"/>
                <a:gd name="T83" fmla="*/ 2 h 13"/>
                <a:gd name="T84" fmla="*/ 2 w 14"/>
                <a:gd name="T85" fmla="*/ 2 h 13"/>
                <a:gd name="T86" fmla="*/ 1 w 14"/>
                <a:gd name="T87" fmla="*/ 3 h 13"/>
                <a:gd name="T88" fmla="*/ 0 w 14"/>
                <a:gd name="T89" fmla="*/ 4 h 13"/>
                <a:gd name="T90" fmla="*/ 0 w 14"/>
                <a:gd name="T91" fmla="*/ 5 h 13"/>
                <a:gd name="T92" fmla="*/ 0 w 14"/>
                <a:gd name="T93" fmla="*/ 5 h 13"/>
                <a:gd name="T94" fmla="*/ 0 w 14"/>
                <a:gd name="T95" fmla="*/ 6 h 13"/>
                <a:gd name="T96" fmla="*/ 1 w 14"/>
                <a:gd name="T97" fmla="*/ 7 h 13"/>
                <a:gd name="T98" fmla="*/ 1 w 14"/>
                <a:gd name="T99" fmla="*/ 8 h 13"/>
                <a:gd name="T100" fmla="*/ 0 w 14"/>
                <a:gd name="T101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" h="13">
                  <a:moveTo>
                    <a:pt x="0" y="8"/>
                  </a:moveTo>
                  <a:cubicBezTo>
                    <a:pt x="0" y="8"/>
                    <a:pt x="0" y="8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0"/>
                    <a:pt x="0" y="11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4" y="11"/>
                    <a:pt x="4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2"/>
                    <a:pt x="6" y="12"/>
                    <a:pt x="7" y="12"/>
                  </a:cubicBezTo>
                  <a:cubicBezTo>
                    <a:pt x="7" y="12"/>
                    <a:pt x="7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9" y="12"/>
                    <a:pt x="9" y="12"/>
                  </a:cubicBezTo>
                  <a:cubicBezTo>
                    <a:pt x="9" y="12"/>
                    <a:pt x="9" y="13"/>
                    <a:pt x="10" y="13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1" y="12"/>
                    <a:pt x="11" y="12"/>
                    <a:pt x="11" y="11"/>
                  </a:cubicBezTo>
                  <a:cubicBezTo>
                    <a:pt x="11" y="11"/>
                    <a:pt x="12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8"/>
                    <a:pt x="12" y="8"/>
                    <a:pt x="12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4" y="8"/>
                    <a:pt x="14" y="8"/>
                  </a:cubicBezTo>
                  <a:cubicBezTo>
                    <a:pt x="14" y="7"/>
                    <a:pt x="13" y="7"/>
                    <a:pt x="13" y="7"/>
                  </a:cubicBezTo>
                  <a:cubicBezTo>
                    <a:pt x="13" y="6"/>
                    <a:pt x="13" y="6"/>
                    <a:pt x="12" y="6"/>
                  </a:cubicBezTo>
                  <a:cubicBezTo>
                    <a:pt x="12" y="6"/>
                    <a:pt x="12" y="6"/>
                    <a:pt x="12" y="5"/>
                  </a:cubicBezTo>
                  <a:cubicBezTo>
                    <a:pt x="11" y="5"/>
                    <a:pt x="12" y="4"/>
                    <a:pt x="12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3"/>
                    <a:pt x="10" y="2"/>
                  </a:cubicBezTo>
                  <a:cubicBezTo>
                    <a:pt x="10" y="2"/>
                    <a:pt x="10" y="2"/>
                    <a:pt x="9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6" y="0"/>
                    <a:pt x="6" y="1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3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79" name="Freeform 66">
              <a:extLst>
                <a:ext uri="{FF2B5EF4-FFF2-40B4-BE49-F238E27FC236}">
                  <a16:creationId xmlns:a16="http://schemas.microsoft.com/office/drawing/2014/main" id="{3BEB6FF7-A227-E6C8-0967-6CFCFCE5C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659" y="2220263"/>
              <a:ext cx="22092" cy="27845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2 h 3"/>
                <a:gd name="T6" fmla="*/ 2 w 2"/>
                <a:gd name="T7" fmla="*/ 1 h 3"/>
                <a:gd name="T8" fmla="*/ 2 w 2"/>
                <a:gd name="T9" fmla="*/ 0 h 3"/>
                <a:gd name="T10" fmla="*/ 1 w 2"/>
                <a:gd name="T11" fmla="*/ 0 h 3"/>
                <a:gd name="T12" fmla="*/ 0 w 2"/>
                <a:gd name="T13" fmla="*/ 1 h 3"/>
                <a:gd name="T14" fmla="*/ 0 w 2"/>
                <a:gd name="T15" fmla="*/ 2 h 3"/>
                <a:gd name="T16" fmla="*/ 0 w 2"/>
                <a:gd name="T17" fmla="*/ 2 h 3"/>
                <a:gd name="T18" fmla="*/ 0 w 2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80" name="Freeform 67">
              <a:extLst>
                <a:ext uri="{FF2B5EF4-FFF2-40B4-BE49-F238E27FC236}">
                  <a16:creationId xmlns:a16="http://schemas.microsoft.com/office/drawing/2014/main" id="{AA58515B-2E73-CA87-B649-B71BCEAF4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3054" y="2248108"/>
              <a:ext cx="20514" cy="19492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1 h 2"/>
                <a:gd name="T4" fmla="*/ 1 w 2"/>
                <a:gd name="T5" fmla="*/ 2 h 2"/>
                <a:gd name="T6" fmla="*/ 1 w 2"/>
                <a:gd name="T7" fmla="*/ 1 h 2"/>
                <a:gd name="T8" fmla="*/ 2 w 2"/>
                <a:gd name="T9" fmla="*/ 1 h 2"/>
                <a:gd name="T10" fmla="*/ 2 w 2"/>
                <a:gd name="T11" fmla="*/ 0 h 2"/>
                <a:gd name="T12" fmla="*/ 1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81" name="Freeform 68">
              <a:extLst>
                <a:ext uri="{FF2B5EF4-FFF2-40B4-BE49-F238E27FC236}">
                  <a16:creationId xmlns:a16="http://schemas.microsoft.com/office/drawing/2014/main" id="{ECADF195-8568-DD77-4D0F-86AA8E7B5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4705" y="1954342"/>
              <a:ext cx="246165" cy="341104"/>
            </a:xfrm>
            <a:custGeom>
              <a:avLst/>
              <a:gdLst>
                <a:gd name="T0" fmla="*/ 1 w 23"/>
                <a:gd name="T1" fmla="*/ 26 h 36"/>
                <a:gd name="T2" fmla="*/ 2 w 23"/>
                <a:gd name="T3" fmla="*/ 27 h 36"/>
                <a:gd name="T4" fmla="*/ 3 w 23"/>
                <a:gd name="T5" fmla="*/ 30 h 36"/>
                <a:gd name="T6" fmla="*/ 4 w 23"/>
                <a:gd name="T7" fmla="*/ 31 h 36"/>
                <a:gd name="T8" fmla="*/ 4 w 23"/>
                <a:gd name="T9" fmla="*/ 33 h 36"/>
                <a:gd name="T10" fmla="*/ 5 w 23"/>
                <a:gd name="T11" fmla="*/ 34 h 36"/>
                <a:gd name="T12" fmla="*/ 7 w 23"/>
                <a:gd name="T13" fmla="*/ 35 h 36"/>
                <a:gd name="T14" fmla="*/ 8 w 23"/>
                <a:gd name="T15" fmla="*/ 34 h 36"/>
                <a:gd name="T16" fmla="*/ 9 w 23"/>
                <a:gd name="T17" fmla="*/ 33 h 36"/>
                <a:gd name="T18" fmla="*/ 10 w 23"/>
                <a:gd name="T19" fmla="*/ 33 h 36"/>
                <a:gd name="T20" fmla="*/ 11 w 23"/>
                <a:gd name="T21" fmla="*/ 31 h 36"/>
                <a:gd name="T22" fmla="*/ 12 w 23"/>
                <a:gd name="T23" fmla="*/ 29 h 36"/>
                <a:gd name="T24" fmla="*/ 12 w 23"/>
                <a:gd name="T25" fmla="*/ 27 h 36"/>
                <a:gd name="T26" fmla="*/ 13 w 23"/>
                <a:gd name="T27" fmla="*/ 26 h 36"/>
                <a:gd name="T28" fmla="*/ 15 w 23"/>
                <a:gd name="T29" fmla="*/ 26 h 36"/>
                <a:gd name="T30" fmla="*/ 15 w 23"/>
                <a:gd name="T31" fmla="*/ 24 h 36"/>
                <a:gd name="T32" fmla="*/ 16 w 23"/>
                <a:gd name="T33" fmla="*/ 23 h 36"/>
                <a:gd name="T34" fmla="*/ 14 w 23"/>
                <a:gd name="T35" fmla="*/ 21 h 36"/>
                <a:gd name="T36" fmla="*/ 13 w 23"/>
                <a:gd name="T37" fmla="*/ 21 h 36"/>
                <a:gd name="T38" fmla="*/ 12 w 23"/>
                <a:gd name="T39" fmla="*/ 19 h 36"/>
                <a:gd name="T40" fmla="*/ 12 w 23"/>
                <a:gd name="T41" fmla="*/ 18 h 36"/>
                <a:gd name="T42" fmla="*/ 13 w 23"/>
                <a:gd name="T43" fmla="*/ 17 h 36"/>
                <a:gd name="T44" fmla="*/ 14 w 23"/>
                <a:gd name="T45" fmla="*/ 16 h 36"/>
                <a:gd name="T46" fmla="*/ 15 w 23"/>
                <a:gd name="T47" fmla="*/ 15 h 36"/>
                <a:gd name="T48" fmla="*/ 16 w 23"/>
                <a:gd name="T49" fmla="*/ 14 h 36"/>
                <a:gd name="T50" fmla="*/ 18 w 23"/>
                <a:gd name="T51" fmla="*/ 13 h 36"/>
                <a:gd name="T52" fmla="*/ 19 w 23"/>
                <a:gd name="T53" fmla="*/ 12 h 36"/>
                <a:gd name="T54" fmla="*/ 19 w 23"/>
                <a:gd name="T55" fmla="*/ 11 h 36"/>
                <a:gd name="T56" fmla="*/ 20 w 23"/>
                <a:gd name="T57" fmla="*/ 9 h 36"/>
                <a:gd name="T58" fmla="*/ 21 w 23"/>
                <a:gd name="T59" fmla="*/ 9 h 36"/>
                <a:gd name="T60" fmla="*/ 22 w 23"/>
                <a:gd name="T61" fmla="*/ 8 h 36"/>
                <a:gd name="T62" fmla="*/ 23 w 23"/>
                <a:gd name="T63" fmla="*/ 7 h 36"/>
                <a:gd name="T64" fmla="*/ 23 w 23"/>
                <a:gd name="T65" fmla="*/ 5 h 36"/>
                <a:gd name="T66" fmla="*/ 22 w 23"/>
                <a:gd name="T67" fmla="*/ 5 h 36"/>
                <a:gd name="T68" fmla="*/ 21 w 23"/>
                <a:gd name="T69" fmla="*/ 3 h 36"/>
                <a:gd name="T70" fmla="*/ 19 w 23"/>
                <a:gd name="T71" fmla="*/ 2 h 36"/>
                <a:gd name="T72" fmla="*/ 17 w 23"/>
                <a:gd name="T73" fmla="*/ 1 h 36"/>
                <a:gd name="T74" fmla="*/ 15 w 23"/>
                <a:gd name="T75" fmla="*/ 0 h 36"/>
                <a:gd name="T76" fmla="*/ 15 w 23"/>
                <a:gd name="T77" fmla="*/ 1 h 36"/>
                <a:gd name="T78" fmla="*/ 14 w 23"/>
                <a:gd name="T79" fmla="*/ 2 h 36"/>
                <a:gd name="T80" fmla="*/ 12 w 23"/>
                <a:gd name="T81" fmla="*/ 2 h 36"/>
                <a:gd name="T82" fmla="*/ 11 w 23"/>
                <a:gd name="T83" fmla="*/ 2 h 36"/>
                <a:gd name="T84" fmla="*/ 9 w 23"/>
                <a:gd name="T85" fmla="*/ 3 h 36"/>
                <a:gd name="T86" fmla="*/ 8 w 23"/>
                <a:gd name="T87" fmla="*/ 5 h 36"/>
                <a:gd name="T88" fmla="*/ 7 w 23"/>
                <a:gd name="T89" fmla="*/ 7 h 36"/>
                <a:gd name="T90" fmla="*/ 5 w 23"/>
                <a:gd name="T91" fmla="*/ 7 h 36"/>
                <a:gd name="T92" fmla="*/ 5 w 23"/>
                <a:gd name="T93" fmla="*/ 9 h 36"/>
                <a:gd name="T94" fmla="*/ 4 w 23"/>
                <a:gd name="T95" fmla="*/ 11 h 36"/>
                <a:gd name="T96" fmla="*/ 5 w 23"/>
                <a:gd name="T97" fmla="*/ 13 h 36"/>
                <a:gd name="T98" fmla="*/ 3 w 23"/>
                <a:gd name="T99" fmla="*/ 13 h 36"/>
                <a:gd name="T100" fmla="*/ 2 w 23"/>
                <a:gd name="T101" fmla="*/ 13 h 36"/>
                <a:gd name="T102" fmla="*/ 1 w 23"/>
                <a:gd name="T103" fmla="*/ 16 h 36"/>
                <a:gd name="T104" fmla="*/ 2 w 23"/>
                <a:gd name="T105" fmla="*/ 18 h 36"/>
                <a:gd name="T106" fmla="*/ 3 w 23"/>
                <a:gd name="T107" fmla="*/ 19 h 36"/>
                <a:gd name="T108" fmla="*/ 2 w 23"/>
                <a:gd name="T109" fmla="*/ 20 h 36"/>
                <a:gd name="T110" fmla="*/ 3 w 23"/>
                <a:gd name="T111" fmla="*/ 22 h 36"/>
                <a:gd name="T112" fmla="*/ 1 w 23"/>
                <a:gd name="T113" fmla="*/ 24 h 36"/>
                <a:gd name="T114" fmla="*/ 2 w 23"/>
                <a:gd name="T115" fmla="*/ 25 h 36"/>
                <a:gd name="T116" fmla="*/ 0 w 23"/>
                <a:gd name="T117" fmla="*/ 2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" h="36">
                  <a:moveTo>
                    <a:pt x="1" y="26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7"/>
                    <a:pt x="2" y="27"/>
                    <a:pt x="2" y="27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9"/>
                    <a:pt x="3" y="29"/>
                    <a:pt x="3" y="30"/>
                  </a:cubicBezTo>
                  <a:cubicBezTo>
                    <a:pt x="3" y="30"/>
                    <a:pt x="3" y="30"/>
                    <a:pt x="3" y="31"/>
                  </a:cubicBezTo>
                  <a:cubicBezTo>
                    <a:pt x="3" y="31"/>
                    <a:pt x="4" y="31"/>
                    <a:pt x="4" y="31"/>
                  </a:cubicBezTo>
                  <a:cubicBezTo>
                    <a:pt x="4" y="31"/>
                    <a:pt x="4" y="32"/>
                    <a:pt x="4" y="32"/>
                  </a:cubicBezTo>
                  <a:cubicBezTo>
                    <a:pt x="4" y="32"/>
                    <a:pt x="4" y="32"/>
                    <a:pt x="4" y="33"/>
                  </a:cubicBezTo>
                  <a:cubicBezTo>
                    <a:pt x="4" y="33"/>
                    <a:pt x="4" y="33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6"/>
                    <a:pt x="6" y="35"/>
                    <a:pt x="7" y="35"/>
                  </a:cubicBezTo>
                  <a:cubicBezTo>
                    <a:pt x="7" y="35"/>
                    <a:pt x="7" y="35"/>
                    <a:pt x="8" y="35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3"/>
                    <a:pt x="8" y="33"/>
                  </a:cubicBezTo>
                  <a:cubicBezTo>
                    <a:pt x="8" y="33"/>
                    <a:pt x="8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1" y="33"/>
                    <a:pt x="11" y="33"/>
                    <a:pt x="11" y="32"/>
                  </a:cubicBezTo>
                  <a:cubicBezTo>
                    <a:pt x="11" y="32"/>
                    <a:pt x="11" y="32"/>
                    <a:pt x="11" y="31"/>
                  </a:cubicBezTo>
                  <a:cubicBezTo>
                    <a:pt x="12" y="31"/>
                    <a:pt x="11" y="31"/>
                    <a:pt x="12" y="30"/>
                  </a:cubicBezTo>
                  <a:cubicBezTo>
                    <a:pt x="12" y="30"/>
                    <a:pt x="12" y="30"/>
                    <a:pt x="12" y="29"/>
                  </a:cubicBezTo>
                  <a:cubicBezTo>
                    <a:pt x="12" y="29"/>
                    <a:pt x="12" y="29"/>
                    <a:pt x="12" y="28"/>
                  </a:cubicBezTo>
                  <a:cubicBezTo>
                    <a:pt x="12" y="28"/>
                    <a:pt x="12" y="28"/>
                    <a:pt x="12" y="27"/>
                  </a:cubicBezTo>
                  <a:cubicBezTo>
                    <a:pt x="12" y="27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5"/>
                    <a:pt x="14" y="25"/>
                  </a:cubicBezTo>
                  <a:cubicBezTo>
                    <a:pt x="14" y="25"/>
                    <a:pt x="14" y="26"/>
                    <a:pt x="15" y="26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6" y="24"/>
                    <a:pt x="16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4" y="22"/>
                    <a:pt x="15" y="22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2" y="21"/>
                    <a:pt x="12" y="21"/>
                    <a:pt x="12" y="20"/>
                  </a:cubicBezTo>
                  <a:cubicBezTo>
                    <a:pt x="12" y="20"/>
                    <a:pt x="12" y="20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3" y="18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5"/>
                  </a:cubicBezTo>
                  <a:cubicBezTo>
                    <a:pt x="14" y="15"/>
                    <a:pt x="15" y="15"/>
                    <a:pt x="15" y="15"/>
                  </a:cubicBezTo>
                  <a:cubicBezTo>
                    <a:pt x="16" y="15"/>
                    <a:pt x="16" y="15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7" y="14"/>
                    <a:pt x="17" y="14"/>
                    <a:pt x="17" y="13"/>
                  </a:cubicBezTo>
                  <a:cubicBezTo>
                    <a:pt x="17" y="13"/>
                    <a:pt x="18" y="13"/>
                    <a:pt x="18" y="13"/>
                  </a:cubicBezTo>
                  <a:cubicBezTo>
                    <a:pt x="18" y="13"/>
                    <a:pt x="18" y="13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9" y="10"/>
                    <a:pt x="20" y="10"/>
                    <a:pt x="20" y="9"/>
                  </a:cubicBezTo>
                  <a:cubicBezTo>
                    <a:pt x="20" y="9"/>
                    <a:pt x="21" y="9"/>
                    <a:pt x="21" y="9"/>
                  </a:cubicBezTo>
                  <a:cubicBezTo>
                    <a:pt x="21" y="9"/>
                    <a:pt x="20" y="9"/>
                    <a:pt x="21" y="9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7"/>
                    <a:pt x="23" y="7"/>
                  </a:cubicBezTo>
                  <a:cubicBezTo>
                    <a:pt x="23" y="7"/>
                    <a:pt x="23" y="7"/>
                    <a:pt x="23" y="6"/>
                  </a:cubicBezTo>
                  <a:cubicBezTo>
                    <a:pt x="23" y="6"/>
                    <a:pt x="23" y="6"/>
                    <a:pt x="23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4"/>
                    <a:pt x="21" y="4"/>
                    <a:pt x="21" y="4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20" y="2"/>
                    <a:pt x="19" y="2"/>
                    <a:pt x="19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8" y="2"/>
                    <a:pt x="17" y="2"/>
                    <a:pt x="17" y="1"/>
                  </a:cubicBezTo>
                  <a:cubicBezTo>
                    <a:pt x="17" y="1"/>
                    <a:pt x="16" y="1"/>
                    <a:pt x="16" y="1"/>
                  </a:cubicBezTo>
                  <a:cubicBezTo>
                    <a:pt x="16" y="0"/>
                    <a:pt x="16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1"/>
                    <a:pt x="15" y="1"/>
                  </a:cubicBezTo>
                  <a:cubicBezTo>
                    <a:pt x="15" y="1"/>
                    <a:pt x="15" y="1"/>
                    <a:pt x="15" y="2"/>
                  </a:cubicBezTo>
                  <a:cubicBezTo>
                    <a:pt x="15" y="2"/>
                    <a:pt x="14" y="2"/>
                    <a:pt x="14" y="2"/>
                  </a:cubicBezTo>
                  <a:cubicBezTo>
                    <a:pt x="14" y="2"/>
                    <a:pt x="13" y="2"/>
                    <a:pt x="13" y="2"/>
                  </a:cubicBezTo>
                  <a:cubicBezTo>
                    <a:pt x="13" y="2"/>
                    <a:pt x="13" y="2"/>
                    <a:pt x="12" y="2"/>
                  </a:cubicBezTo>
                  <a:cubicBezTo>
                    <a:pt x="12" y="2"/>
                    <a:pt x="12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0" y="3"/>
                    <a:pt x="10" y="3"/>
                  </a:cubicBezTo>
                  <a:cubicBezTo>
                    <a:pt x="10" y="3"/>
                    <a:pt x="9" y="3"/>
                    <a:pt x="9" y="3"/>
                  </a:cubicBezTo>
                  <a:cubicBezTo>
                    <a:pt x="9" y="3"/>
                    <a:pt x="8" y="3"/>
                    <a:pt x="8" y="4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5" y="7"/>
                    <a:pt x="5" y="7"/>
                  </a:cubicBezTo>
                  <a:cubicBezTo>
                    <a:pt x="5" y="8"/>
                    <a:pt x="5" y="8"/>
                    <a:pt x="5" y="9"/>
                  </a:cubicBezTo>
                  <a:cubicBezTo>
                    <a:pt x="5" y="9"/>
                    <a:pt x="6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1"/>
                    <a:pt x="4" y="11"/>
                    <a:pt x="4" y="11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5" y="13"/>
                    <a:pt x="4" y="13"/>
                    <a:pt x="4" y="13"/>
                  </a:cubicBezTo>
                  <a:cubicBezTo>
                    <a:pt x="4" y="13"/>
                    <a:pt x="4" y="13"/>
                    <a:pt x="3" y="13"/>
                  </a:cubicBezTo>
                  <a:cubicBezTo>
                    <a:pt x="3" y="12"/>
                    <a:pt x="3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4"/>
                    <a:pt x="1" y="14"/>
                    <a:pt x="1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9"/>
                    <a:pt x="3" y="19"/>
                    <a:pt x="3" y="19"/>
                  </a:cubicBezTo>
                  <a:cubicBezTo>
                    <a:pt x="3" y="19"/>
                    <a:pt x="3" y="20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2" y="21"/>
                    <a:pt x="3" y="21"/>
                    <a:pt x="3" y="21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1" y="23"/>
                    <a:pt x="1" y="24"/>
                  </a:cubicBezTo>
                  <a:cubicBezTo>
                    <a:pt x="1" y="24"/>
                    <a:pt x="2" y="24"/>
                    <a:pt x="2" y="24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" y="25"/>
                    <a:pt x="1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1" y="26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82" name="Freeform 69">
              <a:extLst>
                <a:ext uri="{FF2B5EF4-FFF2-40B4-BE49-F238E27FC236}">
                  <a16:creationId xmlns:a16="http://schemas.microsoft.com/office/drawing/2014/main" id="{DC014AF1-CD46-DD89-B919-94BCAE1F2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1402" y="20309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83" name="Freeform 70">
              <a:extLst>
                <a:ext uri="{FF2B5EF4-FFF2-40B4-BE49-F238E27FC236}">
                  <a16:creationId xmlns:a16="http://schemas.microsoft.com/office/drawing/2014/main" id="{32BB9B17-C718-72C0-F79C-250F0903B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4614" y="2466693"/>
              <a:ext cx="160954" cy="75182"/>
            </a:xfrm>
            <a:custGeom>
              <a:avLst/>
              <a:gdLst>
                <a:gd name="T0" fmla="*/ 14 w 15"/>
                <a:gd name="T1" fmla="*/ 1 h 8"/>
                <a:gd name="T2" fmla="*/ 14 w 15"/>
                <a:gd name="T3" fmla="*/ 1 h 8"/>
                <a:gd name="T4" fmla="*/ 13 w 15"/>
                <a:gd name="T5" fmla="*/ 1 h 8"/>
                <a:gd name="T6" fmla="*/ 12 w 15"/>
                <a:gd name="T7" fmla="*/ 1 h 8"/>
                <a:gd name="T8" fmla="*/ 12 w 15"/>
                <a:gd name="T9" fmla="*/ 0 h 8"/>
                <a:gd name="T10" fmla="*/ 10 w 15"/>
                <a:gd name="T11" fmla="*/ 0 h 8"/>
                <a:gd name="T12" fmla="*/ 10 w 15"/>
                <a:gd name="T13" fmla="*/ 0 h 8"/>
                <a:gd name="T14" fmla="*/ 9 w 15"/>
                <a:gd name="T15" fmla="*/ 0 h 8"/>
                <a:gd name="T16" fmla="*/ 8 w 15"/>
                <a:gd name="T17" fmla="*/ 1 h 8"/>
                <a:gd name="T18" fmla="*/ 7 w 15"/>
                <a:gd name="T19" fmla="*/ 1 h 8"/>
                <a:gd name="T20" fmla="*/ 6 w 15"/>
                <a:gd name="T21" fmla="*/ 1 h 8"/>
                <a:gd name="T22" fmla="*/ 5 w 15"/>
                <a:gd name="T23" fmla="*/ 2 h 8"/>
                <a:gd name="T24" fmla="*/ 3 w 15"/>
                <a:gd name="T25" fmla="*/ 2 h 8"/>
                <a:gd name="T26" fmla="*/ 2 w 15"/>
                <a:gd name="T27" fmla="*/ 2 h 8"/>
                <a:gd name="T28" fmla="*/ 1 w 15"/>
                <a:gd name="T29" fmla="*/ 2 h 8"/>
                <a:gd name="T30" fmla="*/ 1 w 15"/>
                <a:gd name="T31" fmla="*/ 2 h 8"/>
                <a:gd name="T32" fmla="*/ 0 w 15"/>
                <a:gd name="T33" fmla="*/ 4 h 8"/>
                <a:gd name="T34" fmla="*/ 0 w 15"/>
                <a:gd name="T35" fmla="*/ 4 h 8"/>
                <a:gd name="T36" fmla="*/ 0 w 15"/>
                <a:gd name="T37" fmla="*/ 5 h 8"/>
                <a:gd name="T38" fmla="*/ 0 w 15"/>
                <a:gd name="T39" fmla="*/ 5 h 8"/>
                <a:gd name="T40" fmla="*/ 1 w 15"/>
                <a:gd name="T41" fmla="*/ 6 h 8"/>
                <a:gd name="T42" fmla="*/ 1 w 15"/>
                <a:gd name="T43" fmla="*/ 6 h 8"/>
                <a:gd name="T44" fmla="*/ 2 w 15"/>
                <a:gd name="T45" fmla="*/ 7 h 8"/>
                <a:gd name="T46" fmla="*/ 3 w 15"/>
                <a:gd name="T47" fmla="*/ 7 h 8"/>
                <a:gd name="T48" fmla="*/ 4 w 15"/>
                <a:gd name="T49" fmla="*/ 8 h 8"/>
                <a:gd name="T50" fmla="*/ 5 w 15"/>
                <a:gd name="T51" fmla="*/ 7 h 8"/>
                <a:gd name="T52" fmla="*/ 6 w 15"/>
                <a:gd name="T53" fmla="*/ 7 h 8"/>
                <a:gd name="T54" fmla="*/ 6 w 15"/>
                <a:gd name="T55" fmla="*/ 8 h 8"/>
                <a:gd name="T56" fmla="*/ 7 w 15"/>
                <a:gd name="T57" fmla="*/ 7 h 8"/>
                <a:gd name="T58" fmla="*/ 8 w 15"/>
                <a:gd name="T59" fmla="*/ 7 h 8"/>
                <a:gd name="T60" fmla="*/ 9 w 15"/>
                <a:gd name="T61" fmla="*/ 8 h 8"/>
                <a:gd name="T62" fmla="*/ 10 w 15"/>
                <a:gd name="T63" fmla="*/ 8 h 8"/>
                <a:gd name="T64" fmla="*/ 11 w 15"/>
                <a:gd name="T65" fmla="*/ 7 h 8"/>
                <a:gd name="T66" fmla="*/ 11 w 15"/>
                <a:gd name="T67" fmla="*/ 6 h 8"/>
                <a:gd name="T68" fmla="*/ 11 w 15"/>
                <a:gd name="T69" fmla="*/ 4 h 8"/>
                <a:gd name="T70" fmla="*/ 12 w 15"/>
                <a:gd name="T71" fmla="*/ 4 h 8"/>
                <a:gd name="T72" fmla="*/ 13 w 15"/>
                <a:gd name="T73" fmla="*/ 3 h 8"/>
                <a:gd name="T74" fmla="*/ 13 w 15"/>
                <a:gd name="T75" fmla="*/ 2 h 8"/>
                <a:gd name="T76" fmla="*/ 14 w 15"/>
                <a:gd name="T77" fmla="*/ 2 h 8"/>
                <a:gd name="T78" fmla="*/ 14 w 15"/>
                <a:gd name="T79" fmla="*/ 2 h 8"/>
                <a:gd name="T80" fmla="*/ 15 w 15"/>
                <a:gd name="T81" fmla="*/ 1 h 8"/>
                <a:gd name="T82" fmla="*/ 14 w 15"/>
                <a:gd name="T8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" h="8">
                  <a:moveTo>
                    <a:pt x="14" y="1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8"/>
                    <a:pt x="4" y="8"/>
                    <a:pt x="4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7"/>
                    <a:pt x="8" y="7"/>
                    <a:pt x="9" y="8"/>
                  </a:cubicBezTo>
                  <a:cubicBezTo>
                    <a:pt x="9" y="8"/>
                    <a:pt x="9" y="8"/>
                    <a:pt x="10" y="8"/>
                  </a:cubicBezTo>
                  <a:cubicBezTo>
                    <a:pt x="11" y="8"/>
                    <a:pt x="11" y="8"/>
                    <a:pt x="11" y="7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1" y="5"/>
                    <a:pt x="11" y="5"/>
                    <a:pt x="11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3"/>
                    <a:pt x="13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5" y="1"/>
                  </a:cubicBezTo>
                  <a:cubicBezTo>
                    <a:pt x="14" y="1"/>
                    <a:pt x="14" y="1"/>
                    <a:pt x="14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84" name="Freeform 71">
              <a:extLst>
                <a:ext uri="{FF2B5EF4-FFF2-40B4-BE49-F238E27FC236}">
                  <a16:creationId xmlns:a16="http://schemas.microsoft.com/office/drawing/2014/main" id="{7065C441-724C-E7AA-F128-DE42D0F36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0100" y="2722868"/>
              <a:ext cx="11046" cy="974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  <a:gd name="T10" fmla="*/ 1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85" name="Freeform 72">
              <a:extLst>
                <a:ext uri="{FF2B5EF4-FFF2-40B4-BE49-F238E27FC236}">
                  <a16:creationId xmlns:a16="http://schemas.microsoft.com/office/drawing/2014/main" id="{6D728A5D-BAEB-EA74-94AC-F248C7824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660" y="2703377"/>
              <a:ext cx="22092" cy="9746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2 w 2"/>
                <a:gd name="T5" fmla="*/ 1 h 1"/>
                <a:gd name="T6" fmla="*/ 2 w 2"/>
                <a:gd name="T7" fmla="*/ 0 h 1"/>
                <a:gd name="T8" fmla="*/ 1 w 2"/>
                <a:gd name="T9" fmla="*/ 0 h 1"/>
                <a:gd name="T10" fmla="*/ 0 w 2"/>
                <a:gd name="T11" fmla="*/ 0 h 1"/>
                <a:gd name="T12" fmla="*/ 0 w 2"/>
                <a:gd name="T13" fmla="*/ 1 h 1"/>
                <a:gd name="T14" fmla="*/ 0 w 2"/>
                <a:gd name="T15" fmla="*/ 1 h 1"/>
                <a:gd name="T16" fmla="*/ 1 w 2"/>
                <a:gd name="T1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86" name="Freeform 73">
              <a:extLst>
                <a:ext uri="{FF2B5EF4-FFF2-40B4-BE49-F238E27FC236}">
                  <a16:creationId xmlns:a16="http://schemas.microsoft.com/office/drawing/2014/main" id="{C5C652EB-8198-EE8D-96DB-9A9FB30F6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2100" y="2665785"/>
              <a:ext cx="42606" cy="66828"/>
            </a:xfrm>
            <a:custGeom>
              <a:avLst/>
              <a:gdLst>
                <a:gd name="T0" fmla="*/ 4 w 4"/>
                <a:gd name="T1" fmla="*/ 1 h 7"/>
                <a:gd name="T2" fmla="*/ 3 w 4"/>
                <a:gd name="T3" fmla="*/ 0 h 7"/>
                <a:gd name="T4" fmla="*/ 3 w 4"/>
                <a:gd name="T5" fmla="*/ 0 h 7"/>
                <a:gd name="T6" fmla="*/ 2 w 4"/>
                <a:gd name="T7" fmla="*/ 0 h 7"/>
                <a:gd name="T8" fmla="*/ 1 w 4"/>
                <a:gd name="T9" fmla="*/ 1 h 7"/>
                <a:gd name="T10" fmla="*/ 0 w 4"/>
                <a:gd name="T11" fmla="*/ 1 h 7"/>
                <a:gd name="T12" fmla="*/ 0 w 4"/>
                <a:gd name="T13" fmla="*/ 1 h 7"/>
                <a:gd name="T14" fmla="*/ 0 w 4"/>
                <a:gd name="T15" fmla="*/ 1 h 7"/>
                <a:gd name="T16" fmla="*/ 0 w 4"/>
                <a:gd name="T17" fmla="*/ 2 h 7"/>
                <a:gd name="T18" fmla="*/ 0 w 4"/>
                <a:gd name="T19" fmla="*/ 3 h 7"/>
                <a:gd name="T20" fmla="*/ 1 w 4"/>
                <a:gd name="T21" fmla="*/ 3 h 7"/>
                <a:gd name="T22" fmla="*/ 1 w 4"/>
                <a:gd name="T23" fmla="*/ 4 h 7"/>
                <a:gd name="T24" fmla="*/ 1 w 4"/>
                <a:gd name="T25" fmla="*/ 4 h 7"/>
                <a:gd name="T26" fmla="*/ 1 w 4"/>
                <a:gd name="T27" fmla="*/ 5 h 7"/>
                <a:gd name="T28" fmla="*/ 1 w 4"/>
                <a:gd name="T29" fmla="*/ 5 h 7"/>
                <a:gd name="T30" fmla="*/ 1 w 4"/>
                <a:gd name="T31" fmla="*/ 6 h 7"/>
                <a:gd name="T32" fmla="*/ 1 w 4"/>
                <a:gd name="T33" fmla="*/ 6 h 7"/>
                <a:gd name="T34" fmla="*/ 1 w 4"/>
                <a:gd name="T35" fmla="*/ 6 h 7"/>
                <a:gd name="T36" fmla="*/ 2 w 4"/>
                <a:gd name="T37" fmla="*/ 6 h 7"/>
                <a:gd name="T38" fmla="*/ 3 w 4"/>
                <a:gd name="T39" fmla="*/ 6 h 7"/>
                <a:gd name="T40" fmla="*/ 4 w 4"/>
                <a:gd name="T41" fmla="*/ 5 h 7"/>
                <a:gd name="T42" fmla="*/ 4 w 4"/>
                <a:gd name="T43" fmla="*/ 4 h 7"/>
                <a:gd name="T44" fmla="*/ 4 w 4"/>
                <a:gd name="T45" fmla="*/ 4 h 7"/>
                <a:gd name="T46" fmla="*/ 4 w 4"/>
                <a:gd name="T47" fmla="*/ 3 h 7"/>
                <a:gd name="T48" fmla="*/ 4 w 4"/>
                <a:gd name="T4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" h="7">
                  <a:moveTo>
                    <a:pt x="4" y="1"/>
                  </a:move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4" y="6"/>
                    <a:pt x="4" y="5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87" name="Freeform 74">
              <a:extLst>
                <a:ext uri="{FF2B5EF4-FFF2-40B4-BE49-F238E27FC236}">
                  <a16:creationId xmlns:a16="http://schemas.microsoft.com/office/drawing/2014/main" id="{06729414-C4D8-6D4A-5CA5-FBCCE77D1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9403" y="2740967"/>
              <a:ext cx="85211" cy="48729"/>
            </a:xfrm>
            <a:custGeom>
              <a:avLst/>
              <a:gdLst>
                <a:gd name="T0" fmla="*/ 7 w 8"/>
                <a:gd name="T1" fmla="*/ 3 h 5"/>
                <a:gd name="T2" fmla="*/ 7 w 8"/>
                <a:gd name="T3" fmla="*/ 3 h 5"/>
                <a:gd name="T4" fmla="*/ 7 w 8"/>
                <a:gd name="T5" fmla="*/ 2 h 5"/>
                <a:gd name="T6" fmla="*/ 8 w 8"/>
                <a:gd name="T7" fmla="*/ 2 h 5"/>
                <a:gd name="T8" fmla="*/ 8 w 8"/>
                <a:gd name="T9" fmla="*/ 1 h 5"/>
                <a:gd name="T10" fmla="*/ 7 w 8"/>
                <a:gd name="T11" fmla="*/ 0 h 5"/>
                <a:gd name="T12" fmla="*/ 6 w 8"/>
                <a:gd name="T13" fmla="*/ 0 h 5"/>
                <a:gd name="T14" fmla="*/ 5 w 8"/>
                <a:gd name="T15" fmla="*/ 1 h 5"/>
                <a:gd name="T16" fmla="*/ 5 w 8"/>
                <a:gd name="T17" fmla="*/ 1 h 5"/>
                <a:gd name="T18" fmla="*/ 4 w 8"/>
                <a:gd name="T19" fmla="*/ 1 h 5"/>
                <a:gd name="T20" fmla="*/ 3 w 8"/>
                <a:gd name="T21" fmla="*/ 0 h 5"/>
                <a:gd name="T22" fmla="*/ 2 w 8"/>
                <a:gd name="T23" fmla="*/ 0 h 5"/>
                <a:gd name="T24" fmla="*/ 2 w 8"/>
                <a:gd name="T25" fmla="*/ 0 h 5"/>
                <a:gd name="T26" fmla="*/ 1 w 8"/>
                <a:gd name="T27" fmla="*/ 1 h 5"/>
                <a:gd name="T28" fmla="*/ 0 w 8"/>
                <a:gd name="T29" fmla="*/ 2 h 5"/>
                <a:gd name="T30" fmla="*/ 1 w 8"/>
                <a:gd name="T31" fmla="*/ 2 h 5"/>
                <a:gd name="T32" fmla="*/ 2 w 8"/>
                <a:gd name="T33" fmla="*/ 3 h 5"/>
                <a:gd name="T34" fmla="*/ 3 w 8"/>
                <a:gd name="T35" fmla="*/ 3 h 5"/>
                <a:gd name="T36" fmla="*/ 3 w 8"/>
                <a:gd name="T37" fmla="*/ 3 h 5"/>
                <a:gd name="T38" fmla="*/ 4 w 8"/>
                <a:gd name="T39" fmla="*/ 4 h 5"/>
                <a:gd name="T40" fmla="*/ 4 w 8"/>
                <a:gd name="T41" fmla="*/ 4 h 5"/>
                <a:gd name="T42" fmla="*/ 5 w 8"/>
                <a:gd name="T43" fmla="*/ 4 h 5"/>
                <a:gd name="T44" fmla="*/ 6 w 8"/>
                <a:gd name="T45" fmla="*/ 5 h 5"/>
                <a:gd name="T46" fmla="*/ 7 w 8"/>
                <a:gd name="T47" fmla="*/ 5 h 5"/>
                <a:gd name="T48" fmla="*/ 8 w 8"/>
                <a:gd name="T49" fmla="*/ 5 h 5"/>
                <a:gd name="T50" fmla="*/ 8 w 8"/>
                <a:gd name="T51" fmla="*/ 4 h 5"/>
                <a:gd name="T52" fmla="*/ 7 w 8"/>
                <a:gd name="T5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" h="5">
                  <a:moveTo>
                    <a:pt x="7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3" y="3"/>
                    <a:pt x="4" y="4"/>
                  </a:cubicBezTo>
                  <a:cubicBezTo>
                    <a:pt x="4" y="4"/>
                    <a:pt x="4" y="3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6" y="4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4"/>
                    <a:pt x="7" y="3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88" name="Freeform 75">
              <a:extLst>
                <a:ext uri="{FF2B5EF4-FFF2-40B4-BE49-F238E27FC236}">
                  <a16:creationId xmlns:a16="http://schemas.microsoft.com/office/drawing/2014/main" id="{AABFB90B-E4D0-5542-94FD-6CD1FCC0F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4521" y="2580858"/>
              <a:ext cx="160954" cy="84928"/>
            </a:xfrm>
            <a:custGeom>
              <a:avLst/>
              <a:gdLst>
                <a:gd name="T0" fmla="*/ 11 w 15"/>
                <a:gd name="T1" fmla="*/ 7 h 9"/>
                <a:gd name="T2" fmla="*/ 12 w 15"/>
                <a:gd name="T3" fmla="*/ 7 h 9"/>
                <a:gd name="T4" fmla="*/ 12 w 15"/>
                <a:gd name="T5" fmla="*/ 7 h 9"/>
                <a:gd name="T6" fmla="*/ 13 w 15"/>
                <a:gd name="T7" fmla="*/ 7 h 9"/>
                <a:gd name="T8" fmla="*/ 14 w 15"/>
                <a:gd name="T9" fmla="*/ 7 h 9"/>
                <a:gd name="T10" fmla="*/ 14 w 15"/>
                <a:gd name="T11" fmla="*/ 7 h 9"/>
                <a:gd name="T12" fmla="*/ 14 w 15"/>
                <a:gd name="T13" fmla="*/ 6 h 9"/>
                <a:gd name="T14" fmla="*/ 13 w 15"/>
                <a:gd name="T15" fmla="*/ 5 h 9"/>
                <a:gd name="T16" fmla="*/ 13 w 15"/>
                <a:gd name="T17" fmla="*/ 4 h 9"/>
                <a:gd name="T18" fmla="*/ 14 w 15"/>
                <a:gd name="T19" fmla="*/ 3 h 9"/>
                <a:gd name="T20" fmla="*/ 14 w 15"/>
                <a:gd name="T21" fmla="*/ 3 h 9"/>
                <a:gd name="T22" fmla="*/ 15 w 15"/>
                <a:gd name="T23" fmla="*/ 2 h 9"/>
                <a:gd name="T24" fmla="*/ 15 w 15"/>
                <a:gd name="T25" fmla="*/ 1 h 9"/>
                <a:gd name="T26" fmla="*/ 14 w 15"/>
                <a:gd name="T27" fmla="*/ 1 h 9"/>
                <a:gd name="T28" fmla="*/ 14 w 15"/>
                <a:gd name="T29" fmla="*/ 2 h 9"/>
                <a:gd name="T30" fmla="*/ 13 w 15"/>
                <a:gd name="T31" fmla="*/ 1 h 9"/>
                <a:gd name="T32" fmla="*/ 12 w 15"/>
                <a:gd name="T33" fmla="*/ 1 h 9"/>
                <a:gd name="T34" fmla="*/ 11 w 15"/>
                <a:gd name="T35" fmla="*/ 1 h 9"/>
                <a:gd name="T36" fmla="*/ 9 w 15"/>
                <a:gd name="T37" fmla="*/ 1 h 9"/>
                <a:gd name="T38" fmla="*/ 8 w 15"/>
                <a:gd name="T39" fmla="*/ 1 h 9"/>
                <a:gd name="T40" fmla="*/ 7 w 15"/>
                <a:gd name="T41" fmla="*/ 2 h 9"/>
                <a:gd name="T42" fmla="*/ 7 w 15"/>
                <a:gd name="T43" fmla="*/ 2 h 9"/>
                <a:gd name="T44" fmla="*/ 5 w 15"/>
                <a:gd name="T45" fmla="*/ 2 h 9"/>
                <a:gd name="T46" fmla="*/ 5 w 15"/>
                <a:gd name="T47" fmla="*/ 2 h 9"/>
                <a:gd name="T48" fmla="*/ 4 w 15"/>
                <a:gd name="T49" fmla="*/ 2 h 9"/>
                <a:gd name="T50" fmla="*/ 3 w 15"/>
                <a:gd name="T51" fmla="*/ 1 h 9"/>
                <a:gd name="T52" fmla="*/ 1 w 15"/>
                <a:gd name="T53" fmla="*/ 1 h 9"/>
                <a:gd name="T54" fmla="*/ 1 w 15"/>
                <a:gd name="T55" fmla="*/ 0 h 9"/>
                <a:gd name="T56" fmla="*/ 1 w 15"/>
                <a:gd name="T57" fmla="*/ 0 h 9"/>
                <a:gd name="T58" fmla="*/ 0 w 15"/>
                <a:gd name="T59" fmla="*/ 1 h 9"/>
                <a:gd name="T60" fmla="*/ 0 w 15"/>
                <a:gd name="T61" fmla="*/ 2 h 9"/>
                <a:gd name="T62" fmla="*/ 1 w 15"/>
                <a:gd name="T63" fmla="*/ 3 h 9"/>
                <a:gd name="T64" fmla="*/ 1 w 15"/>
                <a:gd name="T65" fmla="*/ 4 h 9"/>
                <a:gd name="T66" fmla="*/ 1 w 15"/>
                <a:gd name="T67" fmla="*/ 4 h 9"/>
                <a:gd name="T68" fmla="*/ 1 w 15"/>
                <a:gd name="T69" fmla="*/ 6 h 9"/>
                <a:gd name="T70" fmla="*/ 1 w 15"/>
                <a:gd name="T71" fmla="*/ 6 h 9"/>
                <a:gd name="T72" fmla="*/ 1 w 15"/>
                <a:gd name="T73" fmla="*/ 6 h 9"/>
                <a:gd name="T74" fmla="*/ 2 w 15"/>
                <a:gd name="T75" fmla="*/ 7 h 9"/>
                <a:gd name="T76" fmla="*/ 2 w 15"/>
                <a:gd name="T77" fmla="*/ 8 h 9"/>
                <a:gd name="T78" fmla="*/ 2 w 15"/>
                <a:gd name="T79" fmla="*/ 9 h 9"/>
                <a:gd name="T80" fmla="*/ 2 w 15"/>
                <a:gd name="T81" fmla="*/ 9 h 9"/>
                <a:gd name="T82" fmla="*/ 4 w 15"/>
                <a:gd name="T83" fmla="*/ 8 h 9"/>
                <a:gd name="T84" fmla="*/ 5 w 15"/>
                <a:gd name="T85" fmla="*/ 8 h 9"/>
                <a:gd name="T86" fmla="*/ 6 w 15"/>
                <a:gd name="T87" fmla="*/ 8 h 9"/>
                <a:gd name="T88" fmla="*/ 7 w 15"/>
                <a:gd name="T89" fmla="*/ 8 h 9"/>
                <a:gd name="T90" fmla="*/ 8 w 15"/>
                <a:gd name="T91" fmla="*/ 9 h 9"/>
                <a:gd name="T92" fmla="*/ 9 w 15"/>
                <a:gd name="T93" fmla="*/ 9 h 9"/>
                <a:gd name="T94" fmla="*/ 9 w 15"/>
                <a:gd name="T95" fmla="*/ 8 h 9"/>
                <a:gd name="T96" fmla="*/ 9 w 15"/>
                <a:gd name="T97" fmla="*/ 7 h 9"/>
                <a:gd name="T98" fmla="*/ 10 w 15"/>
                <a:gd name="T99" fmla="*/ 7 h 9"/>
                <a:gd name="T100" fmla="*/ 10 w 15"/>
                <a:gd name="T101" fmla="*/ 7 h 9"/>
                <a:gd name="T102" fmla="*/ 11 w 15"/>
                <a:gd name="T103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9">
                  <a:moveTo>
                    <a:pt x="11" y="7"/>
                  </a:moveTo>
                  <a:cubicBezTo>
                    <a:pt x="11" y="7"/>
                    <a:pt x="11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3" y="7"/>
                    <a:pt x="13" y="7"/>
                  </a:cubicBezTo>
                  <a:cubicBezTo>
                    <a:pt x="13" y="7"/>
                    <a:pt x="13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3" y="6"/>
                    <a:pt x="13" y="6"/>
                    <a:pt x="13" y="5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3" y="4"/>
                    <a:pt x="13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8"/>
                    <a:pt x="4" y="8"/>
                  </a:cubicBezTo>
                  <a:cubicBezTo>
                    <a:pt x="4" y="8"/>
                    <a:pt x="4" y="8"/>
                    <a:pt x="5" y="8"/>
                  </a:cubicBezTo>
                  <a:cubicBezTo>
                    <a:pt x="5" y="8"/>
                    <a:pt x="6" y="8"/>
                    <a:pt x="6" y="8"/>
                  </a:cubicBezTo>
                  <a:cubicBezTo>
                    <a:pt x="6" y="8"/>
                    <a:pt x="6" y="8"/>
                    <a:pt x="7" y="8"/>
                  </a:cubicBezTo>
                  <a:cubicBezTo>
                    <a:pt x="7" y="9"/>
                    <a:pt x="8" y="9"/>
                    <a:pt x="8" y="9"/>
                  </a:cubicBezTo>
                  <a:cubicBezTo>
                    <a:pt x="8" y="9"/>
                    <a:pt x="9" y="9"/>
                    <a:pt x="9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8"/>
                    <a:pt x="9" y="7"/>
                    <a:pt x="9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1" y="7"/>
                    <a:pt x="11" y="7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89" name="Freeform 76">
              <a:extLst>
                <a:ext uri="{FF2B5EF4-FFF2-40B4-BE49-F238E27FC236}">
                  <a16:creationId xmlns:a16="http://schemas.microsoft.com/office/drawing/2014/main" id="{EAC5E0A5-AFED-FA08-3046-3397A9AA8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8962" y="2504283"/>
              <a:ext cx="290348" cy="256176"/>
            </a:xfrm>
            <a:custGeom>
              <a:avLst/>
              <a:gdLst>
                <a:gd name="T0" fmla="*/ 26 w 27"/>
                <a:gd name="T1" fmla="*/ 19 h 27"/>
                <a:gd name="T2" fmla="*/ 24 w 27"/>
                <a:gd name="T3" fmla="*/ 18 h 27"/>
                <a:gd name="T4" fmla="*/ 21 w 27"/>
                <a:gd name="T5" fmla="*/ 16 h 27"/>
                <a:gd name="T6" fmla="*/ 21 w 27"/>
                <a:gd name="T7" fmla="*/ 15 h 27"/>
                <a:gd name="T8" fmla="*/ 18 w 27"/>
                <a:gd name="T9" fmla="*/ 14 h 27"/>
                <a:gd name="T10" fmla="*/ 17 w 27"/>
                <a:gd name="T11" fmla="*/ 13 h 27"/>
                <a:gd name="T12" fmla="*/ 16 w 27"/>
                <a:gd name="T13" fmla="*/ 12 h 27"/>
                <a:gd name="T14" fmla="*/ 14 w 27"/>
                <a:gd name="T15" fmla="*/ 9 h 27"/>
                <a:gd name="T16" fmla="*/ 12 w 27"/>
                <a:gd name="T17" fmla="*/ 8 h 27"/>
                <a:gd name="T18" fmla="*/ 12 w 27"/>
                <a:gd name="T19" fmla="*/ 5 h 27"/>
                <a:gd name="T20" fmla="*/ 14 w 27"/>
                <a:gd name="T21" fmla="*/ 4 h 27"/>
                <a:gd name="T22" fmla="*/ 15 w 27"/>
                <a:gd name="T23" fmla="*/ 4 h 27"/>
                <a:gd name="T24" fmla="*/ 14 w 27"/>
                <a:gd name="T25" fmla="*/ 2 h 27"/>
                <a:gd name="T26" fmla="*/ 12 w 27"/>
                <a:gd name="T27" fmla="*/ 1 h 27"/>
                <a:gd name="T28" fmla="*/ 10 w 27"/>
                <a:gd name="T29" fmla="*/ 0 h 27"/>
                <a:gd name="T30" fmla="*/ 7 w 27"/>
                <a:gd name="T31" fmla="*/ 0 h 27"/>
                <a:gd name="T32" fmla="*/ 8 w 27"/>
                <a:gd name="T33" fmla="*/ 1 h 27"/>
                <a:gd name="T34" fmla="*/ 6 w 27"/>
                <a:gd name="T35" fmla="*/ 2 h 27"/>
                <a:gd name="T36" fmla="*/ 4 w 27"/>
                <a:gd name="T37" fmla="*/ 3 h 27"/>
                <a:gd name="T38" fmla="*/ 1 w 27"/>
                <a:gd name="T39" fmla="*/ 4 h 27"/>
                <a:gd name="T40" fmla="*/ 1 w 27"/>
                <a:gd name="T41" fmla="*/ 5 h 27"/>
                <a:gd name="T42" fmla="*/ 1 w 27"/>
                <a:gd name="T43" fmla="*/ 7 h 27"/>
                <a:gd name="T44" fmla="*/ 0 w 27"/>
                <a:gd name="T45" fmla="*/ 8 h 27"/>
                <a:gd name="T46" fmla="*/ 2 w 27"/>
                <a:gd name="T47" fmla="*/ 10 h 27"/>
                <a:gd name="T48" fmla="*/ 3 w 27"/>
                <a:gd name="T49" fmla="*/ 10 h 27"/>
                <a:gd name="T50" fmla="*/ 3 w 27"/>
                <a:gd name="T51" fmla="*/ 8 h 27"/>
                <a:gd name="T52" fmla="*/ 5 w 27"/>
                <a:gd name="T53" fmla="*/ 8 h 27"/>
                <a:gd name="T54" fmla="*/ 7 w 27"/>
                <a:gd name="T55" fmla="*/ 9 h 27"/>
                <a:gd name="T56" fmla="*/ 8 w 27"/>
                <a:gd name="T57" fmla="*/ 11 h 27"/>
                <a:gd name="T58" fmla="*/ 10 w 27"/>
                <a:gd name="T59" fmla="*/ 13 h 27"/>
                <a:gd name="T60" fmla="*/ 10 w 27"/>
                <a:gd name="T61" fmla="*/ 14 h 27"/>
                <a:gd name="T62" fmla="*/ 12 w 27"/>
                <a:gd name="T63" fmla="*/ 15 h 27"/>
                <a:gd name="T64" fmla="*/ 14 w 27"/>
                <a:gd name="T65" fmla="*/ 16 h 27"/>
                <a:gd name="T66" fmla="*/ 16 w 27"/>
                <a:gd name="T67" fmla="*/ 17 h 27"/>
                <a:gd name="T68" fmla="*/ 17 w 27"/>
                <a:gd name="T69" fmla="*/ 19 h 27"/>
                <a:gd name="T70" fmla="*/ 19 w 27"/>
                <a:gd name="T71" fmla="*/ 19 h 27"/>
                <a:gd name="T72" fmla="*/ 20 w 27"/>
                <a:gd name="T73" fmla="*/ 21 h 27"/>
                <a:gd name="T74" fmla="*/ 22 w 27"/>
                <a:gd name="T75" fmla="*/ 22 h 27"/>
                <a:gd name="T76" fmla="*/ 22 w 27"/>
                <a:gd name="T77" fmla="*/ 24 h 27"/>
                <a:gd name="T78" fmla="*/ 21 w 27"/>
                <a:gd name="T79" fmla="*/ 25 h 27"/>
                <a:gd name="T80" fmla="*/ 22 w 27"/>
                <a:gd name="T81" fmla="*/ 27 h 27"/>
                <a:gd name="T82" fmla="*/ 23 w 27"/>
                <a:gd name="T83" fmla="*/ 25 h 27"/>
                <a:gd name="T84" fmla="*/ 24 w 27"/>
                <a:gd name="T85" fmla="*/ 24 h 27"/>
                <a:gd name="T86" fmla="*/ 24 w 27"/>
                <a:gd name="T87" fmla="*/ 22 h 27"/>
                <a:gd name="T88" fmla="*/ 23 w 27"/>
                <a:gd name="T89" fmla="*/ 21 h 27"/>
                <a:gd name="T90" fmla="*/ 23 w 27"/>
                <a:gd name="T91" fmla="*/ 20 h 27"/>
                <a:gd name="T92" fmla="*/ 24 w 27"/>
                <a:gd name="T93" fmla="*/ 19 h 27"/>
                <a:gd name="T94" fmla="*/ 26 w 27"/>
                <a:gd name="T95" fmla="*/ 20 h 27"/>
                <a:gd name="T96" fmla="*/ 26 w 27"/>
                <a:gd name="T97" fmla="*/ 21 h 27"/>
                <a:gd name="T98" fmla="*/ 27 w 27"/>
                <a:gd name="T99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7" h="27">
                  <a:moveTo>
                    <a:pt x="27" y="19"/>
                  </a:moveTo>
                  <a:cubicBezTo>
                    <a:pt x="27" y="19"/>
                    <a:pt x="26" y="19"/>
                    <a:pt x="26" y="19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3" y="17"/>
                    <a:pt x="23" y="17"/>
                    <a:pt x="22" y="17"/>
                  </a:cubicBezTo>
                  <a:cubicBezTo>
                    <a:pt x="22" y="16"/>
                    <a:pt x="21" y="17"/>
                    <a:pt x="21" y="16"/>
                  </a:cubicBezTo>
                  <a:cubicBezTo>
                    <a:pt x="21" y="16"/>
                    <a:pt x="22" y="16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4"/>
                    <a:pt x="20" y="15"/>
                    <a:pt x="20" y="15"/>
                  </a:cubicBezTo>
                  <a:cubicBezTo>
                    <a:pt x="19" y="14"/>
                    <a:pt x="19" y="15"/>
                    <a:pt x="18" y="14"/>
                  </a:cubicBezTo>
                  <a:cubicBezTo>
                    <a:pt x="18" y="14"/>
                    <a:pt x="18" y="14"/>
                    <a:pt x="17" y="14"/>
                  </a:cubicBezTo>
                  <a:cubicBezTo>
                    <a:pt x="17" y="14"/>
                    <a:pt x="17" y="14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1"/>
                    <a:pt x="16" y="11"/>
                    <a:pt x="15" y="10"/>
                  </a:cubicBezTo>
                  <a:cubicBezTo>
                    <a:pt x="15" y="10"/>
                    <a:pt x="15" y="9"/>
                    <a:pt x="14" y="9"/>
                  </a:cubicBezTo>
                  <a:cubicBezTo>
                    <a:pt x="14" y="9"/>
                    <a:pt x="13" y="9"/>
                    <a:pt x="13" y="9"/>
                  </a:cubicBezTo>
                  <a:cubicBezTo>
                    <a:pt x="13" y="8"/>
                    <a:pt x="13" y="8"/>
                    <a:pt x="12" y="8"/>
                  </a:cubicBezTo>
                  <a:cubicBezTo>
                    <a:pt x="12" y="7"/>
                    <a:pt x="12" y="7"/>
                    <a:pt x="12" y="6"/>
                  </a:cubicBezTo>
                  <a:cubicBezTo>
                    <a:pt x="12" y="6"/>
                    <a:pt x="12" y="5"/>
                    <a:pt x="12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6" y="3"/>
                    <a:pt x="15" y="3"/>
                  </a:cubicBezTo>
                  <a:cubicBezTo>
                    <a:pt x="15" y="2"/>
                    <a:pt x="15" y="2"/>
                    <a:pt x="14" y="2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  <a:cubicBezTo>
                    <a:pt x="9" y="0"/>
                    <a:pt x="9" y="1"/>
                    <a:pt x="8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2" y="3"/>
                    <a:pt x="2" y="4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6"/>
                    <a:pt x="1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9"/>
                    <a:pt x="1" y="8"/>
                    <a:pt x="2" y="8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0"/>
                    <a:pt x="3" y="9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ubicBezTo>
                    <a:pt x="3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8" y="10"/>
                    <a:pt x="8" y="11"/>
                    <a:pt x="8" y="11"/>
                  </a:cubicBezTo>
                  <a:cubicBezTo>
                    <a:pt x="8" y="11"/>
                    <a:pt x="8" y="12"/>
                    <a:pt x="9" y="12"/>
                  </a:cubicBezTo>
                  <a:cubicBezTo>
                    <a:pt x="9" y="13"/>
                    <a:pt x="9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1" y="15"/>
                    <a:pt x="11" y="14"/>
                    <a:pt x="11" y="15"/>
                  </a:cubicBezTo>
                  <a:cubicBezTo>
                    <a:pt x="12" y="15"/>
                    <a:pt x="11" y="15"/>
                    <a:pt x="12" y="15"/>
                  </a:cubicBezTo>
                  <a:cubicBezTo>
                    <a:pt x="12" y="16"/>
                    <a:pt x="12" y="16"/>
                    <a:pt x="13" y="16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14" y="17"/>
                    <a:pt x="14" y="17"/>
                    <a:pt x="15" y="17"/>
                  </a:cubicBezTo>
                  <a:cubicBezTo>
                    <a:pt x="15" y="17"/>
                    <a:pt x="16" y="17"/>
                    <a:pt x="16" y="17"/>
                  </a:cubicBezTo>
                  <a:cubicBezTo>
                    <a:pt x="17" y="17"/>
                    <a:pt x="16" y="18"/>
                    <a:pt x="17" y="18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9"/>
                    <a:pt x="18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9"/>
                    <a:pt x="19" y="20"/>
                    <a:pt x="19" y="20"/>
                  </a:cubicBezTo>
                  <a:cubicBezTo>
                    <a:pt x="19" y="20"/>
                    <a:pt x="20" y="20"/>
                    <a:pt x="20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2"/>
                    <a:pt x="22" y="22"/>
                    <a:pt x="22" y="22"/>
                  </a:cubicBezTo>
                  <a:cubicBezTo>
                    <a:pt x="22" y="22"/>
                    <a:pt x="22" y="23"/>
                    <a:pt x="22" y="23"/>
                  </a:cubicBezTo>
                  <a:cubicBezTo>
                    <a:pt x="22" y="23"/>
                    <a:pt x="22" y="24"/>
                    <a:pt x="22" y="24"/>
                  </a:cubicBezTo>
                  <a:cubicBezTo>
                    <a:pt x="22" y="24"/>
                    <a:pt x="22" y="24"/>
                    <a:pt x="21" y="24"/>
                  </a:cubicBezTo>
                  <a:cubicBezTo>
                    <a:pt x="21" y="24"/>
                    <a:pt x="21" y="25"/>
                    <a:pt x="21" y="25"/>
                  </a:cubicBezTo>
                  <a:cubicBezTo>
                    <a:pt x="21" y="25"/>
                    <a:pt x="21" y="25"/>
                    <a:pt x="21" y="26"/>
                  </a:cubicBezTo>
                  <a:cubicBezTo>
                    <a:pt x="21" y="26"/>
                    <a:pt x="21" y="27"/>
                    <a:pt x="22" y="27"/>
                  </a:cubicBezTo>
                  <a:cubicBezTo>
                    <a:pt x="22" y="27"/>
                    <a:pt x="22" y="26"/>
                    <a:pt x="23" y="26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4"/>
                    <a:pt x="23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3"/>
                    <a:pt x="25" y="23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3" y="21"/>
                    <a:pt x="23" y="22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4" y="20"/>
                    <a:pt x="23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5" y="19"/>
                  </a:cubicBezTo>
                  <a:cubicBezTo>
                    <a:pt x="25" y="19"/>
                    <a:pt x="25" y="19"/>
                    <a:pt x="26" y="20"/>
                  </a:cubicBezTo>
                  <a:cubicBezTo>
                    <a:pt x="26" y="20"/>
                    <a:pt x="25" y="20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7" y="20"/>
                    <a:pt x="27" y="20"/>
                  </a:cubicBezTo>
                  <a:cubicBezTo>
                    <a:pt x="27" y="20"/>
                    <a:pt x="27" y="20"/>
                    <a:pt x="27" y="19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90" name="Freeform 77">
              <a:extLst>
                <a:ext uri="{FF2B5EF4-FFF2-40B4-BE49-F238E27FC236}">
                  <a16:creationId xmlns:a16="http://schemas.microsoft.com/office/drawing/2014/main" id="{61D7F6FF-7C8F-C87D-D955-372373B51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3935" y="264629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91" name="Freeform 78">
              <a:extLst>
                <a:ext uri="{FF2B5EF4-FFF2-40B4-BE49-F238E27FC236}">
                  <a16:creationId xmlns:a16="http://schemas.microsoft.com/office/drawing/2014/main" id="{DC494685-DFDB-F804-CFF8-21027F2C3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890" y="2590603"/>
              <a:ext cx="310862" cy="217192"/>
            </a:xfrm>
            <a:custGeom>
              <a:avLst/>
              <a:gdLst>
                <a:gd name="T0" fmla="*/ 29 w 29"/>
                <a:gd name="T1" fmla="*/ 5 h 23"/>
                <a:gd name="T2" fmla="*/ 28 w 29"/>
                <a:gd name="T3" fmla="*/ 4 h 23"/>
                <a:gd name="T4" fmla="*/ 27 w 29"/>
                <a:gd name="T5" fmla="*/ 5 h 23"/>
                <a:gd name="T6" fmla="*/ 25 w 29"/>
                <a:gd name="T7" fmla="*/ 4 h 23"/>
                <a:gd name="T8" fmla="*/ 23 w 29"/>
                <a:gd name="T9" fmla="*/ 3 h 23"/>
                <a:gd name="T10" fmla="*/ 21 w 29"/>
                <a:gd name="T11" fmla="*/ 3 h 23"/>
                <a:gd name="T12" fmla="*/ 20 w 29"/>
                <a:gd name="T13" fmla="*/ 3 h 23"/>
                <a:gd name="T14" fmla="*/ 18 w 29"/>
                <a:gd name="T15" fmla="*/ 2 h 23"/>
                <a:gd name="T16" fmla="*/ 17 w 29"/>
                <a:gd name="T17" fmla="*/ 1 h 23"/>
                <a:gd name="T18" fmla="*/ 15 w 29"/>
                <a:gd name="T19" fmla="*/ 2 h 23"/>
                <a:gd name="T20" fmla="*/ 14 w 29"/>
                <a:gd name="T21" fmla="*/ 1 h 23"/>
                <a:gd name="T22" fmla="*/ 11 w 29"/>
                <a:gd name="T23" fmla="*/ 2 h 23"/>
                <a:gd name="T24" fmla="*/ 8 w 29"/>
                <a:gd name="T25" fmla="*/ 1 h 23"/>
                <a:gd name="T26" fmla="*/ 5 w 29"/>
                <a:gd name="T27" fmla="*/ 1 h 23"/>
                <a:gd name="T28" fmla="*/ 3 w 29"/>
                <a:gd name="T29" fmla="*/ 0 h 23"/>
                <a:gd name="T30" fmla="*/ 2 w 29"/>
                <a:gd name="T31" fmla="*/ 2 h 23"/>
                <a:gd name="T32" fmla="*/ 0 w 29"/>
                <a:gd name="T33" fmla="*/ 2 h 23"/>
                <a:gd name="T34" fmla="*/ 0 w 29"/>
                <a:gd name="T35" fmla="*/ 4 h 23"/>
                <a:gd name="T36" fmla="*/ 1 w 29"/>
                <a:gd name="T37" fmla="*/ 6 h 23"/>
                <a:gd name="T38" fmla="*/ 2 w 29"/>
                <a:gd name="T39" fmla="*/ 5 h 23"/>
                <a:gd name="T40" fmla="*/ 3 w 29"/>
                <a:gd name="T41" fmla="*/ 5 h 23"/>
                <a:gd name="T42" fmla="*/ 4 w 29"/>
                <a:gd name="T43" fmla="*/ 6 h 23"/>
                <a:gd name="T44" fmla="*/ 5 w 29"/>
                <a:gd name="T45" fmla="*/ 6 h 23"/>
                <a:gd name="T46" fmla="*/ 6 w 29"/>
                <a:gd name="T47" fmla="*/ 6 h 23"/>
                <a:gd name="T48" fmla="*/ 7 w 29"/>
                <a:gd name="T49" fmla="*/ 7 h 23"/>
                <a:gd name="T50" fmla="*/ 5 w 29"/>
                <a:gd name="T51" fmla="*/ 8 h 23"/>
                <a:gd name="T52" fmla="*/ 5 w 29"/>
                <a:gd name="T53" fmla="*/ 10 h 23"/>
                <a:gd name="T54" fmla="*/ 5 w 29"/>
                <a:gd name="T55" fmla="*/ 12 h 23"/>
                <a:gd name="T56" fmla="*/ 4 w 29"/>
                <a:gd name="T57" fmla="*/ 12 h 23"/>
                <a:gd name="T58" fmla="*/ 5 w 29"/>
                <a:gd name="T59" fmla="*/ 13 h 23"/>
                <a:gd name="T60" fmla="*/ 4 w 29"/>
                <a:gd name="T61" fmla="*/ 14 h 23"/>
                <a:gd name="T62" fmla="*/ 4 w 29"/>
                <a:gd name="T63" fmla="*/ 15 h 23"/>
                <a:gd name="T64" fmla="*/ 5 w 29"/>
                <a:gd name="T65" fmla="*/ 16 h 23"/>
                <a:gd name="T66" fmla="*/ 4 w 29"/>
                <a:gd name="T67" fmla="*/ 17 h 23"/>
                <a:gd name="T68" fmla="*/ 4 w 29"/>
                <a:gd name="T69" fmla="*/ 19 h 23"/>
                <a:gd name="T70" fmla="*/ 5 w 29"/>
                <a:gd name="T71" fmla="*/ 20 h 23"/>
                <a:gd name="T72" fmla="*/ 5 w 29"/>
                <a:gd name="T73" fmla="*/ 21 h 23"/>
                <a:gd name="T74" fmla="*/ 7 w 29"/>
                <a:gd name="T75" fmla="*/ 23 h 23"/>
                <a:gd name="T76" fmla="*/ 8 w 29"/>
                <a:gd name="T77" fmla="*/ 21 h 23"/>
                <a:gd name="T78" fmla="*/ 10 w 29"/>
                <a:gd name="T79" fmla="*/ 21 h 23"/>
                <a:gd name="T80" fmla="*/ 14 w 29"/>
                <a:gd name="T81" fmla="*/ 21 h 23"/>
                <a:gd name="T82" fmla="*/ 16 w 29"/>
                <a:gd name="T83" fmla="*/ 20 h 23"/>
                <a:gd name="T84" fmla="*/ 17 w 29"/>
                <a:gd name="T85" fmla="*/ 19 h 23"/>
                <a:gd name="T86" fmla="*/ 19 w 29"/>
                <a:gd name="T87" fmla="*/ 18 h 23"/>
                <a:gd name="T88" fmla="*/ 20 w 29"/>
                <a:gd name="T89" fmla="*/ 17 h 23"/>
                <a:gd name="T90" fmla="*/ 21 w 29"/>
                <a:gd name="T91" fmla="*/ 16 h 23"/>
                <a:gd name="T92" fmla="*/ 22 w 29"/>
                <a:gd name="T93" fmla="*/ 15 h 23"/>
                <a:gd name="T94" fmla="*/ 23 w 29"/>
                <a:gd name="T95" fmla="*/ 14 h 23"/>
                <a:gd name="T96" fmla="*/ 22 w 29"/>
                <a:gd name="T97" fmla="*/ 13 h 23"/>
                <a:gd name="T98" fmla="*/ 22 w 29"/>
                <a:gd name="T99" fmla="*/ 12 h 23"/>
                <a:gd name="T100" fmla="*/ 22 w 29"/>
                <a:gd name="T101" fmla="*/ 11 h 23"/>
                <a:gd name="T102" fmla="*/ 23 w 29"/>
                <a:gd name="T103" fmla="*/ 9 h 23"/>
                <a:gd name="T104" fmla="*/ 26 w 29"/>
                <a:gd name="T105" fmla="*/ 7 h 23"/>
                <a:gd name="T106" fmla="*/ 28 w 29"/>
                <a:gd name="T107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9" h="23">
                  <a:moveTo>
                    <a:pt x="28" y="6"/>
                  </a:moveTo>
                  <a:cubicBezTo>
                    <a:pt x="29" y="6"/>
                    <a:pt x="29" y="5"/>
                    <a:pt x="29" y="5"/>
                  </a:cubicBezTo>
                  <a:cubicBezTo>
                    <a:pt x="29" y="5"/>
                    <a:pt x="29" y="4"/>
                    <a:pt x="29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5"/>
                    <a:pt x="28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4"/>
                    <a:pt x="26" y="5"/>
                    <a:pt x="26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4" y="4"/>
                    <a:pt x="24" y="3"/>
                  </a:cubicBezTo>
                  <a:cubicBezTo>
                    <a:pt x="24" y="3"/>
                    <a:pt x="23" y="3"/>
                    <a:pt x="23" y="3"/>
                  </a:cubicBezTo>
                  <a:cubicBezTo>
                    <a:pt x="23" y="3"/>
                    <a:pt x="22" y="3"/>
                    <a:pt x="22" y="3"/>
                  </a:cubicBezTo>
                  <a:cubicBezTo>
                    <a:pt x="22" y="3"/>
                    <a:pt x="22" y="3"/>
                    <a:pt x="21" y="3"/>
                  </a:cubicBezTo>
                  <a:cubicBezTo>
                    <a:pt x="21" y="3"/>
                    <a:pt x="21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2"/>
                    <a:pt x="16" y="2"/>
                  </a:cubicBezTo>
                  <a:cubicBezTo>
                    <a:pt x="16" y="2"/>
                    <a:pt x="16" y="2"/>
                    <a:pt x="15" y="2"/>
                  </a:cubicBezTo>
                  <a:cubicBezTo>
                    <a:pt x="15" y="2"/>
                    <a:pt x="14" y="2"/>
                    <a:pt x="14" y="2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3" y="1"/>
                    <a:pt x="13" y="2"/>
                    <a:pt x="12" y="2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0" y="2"/>
                    <a:pt x="10" y="2"/>
                    <a:pt x="9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2" y="1"/>
                    <a:pt x="3" y="2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8"/>
                    <a:pt x="6" y="7"/>
                    <a:pt x="6" y="8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4" y="12"/>
                    <a:pt x="4" y="12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5" y="13"/>
                    <a:pt x="5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3" y="18"/>
                    <a:pt x="4" y="18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5" y="19"/>
                  </a:cubicBezTo>
                  <a:cubicBezTo>
                    <a:pt x="5" y="19"/>
                    <a:pt x="5" y="19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22"/>
                    <a:pt x="7" y="23"/>
                    <a:pt x="7" y="23"/>
                  </a:cubicBezTo>
                  <a:cubicBezTo>
                    <a:pt x="7" y="23"/>
                    <a:pt x="7" y="22"/>
                    <a:pt x="8" y="22"/>
                  </a:cubicBezTo>
                  <a:cubicBezTo>
                    <a:pt x="8" y="22"/>
                    <a:pt x="8" y="22"/>
                    <a:pt x="8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3" y="21"/>
                    <a:pt x="14" y="21"/>
                    <a:pt x="14" y="21"/>
                  </a:cubicBezTo>
                  <a:cubicBezTo>
                    <a:pt x="15" y="21"/>
                    <a:pt x="16" y="21"/>
                    <a:pt x="16" y="21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8"/>
                    <a:pt x="18" y="19"/>
                    <a:pt x="19" y="18"/>
                  </a:cubicBezTo>
                  <a:cubicBezTo>
                    <a:pt x="19" y="18"/>
                    <a:pt x="19" y="19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6"/>
                  </a:cubicBezTo>
                  <a:cubicBezTo>
                    <a:pt x="20" y="16"/>
                    <a:pt x="20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2" y="16"/>
                    <a:pt x="22" y="16"/>
                    <a:pt x="22" y="15"/>
                  </a:cubicBezTo>
                  <a:cubicBezTo>
                    <a:pt x="22" y="15"/>
                    <a:pt x="22" y="15"/>
                    <a:pt x="23" y="15"/>
                  </a:cubicBezTo>
                  <a:cubicBezTo>
                    <a:pt x="23" y="15"/>
                    <a:pt x="23" y="14"/>
                    <a:pt x="23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3"/>
                    <a:pt x="22" y="13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0"/>
                  </a:cubicBezTo>
                  <a:cubicBezTo>
                    <a:pt x="23" y="10"/>
                    <a:pt x="23" y="9"/>
                    <a:pt x="23" y="9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5" y="8"/>
                    <a:pt x="26" y="8"/>
                    <a:pt x="26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6"/>
                    <a:pt x="28" y="7"/>
                    <a:pt x="28" y="6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92" name="Freeform 79">
              <a:extLst>
                <a:ext uri="{FF2B5EF4-FFF2-40B4-BE49-F238E27FC236}">
                  <a16:creationId xmlns:a16="http://schemas.microsoft.com/office/drawing/2014/main" id="{F41BF44C-25FB-1AA0-0506-73A6471D7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4172" y="2646294"/>
              <a:ext cx="557027" cy="465014"/>
            </a:xfrm>
            <a:custGeom>
              <a:avLst/>
              <a:gdLst>
                <a:gd name="T0" fmla="*/ 49 w 52"/>
                <a:gd name="T1" fmla="*/ 39 h 49"/>
                <a:gd name="T2" fmla="*/ 47 w 52"/>
                <a:gd name="T3" fmla="*/ 38 h 49"/>
                <a:gd name="T4" fmla="*/ 45 w 52"/>
                <a:gd name="T5" fmla="*/ 35 h 49"/>
                <a:gd name="T6" fmla="*/ 46 w 52"/>
                <a:gd name="T7" fmla="*/ 31 h 49"/>
                <a:gd name="T8" fmla="*/ 44 w 52"/>
                <a:gd name="T9" fmla="*/ 30 h 49"/>
                <a:gd name="T10" fmla="*/ 43 w 52"/>
                <a:gd name="T11" fmla="*/ 27 h 49"/>
                <a:gd name="T12" fmla="*/ 43 w 52"/>
                <a:gd name="T13" fmla="*/ 24 h 49"/>
                <a:gd name="T14" fmla="*/ 43 w 52"/>
                <a:gd name="T15" fmla="*/ 19 h 49"/>
                <a:gd name="T16" fmla="*/ 42 w 52"/>
                <a:gd name="T17" fmla="*/ 17 h 49"/>
                <a:gd name="T18" fmla="*/ 40 w 52"/>
                <a:gd name="T19" fmla="*/ 15 h 49"/>
                <a:gd name="T20" fmla="*/ 37 w 52"/>
                <a:gd name="T21" fmla="*/ 13 h 49"/>
                <a:gd name="T22" fmla="*/ 34 w 52"/>
                <a:gd name="T23" fmla="*/ 12 h 49"/>
                <a:gd name="T24" fmla="*/ 31 w 52"/>
                <a:gd name="T25" fmla="*/ 11 h 49"/>
                <a:gd name="T26" fmla="*/ 28 w 52"/>
                <a:gd name="T27" fmla="*/ 11 h 49"/>
                <a:gd name="T28" fmla="*/ 26 w 52"/>
                <a:gd name="T29" fmla="*/ 12 h 49"/>
                <a:gd name="T30" fmla="*/ 24 w 52"/>
                <a:gd name="T31" fmla="*/ 13 h 49"/>
                <a:gd name="T32" fmla="*/ 23 w 52"/>
                <a:gd name="T33" fmla="*/ 14 h 49"/>
                <a:gd name="T34" fmla="*/ 19 w 52"/>
                <a:gd name="T35" fmla="*/ 15 h 49"/>
                <a:gd name="T36" fmla="*/ 17 w 52"/>
                <a:gd name="T37" fmla="*/ 14 h 49"/>
                <a:gd name="T38" fmla="*/ 14 w 52"/>
                <a:gd name="T39" fmla="*/ 12 h 49"/>
                <a:gd name="T40" fmla="*/ 11 w 52"/>
                <a:gd name="T41" fmla="*/ 11 h 49"/>
                <a:gd name="T42" fmla="*/ 12 w 52"/>
                <a:gd name="T43" fmla="*/ 7 h 49"/>
                <a:gd name="T44" fmla="*/ 14 w 52"/>
                <a:gd name="T45" fmla="*/ 5 h 49"/>
                <a:gd name="T46" fmla="*/ 11 w 52"/>
                <a:gd name="T47" fmla="*/ 3 h 49"/>
                <a:gd name="T48" fmla="*/ 8 w 52"/>
                <a:gd name="T49" fmla="*/ 1 h 49"/>
                <a:gd name="T50" fmla="*/ 4 w 52"/>
                <a:gd name="T51" fmla="*/ 1 h 49"/>
                <a:gd name="T52" fmla="*/ 0 w 52"/>
                <a:gd name="T53" fmla="*/ 0 h 49"/>
                <a:gd name="T54" fmla="*/ 0 w 52"/>
                <a:gd name="T55" fmla="*/ 4 h 49"/>
                <a:gd name="T56" fmla="*/ 0 w 52"/>
                <a:gd name="T57" fmla="*/ 7 h 49"/>
                <a:gd name="T58" fmla="*/ 0 w 52"/>
                <a:gd name="T59" fmla="*/ 10 h 49"/>
                <a:gd name="T60" fmla="*/ 1 w 52"/>
                <a:gd name="T61" fmla="*/ 12 h 49"/>
                <a:gd name="T62" fmla="*/ 2 w 52"/>
                <a:gd name="T63" fmla="*/ 14 h 49"/>
                <a:gd name="T64" fmla="*/ 3 w 52"/>
                <a:gd name="T65" fmla="*/ 16 h 49"/>
                <a:gd name="T66" fmla="*/ 5 w 52"/>
                <a:gd name="T67" fmla="*/ 17 h 49"/>
                <a:gd name="T68" fmla="*/ 6 w 52"/>
                <a:gd name="T69" fmla="*/ 20 h 49"/>
                <a:gd name="T70" fmla="*/ 5 w 52"/>
                <a:gd name="T71" fmla="*/ 23 h 49"/>
                <a:gd name="T72" fmla="*/ 7 w 52"/>
                <a:gd name="T73" fmla="*/ 25 h 49"/>
                <a:gd name="T74" fmla="*/ 8 w 52"/>
                <a:gd name="T75" fmla="*/ 27 h 49"/>
                <a:gd name="T76" fmla="*/ 10 w 52"/>
                <a:gd name="T77" fmla="*/ 28 h 49"/>
                <a:gd name="T78" fmla="*/ 12 w 52"/>
                <a:gd name="T79" fmla="*/ 31 h 49"/>
                <a:gd name="T80" fmla="*/ 13 w 52"/>
                <a:gd name="T81" fmla="*/ 33 h 49"/>
                <a:gd name="T82" fmla="*/ 14 w 52"/>
                <a:gd name="T83" fmla="*/ 35 h 49"/>
                <a:gd name="T84" fmla="*/ 16 w 52"/>
                <a:gd name="T85" fmla="*/ 34 h 49"/>
                <a:gd name="T86" fmla="*/ 17 w 52"/>
                <a:gd name="T87" fmla="*/ 34 h 49"/>
                <a:gd name="T88" fmla="*/ 19 w 52"/>
                <a:gd name="T89" fmla="*/ 36 h 49"/>
                <a:gd name="T90" fmla="*/ 20 w 52"/>
                <a:gd name="T91" fmla="*/ 38 h 49"/>
                <a:gd name="T92" fmla="*/ 23 w 52"/>
                <a:gd name="T93" fmla="*/ 42 h 49"/>
                <a:gd name="T94" fmla="*/ 26 w 52"/>
                <a:gd name="T95" fmla="*/ 43 h 49"/>
                <a:gd name="T96" fmla="*/ 28 w 52"/>
                <a:gd name="T97" fmla="*/ 44 h 49"/>
                <a:gd name="T98" fmla="*/ 30 w 52"/>
                <a:gd name="T99" fmla="*/ 44 h 49"/>
                <a:gd name="T100" fmla="*/ 32 w 52"/>
                <a:gd name="T101" fmla="*/ 43 h 49"/>
                <a:gd name="T102" fmla="*/ 35 w 52"/>
                <a:gd name="T103" fmla="*/ 43 h 49"/>
                <a:gd name="T104" fmla="*/ 37 w 52"/>
                <a:gd name="T105" fmla="*/ 46 h 49"/>
                <a:gd name="T106" fmla="*/ 38 w 52"/>
                <a:gd name="T107" fmla="*/ 47 h 49"/>
                <a:gd name="T108" fmla="*/ 41 w 52"/>
                <a:gd name="T109" fmla="*/ 48 h 49"/>
                <a:gd name="T110" fmla="*/ 46 w 52"/>
                <a:gd name="T111" fmla="*/ 48 h 49"/>
                <a:gd name="T112" fmla="*/ 49 w 52"/>
                <a:gd name="T113" fmla="*/ 49 h 49"/>
                <a:gd name="T114" fmla="*/ 49 w 52"/>
                <a:gd name="T115" fmla="*/ 46 h 49"/>
                <a:gd name="T116" fmla="*/ 52 w 52"/>
                <a:gd name="T117" fmla="*/ 4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2" h="49">
                  <a:moveTo>
                    <a:pt x="51" y="41"/>
                  </a:moveTo>
                  <a:cubicBezTo>
                    <a:pt x="51" y="41"/>
                    <a:pt x="51" y="40"/>
                    <a:pt x="51" y="40"/>
                  </a:cubicBezTo>
                  <a:cubicBezTo>
                    <a:pt x="50" y="39"/>
                    <a:pt x="50" y="39"/>
                    <a:pt x="49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8" y="39"/>
                    <a:pt x="48" y="38"/>
                    <a:pt x="47" y="38"/>
                  </a:cubicBezTo>
                  <a:cubicBezTo>
                    <a:pt x="47" y="38"/>
                    <a:pt x="47" y="38"/>
                    <a:pt x="46" y="37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5"/>
                    <a:pt x="45" y="35"/>
                    <a:pt x="45" y="35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2"/>
                    <a:pt x="46" y="32"/>
                    <a:pt x="46" y="31"/>
                  </a:cubicBezTo>
                  <a:cubicBezTo>
                    <a:pt x="46" y="31"/>
                    <a:pt x="46" y="31"/>
                    <a:pt x="46" y="30"/>
                  </a:cubicBezTo>
                  <a:cubicBezTo>
                    <a:pt x="46" y="30"/>
                    <a:pt x="45" y="30"/>
                    <a:pt x="45" y="30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30"/>
                    <a:pt x="44" y="30"/>
                    <a:pt x="43" y="29"/>
                  </a:cubicBezTo>
                  <a:cubicBezTo>
                    <a:pt x="43" y="29"/>
                    <a:pt x="44" y="29"/>
                    <a:pt x="44" y="28"/>
                  </a:cubicBezTo>
                  <a:cubicBezTo>
                    <a:pt x="44" y="28"/>
                    <a:pt x="43" y="27"/>
                    <a:pt x="43" y="27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3"/>
                    <a:pt x="43" y="23"/>
                    <a:pt x="43" y="22"/>
                  </a:cubicBezTo>
                  <a:cubicBezTo>
                    <a:pt x="43" y="21"/>
                    <a:pt x="43" y="21"/>
                    <a:pt x="43" y="20"/>
                  </a:cubicBezTo>
                  <a:cubicBezTo>
                    <a:pt x="43" y="20"/>
                    <a:pt x="43" y="19"/>
                    <a:pt x="43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2" y="16"/>
                    <a:pt x="42" y="16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5"/>
                    <a:pt x="39" y="14"/>
                    <a:pt x="39" y="14"/>
                  </a:cubicBezTo>
                  <a:cubicBezTo>
                    <a:pt x="39" y="14"/>
                    <a:pt x="38" y="14"/>
                    <a:pt x="38" y="14"/>
                  </a:cubicBezTo>
                  <a:cubicBezTo>
                    <a:pt x="37" y="14"/>
                    <a:pt x="37" y="13"/>
                    <a:pt x="37" y="13"/>
                  </a:cubicBezTo>
                  <a:cubicBezTo>
                    <a:pt x="37" y="13"/>
                    <a:pt x="37" y="13"/>
                    <a:pt x="36" y="12"/>
                  </a:cubicBezTo>
                  <a:cubicBezTo>
                    <a:pt x="36" y="12"/>
                    <a:pt x="36" y="12"/>
                    <a:pt x="35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3" y="12"/>
                    <a:pt x="33" y="12"/>
                  </a:cubicBezTo>
                  <a:cubicBezTo>
                    <a:pt x="33" y="12"/>
                    <a:pt x="32" y="12"/>
                    <a:pt x="32" y="11"/>
                  </a:cubicBezTo>
                  <a:cubicBezTo>
                    <a:pt x="32" y="11"/>
                    <a:pt x="31" y="11"/>
                    <a:pt x="31" y="11"/>
                  </a:cubicBezTo>
                  <a:cubicBezTo>
                    <a:pt x="30" y="11"/>
                    <a:pt x="30" y="10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3"/>
                    <a:pt x="25" y="13"/>
                    <a:pt x="25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4"/>
                    <a:pt x="24" y="14"/>
                  </a:cubicBezTo>
                  <a:cubicBezTo>
                    <a:pt x="24" y="14"/>
                    <a:pt x="24" y="14"/>
                    <a:pt x="24" y="15"/>
                  </a:cubicBezTo>
                  <a:cubicBezTo>
                    <a:pt x="23" y="15"/>
                    <a:pt x="23" y="14"/>
                    <a:pt x="23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4"/>
                    <a:pt x="21" y="15"/>
                    <a:pt x="20" y="15"/>
                  </a:cubicBezTo>
                  <a:cubicBezTo>
                    <a:pt x="20" y="15"/>
                    <a:pt x="20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7" y="15"/>
                    <a:pt x="17" y="15"/>
                    <a:pt x="17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3"/>
                    <a:pt x="14" y="13"/>
                    <a:pt x="14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2" y="12"/>
                    <a:pt x="12" y="11"/>
                    <a:pt x="11" y="11"/>
                  </a:cubicBezTo>
                  <a:cubicBezTo>
                    <a:pt x="11" y="10"/>
                    <a:pt x="11" y="10"/>
                    <a:pt x="11" y="9"/>
                  </a:cubicBezTo>
                  <a:cubicBezTo>
                    <a:pt x="11" y="9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5"/>
                    <a:pt x="13" y="5"/>
                  </a:cubicBezTo>
                  <a:cubicBezTo>
                    <a:pt x="13" y="5"/>
                    <a:pt x="14" y="6"/>
                    <a:pt x="14" y="5"/>
                  </a:cubicBezTo>
                  <a:cubicBezTo>
                    <a:pt x="14" y="5"/>
                    <a:pt x="14" y="5"/>
                    <a:pt x="13" y="4"/>
                  </a:cubicBezTo>
                  <a:cubicBezTo>
                    <a:pt x="13" y="4"/>
                    <a:pt x="12" y="4"/>
                    <a:pt x="12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8" y="2"/>
                    <a:pt x="8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1" y="6"/>
                    <a:pt x="1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0" y="11"/>
                  </a:cubicBezTo>
                  <a:cubicBezTo>
                    <a:pt x="0" y="11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3" y="14"/>
                    <a:pt x="3" y="15"/>
                  </a:cubicBezTo>
                  <a:cubicBezTo>
                    <a:pt x="3" y="15"/>
                    <a:pt x="3" y="15"/>
                    <a:pt x="3" y="16"/>
                  </a:cubicBezTo>
                  <a:cubicBezTo>
                    <a:pt x="3" y="16"/>
                    <a:pt x="4" y="16"/>
                    <a:pt x="4" y="16"/>
                  </a:cubicBezTo>
                  <a:cubicBezTo>
                    <a:pt x="4" y="16"/>
                    <a:pt x="4" y="16"/>
                    <a:pt x="4" y="17"/>
                  </a:cubicBezTo>
                  <a:cubicBezTo>
                    <a:pt x="4" y="17"/>
                    <a:pt x="5" y="17"/>
                    <a:pt x="5" y="17"/>
                  </a:cubicBezTo>
                  <a:cubicBezTo>
                    <a:pt x="5" y="17"/>
                    <a:pt x="6" y="17"/>
                    <a:pt x="6" y="17"/>
                  </a:cubicBezTo>
                  <a:cubicBezTo>
                    <a:pt x="6" y="18"/>
                    <a:pt x="6" y="18"/>
                    <a:pt x="6" y="19"/>
                  </a:cubicBezTo>
                  <a:cubicBezTo>
                    <a:pt x="6" y="19"/>
                    <a:pt x="6" y="19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5" y="21"/>
                    <a:pt x="5" y="22"/>
                    <a:pt x="5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6"/>
                  </a:cubicBezTo>
                  <a:cubicBezTo>
                    <a:pt x="7" y="26"/>
                    <a:pt x="7" y="26"/>
                    <a:pt x="8" y="26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8"/>
                  </a:cubicBezTo>
                  <a:cubicBezTo>
                    <a:pt x="11" y="28"/>
                    <a:pt x="11" y="28"/>
                    <a:pt x="11" y="29"/>
                  </a:cubicBezTo>
                  <a:cubicBezTo>
                    <a:pt x="12" y="30"/>
                    <a:pt x="11" y="30"/>
                    <a:pt x="11" y="30"/>
                  </a:cubicBezTo>
                  <a:cubicBezTo>
                    <a:pt x="12" y="31"/>
                    <a:pt x="11" y="31"/>
                    <a:pt x="12" y="31"/>
                  </a:cubicBezTo>
                  <a:cubicBezTo>
                    <a:pt x="12" y="31"/>
                    <a:pt x="12" y="31"/>
                    <a:pt x="12" y="32"/>
                  </a:cubicBezTo>
                  <a:cubicBezTo>
                    <a:pt x="12" y="32"/>
                    <a:pt x="12" y="32"/>
                    <a:pt x="12" y="33"/>
                  </a:cubicBezTo>
                  <a:cubicBezTo>
                    <a:pt x="12" y="33"/>
                    <a:pt x="13" y="33"/>
                    <a:pt x="13" y="33"/>
                  </a:cubicBezTo>
                  <a:cubicBezTo>
                    <a:pt x="13" y="34"/>
                    <a:pt x="13" y="34"/>
                    <a:pt x="14" y="34"/>
                  </a:cubicBezTo>
                  <a:cubicBezTo>
                    <a:pt x="14" y="34"/>
                    <a:pt x="14" y="34"/>
                    <a:pt x="14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5"/>
                    <a:pt x="15" y="35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5" y="34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4"/>
                    <a:pt x="16" y="34"/>
                    <a:pt x="16" y="35"/>
                  </a:cubicBezTo>
                  <a:cubicBezTo>
                    <a:pt x="17" y="35"/>
                    <a:pt x="17" y="34"/>
                    <a:pt x="17" y="34"/>
                  </a:cubicBezTo>
                  <a:cubicBezTo>
                    <a:pt x="17" y="34"/>
                    <a:pt x="17" y="34"/>
                    <a:pt x="18" y="34"/>
                  </a:cubicBezTo>
                  <a:cubicBezTo>
                    <a:pt x="18" y="34"/>
                    <a:pt x="18" y="35"/>
                    <a:pt x="18" y="35"/>
                  </a:cubicBezTo>
                  <a:cubicBezTo>
                    <a:pt x="18" y="35"/>
                    <a:pt x="19" y="35"/>
                    <a:pt x="19" y="36"/>
                  </a:cubicBezTo>
                  <a:cubicBezTo>
                    <a:pt x="19" y="36"/>
                    <a:pt x="19" y="36"/>
                    <a:pt x="19" y="37"/>
                  </a:cubicBezTo>
                  <a:cubicBezTo>
                    <a:pt x="20" y="37"/>
                    <a:pt x="20" y="37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40"/>
                    <a:pt x="21" y="41"/>
                    <a:pt x="22" y="41"/>
                  </a:cubicBezTo>
                  <a:cubicBezTo>
                    <a:pt x="22" y="42"/>
                    <a:pt x="23" y="42"/>
                    <a:pt x="23" y="42"/>
                  </a:cubicBezTo>
                  <a:cubicBezTo>
                    <a:pt x="23" y="41"/>
                    <a:pt x="23" y="41"/>
                    <a:pt x="24" y="41"/>
                  </a:cubicBezTo>
                  <a:cubicBezTo>
                    <a:pt x="24" y="41"/>
                    <a:pt x="24" y="42"/>
                    <a:pt x="25" y="42"/>
                  </a:cubicBezTo>
                  <a:cubicBezTo>
                    <a:pt x="25" y="42"/>
                    <a:pt x="25" y="42"/>
                    <a:pt x="26" y="43"/>
                  </a:cubicBezTo>
                  <a:cubicBezTo>
                    <a:pt x="26" y="43"/>
                    <a:pt x="26" y="43"/>
                    <a:pt x="27" y="43"/>
                  </a:cubicBezTo>
                  <a:cubicBezTo>
                    <a:pt x="27" y="43"/>
                    <a:pt x="27" y="43"/>
                    <a:pt x="27" y="44"/>
                  </a:cubicBezTo>
                  <a:cubicBezTo>
                    <a:pt x="27" y="44"/>
                    <a:pt x="28" y="44"/>
                    <a:pt x="28" y="44"/>
                  </a:cubicBezTo>
                  <a:cubicBezTo>
                    <a:pt x="28" y="44"/>
                    <a:pt x="29" y="44"/>
                    <a:pt x="29" y="44"/>
                  </a:cubicBezTo>
                  <a:cubicBezTo>
                    <a:pt x="29" y="44"/>
                    <a:pt x="29" y="45"/>
                    <a:pt x="30" y="45"/>
                  </a:cubicBezTo>
                  <a:cubicBezTo>
                    <a:pt x="30" y="45"/>
                    <a:pt x="30" y="44"/>
                    <a:pt x="30" y="44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2" y="44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4" y="42"/>
                    <a:pt x="34" y="43"/>
                    <a:pt x="34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6" y="43"/>
                    <a:pt x="36" y="43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7" y="45"/>
                    <a:pt x="36" y="45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7"/>
                    <a:pt x="37" y="47"/>
                    <a:pt x="38" y="47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8"/>
                    <a:pt x="39" y="47"/>
                    <a:pt x="39" y="47"/>
                  </a:cubicBezTo>
                  <a:cubicBezTo>
                    <a:pt x="39" y="47"/>
                    <a:pt x="40" y="47"/>
                    <a:pt x="40" y="47"/>
                  </a:cubicBezTo>
                  <a:cubicBezTo>
                    <a:pt x="40" y="47"/>
                    <a:pt x="41" y="48"/>
                    <a:pt x="41" y="48"/>
                  </a:cubicBezTo>
                  <a:cubicBezTo>
                    <a:pt x="42" y="48"/>
                    <a:pt x="42" y="48"/>
                    <a:pt x="43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5" y="48"/>
                    <a:pt x="45" y="48"/>
                    <a:pt x="46" y="48"/>
                  </a:cubicBezTo>
                  <a:cubicBezTo>
                    <a:pt x="46" y="49"/>
                    <a:pt x="46" y="49"/>
                    <a:pt x="47" y="4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48"/>
                    <a:pt x="48" y="48"/>
                    <a:pt x="48" y="47"/>
                  </a:cubicBezTo>
                  <a:cubicBezTo>
                    <a:pt x="48" y="46"/>
                    <a:pt x="48" y="46"/>
                    <a:pt x="49" y="46"/>
                  </a:cubicBezTo>
                  <a:cubicBezTo>
                    <a:pt x="49" y="45"/>
                    <a:pt x="49" y="45"/>
                    <a:pt x="50" y="44"/>
                  </a:cubicBezTo>
                  <a:cubicBezTo>
                    <a:pt x="50" y="44"/>
                    <a:pt x="50" y="44"/>
                    <a:pt x="51" y="44"/>
                  </a:cubicBezTo>
                  <a:cubicBezTo>
                    <a:pt x="51" y="44"/>
                    <a:pt x="51" y="44"/>
                    <a:pt x="52" y="43"/>
                  </a:cubicBezTo>
                  <a:cubicBezTo>
                    <a:pt x="52" y="43"/>
                    <a:pt x="51" y="43"/>
                    <a:pt x="51" y="42"/>
                  </a:cubicBezTo>
                  <a:cubicBezTo>
                    <a:pt x="51" y="42"/>
                    <a:pt x="51" y="42"/>
                    <a:pt x="51" y="4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93" name="Freeform 80">
              <a:extLst>
                <a:ext uri="{FF2B5EF4-FFF2-40B4-BE49-F238E27FC236}">
                  <a16:creationId xmlns:a16="http://schemas.microsoft.com/office/drawing/2014/main" id="{FA812E2E-E71C-82CA-0D6C-E3234F371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1475" y="26560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94" name="Freeform 81">
              <a:extLst>
                <a:ext uri="{FF2B5EF4-FFF2-40B4-BE49-F238E27FC236}">
                  <a16:creationId xmlns:a16="http://schemas.microsoft.com/office/drawing/2014/main" id="{71E21E54-4B30-A1DA-E86E-CE74335F7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9361" y="4087281"/>
              <a:ext cx="1084072" cy="778273"/>
            </a:xfrm>
            <a:custGeom>
              <a:avLst/>
              <a:gdLst>
                <a:gd name="T0" fmla="*/ 8 w 101"/>
                <a:gd name="T1" fmla="*/ 69 h 82"/>
                <a:gd name="T2" fmla="*/ 13 w 101"/>
                <a:gd name="T3" fmla="*/ 67 h 82"/>
                <a:gd name="T4" fmla="*/ 22 w 101"/>
                <a:gd name="T5" fmla="*/ 66 h 82"/>
                <a:gd name="T6" fmla="*/ 28 w 101"/>
                <a:gd name="T7" fmla="*/ 62 h 82"/>
                <a:gd name="T8" fmla="*/ 36 w 101"/>
                <a:gd name="T9" fmla="*/ 61 h 82"/>
                <a:gd name="T10" fmla="*/ 43 w 101"/>
                <a:gd name="T11" fmla="*/ 60 h 82"/>
                <a:gd name="T12" fmla="*/ 46 w 101"/>
                <a:gd name="T13" fmla="*/ 62 h 82"/>
                <a:gd name="T14" fmla="*/ 49 w 101"/>
                <a:gd name="T15" fmla="*/ 66 h 82"/>
                <a:gd name="T16" fmla="*/ 50 w 101"/>
                <a:gd name="T17" fmla="*/ 70 h 82"/>
                <a:gd name="T18" fmla="*/ 54 w 101"/>
                <a:gd name="T19" fmla="*/ 66 h 82"/>
                <a:gd name="T20" fmla="*/ 56 w 101"/>
                <a:gd name="T21" fmla="*/ 66 h 82"/>
                <a:gd name="T22" fmla="*/ 53 w 101"/>
                <a:gd name="T23" fmla="*/ 70 h 82"/>
                <a:gd name="T24" fmla="*/ 55 w 101"/>
                <a:gd name="T25" fmla="*/ 69 h 82"/>
                <a:gd name="T26" fmla="*/ 54 w 101"/>
                <a:gd name="T27" fmla="*/ 72 h 82"/>
                <a:gd name="T28" fmla="*/ 55 w 101"/>
                <a:gd name="T29" fmla="*/ 77 h 82"/>
                <a:gd name="T30" fmla="*/ 60 w 101"/>
                <a:gd name="T31" fmla="*/ 80 h 82"/>
                <a:gd name="T32" fmla="*/ 66 w 101"/>
                <a:gd name="T33" fmla="*/ 79 h 82"/>
                <a:gd name="T34" fmla="*/ 70 w 101"/>
                <a:gd name="T35" fmla="*/ 81 h 82"/>
                <a:gd name="T36" fmla="*/ 78 w 101"/>
                <a:gd name="T37" fmla="*/ 79 h 82"/>
                <a:gd name="T38" fmla="*/ 84 w 101"/>
                <a:gd name="T39" fmla="*/ 72 h 82"/>
                <a:gd name="T40" fmla="*/ 91 w 101"/>
                <a:gd name="T41" fmla="*/ 65 h 82"/>
                <a:gd name="T42" fmla="*/ 96 w 101"/>
                <a:gd name="T43" fmla="*/ 59 h 82"/>
                <a:gd name="T44" fmla="*/ 101 w 101"/>
                <a:gd name="T45" fmla="*/ 50 h 82"/>
                <a:gd name="T46" fmla="*/ 101 w 101"/>
                <a:gd name="T47" fmla="*/ 41 h 82"/>
                <a:gd name="T48" fmla="*/ 97 w 101"/>
                <a:gd name="T49" fmla="*/ 34 h 82"/>
                <a:gd name="T50" fmla="*/ 95 w 101"/>
                <a:gd name="T51" fmla="*/ 27 h 82"/>
                <a:gd name="T52" fmla="*/ 90 w 101"/>
                <a:gd name="T53" fmla="*/ 23 h 82"/>
                <a:gd name="T54" fmla="*/ 90 w 101"/>
                <a:gd name="T55" fmla="*/ 14 h 82"/>
                <a:gd name="T56" fmla="*/ 87 w 101"/>
                <a:gd name="T57" fmla="*/ 11 h 82"/>
                <a:gd name="T58" fmla="*/ 86 w 101"/>
                <a:gd name="T59" fmla="*/ 4 h 82"/>
                <a:gd name="T60" fmla="*/ 82 w 101"/>
                <a:gd name="T61" fmla="*/ 4 h 82"/>
                <a:gd name="T62" fmla="*/ 81 w 101"/>
                <a:gd name="T63" fmla="*/ 11 h 82"/>
                <a:gd name="T64" fmla="*/ 76 w 101"/>
                <a:gd name="T65" fmla="*/ 20 h 82"/>
                <a:gd name="T66" fmla="*/ 69 w 101"/>
                <a:gd name="T67" fmla="*/ 15 h 82"/>
                <a:gd name="T68" fmla="*/ 66 w 101"/>
                <a:gd name="T69" fmla="*/ 11 h 82"/>
                <a:gd name="T70" fmla="*/ 69 w 101"/>
                <a:gd name="T71" fmla="*/ 7 h 82"/>
                <a:gd name="T72" fmla="*/ 67 w 101"/>
                <a:gd name="T73" fmla="*/ 3 h 82"/>
                <a:gd name="T74" fmla="*/ 60 w 101"/>
                <a:gd name="T75" fmla="*/ 3 h 82"/>
                <a:gd name="T76" fmla="*/ 58 w 101"/>
                <a:gd name="T77" fmla="*/ 3 h 82"/>
                <a:gd name="T78" fmla="*/ 54 w 101"/>
                <a:gd name="T79" fmla="*/ 6 h 82"/>
                <a:gd name="T80" fmla="*/ 50 w 101"/>
                <a:gd name="T81" fmla="*/ 10 h 82"/>
                <a:gd name="T82" fmla="*/ 47 w 101"/>
                <a:gd name="T83" fmla="*/ 13 h 82"/>
                <a:gd name="T84" fmla="*/ 43 w 101"/>
                <a:gd name="T85" fmla="*/ 9 h 82"/>
                <a:gd name="T86" fmla="*/ 39 w 101"/>
                <a:gd name="T87" fmla="*/ 13 h 82"/>
                <a:gd name="T88" fmla="*/ 35 w 101"/>
                <a:gd name="T89" fmla="*/ 18 h 82"/>
                <a:gd name="T90" fmla="*/ 30 w 101"/>
                <a:gd name="T91" fmla="*/ 20 h 82"/>
                <a:gd name="T92" fmla="*/ 27 w 101"/>
                <a:gd name="T93" fmla="*/ 25 h 82"/>
                <a:gd name="T94" fmla="*/ 21 w 101"/>
                <a:gd name="T95" fmla="*/ 27 h 82"/>
                <a:gd name="T96" fmla="*/ 15 w 101"/>
                <a:gd name="T97" fmla="*/ 29 h 82"/>
                <a:gd name="T98" fmla="*/ 10 w 101"/>
                <a:gd name="T99" fmla="*/ 32 h 82"/>
                <a:gd name="T100" fmla="*/ 7 w 101"/>
                <a:gd name="T101" fmla="*/ 36 h 82"/>
                <a:gd name="T102" fmla="*/ 5 w 101"/>
                <a:gd name="T103" fmla="*/ 41 h 82"/>
                <a:gd name="T104" fmla="*/ 4 w 101"/>
                <a:gd name="T105" fmla="*/ 43 h 82"/>
                <a:gd name="T106" fmla="*/ 4 w 101"/>
                <a:gd name="T107" fmla="*/ 47 h 82"/>
                <a:gd name="T108" fmla="*/ 4 w 101"/>
                <a:gd name="T109" fmla="*/ 55 h 82"/>
                <a:gd name="T110" fmla="*/ 3 w 101"/>
                <a:gd name="T111" fmla="*/ 6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1" h="82">
                  <a:moveTo>
                    <a:pt x="1" y="69"/>
                  </a:moveTo>
                  <a:cubicBezTo>
                    <a:pt x="1" y="69"/>
                    <a:pt x="1" y="69"/>
                    <a:pt x="1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3" y="70"/>
                    <a:pt x="4" y="70"/>
                    <a:pt x="4" y="70"/>
                  </a:cubicBezTo>
                  <a:cubicBezTo>
                    <a:pt x="5" y="70"/>
                    <a:pt x="5" y="70"/>
                    <a:pt x="6" y="70"/>
                  </a:cubicBezTo>
                  <a:cubicBezTo>
                    <a:pt x="7" y="70"/>
                    <a:pt x="7" y="70"/>
                    <a:pt x="8" y="69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9" y="69"/>
                    <a:pt x="9" y="69"/>
                    <a:pt x="9" y="68"/>
                  </a:cubicBezTo>
                  <a:cubicBezTo>
                    <a:pt x="10" y="68"/>
                    <a:pt x="10" y="68"/>
                    <a:pt x="11" y="6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11" y="67"/>
                    <a:pt x="12" y="67"/>
                    <a:pt x="12" y="67"/>
                  </a:cubicBezTo>
                  <a:cubicBezTo>
                    <a:pt x="12" y="67"/>
                    <a:pt x="12" y="67"/>
                    <a:pt x="13" y="67"/>
                  </a:cubicBezTo>
                  <a:cubicBezTo>
                    <a:pt x="13" y="67"/>
                    <a:pt x="14" y="67"/>
                    <a:pt x="14" y="67"/>
                  </a:cubicBezTo>
                  <a:cubicBezTo>
                    <a:pt x="15" y="67"/>
                    <a:pt x="15" y="67"/>
                    <a:pt x="16" y="67"/>
                  </a:cubicBezTo>
                  <a:cubicBezTo>
                    <a:pt x="17" y="67"/>
                    <a:pt x="17" y="67"/>
                    <a:pt x="18" y="67"/>
                  </a:cubicBezTo>
                  <a:cubicBezTo>
                    <a:pt x="18" y="67"/>
                    <a:pt x="19" y="67"/>
                    <a:pt x="19" y="67"/>
                  </a:cubicBezTo>
                  <a:cubicBezTo>
                    <a:pt x="20" y="67"/>
                    <a:pt x="20" y="67"/>
                    <a:pt x="21" y="67"/>
                  </a:cubicBezTo>
                  <a:cubicBezTo>
                    <a:pt x="21" y="67"/>
                    <a:pt x="21" y="67"/>
                    <a:pt x="22" y="66"/>
                  </a:cubicBezTo>
                  <a:cubicBezTo>
                    <a:pt x="22" y="66"/>
                    <a:pt x="23" y="66"/>
                    <a:pt x="23" y="65"/>
                  </a:cubicBezTo>
                  <a:cubicBezTo>
                    <a:pt x="23" y="65"/>
                    <a:pt x="24" y="65"/>
                    <a:pt x="24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6" y="64"/>
                    <a:pt x="26" y="64"/>
                    <a:pt x="26" y="63"/>
                  </a:cubicBezTo>
                  <a:cubicBezTo>
                    <a:pt x="26" y="63"/>
                    <a:pt x="27" y="63"/>
                    <a:pt x="27" y="63"/>
                  </a:cubicBezTo>
                  <a:cubicBezTo>
                    <a:pt x="28" y="63"/>
                    <a:pt x="28" y="63"/>
                    <a:pt x="28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30" y="62"/>
                    <a:pt x="30" y="62"/>
                    <a:pt x="31" y="62"/>
                  </a:cubicBezTo>
                  <a:cubicBezTo>
                    <a:pt x="31" y="62"/>
                    <a:pt x="31" y="63"/>
                    <a:pt x="32" y="63"/>
                  </a:cubicBezTo>
                  <a:cubicBezTo>
                    <a:pt x="32" y="63"/>
                    <a:pt x="32" y="63"/>
                    <a:pt x="33" y="63"/>
                  </a:cubicBezTo>
                  <a:cubicBezTo>
                    <a:pt x="34" y="63"/>
                    <a:pt x="34" y="62"/>
                    <a:pt x="35" y="62"/>
                  </a:cubicBezTo>
                  <a:cubicBezTo>
                    <a:pt x="35" y="62"/>
                    <a:pt x="35" y="62"/>
                    <a:pt x="36" y="61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6" y="61"/>
                    <a:pt x="37" y="61"/>
                    <a:pt x="37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9" y="61"/>
                    <a:pt x="39" y="61"/>
                    <a:pt x="40" y="61"/>
                  </a:cubicBezTo>
                  <a:cubicBezTo>
                    <a:pt x="40" y="61"/>
                    <a:pt x="41" y="61"/>
                    <a:pt x="41" y="61"/>
                  </a:cubicBezTo>
                  <a:cubicBezTo>
                    <a:pt x="42" y="61"/>
                    <a:pt x="42" y="60"/>
                    <a:pt x="43" y="60"/>
                  </a:cubicBezTo>
                  <a:cubicBezTo>
                    <a:pt x="43" y="60"/>
                    <a:pt x="43" y="61"/>
                    <a:pt x="44" y="61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44" y="62"/>
                    <a:pt x="44" y="62"/>
                    <a:pt x="44" y="62"/>
                  </a:cubicBezTo>
                  <a:cubicBezTo>
                    <a:pt x="44" y="62"/>
                    <a:pt x="44" y="62"/>
                    <a:pt x="45" y="62"/>
                  </a:cubicBezTo>
                  <a:cubicBezTo>
                    <a:pt x="45" y="62"/>
                    <a:pt x="45" y="62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7" y="62"/>
                    <a:pt x="48" y="62"/>
                    <a:pt x="48" y="62"/>
                  </a:cubicBezTo>
                  <a:cubicBezTo>
                    <a:pt x="48" y="63"/>
                    <a:pt x="48" y="63"/>
                    <a:pt x="48" y="63"/>
                  </a:cubicBezTo>
                  <a:cubicBezTo>
                    <a:pt x="49" y="64"/>
                    <a:pt x="49" y="64"/>
                    <a:pt x="49" y="64"/>
                  </a:cubicBezTo>
                  <a:cubicBezTo>
                    <a:pt x="49" y="64"/>
                    <a:pt x="49" y="64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7"/>
                    <a:pt x="49" y="67"/>
                    <a:pt x="49" y="67"/>
                  </a:cubicBezTo>
                  <a:cubicBezTo>
                    <a:pt x="49" y="67"/>
                    <a:pt x="49" y="67"/>
                    <a:pt x="49" y="68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49" y="69"/>
                    <a:pt x="49" y="69"/>
                    <a:pt x="49" y="69"/>
                  </a:cubicBezTo>
                  <a:cubicBezTo>
                    <a:pt x="49" y="70"/>
                    <a:pt x="49" y="70"/>
                    <a:pt x="49" y="70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50" y="69"/>
                    <a:pt x="51" y="69"/>
                    <a:pt x="51" y="69"/>
                  </a:cubicBezTo>
                  <a:cubicBezTo>
                    <a:pt x="51" y="69"/>
                    <a:pt x="51" y="69"/>
                    <a:pt x="52" y="68"/>
                  </a:cubicBezTo>
                  <a:cubicBezTo>
                    <a:pt x="52" y="68"/>
                    <a:pt x="51" y="68"/>
                    <a:pt x="52" y="68"/>
                  </a:cubicBezTo>
                  <a:cubicBezTo>
                    <a:pt x="52" y="67"/>
                    <a:pt x="52" y="67"/>
                    <a:pt x="52" y="67"/>
                  </a:cubicBezTo>
                  <a:cubicBezTo>
                    <a:pt x="53" y="67"/>
                    <a:pt x="53" y="67"/>
                    <a:pt x="53" y="67"/>
                  </a:cubicBezTo>
                  <a:cubicBezTo>
                    <a:pt x="54" y="67"/>
                    <a:pt x="54" y="67"/>
                    <a:pt x="54" y="66"/>
                  </a:cubicBezTo>
                  <a:cubicBezTo>
                    <a:pt x="54" y="66"/>
                    <a:pt x="55" y="66"/>
                    <a:pt x="55" y="66"/>
                  </a:cubicBezTo>
                  <a:cubicBezTo>
                    <a:pt x="55" y="66"/>
                    <a:pt x="55" y="65"/>
                    <a:pt x="55" y="65"/>
                  </a:cubicBezTo>
                  <a:cubicBezTo>
                    <a:pt x="55" y="65"/>
                    <a:pt x="56" y="65"/>
                    <a:pt x="56" y="65"/>
                  </a:cubicBezTo>
                  <a:cubicBezTo>
                    <a:pt x="57" y="65"/>
                    <a:pt x="57" y="64"/>
                    <a:pt x="57" y="65"/>
                  </a:cubicBezTo>
                  <a:cubicBezTo>
                    <a:pt x="57" y="65"/>
                    <a:pt x="57" y="65"/>
                    <a:pt x="56" y="65"/>
                  </a:cubicBezTo>
                  <a:cubicBezTo>
                    <a:pt x="56" y="66"/>
                    <a:pt x="57" y="66"/>
                    <a:pt x="56" y="66"/>
                  </a:cubicBezTo>
                  <a:cubicBezTo>
                    <a:pt x="56" y="66"/>
                    <a:pt x="56" y="67"/>
                    <a:pt x="56" y="67"/>
                  </a:cubicBezTo>
                  <a:cubicBezTo>
                    <a:pt x="56" y="67"/>
                    <a:pt x="55" y="67"/>
                    <a:pt x="55" y="67"/>
                  </a:cubicBezTo>
                  <a:cubicBezTo>
                    <a:pt x="55" y="68"/>
                    <a:pt x="55" y="68"/>
                    <a:pt x="54" y="68"/>
                  </a:cubicBezTo>
                  <a:cubicBezTo>
                    <a:pt x="54" y="68"/>
                    <a:pt x="54" y="68"/>
                    <a:pt x="54" y="69"/>
                  </a:cubicBezTo>
                  <a:cubicBezTo>
                    <a:pt x="54" y="69"/>
                    <a:pt x="54" y="69"/>
                    <a:pt x="54" y="69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53" y="70"/>
                    <a:pt x="52" y="70"/>
                    <a:pt x="52" y="70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52" y="71"/>
                    <a:pt x="52" y="71"/>
                    <a:pt x="53" y="71"/>
                  </a:cubicBezTo>
                  <a:cubicBezTo>
                    <a:pt x="53" y="71"/>
                    <a:pt x="53" y="71"/>
                    <a:pt x="54" y="71"/>
                  </a:cubicBezTo>
                  <a:cubicBezTo>
                    <a:pt x="54" y="71"/>
                    <a:pt x="54" y="71"/>
                    <a:pt x="54" y="70"/>
                  </a:cubicBezTo>
                  <a:cubicBezTo>
                    <a:pt x="55" y="70"/>
                    <a:pt x="55" y="70"/>
                    <a:pt x="55" y="69"/>
                  </a:cubicBezTo>
                  <a:cubicBezTo>
                    <a:pt x="55" y="69"/>
                    <a:pt x="55" y="69"/>
                    <a:pt x="56" y="69"/>
                  </a:cubicBezTo>
                  <a:cubicBezTo>
                    <a:pt x="56" y="69"/>
                    <a:pt x="56" y="69"/>
                    <a:pt x="56" y="70"/>
                  </a:cubicBezTo>
                  <a:cubicBezTo>
                    <a:pt x="56" y="70"/>
                    <a:pt x="56" y="70"/>
                    <a:pt x="56" y="71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5" y="72"/>
                    <a:pt x="54" y="72"/>
                    <a:pt x="54" y="72"/>
                  </a:cubicBezTo>
                  <a:cubicBezTo>
                    <a:pt x="55" y="73"/>
                    <a:pt x="55" y="72"/>
                    <a:pt x="56" y="72"/>
                  </a:cubicBezTo>
                  <a:cubicBezTo>
                    <a:pt x="56" y="72"/>
                    <a:pt x="56" y="72"/>
                    <a:pt x="56" y="73"/>
                  </a:cubicBezTo>
                  <a:cubicBezTo>
                    <a:pt x="56" y="73"/>
                    <a:pt x="56" y="74"/>
                    <a:pt x="56" y="74"/>
                  </a:cubicBezTo>
                  <a:cubicBezTo>
                    <a:pt x="56" y="75"/>
                    <a:pt x="56" y="75"/>
                    <a:pt x="55" y="75"/>
                  </a:cubicBezTo>
                  <a:cubicBezTo>
                    <a:pt x="55" y="75"/>
                    <a:pt x="55" y="75"/>
                    <a:pt x="55" y="76"/>
                  </a:cubicBezTo>
                  <a:cubicBezTo>
                    <a:pt x="55" y="76"/>
                    <a:pt x="55" y="76"/>
                    <a:pt x="55" y="77"/>
                  </a:cubicBezTo>
                  <a:cubicBezTo>
                    <a:pt x="55" y="77"/>
                    <a:pt x="56" y="77"/>
                    <a:pt x="56" y="78"/>
                  </a:cubicBezTo>
                  <a:cubicBezTo>
                    <a:pt x="56" y="78"/>
                    <a:pt x="56" y="79"/>
                    <a:pt x="56" y="79"/>
                  </a:cubicBezTo>
                  <a:cubicBezTo>
                    <a:pt x="56" y="79"/>
                    <a:pt x="57" y="79"/>
                    <a:pt x="57" y="80"/>
                  </a:cubicBezTo>
                  <a:cubicBezTo>
                    <a:pt x="57" y="80"/>
                    <a:pt x="58" y="80"/>
                    <a:pt x="58" y="80"/>
                  </a:cubicBezTo>
                  <a:cubicBezTo>
                    <a:pt x="58" y="80"/>
                    <a:pt x="59" y="80"/>
                    <a:pt x="59" y="80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60" y="81"/>
                    <a:pt x="61" y="81"/>
                    <a:pt x="61" y="81"/>
                  </a:cubicBezTo>
                  <a:cubicBezTo>
                    <a:pt x="61" y="81"/>
                    <a:pt x="62" y="82"/>
                    <a:pt x="62" y="81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3" y="80"/>
                    <a:pt x="63" y="80"/>
                    <a:pt x="64" y="80"/>
                  </a:cubicBezTo>
                  <a:cubicBezTo>
                    <a:pt x="64" y="80"/>
                    <a:pt x="65" y="80"/>
                    <a:pt x="65" y="80"/>
                  </a:cubicBezTo>
                  <a:cubicBezTo>
                    <a:pt x="65" y="80"/>
                    <a:pt x="65" y="80"/>
                    <a:pt x="66" y="79"/>
                  </a:cubicBezTo>
                  <a:cubicBezTo>
                    <a:pt x="66" y="79"/>
                    <a:pt x="66" y="79"/>
                    <a:pt x="67" y="79"/>
                  </a:cubicBezTo>
                  <a:cubicBezTo>
                    <a:pt x="67" y="79"/>
                    <a:pt x="67" y="80"/>
                    <a:pt x="67" y="80"/>
                  </a:cubicBezTo>
                  <a:cubicBezTo>
                    <a:pt x="67" y="80"/>
                    <a:pt x="67" y="81"/>
                    <a:pt x="67" y="81"/>
                  </a:cubicBezTo>
                  <a:cubicBezTo>
                    <a:pt x="67" y="81"/>
                    <a:pt x="67" y="81"/>
                    <a:pt x="68" y="82"/>
                  </a:cubicBezTo>
                  <a:cubicBezTo>
                    <a:pt x="68" y="82"/>
                    <a:pt x="68" y="82"/>
                    <a:pt x="69" y="82"/>
                  </a:cubicBezTo>
                  <a:cubicBezTo>
                    <a:pt x="69" y="82"/>
                    <a:pt x="70" y="81"/>
                    <a:pt x="70" y="81"/>
                  </a:cubicBezTo>
                  <a:cubicBezTo>
                    <a:pt x="70" y="81"/>
                    <a:pt x="71" y="81"/>
                    <a:pt x="71" y="80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73" y="80"/>
                    <a:pt x="72" y="79"/>
                    <a:pt x="73" y="79"/>
                  </a:cubicBezTo>
                  <a:cubicBezTo>
                    <a:pt x="73" y="79"/>
                    <a:pt x="74" y="79"/>
                    <a:pt x="74" y="79"/>
                  </a:cubicBezTo>
                  <a:cubicBezTo>
                    <a:pt x="75" y="78"/>
                    <a:pt x="75" y="78"/>
                    <a:pt x="76" y="78"/>
                  </a:cubicBezTo>
                  <a:cubicBezTo>
                    <a:pt x="77" y="78"/>
                    <a:pt x="77" y="79"/>
                    <a:pt x="78" y="79"/>
                  </a:cubicBezTo>
                  <a:cubicBezTo>
                    <a:pt x="78" y="79"/>
                    <a:pt x="78" y="79"/>
                    <a:pt x="79" y="78"/>
                  </a:cubicBezTo>
                  <a:cubicBezTo>
                    <a:pt x="79" y="78"/>
                    <a:pt x="79" y="78"/>
                    <a:pt x="79" y="77"/>
                  </a:cubicBezTo>
                  <a:cubicBezTo>
                    <a:pt x="80" y="77"/>
                    <a:pt x="80" y="76"/>
                    <a:pt x="81" y="75"/>
                  </a:cubicBezTo>
                  <a:cubicBezTo>
                    <a:pt x="81" y="74"/>
                    <a:pt x="82" y="74"/>
                    <a:pt x="82" y="74"/>
                  </a:cubicBezTo>
                  <a:cubicBezTo>
                    <a:pt x="83" y="74"/>
                    <a:pt x="83" y="73"/>
                    <a:pt x="83" y="73"/>
                  </a:cubicBezTo>
                  <a:cubicBezTo>
                    <a:pt x="83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5" y="71"/>
                    <a:pt x="85" y="71"/>
                    <a:pt x="85" y="70"/>
                  </a:cubicBezTo>
                  <a:cubicBezTo>
                    <a:pt x="86" y="70"/>
                    <a:pt x="86" y="69"/>
                    <a:pt x="87" y="69"/>
                  </a:cubicBezTo>
                  <a:cubicBezTo>
                    <a:pt x="87" y="68"/>
                    <a:pt x="87" y="68"/>
                    <a:pt x="88" y="67"/>
                  </a:cubicBezTo>
                  <a:cubicBezTo>
                    <a:pt x="89" y="66"/>
                    <a:pt x="89" y="66"/>
                    <a:pt x="89" y="65"/>
                  </a:cubicBezTo>
                  <a:cubicBezTo>
                    <a:pt x="90" y="65"/>
                    <a:pt x="90" y="65"/>
                    <a:pt x="91" y="65"/>
                  </a:cubicBezTo>
                  <a:cubicBezTo>
                    <a:pt x="91" y="64"/>
                    <a:pt x="91" y="64"/>
                    <a:pt x="92" y="64"/>
                  </a:cubicBezTo>
                  <a:cubicBezTo>
                    <a:pt x="92" y="63"/>
                    <a:pt x="92" y="63"/>
                    <a:pt x="93" y="63"/>
                  </a:cubicBezTo>
                  <a:cubicBezTo>
                    <a:pt x="93" y="62"/>
                    <a:pt x="93" y="62"/>
                    <a:pt x="94" y="62"/>
                  </a:cubicBezTo>
                  <a:cubicBezTo>
                    <a:pt x="94" y="62"/>
                    <a:pt x="94" y="62"/>
                    <a:pt x="94" y="61"/>
                  </a:cubicBezTo>
                  <a:cubicBezTo>
                    <a:pt x="94" y="61"/>
                    <a:pt x="95" y="61"/>
                    <a:pt x="95" y="60"/>
                  </a:cubicBezTo>
                  <a:cubicBezTo>
                    <a:pt x="96" y="60"/>
                    <a:pt x="96" y="59"/>
                    <a:pt x="96" y="59"/>
                  </a:cubicBezTo>
                  <a:cubicBezTo>
                    <a:pt x="97" y="58"/>
                    <a:pt x="97" y="58"/>
                    <a:pt x="98" y="57"/>
                  </a:cubicBezTo>
                  <a:cubicBezTo>
                    <a:pt x="98" y="57"/>
                    <a:pt x="98" y="56"/>
                    <a:pt x="98" y="56"/>
                  </a:cubicBezTo>
                  <a:cubicBezTo>
                    <a:pt x="99" y="55"/>
                    <a:pt x="98" y="55"/>
                    <a:pt x="99" y="54"/>
                  </a:cubicBezTo>
                  <a:cubicBezTo>
                    <a:pt x="99" y="54"/>
                    <a:pt x="100" y="54"/>
                    <a:pt x="100" y="53"/>
                  </a:cubicBezTo>
                  <a:cubicBezTo>
                    <a:pt x="100" y="53"/>
                    <a:pt x="100" y="52"/>
                    <a:pt x="101" y="52"/>
                  </a:cubicBezTo>
                  <a:cubicBezTo>
                    <a:pt x="101" y="51"/>
                    <a:pt x="101" y="51"/>
                    <a:pt x="101" y="50"/>
                  </a:cubicBezTo>
                  <a:cubicBezTo>
                    <a:pt x="101" y="49"/>
                    <a:pt x="101" y="49"/>
                    <a:pt x="101" y="48"/>
                  </a:cubicBezTo>
                  <a:cubicBezTo>
                    <a:pt x="101" y="48"/>
                    <a:pt x="101" y="47"/>
                    <a:pt x="101" y="47"/>
                  </a:cubicBezTo>
                  <a:cubicBezTo>
                    <a:pt x="101" y="46"/>
                    <a:pt x="101" y="46"/>
                    <a:pt x="101" y="45"/>
                  </a:cubicBezTo>
                  <a:cubicBezTo>
                    <a:pt x="101" y="45"/>
                    <a:pt x="101" y="44"/>
                    <a:pt x="101" y="43"/>
                  </a:cubicBezTo>
                  <a:cubicBezTo>
                    <a:pt x="101" y="42"/>
                    <a:pt x="101" y="42"/>
                    <a:pt x="101" y="41"/>
                  </a:cubicBezTo>
                  <a:cubicBezTo>
                    <a:pt x="101" y="41"/>
                    <a:pt x="101" y="41"/>
                    <a:pt x="101" y="41"/>
                  </a:cubicBezTo>
                  <a:cubicBezTo>
                    <a:pt x="101" y="41"/>
                    <a:pt x="101" y="41"/>
                    <a:pt x="101" y="40"/>
                  </a:cubicBezTo>
                  <a:cubicBezTo>
                    <a:pt x="100" y="40"/>
                    <a:pt x="100" y="39"/>
                    <a:pt x="100" y="39"/>
                  </a:cubicBezTo>
                  <a:cubicBezTo>
                    <a:pt x="99" y="38"/>
                    <a:pt x="98" y="38"/>
                    <a:pt x="98" y="37"/>
                  </a:cubicBezTo>
                  <a:cubicBezTo>
                    <a:pt x="98" y="37"/>
                    <a:pt x="98" y="36"/>
                    <a:pt x="98" y="36"/>
                  </a:cubicBezTo>
                  <a:cubicBezTo>
                    <a:pt x="99" y="35"/>
                    <a:pt x="99" y="35"/>
                    <a:pt x="98" y="34"/>
                  </a:cubicBezTo>
                  <a:cubicBezTo>
                    <a:pt x="98" y="34"/>
                    <a:pt x="98" y="34"/>
                    <a:pt x="97" y="34"/>
                  </a:cubicBezTo>
                  <a:cubicBezTo>
                    <a:pt x="97" y="34"/>
                    <a:pt x="97" y="34"/>
                    <a:pt x="96" y="34"/>
                  </a:cubicBezTo>
                  <a:cubicBezTo>
                    <a:pt x="96" y="33"/>
                    <a:pt x="96" y="33"/>
                    <a:pt x="96" y="32"/>
                  </a:cubicBezTo>
                  <a:cubicBezTo>
                    <a:pt x="96" y="32"/>
                    <a:pt x="96" y="31"/>
                    <a:pt x="96" y="31"/>
                  </a:cubicBezTo>
                  <a:cubicBezTo>
                    <a:pt x="95" y="30"/>
                    <a:pt x="95" y="30"/>
                    <a:pt x="95" y="30"/>
                  </a:cubicBezTo>
                  <a:cubicBezTo>
                    <a:pt x="95" y="29"/>
                    <a:pt x="95" y="29"/>
                    <a:pt x="95" y="28"/>
                  </a:cubicBezTo>
                  <a:cubicBezTo>
                    <a:pt x="95" y="28"/>
                    <a:pt x="95" y="28"/>
                    <a:pt x="95" y="27"/>
                  </a:cubicBezTo>
                  <a:cubicBezTo>
                    <a:pt x="95" y="27"/>
                    <a:pt x="94" y="27"/>
                    <a:pt x="94" y="27"/>
                  </a:cubicBezTo>
                  <a:cubicBezTo>
                    <a:pt x="94" y="27"/>
                    <a:pt x="93" y="27"/>
                    <a:pt x="93" y="26"/>
                  </a:cubicBezTo>
                  <a:cubicBezTo>
                    <a:pt x="93" y="26"/>
                    <a:pt x="93" y="26"/>
                    <a:pt x="93" y="25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1" y="25"/>
                    <a:pt x="91" y="25"/>
                    <a:pt x="91" y="24"/>
                  </a:cubicBezTo>
                  <a:cubicBezTo>
                    <a:pt x="90" y="24"/>
                    <a:pt x="90" y="24"/>
                    <a:pt x="90" y="23"/>
                  </a:cubicBezTo>
                  <a:cubicBezTo>
                    <a:pt x="90" y="23"/>
                    <a:pt x="90" y="22"/>
                    <a:pt x="90" y="21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90" y="20"/>
                    <a:pt x="90" y="20"/>
                    <a:pt x="90" y="19"/>
                  </a:cubicBezTo>
                  <a:cubicBezTo>
                    <a:pt x="90" y="19"/>
                    <a:pt x="90" y="19"/>
                    <a:pt x="90" y="18"/>
                  </a:cubicBezTo>
                  <a:cubicBezTo>
                    <a:pt x="90" y="18"/>
                    <a:pt x="90" y="17"/>
                    <a:pt x="90" y="17"/>
                  </a:cubicBezTo>
                  <a:cubicBezTo>
                    <a:pt x="90" y="16"/>
                    <a:pt x="90" y="15"/>
                    <a:pt x="90" y="14"/>
                  </a:cubicBezTo>
                  <a:cubicBezTo>
                    <a:pt x="90" y="13"/>
                    <a:pt x="90" y="13"/>
                    <a:pt x="90" y="12"/>
                  </a:cubicBezTo>
                  <a:cubicBezTo>
                    <a:pt x="89" y="12"/>
                    <a:pt x="89" y="12"/>
                    <a:pt x="89" y="11"/>
                  </a:cubicBezTo>
                  <a:cubicBezTo>
                    <a:pt x="89" y="11"/>
                    <a:pt x="89" y="11"/>
                    <a:pt x="89" y="11"/>
                  </a:cubicBezTo>
                  <a:cubicBezTo>
                    <a:pt x="89" y="10"/>
                    <a:pt x="89" y="10"/>
                    <a:pt x="88" y="10"/>
                  </a:cubicBezTo>
                  <a:cubicBezTo>
                    <a:pt x="88" y="10"/>
                    <a:pt x="88" y="10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6" y="11"/>
                    <a:pt x="86" y="11"/>
                  </a:cubicBezTo>
                  <a:cubicBezTo>
                    <a:pt x="86" y="11"/>
                    <a:pt x="86" y="11"/>
                    <a:pt x="86" y="11"/>
                  </a:cubicBezTo>
                  <a:cubicBezTo>
                    <a:pt x="86" y="10"/>
                    <a:pt x="86" y="10"/>
                    <a:pt x="86" y="9"/>
                  </a:cubicBezTo>
                  <a:cubicBezTo>
                    <a:pt x="86" y="9"/>
                    <a:pt x="86" y="8"/>
                    <a:pt x="86" y="7"/>
                  </a:cubicBezTo>
                  <a:cubicBezTo>
                    <a:pt x="86" y="7"/>
                    <a:pt x="86" y="6"/>
                    <a:pt x="86" y="5"/>
                  </a:cubicBezTo>
                  <a:cubicBezTo>
                    <a:pt x="86" y="5"/>
                    <a:pt x="86" y="4"/>
                    <a:pt x="86" y="4"/>
                  </a:cubicBezTo>
                  <a:cubicBezTo>
                    <a:pt x="86" y="3"/>
                    <a:pt x="85" y="3"/>
                    <a:pt x="85" y="3"/>
                  </a:cubicBezTo>
                  <a:cubicBezTo>
                    <a:pt x="85" y="2"/>
                    <a:pt x="86" y="1"/>
                    <a:pt x="85" y="1"/>
                  </a:cubicBezTo>
                  <a:cubicBezTo>
                    <a:pt x="85" y="0"/>
                    <a:pt x="84" y="0"/>
                    <a:pt x="84" y="0"/>
                  </a:cubicBezTo>
                  <a:cubicBezTo>
                    <a:pt x="83" y="1"/>
                    <a:pt x="83" y="1"/>
                    <a:pt x="83" y="2"/>
                  </a:cubicBezTo>
                  <a:cubicBezTo>
                    <a:pt x="83" y="2"/>
                    <a:pt x="83" y="2"/>
                    <a:pt x="83" y="3"/>
                  </a:cubicBezTo>
                  <a:cubicBezTo>
                    <a:pt x="83" y="3"/>
                    <a:pt x="82" y="4"/>
                    <a:pt x="82" y="4"/>
                  </a:cubicBezTo>
                  <a:cubicBezTo>
                    <a:pt x="82" y="5"/>
                    <a:pt x="82" y="5"/>
                    <a:pt x="82" y="6"/>
                  </a:cubicBezTo>
                  <a:cubicBezTo>
                    <a:pt x="82" y="7"/>
                    <a:pt x="82" y="7"/>
                    <a:pt x="82" y="8"/>
                  </a:cubicBezTo>
                  <a:cubicBezTo>
                    <a:pt x="81" y="9"/>
                    <a:pt x="81" y="9"/>
                    <a:pt x="81" y="9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10"/>
                    <a:pt x="81" y="10"/>
                    <a:pt x="81" y="11"/>
                  </a:cubicBezTo>
                  <a:cubicBezTo>
                    <a:pt x="81" y="11"/>
                    <a:pt x="81" y="11"/>
                    <a:pt x="81" y="11"/>
                  </a:cubicBezTo>
                  <a:cubicBezTo>
                    <a:pt x="80" y="12"/>
                    <a:pt x="80" y="12"/>
                    <a:pt x="80" y="13"/>
                  </a:cubicBezTo>
                  <a:cubicBezTo>
                    <a:pt x="80" y="14"/>
                    <a:pt x="80" y="14"/>
                    <a:pt x="79" y="15"/>
                  </a:cubicBezTo>
                  <a:cubicBezTo>
                    <a:pt x="79" y="16"/>
                    <a:pt x="79" y="16"/>
                    <a:pt x="79" y="17"/>
                  </a:cubicBezTo>
                  <a:cubicBezTo>
                    <a:pt x="79" y="17"/>
                    <a:pt x="79" y="18"/>
                    <a:pt x="79" y="19"/>
                  </a:cubicBezTo>
                  <a:cubicBezTo>
                    <a:pt x="78" y="19"/>
                    <a:pt x="78" y="19"/>
                    <a:pt x="77" y="20"/>
                  </a:cubicBezTo>
                  <a:cubicBezTo>
                    <a:pt x="77" y="20"/>
                    <a:pt x="76" y="20"/>
                    <a:pt x="76" y="20"/>
                  </a:cubicBezTo>
                  <a:cubicBezTo>
                    <a:pt x="75" y="20"/>
                    <a:pt x="75" y="20"/>
                    <a:pt x="74" y="20"/>
                  </a:cubicBezTo>
                  <a:cubicBezTo>
                    <a:pt x="74" y="20"/>
                    <a:pt x="74" y="19"/>
                    <a:pt x="73" y="19"/>
                  </a:cubicBezTo>
                  <a:cubicBezTo>
                    <a:pt x="73" y="18"/>
                    <a:pt x="72" y="18"/>
                    <a:pt x="72" y="18"/>
                  </a:cubicBezTo>
                  <a:cubicBezTo>
                    <a:pt x="71" y="17"/>
                    <a:pt x="71" y="17"/>
                    <a:pt x="70" y="16"/>
                  </a:cubicBezTo>
                  <a:cubicBezTo>
                    <a:pt x="70" y="16"/>
                    <a:pt x="70" y="16"/>
                    <a:pt x="69" y="16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8" y="15"/>
                    <a:pt x="68" y="15"/>
                    <a:pt x="67" y="15"/>
                  </a:cubicBezTo>
                  <a:cubicBezTo>
                    <a:pt x="67" y="14"/>
                    <a:pt x="67" y="14"/>
                    <a:pt x="67" y="13"/>
                  </a:cubicBezTo>
                  <a:cubicBezTo>
                    <a:pt x="66" y="13"/>
                    <a:pt x="66" y="13"/>
                    <a:pt x="66" y="13"/>
                  </a:cubicBezTo>
                  <a:cubicBezTo>
                    <a:pt x="65" y="13"/>
                    <a:pt x="65" y="12"/>
                    <a:pt x="65" y="12"/>
                  </a:cubicBezTo>
                  <a:cubicBezTo>
                    <a:pt x="65" y="12"/>
                    <a:pt x="66" y="11"/>
                    <a:pt x="66" y="11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1"/>
                    <a:pt x="67" y="10"/>
                    <a:pt x="67" y="10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67" y="8"/>
                    <a:pt x="67" y="8"/>
                    <a:pt x="67" y="8"/>
                  </a:cubicBezTo>
                  <a:cubicBezTo>
                    <a:pt x="67" y="7"/>
                    <a:pt x="67" y="7"/>
                    <a:pt x="68" y="7"/>
                  </a:cubicBezTo>
                  <a:cubicBezTo>
                    <a:pt x="68" y="7"/>
                    <a:pt x="69" y="8"/>
                    <a:pt x="69" y="7"/>
                  </a:cubicBezTo>
                  <a:cubicBezTo>
                    <a:pt x="69" y="7"/>
                    <a:pt x="69" y="6"/>
                    <a:pt x="69" y="6"/>
                  </a:cubicBezTo>
                  <a:cubicBezTo>
                    <a:pt x="69" y="6"/>
                    <a:pt x="70" y="5"/>
                    <a:pt x="70" y="5"/>
                  </a:cubicBezTo>
                  <a:cubicBezTo>
                    <a:pt x="70" y="5"/>
                    <a:pt x="70" y="4"/>
                    <a:pt x="69" y="4"/>
                  </a:cubicBezTo>
                  <a:cubicBezTo>
                    <a:pt x="69" y="4"/>
                    <a:pt x="69" y="4"/>
                    <a:pt x="68" y="4"/>
                  </a:cubicBezTo>
                  <a:cubicBezTo>
                    <a:pt x="68" y="4"/>
                    <a:pt x="68" y="4"/>
                    <a:pt x="67" y="4"/>
                  </a:cubicBezTo>
                  <a:cubicBezTo>
                    <a:pt x="67" y="4"/>
                    <a:pt x="67" y="3"/>
                    <a:pt x="67" y="3"/>
                  </a:cubicBezTo>
                  <a:cubicBezTo>
                    <a:pt x="67" y="3"/>
                    <a:pt x="67" y="3"/>
                    <a:pt x="66" y="3"/>
                  </a:cubicBezTo>
                  <a:cubicBezTo>
                    <a:pt x="66" y="4"/>
                    <a:pt x="66" y="4"/>
                    <a:pt x="65" y="4"/>
                  </a:cubicBezTo>
                  <a:cubicBezTo>
                    <a:pt x="65" y="4"/>
                    <a:pt x="65" y="4"/>
                    <a:pt x="64" y="4"/>
                  </a:cubicBezTo>
                  <a:cubicBezTo>
                    <a:pt x="64" y="4"/>
                    <a:pt x="63" y="4"/>
                    <a:pt x="63" y="4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1" y="3"/>
                    <a:pt x="61" y="3"/>
                    <a:pt x="60" y="3"/>
                  </a:cubicBezTo>
                  <a:cubicBezTo>
                    <a:pt x="60" y="3"/>
                    <a:pt x="60" y="2"/>
                    <a:pt x="60" y="2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8" y="2"/>
                    <a:pt x="58" y="1"/>
                    <a:pt x="57" y="2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7" y="3"/>
                    <a:pt x="57" y="3"/>
                    <a:pt x="58" y="3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9" y="3"/>
                    <a:pt x="58" y="4"/>
                    <a:pt x="58" y="4"/>
                  </a:cubicBezTo>
                  <a:cubicBezTo>
                    <a:pt x="58" y="5"/>
                    <a:pt x="58" y="4"/>
                    <a:pt x="57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6" y="5"/>
                    <a:pt x="56" y="4"/>
                    <a:pt x="56" y="4"/>
                  </a:cubicBezTo>
                  <a:cubicBezTo>
                    <a:pt x="55" y="4"/>
                    <a:pt x="55" y="5"/>
                    <a:pt x="55" y="5"/>
                  </a:cubicBezTo>
                  <a:cubicBezTo>
                    <a:pt x="54" y="5"/>
                    <a:pt x="54" y="5"/>
                    <a:pt x="54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2" y="6"/>
                    <a:pt x="52" y="7"/>
                  </a:cubicBezTo>
                  <a:cubicBezTo>
                    <a:pt x="52" y="7"/>
                    <a:pt x="53" y="8"/>
                    <a:pt x="52" y="8"/>
                  </a:cubicBezTo>
                  <a:cubicBezTo>
                    <a:pt x="52" y="9"/>
                    <a:pt x="52" y="8"/>
                    <a:pt x="51" y="9"/>
                  </a:cubicBezTo>
                  <a:cubicBezTo>
                    <a:pt x="51" y="9"/>
                    <a:pt x="51" y="9"/>
                    <a:pt x="51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1"/>
                    <a:pt x="50" y="1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2"/>
                    <a:pt x="51" y="12"/>
                    <a:pt x="51" y="12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49" y="13"/>
                    <a:pt x="49" y="12"/>
                    <a:pt x="48" y="12"/>
                  </a:cubicBezTo>
                  <a:cubicBezTo>
                    <a:pt x="47" y="12"/>
                    <a:pt x="47" y="13"/>
                    <a:pt x="47" y="13"/>
                  </a:cubicBezTo>
                  <a:cubicBezTo>
                    <a:pt x="47" y="13"/>
                    <a:pt x="47" y="12"/>
                    <a:pt x="47" y="12"/>
                  </a:cubicBezTo>
                  <a:cubicBezTo>
                    <a:pt x="46" y="12"/>
                    <a:pt x="46" y="12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5" y="10"/>
                  </a:cubicBezTo>
                  <a:cubicBezTo>
                    <a:pt x="45" y="10"/>
                    <a:pt x="45" y="10"/>
                    <a:pt x="44" y="9"/>
                  </a:cubicBezTo>
                  <a:cubicBezTo>
                    <a:pt x="44" y="9"/>
                    <a:pt x="44" y="9"/>
                    <a:pt x="43" y="9"/>
                  </a:cubicBezTo>
                  <a:cubicBezTo>
                    <a:pt x="43" y="9"/>
                    <a:pt x="43" y="9"/>
                    <a:pt x="42" y="10"/>
                  </a:cubicBezTo>
                  <a:cubicBezTo>
                    <a:pt x="42" y="10"/>
                    <a:pt x="42" y="10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1" y="11"/>
                    <a:pt x="41" y="11"/>
                    <a:pt x="40" y="11"/>
                  </a:cubicBezTo>
                  <a:cubicBezTo>
                    <a:pt x="40" y="11"/>
                    <a:pt x="40" y="12"/>
                    <a:pt x="39" y="12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8" y="14"/>
                    <a:pt x="38" y="13"/>
                    <a:pt x="37" y="14"/>
                  </a:cubicBezTo>
                  <a:cubicBezTo>
                    <a:pt x="37" y="14"/>
                    <a:pt x="37" y="14"/>
                    <a:pt x="37" y="15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6" y="16"/>
                    <a:pt x="36" y="16"/>
                    <a:pt x="36" y="17"/>
                  </a:cubicBezTo>
                  <a:cubicBezTo>
                    <a:pt x="35" y="17"/>
                    <a:pt x="34" y="16"/>
                    <a:pt x="34" y="17"/>
                  </a:cubicBezTo>
                  <a:cubicBezTo>
                    <a:pt x="34" y="17"/>
                    <a:pt x="34" y="17"/>
                    <a:pt x="35" y="18"/>
                  </a:cubicBezTo>
                  <a:cubicBezTo>
                    <a:pt x="35" y="18"/>
                    <a:pt x="34" y="19"/>
                    <a:pt x="33" y="19"/>
                  </a:cubicBezTo>
                  <a:cubicBezTo>
                    <a:pt x="33" y="19"/>
                    <a:pt x="33" y="19"/>
                    <a:pt x="33" y="18"/>
                  </a:cubicBezTo>
                  <a:cubicBezTo>
                    <a:pt x="33" y="18"/>
                    <a:pt x="33" y="17"/>
                    <a:pt x="33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1" y="18"/>
                    <a:pt x="31" y="18"/>
                    <a:pt x="31" y="19"/>
                  </a:cubicBezTo>
                  <a:cubicBezTo>
                    <a:pt x="31" y="19"/>
                    <a:pt x="31" y="19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0" y="21"/>
                    <a:pt x="30" y="21"/>
                  </a:cubicBezTo>
                  <a:cubicBezTo>
                    <a:pt x="30" y="21"/>
                    <a:pt x="30" y="22"/>
                    <a:pt x="30" y="22"/>
                  </a:cubicBezTo>
                  <a:cubicBezTo>
                    <a:pt x="30" y="22"/>
                    <a:pt x="29" y="22"/>
                    <a:pt x="29" y="23"/>
                  </a:cubicBezTo>
                  <a:cubicBezTo>
                    <a:pt x="29" y="23"/>
                    <a:pt x="28" y="23"/>
                    <a:pt x="28" y="24"/>
                  </a:cubicBezTo>
                  <a:cubicBezTo>
                    <a:pt x="28" y="24"/>
                    <a:pt x="27" y="24"/>
                    <a:pt x="27" y="25"/>
                  </a:cubicBezTo>
                  <a:cubicBezTo>
                    <a:pt x="27" y="25"/>
                    <a:pt x="27" y="25"/>
                    <a:pt x="27" y="26"/>
                  </a:cubicBezTo>
                  <a:cubicBezTo>
                    <a:pt x="27" y="26"/>
                    <a:pt x="26" y="26"/>
                    <a:pt x="26" y="27"/>
                  </a:cubicBezTo>
                  <a:cubicBezTo>
                    <a:pt x="26" y="27"/>
                    <a:pt x="26" y="27"/>
                    <a:pt x="25" y="27"/>
                  </a:cubicBezTo>
                  <a:cubicBezTo>
                    <a:pt x="25" y="27"/>
                    <a:pt x="25" y="27"/>
                    <a:pt x="24" y="27"/>
                  </a:cubicBezTo>
                  <a:cubicBezTo>
                    <a:pt x="23" y="28"/>
                    <a:pt x="23" y="27"/>
                    <a:pt x="22" y="27"/>
                  </a:cubicBezTo>
                  <a:cubicBezTo>
                    <a:pt x="22" y="27"/>
                    <a:pt x="21" y="27"/>
                    <a:pt x="21" y="27"/>
                  </a:cubicBezTo>
                  <a:cubicBezTo>
                    <a:pt x="21" y="28"/>
                    <a:pt x="21" y="28"/>
                    <a:pt x="20" y="28"/>
                  </a:cubicBezTo>
                  <a:cubicBezTo>
                    <a:pt x="20" y="29"/>
                    <a:pt x="20" y="28"/>
                    <a:pt x="19" y="28"/>
                  </a:cubicBezTo>
                  <a:cubicBezTo>
                    <a:pt x="19" y="28"/>
                    <a:pt x="18" y="28"/>
                    <a:pt x="18" y="29"/>
                  </a:cubicBezTo>
                  <a:cubicBezTo>
                    <a:pt x="18" y="29"/>
                    <a:pt x="18" y="29"/>
                    <a:pt x="17" y="29"/>
                  </a:cubicBezTo>
                  <a:cubicBezTo>
                    <a:pt x="17" y="30"/>
                    <a:pt x="17" y="29"/>
                    <a:pt x="16" y="30"/>
                  </a:cubicBezTo>
                  <a:cubicBezTo>
                    <a:pt x="16" y="30"/>
                    <a:pt x="16" y="29"/>
                    <a:pt x="15" y="29"/>
                  </a:cubicBezTo>
                  <a:cubicBezTo>
                    <a:pt x="15" y="30"/>
                    <a:pt x="14" y="30"/>
                    <a:pt x="14" y="30"/>
                  </a:cubicBezTo>
                  <a:cubicBezTo>
                    <a:pt x="14" y="30"/>
                    <a:pt x="13" y="30"/>
                    <a:pt x="13" y="30"/>
                  </a:cubicBezTo>
                  <a:cubicBezTo>
                    <a:pt x="13" y="30"/>
                    <a:pt x="12" y="31"/>
                    <a:pt x="12" y="31"/>
                  </a:cubicBezTo>
                  <a:cubicBezTo>
                    <a:pt x="12" y="31"/>
                    <a:pt x="12" y="31"/>
                    <a:pt x="11" y="31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7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7"/>
                    <a:pt x="6" y="37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9"/>
                    <a:pt x="5" y="39"/>
                    <a:pt x="5" y="39"/>
                  </a:cubicBezTo>
                  <a:cubicBezTo>
                    <a:pt x="5" y="40"/>
                    <a:pt x="5" y="40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5" y="41"/>
                    <a:pt x="5" y="41"/>
                    <a:pt x="6" y="42"/>
                  </a:cubicBezTo>
                  <a:cubicBezTo>
                    <a:pt x="6" y="42"/>
                    <a:pt x="6" y="42"/>
                    <a:pt x="6" y="43"/>
                  </a:cubicBezTo>
                  <a:cubicBezTo>
                    <a:pt x="6" y="44"/>
                    <a:pt x="6" y="44"/>
                    <a:pt x="6" y="45"/>
                  </a:cubicBezTo>
                  <a:cubicBezTo>
                    <a:pt x="6" y="45"/>
                    <a:pt x="6" y="45"/>
                    <a:pt x="5" y="45"/>
                  </a:cubicBezTo>
                  <a:cubicBezTo>
                    <a:pt x="5" y="45"/>
                    <a:pt x="5" y="45"/>
                    <a:pt x="5" y="44"/>
                  </a:cubicBezTo>
                  <a:cubicBezTo>
                    <a:pt x="5" y="44"/>
                    <a:pt x="5" y="43"/>
                    <a:pt x="4" y="43"/>
                  </a:cubicBezTo>
                  <a:cubicBezTo>
                    <a:pt x="4" y="43"/>
                    <a:pt x="4" y="44"/>
                    <a:pt x="4" y="44"/>
                  </a:cubicBezTo>
                  <a:cubicBezTo>
                    <a:pt x="4" y="44"/>
                    <a:pt x="4" y="44"/>
                    <a:pt x="4" y="45"/>
                  </a:cubicBezTo>
                  <a:cubicBezTo>
                    <a:pt x="4" y="45"/>
                    <a:pt x="4" y="45"/>
                    <a:pt x="4" y="46"/>
                  </a:cubicBezTo>
                  <a:cubicBezTo>
                    <a:pt x="4" y="46"/>
                    <a:pt x="3" y="45"/>
                    <a:pt x="3" y="45"/>
                  </a:cubicBezTo>
                  <a:cubicBezTo>
                    <a:pt x="3" y="45"/>
                    <a:pt x="3" y="46"/>
                    <a:pt x="3" y="46"/>
                  </a:cubicBezTo>
                  <a:cubicBezTo>
                    <a:pt x="3" y="47"/>
                    <a:pt x="3" y="47"/>
                    <a:pt x="4" y="47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50"/>
                    <a:pt x="4" y="50"/>
                    <a:pt x="4" y="51"/>
                  </a:cubicBezTo>
                  <a:cubicBezTo>
                    <a:pt x="4" y="51"/>
                    <a:pt x="5" y="52"/>
                    <a:pt x="5" y="52"/>
                  </a:cubicBezTo>
                  <a:cubicBezTo>
                    <a:pt x="5" y="53"/>
                    <a:pt x="5" y="53"/>
                    <a:pt x="5" y="54"/>
                  </a:cubicBezTo>
                  <a:cubicBezTo>
                    <a:pt x="5" y="54"/>
                    <a:pt x="4" y="55"/>
                    <a:pt x="4" y="55"/>
                  </a:cubicBezTo>
                  <a:cubicBezTo>
                    <a:pt x="4" y="56"/>
                    <a:pt x="4" y="57"/>
                    <a:pt x="4" y="57"/>
                  </a:cubicBezTo>
                  <a:cubicBezTo>
                    <a:pt x="4" y="58"/>
                    <a:pt x="4" y="59"/>
                    <a:pt x="4" y="60"/>
                  </a:cubicBezTo>
                  <a:cubicBezTo>
                    <a:pt x="4" y="60"/>
                    <a:pt x="4" y="61"/>
                    <a:pt x="4" y="61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4" y="62"/>
                    <a:pt x="4" y="63"/>
                    <a:pt x="4" y="63"/>
                  </a:cubicBezTo>
                  <a:cubicBezTo>
                    <a:pt x="4" y="64"/>
                    <a:pt x="3" y="64"/>
                    <a:pt x="3" y="64"/>
                  </a:cubicBezTo>
                  <a:cubicBezTo>
                    <a:pt x="3" y="65"/>
                    <a:pt x="3" y="66"/>
                    <a:pt x="2" y="66"/>
                  </a:cubicBezTo>
                  <a:cubicBezTo>
                    <a:pt x="2" y="66"/>
                    <a:pt x="2" y="66"/>
                    <a:pt x="1" y="67"/>
                  </a:cubicBezTo>
                  <a:cubicBezTo>
                    <a:pt x="1" y="67"/>
                    <a:pt x="1" y="67"/>
                    <a:pt x="0" y="67"/>
                  </a:cubicBezTo>
                  <a:cubicBezTo>
                    <a:pt x="0" y="67"/>
                    <a:pt x="0" y="68"/>
                    <a:pt x="0" y="68"/>
                  </a:cubicBezTo>
                  <a:cubicBezTo>
                    <a:pt x="1" y="68"/>
                    <a:pt x="1" y="68"/>
                    <a:pt x="1" y="69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95" name="Freeform 82">
              <a:extLst>
                <a:ext uri="{FF2B5EF4-FFF2-40B4-BE49-F238E27FC236}">
                  <a16:creationId xmlns:a16="http://schemas.microsoft.com/office/drawing/2014/main" id="{40285EE0-48DC-EC29-02B2-597DF5EC7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7434" y="4097027"/>
              <a:ext cx="42606" cy="29238"/>
            </a:xfrm>
            <a:custGeom>
              <a:avLst/>
              <a:gdLst>
                <a:gd name="T0" fmla="*/ 1 w 4"/>
                <a:gd name="T1" fmla="*/ 2 h 3"/>
                <a:gd name="T2" fmla="*/ 1 w 4"/>
                <a:gd name="T3" fmla="*/ 2 h 3"/>
                <a:gd name="T4" fmla="*/ 1 w 4"/>
                <a:gd name="T5" fmla="*/ 3 h 3"/>
                <a:gd name="T6" fmla="*/ 2 w 4"/>
                <a:gd name="T7" fmla="*/ 3 h 3"/>
                <a:gd name="T8" fmla="*/ 3 w 4"/>
                <a:gd name="T9" fmla="*/ 2 h 3"/>
                <a:gd name="T10" fmla="*/ 4 w 4"/>
                <a:gd name="T11" fmla="*/ 1 h 3"/>
                <a:gd name="T12" fmla="*/ 3 w 4"/>
                <a:gd name="T13" fmla="*/ 1 h 3"/>
                <a:gd name="T14" fmla="*/ 2 w 4"/>
                <a:gd name="T15" fmla="*/ 1 h 3"/>
                <a:gd name="T16" fmla="*/ 1 w 4"/>
                <a:gd name="T17" fmla="*/ 1 h 3"/>
                <a:gd name="T18" fmla="*/ 0 w 4"/>
                <a:gd name="T19" fmla="*/ 1 h 3"/>
                <a:gd name="T20" fmla="*/ 0 w 4"/>
                <a:gd name="T21" fmla="*/ 2 h 3"/>
                <a:gd name="T22" fmla="*/ 1 w 4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96" name="Freeform 83">
              <a:extLst>
                <a:ext uri="{FF2B5EF4-FFF2-40B4-BE49-F238E27FC236}">
                  <a16:creationId xmlns:a16="http://schemas.microsoft.com/office/drawing/2014/main" id="{B1E0AD25-F7DB-8031-5D98-385926AAB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4829" y="4770880"/>
              <a:ext cx="42606" cy="9746"/>
            </a:xfrm>
            <a:custGeom>
              <a:avLst/>
              <a:gdLst>
                <a:gd name="T0" fmla="*/ 1 w 4"/>
                <a:gd name="T1" fmla="*/ 1 h 1"/>
                <a:gd name="T2" fmla="*/ 2 w 4"/>
                <a:gd name="T3" fmla="*/ 1 h 1"/>
                <a:gd name="T4" fmla="*/ 3 w 4"/>
                <a:gd name="T5" fmla="*/ 1 h 1"/>
                <a:gd name="T6" fmla="*/ 4 w 4"/>
                <a:gd name="T7" fmla="*/ 1 h 1"/>
                <a:gd name="T8" fmla="*/ 4 w 4"/>
                <a:gd name="T9" fmla="*/ 0 h 1"/>
                <a:gd name="T10" fmla="*/ 3 w 4"/>
                <a:gd name="T11" fmla="*/ 0 h 1"/>
                <a:gd name="T12" fmla="*/ 2 w 4"/>
                <a:gd name="T13" fmla="*/ 0 h 1"/>
                <a:gd name="T14" fmla="*/ 0 w 4"/>
                <a:gd name="T15" fmla="*/ 1 h 1"/>
                <a:gd name="T16" fmla="*/ 0 w 4"/>
                <a:gd name="T17" fmla="*/ 1 h 1"/>
                <a:gd name="T18" fmla="*/ 1 w 4"/>
                <a:gd name="T1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97" name="Freeform 84">
              <a:extLst>
                <a:ext uri="{FF2B5EF4-FFF2-40B4-BE49-F238E27FC236}">
                  <a16:creationId xmlns:a16="http://schemas.microsoft.com/office/drawing/2014/main" id="{8289B19F-8D87-0D41-F06D-2781A2B5B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3177" y="4885045"/>
              <a:ext cx="20514" cy="8354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2 w 2"/>
                <a:gd name="T5" fmla="*/ 0 h 1"/>
                <a:gd name="T6" fmla="*/ 1 w 2"/>
                <a:gd name="T7" fmla="*/ 0 h 1"/>
                <a:gd name="T8" fmla="*/ 0 w 2"/>
                <a:gd name="T9" fmla="*/ 0 h 1"/>
                <a:gd name="T10" fmla="*/ 0 w 2"/>
                <a:gd name="T11" fmla="*/ 1 h 1"/>
                <a:gd name="T12" fmla="*/ 1 w 2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98" name="Freeform 85">
              <a:extLst>
                <a:ext uri="{FF2B5EF4-FFF2-40B4-BE49-F238E27FC236}">
                  <a16:creationId xmlns:a16="http://schemas.microsoft.com/office/drawing/2014/main" id="{3A819A3B-3F19-688C-1029-0CA17DC30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9434" y="4885045"/>
              <a:ext cx="22092" cy="18100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2 w 2"/>
                <a:gd name="T5" fmla="*/ 0 h 2"/>
                <a:gd name="T6" fmla="*/ 1 w 2"/>
                <a:gd name="T7" fmla="*/ 0 h 2"/>
                <a:gd name="T8" fmla="*/ 1 w 2"/>
                <a:gd name="T9" fmla="*/ 0 h 2"/>
                <a:gd name="T10" fmla="*/ 0 w 2"/>
                <a:gd name="T11" fmla="*/ 1 h 2"/>
                <a:gd name="T12" fmla="*/ 0 w 2"/>
                <a:gd name="T13" fmla="*/ 2 h 2"/>
                <a:gd name="T14" fmla="*/ 1 w 2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3999" name="Freeform 86">
              <a:extLst>
                <a:ext uri="{FF2B5EF4-FFF2-40B4-BE49-F238E27FC236}">
                  <a16:creationId xmlns:a16="http://schemas.microsoft.com/office/drawing/2014/main" id="{5D5DB335-F4CE-F422-4CA4-CFBA1BA00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1085" y="4912890"/>
              <a:ext cx="129394" cy="75182"/>
            </a:xfrm>
            <a:custGeom>
              <a:avLst/>
              <a:gdLst>
                <a:gd name="T0" fmla="*/ 1 w 12"/>
                <a:gd name="T1" fmla="*/ 8 h 8"/>
                <a:gd name="T2" fmla="*/ 2 w 12"/>
                <a:gd name="T3" fmla="*/ 8 h 8"/>
                <a:gd name="T4" fmla="*/ 3 w 12"/>
                <a:gd name="T5" fmla="*/ 7 h 8"/>
                <a:gd name="T6" fmla="*/ 4 w 12"/>
                <a:gd name="T7" fmla="*/ 7 h 8"/>
                <a:gd name="T8" fmla="*/ 6 w 12"/>
                <a:gd name="T9" fmla="*/ 6 h 8"/>
                <a:gd name="T10" fmla="*/ 7 w 12"/>
                <a:gd name="T11" fmla="*/ 6 h 8"/>
                <a:gd name="T12" fmla="*/ 8 w 12"/>
                <a:gd name="T13" fmla="*/ 4 h 8"/>
                <a:gd name="T14" fmla="*/ 9 w 12"/>
                <a:gd name="T15" fmla="*/ 4 h 8"/>
                <a:gd name="T16" fmla="*/ 10 w 12"/>
                <a:gd name="T17" fmla="*/ 2 h 8"/>
                <a:gd name="T18" fmla="*/ 10 w 12"/>
                <a:gd name="T19" fmla="*/ 1 h 8"/>
                <a:gd name="T20" fmla="*/ 11 w 12"/>
                <a:gd name="T21" fmla="*/ 0 h 8"/>
                <a:gd name="T22" fmla="*/ 10 w 12"/>
                <a:gd name="T23" fmla="*/ 0 h 8"/>
                <a:gd name="T24" fmla="*/ 9 w 12"/>
                <a:gd name="T25" fmla="*/ 0 h 8"/>
                <a:gd name="T26" fmla="*/ 8 w 12"/>
                <a:gd name="T27" fmla="*/ 0 h 8"/>
                <a:gd name="T28" fmla="*/ 7 w 12"/>
                <a:gd name="T29" fmla="*/ 1 h 8"/>
                <a:gd name="T30" fmla="*/ 6 w 12"/>
                <a:gd name="T31" fmla="*/ 1 h 8"/>
                <a:gd name="T32" fmla="*/ 6 w 12"/>
                <a:gd name="T33" fmla="*/ 0 h 8"/>
                <a:gd name="T34" fmla="*/ 5 w 12"/>
                <a:gd name="T35" fmla="*/ 0 h 8"/>
                <a:gd name="T36" fmla="*/ 3 w 12"/>
                <a:gd name="T37" fmla="*/ 0 h 8"/>
                <a:gd name="T38" fmla="*/ 3 w 12"/>
                <a:gd name="T39" fmla="*/ 0 h 8"/>
                <a:gd name="T40" fmla="*/ 2 w 12"/>
                <a:gd name="T41" fmla="*/ 1 h 8"/>
                <a:gd name="T42" fmla="*/ 2 w 12"/>
                <a:gd name="T43" fmla="*/ 3 h 8"/>
                <a:gd name="T44" fmla="*/ 2 w 12"/>
                <a:gd name="T45" fmla="*/ 4 h 8"/>
                <a:gd name="T46" fmla="*/ 1 w 12"/>
                <a:gd name="T47" fmla="*/ 5 h 8"/>
                <a:gd name="T48" fmla="*/ 1 w 12"/>
                <a:gd name="T49" fmla="*/ 6 h 8"/>
                <a:gd name="T50" fmla="*/ 1 w 12"/>
                <a:gd name="T51" fmla="*/ 7 h 8"/>
                <a:gd name="T52" fmla="*/ 1 w 12"/>
                <a:gd name="T5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" h="8">
                  <a:moveTo>
                    <a:pt x="1" y="8"/>
                  </a:moveTo>
                  <a:cubicBezTo>
                    <a:pt x="1" y="8"/>
                    <a:pt x="1" y="8"/>
                    <a:pt x="2" y="8"/>
                  </a:cubicBezTo>
                  <a:cubicBezTo>
                    <a:pt x="2" y="8"/>
                    <a:pt x="3" y="8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0" y="2"/>
                    <a:pt x="10" y="1"/>
                    <a:pt x="10" y="1"/>
                  </a:cubicBezTo>
                  <a:cubicBezTo>
                    <a:pt x="11" y="1"/>
                    <a:pt x="12" y="1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8" y="0"/>
                    <a:pt x="8" y="1"/>
                    <a:pt x="7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1" y="7"/>
                    <a:pt x="0" y="8"/>
                    <a:pt x="1" y="8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00" name="Freeform 87">
              <a:extLst>
                <a:ext uri="{FF2B5EF4-FFF2-40B4-BE49-F238E27FC236}">
                  <a16:creationId xmlns:a16="http://schemas.microsoft.com/office/drawing/2014/main" id="{BBCFF99C-4A65-B49E-FBDD-81883ACF0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6593" y="3054226"/>
              <a:ext cx="22092" cy="19492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0 w 2"/>
                <a:gd name="T5" fmla="*/ 1 h 2"/>
                <a:gd name="T6" fmla="*/ 0 w 2"/>
                <a:gd name="T7" fmla="*/ 1 h 2"/>
                <a:gd name="T8" fmla="*/ 1 w 2"/>
                <a:gd name="T9" fmla="*/ 1 h 2"/>
                <a:gd name="T10" fmla="*/ 2 w 2"/>
                <a:gd name="T11" fmla="*/ 1 h 2"/>
                <a:gd name="T12" fmla="*/ 2 w 2"/>
                <a:gd name="T13" fmla="*/ 0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01" name="Freeform 88">
              <a:extLst>
                <a:ext uri="{FF2B5EF4-FFF2-40B4-BE49-F238E27FC236}">
                  <a16:creationId xmlns:a16="http://schemas.microsoft.com/office/drawing/2014/main" id="{3518EF85-5C9C-4F5A-32F0-2908086FD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1362" y="2628195"/>
              <a:ext cx="116770" cy="142010"/>
            </a:xfrm>
            <a:custGeom>
              <a:avLst/>
              <a:gdLst>
                <a:gd name="T0" fmla="*/ 2 w 11"/>
                <a:gd name="T1" fmla="*/ 9 h 15"/>
                <a:gd name="T2" fmla="*/ 3 w 11"/>
                <a:gd name="T3" fmla="*/ 9 h 15"/>
                <a:gd name="T4" fmla="*/ 4 w 11"/>
                <a:gd name="T5" fmla="*/ 10 h 15"/>
                <a:gd name="T6" fmla="*/ 4 w 11"/>
                <a:gd name="T7" fmla="*/ 11 h 15"/>
                <a:gd name="T8" fmla="*/ 4 w 11"/>
                <a:gd name="T9" fmla="*/ 13 h 15"/>
                <a:gd name="T10" fmla="*/ 4 w 11"/>
                <a:gd name="T11" fmla="*/ 14 h 15"/>
                <a:gd name="T12" fmla="*/ 6 w 11"/>
                <a:gd name="T13" fmla="*/ 14 h 15"/>
                <a:gd name="T14" fmla="*/ 7 w 11"/>
                <a:gd name="T15" fmla="*/ 14 h 15"/>
                <a:gd name="T16" fmla="*/ 8 w 11"/>
                <a:gd name="T17" fmla="*/ 14 h 15"/>
                <a:gd name="T18" fmla="*/ 8 w 11"/>
                <a:gd name="T19" fmla="*/ 14 h 15"/>
                <a:gd name="T20" fmla="*/ 9 w 11"/>
                <a:gd name="T21" fmla="*/ 14 h 15"/>
                <a:gd name="T22" fmla="*/ 9 w 11"/>
                <a:gd name="T23" fmla="*/ 13 h 15"/>
                <a:gd name="T24" fmla="*/ 10 w 11"/>
                <a:gd name="T25" fmla="*/ 12 h 15"/>
                <a:gd name="T26" fmla="*/ 11 w 11"/>
                <a:gd name="T27" fmla="*/ 11 h 15"/>
                <a:gd name="T28" fmla="*/ 11 w 11"/>
                <a:gd name="T29" fmla="*/ 11 h 15"/>
                <a:gd name="T30" fmla="*/ 10 w 11"/>
                <a:gd name="T31" fmla="*/ 10 h 15"/>
                <a:gd name="T32" fmla="*/ 10 w 11"/>
                <a:gd name="T33" fmla="*/ 10 h 15"/>
                <a:gd name="T34" fmla="*/ 9 w 11"/>
                <a:gd name="T35" fmla="*/ 9 h 15"/>
                <a:gd name="T36" fmla="*/ 9 w 11"/>
                <a:gd name="T37" fmla="*/ 8 h 15"/>
                <a:gd name="T38" fmla="*/ 9 w 11"/>
                <a:gd name="T39" fmla="*/ 8 h 15"/>
                <a:gd name="T40" fmla="*/ 10 w 11"/>
                <a:gd name="T41" fmla="*/ 7 h 15"/>
                <a:gd name="T42" fmla="*/ 10 w 11"/>
                <a:gd name="T43" fmla="*/ 7 h 15"/>
                <a:gd name="T44" fmla="*/ 11 w 11"/>
                <a:gd name="T45" fmla="*/ 6 h 15"/>
                <a:gd name="T46" fmla="*/ 11 w 11"/>
                <a:gd name="T47" fmla="*/ 4 h 15"/>
                <a:gd name="T48" fmla="*/ 11 w 11"/>
                <a:gd name="T49" fmla="*/ 4 h 15"/>
                <a:gd name="T50" fmla="*/ 10 w 11"/>
                <a:gd name="T51" fmla="*/ 2 h 15"/>
                <a:gd name="T52" fmla="*/ 11 w 11"/>
                <a:gd name="T53" fmla="*/ 1 h 15"/>
                <a:gd name="T54" fmla="*/ 11 w 11"/>
                <a:gd name="T55" fmla="*/ 1 h 15"/>
                <a:gd name="T56" fmla="*/ 10 w 11"/>
                <a:gd name="T57" fmla="*/ 0 h 15"/>
                <a:gd name="T58" fmla="*/ 10 w 11"/>
                <a:gd name="T59" fmla="*/ 1 h 15"/>
                <a:gd name="T60" fmla="*/ 9 w 11"/>
                <a:gd name="T61" fmla="*/ 0 h 15"/>
                <a:gd name="T62" fmla="*/ 8 w 11"/>
                <a:gd name="T63" fmla="*/ 0 h 15"/>
                <a:gd name="T64" fmla="*/ 8 w 11"/>
                <a:gd name="T65" fmla="*/ 1 h 15"/>
                <a:gd name="T66" fmla="*/ 8 w 11"/>
                <a:gd name="T67" fmla="*/ 2 h 15"/>
                <a:gd name="T68" fmla="*/ 6 w 11"/>
                <a:gd name="T69" fmla="*/ 4 h 15"/>
                <a:gd name="T70" fmla="*/ 6 w 11"/>
                <a:gd name="T71" fmla="*/ 5 h 15"/>
                <a:gd name="T72" fmla="*/ 5 w 11"/>
                <a:gd name="T73" fmla="*/ 6 h 15"/>
                <a:gd name="T74" fmla="*/ 3 w 11"/>
                <a:gd name="T75" fmla="*/ 6 h 15"/>
                <a:gd name="T76" fmla="*/ 2 w 11"/>
                <a:gd name="T77" fmla="*/ 7 h 15"/>
                <a:gd name="T78" fmla="*/ 1 w 11"/>
                <a:gd name="T79" fmla="*/ 7 h 15"/>
                <a:gd name="T80" fmla="*/ 1 w 11"/>
                <a:gd name="T81" fmla="*/ 8 h 15"/>
                <a:gd name="T82" fmla="*/ 0 w 11"/>
                <a:gd name="T83" fmla="*/ 8 h 15"/>
                <a:gd name="T84" fmla="*/ 0 w 11"/>
                <a:gd name="T85" fmla="*/ 8 h 15"/>
                <a:gd name="T86" fmla="*/ 1 w 11"/>
                <a:gd name="T87" fmla="*/ 9 h 15"/>
                <a:gd name="T88" fmla="*/ 2 w 11"/>
                <a:gd name="T8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" h="15">
                  <a:moveTo>
                    <a:pt x="2" y="9"/>
                  </a:move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4" y="9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2"/>
                    <a:pt x="4" y="13"/>
                  </a:cubicBezTo>
                  <a:cubicBezTo>
                    <a:pt x="4" y="13"/>
                    <a:pt x="4" y="14"/>
                    <a:pt x="4" y="14"/>
                  </a:cubicBezTo>
                  <a:cubicBezTo>
                    <a:pt x="5" y="15"/>
                    <a:pt x="5" y="14"/>
                    <a:pt x="6" y="14"/>
                  </a:cubicBezTo>
                  <a:cubicBezTo>
                    <a:pt x="6" y="14"/>
                    <a:pt x="7" y="14"/>
                    <a:pt x="7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9" y="1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0" y="13"/>
                    <a:pt x="10" y="12"/>
                    <a:pt x="10" y="12"/>
                  </a:cubicBezTo>
                  <a:cubicBezTo>
                    <a:pt x="11" y="12"/>
                    <a:pt x="11" y="12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1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9"/>
                    <a:pt x="9" y="10"/>
                    <a:pt x="9" y="9"/>
                  </a:cubicBezTo>
                  <a:cubicBezTo>
                    <a:pt x="9" y="9"/>
                    <a:pt x="8" y="9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1" y="6"/>
                    <a:pt x="11" y="6"/>
                  </a:cubicBezTo>
                  <a:cubicBezTo>
                    <a:pt x="11" y="5"/>
                    <a:pt x="11" y="5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0" y="3"/>
                    <a:pt x="10" y="2"/>
                  </a:cubicBezTo>
                  <a:cubicBezTo>
                    <a:pt x="10" y="2"/>
                    <a:pt x="11" y="2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10" y="0"/>
                    <a:pt x="10" y="1"/>
                    <a:pt x="10" y="1"/>
                  </a:cubicBezTo>
                  <a:cubicBezTo>
                    <a:pt x="9" y="1"/>
                    <a:pt x="9" y="0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9" y="1"/>
                    <a:pt x="8" y="1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7" y="3"/>
                    <a:pt x="7" y="3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4" y="6"/>
                    <a:pt x="3" y="6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1" y="7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8"/>
                    <a:pt x="1" y="9"/>
                  </a:cubicBezTo>
                  <a:cubicBezTo>
                    <a:pt x="1" y="9"/>
                    <a:pt x="1" y="9"/>
                    <a:pt x="2" y="9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02" name="Freeform 89">
              <a:extLst>
                <a:ext uri="{FF2B5EF4-FFF2-40B4-BE49-F238E27FC236}">
                  <a16:creationId xmlns:a16="http://schemas.microsoft.com/office/drawing/2014/main" id="{9A33D924-89D0-2CAA-918D-0B746502F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8664" y="3746178"/>
              <a:ext cx="181468" cy="208839"/>
            </a:xfrm>
            <a:custGeom>
              <a:avLst/>
              <a:gdLst>
                <a:gd name="T0" fmla="*/ 1 w 17"/>
                <a:gd name="T1" fmla="*/ 10 h 22"/>
                <a:gd name="T2" fmla="*/ 1 w 17"/>
                <a:gd name="T3" fmla="*/ 11 h 22"/>
                <a:gd name="T4" fmla="*/ 0 w 17"/>
                <a:gd name="T5" fmla="*/ 13 h 22"/>
                <a:gd name="T6" fmla="*/ 0 w 17"/>
                <a:gd name="T7" fmla="*/ 15 h 22"/>
                <a:gd name="T8" fmla="*/ 2 w 17"/>
                <a:gd name="T9" fmla="*/ 16 h 22"/>
                <a:gd name="T10" fmla="*/ 2 w 17"/>
                <a:gd name="T11" fmla="*/ 18 h 22"/>
                <a:gd name="T12" fmla="*/ 1 w 17"/>
                <a:gd name="T13" fmla="*/ 21 h 22"/>
                <a:gd name="T14" fmla="*/ 4 w 17"/>
                <a:gd name="T15" fmla="*/ 21 h 22"/>
                <a:gd name="T16" fmla="*/ 4 w 17"/>
                <a:gd name="T17" fmla="*/ 18 h 22"/>
                <a:gd name="T18" fmla="*/ 4 w 17"/>
                <a:gd name="T19" fmla="*/ 17 h 22"/>
                <a:gd name="T20" fmla="*/ 4 w 17"/>
                <a:gd name="T21" fmla="*/ 15 h 22"/>
                <a:gd name="T22" fmla="*/ 5 w 17"/>
                <a:gd name="T23" fmla="*/ 13 h 22"/>
                <a:gd name="T24" fmla="*/ 6 w 17"/>
                <a:gd name="T25" fmla="*/ 14 h 22"/>
                <a:gd name="T26" fmla="*/ 6 w 17"/>
                <a:gd name="T27" fmla="*/ 17 h 22"/>
                <a:gd name="T28" fmla="*/ 7 w 17"/>
                <a:gd name="T29" fmla="*/ 17 h 22"/>
                <a:gd name="T30" fmla="*/ 7 w 17"/>
                <a:gd name="T31" fmla="*/ 19 h 22"/>
                <a:gd name="T32" fmla="*/ 8 w 17"/>
                <a:gd name="T33" fmla="*/ 18 h 22"/>
                <a:gd name="T34" fmla="*/ 10 w 17"/>
                <a:gd name="T35" fmla="*/ 18 h 22"/>
                <a:gd name="T36" fmla="*/ 10 w 17"/>
                <a:gd name="T37" fmla="*/ 16 h 22"/>
                <a:gd name="T38" fmla="*/ 9 w 17"/>
                <a:gd name="T39" fmla="*/ 15 h 22"/>
                <a:gd name="T40" fmla="*/ 9 w 17"/>
                <a:gd name="T41" fmla="*/ 14 h 22"/>
                <a:gd name="T42" fmla="*/ 7 w 17"/>
                <a:gd name="T43" fmla="*/ 12 h 22"/>
                <a:gd name="T44" fmla="*/ 7 w 17"/>
                <a:gd name="T45" fmla="*/ 11 h 22"/>
                <a:gd name="T46" fmla="*/ 9 w 17"/>
                <a:gd name="T47" fmla="*/ 10 h 22"/>
                <a:gd name="T48" fmla="*/ 11 w 17"/>
                <a:gd name="T49" fmla="*/ 8 h 22"/>
                <a:gd name="T50" fmla="*/ 12 w 17"/>
                <a:gd name="T51" fmla="*/ 7 h 22"/>
                <a:gd name="T52" fmla="*/ 10 w 17"/>
                <a:gd name="T53" fmla="*/ 7 h 22"/>
                <a:gd name="T54" fmla="*/ 9 w 17"/>
                <a:gd name="T55" fmla="*/ 8 h 22"/>
                <a:gd name="T56" fmla="*/ 7 w 17"/>
                <a:gd name="T57" fmla="*/ 8 h 22"/>
                <a:gd name="T58" fmla="*/ 5 w 17"/>
                <a:gd name="T59" fmla="*/ 9 h 22"/>
                <a:gd name="T60" fmla="*/ 4 w 17"/>
                <a:gd name="T61" fmla="*/ 7 h 22"/>
                <a:gd name="T62" fmla="*/ 4 w 17"/>
                <a:gd name="T63" fmla="*/ 4 h 22"/>
                <a:gd name="T64" fmla="*/ 6 w 17"/>
                <a:gd name="T65" fmla="*/ 5 h 22"/>
                <a:gd name="T66" fmla="*/ 9 w 17"/>
                <a:gd name="T67" fmla="*/ 5 h 22"/>
                <a:gd name="T68" fmla="*/ 11 w 17"/>
                <a:gd name="T69" fmla="*/ 5 h 22"/>
                <a:gd name="T70" fmla="*/ 15 w 17"/>
                <a:gd name="T71" fmla="*/ 4 h 22"/>
                <a:gd name="T72" fmla="*/ 16 w 17"/>
                <a:gd name="T73" fmla="*/ 2 h 22"/>
                <a:gd name="T74" fmla="*/ 17 w 17"/>
                <a:gd name="T75" fmla="*/ 1 h 22"/>
                <a:gd name="T76" fmla="*/ 15 w 17"/>
                <a:gd name="T77" fmla="*/ 1 h 22"/>
                <a:gd name="T78" fmla="*/ 14 w 17"/>
                <a:gd name="T79" fmla="*/ 2 h 22"/>
                <a:gd name="T80" fmla="*/ 13 w 17"/>
                <a:gd name="T81" fmla="*/ 3 h 22"/>
                <a:gd name="T82" fmla="*/ 10 w 17"/>
                <a:gd name="T83" fmla="*/ 3 h 22"/>
                <a:gd name="T84" fmla="*/ 8 w 17"/>
                <a:gd name="T85" fmla="*/ 2 h 22"/>
                <a:gd name="T86" fmla="*/ 5 w 17"/>
                <a:gd name="T87" fmla="*/ 2 h 22"/>
                <a:gd name="T88" fmla="*/ 5 w 17"/>
                <a:gd name="T89" fmla="*/ 3 h 22"/>
                <a:gd name="T90" fmla="*/ 3 w 17"/>
                <a:gd name="T91" fmla="*/ 3 h 22"/>
                <a:gd name="T92" fmla="*/ 2 w 17"/>
                <a:gd name="T93" fmla="*/ 6 h 22"/>
                <a:gd name="T94" fmla="*/ 1 w 17"/>
                <a:gd name="T95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" h="22">
                  <a:moveTo>
                    <a:pt x="1" y="9"/>
                  </a:moveTo>
                  <a:cubicBezTo>
                    <a:pt x="1" y="9"/>
                    <a:pt x="1" y="9"/>
                    <a:pt x="1" y="10"/>
                  </a:cubicBezTo>
                  <a:cubicBezTo>
                    <a:pt x="1" y="10"/>
                    <a:pt x="1" y="10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2"/>
                    <a:pt x="0" y="12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6"/>
                    <a:pt x="1" y="15"/>
                    <a:pt x="1" y="15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2" y="16"/>
                    <a:pt x="2" y="16"/>
                    <a:pt x="2" y="17"/>
                  </a:cubicBezTo>
                  <a:cubicBezTo>
                    <a:pt x="2" y="17"/>
                    <a:pt x="2" y="18"/>
                    <a:pt x="2" y="18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2" y="20"/>
                    <a:pt x="1" y="21"/>
                    <a:pt x="1" y="21"/>
                  </a:cubicBezTo>
                  <a:cubicBezTo>
                    <a:pt x="1" y="22"/>
                    <a:pt x="2" y="22"/>
                    <a:pt x="3" y="22"/>
                  </a:cubicBezTo>
                  <a:cubicBezTo>
                    <a:pt x="3" y="22"/>
                    <a:pt x="4" y="22"/>
                    <a:pt x="4" y="21"/>
                  </a:cubicBezTo>
                  <a:cubicBezTo>
                    <a:pt x="4" y="21"/>
                    <a:pt x="4" y="20"/>
                    <a:pt x="4" y="20"/>
                  </a:cubicBezTo>
                  <a:cubicBezTo>
                    <a:pt x="4" y="19"/>
                    <a:pt x="4" y="19"/>
                    <a:pt x="4" y="18"/>
                  </a:cubicBezTo>
                  <a:cubicBezTo>
                    <a:pt x="4" y="18"/>
                    <a:pt x="4" y="18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6"/>
                    <a:pt x="4" y="16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3"/>
                    <a:pt x="4" y="13"/>
                    <a:pt x="5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6" y="13"/>
                    <a:pt x="6" y="14"/>
                    <a:pt x="6" y="14"/>
                  </a:cubicBezTo>
                  <a:cubicBezTo>
                    <a:pt x="6" y="15"/>
                    <a:pt x="5" y="15"/>
                    <a:pt x="6" y="16"/>
                  </a:cubicBezTo>
                  <a:cubicBezTo>
                    <a:pt x="6" y="16"/>
                    <a:pt x="6" y="16"/>
                    <a:pt x="6" y="17"/>
                  </a:cubicBezTo>
                  <a:cubicBezTo>
                    <a:pt x="6" y="17"/>
                    <a:pt x="7" y="16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6" y="18"/>
                    <a:pt x="6" y="19"/>
                    <a:pt x="7" y="19"/>
                  </a:cubicBezTo>
                  <a:cubicBezTo>
                    <a:pt x="7" y="20"/>
                    <a:pt x="8" y="20"/>
                    <a:pt x="8" y="19"/>
                  </a:cubicBezTo>
                  <a:cubicBezTo>
                    <a:pt x="8" y="19"/>
                    <a:pt x="8" y="19"/>
                    <a:pt x="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0" y="18"/>
                    <a:pt x="10" y="18"/>
                  </a:cubicBezTo>
                  <a:cubicBezTo>
                    <a:pt x="10" y="18"/>
                    <a:pt x="11" y="18"/>
                    <a:pt x="11" y="17"/>
                  </a:cubicBezTo>
                  <a:cubicBezTo>
                    <a:pt x="10" y="17"/>
                    <a:pt x="10" y="17"/>
                    <a:pt x="10" y="16"/>
                  </a:cubicBezTo>
                  <a:cubicBezTo>
                    <a:pt x="10" y="16"/>
                    <a:pt x="9" y="16"/>
                    <a:pt x="9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0" y="15"/>
                    <a:pt x="10" y="14"/>
                  </a:cubicBezTo>
                  <a:cubicBezTo>
                    <a:pt x="10" y="14"/>
                    <a:pt x="9" y="14"/>
                    <a:pt x="9" y="14"/>
                  </a:cubicBezTo>
                  <a:cubicBezTo>
                    <a:pt x="9" y="13"/>
                    <a:pt x="9" y="13"/>
                    <a:pt x="8" y="13"/>
                  </a:cubicBezTo>
                  <a:cubicBezTo>
                    <a:pt x="8" y="12"/>
                    <a:pt x="8" y="12"/>
                    <a:pt x="7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8" y="11"/>
                    <a:pt x="8" y="10"/>
                  </a:cubicBezTo>
                  <a:cubicBezTo>
                    <a:pt x="8" y="10"/>
                    <a:pt x="8" y="10"/>
                    <a:pt x="9" y="10"/>
                  </a:cubicBezTo>
                  <a:cubicBezTo>
                    <a:pt x="9" y="10"/>
                    <a:pt x="10" y="10"/>
                    <a:pt x="10" y="9"/>
                  </a:cubicBezTo>
                  <a:cubicBezTo>
                    <a:pt x="10" y="9"/>
                    <a:pt x="10" y="8"/>
                    <a:pt x="11" y="8"/>
                  </a:cubicBezTo>
                  <a:cubicBezTo>
                    <a:pt x="11" y="8"/>
                    <a:pt x="12" y="9"/>
                    <a:pt x="12" y="8"/>
                  </a:cubicBezTo>
                  <a:cubicBezTo>
                    <a:pt x="12" y="8"/>
                    <a:pt x="12" y="8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7"/>
                    <a:pt x="10" y="7"/>
                  </a:cubicBezTo>
                  <a:cubicBezTo>
                    <a:pt x="10" y="7"/>
                    <a:pt x="9" y="7"/>
                    <a:pt x="9" y="7"/>
                  </a:cubicBezTo>
                  <a:cubicBezTo>
                    <a:pt x="9" y="7"/>
                    <a:pt x="9" y="7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9" y="4"/>
                    <a:pt x="10" y="4"/>
                    <a:pt x="10" y="4"/>
                  </a:cubicBezTo>
                  <a:cubicBezTo>
                    <a:pt x="10" y="4"/>
                    <a:pt x="10" y="4"/>
                    <a:pt x="11" y="5"/>
                  </a:cubicBezTo>
                  <a:cubicBezTo>
                    <a:pt x="12" y="5"/>
                    <a:pt x="12" y="4"/>
                    <a:pt x="13" y="4"/>
                  </a:cubicBezTo>
                  <a:cubicBezTo>
                    <a:pt x="14" y="4"/>
                    <a:pt x="14" y="5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3"/>
                    <a:pt x="16" y="3"/>
                    <a:pt x="16" y="2"/>
                  </a:cubicBezTo>
                  <a:cubicBezTo>
                    <a:pt x="16" y="2"/>
                    <a:pt x="16" y="2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2"/>
                    <a:pt x="14" y="1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3"/>
                    <a:pt x="13" y="3"/>
                    <a:pt x="13" y="3"/>
                  </a:cubicBezTo>
                  <a:cubicBezTo>
                    <a:pt x="12" y="3"/>
                    <a:pt x="12" y="3"/>
                    <a:pt x="11" y="3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2" y="8"/>
                    <a:pt x="1" y="8"/>
                    <a:pt x="1" y="9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03" name="Freeform 90">
              <a:extLst>
                <a:ext uri="{FF2B5EF4-FFF2-40B4-BE49-F238E27FC236}">
                  <a16:creationId xmlns:a16="http://schemas.microsoft.com/office/drawing/2014/main" id="{94C0C1A9-4E3C-4096-EB92-DE1E5BE10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5454" y="3016634"/>
              <a:ext cx="225651" cy="502606"/>
            </a:xfrm>
            <a:custGeom>
              <a:avLst/>
              <a:gdLst>
                <a:gd name="T0" fmla="*/ 4 w 21"/>
                <a:gd name="T1" fmla="*/ 25 h 53"/>
                <a:gd name="T2" fmla="*/ 4 w 21"/>
                <a:gd name="T3" fmla="*/ 27 h 53"/>
                <a:gd name="T4" fmla="*/ 5 w 21"/>
                <a:gd name="T5" fmla="*/ 28 h 53"/>
                <a:gd name="T6" fmla="*/ 6 w 21"/>
                <a:gd name="T7" fmla="*/ 29 h 53"/>
                <a:gd name="T8" fmla="*/ 7 w 21"/>
                <a:gd name="T9" fmla="*/ 34 h 53"/>
                <a:gd name="T10" fmla="*/ 8 w 21"/>
                <a:gd name="T11" fmla="*/ 36 h 53"/>
                <a:gd name="T12" fmla="*/ 12 w 21"/>
                <a:gd name="T13" fmla="*/ 36 h 53"/>
                <a:gd name="T14" fmla="*/ 13 w 21"/>
                <a:gd name="T15" fmla="*/ 34 h 53"/>
                <a:gd name="T16" fmla="*/ 15 w 21"/>
                <a:gd name="T17" fmla="*/ 34 h 53"/>
                <a:gd name="T18" fmla="*/ 16 w 21"/>
                <a:gd name="T19" fmla="*/ 36 h 53"/>
                <a:gd name="T20" fmla="*/ 17 w 21"/>
                <a:gd name="T21" fmla="*/ 42 h 53"/>
                <a:gd name="T22" fmla="*/ 18 w 21"/>
                <a:gd name="T23" fmla="*/ 44 h 53"/>
                <a:gd name="T24" fmla="*/ 18 w 21"/>
                <a:gd name="T25" fmla="*/ 48 h 53"/>
                <a:gd name="T26" fmla="*/ 19 w 21"/>
                <a:gd name="T27" fmla="*/ 50 h 53"/>
                <a:gd name="T28" fmla="*/ 19 w 21"/>
                <a:gd name="T29" fmla="*/ 52 h 53"/>
                <a:gd name="T30" fmla="*/ 20 w 21"/>
                <a:gd name="T31" fmla="*/ 50 h 53"/>
                <a:gd name="T32" fmla="*/ 21 w 21"/>
                <a:gd name="T33" fmla="*/ 47 h 53"/>
                <a:gd name="T34" fmla="*/ 20 w 21"/>
                <a:gd name="T35" fmla="*/ 44 h 53"/>
                <a:gd name="T36" fmla="*/ 19 w 21"/>
                <a:gd name="T37" fmla="*/ 41 h 53"/>
                <a:gd name="T38" fmla="*/ 19 w 21"/>
                <a:gd name="T39" fmla="*/ 38 h 53"/>
                <a:gd name="T40" fmla="*/ 18 w 21"/>
                <a:gd name="T41" fmla="*/ 34 h 53"/>
                <a:gd name="T42" fmla="*/ 15 w 21"/>
                <a:gd name="T43" fmla="*/ 31 h 53"/>
                <a:gd name="T44" fmla="*/ 15 w 21"/>
                <a:gd name="T45" fmla="*/ 28 h 53"/>
                <a:gd name="T46" fmla="*/ 15 w 21"/>
                <a:gd name="T47" fmla="*/ 26 h 53"/>
                <a:gd name="T48" fmla="*/ 17 w 21"/>
                <a:gd name="T49" fmla="*/ 25 h 53"/>
                <a:gd name="T50" fmla="*/ 20 w 21"/>
                <a:gd name="T51" fmla="*/ 22 h 53"/>
                <a:gd name="T52" fmla="*/ 20 w 21"/>
                <a:gd name="T53" fmla="*/ 20 h 53"/>
                <a:gd name="T54" fmla="*/ 17 w 21"/>
                <a:gd name="T55" fmla="*/ 18 h 53"/>
                <a:gd name="T56" fmla="*/ 16 w 21"/>
                <a:gd name="T57" fmla="*/ 16 h 53"/>
                <a:gd name="T58" fmla="*/ 14 w 21"/>
                <a:gd name="T59" fmla="*/ 13 h 53"/>
                <a:gd name="T60" fmla="*/ 12 w 21"/>
                <a:gd name="T61" fmla="*/ 10 h 53"/>
                <a:gd name="T62" fmla="*/ 14 w 21"/>
                <a:gd name="T63" fmla="*/ 6 h 53"/>
                <a:gd name="T64" fmla="*/ 11 w 21"/>
                <a:gd name="T65" fmla="*/ 2 h 53"/>
                <a:gd name="T66" fmla="*/ 9 w 21"/>
                <a:gd name="T67" fmla="*/ 0 h 53"/>
                <a:gd name="T68" fmla="*/ 7 w 21"/>
                <a:gd name="T69" fmla="*/ 4 h 53"/>
                <a:gd name="T70" fmla="*/ 5 w 21"/>
                <a:gd name="T71" fmla="*/ 7 h 53"/>
                <a:gd name="T72" fmla="*/ 5 w 21"/>
                <a:gd name="T73" fmla="*/ 10 h 53"/>
                <a:gd name="T74" fmla="*/ 4 w 21"/>
                <a:gd name="T75" fmla="*/ 14 h 53"/>
                <a:gd name="T76" fmla="*/ 3 w 21"/>
                <a:gd name="T77" fmla="*/ 15 h 53"/>
                <a:gd name="T78" fmla="*/ 2 w 21"/>
                <a:gd name="T79" fmla="*/ 17 h 53"/>
                <a:gd name="T80" fmla="*/ 1 w 21"/>
                <a:gd name="T81" fmla="*/ 18 h 53"/>
                <a:gd name="T82" fmla="*/ 1 w 21"/>
                <a:gd name="T83" fmla="*/ 22 h 53"/>
                <a:gd name="T84" fmla="*/ 0 w 21"/>
                <a:gd name="T85" fmla="*/ 2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53">
                  <a:moveTo>
                    <a:pt x="1" y="25"/>
                  </a:moveTo>
                  <a:cubicBezTo>
                    <a:pt x="2" y="25"/>
                    <a:pt x="2" y="24"/>
                    <a:pt x="2" y="24"/>
                  </a:cubicBezTo>
                  <a:cubicBezTo>
                    <a:pt x="3" y="24"/>
                    <a:pt x="4" y="24"/>
                    <a:pt x="4" y="25"/>
                  </a:cubicBezTo>
                  <a:cubicBezTo>
                    <a:pt x="4" y="26"/>
                    <a:pt x="5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3" y="27"/>
                    <a:pt x="4" y="27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5" y="28"/>
                    <a:pt x="5" y="28"/>
                    <a:pt x="6" y="28"/>
                  </a:cubicBezTo>
                  <a:cubicBezTo>
                    <a:pt x="6" y="28"/>
                    <a:pt x="6" y="29"/>
                    <a:pt x="6" y="29"/>
                  </a:cubicBezTo>
                  <a:cubicBezTo>
                    <a:pt x="7" y="30"/>
                    <a:pt x="7" y="30"/>
                    <a:pt x="7" y="31"/>
                  </a:cubicBezTo>
                  <a:cubicBezTo>
                    <a:pt x="7" y="31"/>
                    <a:pt x="7" y="32"/>
                    <a:pt x="8" y="32"/>
                  </a:cubicBezTo>
                  <a:cubicBezTo>
                    <a:pt x="8" y="33"/>
                    <a:pt x="7" y="33"/>
                    <a:pt x="7" y="34"/>
                  </a:cubicBezTo>
                  <a:cubicBezTo>
                    <a:pt x="7" y="35"/>
                    <a:pt x="7" y="35"/>
                    <a:pt x="7" y="36"/>
                  </a:cubicBezTo>
                  <a:cubicBezTo>
                    <a:pt x="7" y="36"/>
                    <a:pt x="7" y="36"/>
                    <a:pt x="8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10" y="36"/>
                    <a:pt x="10" y="36"/>
                    <a:pt x="11" y="36"/>
                  </a:cubicBezTo>
                  <a:cubicBezTo>
                    <a:pt x="11" y="36"/>
                    <a:pt x="11" y="36"/>
                    <a:pt x="12" y="36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3" y="35"/>
                    <a:pt x="13" y="35"/>
                  </a:cubicBezTo>
                  <a:cubicBezTo>
                    <a:pt x="13" y="35"/>
                    <a:pt x="13" y="34"/>
                    <a:pt x="13" y="34"/>
                  </a:cubicBezTo>
                  <a:cubicBezTo>
                    <a:pt x="13" y="34"/>
                    <a:pt x="13" y="33"/>
                    <a:pt x="13" y="33"/>
                  </a:cubicBezTo>
                  <a:cubicBezTo>
                    <a:pt x="13" y="33"/>
                    <a:pt x="14" y="33"/>
                    <a:pt x="14" y="33"/>
                  </a:cubicBezTo>
                  <a:cubicBezTo>
                    <a:pt x="14" y="33"/>
                    <a:pt x="14" y="33"/>
                    <a:pt x="15" y="34"/>
                  </a:cubicBezTo>
                  <a:cubicBezTo>
                    <a:pt x="15" y="34"/>
                    <a:pt x="15" y="34"/>
                    <a:pt x="15" y="35"/>
                  </a:cubicBezTo>
                  <a:cubicBezTo>
                    <a:pt x="15" y="35"/>
                    <a:pt x="15" y="35"/>
                    <a:pt x="16" y="35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7" y="37"/>
                    <a:pt x="16" y="38"/>
                    <a:pt x="16" y="39"/>
                  </a:cubicBezTo>
                  <a:cubicBezTo>
                    <a:pt x="17" y="39"/>
                    <a:pt x="17" y="40"/>
                    <a:pt x="17" y="40"/>
                  </a:cubicBezTo>
                  <a:cubicBezTo>
                    <a:pt x="17" y="41"/>
                    <a:pt x="17" y="41"/>
                    <a:pt x="17" y="42"/>
                  </a:cubicBezTo>
                  <a:cubicBezTo>
                    <a:pt x="17" y="42"/>
                    <a:pt x="17" y="43"/>
                    <a:pt x="17" y="43"/>
                  </a:cubicBezTo>
                  <a:cubicBezTo>
                    <a:pt x="18" y="43"/>
                    <a:pt x="18" y="43"/>
                    <a:pt x="18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9" y="45"/>
                    <a:pt x="18" y="45"/>
                    <a:pt x="18" y="46"/>
                  </a:cubicBezTo>
                  <a:cubicBezTo>
                    <a:pt x="18" y="46"/>
                    <a:pt x="19" y="46"/>
                    <a:pt x="19" y="47"/>
                  </a:cubicBezTo>
                  <a:cubicBezTo>
                    <a:pt x="19" y="47"/>
                    <a:pt x="18" y="48"/>
                    <a:pt x="18" y="48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20" y="49"/>
                    <a:pt x="20" y="50"/>
                    <a:pt x="19" y="50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9" y="51"/>
                    <a:pt x="19" y="51"/>
                    <a:pt x="19" y="52"/>
                  </a:cubicBezTo>
                  <a:cubicBezTo>
                    <a:pt x="19" y="52"/>
                    <a:pt x="19" y="53"/>
                    <a:pt x="19" y="53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9" y="52"/>
                    <a:pt x="19" y="52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0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8"/>
                    <a:pt x="21" y="48"/>
                    <a:pt x="21" y="47"/>
                  </a:cubicBezTo>
                  <a:cubicBezTo>
                    <a:pt x="21" y="47"/>
                    <a:pt x="21" y="46"/>
                    <a:pt x="21" y="46"/>
                  </a:cubicBezTo>
                  <a:cubicBezTo>
                    <a:pt x="21" y="46"/>
                    <a:pt x="21" y="45"/>
                    <a:pt x="21" y="45"/>
                  </a:cubicBezTo>
                  <a:cubicBezTo>
                    <a:pt x="20" y="45"/>
                    <a:pt x="20" y="44"/>
                    <a:pt x="20" y="44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2"/>
                    <a:pt x="20" y="42"/>
                    <a:pt x="20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8" y="41"/>
                    <a:pt x="18" y="40"/>
                    <a:pt x="18" y="40"/>
                  </a:cubicBezTo>
                  <a:cubicBezTo>
                    <a:pt x="18" y="40"/>
                    <a:pt x="18" y="40"/>
                    <a:pt x="19" y="39"/>
                  </a:cubicBezTo>
                  <a:cubicBezTo>
                    <a:pt x="19" y="39"/>
                    <a:pt x="19" y="38"/>
                    <a:pt x="19" y="38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5"/>
                    <a:pt x="18" y="35"/>
                    <a:pt x="18" y="34"/>
                  </a:cubicBezTo>
                  <a:cubicBezTo>
                    <a:pt x="18" y="34"/>
                    <a:pt x="18" y="33"/>
                    <a:pt x="17" y="33"/>
                  </a:cubicBezTo>
                  <a:cubicBezTo>
                    <a:pt x="17" y="32"/>
                    <a:pt x="17" y="32"/>
                    <a:pt x="16" y="32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7"/>
                  </a:cubicBezTo>
                  <a:cubicBezTo>
                    <a:pt x="15" y="27"/>
                    <a:pt x="15" y="27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5"/>
                    <a:pt x="15" y="25"/>
                  </a:cubicBezTo>
                  <a:cubicBezTo>
                    <a:pt x="16" y="25"/>
                    <a:pt x="16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8" y="25"/>
                    <a:pt x="18" y="24"/>
                    <a:pt x="18" y="24"/>
                  </a:cubicBezTo>
                  <a:cubicBezTo>
                    <a:pt x="19" y="24"/>
                    <a:pt x="19" y="24"/>
                    <a:pt x="19" y="23"/>
                  </a:cubicBezTo>
                  <a:cubicBezTo>
                    <a:pt x="20" y="23"/>
                    <a:pt x="20" y="23"/>
                    <a:pt x="20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0" y="21"/>
                    <a:pt x="20" y="20"/>
                  </a:cubicBezTo>
                  <a:cubicBezTo>
                    <a:pt x="19" y="20"/>
                    <a:pt x="19" y="19"/>
                    <a:pt x="19" y="19"/>
                  </a:cubicBezTo>
                  <a:cubicBezTo>
                    <a:pt x="18" y="19"/>
                    <a:pt x="18" y="19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7"/>
                    <a:pt x="18" y="17"/>
                    <a:pt x="18" y="17"/>
                  </a:cubicBezTo>
                  <a:cubicBezTo>
                    <a:pt x="18" y="16"/>
                    <a:pt x="18" y="16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5"/>
                    <a:pt x="16" y="15"/>
                    <a:pt x="16" y="14"/>
                  </a:cubicBezTo>
                  <a:cubicBezTo>
                    <a:pt x="15" y="14"/>
                    <a:pt x="16" y="13"/>
                    <a:pt x="15" y="13"/>
                  </a:cubicBezTo>
                  <a:cubicBezTo>
                    <a:pt x="15" y="12"/>
                    <a:pt x="15" y="13"/>
                    <a:pt x="14" y="13"/>
                  </a:cubicBezTo>
                  <a:cubicBezTo>
                    <a:pt x="14" y="13"/>
                    <a:pt x="13" y="13"/>
                    <a:pt x="13" y="13"/>
                  </a:cubicBezTo>
                  <a:cubicBezTo>
                    <a:pt x="12" y="13"/>
                    <a:pt x="12" y="12"/>
                    <a:pt x="12" y="12"/>
                  </a:cubicBezTo>
                  <a:cubicBezTo>
                    <a:pt x="12" y="11"/>
                    <a:pt x="11" y="11"/>
                    <a:pt x="12" y="10"/>
                  </a:cubicBezTo>
                  <a:cubicBezTo>
                    <a:pt x="12" y="10"/>
                    <a:pt x="12" y="9"/>
                    <a:pt x="13" y="9"/>
                  </a:cubicBezTo>
                  <a:cubicBezTo>
                    <a:pt x="13" y="8"/>
                    <a:pt x="14" y="8"/>
                    <a:pt x="14" y="7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3" y="5"/>
                    <a:pt x="14" y="5"/>
                    <a:pt x="13" y="4"/>
                  </a:cubicBezTo>
                  <a:cubicBezTo>
                    <a:pt x="13" y="4"/>
                    <a:pt x="13" y="4"/>
                    <a:pt x="13" y="3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10" y="1"/>
                    <a:pt x="10" y="2"/>
                  </a:cubicBezTo>
                  <a:cubicBezTo>
                    <a:pt x="9" y="3"/>
                    <a:pt x="9" y="3"/>
                    <a:pt x="8" y="3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5"/>
                    <a:pt x="6" y="4"/>
                    <a:pt x="6" y="5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4" y="12"/>
                  </a:cubicBezTo>
                  <a:cubicBezTo>
                    <a:pt x="4" y="13"/>
                    <a:pt x="5" y="13"/>
                    <a:pt x="4" y="14"/>
                  </a:cubicBezTo>
                  <a:cubicBezTo>
                    <a:pt x="4" y="14"/>
                    <a:pt x="4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3"/>
                    <a:pt x="2" y="14"/>
                    <a:pt x="3" y="15"/>
                  </a:cubicBezTo>
                  <a:cubicBezTo>
                    <a:pt x="3" y="15"/>
                    <a:pt x="3" y="15"/>
                    <a:pt x="3" y="16"/>
                  </a:cubicBezTo>
                  <a:cubicBezTo>
                    <a:pt x="3" y="16"/>
                    <a:pt x="2" y="16"/>
                    <a:pt x="2" y="1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3" y="17"/>
                    <a:pt x="3" y="18"/>
                  </a:cubicBezTo>
                  <a:cubicBezTo>
                    <a:pt x="3" y="18"/>
                    <a:pt x="2" y="18"/>
                    <a:pt x="2" y="18"/>
                  </a:cubicBezTo>
                  <a:cubicBezTo>
                    <a:pt x="2" y="19"/>
                    <a:pt x="2" y="18"/>
                    <a:pt x="1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20"/>
                    <a:pt x="1" y="20"/>
                  </a:cubicBezTo>
                  <a:cubicBezTo>
                    <a:pt x="1" y="21"/>
                    <a:pt x="1" y="21"/>
                    <a:pt x="1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" y="24"/>
                    <a:pt x="1" y="25"/>
                    <a:pt x="1" y="25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04" name="Freeform 91">
              <a:extLst>
                <a:ext uri="{FF2B5EF4-FFF2-40B4-BE49-F238E27FC236}">
                  <a16:creationId xmlns:a16="http://schemas.microsoft.com/office/drawing/2014/main" id="{75CC2731-617E-F29B-DC3B-85562552C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4317" y="3718333"/>
              <a:ext cx="22092" cy="9746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0 w 2"/>
                <a:gd name="T5" fmla="*/ 1 h 1"/>
                <a:gd name="T6" fmla="*/ 1 w 2"/>
                <a:gd name="T7" fmla="*/ 1 h 1"/>
                <a:gd name="T8" fmla="*/ 1 w 2"/>
                <a:gd name="T9" fmla="*/ 1 h 1"/>
                <a:gd name="T10" fmla="*/ 2 w 2"/>
                <a:gd name="T11" fmla="*/ 1 h 1"/>
                <a:gd name="T12" fmla="*/ 2 w 2"/>
                <a:gd name="T13" fmla="*/ 0 h 1"/>
                <a:gd name="T14" fmla="*/ 1 w 2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05" name="Freeform 92">
              <a:extLst>
                <a:ext uri="{FF2B5EF4-FFF2-40B4-BE49-F238E27FC236}">
                  <a16:creationId xmlns:a16="http://schemas.microsoft.com/office/drawing/2014/main" id="{8AEC941E-16BE-5C9C-9FF8-657417300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4849" y="3633405"/>
              <a:ext cx="299816" cy="321612"/>
            </a:xfrm>
            <a:custGeom>
              <a:avLst/>
              <a:gdLst>
                <a:gd name="T0" fmla="*/ 8 w 28"/>
                <a:gd name="T1" fmla="*/ 5 h 34"/>
                <a:gd name="T2" fmla="*/ 7 w 28"/>
                <a:gd name="T3" fmla="*/ 3 h 34"/>
                <a:gd name="T4" fmla="*/ 6 w 28"/>
                <a:gd name="T5" fmla="*/ 2 h 34"/>
                <a:gd name="T6" fmla="*/ 2 w 28"/>
                <a:gd name="T7" fmla="*/ 2 h 34"/>
                <a:gd name="T8" fmla="*/ 0 w 28"/>
                <a:gd name="T9" fmla="*/ 1 h 34"/>
                <a:gd name="T10" fmla="*/ 0 w 28"/>
                <a:gd name="T11" fmla="*/ 2 h 34"/>
                <a:gd name="T12" fmla="*/ 2 w 28"/>
                <a:gd name="T13" fmla="*/ 5 h 34"/>
                <a:gd name="T14" fmla="*/ 3 w 28"/>
                <a:gd name="T15" fmla="*/ 6 h 34"/>
                <a:gd name="T16" fmla="*/ 5 w 28"/>
                <a:gd name="T17" fmla="*/ 7 h 34"/>
                <a:gd name="T18" fmla="*/ 6 w 28"/>
                <a:gd name="T19" fmla="*/ 8 h 34"/>
                <a:gd name="T20" fmla="*/ 6 w 28"/>
                <a:gd name="T21" fmla="*/ 10 h 34"/>
                <a:gd name="T22" fmla="*/ 7 w 28"/>
                <a:gd name="T23" fmla="*/ 12 h 34"/>
                <a:gd name="T24" fmla="*/ 9 w 28"/>
                <a:gd name="T25" fmla="*/ 12 h 34"/>
                <a:gd name="T26" fmla="*/ 10 w 28"/>
                <a:gd name="T27" fmla="*/ 16 h 34"/>
                <a:gd name="T28" fmla="*/ 11 w 28"/>
                <a:gd name="T29" fmla="*/ 17 h 34"/>
                <a:gd name="T30" fmla="*/ 12 w 28"/>
                <a:gd name="T31" fmla="*/ 18 h 34"/>
                <a:gd name="T32" fmla="*/ 13 w 28"/>
                <a:gd name="T33" fmla="*/ 20 h 34"/>
                <a:gd name="T34" fmla="*/ 14 w 28"/>
                <a:gd name="T35" fmla="*/ 22 h 34"/>
                <a:gd name="T36" fmla="*/ 15 w 28"/>
                <a:gd name="T37" fmla="*/ 24 h 34"/>
                <a:gd name="T38" fmla="*/ 16 w 28"/>
                <a:gd name="T39" fmla="*/ 25 h 34"/>
                <a:gd name="T40" fmla="*/ 17 w 28"/>
                <a:gd name="T41" fmla="*/ 28 h 34"/>
                <a:gd name="T42" fmla="*/ 18 w 28"/>
                <a:gd name="T43" fmla="*/ 29 h 34"/>
                <a:gd name="T44" fmla="*/ 20 w 28"/>
                <a:gd name="T45" fmla="*/ 30 h 34"/>
                <a:gd name="T46" fmla="*/ 22 w 28"/>
                <a:gd name="T47" fmla="*/ 33 h 34"/>
                <a:gd name="T48" fmla="*/ 24 w 28"/>
                <a:gd name="T49" fmla="*/ 34 h 34"/>
                <a:gd name="T50" fmla="*/ 25 w 28"/>
                <a:gd name="T51" fmla="*/ 33 h 34"/>
                <a:gd name="T52" fmla="*/ 27 w 28"/>
                <a:gd name="T53" fmla="*/ 33 h 34"/>
                <a:gd name="T54" fmla="*/ 27 w 28"/>
                <a:gd name="T55" fmla="*/ 30 h 34"/>
                <a:gd name="T56" fmla="*/ 28 w 28"/>
                <a:gd name="T57" fmla="*/ 27 h 34"/>
                <a:gd name="T58" fmla="*/ 27 w 28"/>
                <a:gd name="T59" fmla="*/ 26 h 34"/>
                <a:gd name="T60" fmla="*/ 26 w 28"/>
                <a:gd name="T61" fmla="*/ 24 h 34"/>
                <a:gd name="T62" fmla="*/ 25 w 28"/>
                <a:gd name="T63" fmla="*/ 23 h 34"/>
                <a:gd name="T64" fmla="*/ 23 w 28"/>
                <a:gd name="T65" fmla="*/ 22 h 34"/>
                <a:gd name="T66" fmla="*/ 23 w 28"/>
                <a:gd name="T67" fmla="*/ 20 h 34"/>
                <a:gd name="T68" fmla="*/ 21 w 28"/>
                <a:gd name="T69" fmla="*/ 18 h 34"/>
                <a:gd name="T70" fmla="*/ 22 w 28"/>
                <a:gd name="T71" fmla="*/ 17 h 34"/>
                <a:gd name="T72" fmla="*/ 20 w 28"/>
                <a:gd name="T73" fmla="*/ 15 h 34"/>
                <a:gd name="T74" fmla="*/ 20 w 28"/>
                <a:gd name="T75" fmla="*/ 15 h 34"/>
                <a:gd name="T76" fmla="*/ 18 w 28"/>
                <a:gd name="T77" fmla="*/ 13 h 34"/>
                <a:gd name="T78" fmla="*/ 17 w 28"/>
                <a:gd name="T79" fmla="*/ 12 h 34"/>
                <a:gd name="T80" fmla="*/ 16 w 28"/>
                <a:gd name="T81" fmla="*/ 11 h 34"/>
                <a:gd name="T82" fmla="*/ 15 w 28"/>
                <a:gd name="T83" fmla="*/ 11 h 34"/>
                <a:gd name="T84" fmla="*/ 13 w 28"/>
                <a:gd name="T85" fmla="*/ 10 h 34"/>
                <a:gd name="T86" fmla="*/ 11 w 28"/>
                <a:gd name="T87" fmla="*/ 8 h 34"/>
                <a:gd name="T88" fmla="*/ 10 w 28"/>
                <a:gd name="T89" fmla="*/ 7 h 34"/>
                <a:gd name="T90" fmla="*/ 9 w 28"/>
                <a:gd name="T91" fmla="*/ 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8" h="34">
                  <a:moveTo>
                    <a:pt x="9" y="6"/>
                  </a:moveTo>
                  <a:cubicBezTo>
                    <a:pt x="8" y="6"/>
                    <a:pt x="8" y="5"/>
                    <a:pt x="8" y="5"/>
                  </a:cubicBezTo>
                  <a:cubicBezTo>
                    <a:pt x="8" y="5"/>
                    <a:pt x="8" y="5"/>
                    <a:pt x="7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5" y="1"/>
                    <a:pt x="5" y="2"/>
                    <a:pt x="4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4"/>
                  </a:cubicBezTo>
                  <a:cubicBezTo>
                    <a:pt x="1" y="4"/>
                    <a:pt x="1" y="4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8"/>
                    <a:pt x="5" y="8"/>
                  </a:cubicBezTo>
                  <a:cubicBezTo>
                    <a:pt x="5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7" y="11"/>
                  </a:cubicBezTo>
                  <a:cubicBezTo>
                    <a:pt x="7" y="11"/>
                    <a:pt x="7" y="11"/>
                    <a:pt x="7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10" y="15"/>
                    <a:pt x="10" y="15"/>
                    <a:pt x="10" y="16"/>
                  </a:cubicBezTo>
                  <a:cubicBezTo>
                    <a:pt x="10" y="16"/>
                    <a:pt x="10" y="17"/>
                    <a:pt x="10" y="17"/>
                  </a:cubicBezTo>
                  <a:cubicBezTo>
                    <a:pt x="10" y="17"/>
                    <a:pt x="10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9"/>
                    <a:pt x="13" y="19"/>
                    <a:pt x="13" y="19"/>
                  </a:cubicBezTo>
                  <a:cubicBezTo>
                    <a:pt x="13" y="19"/>
                    <a:pt x="13" y="20"/>
                    <a:pt x="13" y="20"/>
                  </a:cubicBezTo>
                  <a:cubicBezTo>
                    <a:pt x="13" y="20"/>
                    <a:pt x="13" y="21"/>
                    <a:pt x="13" y="21"/>
                  </a:cubicBezTo>
                  <a:cubicBezTo>
                    <a:pt x="13" y="21"/>
                    <a:pt x="14" y="22"/>
                    <a:pt x="14" y="22"/>
                  </a:cubicBezTo>
                  <a:cubicBezTo>
                    <a:pt x="14" y="22"/>
                    <a:pt x="14" y="22"/>
                    <a:pt x="14" y="23"/>
                  </a:cubicBezTo>
                  <a:cubicBezTo>
                    <a:pt x="14" y="23"/>
                    <a:pt x="14" y="23"/>
                    <a:pt x="15" y="24"/>
                  </a:cubicBezTo>
                  <a:cubicBezTo>
                    <a:pt x="15" y="24"/>
                    <a:pt x="15" y="24"/>
                    <a:pt x="15" y="25"/>
                  </a:cubicBezTo>
                  <a:cubicBezTo>
                    <a:pt x="15" y="25"/>
                    <a:pt x="16" y="25"/>
                    <a:pt x="16" y="25"/>
                  </a:cubicBezTo>
                  <a:cubicBezTo>
                    <a:pt x="16" y="26"/>
                    <a:pt x="16" y="26"/>
                    <a:pt x="16" y="27"/>
                  </a:cubicBezTo>
                  <a:cubicBezTo>
                    <a:pt x="17" y="27"/>
                    <a:pt x="17" y="27"/>
                    <a:pt x="17" y="28"/>
                  </a:cubicBezTo>
                  <a:cubicBezTo>
                    <a:pt x="17" y="28"/>
                    <a:pt x="18" y="28"/>
                    <a:pt x="18" y="28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1" y="31"/>
                    <a:pt x="21" y="31"/>
                    <a:pt x="21" y="32"/>
                  </a:cubicBezTo>
                  <a:cubicBezTo>
                    <a:pt x="22" y="32"/>
                    <a:pt x="22" y="32"/>
                    <a:pt x="22" y="33"/>
                  </a:cubicBezTo>
                  <a:cubicBezTo>
                    <a:pt x="23" y="33"/>
                    <a:pt x="22" y="33"/>
                    <a:pt x="23" y="33"/>
                  </a:cubicBezTo>
                  <a:cubicBezTo>
                    <a:pt x="23" y="34"/>
                    <a:pt x="23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5" y="34"/>
                    <a:pt x="25" y="33"/>
                    <a:pt x="25" y="33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7" y="34"/>
                    <a:pt x="27" y="33"/>
                    <a:pt x="27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1"/>
                    <a:pt x="27" y="30"/>
                    <a:pt x="27" y="30"/>
                  </a:cubicBezTo>
                  <a:cubicBezTo>
                    <a:pt x="27" y="29"/>
                    <a:pt x="27" y="29"/>
                    <a:pt x="27" y="28"/>
                  </a:cubicBezTo>
                  <a:cubicBezTo>
                    <a:pt x="27" y="28"/>
                    <a:pt x="27" y="28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6"/>
                    <a:pt x="28" y="26"/>
                    <a:pt x="27" y="26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6" y="25"/>
                    <a:pt x="26" y="24"/>
                    <a:pt x="26" y="24"/>
                  </a:cubicBezTo>
                  <a:cubicBezTo>
                    <a:pt x="26" y="24"/>
                    <a:pt x="25" y="24"/>
                    <a:pt x="25" y="24"/>
                  </a:cubicBezTo>
                  <a:cubicBezTo>
                    <a:pt x="25" y="24"/>
                    <a:pt x="25" y="23"/>
                    <a:pt x="25" y="23"/>
                  </a:cubicBezTo>
                  <a:cubicBezTo>
                    <a:pt x="24" y="23"/>
                    <a:pt x="24" y="23"/>
                    <a:pt x="24" y="22"/>
                  </a:cubicBezTo>
                  <a:cubicBezTo>
                    <a:pt x="24" y="22"/>
                    <a:pt x="23" y="22"/>
                    <a:pt x="23" y="22"/>
                  </a:cubicBezTo>
                  <a:cubicBezTo>
                    <a:pt x="23" y="21"/>
                    <a:pt x="23" y="21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2" y="19"/>
                    <a:pt x="22" y="20"/>
                    <a:pt x="22" y="20"/>
                  </a:cubicBezTo>
                  <a:cubicBezTo>
                    <a:pt x="21" y="19"/>
                    <a:pt x="21" y="19"/>
                    <a:pt x="21" y="18"/>
                  </a:cubicBezTo>
                  <a:cubicBezTo>
                    <a:pt x="21" y="18"/>
                    <a:pt x="21" y="18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6"/>
                    <a:pt x="22" y="16"/>
                    <a:pt x="21" y="16"/>
                  </a:cubicBezTo>
                  <a:cubicBezTo>
                    <a:pt x="21" y="15"/>
                    <a:pt x="21" y="15"/>
                    <a:pt x="20" y="15"/>
                  </a:cubicBezTo>
                  <a:cubicBezTo>
                    <a:pt x="20" y="15"/>
                    <a:pt x="20" y="16"/>
                    <a:pt x="20" y="15"/>
                  </a:cubicBezTo>
                  <a:cubicBezTo>
                    <a:pt x="19" y="15"/>
                    <a:pt x="20" y="15"/>
                    <a:pt x="20" y="15"/>
                  </a:cubicBezTo>
                  <a:cubicBezTo>
                    <a:pt x="20" y="14"/>
                    <a:pt x="20" y="14"/>
                    <a:pt x="19" y="13"/>
                  </a:cubicBezTo>
                  <a:cubicBezTo>
                    <a:pt x="19" y="13"/>
                    <a:pt x="19" y="13"/>
                    <a:pt x="18" y="13"/>
                  </a:cubicBezTo>
                  <a:cubicBezTo>
                    <a:pt x="18" y="13"/>
                    <a:pt x="18" y="13"/>
                    <a:pt x="17" y="13"/>
                  </a:cubicBezTo>
                  <a:cubicBezTo>
                    <a:pt x="17" y="13"/>
                    <a:pt x="17" y="13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11"/>
                    <a:pt x="17" y="11"/>
                    <a:pt x="16" y="11"/>
                  </a:cubicBezTo>
                  <a:cubicBezTo>
                    <a:pt x="16" y="11"/>
                    <a:pt x="16" y="12"/>
                    <a:pt x="16" y="12"/>
                  </a:cubicBezTo>
                  <a:cubicBezTo>
                    <a:pt x="15" y="12"/>
                    <a:pt x="15" y="11"/>
                    <a:pt x="15" y="11"/>
                  </a:cubicBezTo>
                  <a:cubicBezTo>
                    <a:pt x="15" y="11"/>
                    <a:pt x="15" y="10"/>
                    <a:pt x="14" y="10"/>
                  </a:cubicBezTo>
                  <a:cubicBezTo>
                    <a:pt x="14" y="10"/>
                    <a:pt x="14" y="10"/>
                    <a:pt x="13" y="10"/>
                  </a:cubicBezTo>
                  <a:cubicBezTo>
                    <a:pt x="13" y="10"/>
                    <a:pt x="13" y="10"/>
                    <a:pt x="12" y="9"/>
                  </a:cubicBezTo>
                  <a:cubicBezTo>
                    <a:pt x="12" y="9"/>
                    <a:pt x="12" y="9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7"/>
                    <a:pt x="10" y="7"/>
                    <a:pt x="10" y="7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6"/>
                    <a:pt x="9" y="6"/>
                    <a:pt x="9" y="6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06" name="Freeform 93">
              <a:extLst>
                <a:ext uri="{FF2B5EF4-FFF2-40B4-BE49-F238E27FC236}">
                  <a16:creationId xmlns:a16="http://schemas.microsoft.com/office/drawing/2014/main" id="{CAEDE8EE-1B06-87C8-3C7B-EB611D386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9013" y="3803261"/>
              <a:ext cx="22092" cy="9746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0 h 1"/>
                <a:gd name="T4" fmla="*/ 1 w 2"/>
                <a:gd name="T5" fmla="*/ 1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07" name="Freeform 94">
              <a:extLst>
                <a:ext uri="{FF2B5EF4-FFF2-40B4-BE49-F238E27FC236}">
                  <a16:creationId xmlns:a16="http://schemas.microsoft.com/office/drawing/2014/main" id="{048C7065-EB98-1854-3EF6-BCECEE059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2059" y="3793515"/>
              <a:ext cx="11046" cy="19492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0 w 1"/>
                <a:gd name="T5" fmla="*/ 0 h 2"/>
                <a:gd name="T6" fmla="*/ 0 w 1"/>
                <a:gd name="T7" fmla="*/ 1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1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08" name="Freeform 95">
              <a:extLst>
                <a:ext uri="{FF2B5EF4-FFF2-40B4-BE49-F238E27FC236}">
                  <a16:creationId xmlns:a16="http://schemas.microsoft.com/office/drawing/2014/main" id="{FD31E231-F8D9-14D5-D6D2-186EA61BD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0408" y="3670996"/>
              <a:ext cx="277724" cy="236684"/>
            </a:xfrm>
            <a:custGeom>
              <a:avLst/>
              <a:gdLst>
                <a:gd name="T0" fmla="*/ 0 w 26"/>
                <a:gd name="T1" fmla="*/ 13 h 25"/>
                <a:gd name="T2" fmla="*/ 0 w 26"/>
                <a:gd name="T3" fmla="*/ 14 h 25"/>
                <a:gd name="T4" fmla="*/ 1 w 26"/>
                <a:gd name="T5" fmla="*/ 15 h 25"/>
                <a:gd name="T6" fmla="*/ 3 w 26"/>
                <a:gd name="T7" fmla="*/ 17 h 25"/>
                <a:gd name="T8" fmla="*/ 3 w 26"/>
                <a:gd name="T9" fmla="*/ 18 h 25"/>
                <a:gd name="T10" fmla="*/ 3 w 26"/>
                <a:gd name="T11" fmla="*/ 20 h 25"/>
                <a:gd name="T12" fmla="*/ 4 w 26"/>
                <a:gd name="T13" fmla="*/ 21 h 25"/>
                <a:gd name="T14" fmla="*/ 4 w 26"/>
                <a:gd name="T15" fmla="*/ 22 h 25"/>
                <a:gd name="T16" fmla="*/ 6 w 26"/>
                <a:gd name="T17" fmla="*/ 22 h 25"/>
                <a:gd name="T18" fmla="*/ 7 w 26"/>
                <a:gd name="T19" fmla="*/ 22 h 25"/>
                <a:gd name="T20" fmla="*/ 8 w 26"/>
                <a:gd name="T21" fmla="*/ 23 h 25"/>
                <a:gd name="T22" fmla="*/ 9 w 26"/>
                <a:gd name="T23" fmla="*/ 23 h 25"/>
                <a:gd name="T24" fmla="*/ 11 w 26"/>
                <a:gd name="T25" fmla="*/ 22 h 25"/>
                <a:gd name="T26" fmla="*/ 13 w 26"/>
                <a:gd name="T27" fmla="*/ 23 h 25"/>
                <a:gd name="T28" fmla="*/ 14 w 26"/>
                <a:gd name="T29" fmla="*/ 24 h 25"/>
                <a:gd name="T30" fmla="*/ 15 w 26"/>
                <a:gd name="T31" fmla="*/ 25 h 25"/>
                <a:gd name="T32" fmla="*/ 17 w 26"/>
                <a:gd name="T33" fmla="*/ 24 h 25"/>
                <a:gd name="T34" fmla="*/ 19 w 26"/>
                <a:gd name="T35" fmla="*/ 21 h 25"/>
                <a:gd name="T36" fmla="*/ 19 w 26"/>
                <a:gd name="T37" fmla="*/ 19 h 25"/>
                <a:gd name="T38" fmla="*/ 20 w 26"/>
                <a:gd name="T39" fmla="*/ 17 h 25"/>
                <a:gd name="T40" fmla="*/ 22 w 26"/>
                <a:gd name="T41" fmla="*/ 16 h 25"/>
                <a:gd name="T42" fmla="*/ 22 w 26"/>
                <a:gd name="T43" fmla="*/ 13 h 25"/>
                <a:gd name="T44" fmla="*/ 22 w 26"/>
                <a:gd name="T45" fmla="*/ 12 h 25"/>
                <a:gd name="T46" fmla="*/ 24 w 26"/>
                <a:gd name="T47" fmla="*/ 11 h 25"/>
                <a:gd name="T48" fmla="*/ 26 w 26"/>
                <a:gd name="T49" fmla="*/ 11 h 25"/>
                <a:gd name="T50" fmla="*/ 25 w 26"/>
                <a:gd name="T51" fmla="*/ 9 h 25"/>
                <a:gd name="T52" fmla="*/ 23 w 26"/>
                <a:gd name="T53" fmla="*/ 8 h 25"/>
                <a:gd name="T54" fmla="*/ 23 w 26"/>
                <a:gd name="T55" fmla="*/ 6 h 25"/>
                <a:gd name="T56" fmla="*/ 22 w 26"/>
                <a:gd name="T57" fmla="*/ 5 h 25"/>
                <a:gd name="T58" fmla="*/ 22 w 26"/>
                <a:gd name="T59" fmla="*/ 3 h 25"/>
                <a:gd name="T60" fmla="*/ 23 w 26"/>
                <a:gd name="T61" fmla="*/ 1 h 25"/>
                <a:gd name="T62" fmla="*/ 22 w 26"/>
                <a:gd name="T63" fmla="*/ 1 h 25"/>
                <a:gd name="T64" fmla="*/ 20 w 26"/>
                <a:gd name="T65" fmla="*/ 0 h 25"/>
                <a:gd name="T66" fmla="*/ 17 w 26"/>
                <a:gd name="T67" fmla="*/ 1 h 25"/>
                <a:gd name="T68" fmla="*/ 17 w 26"/>
                <a:gd name="T69" fmla="*/ 4 h 25"/>
                <a:gd name="T70" fmla="*/ 15 w 26"/>
                <a:gd name="T71" fmla="*/ 6 h 25"/>
                <a:gd name="T72" fmla="*/ 15 w 26"/>
                <a:gd name="T73" fmla="*/ 8 h 25"/>
                <a:gd name="T74" fmla="*/ 13 w 26"/>
                <a:gd name="T75" fmla="*/ 8 h 25"/>
                <a:gd name="T76" fmla="*/ 11 w 26"/>
                <a:gd name="T77" fmla="*/ 9 h 25"/>
                <a:gd name="T78" fmla="*/ 9 w 26"/>
                <a:gd name="T79" fmla="*/ 8 h 25"/>
                <a:gd name="T80" fmla="*/ 7 w 26"/>
                <a:gd name="T81" fmla="*/ 10 h 25"/>
                <a:gd name="T82" fmla="*/ 5 w 26"/>
                <a:gd name="T83" fmla="*/ 9 h 25"/>
                <a:gd name="T84" fmla="*/ 3 w 26"/>
                <a:gd name="T85" fmla="*/ 9 h 25"/>
                <a:gd name="T86" fmla="*/ 2 w 26"/>
                <a:gd name="T87" fmla="*/ 8 h 25"/>
                <a:gd name="T88" fmla="*/ 1 w 26"/>
                <a:gd name="T89" fmla="*/ 8 h 25"/>
                <a:gd name="T90" fmla="*/ 0 w 26"/>
                <a:gd name="T91" fmla="*/ 9 h 25"/>
                <a:gd name="T92" fmla="*/ 0 w 26"/>
                <a:gd name="T93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6" h="25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0" y="14"/>
                    <a:pt x="0" y="14"/>
                  </a:cubicBezTo>
                  <a:cubicBezTo>
                    <a:pt x="0" y="14"/>
                    <a:pt x="1" y="14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3" y="17"/>
                  </a:cubicBezTo>
                  <a:cubicBezTo>
                    <a:pt x="3" y="17"/>
                    <a:pt x="2" y="17"/>
                    <a:pt x="2" y="17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1"/>
                    <a:pt x="4" y="21"/>
                    <a:pt x="4" y="21"/>
                  </a:cubicBezTo>
                  <a:cubicBezTo>
                    <a:pt x="4" y="21"/>
                    <a:pt x="3" y="22"/>
                    <a:pt x="3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6" y="22"/>
                    <a:pt x="6" y="22"/>
                  </a:cubicBezTo>
                  <a:cubicBezTo>
                    <a:pt x="6" y="22"/>
                    <a:pt x="6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3"/>
                  </a:cubicBezTo>
                  <a:cubicBezTo>
                    <a:pt x="7" y="23"/>
                    <a:pt x="7" y="23"/>
                    <a:pt x="8" y="23"/>
                  </a:cubicBezTo>
                  <a:cubicBezTo>
                    <a:pt x="8" y="23"/>
                    <a:pt x="8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3"/>
                    <a:pt x="10" y="23"/>
                    <a:pt x="10" y="22"/>
                  </a:cubicBezTo>
                  <a:cubicBezTo>
                    <a:pt x="10" y="22"/>
                    <a:pt x="11" y="22"/>
                    <a:pt x="11" y="22"/>
                  </a:cubicBezTo>
                  <a:cubicBezTo>
                    <a:pt x="11" y="22"/>
                    <a:pt x="11" y="23"/>
                    <a:pt x="12" y="23"/>
                  </a:cubicBezTo>
                  <a:cubicBezTo>
                    <a:pt x="12" y="23"/>
                    <a:pt x="12" y="23"/>
                    <a:pt x="13" y="23"/>
                  </a:cubicBezTo>
                  <a:cubicBezTo>
                    <a:pt x="13" y="23"/>
                    <a:pt x="13" y="23"/>
                    <a:pt x="14" y="23"/>
                  </a:cubicBezTo>
                  <a:cubicBezTo>
                    <a:pt x="14" y="23"/>
                    <a:pt x="14" y="24"/>
                    <a:pt x="14" y="24"/>
                  </a:cubicBezTo>
                  <a:cubicBezTo>
                    <a:pt x="14" y="25"/>
                    <a:pt x="14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6" y="25"/>
                    <a:pt x="16" y="25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3"/>
                    <a:pt x="18" y="23"/>
                    <a:pt x="18" y="22"/>
                  </a:cubicBezTo>
                  <a:cubicBezTo>
                    <a:pt x="19" y="22"/>
                    <a:pt x="19" y="22"/>
                    <a:pt x="19" y="21"/>
                  </a:cubicBezTo>
                  <a:cubicBezTo>
                    <a:pt x="19" y="21"/>
                    <a:pt x="19" y="21"/>
                    <a:pt x="19" y="20"/>
                  </a:cubicBezTo>
                  <a:cubicBezTo>
                    <a:pt x="19" y="20"/>
                    <a:pt x="19" y="20"/>
                    <a:pt x="19" y="19"/>
                  </a:cubicBezTo>
                  <a:cubicBezTo>
                    <a:pt x="19" y="19"/>
                    <a:pt x="19" y="19"/>
                    <a:pt x="19" y="18"/>
                  </a:cubicBezTo>
                  <a:cubicBezTo>
                    <a:pt x="20" y="18"/>
                    <a:pt x="20" y="18"/>
                    <a:pt x="20" y="17"/>
                  </a:cubicBezTo>
                  <a:cubicBezTo>
                    <a:pt x="21" y="17"/>
                    <a:pt x="21" y="17"/>
                    <a:pt x="21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4"/>
                  </a:cubicBezTo>
                  <a:cubicBezTo>
                    <a:pt x="22" y="14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1"/>
                    <a:pt x="23" y="11"/>
                    <a:pt x="23" y="11"/>
                  </a:cubicBezTo>
                  <a:cubicBezTo>
                    <a:pt x="23" y="11"/>
                    <a:pt x="24" y="11"/>
                    <a:pt x="24" y="11"/>
                  </a:cubicBezTo>
                  <a:cubicBezTo>
                    <a:pt x="24" y="11"/>
                    <a:pt x="25" y="11"/>
                    <a:pt x="25" y="11"/>
                  </a:cubicBezTo>
                  <a:cubicBezTo>
                    <a:pt x="25" y="11"/>
                    <a:pt x="26" y="11"/>
                    <a:pt x="26" y="11"/>
                  </a:cubicBezTo>
                  <a:cubicBezTo>
                    <a:pt x="26" y="11"/>
                    <a:pt x="26" y="10"/>
                    <a:pt x="26" y="10"/>
                  </a:cubicBezTo>
                  <a:cubicBezTo>
                    <a:pt x="26" y="10"/>
                    <a:pt x="25" y="10"/>
                    <a:pt x="25" y="9"/>
                  </a:cubicBezTo>
                  <a:cubicBezTo>
                    <a:pt x="25" y="9"/>
                    <a:pt x="25" y="9"/>
                    <a:pt x="24" y="9"/>
                  </a:cubicBezTo>
                  <a:cubicBezTo>
                    <a:pt x="24" y="8"/>
                    <a:pt x="24" y="9"/>
                    <a:pt x="23" y="8"/>
                  </a:cubicBezTo>
                  <a:cubicBezTo>
                    <a:pt x="23" y="8"/>
                    <a:pt x="24" y="8"/>
                    <a:pt x="24" y="7"/>
                  </a:cubicBezTo>
                  <a:cubicBezTo>
                    <a:pt x="24" y="7"/>
                    <a:pt x="24" y="7"/>
                    <a:pt x="23" y="6"/>
                  </a:cubicBezTo>
                  <a:cubicBezTo>
                    <a:pt x="23" y="6"/>
                    <a:pt x="23" y="6"/>
                    <a:pt x="23" y="5"/>
                  </a:cubicBezTo>
                  <a:cubicBezTo>
                    <a:pt x="23" y="5"/>
                    <a:pt x="22" y="5"/>
                    <a:pt x="22" y="5"/>
                  </a:cubicBezTo>
                  <a:cubicBezTo>
                    <a:pt x="22" y="5"/>
                    <a:pt x="22" y="4"/>
                    <a:pt x="22" y="4"/>
                  </a:cubicBezTo>
                  <a:cubicBezTo>
                    <a:pt x="22" y="4"/>
                    <a:pt x="22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9" y="0"/>
                    <a:pt x="19" y="1"/>
                  </a:cubicBezTo>
                  <a:cubicBezTo>
                    <a:pt x="18" y="1"/>
                    <a:pt x="18" y="0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6" y="3"/>
                    <a:pt x="17" y="3"/>
                    <a:pt x="1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6" y="5"/>
                    <a:pt x="15" y="6"/>
                  </a:cubicBezTo>
                  <a:cubicBezTo>
                    <a:pt x="15" y="6"/>
                    <a:pt x="15" y="6"/>
                    <a:pt x="15" y="7"/>
                  </a:cubicBezTo>
                  <a:cubicBezTo>
                    <a:pt x="14" y="7"/>
                    <a:pt x="15" y="7"/>
                    <a:pt x="15" y="8"/>
                  </a:cubicBezTo>
                  <a:cubicBezTo>
                    <a:pt x="15" y="8"/>
                    <a:pt x="14" y="8"/>
                    <a:pt x="14" y="8"/>
                  </a:cubicBezTo>
                  <a:cubicBezTo>
                    <a:pt x="14" y="8"/>
                    <a:pt x="13" y="8"/>
                    <a:pt x="13" y="8"/>
                  </a:cubicBezTo>
                  <a:cubicBezTo>
                    <a:pt x="13" y="8"/>
                    <a:pt x="13" y="9"/>
                    <a:pt x="12" y="9"/>
                  </a:cubicBezTo>
                  <a:cubicBezTo>
                    <a:pt x="12" y="9"/>
                    <a:pt x="11" y="9"/>
                    <a:pt x="11" y="9"/>
                  </a:cubicBezTo>
                  <a:cubicBezTo>
                    <a:pt x="10" y="9"/>
                    <a:pt x="10" y="8"/>
                    <a:pt x="10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9"/>
                    <a:pt x="8" y="9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5" y="9"/>
                    <a:pt x="4" y="10"/>
                    <a:pt x="4" y="10"/>
                  </a:cubicBezTo>
                  <a:cubicBezTo>
                    <a:pt x="3" y="10"/>
                    <a:pt x="3" y="10"/>
                    <a:pt x="3" y="9"/>
                  </a:cubicBezTo>
                  <a:cubicBezTo>
                    <a:pt x="2" y="9"/>
                    <a:pt x="2" y="9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0" y="12"/>
                    <a:pt x="0" y="12"/>
                    <a:pt x="0" y="13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09" name="Freeform 96">
              <a:extLst>
                <a:ext uri="{FF2B5EF4-FFF2-40B4-BE49-F238E27FC236}">
                  <a16:creationId xmlns:a16="http://schemas.microsoft.com/office/drawing/2014/main" id="{B30C7E6F-F78C-829D-135C-F371ED871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773" y="3490002"/>
              <a:ext cx="22092" cy="29238"/>
            </a:xfrm>
            <a:custGeom>
              <a:avLst/>
              <a:gdLst>
                <a:gd name="T0" fmla="*/ 1 w 2"/>
                <a:gd name="T1" fmla="*/ 3 h 3"/>
                <a:gd name="T2" fmla="*/ 2 w 2"/>
                <a:gd name="T3" fmla="*/ 3 h 3"/>
                <a:gd name="T4" fmla="*/ 2 w 2"/>
                <a:gd name="T5" fmla="*/ 2 h 3"/>
                <a:gd name="T6" fmla="*/ 2 w 2"/>
                <a:gd name="T7" fmla="*/ 1 h 3"/>
                <a:gd name="T8" fmla="*/ 2 w 2"/>
                <a:gd name="T9" fmla="*/ 0 h 3"/>
                <a:gd name="T10" fmla="*/ 1 w 2"/>
                <a:gd name="T11" fmla="*/ 0 h 3"/>
                <a:gd name="T12" fmla="*/ 1 w 2"/>
                <a:gd name="T13" fmla="*/ 1 h 3"/>
                <a:gd name="T14" fmla="*/ 1 w 2"/>
                <a:gd name="T15" fmla="*/ 2 h 3"/>
                <a:gd name="T16" fmla="*/ 0 w 2"/>
                <a:gd name="T17" fmla="*/ 2 h 3"/>
                <a:gd name="T18" fmla="*/ 1 w 2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10" name="Freeform 97">
              <a:extLst>
                <a:ext uri="{FF2B5EF4-FFF2-40B4-BE49-F238E27FC236}">
                  <a16:creationId xmlns:a16="http://schemas.microsoft.com/office/drawing/2014/main" id="{34936CCF-F623-43FC-42C9-E328D0AD3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563" y="3282556"/>
              <a:ext cx="53651" cy="27845"/>
            </a:xfrm>
            <a:custGeom>
              <a:avLst/>
              <a:gdLst>
                <a:gd name="T0" fmla="*/ 5 w 5"/>
                <a:gd name="T1" fmla="*/ 1 h 3"/>
                <a:gd name="T2" fmla="*/ 4 w 5"/>
                <a:gd name="T3" fmla="*/ 1 h 3"/>
                <a:gd name="T4" fmla="*/ 2 w 5"/>
                <a:gd name="T5" fmla="*/ 1 h 3"/>
                <a:gd name="T6" fmla="*/ 1 w 5"/>
                <a:gd name="T7" fmla="*/ 1 h 3"/>
                <a:gd name="T8" fmla="*/ 0 w 5"/>
                <a:gd name="T9" fmla="*/ 1 h 3"/>
                <a:gd name="T10" fmla="*/ 0 w 5"/>
                <a:gd name="T11" fmla="*/ 1 h 3"/>
                <a:gd name="T12" fmla="*/ 1 w 5"/>
                <a:gd name="T13" fmla="*/ 2 h 3"/>
                <a:gd name="T14" fmla="*/ 1 w 5"/>
                <a:gd name="T15" fmla="*/ 3 h 3"/>
                <a:gd name="T16" fmla="*/ 2 w 5"/>
                <a:gd name="T17" fmla="*/ 3 h 3"/>
                <a:gd name="T18" fmla="*/ 3 w 5"/>
                <a:gd name="T19" fmla="*/ 2 h 3"/>
                <a:gd name="T20" fmla="*/ 4 w 5"/>
                <a:gd name="T21" fmla="*/ 2 h 3"/>
                <a:gd name="T22" fmla="*/ 5 w 5"/>
                <a:gd name="T23" fmla="*/ 2 h 3"/>
                <a:gd name="T24" fmla="*/ 5 w 5"/>
                <a:gd name="T2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11" name="Freeform 98">
              <a:extLst>
                <a:ext uri="{FF2B5EF4-FFF2-40B4-BE49-F238E27FC236}">
                  <a16:creationId xmlns:a16="http://schemas.microsoft.com/office/drawing/2014/main" id="{1ADFC716-F2CA-7B85-7609-BF4AAEACE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490" y="3300655"/>
              <a:ext cx="118349" cy="123911"/>
            </a:xfrm>
            <a:custGeom>
              <a:avLst/>
              <a:gdLst>
                <a:gd name="T0" fmla="*/ 10 w 11"/>
                <a:gd name="T1" fmla="*/ 6 h 13"/>
                <a:gd name="T2" fmla="*/ 10 w 11"/>
                <a:gd name="T3" fmla="*/ 6 h 13"/>
                <a:gd name="T4" fmla="*/ 9 w 11"/>
                <a:gd name="T5" fmla="*/ 6 h 13"/>
                <a:gd name="T6" fmla="*/ 8 w 11"/>
                <a:gd name="T7" fmla="*/ 4 h 13"/>
                <a:gd name="T8" fmla="*/ 9 w 11"/>
                <a:gd name="T9" fmla="*/ 3 h 13"/>
                <a:gd name="T10" fmla="*/ 9 w 11"/>
                <a:gd name="T11" fmla="*/ 2 h 13"/>
                <a:gd name="T12" fmla="*/ 9 w 11"/>
                <a:gd name="T13" fmla="*/ 0 h 13"/>
                <a:gd name="T14" fmla="*/ 9 w 11"/>
                <a:gd name="T15" fmla="*/ 0 h 13"/>
                <a:gd name="T16" fmla="*/ 8 w 11"/>
                <a:gd name="T17" fmla="*/ 0 h 13"/>
                <a:gd name="T18" fmla="*/ 7 w 11"/>
                <a:gd name="T19" fmla="*/ 0 h 13"/>
                <a:gd name="T20" fmla="*/ 5 w 11"/>
                <a:gd name="T21" fmla="*/ 0 h 13"/>
                <a:gd name="T22" fmla="*/ 5 w 11"/>
                <a:gd name="T23" fmla="*/ 1 h 13"/>
                <a:gd name="T24" fmla="*/ 5 w 11"/>
                <a:gd name="T25" fmla="*/ 2 h 13"/>
                <a:gd name="T26" fmla="*/ 3 w 11"/>
                <a:gd name="T27" fmla="*/ 2 h 13"/>
                <a:gd name="T28" fmla="*/ 4 w 11"/>
                <a:gd name="T29" fmla="*/ 3 h 13"/>
                <a:gd name="T30" fmla="*/ 5 w 11"/>
                <a:gd name="T31" fmla="*/ 4 h 13"/>
                <a:gd name="T32" fmla="*/ 5 w 11"/>
                <a:gd name="T33" fmla="*/ 4 h 13"/>
                <a:gd name="T34" fmla="*/ 5 w 11"/>
                <a:gd name="T35" fmla="*/ 5 h 13"/>
                <a:gd name="T36" fmla="*/ 3 w 11"/>
                <a:gd name="T37" fmla="*/ 5 h 13"/>
                <a:gd name="T38" fmla="*/ 2 w 11"/>
                <a:gd name="T39" fmla="*/ 5 h 13"/>
                <a:gd name="T40" fmla="*/ 1 w 11"/>
                <a:gd name="T41" fmla="*/ 6 h 13"/>
                <a:gd name="T42" fmla="*/ 1 w 11"/>
                <a:gd name="T43" fmla="*/ 7 h 13"/>
                <a:gd name="T44" fmla="*/ 1 w 11"/>
                <a:gd name="T45" fmla="*/ 8 h 13"/>
                <a:gd name="T46" fmla="*/ 0 w 11"/>
                <a:gd name="T47" fmla="*/ 9 h 13"/>
                <a:gd name="T48" fmla="*/ 0 w 11"/>
                <a:gd name="T49" fmla="*/ 10 h 13"/>
                <a:gd name="T50" fmla="*/ 0 w 11"/>
                <a:gd name="T51" fmla="*/ 10 h 13"/>
                <a:gd name="T52" fmla="*/ 1 w 11"/>
                <a:gd name="T53" fmla="*/ 11 h 13"/>
                <a:gd name="T54" fmla="*/ 2 w 11"/>
                <a:gd name="T55" fmla="*/ 12 h 13"/>
                <a:gd name="T56" fmla="*/ 3 w 11"/>
                <a:gd name="T57" fmla="*/ 12 h 13"/>
                <a:gd name="T58" fmla="*/ 5 w 11"/>
                <a:gd name="T59" fmla="*/ 12 h 13"/>
                <a:gd name="T60" fmla="*/ 5 w 11"/>
                <a:gd name="T61" fmla="*/ 13 h 13"/>
                <a:gd name="T62" fmla="*/ 5 w 11"/>
                <a:gd name="T63" fmla="*/ 12 h 13"/>
                <a:gd name="T64" fmla="*/ 6 w 11"/>
                <a:gd name="T65" fmla="*/ 11 h 13"/>
                <a:gd name="T66" fmla="*/ 7 w 11"/>
                <a:gd name="T67" fmla="*/ 10 h 13"/>
                <a:gd name="T68" fmla="*/ 8 w 11"/>
                <a:gd name="T69" fmla="*/ 10 h 13"/>
                <a:gd name="T70" fmla="*/ 8 w 11"/>
                <a:gd name="T71" fmla="*/ 9 h 13"/>
                <a:gd name="T72" fmla="*/ 8 w 11"/>
                <a:gd name="T73" fmla="*/ 8 h 13"/>
                <a:gd name="T74" fmla="*/ 9 w 11"/>
                <a:gd name="T75" fmla="*/ 7 h 13"/>
                <a:gd name="T76" fmla="*/ 11 w 11"/>
                <a:gd name="T77" fmla="*/ 6 h 13"/>
                <a:gd name="T78" fmla="*/ 11 w 11"/>
                <a:gd name="T79" fmla="*/ 6 h 13"/>
                <a:gd name="T80" fmla="*/ 11 w 11"/>
                <a:gd name="T81" fmla="*/ 6 h 13"/>
                <a:gd name="T82" fmla="*/ 10 w 11"/>
                <a:gd name="T8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" h="13">
                  <a:moveTo>
                    <a:pt x="10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8" y="5"/>
                    <a:pt x="8" y="4"/>
                  </a:cubicBezTo>
                  <a:cubicBezTo>
                    <a:pt x="8" y="4"/>
                    <a:pt x="9" y="4"/>
                    <a:pt x="9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1"/>
                    <a:pt x="9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3"/>
                    <a:pt x="4" y="3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5"/>
                    <a:pt x="3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6"/>
                    <a:pt x="1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1" y="8"/>
                    <a:pt x="0" y="8"/>
                    <a:pt x="0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1" y="11"/>
                  </a:cubicBezTo>
                  <a:cubicBezTo>
                    <a:pt x="1" y="11"/>
                    <a:pt x="1" y="12"/>
                    <a:pt x="2" y="12"/>
                  </a:cubicBezTo>
                  <a:cubicBezTo>
                    <a:pt x="2" y="12"/>
                    <a:pt x="3" y="12"/>
                    <a:pt x="3" y="12"/>
                  </a:cubicBezTo>
                  <a:cubicBezTo>
                    <a:pt x="4" y="13"/>
                    <a:pt x="4" y="12"/>
                    <a:pt x="5" y="12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2"/>
                    <a:pt x="6" y="11"/>
                    <a:pt x="6" y="11"/>
                  </a:cubicBezTo>
                  <a:cubicBezTo>
                    <a:pt x="7" y="11"/>
                    <a:pt x="7" y="11"/>
                    <a:pt x="7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9"/>
                    <a:pt x="8" y="8"/>
                    <a:pt x="8" y="8"/>
                  </a:cubicBezTo>
                  <a:cubicBezTo>
                    <a:pt x="8" y="8"/>
                    <a:pt x="9" y="8"/>
                    <a:pt x="9" y="7"/>
                  </a:cubicBezTo>
                  <a:cubicBezTo>
                    <a:pt x="10" y="7"/>
                    <a:pt x="10" y="7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12" name="Freeform 99">
              <a:extLst>
                <a:ext uri="{FF2B5EF4-FFF2-40B4-BE49-F238E27FC236}">
                  <a16:creationId xmlns:a16="http://schemas.microsoft.com/office/drawing/2014/main" id="{849E27D3-E5AE-6115-6FA0-7EB76E027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3609" y="3528986"/>
              <a:ext cx="160954" cy="65437"/>
            </a:xfrm>
            <a:custGeom>
              <a:avLst/>
              <a:gdLst>
                <a:gd name="T0" fmla="*/ 14 w 15"/>
                <a:gd name="T1" fmla="*/ 6 h 7"/>
                <a:gd name="T2" fmla="*/ 14 w 15"/>
                <a:gd name="T3" fmla="*/ 6 h 7"/>
                <a:gd name="T4" fmla="*/ 15 w 15"/>
                <a:gd name="T5" fmla="*/ 6 h 7"/>
                <a:gd name="T6" fmla="*/ 15 w 15"/>
                <a:gd name="T7" fmla="*/ 5 h 7"/>
                <a:gd name="T8" fmla="*/ 15 w 15"/>
                <a:gd name="T9" fmla="*/ 4 h 7"/>
                <a:gd name="T10" fmla="*/ 15 w 15"/>
                <a:gd name="T11" fmla="*/ 4 h 7"/>
                <a:gd name="T12" fmla="*/ 15 w 15"/>
                <a:gd name="T13" fmla="*/ 3 h 7"/>
                <a:gd name="T14" fmla="*/ 14 w 15"/>
                <a:gd name="T15" fmla="*/ 2 h 7"/>
                <a:gd name="T16" fmla="*/ 13 w 15"/>
                <a:gd name="T17" fmla="*/ 1 h 7"/>
                <a:gd name="T18" fmla="*/ 12 w 15"/>
                <a:gd name="T19" fmla="*/ 0 h 7"/>
                <a:gd name="T20" fmla="*/ 11 w 15"/>
                <a:gd name="T21" fmla="*/ 0 h 7"/>
                <a:gd name="T22" fmla="*/ 9 w 15"/>
                <a:gd name="T23" fmla="*/ 0 h 7"/>
                <a:gd name="T24" fmla="*/ 8 w 15"/>
                <a:gd name="T25" fmla="*/ 0 h 7"/>
                <a:gd name="T26" fmla="*/ 8 w 15"/>
                <a:gd name="T27" fmla="*/ 1 h 7"/>
                <a:gd name="T28" fmla="*/ 7 w 15"/>
                <a:gd name="T29" fmla="*/ 1 h 7"/>
                <a:gd name="T30" fmla="*/ 6 w 15"/>
                <a:gd name="T31" fmla="*/ 2 h 7"/>
                <a:gd name="T32" fmla="*/ 4 w 15"/>
                <a:gd name="T33" fmla="*/ 2 h 7"/>
                <a:gd name="T34" fmla="*/ 3 w 15"/>
                <a:gd name="T35" fmla="*/ 2 h 7"/>
                <a:gd name="T36" fmla="*/ 3 w 15"/>
                <a:gd name="T37" fmla="*/ 0 h 7"/>
                <a:gd name="T38" fmla="*/ 2 w 15"/>
                <a:gd name="T39" fmla="*/ 0 h 7"/>
                <a:gd name="T40" fmla="*/ 2 w 15"/>
                <a:gd name="T41" fmla="*/ 0 h 7"/>
                <a:gd name="T42" fmla="*/ 1 w 15"/>
                <a:gd name="T43" fmla="*/ 0 h 7"/>
                <a:gd name="T44" fmla="*/ 0 w 15"/>
                <a:gd name="T45" fmla="*/ 1 h 7"/>
                <a:gd name="T46" fmla="*/ 1 w 15"/>
                <a:gd name="T47" fmla="*/ 1 h 7"/>
                <a:gd name="T48" fmla="*/ 1 w 15"/>
                <a:gd name="T49" fmla="*/ 2 h 7"/>
                <a:gd name="T50" fmla="*/ 0 w 15"/>
                <a:gd name="T51" fmla="*/ 3 h 7"/>
                <a:gd name="T52" fmla="*/ 0 w 15"/>
                <a:gd name="T53" fmla="*/ 4 h 7"/>
                <a:gd name="T54" fmla="*/ 1 w 15"/>
                <a:gd name="T55" fmla="*/ 4 h 7"/>
                <a:gd name="T56" fmla="*/ 1 w 15"/>
                <a:gd name="T57" fmla="*/ 4 h 7"/>
                <a:gd name="T58" fmla="*/ 3 w 15"/>
                <a:gd name="T59" fmla="*/ 4 h 7"/>
                <a:gd name="T60" fmla="*/ 4 w 15"/>
                <a:gd name="T61" fmla="*/ 4 h 7"/>
                <a:gd name="T62" fmla="*/ 4 w 15"/>
                <a:gd name="T63" fmla="*/ 6 h 7"/>
                <a:gd name="T64" fmla="*/ 6 w 15"/>
                <a:gd name="T65" fmla="*/ 6 h 7"/>
                <a:gd name="T66" fmla="*/ 6 w 15"/>
                <a:gd name="T67" fmla="*/ 7 h 7"/>
                <a:gd name="T68" fmla="*/ 8 w 15"/>
                <a:gd name="T69" fmla="*/ 7 h 7"/>
                <a:gd name="T70" fmla="*/ 8 w 15"/>
                <a:gd name="T71" fmla="*/ 6 h 7"/>
                <a:gd name="T72" fmla="*/ 8 w 15"/>
                <a:gd name="T73" fmla="*/ 5 h 7"/>
                <a:gd name="T74" fmla="*/ 7 w 15"/>
                <a:gd name="T75" fmla="*/ 5 h 7"/>
                <a:gd name="T76" fmla="*/ 8 w 15"/>
                <a:gd name="T77" fmla="*/ 4 h 7"/>
                <a:gd name="T78" fmla="*/ 9 w 15"/>
                <a:gd name="T79" fmla="*/ 3 h 7"/>
                <a:gd name="T80" fmla="*/ 9 w 15"/>
                <a:gd name="T81" fmla="*/ 3 h 7"/>
                <a:gd name="T82" fmla="*/ 10 w 15"/>
                <a:gd name="T83" fmla="*/ 2 h 7"/>
                <a:gd name="T84" fmla="*/ 11 w 15"/>
                <a:gd name="T85" fmla="*/ 2 h 7"/>
                <a:gd name="T86" fmla="*/ 11 w 15"/>
                <a:gd name="T87" fmla="*/ 2 h 7"/>
                <a:gd name="T88" fmla="*/ 13 w 15"/>
                <a:gd name="T89" fmla="*/ 3 h 7"/>
                <a:gd name="T90" fmla="*/ 13 w 15"/>
                <a:gd name="T91" fmla="*/ 4 h 7"/>
                <a:gd name="T92" fmla="*/ 13 w 15"/>
                <a:gd name="T93" fmla="*/ 5 h 7"/>
                <a:gd name="T94" fmla="*/ 13 w 15"/>
                <a:gd name="T95" fmla="*/ 6 h 7"/>
                <a:gd name="T96" fmla="*/ 14 w 15"/>
                <a:gd name="T9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" h="7">
                  <a:moveTo>
                    <a:pt x="14" y="6"/>
                  </a:move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5" y="6"/>
                  </a:cubicBezTo>
                  <a:cubicBezTo>
                    <a:pt x="15" y="6"/>
                    <a:pt x="15" y="5"/>
                    <a:pt x="15" y="5"/>
                  </a:cubicBezTo>
                  <a:cubicBezTo>
                    <a:pt x="15" y="5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3" y="1"/>
                    <a:pt x="13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5" y="6"/>
                    <a:pt x="5" y="5"/>
                    <a:pt x="6" y="6"/>
                  </a:cubicBezTo>
                  <a:cubicBezTo>
                    <a:pt x="6" y="6"/>
                    <a:pt x="6" y="6"/>
                    <a:pt x="6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8" y="5"/>
                    <a:pt x="8" y="4"/>
                  </a:cubicBezTo>
                  <a:cubicBezTo>
                    <a:pt x="8" y="4"/>
                    <a:pt x="8" y="4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2"/>
                    <a:pt x="10" y="2"/>
                  </a:cubicBezTo>
                  <a:cubicBezTo>
                    <a:pt x="10" y="2"/>
                    <a:pt x="10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3"/>
                    <a:pt x="12" y="3"/>
                    <a:pt x="13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4" y="6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13" name="Freeform 100">
              <a:extLst>
                <a:ext uri="{FF2B5EF4-FFF2-40B4-BE49-F238E27FC236}">
                  <a16:creationId xmlns:a16="http://schemas.microsoft.com/office/drawing/2014/main" id="{1BC5AE51-4F4F-BBBD-A0C3-51E039027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6746" y="3586069"/>
              <a:ext cx="11046" cy="8354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14" name="Freeform 101">
              <a:extLst>
                <a:ext uri="{FF2B5EF4-FFF2-40B4-BE49-F238E27FC236}">
                  <a16:creationId xmlns:a16="http://schemas.microsoft.com/office/drawing/2014/main" id="{84970CFF-B122-12F2-2A70-E5C73CC88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2398" y="3641759"/>
              <a:ext cx="1061981" cy="1052547"/>
            </a:xfrm>
            <a:custGeom>
              <a:avLst/>
              <a:gdLst>
                <a:gd name="T0" fmla="*/ 93 w 99"/>
                <a:gd name="T1" fmla="*/ 30 h 111"/>
                <a:gd name="T2" fmla="*/ 89 w 99"/>
                <a:gd name="T3" fmla="*/ 27 h 111"/>
                <a:gd name="T4" fmla="*/ 83 w 99"/>
                <a:gd name="T5" fmla="*/ 24 h 111"/>
                <a:gd name="T6" fmla="*/ 76 w 99"/>
                <a:gd name="T7" fmla="*/ 23 h 111"/>
                <a:gd name="T8" fmla="*/ 73 w 99"/>
                <a:gd name="T9" fmla="*/ 20 h 111"/>
                <a:gd name="T10" fmla="*/ 67 w 99"/>
                <a:gd name="T11" fmla="*/ 18 h 111"/>
                <a:gd name="T12" fmla="*/ 62 w 99"/>
                <a:gd name="T13" fmla="*/ 21 h 111"/>
                <a:gd name="T14" fmla="*/ 63 w 99"/>
                <a:gd name="T15" fmla="*/ 19 h 111"/>
                <a:gd name="T16" fmla="*/ 61 w 99"/>
                <a:gd name="T17" fmla="*/ 16 h 111"/>
                <a:gd name="T18" fmla="*/ 57 w 99"/>
                <a:gd name="T19" fmla="*/ 19 h 111"/>
                <a:gd name="T20" fmla="*/ 57 w 99"/>
                <a:gd name="T21" fmla="*/ 18 h 111"/>
                <a:gd name="T22" fmla="*/ 60 w 99"/>
                <a:gd name="T23" fmla="*/ 12 h 111"/>
                <a:gd name="T24" fmla="*/ 58 w 99"/>
                <a:gd name="T25" fmla="*/ 7 h 111"/>
                <a:gd name="T26" fmla="*/ 55 w 99"/>
                <a:gd name="T27" fmla="*/ 5 h 111"/>
                <a:gd name="T28" fmla="*/ 51 w 99"/>
                <a:gd name="T29" fmla="*/ 9 h 111"/>
                <a:gd name="T30" fmla="*/ 46 w 99"/>
                <a:gd name="T31" fmla="*/ 9 h 111"/>
                <a:gd name="T32" fmla="*/ 41 w 99"/>
                <a:gd name="T33" fmla="*/ 11 h 111"/>
                <a:gd name="T34" fmla="*/ 36 w 99"/>
                <a:gd name="T35" fmla="*/ 10 h 111"/>
                <a:gd name="T36" fmla="*/ 36 w 99"/>
                <a:gd name="T37" fmla="*/ 5 h 111"/>
                <a:gd name="T38" fmla="*/ 33 w 99"/>
                <a:gd name="T39" fmla="*/ 1 h 111"/>
                <a:gd name="T40" fmla="*/ 29 w 99"/>
                <a:gd name="T41" fmla="*/ 4 h 111"/>
                <a:gd name="T42" fmla="*/ 23 w 99"/>
                <a:gd name="T43" fmla="*/ 4 h 111"/>
                <a:gd name="T44" fmla="*/ 25 w 99"/>
                <a:gd name="T45" fmla="*/ 10 h 111"/>
                <a:gd name="T46" fmla="*/ 17 w 99"/>
                <a:gd name="T47" fmla="*/ 13 h 111"/>
                <a:gd name="T48" fmla="*/ 10 w 99"/>
                <a:gd name="T49" fmla="*/ 11 h 111"/>
                <a:gd name="T50" fmla="*/ 9 w 99"/>
                <a:gd name="T51" fmla="*/ 15 h 111"/>
                <a:gd name="T52" fmla="*/ 10 w 99"/>
                <a:gd name="T53" fmla="*/ 24 h 111"/>
                <a:gd name="T54" fmla="*/ 8 w 99"/>
                <a:gd name="T55" fmla="*/ 28 h 111"/>
                <a:gd name="T56" fmla="*/ 5 w 99"/>
                <a:gd name="T57" fmla="*/ 28 h 111"/>
                <a:gd name="T58" fmla="*/ 1 w 99"/>
                <a:gd name="T59" fmla="*/ 34 h 111"/>
                <a:gd name="T60" fmla="*/ 1 w 99"/>
                <a:gd name="T61" fmla="*/ 40 h 111"/>
                <a:gd name="T62" fmla="*/ 4 w 99"/>
                <a:gd name="T63" fmla="*/ 44 h 111"/>
                <a:gd name="T64" fmla="*/ 8 w 99"/>
                <a:gd name="T65" fmla="*/ 47 h 111"/>
                <a:gd name="T66" fmla="*/ 14 w 99"/>
                <a:gd name="T67" fmla="*/ 48 h 111"/>
                <a:gd name="T68" fmla="*/ 19 w 99"/>
                <a:gd name="T69" fmla="*/ 44 h 111"/>
                <a:gd name="T70" fmla="*/ 22 w 99"/>
                <a:gd name="T71" fmla="*/ 47 h 111"/>
                <a:gd name="T72" fmla="*/ 26 w 99"/>
                <a:gd name="T73" fmla="*/ 52 h 111"/>
                <a:gd name="T74" fmla="*/ 33 w 99"/>
                <a:gd name="T75" fmla="*/ 55 h 111"/>
                <a:gd name="T76" fmla="*/ 35 w 99"/>
                <a:gd name="T77" fmla="*/ 60 h 111"/>
                <a:gd name="T78" fmla="*/ 40 w 99"/>
                <a:gd name="T79" fmla="*/ 63 h 111"/>
                <a:gd name="T80" fmla="*/ 43 w 99"/>
                <a:gd name="T81" fmla="*/ 69 h 111"/>
                <a:gd name="T82" fmla="*/ 42 w 99"/>
                <a:gd name="T83" fmla="*/ 76 h 111"/>
                <a:gd name="T84" fmla="*/ 45 w 99"/>
                <a:gd name="T85" fmla="*/ 79 h 111"/>
                <a:gd name="T86" fmla="*/ 49 w 99"/>
                <a:gd name="T87" fmla="*/ 84 h 111"/>
                <a:gd name="T88" fmla="*/ 52 w 99"/>
                <a:gd name="T89" fmla="*/ 87 h 111"/>
                <a:gd name="T90" fmla="*/ 54 w 99"/>
                <a:gd name="T91" fmla="*/ 91 h 111"/>
                <a:gd name="T92" fmla="*/ 51 w 99"/>
                <a:gd name="T93" fmla="*/ 96 h 111"/>
                <a:gd name="T94" fmla="*/ 47 w 99"/>
                <a:gd name="T95" fmla="*/ 102 h 111"/>
                <a:gd name="T96" fmla="*/ 50 w 99"/>
                <a:gd name="T97" fmla="*/ 104 h 111"/>
                <a:gd name="T98" fmla="*/ 54 w 99"/>
                <a:gd name="T99" fmla="*/ 107 h 111"/>
                <a:gd name="T100" fmla="*/ 60 w 99"/>
                <a:gd name="T101" fmla="*/ 111 h 111"/>
                <a:gd name="T102" fmla="*/ 64 w 99"/>
                <a:gd name="T103" fmla="*/ 105 h 111"/>
                <a:gd name="T104" fmla="*/ 67 w 99"/>
                <a:gd name="T105" fmla="*/ 97 h 111"/>
                <a:gd name="T106" fmla="*/ 68 w 99"/>
                <a:gd name="T107" fmla="*/ 88 h 111"/>
                <a:gd name="T108" fmla="*/ 75 w 99"/>
                <a:gd name="T109" fmla="*/ 84 h 111"/>
                <a:gd name="T110" fmla="*/ 82 w 99"/>
                <a:gd name="T111" fmla="*/ 82 h 111"/>
                <a:gd name="T112" fmla="*/ 85 w 99"/>
                <a:gd name="T113" fmla="*/ 76 h 111"/>
                <a:gd name="T114" fmla="*/ 88 w 99"/>
                <a:gd name="T115" fmla="*/ 69 h 111"/>
                <a:gd name="T116" fmla="*/ 89 w 99"/>
                <a:gd name="T117" fmla="*/ 61 h 111"/>
                <a:gd name="T118" fmla="*/ 88 w 99"/>
                <a:gd name="T119" fmla="*/ 54 h 111"/>
                <a:gd name="T120" fmla="*/ 92 w 99"/>
                <a:gd name="T121" fmla="*/ 49 h 111"/>
                <a:gd name="T122" fmla="*/ 97 w 99"/>
                <a:gd name="T123" fmla="*/ 43 h 111"/>
                <a:gd name="T124" fmla="*/ 98 w 99"/>
                <a:gd name="T125" fmla="*/ 3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9" h="111">
                  <a:moveTo>
                    <a:pt x="98" y="33"/>
                  </a:moveTo>
                  <a:cubicBezTo>
                    <a:pt x="98" y="33"/>
                    <a:pt x="98" y="32"/>
                    <a:pt x="98" y="32"/>
                  </a:cubicBezTo>
                  <a:cubicBezTo>
                    <a:pt x="97" y="32"/>
                    <a:pt x="97" y="31"/>
                    <a:pt x="97" y="31"/>
                  </a:cubicBezTo>
                  <a:cubicBezTo>
                    <a:pt x="97" y="31"/>
                    <a:pt x="96" y="30"/>
                    <a:pt x="96" y="30"/>
                  </a:cubicBezTo>
                  <a:cubicBezTo>
                    <a:pt x="95" y="30"/>
                    <a:pt x="95" y="30"/>
                    <a:pt x="94" y="30"/>
                  </a:cubicBezTo>
                  <a:cubicBezTo>
                    <a:pt x="94" y="30"/>
                    <a:pt x="93" y="30"/>
                    <a:pt x="93" y="30"/>
                  </a:cubicBezTo>
                  <a:cubicBezTo>
                    <a:pt x="92" y="30"/>
                    <a:pt x="92" y="29"/>
                    <a:pt x="92" y="29"/>
                  </a:cubicBezTo>
                  <a:cubicBezTo>
                    <a:pt x="92" y="29"/>
                    <a:pt x="92" y="29"/>
                    <a:pt x="91" y="29"/>
                  </a:cubicBezTo>
                  <a:cubicBezTo>
                    <a:pt x="91" y="29"/>
                    <a:pt x="91" y="29"/>
                    <a:pt x="91" y="28"/>
                  </a:cubicBezTo>
                  <a:cubicBezTo>
                    <a:pt x="91" y="28"/>
                    <a:pt x="91" y="28"/>
                    <a:pt x="91" y="28"/>
                  </a:cubicBezTo>
                  <a:cubicBezTo>
                    <a:pt x="90" y="28"/>
                    <a:pt x="90" y="28"/>
                    <a:pt x="90" y="27"/>
                  </a:cubicBezTo>
                  <a:cubicBezTo>
                    <a:pt x="90" y="27"/>
                    <a:pt x="89" y="27"/>
                    <a:pt x="89" y="27"/>
                  </a:cubicBezTo>
                  <a:cubicBezTo>
                    <a:pt x="89" y="26"/>
                    <a:pt x="88" y="26"/>
                    <a:pt x="88" y="26"/>
                  </a:cubicBezTo>
                  <a:cubicBezTo>
                    <a:pt x="88" y="25"/>
                    <a:pt x="87" y="25"/>
                    <a:pt x="87" y="25"/>
                  </a:cubicBezTo>
                  <a:cubicBezTo>
                    <a:pt x="87" y="25"/>
                    <a:pt x="86" y="25"/>
                    <a:pt x="86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5" y="23"/>
                    <a:pt x="85" y="23"/>
                    <a:pt x="84" y="24"/>
                  </a:cubicBezTo>
                  <a:cubicBezTo>
                    <a:pt x="84" y="24"/>
                    <a:pt x="83" y="24"/>
                    <a:pt x="83" y="24"/>
                  </a:cubicBezTo>
                  <a:cubicBezTo>
                    <a:pt x="82" y="24"/>
                    <a:pt x="82" y="24"/>
                    <a:pt x="81" y="24"/>
                  </a:cubicBezTo>
                  <a:cubicBezTo>
                    <a:pt x="81" y="24"/>
                    <a:pt x="81" y="24"/>
                    <a:pt x="80" y="24"/>
                  </a:cubicBezTo>
                  <a:cubicBezTo>
                    <a:pt x="80" y="24"/>
                    <a:pt x="80" y="24"/>
                    <a:pt x="79" y="23"/>
                  </a:cubicBezTo>
                  <a:cubicBezTo>
                    <a:pt x="79" y="23"/>
                    <a:pt x="79" y="23"/>
                    <a:pt x="78" y="23"/>
                  </a:cubicBezTo>
                  <a:cubicBezTo>
                    <a:pt x="78" y="23"/>
                    <a:pt x="77" y="23"/>
                    <a:pt x="77" y="23"/>
                  </a:cubicBezTo>
                  <a:cubicBezTo>
                    <a:pt x="77" y="23"/>
                    <a:pt x="77" y="23"/>
                    <a:pt x="76" y="23"/>
                  </a:cubicBezTo>
                  <a:cubicBezTo>
                    <a:pt x="76" y="23"/>
                    <a:pt x="75" y="23"/>
                    <a:pt x="75" y="23"/>
                  </a:cubicBezTo>
                  <a:cubicBezTo>
                    <a:pt x="74" y="23"/>
                    <a:pt x="74" y="24"/>
                    <a:pt x="74" y="24"/>
                  </a:cubicBezTo>
                  <a:cubicBezTo>
                    <a:pt x="74" y="23"/>
                    <a:pt x="74" y="23"/>
                    <a:pt x="74" y="23"/>
                  </a:cubicBezTo>
                  <a:cubicBezTo>
                    <a:pt x="75" y="22"/>
                    <a:pt x="75" y="22"/>
                    <a:pt x="74" y="22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3" y="21"/>
                    <a:pt x="73" y="20"/>
                    <a:pt x="73" y="20"/>
                  </a:cubicBezTo>
                  <a:cubicBezTo>
                    <a:pt x="73" y="20"/>
                    <a:pt x="72" y="20"/>
                    <a:pt x="72" y="20"/>
                  </a:cubicBezTo>
                  <a:cubicBezTo>
                    <a:pt x="72" y="19"/>
                    <a:pt x="72" y="19"/>
                    <a:pt x="71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69" y="19"/>
                    <a:pt x="69" y="18"/>
                    <a:pt x="69" y="18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6" y="18"/>
                    <a:pt x="66" y="17"/>
                    <a:pt x="65" y="18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64" y="19"/>
                    <a:pt x="64" y="19"/>
                    <a:pt x="64" y="20"/>
                  </a:cubicBezTo>
                  <a:cubicBezTo>
                    <a:pt x="64" y="20"/>
                    <a:pt x="64" y="20"/>
                    <a:pt x="63" y="20"/>
                  </a:cubicBezTo>
                  <a:cubicBezTo>
                    <a:pt x="63" y="21"/>
                    <a:pt x="63" y="21"/>
                    <a:pt x="63" y="21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2" y="21"/>
                    <a:pt x="61" y="22"/>
                    <a:pt x="61" y="21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61" y="21"/>
                    <a:pt x="61" y="20"/>
                    <a:pt x="62" y="20"/>
                  </a:cubicBezTo>
                  <a:cubicBezTo>
                    <a:pt x="62" y="20"/>
                    <a:pt x="62" y="20"/>
                    <a:pt x="63" y="20"/>
                  </a:cubicBezTo>
                  <a:cubicBezTo>
                    <a:pt x="63" y="20"/>
                    <a:pt x="63" y="20"/>
                    <a:pt x="63" y="19"/>
                  </a:cubicBezTo>
                  <a:cubicBezTo>
                    <a:pt x="64" y="19"/>
                    <a:pt x="64" y="18"/>
                    <a:pt x="64" y="18"/>
                  </a:cubicBezTo>
                  <a:cubicBezTo>
                    <a:pt x="64" y="17"/>
                    <a:pt x="65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3" y="16"/>
                    <a:pt x="63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0" y="16"/>
                    <a:pt x="60" y="16"/>
                    <a:pt x="59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8" y="16"/>
                    <a:pt x="58" y="17"/>
                    <a:pt x="58" y="17"/>
                  </a:cubicBezTo>
                  <a:cubicBezTo>
                    <a:pt x="58" y="17"/>
                    <a:pt x="58" y="18"/>
                    <a:pt x="58" y="18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58" y="19"/>
                    <a:pt x="57" y="19"/>
                    <a:pt x="57" y="19"/>
                  </a:cubicBezTo>
                  <a:cubicBezTo>
                    <a:pt x="57" y="19"/>
                    <a:pt x="57" y="20"/>
                    <a:pt x="56" y="20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5" y="21"/>
                    <a:pt x="55" y="20"/>
                    <a:pt x="55" y="20"/>
                  </a:cubicBezTo>
                  <a:cubicBezTo>
                    <a:pt x="54" y="20"/>
                    <a:pt x="55" y="20"/>
                    <a:pt x="55" y="20"/>
                  </a:cubicBezTo>
                  <a:cubicBezTo>
                    <a:pt x="55" y="19"/>
                    <a:pt x="56" y="19"/>
                    <a:pt x="56" y="19"/>
                  </a:cubicBezTo>
                  <a:cubicBezTo>
                    <a:pt x="56" y="19"/>
                    <a:pt x="56" y="19"/>
                    <a:pt x="57" y="18"/>
                  </a:cubicBezTo>
                  <a:cubicBezTo>
                    <a:pt x="57" y="18"/>
                    <a:pt x="57" y="17"/>
                    <a:pt x="57" y="17"/>
                  </a:cubicBezTo>
                  <a:cubicBezTo>
                    <a:pt x="57" y="16"/>
                    <a:pt x="57" y="16"/>
                    <a:pt x="58" y="16"/>
                  </a:cubicBezTo>
                  <a:cubicBezTo>
                    <a:pt x="58" y="15"/>
                    <a:pt x="59" y="15"/>
                    <a:pt x="59" y="15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60" y="13"/>
                    <a:pt x="60" y="13"/>
                    <a:pt x="60" y="12"/>
                  </a:cubicBezTo>
                  <a:cubicBezTo>
                    <a:pt x="61" y="12"/>
                    <a:pt x="61" y="12"/>
                    <a:pt x="61" y="11"/>
                  </a:cubicBezTo>
                  <a:cubicBezTo>
                    <a:pt x="60" y="11"/>
                    <a:pt x="60" y="11"/>
                    <a:pt x="60" y="11"/>
                  </a:cubicBezTo>
                  <a:cubicBezTo>
                    <a:pt x="59" y="11"/>
                    <a:pt x="59" y="11"/>
                    <a:pt x="58" y="10"/>
                  </a:cubicBezTo>
                  <a:cubicBezTo>
                    <a:pt x="58" y="10"/>
                    <a:pt x="58" y="10"/>
                    <a:pt x="58" y="9"/>
                  </a:cubicBezTo>
                  <a:cubicBezTo>
                    <a:pt x="58" y="9"/>
                    <a:pt x="58" y="8"/>
                    <a:pt x="58" y="8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7"/>
                    <a:pt x="58" y="7"/>
                    <a:pt x="57" y="6"/>
                  </a:cubicBezTo>
                  <a:cubicBezTo>
                    <a:pt x="57" y="6"/>
                    <a:pt x="57" y="5"/>
                    <a:pt x="57" y="5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4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6" y="4"/>
                    <a:pt x="56" y="4"/>
                    <a:pt x="55" y="5"/>
                  </a:cubicBezTo>
                  <a:cubicBezTo>
                    <a:pt x="55" y="5"/>
                    <a:pt x="55" y="6"/>
                    <a:pt x="55" y="6"/>
                  </a:cubicBezTo>
                  <a:cubicBezTo>
                    <a:pt x="54" y="7"/>
                    <a:pt x="54" y="7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9"/>
                  </a:cubicBezTo>
                  <a:cubicBezTo>
                    <a:pt x="53" y="9"/>
                    <a:pt x="53" y="9"/>
                    <a:pt x="52" y="9"/>
                  </a:cubicBezTo>
                  <a:cubicBezTo>
                    <a:pt x="52" y="10"/>
                    <a:pt x="52" y="9"/>
                    <a:pt x="51" y="9"/>
                  </a:cubicBezTo>
                  <a:cubicBezTo>
                    <a:pt x="51" y="9"/>
                    <a:pt x="50" y="10"/>
                    <a:pt x="50" y="10"/>
                  </a:cubicBezTo>
                  <a:cubicBezTo>
                    <a:pt x="50" y="10"/>
                    <a:pt x="50" y="10"/>
                    <a:pt x="49" y="10"/>
                  </a:cubicBezTo>
                  <a:cubicBezTo>
                    <a:pt x="49" y="10"/>
                    <a:pt x="49" y="9"/>
                    <a:pt x="48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7" y="9"/>
                    <a:pt x="47" y="8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3" y="10"/>
                    <a:pt x="43" y="10"/>
                    <a:pt x="42" y="10"/>
                  </a:cubicBezTo>
                  <a:cubicBezTo>
                    <a:pt x="42" y="10"/>
                    <a:pt x="42" y="10"/>
                    <a:pt x="41" y="11"/>
                  </a:cubicBezTo>
                  <a:cubicBezTo>
                    <a:pt x="41" y="11"/>
                    <a:pt x="41" y="11"/>
                    <a:pt x="40" y="11"/>
                  </a:cubicBezTo>
                  <a:cubicBezTo>
                    <a:pt x="40" y="12"/>
                    <a:pt x="39" y="11"/>
                    <a:pt x="39" y="12"/>
                  </a:cubicBezTo>
                  <a:cubicBezTo>
                    <a:pt x="38" y="12"/>
                    <a:pt x="39" y="12"/>
                    <a:pt x="38" y="12"/>
                  </a:cubicBezTo>
                  <a:cubicBezTo>
                    <a:pt x="38" y="12"/>
                    <a:pt x="38" y="12"/>
                    <a:pt x="37" y="12"/>
                  </a:cubicBezTo>
                  <a:cubicBezTo>
                    <a:pt x="37" y="12"/>
                    <a:pt x="37" y="12"/>
                    <a:pt x="36" y="12"/>
                  </a:cubicBezTo>
                  <a:cubicBezTo>
                    <a:pt x="36" y="11"/>
                    <a:pt x="36" y="11"/>
                    <a:pt x="36" y="10"/>
                  </a:cubicBezTo>
                  <a:cubicBezTo>
                    <a:pt x="35" y="10"/>
                    <a:pt x="36" y="9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4" y="8"/>
                    <a:pt x="35" y="8"/>
                    <a:pt x="35" y="8"/>
                  </a:cubicBezTo>
                  <a:cubicBezTo>
                    <a:pt x="35" y="8"/>
                    <a:pt x="35" y="7"/>
                    <a:pt x="35" y="7"/>
                  </a:cubicBezTo>
                  <a:cubicBezTo>
                    <a:pt x="35" y="7"/>
                    <a:pt x="35" y="6"/>
                    <a:pt x="35" y="6"/>
                  </a:cubicBezTo>
                  <a:cubicBezTo>
                    <a:pt x="35" y="6"/>
                    <a:pt x="35" y="5"/>
                    <a:pt x="36" y="5"/>
                  </a:cubicBezTo>
                  <a:cubicBezTo>
                    <a:pt x="36" y="5"/>
                    <a:pt x="36" y="5"/>
                    <a:pt x="36" y="4"/>
                  </a:cubicBezTo>
                  <a:cubicBezTo>
                    <a:pt x="36" y="4"/>
                    <a:pt x="36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2"/>
                    <a:pt x="35" y="2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2"/>
                    <a:pt x="33" y="2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0" y="4"/>
                    <a:pt x="30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4"/>
                    <a:pt x="28" y="5"/>
                    <a:pt x="27" y="5"/>
                  </a:cubicBezTo>
                  <a:cubicBezTo>
                    <a:pt x="27" y="5"/>
                    <a:pt x="27" y="5"/>
                    <a:pt x="26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2" y="4"/>
                    <a:pt x="24" y="5"/>
                    <a:pt x="24" y="6"/>
                  </a:cubicBezTo>
                  <a:cubicBezTo>
                    <a:pt x="24" y="6"/>
                    <a:pt x="24" y="6"/>
                    <a:pt x="24" y="7"/>
                  </a:cubicBezTo>
                  <a:cubicBezTo>
                    <a:pt x="24" y="7"/>
                    <a:pt x="24" y="7"/>
                    <a:pt x="24" y="8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5" y="9"/>
                    <a:pt x="26" y="8"/>
                    <a:pt x="26" y="9"/>
                  </a:cubicBezTo>
                  <a:cubicBezTo>
                    <a:pt x="26" y="9"/>
                    <a:pt x="26" y="10"/>
                    <a:pt x="25" y="10"/>
                  </a:cubicBezTo>
                  <a:cubicBezTo>
                    <a:pt x="25" y="11"/>
                    <a:pt x="24" y="11"/>
                    <a:pt x="24" y="11"/>
                  </a:cubicBezTo>
                  <a:cubicBezTo>
                    <a:pt x="23" y="12"/>
                    <a:pt x="23" y="12"/>
                    <a:pt x="22" y="13"/>
                  </a:cubicBezTo>
                  <a:cubicBezTo>
                    <a:pt x="22" y="13"/>
                    <a:pt x="22" y="13"/>
                    <a:pt x="21" y="14"/>
                  </a:cubicBezTo>
                  <a:cubicBezTo>
                    <a:pt x="20" y="14"/>
                    <a:pt x="20" y="14"/>
                    <a:pt x="19" y="14"/>
                  </a:cubicBezTo>
                  <a:cubicBezTo>
                    <a:pt x="19" y="14"/>
                    <a:pt x="18" y="13"/>
                    <a:pt x="18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6" y="12"/>
                    <a:pt x="17" y="12"/>
                    <a:pt x="16" y="12"/>
                  </a:cubicBezTo>
                  <a:cubicBezTo>
                    <a:pt x="16" y="11"/>
                    <a:pt x="16" y="10"/>
                    <a:pt x="16" y="10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1" y="10"/>
                    <a:pt x="1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2"/>
                    <a:pt x="9" y="12"/>
                    <a:pt x="10" y="13"/>
                  </a:cubicBezTo>
                  <a:cubicBezTo>
                    <a:pt x="10" y="13"/>
                    <a:pt x="11" y="13"/>
                    <a:pt x="11" y="13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1" y="14"/>
                    <a:pt x="10" y="14"/>
                    <a:pt x="10" y="14"/>
                  </a:cubicBezTo>
                  <a:cubicBezTo>
                    <a:pt x="9" y="14"/>
                    <a:pt x="9" y="14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6"/>
                    <a:pt x="9" y="16"/>
                  </a:cubicBezTo>
                  <a:cubicBezTo>
                    <a:pt x="9" y="17"/>
                    <a:pt x="9" y="17"/>
                    <a:pt x="10" y="17"/>
                  </a:cubicBezTo>
                  <a:cubicBezTo>
                    <a:pt x="10" y="18"/>
                    <a:pt x="10" y="18"/>
                    <a:pt x="10" y="19"/>
                  </a:cubicBezTo>
                  <a:cubicBezTo>
                    <a:pt x="10" y="20"/>
                    <a:pt x="10" y="20"/>
                    <a:pt x="10" y="21"/>
                  </a:cubicBezTo>
                  <a:cubicBezTo>
                    <a:pt x="10" y="21"/>
                    <a:pt x="11" y="22"/>
                    <a:pt x="10" y="23"/>
                  </a:cubicBezTo>
                  <a:cubicBezTo>
                    <a:pt x="10" y="23"/>
                    <a:pt x="10" y="23"/>
                    <a:pt x="10" y="24"/>
                  </a:cubicBezTo>
                  <a:cubicBezTo>
                    <a:pt x="10" y="25"/>
                    <a:pt x="10" y="25"/>
                    <a:pt x="10" y="26"/>
                  </a:cubicBezTo>
                  <a:cubicBezTo>
                    <a:pt x="10" y="26"/>
                    <a:pt x="9" y="26"/>
                    <a:pt x="9" y="27"/>
                  </a:cubicBezTo>
                  <a:cubicBezTo>
                    <a:pt x="9" y="27"/>
                    <a:pt x="10" y="27"/>
                    <a:pt x="10" y="28"/>
                  </a:cubicBezTo>
                  <a:cubicBezTo>
                    <a:pt x="9" y="28"/>
                    <a:pt x="9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9"/>
                    <a:pt x="7" y="29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5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9"/>
                    <a:pt x="4" y="29"/>
                    <a:pt x="4" y="29"/>
                  </a:cubicBezTo>
                  <a:cubicBezTo>
                    <a:pt x="4" y="29"/>
                    <a:pt x="4" y="30"/>
                    <a:pt x="3" y="30"/>
                  </a:cubicBezTo>
                  <a:cubicBezTo>
                    <a:pt x="3" y="30"/>
                    <a:pt x="3" y="30"/>
                    <a:pt x="2" y="30"/>
                  </a:cubicBezTo>
                  <a:cubicBezTo>
                    <a:pt x="2" y="30"/>
                    <a:pt x="2" y="30"/>
                    <a:pt x="2" y="31"/>
                  </a:cubicBezTo>
                  <a:cubicBezTo>
                    <a:pt x="2" y="31"/>
                    <a:pt x="2" y="32"/>
                    <a:pt x="2" y="32"/>
                  </a:cubicBezTo>
                  <a:cubicBezTo>
                    <a:pt x="2" y="33"/>
                    <a:pt x="2" y="33"/>
                    <a:pt x="1" y="34"/>
                  </a:cubicBezTo>
                  <a:cubicBezTo>
                    <a:pt x="1" y="34"/>
                    <a:pt x="1" y="34"/>
                    <a:pt x="0" y="35"/>
                  </a:cubicBezTo>
                  <a:cubicBezTo>
                    <a:pt x="0" y="35"/>
                    <a:pt x="0" y="36"/>
                    <a:pt x="0" y="37"/>
                  </a:cubicBezTo>
                  <a:cubicBezTo>
                    <a:pt x="0" y="37"/>
                    <a:pt x="0" y="37"/>
                    <a:pt x="0" y="38"/>
                  </a:cubicBezTo>
                  <a:cubicBezTo>
                    <a:pt x="0" y="38"/>
                    <a:pt x="0" y="38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1"/>
                    <a:pt x="2" y="42"/>
                    <a:pt x="2" y="42"/>
                  </a:cubicBezTo>
                  <a:cubicBezTo>
                    <a:pt x="2" y="42"/>
                    <a:pt x="2" y="42"/>
                    <a:pt x="2" y="43"/>
                  </a:cubicBezTo>
                  <a:cubicBezTo>
                    <a:pt x="2" y="43"/>
                    <a:pt x="2" y="43"/>
                    <a:pt x="3" y="43"/>
                  </a:cubicBezTo>
                  <a:cubicBezTo>
                    <a:pt x="3" y="43"/>
                    <a:pt x="3" y="43"/>
                    <a:pt x="4" y="43"/>
                  </a:cubicBezTo>
                  <a:cubicBezTo>
                    <a:pt x="4" y="43"/>
                    <a:pt x="4" y="44"/>
                    <a:pt x="4" y="44"/>
                  </a:cubicBezTo>
                  <a:cubicBezTo>
                    <a:pt x="5" y="44"/>
                    <a:pt x="5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7" y="44"/>
                    <a:pt x="7" y="44"/>
                    <a:pt x="8" y="44"/>
                  </a:cubicBezTo>
                  <a:cubicBezTo>
                    <a:pt x="8" y="44"/>
                    <a:pt x="8" y="43"/>
                    <a:pt x="8" y="45"/>
                  </a:cubicBezTo>
                  <a:cubicBezTo>
                    <a:pt x="8" y="45"/>
                    <a:pt x="8" y="46"/>
                    <a:pt x="8" y="46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8" y="48"/>
                    <a:pt x="9" y="47"/>
                    <a:pt x="9" y="47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2" y="48"/>
                    <a:pt x="12" y="48"/>
                    <a:pt x="13" y="48"/>
                  </a:cubicBezTo>
                  <a:cubicBezTo>
                    <a:pt x="13" y="48"/>
                    <a:pt x="14" y="48"/>
                    <a:pt x="14" y="48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5" y="46"/>
                  </a:cubicBezTo>
                  <a:cubicBezTo>
                    <a:pt x="16" y="46"/>
                    <a:pt x="16" y="46"/>
                    <a:pt x="17" y="46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8" y="46"/>
                    <a:pt x="18" y="45"/>
                    <a:pt x="18" y="45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4"/>
                    <a:pt x="22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5"/>
                    <a:pt x="22" y="45"/>
                    <a:pt x="22" y="46"/>
                  </a:cubicBezTo>
                  <a:cubicBezTo>
                    <a:pt x="22" y="46"/>
                    <a:pt x="22" y="47"/>
                    <a:pt x="22" y="47"/>
                  </a:cubicBezTo>
                  <a:cubicBezTo>
                    <a:pt x="22" y="48"/>
                    <a:pt x="22" y="48"/>
                    <a:pt x="22" y="49"/>
                  </a:cubicBezTo>
                  <a:cubicBezTo>
                    <a:pt x="22" y="49"/>
                    <a:pt x="22" y="50"/>
                    <a:pt x="22" y="50"/>
                  </a:cubicBezTo>
                  <a:cubicBezTo>
                    <a:pt x="23" y="51"/>
                    <a:pt x="23" y="50"/>
                    <a:pt x="24" y="51"/>
                  </a:cubicBezTo>
                  <a:cubicBezTo>
                    <a:pt x="24" y="51"/>
                    <a:pt x="24" y="51"/>
                    <a:pt x="24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6" y="52"/>
                    <a:pt x="27" y="52"/>
                    <a:pt x="27" y="52"/>
                  </a:cubicBezTo>
                  <a:cubicBezTo>
                    <a:pt x="28" y="52"/>
                    <a:pt x="28" y="52"/>
                    <a:pt x="28" y="53"/>
                  </a:cubicBezTo>
                  <a:cubicBezTo>
                    <a:pt x="29" y="53"/>
                    <a:pt x="29" y="53"/>
                    <a:pt x="30" y="53"/>
                  </a:cubicBezTo>
                  <a:cubicBezTo>
                    <a:pt x="30" y="54"/>
                    <a:pt x="30" y="54"/>
                    <a:pt x="31" y="54"/>
                  </a:cubicBezTo>
                  <a:cubicBezTo>
                    <a:pt x="31" y="54"/>
                    <a:pt x="31" y="55"/>
                    <a:pt x="31" y="55"/>
                  </a:cubicBezTo>
                  <a:cubicBezTo>
                    <a:pt x="32" y="55"/>
                    <a:pt x="32" y="55"/>
                    <a:pt x="33" y="55"/>
                  </a:cubicBezTo>
                  <a:cubicBezTo>
                    <a:pt x="33" y="55"/>
                    <a:pt x="33" y="55"/>
                    <a:pt x="34" y="55"/>
                  </a:cubicBezTo>
                  <a:cubicBezTo>
                    <a:pt x="34" y="55"/>
                    <a:pt x="34" y="55"/>
                    <a:pt x="34" y="56"/>
                  </a:cubicBezTo>
                  <a:cubicBezTo>
                    <a:pt x="34" y="56"/>
                    <a:pt x="35" y="56"/>
                    <a:pt x="35" y="56"/>
                  </a:cubicBezTo>
                  <a:cubicBezTo>
                    <a:pt x="35" y="56"/>
                    <a:pt x="35" y="57"/>
                    <a:pt x="35" y="57"/>
                  </a:cubicBezTo>
                  <a:cubicBezTo>
                    <a:pt x="35" y="57"/>
                    <a:pt x="35" y="57"/>
                    <a:pt x="35" y="58"/>
                  </a:cubicBezTo>
                  <a:cubicBezTo>
                    <a:pt x="35" y="58"/>
                    <a:pt x="34" y="59"/>
                    <a:pt x="35" y="60"/>
                  </a:cubicBezTo>
                  <a:cubicBezTo>
                    <a:pt x="35" y="60"/>
                    <a:pt x="35" y="60"/>
                    <a:pt x="36" y="60"/>
                  </a:cubicBezTo>
                  <a:cubicBezTo>
                    <a:pt x="36" y="61"/>
                    <a:pt x="36" y="61"/>
                    <a:pt x="36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8" y="63"/>
                    <a:pt x="39" y="63"/>
                    <a:pt x="40" y="63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41" y="64"/>
                    <a:pt x="40" y="64"/>
                    <a:pt x="40" y="64"/>
                  </a:cubicBezTo>
                  <a:cubicBezTo>
                    <a:pt x="40" y="65"/>
                    <a:pt x="40" y="65"/>
                    <a:pt x="40" y="66"/>
                  </a:cubicBezTo>
                  <a:cubicBezTo>
                    <a:pt x="41" y="66"/>
                    <a:pt x="42" y="66"/>
                    <a:pt x="42" y="66"/>
                  </a:cubicBezTo>
                  <a:cubicBezTo>
                    <a:pt x="42" y="66"/>
                    <a:pt x="42" y="67"/>
                    <a:pt x="42" y="67"/>
                  </a:cubicBezTo>
                  <a:cubicBezTo>
                    <a:pt x="43" y="67"/>
                    <a:pt x="43" y="67"/>
                    <a:pt x="43" y="68"/>
                  </a:cubicBezTo>
                  <a:cubicBezTo>
                    <a:pt x="43" y="68"/>
                    <a:pt x="43" y="68"/>
                    <a:pt x="43" y="69"/>
                  </a:cubicBezTo>
                  <a:cubicBezTo>
                    <a:pt x="43" y="70"/>
                    <a:pt x="43" y="70"/>
                    <a:pt x="43" y="71"/>
                  </a:cubicBezTo>
                  <a:cubicBezTo>
                    <a:pt x="42" y="72"/>
                    <a:pt x="42" y="72"/>
                    <a:pt x="42" y="73"/>
                  </a:cubicBezTo>
                  <a:cubicBezTo>
                    <a:pt x="42" y="73"/>
                    <a:pt x="43" y="73"/>
                    <a:pt x="43" y="73"/>
                  </a:cubicBezTo>
                  <a:cubicBezTo>
                    <a:pt x="42" y="74"/>
                    <a:pt x="42" y="73"/>
                    <a:pt x="42" y="73"/>
                  </a:cubicBezTo>
                  <a:cubicBezTo>
                    <a:pt x="42" y="74"/>
                    <a:pt x="42" y="74"/>
                    <a:pt x="42" y="74"/>
                  </a:cubicBezTo>
                  <a:cubicBezTo>
                    <a:pt x="42" y="75"/>
                    <a:pt x="42" y="75"/>
                    <a:pt x="42" y="76"/>
                  </a:cubicBezTo>
                  <a:cubicBezTo>
                    <a:pt x="42" y="76"/>
                    <a:pt x="42" y="76"/>
                    <a:pt x="42" y="77"/>
                  </a:cubicBezTo>
                  <a:cubicBezTo>
                    <a:pt x="42" y="77"/>
                    <a:pt x="42" y="77"/>
                    <a:pt x="42" y="78"/>
                  </a:cubicBezTo>
                  <a:cubicBezTo>
                    <a:pt x="42" y="78"/>
                    <a:pt x="43" y="78"/>
                    <a:pt x="43" y="78"/>
                  </a:cubicBezTo>
                  <a:cubicBezTo>
                    <a:pt x="43" y="79"/>
                    <a:pt x="42" y="79"/>
                    <a:pt x="43" y="79"/>
                  </a:cubicBezTo>
                  <a:cubicBezTo>
                    <a:pt x="43" y="80"/>
                    <a:pt x="43" y="79"/>
                    <a:pt x="44" y="79"/>
                  </a:cubicBezTo>
                  <a:cubicBezTo>
                    <a:pt x="44" y="79"/>
                    <a:pt x="45" y="79"/>
                    <a:pt x="45" y="79"/>
                  </a:cubicBezTo>
                  <a:cubicBezTo>
                    <a:pt x="45" y="79"/>
                    <a:pt x="46" y="79"/>
                    <a:pt x="46" y="79"/>
                  </a:cubicBezTo>
                  <a:cubicBezTo>
                    <a:pt x="47" y="79"/>
                    <a:pt x="47" y="79"/>
                    <a:pt x="47" y="80"/>
                  </a:cubicBezTo>
                  <a:cubicBezTo>
                    <a:pt x="48" y="80"/>
                    <a:pt x="48" y="79"/>
                    <a:pt x="48" y="80"/>
                  </a:cubicBezTo>
                  <a:cubicBezTo>
                    <a:pt x="49" y="80"/>
                    <a:pt x="49" y="81"/>
                    <a:pt x="49" y="81"/>
                  </a:cubicBezTo>
                  <a:cubicBezTo>
                    <a:pt x="49" y="82"/>
                    <a:pt x="49" y="82"/>
                    <a:pt x="49" y="83"/>
                  </a:cubicBezTo>
                  <a:cubicBezTo>
                    <a:pt x="49" y="83"/>
                    <a:pt x="49" y="83"/>
                    <a:pt x="49" y="84"/>
                  </a:cubicBezTo>
                  <a:cubicBezTo>
                    <a:pt x="49" y="84"/>
                    <a:pt x="49" y="84"/>
                    <a:pt x="49" y="84"/>
                  </a:cubicBezTo>
                  <a:cubicBezTo>
                    <a:pt x="49" y="85"/>
                    <a:pt x="50" y="85"/>
                    <a:pt x="50" y="85"/>
                  </a:cubicBezTo>
                  <a:cubicBezTo>
                    <a:pt x="50" y="85"/>
                    <a:pt x="51" y="84"/>
                    <a:pt x="51" y="84"/>
                  </a:cubicBezTo>
                  <a:cubicBezTo>
                    <a:pt x="51" y="84"/>
                    <a:pt x="52" y="84"/>
                    <a:pt x="52" y="84"/>
                  </a:cubicBezTo>
                  <a:cubicBezTo>
                    <a:pt x="52" y="85"/>
                    <a:pt x="52" y="85"/>
                    <a:pt x="52" y="86"/>
                  </a:cubicBezTo>
                  <a:cubicBezTo>
                    <a:pt x="52" y="86"/>
                    <a:pt x="52" y="87"/>
                    <a:pt x="52" y="87"/>
                  </a:cubicBezTo>
                  <a:cubicBezTo>
                    <a:pt x="52" y="88"/>
                    <a:pt x="52" y="88"/>
                    <a:pt x="52" y="88"/>
                  </a:cubicBezTo>
                  <a:cubicBezTo>
                    <a:pt x="52" y="89"/>
                    <a:pt x="52" y="89"/>
                    <a:pt x="52" y="90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3" y="90"/>
                    <a:pt x="53" y="89"/>
                    <a:pt x="53" y="90"/>
                  </a:cubicBezTo>
                  <a:cubicBezTo>
                    <a:pt x="54" y="90"/>
                    <a:pt x="54" y="90"/>
                    <a:pt x="54" y="90"/>
                  </a:cubicBezTo>
                  <a:cubicBezTo>
                    <a:pt x="54" y="90"/>
                    <a:pt x="54" y="91"/>
                    <a:pt x="54" y="91"/>
                  </a:cubicBezTo>
                  <a:cubicBezTo>
                    <a:pt x="54" y="92"/>
                    <a:pt x="54" y="92"/>
                    <a:pt x="54" y="93"/>
                  </a:cubicBezTo>
                  <a:cubicBezTo>
                    <a:pt x="54" y="93"/>
                    <a:pt x="54" y="93"/>
                    <a:pt x="54" y="94"/>
                  </a:cubicBezTo>
                  <a:cubicBezTo>
                    <a:pt x="54" y="94"/>
                    <a:pt x="54" y="94"/>
                    <a:pt x="53" y="94"/>
                  </a:cubicBezTo>
                  <a:cubicBezTo>
                    <a:pt x="53" y="95"/>
                    <a:pt x="53" y="94"/>
                    <a:pt x="52" y="95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52" y="96"/>
                    <a:pt x="51" y="96"/>
                    <a:pt x="51" y="96"/>
                  </a:cubicBezTo>
                  <a:cubicBezTo>
                    <a:pt x="51" y="96"/>
                    <a:pt x="51" y="96"/>
                    <a:pt x="51" y="97"/>
                  </a:cubicBezTo>
                  <a:cubicBezTo>
                    <a:pt x="50" y="97"/>
                    <a:pt x="50" y="97"/>
                    <a:pt x="50" y="98"/>
                  </a:cubicBezTo>
                  <a:cubicBezTo>
                    <a:pt x="50" y="98"/>
                    <a:pt x="49" y="98"/>
                    <a:pt x="49" y="99"/>
                  </a:cubicBezTo>
                  <a:cubicBezTo>
                    <a:pt x="49" y="99"/>
                    <a:pt x="49" y="99"/>
                    <a:pt x="49" y="100"/>
                  </a:cubicBezTo>
                  <a:cubicBezTo>
                    <a:pt x="48" y="100"/>
                    <a:pt x="48" y="100"/>
                    <a:pt x="48" y="100"/>
                  </a:cubicBezTo>
                  <a:cubicBezTo>
                    <a:pt x="47" y="102"/>
                    <a:pt x="47" y="102"/>
                    <a:pt x="47" y="102"/>
                  </a:cubicBezTo>
                  <a:cubicBezTo>
                    <a:pt x="47" y="102"/>
                    <a:pt x="47" y="102"/>
                    <a:pt x="46" y="103"/>
                  </a:cubicBezTo>
                  <a:cubicBezTo>
                    <a:pt x="47" y="103"/>
                    <a:pt x="47" y="103"/>
                    <a:pt x="47" y="103"/>
                  </a:cubicBezTo>
                  <a:cubicBezTo>
                    <a:pt x="48" y="103"/>
                    <a:pt x="48" y="103"/>
                    <a:pt x="48" y="103"/>
                  </a:cubicBezTo>
                  <a:cubicBezTo>
                    <a:pt x="48" y="103"/>
                    <a:pt x="49" y="103"/>
                    <a:pt x="49" y="103"/>
                  </a:cubicBezTo>
                  <a:cubicBezTo>
                    <a:pt x="49" y="103"/>
                    <a:pt x="50" y="103"/>
                    <a:pt x="50" y="103"/>
                  </a:cubicBezTo>
                  <a:cubicBezTo>
                    <a:pt x="50" y="103"/>
                    <a:pt x="50" y="104"/>
                    <a:pt x="50" y="104"/>
                  </a:cubicBezTo>
                  <a:cubicBezTo>
                    <a:pt x="50" y="105"/>
                    <a:pt x="50" y="105"/>
                    <a:pt x="51" y="105"/>
                  </a:cubicBezTo>
                  <a:cubicBezTo>
                    <a:pt x="51" y="105"/>
                    <a:pt x="51" y="105"/>
                    <a:pt x="51" y="105"/>
                  </a:cubicBezTo>
                  <a:cubicBezTo>
                    <a:pt x="51" y="104"/>
                    <a:pt x="52" y="104"/>
                    <a:pt x="52" y="104"/>
                  </a:cubicBezTo>
                  <a:cubicBezTo>
                    <a:pt x="52" y="105"/>
                    <a:pt x="52" y="105"/>
                    <a:pt x="53" y="106"/>
                  </a:cubicBezTo>
                  <a:cubicBezTo>
                    <a:pt x="53" y="106"/>
                    <a:pt x="53" y="106"/>
                    <a:pt x="54" y="106"/>
                  </a:cubicBezTo>
                  <a:cubicBezTo>
                    <a:pt x="54" y="106"/>
                    <a:pt x="54" y="106"/>
                    <a:pt x="54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6" y="108"/>
                    <a:pt x="56" y="107"/>
                    <a:pt x="56" y="107"/>
                  </a:cubicBezTo>
                  <a:cubicBezTo>
                    <a:pt x="57" y="108"/>
                    <a:pt x="57" y="108"/>
                    <a:pt x="57" y="109"/>
                  </a:cubicBezTo>
                  <a:cubicBezTo>
                    <a:pt x="57" y="109"/>
                    <a:pt x="57" y="110"/>
                    <a:pt x="58" y="110"/>
                  </a:cubicBezTo>
                  <a:cubicBezTo>
                    <a:pt x="58" y="111"/>
                    <a:pt x="59" y="111"/>
                    <a:pt x="60" y="111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60" y="111"/>
                    <a:pt x="60" y="111"/>
                    <a:pt x="60" y="110"/>
                  </a:cubicBezTo>
                  <a:cubicBezTo>
                    <a:pt x="60" y="110"/>
                    <a:pt x="60" y="109"/>
                    <a:pt x="61" y="109"/>
                  </a:cubicBezTo>
                  <a:cubicBezTo>
                    <a:pt x="61" y="108"/>
                    <a:pt x="61" y="108"/>
                    <a:pt x="61" y="107"/>
                  </a:cubicBezTo>
                  <a:cubicBezTo>
                    <a:pt x="62" y="107"/>
                    <a:pt x="62" y="107"/>
                    <a:pt x="62" y="107"/>
                  </a:cubicBezTo>
                  <a:cubicBezTo>
                    <a:pt x="63" y="107"/>
                    <a:pt x="62" y="107"/>
                    <a:pt x="63" y="106"/>
                  </a:cubicBezTo>
                  <a:cubicBezTo>
                    <a:pt x="63" y="106"/>
                    <a:pt x="63" y="106"/>
                    <a:pt x="64" y="105"/>
                  </a:cubicBezTo>
                  <a:cubicBezTo>
                    <a:pt x="64" y="105"/>
                    <a:pt x="64" y="104"/>
                    <a:pt x="64" y="104"/>
                  </a:cubicBezTo>
                  <a:cubicBezTo>
                    <a:pt x="64" y="103"/>
                    <a:pt x="64" y="103"/>
                    <a:pt x="64" y="102"/>
                  </a:cubicBezTo>
                  <a:cubicBezTo>
                    <a:pt x="64" y="102"/>
                    <a:pt x="65" y="102"/>
                    <a:pt x="65" y="101"/>
                  </a:cubicBezTo>
                  <a:cubicBezTo>
                    <a:pt x="65" y="100"/>
                    <a:pt x="65" y="100"/>
                    <a:pt x="66" y="100"/>
                  </a:cubicBezTo>
                  <a:cubicBezTo>
                    <a:pt x="66" y="99"/>
                    <a:pt x="66" y="99"/>
                    <a:pt x="66" y="99"/>
                  </a:cubicBezTo>
                  <a:cubicBezTo>
                    <a:pt x="67" y="98"/>
                    <a:pt x="67" y="98"/>
                    <a:pt x="67" y="97"/>
                  </a:cubicBezTo>
                  <a:cubicBezTo>
                    <a:pt x="68" y="96"/>
                    <a:pt x="67" y="95"/>
                    <a:pt x="67" y="94"/>
                  </a:cubicBezTo>
                  <a:cubicBezTo>
                    <a:pt x="67" y="94"/>
                    <a:pt x="67" y="94"/>
                    <a:pt x="67" y="93"/>
                  </a:cubicBezTo>
                  <a:cubicBezTo>
                    <a:pt x="67" y="93"/>
                    <a:pt x="67" y="93"/>
                    <a:pt x="67" y="92"/>
                  </a:cubicBezTo>
                  <a:cubicBezTo>
                    <a:pt x="66" y="91"/>
                    <a:pt x="66" y="91"/>
                    <a:pt x="67" y="90"/>
                  </a:cubicBezTo>
                  <a:cubicBezTo>
                    <a:pt x="67" y="89"/>
                    <a:pt x="67" y="89"/>
                    <a:pt x="67" y="89"/>
                  </a:cubicBezTo>
                  <a:cubicBezTo>
                    <a:pt x="68" y="89"/>
                    <a:pt x="68" y="88"/>
                    <a:pt x="68" y="88"/>
                  </a:cubicBezTo>
                  <a:cubicBezTo>
                    <a:pt x="69" y="88"/>
                    <a:pt x="69" y="88"/>
                    <a:pt x="69" y="87"/>
                  </a:cubicBezTo>
                  <a:cubicBezTo>
                    <a:pt x="69" y="87"/>
                    <a:pt x="70" y="87"/>
                    <a:pt x="70" y="87"/>
                  </a:cubicBezTo>
                  <a:cubicBezTo>
                    <a:pt x="70" y="86"/>
                    <a:pt x="70" y="86"/>
                    <a:pt x="71" y="85"/>
                  </a:cubicBezTo>
                  <a:cubicBezTo>
                    <a:pt x="71" y="85"/>
                    <a:pt x="72" y="85"/>
                    <a:pt x="72" y="85"/>
                  </a:cubicBezTo>
                  <a:cubicBezTo>
                    <a:pt x="73" y="85"/>
                    <a:pt x="73" y="85"/>
                    <a:pt x="74" y="85"/>
                  </a:cubicBezTo>
                  <a:cubicBezTo>
                    <a:pt x="74" y="84"/>
                    <a:pt x="74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3"/>
                    <a:pt x="75" y="83"/>
                    <a:pt x="76" y="83"/>
                  </a:cubicBezTo>
                  <a:cubicBezTo>
                    <a:pt x="76" y="83"/>
                    <a:pt x="76" y="83"/>
                    <a:pt x="77" y="82"/>
                  </a:cubicBezTo>
                  <a:cubicBezTo>
                    <a:pt x="77" y="82"/>
                    <a:pt x="77" y="82"/>
                    <a:pt x="78" y="82"/>
                  </a:cubicBezTo>
                  <a:cubicBezTo>
                    <a:pt x="79" y="82"/>
                    <a:pt x="79" y="82"/>
                    <a:pt x="80" y="82"/>
                  </a:cubicBezTo>
                  <a:cubicBezTo>
                    <a:pt x="81" y="82"/>
                    <a:pt x="81" y="82"/>
                    <a:pt x="82" y="82"/>
                  </a:cubicBezTo>
                  <a:cubicBezTo>
                    <a:pt x="82" y="82"/>
                    <a:pt x="82" y="81"/>
                    <a:pt x="82" y="81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0"/>
                    <a:pt x="83" y="80"/>
                    <a:pt x="84" y="80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79"/>
                    <a:pt x="85" y="78"/>
                    <a:pt x="85" y="78"/>
                  </a:cubicBezTo>
                  <a:cubicBezTo>
                    <a:pt x="85" y="77"/>
                    <a:pt x="84" y="76"/>
                    <a:pt x="85" y="76"/>
                  </a:cubicBezTo>
                  <a:cubicBezTo>
                    <a:pt x="85" y="76"/>
                    <a:pt x="86" y="76"/>
                    <a:pt x="86" y="76"/>
                  </a:cubicBezTo>
                  <a:cubicBezTo>
                    <a:pt x="86" y="75"/>
                    <a:pt x="86" y="75"/>
                    <a:pt x="86" y="75"/>
                  </a:cubicBezTo>
                  <a:cubicBezTo>
                    <a:pt x="87" y="74"/>
                    <a:pt x="86" y="74"/>
                    <a:pt x="86" y="73"/>
                  </a:cubicBezTo>
                  <a:cubicBezTo>
                    <a:pt x="86" y="73"/>
                    <a:pt x="87" y="73"/>
                    <a:pt x="87" y="73"/>
                  </a:cubicBezTo>
                  <a:cubicBezTo>
                    <a:pt x="87" y="73"/>
                    <a:pt x="87" y="73"/>
                    <a:pt x="88" y="72"/>
                  </a:cubicBezTo>
                  <a:cubicBezTo>
                    <a:pt x="89" y="72"/>
                    <a:pt x="88" y="71"/>
                    <a:pt x="88" y="69"/>
                  </a:cubicBezTo>
                  <a:cubicBezTo>
                    <a:pt x="88" y="69"/>
                    <a:pt x="88" y="68"/>
                    <a:pt x="88" y="68"/>
                  </a:cubicBezTo>
                  <a:cubicBezTo>
                    <a:pt x="88" y="67"/>
                    <a:pt x="89" y="67"/>
                    <a:pt x="89" y="67"/>
                  </a:cubicBezTo>
                  <a:cubicBezTo>
                    <a:pt x="89" y="66"/>
                    <a:pt x="88" y="66"/>
                    <a:pt x="88" y="65"/>
                  </a:cubicBezTo>
                  <a:cubicBezTo>
                    <a:pt x="88" y="65"/>
                    <a:pt x="88" y="64"/>
                    <a:pt x="89" y="64"/>
                  </a:cubicBezTo>
                  <a:cubicBezTo>
                    <a:pt x="89" y="64"/>
                    <a:pt x="89" y="64"/>
                    <a:pt x="89" y="63"/>
                  </a:cubicBezTo>
                  <a:cubicBezTo>
                    <a:pt x="90" y="63"/>
                    <a:pt x="89" y="62"/>
                    <a:pt x="89" y="61"/>
                  </a:cubicBezTo>
                  <a:cubicBezTo>
                    <a:pt x="89" y="61"/>
                    <a:pt x="89" y="60"/>
                    <a:pt x="89" y="60"/>
                  </a:cubicBezTo>
                  <a:cubicBezTo>
                    <a:pt x="89" y="59"/>
                    <a:pt x="89" y="59"/>
                    <a:pt x="89" y="58"/>
                  </a:cubicBezTo>
                  <a:cubicBezTo>
                    <a:pt x="88" y="58"/>
                    <a:pt x="88" y="58"/>
                    <a:pt x="88" y="57"/>
                  </a:cubicBezTo>
                  <a:cubicBezTo>
                    <a:pt x="88" y="57"/>
                    <a:pt x="88" y="56"/>
                    <a:pt x="89" y="56"/>
                  </a:cubicBezTo>
                  <a:cubicBezTo>
                    <a:pt x="89" y="56"/>
                    <a:pt x="89" y="56"/>
                    <a:pt x="89" y="56"/>
                  </a:cubicBezTo>
                  <a:cubicBezTo>
                    <a:pt x="89" y="55"/>
                    <a:pt x="88" y="55"/>
                    <a:pt x="88" y="54"/>
                  </a:cubicBezTo>
                  <a:cubicBezTo>
                    <a:pt x="88" y="54"/>
                    <a:pt x="88" y="54"/>
                    <a:pt x="89" y="53"/>
                  </a:cubicBezTo>
                  <a:cubicBezTo>
                    <a:pt x="89" y="53"/>
                    <a:pt x="89" y="53"/>
                    <a:pt x="90" y="53"/>
                  </a:cubicBezTo>
                  <a:cubicBezTo>
                    <a:pt x="90" y="52"/>
                    <a:pt x="90" y="53"/>
                    <a:pt x="91" y="52"/>
                  </a:cubicBezTo>
                  <a:cubicBezTo>
                    <a:pt x="91" y="52"/>
                    <a:pt x="91" y="52"/>
                    <a:pt x="91" y="51"/>
                  </a:cubicBezTo>
                  <a:cubicBezTo>
                    <a:pt x="91" y="51"/>
                    <a:pt x="91" y="51"/>
                    <a:pt x="92" y="51"/>
                  </a:cubicBezTo>
                  <a:cubicBezTo>
                    <a:pt x="92" y="50"/>
                    <a:pt x="92" y="50"/>
                    <a:pt x="92" y="49"/>
                  </a:cubicBezTo>
                  <a:cubicBezTo>
                    <a:pt x="93" y="49"/>
                    <a:pt x="93" y="48"/>
                    <a:pt x="93" y="47"/>
                  </a:cubicBezTo>
                  <a:cubicBezTo>
                    <a:pt x="93" y="47"/>
                    <a:pt x="93" y="47"/>
                    <a:pt x="93" y="47"/>
                  </a:cubicBezTo>
                  <a:cubicBezTo>
                    <a:pt x="94" y="46"/>
                    <a:pt x="94" y="47"/>
                    <a:pt x="94" y="47"/>
                  </a:cubicBezTo>
                  <a:cubicBezTo>
                    <a:pt x="95" y="46"/>
                    <a:pt x="95" y="46"/>
                    <a:pt x="95" y="45"/>
                  </a:cubicBezTo>
                  <a:cubicBezTo>
                    <a:pt x="95" y="45"/>
                    <a:pt x="96" y="45"/>
                    <a:pt x="96" y="44"/>
                  </a:cubicBezTo>
                  <a:cubicBezTo>
                    <a:pt x="96" y="43"/>
                    <a:pt x="97" y="43"/>
                    <a:pt x="97" y="43"/>
                  </a:cubicBezTo>
                  <a:cubicBezTo>
                    <a:pt x="97" y="42"/>
                    <a:pt x="98" y="42"/>
                    <a:pt x="98" y="42"/>
                  </a:cubicBezTo>
                  <a:cubicBezTo>
                    <a:pt x="98" y="42"/>
                    <a:pt x="98" y="41"/>
                    <a:pt x="98" y="41"/>
                  </a:cubicBezTo>
                  <a:cubicBezTo>
                    <a:pt x="98" y="40"/>
                    <a:pt x="98" y="40"/>
                    <a:pt x="98" y="39"/>
                  </a:cubicBezTo>
                  <a:cubicBezTo>
                    <a:pt x="98" y="39"/>
                    <a:pt x="98" y="38"/>
                    <a:pt x="98" y="38"/>
                  </a:cubicBezTo>
                  <a:cubicBezTo>
                    <a:pt x="98" y="37"/>
                    <a:pt x="99" y="37"/>
                    <a:pt x="99" y="36"/>
                  </a:cubicBezTo>
                  <a:cubicBezTo>
                    <a:pt x="99" y="36"/>
                    <a:pt x="98" y="35"/>
                    <a:pt x="98" y="35"/>
                  </a:cubicBezTo>
                  <a:cubicBezTo>
                    <a:pt x="98" y="34"/>
                    <a:pt x="98" y="34"/>
                    <a:pt x="98" y="33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15" name="Freeform 102">
              <a:extLst>
                <a:ext uri="{FF2B5EF4-FFF2-40B4-BE49-F238E27FC236}">
                  <a16:creationId xmlns:a16="http://schemas.microsoft.com/office/drawing/2014/main" id="{56CC172B-8597-5108-1B01-4108DFBDC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1844" y="2770205"/>
              <a:ext cx="547559" cy="502606"/>
            </a:xfrm>
            <a:custGeom>
              <a:avLst/>
              <a:gdLst>
                <a:gd name="T0" fmla="*/ 47 w 51"/>
                <a:gd name="T1" fmla="*/ 44 h 53"/>
                <a:gd name="T2" fmla="*/ 49 w 51"/>
                <a:gd name="T3" fmla="*/ 42 h 53"/>
                <a:gd name="T4" fmla="*/ 50 w 51"/>
                <a:gd name="T5" fmla="*/ 41 h 53"/>
                <a:gd name="T6" fmla="*/ 51 w 51"/>
                <a:gd name="T7" fmla="*/ 39 h 53"/>
                <a:gd name="T8" fmla="*/ 49 w 51"/>
                <a:gd name="T9" fmla="*/ 38 h 53"/>
                <a:gd name="T10" fmla="*/ 48 w 51"/>
                <a:gd name="T11" fmla="*/ 37 h 53"/>
                <a:gd name="T12" fmla="*/ 46 w 51"/>
                <a:gd name="T13" fmla="*/ 35 h 53"/>
                <a:gd name="T14" fmla="*/ 46 w 51"/>
                <a:gd name="T15" fmla="*/ 32 h 53"/>
                <a:gd name="T16" fmla="*/ 46 w 51"/>
                <a:gd name="T17" fmla="*/ 29 h 53"/>
                <a:gd name="T18" fmla="*/ 46 w 51"/>
                <a:gd name="T19" fmla="*/ 27 h 53"/>
                <a:gd name="T20" fmla="*/ 46 w 51"/>
                <a:gd name="T21" fmla="*/ 25 h 53"/>
                <a:gd name="T22" fmla="*/ 45 w 51"/>
                <a:gd name="T23" fmla="*/ 22 h 53"/>
                <a:gd name="T24" fmla="*/ 45 w 51"/>
                <a:gd name="T25" fmla="*/ 21 h 53"/>
                <a:gd name="T26" fmla="*/ 45 w 51"/>
                <a:gd name="T27" fmla="*/ 20 h 53"/>
                <a:gd name="T28" fmla="*/ 44 w 51"/>
                <a:gd name="T29" fmla="*/ 17 h 53"/>
                <a:gd name="T30" fmla="*/ 43 w 51"/>
                <a:gd name="T31" fmla="*/ 15 h 53"/>
                <a:gd name="T32" fmla="*/ 42 w 51"/>
                <a:gd name="T33" fmla="*/ 13 h 53"/>
                <a:gd name="T34" fmla="*/ 40 w 51"/>
                <a:gd name="T35" fmla="*/ 12 h 53"/>
                <a:gd name="T36" fmla="*/ 40 w 51"/>
                <a:gd name="T37" fmla="*/ 10 h 53"/>
                <a:gd name="T38" fmla="*/ 42 w 51"/>
                <a:gd name="T39" fmla="*/ 7 h 53"/>
                <a:gd name="T40" fmla="*/ 41 w 51"/>
                <a:gd name="T41" fmla="*/ 4 h 53"/>
                <a:gd name="T42" fmla="*/ 42 w 51"/>
                <a:gd name="T43" fmla="*/ 2 h 53"/>
                <a:gd name="T44" fmla="*/ 42 w 51"/>
                <a:gd name="T45" fmla="*/ 1 h 53"/>
                <a:gd name="T46" fmla="*/ 39 w 51"/>
                <a:gd name="T47" fmla="*/ 1 h 53"/>
                <a:gd name="T48" fmla="*/ 37 w 51"/>
                <a:gd name="T49" fmla="*/ 1 h 53"/>
                <a:gd name="T50" fmla="*/ 35 w 51"/>
                <a:gd name="T51" fmla="*/ 1 h 53"/>
                <a:gd name="T52" fmla="*/ 34 w 51"/>
                <a:gd name="T53" fmla="*/ 2 h 53"/>
                <a:gd name="T54" fmla="*/ 32 w 51"/>
                <a:gd name="T55" fmla="*/ 1 h 53"/>
                <a:gd name="T56" fmla="*/ 29 w 51"/>
                <a:gd name="T57" fmla="*/ 1 h 53"/>
                <a:gd name="T58" fmla="*/ 27 w 51"/>
                <a:gd name="T59" fmla="*/ 2 h 53"/>
                <a:gd name="T60" fmla="*/ 24 w 51"/>
                <a:gd name="T61" fmla="*/ 2 h 53"/>
                <a:gd name="T62" fmla="*/ 22 w 51"/>
                <a:gd name="T63" fmla="*/ 4 h 53"/>
                <a:gd name="T64" fmla="*/ 20 w 51"/>
                <a:gd name="T65" fmla="*/ 4 h 53"/>
                <a:gd name="T66" fmla="*/ 18 w 51"/>
                <a:gd name="T67" fmla="*/ 5 h 53"/>
                <a:gd name="T68" fmla="*/ 17 w 51"/>
                <a:gd name="T69" fmla="*/ 6 h 53"/>
                <a:gd name="T70" fmla="*/ 18 w 51"/>
                <a:gd name="T71" fmla="*/ 9 h 53"/>
                <a:gd name="T72" fmla="*/ 18 w 51"/>
                <a:gd name="T73" fmla="*/ 11 h 53"/>
                <a:gd name="T74" fmla="*/ 18 w 51"/>
                <a:gd name="T75" fmla="*/ 14 h 53"/>
                <a:gd name="T76" fmla="*/ 19 w 51"/>
                <a:gd name="T77" fmla="*/ 15 h 53"/>
                <a:gd name="T78" fmla="*/ 17 w 51"/>
                <a:gd name="T79" fmla="*/ 16 h 53"/>
                <a:gd name="T80" fmla="*/ 14 w 51"/>
                <a:gd name="T81" fmla="*/ 16 h 53"/>
                <a:gd name="T82" fmla="*/ 14 w 51"/>
                <a:gd name="T83" fmla="*/ 19 h 53"/>
                <a:gd name="T84" fmla="*/ 11 w 51"/>
                <a:gd name="T85" fmla="*/ 20 h 53"/>
                <a:gd name="T86" fmla="*/ 9 w 51"/>
                <a:gd name="T87" fmla="*/ 21 h 53"/>
                <a:gd name="T88" fmla="*/ 7 w 51"/>
                <a:gd name="T89" fmla="*/ 22 h 53"/>
                <a:gd name="T90" fmla="*/ 4 w 51"/>
                <a:gd name="T91" fmla="*/ 23 h 53"/>
                <a:gd name="T92" fmla="*/ 2 w 51"/>
                <a:gd name="T93" fmla="*/ 24 h 53"/>
                <a:gd name="T94" fmla="*/ 1 w 51"/>
                <a:gd name="T95" fmla="*/ 25 h 53"/>
                <a:gd name="T96" fmla="*/ 1 w 51"/>
                <a:gd name="T97" fmla="*/ 28 h 53"/>
                <a:gd name="T98" fmla="*/ 10 w 51"/>
                <a:gd name="T99" fmla="*/ 36 h 53"/>
                <a:gd name="T100" fmla="*/ 25 w 51"/>
                <a:gd name="T101" fmla="*/ 47 h 53"/>
                <a:gd name="T102" fmla="*/ 25 w 51"/>
                <a:gd name="T103" fmla="*/ 48 h 53"/>
                <a:gd name="T104" fmla="*/ 27 w 51"/>
                <a:gd name="T105" fmla="*/ 49 h 53"/>
                <a:gd name="T106" fmla="*/ 28 w 51"/>
                <a:gd name="T107" fmla="*/ 50 h 53"/>
                <a:gd name="T108" fmla="*/ 30 w 51"/>
                <a:gd name="T109" fmla="*/ 52 h 53"/>
                <a:gd name="T110" fmla="*/ 30 w 51"/>
                <a:gd name="T111" fmla="*/ 53 h 53"/>
                <a:gd name="T112" fmla="*/ 31 w 51"/>
                <a:gd name="T113" fmla="*/ 53 h 53"/>
                <a:gd name="T114" fmla="*/ 36 w 51"/>
                <a:gd name="T115" fmla="*/ 52 h 53"/>
                <a:gd name="T116" fmla="*/ 39 w 51"/>
                <a:gd name="T117" fmla="*/ 50 h 53"/>
                <a:gd name="T118" fmla="*/ 43 w 51"/>
                <a:gd name="T119" fmla="*/ 4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1" h="53">
                  <a:moveTo>
                    <a:pt x="44" y="45"/>
                  </a:moveTo>
                  <a:cubicBezTo>
                    <a:pt x="45" y="44"/>
                    <a:pt x="46" y="45"/>
                    <a:pt x="47" y="44"/>
                  </a:cubicBezTo>
                  <a:cubicBezTo>
                    <a:pt x="47" y="43"/>
                    <a:pt x="47" y="43"/>
                    <a:pt x="48" y="43"/>
                  </a:cubicBezTo>
                  <a:cubicBezTo>
                    <a:pt x="48" y="42"/>
                    <a:pt x="48" y="42"/>
                    <a:pt x="49" y="42"/>
                  </a:cubicBezTo>
                  <a:cubicBezTo>
                    <a:pt x="49" y="42"/>
                    <a:pt x="49" y="42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1" y="40"/>
                    <a:pt x="51" y="40"/>
                  </a:cubicBezTo>
                  <a:cubicBezTo>
                    <a:pt x="51" y="40"/>
                    <a:pt x="51" y="39"/>
                    <a:pt x="51" y="39"/>
                  </a:cubicBezTo>
                  <a:cubicBezTo>
                    <a:pt x="51" y="38"/>
                    <a:pt x="50" y="38"/>
                    <a:pt x="50" y="38"/>
                  </a:cubicBezTo>
                  <a:cubicBezTo>
                    <a:pt x="50" y="38"/>
                    <a:pt x="50" y="38"/>
                    <a:pt x="49" y="38"/>
                  </a:cubicBezTo>
                  <a:cubicBezTo>
                    <a:pt x="49" y="37"/>
                    <a:pt x="49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6"/>
                    <a:pt x="46" y="36"/>
                    <a:pt x="46" y="35"/>
                  </a:cubicBezTo>
                  <a:cubicBezTo>
                    <a:pt x="46" y="35"/>
                    <a:pt x="46" y="35"/>
                    <a:pt x="46" y="34"/>
                  </a:cubicBezTo>
                  <a:cubicBezTo>
                    <a:pt x="46" y="33"/>
                    <a:pt x="46" y="33"/>
                    <a:pt x="46" y="32"/>
                  </a:cubicBezTo>
                  <a:cubicBezTo>
                    <a:pt x="46" y="32"/>
                    <a:pt x="46" y="31"/>
                    <a:pt x="46" y="31"/>
                  </a:cubicBezTo>
                  <a:cubicBezTo>
                    <a:pt x="46" y="30"/>
                    <a:pt x="46" y="30"/>
                    <a:pt x="46" y="29"/>
                  </a:cubicBezTo>
                  <a:cubicBezTo>
                    <a:pt x="46" y="28"/>
                    <a:pt x="46" y="28"/>
                    <a:pt x="46" y="27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6" y="27"/>
                    <a:pt x="46" y="26"/>
                    <a:pt x="46" y="26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46" y="24"/>
                    <a:pt x="46" y="24"/>
                    <a:pt x="45" y="24"/>
                  </a:cubicBezTo>
                  <a:cubicBezTo>
                    <a:pt x="45" y="23"/>
                    <a:pt x="46" y="23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5" y="20"/>
                    <a:pt x="45" y="20"/>
                    <a:pt x="45" y="20"/>
                  </a:cubicBezTo>
                  <a:cubicBezTo>
                    <a:pt x="45" y="19"/>
                    <a:pt x="45" y="19"/>
                    <a:pt x="45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4" y="16"/>
                    <a:pt x="44" y="16"/>
                    <a:pt x="44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2" y="15"/>
                    <a:pt x="42" y="15"/>
                    <a:pt x="42" y="14"/>
                  </a:cubicBezTo>
                  <a:cubicBezTo>
                    <a:pt x="42" y="14"/>
                    <a:pt x="42" y="14"/>
                    <a:pt x="42" y="13"/>
                  </a:cubicBezTo>
                  <a:cubicBezTo>
                    <a:pt x="42" y="13"/>
                    <a:pt x="42" y="13"/>
                    <a:pt x="41" y="12"/>
                  </a:cubicBezTo>
                  <a:cubicBezTo>
                    <a:pt x="41" y="12"/>
                    <a:pt x="41" y="12"/>
                    <a:pt x="40" y="12"/>
                  </a:cubicBezTo>
                  <a:cubicBezTo>
                    <a:pt x="40" y="12"/>
                    <a:pt x="40" y="11"/>
                    <a:pt x="40" y="11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9"/>
                    <a:pt x="41" y="9"/>
                    <a:pt x="41" y="9"/>
                  </a:cubicBezTo>
                  <a:cubicBezTo>
                    <a:pt x="42" y="8"/>
                    <a:pt x="42" y="8"/>
                    <a:pt x="42" y="7"/>
                  </a:cubicBezTo>
                  <a:cubicBezTo>
                    <a:pt x="42" y="7"/>
                    <a:pt x="42" y="6"/>
                    <a:pt x="42" y="6"/>
                  </a:cubicBezTo>
                  <a:cubicBezTo>
                    <a:pt x="42" y="5"/>
                    <a:pt x="41" y="5"/>
                    <a:pt x="41" y="4"/>
                  </a:cubicBezTo>
                  <a:cubicBezTo>
                    <a:pt x="41" y="4"/>
                    <a:pt x="42" y="4"/>
                    <a:pt x="42" y="3"/>
                  </a:cubicBezTo>
                  <a:cubicBezTo>
                    <a:pt x="42" y="3"/>
                    <a:pt x="42" y="3"/>
                    <a:pt x="42" y="2"/>
                  </a:cubicBezTo>
                  <a:cubicBezTo>
                    <a:pt x="42" y="2"/>
                    <a:pt x="42" y="2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1" y="2"/>
                    <a:pt x="41" y="1"/>
                    <a:pt x="40" y="1"/>
                  </a:cubicBezTo>
                  <a:cubicBezTo>
                    <a:pt x="40" y="1"/>
                    <a:pt x="39" y="1"/>
                    <a:pt x="39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7" y="1"/>
                    <a:pt x="37" y="0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2"/>
                    <a:pt x="36" y="1"/>
                    <a:pt x="35" y="1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2"/>
                    <a:pt x="35" y="2"/>
                    <a:pt x="34" y="2"/>
                  </a:cubicBezTo>
                  <a:cubicBezTo>
                    <a:pt x="34" y="2"/>
                    <a:pt x="34" y="1"/>
                    <a:pt x="33" y="1"/>
                  </a:cubicBezTo>
                  <a:cubicBezTo>
                    <a:pt x="33" y="1"/>
                    <a:pt x="32" y="1"/>
                    <a:pt x="32" y="1"/>
                  </a:cubicBezTo>
                  <a:cubicBezTo>
                    <a:pt x="31" y="1"/>
                    <a:pt x="31" y="1"/>
                    <a:pt x="30" y="1"/>
                  </a:cubicBezTo>
                  <a:cubicBezTo>
                    <a:pt x="30" y="1"/>
                    <a:pt x="29" y="1"/>
                    <a:pt x="29" y="1"/>
                  </a:cubicBezTo>
                  <a:cubicBezTo>
                    <a:pt x="28" y="1"/>
                    <a:pt x="28" y="2"/>
                    <a:pt x="28" y="2"/>
                  </a:cubicBezTo>
                  <a:cubicBezTo>
                    <a:pt x="28" y="2"/>
                    <a:pt x="27" y="2"/>
                    <a:pt x="27" y="2"/>
                  </a:cubicBezTo>
                  <a:cubicBezTo>
                    <a:pt x="26" y="2"/>
                    <a:pt x="26" y="2"/>
                    <a:pt x="25" y="2"/>
                  </a:cubicBezTo>
                  <a:cubicBezTo>
                    <a:pt x="25" y="2"/>
                    <a:pt x="24" y="2"/>
                    <a:pt x="24" y="2"/>
                  </a:cubicBezTo>
                  <a:cubicBezTo>
                    <a:pt x="24" y="2"/>
                    <a:pt x="23" y="2"/>
                    <a:pt x="23" y="3"/>
                  </a:cubicBezTo>
                  <a:cubicBezTo>
                    <a:pt x="23" y="3"/>
                    <a:pt x="23" y="4"/>
                    <a:pt x="22" y="4"/>
                  </a:cubicBezTo>
                  <a:cubicBezTo>
                    <a:pt x="22" y="4"/>
                    <a:pt x="22" y="4"/>
                    <a:pt x="21" y="4"/>
                  </a:cubicBezTo>
                  <a:cubicBezTo>
                    <a:pt x="21" y="4"/>
                    <a:pt x="20" y="4"/>
                    <a:pt x="20" y="4"/>
                  </a:cubicBezTo>
                  <a:cubicBezTo>
                    <a:pt x="19" y="4"/>
                    <a:pt x="19" y="4"/>
                    <a:pt x="19" y="5"/>
                  </a:cubicBezTo>
                  <a:cubicBezTo>
                    <a:pt x="19" y="5"/>
                    <a:pt x="18" y="5"/>
                    <a:pt x="18" y="5"/>
                  </a:cubicBezTo>
                  <a:cubicBezTo>
                    <a:pt x="18" y="5"/>
                    <a:pt x="18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8"/>
                    <a:pt x="18" y="8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1"/>
                    <a:pt x="18" y="11"/>
                  </a:cubicBezTo>
                  <a:cubicBezTo>
                    <a:pt x="18" y="11"/>
                    <a:pt x="18" y="12"/>
                    <a:pt x="18" y="12"/>
                  </a:cubicBezTo>
                  <a:cubicBezTo>
                    <a:pt x="18" y="13"/>
                    <a:pt x="18" y="13"/>
                    <a:pt x="18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6"/>
                    <a:pt x="19" y="16"/>
                    <a:pt x="18" y="16"/>
                  </a:cubicBezTo>
                  <a:cubicBezTo>
                    <a:pt x="18" y="16"/>
                    <a:pt x="17" y="16"/>
                    <a:pt x="17" y="16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5" y="16"/>
                    <a:pt x="14" y="16"/>
                    <a:pt x="14" y="16"/>
                  </a:cubicBezTo>
                  <a:cubicBezTo>
                    <a:pt x="14" y="17"/>
                    <a:pt x="13" y="17"/>
                    <a:pt x="13" y="18"/>
                  </a:cubicBezTo>
                  <a:cubicBezTo>
                    <a:pt x="13" y="18"/>
                    <a:pt x="14" y="19"/>
                    <a:pt x="14" y="19"/>
                  </a:cubicBezTo>
                  <a:cubicBezTo>
                    <a:pt x="14" y="20"/>
                    <a:pt x="13" y="20"/>
                    <a:pt x="12" y="20"/>
                  </a:cubicBezTo>
                  <a:cubicBezTo>
                    <a:pt x="12" y="20"/>
                    <a:pt x="12" y="20"/>
                    <a:pt x="11" y="20"/>
                  </a:cubicBezTo>
                  <a:cubicBezTo>
                    <a:pt x="11" y="20"/>
                    <a:pt x="11" y="20"/>
                    <a:pt x="10" y="20"/>
                  </a:cubicBezTo>
                  <a:cubicBezTo>
                    <a:pt x="10" y="20"/>
                    <a:pt x="10" y="21"/>
                    <a:pt x="9" y="21"/>
                  </a:cubicBezTo>
                  <a:cubicBezTo>
                    <a:pt x="9" y="21"/>
                    <a:pt x="8" y="22"/>
                    <a:pt x="8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2"/>
                    <a:pt x="6" y="22"/>
                    <a:pt x="5" y="23"/>
                  </a:cubicBezTo>
                  <a:cubicBezTo>
                    <a:pt x="5" y="23"/>
                    <a:pt x="4" y="23"/>
                    <a:pt x="4" y="23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2" y="24"/>
                    <a:pt x="2" y="24"/>
                  </a:cubicBezTo>
                  <a:cubicBezTo>
                    <a:pt x="2" y="24"/>
                    <a:pt x="2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6"/>
                    <a:pt x="1" y="27"/>
                  </a:cubicBezTo>
                  <a:cubicBezTo>
                    <a:pt x="1" y="27"/>
                    <a:pt x="1" y="28"/>
                    <a:pt x="1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25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50"/>
                    <a:pt x="27" y="50"/>
                    <a:pt x="28" y="50"/>
                  </a:cubicBezTo>
                  <a:cubicBezTo>
                    <a:pt x="28" y="51"/>
                    <a:pt x="28" y="50"/>
                    <a:pt x="28" y="50"/>
                  </a:cubicBezTo>
                  <a:cubicBezTo>
                    <a:pt x="29" y="50"/>
                    <a:pt x="29" y="50"/>
                    <a:pt x="29" y="51"/>
                  </a:cubicBezTo>
                  <a:cubicBezTo>
                    <a:pt x="30" y="51"/>
                    <a:pt x="30" y="52"/>
                    <a:pt x="30" y="52"/>
                  </a:cubicBezTo>
                  <a:cubicBezTo>
                    <a:pt x="30" y="52"/>
                    <a:pt x="29" y="53"/>
                    <a:pt x="30" y="53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1" y="53"/>
                    <a:pt x="31" y="53"/>
                    <a:pt x="32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2" y="53"/>
                    <a:pt x="33" y="52"/>
                    <a:pt x="34" y="52"/>
                  </a:cubicBezTo>
                  <a:cubicBezTo>
                    <a:pt x="35" y="52"/>
                    <a:pt x="35" y="52"/>
                    <a:pt x="36" y="52"/>
                  </a:cubicBezTo>
                  <a:cubicBezTo>
                    <a:pt x="36" y="52"/>
                    <a:pt x="36" y="51"/>
                    <a:pt x="37" y="51"/>
                  </a:cubicBezTo>
                  <a:cubicBezTo>
                    <a:pt x="37" y="51"/>
                    <a:pt x="38" y="50"/>
                    <a:pt x="39" y="50"/>
                  </a:cubicBezTo>
                  <a:cubicBezTo>
                    <a:pt x="39" y="49"/>
                    <a:pt x="40" y="49"/>
                    <a:pt x="40" y="48"/>
                  </a:cubicBezTo>
                  <a:cubicBezTo>
                    <a:pt x="41" y="48"/>
                    <a:pt x="42" y="47"/>
                    <a:pt x="43" y="47"/>
                  </a:cubicBezTo>
                  <a:cubicBezTo>
                    <a:pt x="43" y="46"/>
                    <a:pt x="43" y="45"/>
                    <a:pt x="44" y="45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16" name="Freeform 103">
              <a:extLst>
                <a:ext uri="{FF2B5EF4-FFF2-40B4-BE49-F238E27FC236}">
                  <a16:creationId xmlns:a16="http://schemas.microsoft.com/office/drawing/2014/main" id="{5C36EEA8-AEC6-AD00-89A3-9F80A4619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2356" y="2931707"/>
              <a:ext cx="299816" cy="274275"/>
            </a:xfrm>
            <a:custGeom>
              <a:avLst/>
              <a:gdLst>
                <a:gd name="T0" fmla="*/ 23 w 28"/>
                <a:gd name="T1" fmla="*/ 29 h 29"/>
                <a:gd name="T2" fmla="*/ 24 w 28"/>
                <a:gd name="T3" fmla="*/ 27 h 29"/>
                <a:gd name="T4" fmla="*/ 25 w 28"/>
                <a:gd name="T5" fmla="*/ 27 h 29"/>
                <a:gd name="T6" fmla="*/ 27 w 28"/>
                <a:gd name="T7" fmla="*/ 25 h 29"/>
                <a:gd name="T8" fmla="*/ 28 w 28"/>
                <a:gd name="T9" fmla="*/ 24 h 29"/>
                <a:gd name="T10" fmla="*/ 28 w 28"/>
                <a:gd name="T11" fmla="*/ 23 h 29"/>
                <a:gd name="T12" fmla="*/ 27 w 28"/>
                <a:gd name="T13" fmla="*/ 21 h 29"/>
                <a:gd name="T14" fmla="*/ 26 w 28"/>
                <a:gd name="T15" fmla="*/ 18 h 29"/>
                <a:gd name="T16" fmla="*/ 25 w 28"/>
                <a:gd name="T17" fmla="*/ 16 h 29"/>
                <a:gd name="T18" fmla="*/ 24 w 28"/>
                <a:gd name="T19" fmla="*/ 15 h 29"/>
                <a:gd name="T20" fmla="*/ 23 w 28"/>
                <a:gd name="T21" fmla="*/ 13 h 29"/>
                <a:gd name="T22" fmla="*/ 22 w 28"/>
                <a:gd name="T23" fmla="*/ 11 h 29"/>
                <a:gd name="T24" fmla="*/ 21 w 28"/>
                <a:gd name="T25" fmla="*/ 9 h 29"/>
                <a:gd name="T26" fmla="*/ 19 w 28"/>
                <a:gd name="T27" fmla="*/ 7 h 29"/>
                <a:gd name="T28" fmla="*/ 19 w 28"/>
                <a:gd name="T29" fmla="*/ 5 h 29"/>
                <a:gd name="T30" fmla="*/ 20 w 28"/>
                <a:gd name="T31" fmla="*/ 7 h 29"/>
                <a:gd name="T32" fmla="*/ 22 w 28"/>
                <a:gd name="T33" fmla="*/ 10 h 29"/>
                <a:gd name="T34" fmla="*/ 24 w 28"/>
                <a:gd name="T35" fmla="*/ 10 h 29"/>
                <a:gd name="T36" fmla="*/ 24 w 28"/>
                <a:gd name="T37" fmla="*/ 8 h 29"/>
                <a:gd name="T38" fmla="*/ 25 w 28"/>
                <a:gd name="T39" fmla="*/ 6 h 29"/>
                <a:gd name="T40" fmla="*/ 25 w 28"/>
                <a:gd name="T41" fmla="*/ 5 h 29"/>
                <a:gd name="T42" fmla="*/ 24 w 28"/>
                <a:gd name="T43" fmla="*/ 3 h 29"/>
                <a:gd name="T44" fmla="*/ 23 w 28"/>
                <a:gd name="T45" fmla="*/ 1 h 29"/>
                <a:gd name="T46" fmla="*/ 22 w 28"/>
                <a:gd name="T47" fmla="*/ 1 h 29"/>
                <a:gd name="T48" fmla="*/ 19 w 28"/>
                <a:gd name="T49" fmla="*/ 1 h 29"/>
                <a:gd name="T50" fmla="*/ 16 w 28"/>
                <a:gd name="T51" fmla="*/ 0 h 29"/>
                <a:gd name="T52" fmla="*/ 14 w 28"/>
                <a:gd name="T53" fmla="*/ 0 h 29"/>
                <a:gd name="T54" fmla="*/ 12 w 28"/>
                <a:gd name="T55" fmla="*/ 2 h 29"/>
                <a:gd name="T56" fmla="*/ 8 w 28"/>
                <a:gd name="T57" fmla="*/ 2 h 29"/>
                <a:gd name="T58" fmla="*/ 6 w 28"/>
                <a:gd name="T59" fmla="*/ 1 h 29"/>
                <a:gd name="T60" fmla="*/ 3 w 28"/>
                <a:gd name="T61" fmla="*/ 0 h 29"/>
                <a:gd name="T62" fmla="*/ 2 w 28"/>
                <a:gd name="T63" fmla="*/ 1 h 29"/>
                <a:gd name="T64" fmla="*/ 1 w 28"/>
                <a:gd name="T65" fmla="*/ 0 h 29"/>
                <a:gd name="T66" fmla="*/ 0 w 28"/>
                <a:gd name="T67" fmla="*/ 1 h 29"/>
                <a:gd name="T68" fmla="*/ 1 w 28"/>
                <a:gd name="T69" fmla="*/ 5 h 29"/>
                <a:gd name="T70" fmla="*/ 2 w 28"/>
                <a:gd name="T71" fmla="*/ 27 h 29"/>
                <a:gd name="T72" fmla="*/ 22 w 28"/>
                <a:gd name="T73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8" h="29">
                  <a:moveTo>
                    <a:pt x="23" y="28"/>
                  </a:move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3" y="29"/>
                    <a:pt x="24" y="29"/>
                  </a:cubicBezTo>
                  <a:cubicBezTo>
                    <a:pt x="24" y="28"/>
                    <a:pt x="24" y="28"/>
                    <a:pt x="24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6"/>
                    <a:pt x="25" y="26"/>
                    <a:pt x="26" y="26"/>
                  </a:cubicBezTo>
                  <a:cubicBezTo>
                    <a:pt x="26" y="25"/>
                    <a:pt x="26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8" y="25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3"/>
                  </a:cubicBezTo>
                  <a:cubicBezTo>
                    <a:pt x="28" y="22"/>
                    <a:pt x="28" y="22"/>
                    <a:pt x="28" y="21"/>
                  </a:cubicBezTo>
                  <a:cubicBezTo>
                    <a:pt x="28" y="21"/>
                    <a:pt x="27" y="21"/>
                    <a:pt x="27" y="21"/>
                  </a:cubicBezTo>
                  <a:cubicBezTo>
                    <a:pt x="27" y="20"/>
                    <a:pt x="27" y="20"/>
                    <a:pt x="27" y="19"/>
                  </a:cubicBezTo>
                  <a:cubicBezTo>
                    <a:pt x="27" y="19"/>
                    <a:pt x="26" y="19"/>
                    <a:pt x="26" y="18"/>
                  </a:cubicBezTo>
                  <a:cubicBezTo>
                    <a:pt x="26" y="18"/>
                    <a:pt x="26" y="18"/>
                    <a:pt x="26" y="17"/>
                  </a:cubicBezTo>
                  <a:cubicBezTo>
                    <a:pt x="25" y="17"/>
                    <a:pt x="25" y="17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4"/>
                    <a:pt x="23" y="14"/>
                    <a:pt x="23" y="14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2" y="11"/>
                    <a:pt x="22" y="11"/>
                  </a:cubicBezTo>
                  <a:cubicBezTo>
                    <a:pt x="22" y="11"/>
                    <a:pt x="22" y="11"/>
                    <a:pt x="21" y="10"/>
                  </a:cubicBezTo>
                  <a:cubicBezTo>
                    <a:pt x="21" y="10"/>
                    <a:pt x="21" y="10"/>
                    <a:pt x="21" y="9"/>
                  </a:cubicBezTo>
                  <a:cubicBezTo>
                    <a:pt x="20" y="9"/>
                    <a:pt x="20" y="8"/>
                    <a:pt x="20" y="8"/>
                  </a:cubicBezTo>
                  <a:cubicBezTo>
                    <a:pt x="20" y="7"/>
                    <a:pt x="19" y="7"/>
                    <a:pt x="19" y="7"/>
                  </a:cubicBezTo>
                  <a:cubicBezTo>
                    <a:pt x="19" y="6"/>
                    <a:pt x="19" y="6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5"/>
                    <a:pt x="20" y="5"/>
                    <a:pt x="20" y="6"/>
                  </a:cubicBezTo>
                  <a:cubicBezTo>
                    <a:pt x="20" y="6"/>
                    <a:pt x="20" y="7"/>
                    <a:pt x="20" y="7"/>
                  </a:cubicBezTo>
                  <a:cubicBezTo>
                    <a:pt x="21" y="8"/>
                    <a:pt x="21" y="8"/>
                    <a:pt x="21" y="9"/>
                  </a:cubicBezTo>
                  <a:cubicBezTo>
                    <a:pt x="22" y="9"/>
                    <a:pt x="22" y="9"/>
                    <a:pt x="22" y="10"/>
                  </a:cubicBezTo>
                  <a:cubicBezTo>
                    <a:pt x="23" y="10"/>
                    <a:pt x="22" y="11"/>
                    <a:pt x="23" y="11"/>
                  </a:cubicBezTo>
                  <a:cubicBezTo>
                    <a:pt x="23" y="11"/>
                    <a:pt x="23" y="11"/>
                    <a:pt x="24" y="10"/>
                  </a:cubicBezTo>
                  <a:cubicBezTo>
                    <a:pt x="24" y="10"/>
                    <a:pt x="24" y="10"/>
                    <a:pt x="24" y="9"/>
                  </a:cubicBezTo>
                  <a:cubicBezTo>
                    <a:pt x="24" y="9"/>
                    <a:pt x="24" y="9"/>
                    <a:pt x="24" y="8"/>
                  </a:cubicBezTo>
                  <a:cubicBezTo>
                    <a:pt x="24" y="8"/>
                    <a:pt x="24" y="8"/>
                    <a:pt x="25" y="7"/>
                  </a:cubicBezTo>
                  <a:cubicBezTo>
                    <a:pt x="25" y="7"/>
                    <a:pt x="24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5"/>
                    <a:pt x="25" y="5"/>
                  </a:cubicBezTo>
                  <a:cubicBezTo>
                    <a:pt x="25" y="5"/>
                    <a:pt x="25" y="4"/>
                    <a:pt x="25" y="4"/>
                  </a:cubicBezTo>
                  <a:cubicBezTo>
                    <a:pt x="25" y="4"/>
                    <a:pt x="24" y="4"/>
                    <a:pt x="24" y="3"/>
                  </a:cubicBezTo>
                  <a:cubicBezTo>
                    <a:pt x="24" y="3"/>
                    <a:pt x="24" y="3"/>
                    <a:pt x="24" y="2"/>
                  </a:cubicBezTo>
                  <a:cubicBezTo>
                    <a:pt x="24" y="2"/>
                    <a:pt x="24" y="2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1" y="1"/>
                  </a:cubicBezTo>
                  <a:cubicBezTo>
                    <a:pt x="20" y="1"/>
                    <a:pt x="20" y="1"/>
                    <a:pt x="19" y="1"/>
                  </a:cubicBezTo>
                  <a:cubicBezTo>
                    <a:pt x="19" y="1"/>
                    <a:pt x="18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2"/>
                    <a:pt x="12" y="2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8" y="1"/>
                    <a:pt x="7" y="2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3" y="28"/>
                    <a:pt x="23" y="28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17" name="Freeform 104">
              <a:extLst>
                <a:ext uri="{FF2B5EF4-FFF2-40B4-BE49-F238E27FC236}">
                  <a16:creationId xmlns:a16="http://schemas.microsoft.com/office/drawing/2014/main" id="{C784E3AA-50FA-B7B1-B716-968987556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9823" y="3073718"/>
              <a:ext cx="149909" cy="104420"/>
            </a:xfrm>
            <a:custGeom>
              <a:avLst/>
              <a:gdLst>
                <a:gd name="T0" fmla="*/ 13 w 14"/>
                <a:gd name="T1" fmla="*/ 2 h 11"/>
                <a:gd name="T2" fmla="*/ 14 w 14"/>
                <a:gd name="T3" fmla="*/ 1 h 11"/>
                <a:gd name="T4" fmla="*/ 14 w 14"/>
                <a:gd name="T5" fmla="*/ 1 h 11"/>
                <a:gd name="T6" fmla="*/ 13 w 14"/>
                <a:gd name="T7" fmla="*/ 0 h 11"/>
                <a:gd name="T8" fmla="*/ 13 w 14"/>
                <a:gd name="T9" fmla="*/ 1 h 11"/>
                <a:gd name="T10" fmla="*/ 12 w 14"/>
                <a:gd name="T11" fmla="*/ 1 h 11"/>
                <a:gd name="T12" fmla="*/ 12 w 14"/>
                <a:gd name="T13" fmla="*/ 2 h 11"/>
                <a:gd name="T14" fmla="*/ 11 w 14"/>
                <a:gd name="T15" fmla="*/ 3 h 11"/>
                <a:gd name="T16" fmla="*/ 10 w 14"/>
                <a:gd name="T17" fmla="*/ 4 h 11"/>
                <a:gd name="T18" fmla="*/ 10 w 14"/>
                <a:gd name="T19" fmla="*/ 5 h 11"/>
                <a:gd name="T20" fmla="*/ 10 w 14"/>
                <a:gd name="T21" fmla="*/ 6 h 11"/>
                <a:gd name="T22" fmla="*/ 9 w 14"/>
                <a:gd name="T23" fmla="*/ 6 h 11"/>
                <a:gd name="T24" fmla="*/ 8 w 14"/>
                <a:gd name="T25" fmla="*/ 7 h 11"/>
                <a:gd name="T26" fmla="*/ 7 w 14"/>
                <a:gd name="T27" fmla="*/ 7 h 11"/>
                <a:gd name="T28" fmla="*/ 6 w 14"/>
                <a:gd name="T29" fmla="*/ 7 h 11"/>
                <a:gd name="T30" fmla="*/ 5 w 14"/>
                <a:gd name="T31" fmla="*/ 6 h 11"/>
                <a:gd name="T32" fmla="*/ 4 w 14"/>
                <a:gd name="T33" fmla="*/ 7 h 11"/>
                <a:gd name="T34" fmla="*/ 4 w 14"/>
                <a:gd name="T35" fmla="*/ 7 h 11"/>
                <a:gd name="T36" fmla="*/ 3 w 14"/>
                <a:gd name="T37" fmla="*/ 6 h 11"/>
                <a:gd name="T38" fmla="*/ 2 w 14"/>
                <a:gd name="T39" fmla="*/ 6 h 11"/>
                <a:gd name="T40" fmla="*/ 2 w 14"/>
                <a:gd name="T41" fmla="*/ 5 h 11"/>
                <a:gd name="T42" fmla="*/ 2 w 14"/>
                <a:gd name="T43" fmla="*/ 5 h 11"/>
                <a:gd name="T44" fmla="*/ 0 w 14"/>
                <a:gd name="T45" fmla="*/ 4 h 11"/>
                <a:gd name="T46" fmla="*/ 0 w 14"/>
                <a:gd name="T47" fmla="*/ 4 h 11"/>
                <a:gd name="T48" fmla="*/ 0 w 14"/>
                <a:gd name="T49" fmla="*/ 5 h 11"/>
                <a:gd name="T50" fmla="*/ 1 w 14"/>
                <a:gd name="T51" fmla="*/ 6 h 11"/>
                <a:gd name="T52" fmla="*/ 2 w 14"/>
                <a:gd name="T53" fmla="*/ 8 h 11"/>
                <a:gd name="T54" fmla="*/ 3 w 14"/>
                <a:gd name="T55" fmla="*/ 8 h 11"/>
                <a:gd name="T56" fmla="*/ 4 w 14"/>
                <a:gd name="T57" fmla="*/ 9 h 11"/>
                <a:gd name="T58" fmla="*/ 5 w 14"/>
                <a:gd name="T59" fmla="*/ 9 h 11"/>
                <a:gd name="T60" fmla="*/ 7 w 14"/>
                <a:gd name="T61" fmla="*/ 9 h 11"/>
                <a:gd name="T62" fmla="*/ 9 w 14"/>
                <a:gd name="T63" fmla="*/ 10 h 11"/>
                <a:gd name="T64" fmla="*/ 11 w 14"/>
                <a:gd name="T65" fmla="*/ 11 h 11"/>
                <a:gd name="T66" fmla="*/ 11 w 14"/>
                <a:gd name="T67" fmla="*/ 10 h 11"/>
                <a:gd name="T68" fmla="*/ 11 w 14"/>
                <a:gd name="T69" fmla="*/ 8 h 11"/>
                <a:gd name="T70" fmla="*/ 12 w 14"/>
                <a:gd name="T71" fmla="*/ 6 h 11"/>
                <a:gd name="T72" fmla="*/ 12 w 14"/>
                <a:gd name="T73" fmla="*/ 4 h 11"/>
                <a:gd name="T74" fmla="*/ 13 w 14"/>
                <a:gd name="T75" fmla="*/ 3 h 11"/>
                <a:gd name="T76" fmla="*/ 14 w 14"/>
                <a:gd name="T77" fmla="*/ 3 h 11"/>
                <a:gd name="T78" fmla="*/ 14 w 14"/>
                <a:gd name="T79" fmla="*/ 2 h 11"/>
                <a:gd name="T80" fmla="*/ 13 w 14"/>
                <a:gd name="T81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1">
                  <a:moveTo>
                    <a:pt x="13" y="2"/>
                  </a:moveTo>
                  <a:cubicBezTo>
                    <a:pt x="13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0" y="4"/>
                  </a:cubicBezTo>
                  <a:cubicBezTo>
                    <a:pt x="10" y="4"/>
                    <a:pt x="10" y="5"/>
                    <a:pt x="10" y="5"/>
                  </a:cubicBezTo>
                  <a:cubicBezTo>
                    <a:pt x="10" y="5"/>
                    <a:pt x="10" y="5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8" y="6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5" y="6"/>
                    <a:pt x="5" y="6"/>
                  </a:cubicBezTo>
                  <a:cubicBezTo>
                    <a:pt x="5" y="6"/>
                    <a:pt x="5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7"/>
                    <a:pt x="1" y="7"/>
                    <a:pt x="2" y="8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8" y="9"/>
                    <a:pt x="9" y="9"/>
                    <a:pt x="9" y="10"/>
                  </a:cubicBezTo>
                  <a:cubicBezTo>
                    <a:pt x="10" y="10"/>
                    <a:pt x="10" y="10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9"/>
                    <a:pt x="11" y="8"/>
                  </a:cubicBezTo>
                  <a:cubicBezTo>
                    <a:pt x="12" y="8"/>
                    <a:pt x="12" y="7"/>
                    <a:pt x="12" y="6"/>
                  </a:cubicBezTo>
                  <a:cubicBezTo>
                    <a:pt x="12" y="6"/>
                    <a:pt x="12" y="5"/>
                    <a:pt x="12" y="4"/>
                  </a:cubicBezTo>
                  <a:cubicBezTo>
                    <a:pt x="13" y="4"/>
                    <a:pt x="13" y="4"/>
                    <a:pt x="13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18" name="Freeform 105">
              <a:extLst>
                <a:ext uri="{FF2B5EF4-FFF2-40B4-BE49-F238E27FC236}">
                  <a16:creationId xmlns:a16="http://schemas.microsoft.com/office/drawing/2014/main" id="{E83C0DCC-0B96-7773-3AA8-A395F0C34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7034" y="2779951"/>
              <a:ext cx="397651" cy="368949"/>
            </a:xfrm>
            <a:custGeom>
              <a:avLst/>
              <a:gdLst>
                <a:gd name="T0" fmla="*/ 15 w 37"/>
                <a:gd name="T1" fmla="*/ 35 h 39"/>
                <a:gd name="T2" fmla="*/ 18 w 37"/>
                <a:gd name="T3" fmla="*/ 37 h 39"/>
                <a:gd name="T4" fmla="*/ 20 w 37"/>
                <a:gd name="T5" fmla="*/ 39 h 39"/>
                <a:gd name="T6" fmla="*/ 22 w 37"/>
                <a:gd name="T7" fmla="*/ 37 h 39"/>
                <a:gd name="T8" fmla="*/ 25 w 37"/>
                <a:gd name="T9" fmla="*/ 36 h 39"/>
                <a:gd name="T10" fmla="*/ 26 w 37"/>
                <a:gd name="T11" fmla="*/ 35 h 39"/>
                <a:gd name="T12" fmla="*/ 24 w 37"/>
                <a:gd name="T13" fmla="*/ 32 h 39"/>
                <a:gd name="T14" fmla="*/ 23 w 37"/>
                <a:gd name="T15" fmla="*/ 30 h 39"/>
                <a:gd name="T16" fmla="*/ 22 w 37"/>
                <a:gd name="T17" fmla="*/ 28 h 39"/>
                <a:gd name="T18" fmla="*/ 24 w 37"/>
                <a:gd name="T19" fmla="*/ 26 h 39"/>
                <a:gd name="T20" fmla="*/ 25 w 37"/>
                <a:gd name="T21" fmla="*/ 27 h 39"/>
                <a:gd name="T22" fmla="*/ 27 w 37"/>
                <a:gd name="T23" fmla="*/ 26 h 39"/>
                <a:gd name="T24" fmla="*/ 29 w 37"/>
                <a:gd name="T25" fmla="*/ 23 h 39"/>
                <a:gd name="T26" fmla="*/ 31 w 37"/>
                <a:gd name="T27" fmla="*/ 20 h 39"/>
                <a:gd name="T28" fmla="*/ 31 w 37"/>
                <a:gd name="T29" fmla="*/ 19 h 39"/>
                <a:gd name="T30" fmla="*/ 32 w 37"/>
                <a:gd name="T31" fmla="*/ 17 h 39"/>
                <a:gd name="T32" fmla="*/ 33 w 37"/>
                <a:gd name="T33" fmla="*/ 15 h 39"/>
                <a:gd name="T34" fmla="*/ 32 w 37"/>
                <a:gd name="T35" fmla="*/ 13 h 39"/>
                <a:gd name="T36" fmla="*/ 30 w 37"/>
                <a:gd name="T37" fmla="*/ 10 h 39"/>
                <a:gd name="T38" fmla="*/ 32 w 37"/>
                <a:gd name="T39" fmla="*/ 7 h 39"/>
                <a:gd name="T40" fmla="*/ 35 w 37"/>
                <a:gd name="T41" fmla="*/ 6 h 39"/>
                <a:gd name="T42" fmla="*/ 37 w 37"/>
                <a:gd name="T43" fmla="*/ 5 h 39"/>
                <a:gd name="T44" fmla="*/ 33 w 37"/>
                <a:gd name="T45" fmla="*/ 4 h 39"/>
                <a:gd name="T46" fmla="*/ 31 w 37"/>
                <a:gd name="T47" fmla="*/ 1 h 39"/>
                <a:gd name="T48" fmla="*/ 29 w 37"/>
                <a:gd name="T49" fmla="*/ 0 h 39"/>
                <a:gd name="T50" fmla="*/ 26 w 37"/>
                <a:gd name="T51" fmla="*/ 1 h 39"/>
                <a:gd name="T52" fmla="*/ 22 w 37"/>
                <a:gd name="T53" fmla="*/ 3 h 39"/>
                <a:gd name="T54" fmla="*/ 24 w 37"/>
                <a:gd name="T55" fmla="*/ 9 h 39"/>
                <a:gd name="T56" fmla="*/ 20 w 37"/>
                <a:gd name="T57" fmla="*/ 12 h 39"/>
                <a:gd name="T58" fmla="*/ 19 w 37"/>
                <a:gd name="T59" fmla="*/ 16 h 39"/>
                <a:gd name="T60" fmla="*/ 17 w 37"/>
                <a:gd name="T61" fmla="*/ 15 h 39"/>
                <a:gd name="T62" fmla="*/ 14 w 37"/>
                <a:gd name="T63" fmla="*/ 17 h 39"/>
                <a:gd name="T64" fmla="*/ 13 w 37"/>
                <a:gd name="T65" fmla="*/ 19 h 39"/>
                <a:gd name="T66" fmla="*/ 11 w 37"/>
                <a:gd name="T67" fmla="*/ 22 h 39"/>
                <a:gd name="T68" fmla="*/ 7 w 37"/>
                <a:gd name="T69" fmla="*/ 22 h 39"/>
                <a:gd name="T70" fmla="*/ 2 w 37"/>
                <a:gd name="T71" fmla="*/ 21 h 39"/>
                <a:gd name="T72" fmla="*/ 1 w 37"/>
                <a:gd name="T73" fmla="*/ 22 h 39"/>
                <a:gd name="T74" fmla="*/ 3 w 37"/>
                <a:gd name="T75" fmla="*/ 25 h 39"/>
                <a:gd name="T76" fmla="*/ 6 w 37"/>
                <a:gd name="T77" fmla="*/ 26 h 39"/>
                <a:gd name="T78" fmla="*/ 7 w 37"/>
                <a:gd name="T79" fmla="*/ 29 h 39"/>
                <a:gd name="T80" fmla="*/ 4 w 37"/>
                <a:gd name="T81" fmla="*/ 32 h 39"/>
                <a:gd name="T82" fmla="*/ 4 w 37"/>
                <a:gd name="T83" fmla="*/ 35 h 39"/>
                <a:gd name="T84" fmla="*/ 8 w 37"/>
                <a:gd name="T85" fmla="*/ 34 h 39"/>
                <a:gd name="T86" fmla="*/ 12 w 37"/>
                <a:gd name="T87" fmla="*/ 34 h 39"/>
                <a:gd name="T88" fmla="*/ 15 w 37"/>
                <a:gd name="T89" fmla="*/ 3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7" h="39">
                  <a:moveTo>
                    <a:pt x="15" y="34"/>
                  </a:moveTo>
                  <a:cubicBezTo>
                    <a:pt x="15" y="34"/>
                    <a:pt x="15" y="34"/>
                    <a:pt x="16" y="34"/>
                  </a:cubicBezTo>
                  <a:cubicBezTo>
                    <a:pt x="16" y="34"/>
                    <a:pt x="15" y="35"/>
                    <a:pt x="15" y="35"/>
                  </a:cubicBezTo>
                  <a:cubicBezTo>
                    <a:pt x="15" y="35"/>
                    <a:pt x="16" y="36"/>
                    <a:pt x="16" y="36"/>
                  </a:cubicBezTo>
                  <a:cubicBezTo>
                    <a:pt x="16" y="36"/>
                    <a:pt x="17" y="36"/>
                    <a:pt x="17" y="36"/>
                  </a:cubicBezTo>
                  <a:cubicBezTo>
                    <a:pt x="17" y="36"/>
                    <a:pt x="17" y="37"/>
                    <a:pt x="18" y="37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38"/>
                    <a:pt x="21" y="38"/>
                    <a:pt x="21" y="38"/>
                  </a:cubicBezTo>
                  <a:cubicBezTo>
                    <a:pt x="21" y="37"/>
                    <a:pt x="21" y="37"/>
                    <a:pt x="22" y="37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5" y="37"/>
                    <a:pt x="25" y="36"/>
                    <a:pt x="25" y="36"/>
                  </a:cubicBezTo>
                  <a:cubicBezTo>
                    <a:pt x="26" y="36"/>
                    <a:pt x="26" y="37"/>
                    <a:pt x="26" y="37"/>
                  </a:cubicBezTo>
                  <a:cubicBezTo>
                    <a:pt x="26" y="37"/>
                    <a:pt x="27" y="37"/>
                    <a:pt x="27" y="36"/>
                  </a:cubicBezTo>
                  <a:cubicBezTo>
                    <a:pt x="27" y="36"/>
                    <a:pt x="27" y="36"/>
                    <a:pt x="26" y="35"/>
                  </a:cubicBezTo>
                  <a:cubicBezTo>
                    <a:pt x="26" y="35"/>
                    <a:pt x="26" y="35"/>
                    <a:pt x="26" y="34"/>
                  </a:cubicBezTo>
                  <a:cubicBezTo>
                    <a:pt x="26" y="34"/>
                    <a:pt x="26" y="33"/>
                    <a:pt x="25" y="33"/>
                  </a:cubicBezTo>
                  <a:cubicBezTo>
                    <a:pt x="25" y="33"/>
                    <a:pt x="25" y="33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0"/>
                    <a:pt x="24" y="30"/>
                    <a:pt x="23" y="30"/>
                  </a:cubicBezTo>
                  <a:cubicBezTo>
                    <a:pt x="23" y="30"/>
                    <a:pt x="23" y="31"/>
                    <a:pt x="22" y="31"/>
                  </a:cubicBezTo>
                  <a:cubicBezTo>
                    <a:pt x="22" y="30"/>
                    <a:pt x="22" y="30"/>
                    <a:pt x="22" y="29"/>
                  </a:cubicBezTo>
                  <a:cubicBezTo>
                    <a:pt x="22" y="29"/>
                    <a:pt x="22" y="28"/>
                    <a:pt x="22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4" y="27"/>
                    <a:pt x="23" y="27"/>
                    <a:pt x="23" y="27"/>
                  </a:cubicBezTo>
                  <a:cubicBezTo>
                    <a:pt x="23" y="26"/>
                    <a:pt x="23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7"/>
                    <a:pt x="24" y="27"/>
                  </a:cubicBezTo>
                  <a:cubicBezTo>
                    <a:pt x="24" y="27"/>
                    <a:pt x="25" y="27"/>
                    <a:pt x="25" y="27"/>
                  </a:cubicBezTo>
                  <a:cubicBezTo>
                    <a:pt x="25" y="27"/>
                    <a:pt x="25" y="27"/>
                    <a:pt x="26" y="26"/>
                  </a:cubicBezTo>
                  <a:cubicBezTo>
                    <a:pt x="26" y="26"/>
                    <a:pt x="26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8" y="26"/>
                    <a:pt x="28" y="25"/>
                    <a:pt x="28" y="25"/>
                  </a:cubicBezTo>
                  <a:cubicBezTo>
                    <a:pt x="28" y="25"/>
                    <a:pt x="28" y="24"/>
                    <a:pt x="28" y="24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30" y="23"/>
                    <a:pt x="30" y="23"/>
                    <a:pt x="30" y="22"/>
                  </a:cubicBezTo>
                  <a:cubicBezTo>
                    <a:pt x="30" y="22"/>
                    <a:pt x="30" y="22"/>
                    <a:pt x="30" y="21"/>
                  </a:cubicBezTo>
                  <a:cubicBezTo>
                    <a:pt x="30" y="21"/>
                    <a:pt x="30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0"/>
                    <a:pt x="32" y="20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2" y="19"/>
                    <a:pt x="32" y="19"/>
                    <a:pt x="32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3" y="17"/>
                    <a:pt x="32" y="17"/>
                    <a:pt x="32" y="17"/>
                  </a:cubicBezTo>
                  <a:cubicBezTo>
                    <a:pt x="32" y="17"/>
                    <a:pt x="32" y="16"/>
                    <a:pt x="32" y="16"/>
                  </a:cubicBezTo>
                  <a:cubicBezTo>
                    <a:pt x="32" y="16"/>
                    <a:pt x="32" y="15"/>
                    <a:pt x="32" y="15"/>
                  </a:cubicBezTo>
                  <a:cubicBezTo>
                    <a:pt x="32" y="15"/>
                    <a:pt x="32" y="15"/>
                    <a:pt x="33" y="15"/>
                  </a:cubicBezTo>
                  <a:cubicBezTo>
                    <a:pt x="33" y="15"/>
                    <a:pt x="34" y="14"/>
                    <a:pt x="33" y="14"/>
                  </a:cubicBezTo>
                  <a:cubicBezTo>
                    <a:pt x="33" y="13"/>
                    <a:pt x="33" y="14"/>
                    <a:pt x="33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1" y="13"/>
                    <a:pt x="31" y="13"/>
                    <a:pt x="31" y="12"/>
                  </a:cubicBezTo>
                  <a:cubicBezTo>
                    <a:pt x="30" y="12"/>
                    <a:pt x="30" y="12"/>
                    <a:pt x="30" y="11"/>
                  </a:cubicBezTo>
                  <a:cubicBezTo>
                    <a:pt x="30" y="11"/>
                    <a:pt x="30" y="10"/>
                    <a:pt x="30" y="10"/>
                  </a:cubicBezTo>
                  <a:cubicBezTo>
                    <a:pt x="30" y="9"/>
                    <a:pt x="30" y="9"/>
                    <a:pt x="30" y="8"/>
                  </a:cubicBezTo>
                  <a:cubicBezTo>
                    <a:pt x="30" y="8"/>
                    <a:pt x="30" y="7"/>
                    <a:pt x="30" y="7"/>
                  </a:cubicBezTo>
                  <a:cubicBezTo>
                    <a:pt x="31" y="7"/>
                    <a:pt x="31" y="7"/>
                    <a:pt x="32" y="7"/>
                  </a:cubicBezTo>
                  <a:cubicBezTo>
                    <a:pt x="33" y="8"/>
                    <a:pt x="33" y="8"/>
                    <a:pt x="34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5" y="7"/>
                    <a:pt x="35" y="7"/>
                    <a:pt x="35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7" y="6"/>
                    <a:pt x="36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5" y="4"/>
                  </a:cubicBezTo>
                  <a:cubicBezTo>
                    <a:pt x="35" y="4"/>
                    <a:pt x="35" y="4"/>
                    <a:pt x="34" y="4"/>
                  </a:cubicBezTo>
                  <a:cubicBezTo>
                    <a:pt x="34" y="4"/>
                    <a:pt x="33" y="4"/>
                    <a:pt x="33" y="4"/>
                  </a:cubicBezTo>
                  <a:cubicBezTo>
                    <a:pt x="33" y="3"/>
                    <a:pt x="32" y="3"/>
                    <a:pt x="32" y="3"/>
                  </a:cubicBezTo>
                  <a:cubicBezTo>
                    <a:pt x="32" y="3"/>
                    <a:pt x="32" y="3"/>
                    <a:pt x="32" y="2"/>
                  </a:cubicBezTo>
                  <a:cubicBezTo>
                    <a:pt x="32" y="2"/>
                    <a:pt x="32" y="1"/>
                    <a:pt x="31" y="1"/>
                  </a:cubicBezTo>
                  <a:cubicBezTo>
                    <a:pt x="31" y="1"/>
                    <a:pt x="30" y="1"/>
                    <a:pt x="30" y="1"/>
                  </a:cubicBezTo>
                  <a:cubicBezTo>
                    <a:pt x="30" y="1"/>
                    <a:pt x="30" y="1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1"/>
                    <a:pt x="27" y="1"/>
                  </a:cubicBezTo>
                  <a:cubicBezTo>
                    <a:pt x="27" y="1"/>
                    <a:pt x="26" y="1"/>
                    <a:pt x="26" y="1"/>
                  </a:cubicBezTo>
                  <a:cubicBezTo>
                    <a:pt x="25" y="1"/>
                    <a:pt x="25" y="1"/>
                    <a:pt x="24" y="1"/>
                  </a:cubicBezTo>
                  <a:cubicBezTo>
                    <a:pt x="24" y="1"/>
                    <a:pt x="23" y="2"/>
                    <a:pt x="23" y="2"/>
                  </a:cubicBezTo>
                  <a:cubicBezTo>
                    <a:pt x="22" y="2"/>
                    <a:pt x="22" y="3"/>
                    <a:pt x="22" y="3"/>
                  </a:cubicBezTo>
                  <a:cubicBezTo>
                    <a:pt x="22" y="4"/>
                    <a:pt x="22" y="4"/>
                    <a:pt x="23" y="5"/>
                  </a:cubicBezTo>
                  <a:cubicBezTo>
                    <a:pt x="23" y="5"/>
                    <a:pt x="23" y="5"/>
                    <a:pt x="24" y="6"/>
                  </a:cubicBezTo>
                  <a:cubicBezTo>
                    <a:pt x="24" y="7"/>
                    <a:pt x="25" y="8"/>
                    <a:pt x="24" y="9"/>
                  </a:cubicBezTo>
                  <a:cubicBezTo>
                    <a:pt x="24" y="9"/>
                    <a:pt x="23" y="9"/>
                    <a:pt x="23" y="9"/>
                  </a:cubicBezTo>
                  <a:cubicBezTo>
                    <a:pt x="22" y="9"/>
                    <a:pt x="22" y="9"/>
                    <a:pt x="21" y="9"/>
                  </a:cubicBezTo>
                  <a:cubicBezTo>
                    <a:pt x="20" y="10"/>
                    <a:pt x="20" y="11"/>
                    <a:pt x="20" y="12"/>
                  </a:cubicBezTo>
                  <a:cubicBezTo>
                    <a:pt x="19" y="12"/>
                    <a:pt x="19" y="12"/>
                    <a:pt x="19" y="13"/>
                  </a:cubicBezTo>
                  <a:cubicBezTo>
                    <a:pt x="19" y="13"/>
                    <a:pt x="19" y="14"/>
                    <a:pt x="19" y="14"/>
                  </a:cubicBezTo>
                  <a:cubicBezTo>
                    <a:pt x="20" y="15"/>
                    <a:pt x="20" y="15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8" y="16"/>
                    <a:pt x="18" y="15"/>
                    <a:pt x="18" y="15"/>
                  </a:cubicBezTo>
                  <a:cubicBezTo>
                    <a:pt x="18" y="15"/>
                    <a:pt x="17" y="15"/>
                    <a:pt x="17" y="15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5" y="16"/>
                    <a:pt x="16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20"/>
                    <a:pt x="13" y="20"/>
                    <a:pt x="13" y="21"/>
                  </a:cubicBezTo>
                  <a:cubicBezTo>
                    <a:pt x="12" y="21"/>
                    <a:pt x="12" y="22"/>
                    <a:pt x="11" y="22"/>
                  </a:cubicBezTo>
                  <a:cubicBezTo>
                    <a:pt x="11" y="22"/>
                    <a:pt x="11" y="22"/>
                    <a:pt x="10" y="22"/>
                  </a:cubicBezTo>
                  <a:cubicBezTo>
                    <a:pt x="9" y="22"/>
                    <a:pt x="9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6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3" y="22"/>
                    <a:pt x="3" y="21"/>
                    <a:pt x="2" y="21"/>
                  </a:cubicBezTo>
                  <a:cubicBezTo>
                    <a:pt x="2" y="21"/>
                    <a:pt x="1" y="21"/>
                    <a:pt x="1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1" y="21"/>
                    <a:pt x="1" y="22"/>
                  </a:cubicBezTo>
                  <a:cubicBezTo>
                    <a:pt x="1" y="22"/>
                    <a:pt x="1" y="23"/>
                    <a:pt x="1" y="2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3" y="24"/>
                    <a:pt x="3" y="25"/>
                    <a:pt x="3" y="25"/>
                  </a:cubicBezTo>
                  <a:cubicBezTo>
                    <a:pt x="3" y="25"/>
                    <a:pt x="3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5" y="25"/>
                    <a:pt x="5" y="25"/>
                    <a:pt x="6" y="26"/>
                  </a:cubicBezTo>
                  <a:cubicBezTo>
                    <a:pt x="6" y="26"/>
                    <a:pt x="6" y="27"/>
                    <a:pt x="6" y="27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9"/>
                    <a:pt x="7" y="29"/>
                    <a:pt x="7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1"/>
                    <a:pt x="4" y="31"/>
                    <a:pt x="4" y="32"/>
                  </a:cubicBezTo>
                  <a:cubicBezTo>
                    <a:pt x="3" y="32"/>
                    <a:pt x="3" y="32"/>
                    <a:pt x="3" y="33"/>
                  </a:cubicBezTo>
                  <a:cubicBezTo>
                    <a:pt x="3" y="34"/>
                    <a:pt x="4" y="34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4" y="35"/>
                    <a:pt x="5" y="35"/>
                  </a:cubicBezTo>
                  <a:cubicBezTo>
                    <a:pt x="5" y="34"/>
                    <a:pt x="6" y="35"/>
                    <a:pt x="7" y="35"/>
                  </a:cubicBezTo>
                  <a:cubicBezTo>
                    <a:pt x="7" y="34"/>
                    <a:pt x="7" y="34"/>
                    <a:pt x="8" y="34"/>
                  </a:cubicBezTo>
                  <a:cubicBezTo>
                    <a:pt x="8" y="34"/>
                    <a:pt x="8" y="34"/>
                    <a:pt x="9" y="34"/>
                  </a:cubicBezTo>
                  <a:cubicBezTo>
                    <a:pt x="9" y="34"/>
                    <a:pt x="10" y="34"/>
                    <a:pt x="10" y="34"/>
                  </a:cubicBezTo>
                  <a:cubicBezTo>
                    <a:pt x="11" y="35"/>
                    <a:pt x="11" y="35"/>
                    <a:pt x="12" y="34"/>
                  </a:cubicBezTo>
                  <a:cubicBezTo>
                    <a:pt x="12" y="34"/>
                    <a:pt x="13" y="34"/>
                    <a:pt x="13" y="34"/>
                  </a:cubicBezTo>
                  <a:cubicBezTo>
                    <a:pt x="13" y="34"/>
                    <a:pt x="13" y="34"/>
                    <a:pt x="14" y="34"/>
                  </a:cubicBezTo>
                  <a:cubicBezTo>
                    <a:pt x="14" y="33"/>
                    <a:pt x="14" y="33"/>
                    <a:pt x="15" y="34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19" name="Freeform 106">
              <a:extLst>
                <a:ext uri="{FF2B5EF4-FFF2-40B4-BE49-F238E27FC236}">
                  <a16:creationId xmlns:a16="http://schemas.microsoft.com/office/drawing/2014/main" id="{37F945C2-78AC-71F0-8C7A-553641DEA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146" y="3434312"/>
              <a:ext cx="214605" cy="311866"/>
            </a:xfrm>
            <a:custGeom>
              <a:avLst/>
              <a:gdLst>
                <a:gd name="T0" fmla="*/ 11 w 20"/>
                <a:gd name="T1" fmla="*/ 31 h 33"/>
                <a:gd name="T2" fmla="*/ 14 w 20"/>
                <a:gd name="T3" fmla="*/ 31 h 33"/>
                <a:gd name="T4" fmla="*/ 16 w 20"/>
                <a:gd name="T5" fmla="*/ 31 h 33"/>
                <a:gd name="T6" fmla="*/ 18 w 20"/>
                <a:gd name="T7" fmla="*/ 32 h 33"/>
                <a:gd name="T8" fmla="*/ 19 w 20"/>
                <a:gd name="T9" fmla="*/ 33 h 33"/>
                <a:gd name="T10" fmla="*/ 20 w 20"/>
                <a:gd name="T11" fmla="*/ 32 h 33"/>
                <a:gd name="T12" fmla="*/ 20 w 20"/>
                <a:gd name="T13" fmla="*/ 31 h 33"/>
                <a:gd name="T14" fmla="*/ 19 w 20"/>
                <a:gd name="T15" fmla="*/ 28 h 33"/>
                <a:gd name="T16" fmla="*/ 17 w 20"/>
                <a:gd name="T17" fmla="*/ 25 h 33"/>
                <a:gd name="T18" fmla="*/ 16 w 20"/>
                <a:gd name="T19" fmla="*/ 23 h 33"/>
                <a:gd name="T20" fmla="*/ 16 w 20"/>
                <a:gd name="T21" fmla="*/ 22 h 33"/>
                <a:gd name="T22" fmla="*/ 16 w 20"/>
                <a:gd name="T23" fmla="*/ 20 h 33"/>
                <a:gd name="T24" fmla="*/ 17 w 20"/>
                <a:gd name="T25" fmla="*/ 19 h 33"/>
                <a:gd name="T26" fmla="*/ 18 w 20"/>
                <a:gd name="T27" fmla="*/ 17 h 33"/>
                <a:gd name="T28" fmla="*/ 18 w 20"/>
                <a:gd name="T29" fmla="*/ 16 h 33"/>
                <a:gd name="T30" fmla="*/ 18 w 20"/>
                <a:gd name="T31" fmla="*/ 14 h 33"/>
                <a:gd name="T32" fmla="*/ 16 w 20"/>
                <a:gd name="T33" fmla="*/ 12 h 33"/>
                <a:gd name="T34" fmla="*/ 15 w 20"/>
                <a:gd name="T35" fmla="*/ 11 h 33"/>
                <a:gd name="T36" fmla="*/ 15 w 20"/>
                <a:gd name="T37" fmla="*/ 9 h 33"/>
                <a:gd name="T38" fmla="*/ 17 w 20"/>
                <a:gd name="T39" fmla="*/ 9 h 33"/>
                <a:gd name="T40" fmla="*/ 18 w 20"/>
                <a:gd name="T41" fmla="*/ 8 h 33"/>
                <a:gd name="T42" fmla="*/ 17 w 20"/>
                <a:gd name="T43" fmla="*/ 6 h 33"/>
                <a:gd name="T44" fmla="*/ 17 w 20"/>
                <a:gd name="T45" fmla="*/ 4 h 33"/>
                <a:gd name="T46" fmla="*/ 17 w 20"/>
                <a:gd name="T47" fmla="*/ 2 h 33"/>
                <a:gd name="T48" fmla="*/ 15 w 20"/>
                <a:gd name="T49" fmla="*/ 0 h 33"/>
                <a:gd name="T50" fmla="*/ 14 w 20"/>
                <a:gd name="T51" fmla="*/ 0 h 33"/>
                <a:gd name="T52" fmla="*/ 15 w 20"/>
                <a:gd name="T53" fmla="*/ 2 h 33"/>
                <a:gd name="T54" fmla="*/ 16 w 20"/>
                <a:gd name="T55" fmla="*/ 3 h 33"/>
                <a:gd name="T56" fmla="*/ 15 w 20"/>
                <a:gd name="T57" fmla="*/ 5 h 33"/>
                <a:gd name="T58" fmla="*/ 14 w 20"/>
                <a:gd name="T59" fmla="*/ 6 h 33"/>
                <a:gd name="T60" fmla="*/ 13 w 20"/>
                <a:gd name="T61" fmla="*/ 8 h 33"/>
                <a:gd name="T62" fmla="*/ 12 w 20"/>
                <a:gd name="T63" fmla="*/ 10 h 33"/>
                <a:gd name="T64" fmla="*/ 12 w 20"/>
                <a:gd name="T65" fmla="*/ 11 h 33"/>
                <a:gd name="T66" fmla="*/ 10 w 20"/>
                <a:gd name="T67" fmla="*/ 13 h 33"/>
                <a:gd name="T68" fmla="*/ 9 w 20"/>
                <a:gd name="T69" fmla="*/ 15 h 33"/>
                <a:gd name="T70" fmla="*/ 9 w 20"/>
                <a:gd name="T71" fmla="*/ 16 h 33"/>
                <a:gd name="T72" fmla="*/ 8 w 20"/>
                <a:gd name="T73" fmla="*/ 18 h 33"/>
                <a:gd name="T74" fmla="*/ 7 w 20"/>
                <a:gd name="T75" fmla="*/ 18 h 33"/>
                <a:gd name="T76" fmla="*/ 6 w 20"/>
                <a:gd name="T77" fmla="*/ 17 h 33"/>
                <a:gd name="T78" fmla="*/ 4 w 20"/>
                <a:gd name="T79" fmla="*/ 18 h 33"/>
                <a:gd name="T80" fmla="*/ 3 w 20"/>
                <a:gd name="T81" fmla="*/ 19 h 33"/>
                <a:gd name="T82" fmla="*/ 1 w 20"/>
                <a:gd name="T83" fmla="*/ 21 h 33"/>
                <a:gd name="T84" fmla="*/ 1 w 20"/>
                <a:gd name="T85" fmla="*/ 23 h 33"/>
                <a:gd name="T86" fmla="*/ 0 w 20"/>
                <a:gd name="T87" fmla="*/ 24 h 33"/>
                <a:gd name="T88" fmla="*/ 1 w 20"/>
                <a:gd name="T89" fmla="*/ 24 h 33"/>
                <a:gd name="T90" fmla="*/ 3 w 20"/>
                <a:gd name="T91" fmla="*/ 26 h 33"/>
                <a:gd name="T92" fmla="*/ 4 w 20"/>
                <a:gd name="T93" fmla="*/ 29 h 33"/>
                <a:gd name="T94" fmla="*/ 4 w 20"/>
                <a:gd name="T95" fmla="*/ 31 h 33"/>
                <a:gd name="T96" fmla="*/ 7 w 20"/>
                <a:gd name="T97" fmla="*/ 31 h 33"/>
                <a:gd name="T98" fmla="*/ 8 w 20"/>
                <a:gd name="T99" fmla="*/ 31 h 33"/>
                <a:gd name="T100" fmla="*/ 10 w 20"/>
                <a:gd name="T101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" h="33">
                  <a:moveTo>
                    <a:pt x="10" y="31"/>
                  </a:moveTo>
                  <a:cubicBezTo>
                    <a:pt x="10" y="31"/>
                    <a:pt x="10" y="31"/>
                    <a:pt x="11" y="31"/>
                  </a:cubicBezTo>
                  <a:cubicBezTo>
                    <a:pt x="11" y="31"/>
                    <a:pt x="12" y="31"/>
                    <a:pt x="12" y="31"/>
                  </a:cubicBezTo>
                  <a:cubicBezTo>
                    <a:pt x="13" y="31"/>
                    <a:pt x="13" y="31"/>
                    <a:pt x="14" y="31"/>
                  </a:cubicBezTo>
                  <a:cubicBezTo>
                    <a:pt x="14" y="31"/>
                    <a:pt x="14" y="31"/>
                    <a:pt x="15" y="31"/>
                  </a:cubicBezTo>
                  <a:cubicBezTo>
                    <a:pt x="15" y="31"/>
                    <a:pt x="15" y="31"/>
                    <a:pt x="16" y="31"/>
                  </a:cubicBezTo>
                  <a:cubicBezTo>
                    <a:pt x="16" y="31"/>
                    <a:pt x="17" y="31"/>
                    <a:pt x="17" y="31"/>
                  </a:cubicBezTo>
                  <a:cubicBezTo>
                    <a:pt x="17" y="32"/>
                    <a:pt x="18" y="32"/>
                    <a:pt x="18" y="32"/>
                  </a:cubicBezTo>
                  <a:cubicBezTo>
                    <a:pt x="18" y="32"/>
                    <a:pt x="18" y="33"/>
                    <a:pt x="18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0"/>
                    <a:pt x="19" y="30"/>
                    <a:pt x="19" y="29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7"/>
                    <a:pt x="19" y="27"/>
                    <a:pt x="18" y="26"/>
                  </a:cubicBezTo>
                  <a:cubicBezTo>
                    <a:pt x="18" y="26"/>
                    <a:pt x="18" y="25"/>
                    <a:pt x="17" y="25"/>
                  </a:cubicBezTo>
                  <a:cubicBezTo>
                    <a:pt x="17" y="24"/>
                    <a:pt x="16" y="24"/>
                    <a:pt x="16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2"/>
                    <a:pt x="15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2"/>
                    <a:pt x="16" y="21"/>
                    <a:pt x="16" y="21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19"/>
                    <a:pt x="16" y="20"/>
                    <a:pt x="16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7"/>
                    <a:pt x="18" y="17"/>
                    <a:pt x="18" y="17"/>
                  </a:cubicBezTo>
                  <a:cubicBezTo>
                    <a:pt x="18" y="17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5"/>
                    <a:pt x="18" y="15"/>
                    <a:pt x="18" y="14"/>
                  </a:cubicBezTo>
                  <a:cubicBezTo>
                    <a:pt x="18" y="14"/>
                    <a:pt x="18" y="13"/>
                    <a:pt x="18" y="13"/>
                  </a:cubicBezTo>
                  <a:cubicBezTo>
                    <a:pt x="17" y="12"/>
                    <a:pt x="17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5" y="9"/>
                    <a:pt x="16" y="9"/>
                    <a:pt x="16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8"/>
                    <a:pt x="18" y="8"/>
                    <a:pt x="18" y="8"/>
                  </a:cubicBezTo>
                  <a:cubicBezTo>
                    <a:pt x="18" y="8"/>
                    <a:pt x="18" y="8"/>
                    <a:pt x="17" y="7"/>
                  </a:cubicBezTo>
                  <a:cubicBezTo>
                    <a:pt x="17" y="7"/>
                    <a:pt x="17" y="7"/>
                    <a:pt x="17" y="6"/>
                  </a:cubicBezTo>
                  <a:cubicBezTo>
                    <a:pt x="17" y="6"/>
                    <a:pt x="18" y="5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3"/>
                    <a:pt x="17" y="3"/>
                  </a:cubicBezTo>
                  <a:cubicBezTo>
                    <a:pt x="17" y="3"/>
                    <a:pt x="17" y="2"/>
                    <a:pt x="17" y="2"/>
                  </a:cubicBezTo>
                  <a:cubicBezTo>
                    <a:pt x="17" y="1"/>
                    <a:pt x="16" y="1"/>
                    <a:pt x="16" y="1"/>
                  </a:cubicBezTo>
                  <a:cubicBezTo>
                    <a:pt x="16" y="1"/>
                    <a:pt x="16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6" y="3"/>
                  </a:cubicBezTo>
                  <a:cubicBezTo>
                    <a:pt x="16" y="3"/>
                    <a:pt x="16" y="4"/>
                    <a:pt x="16" y="4"/>
                  </a:cubicBezTo>
                  <a:cubicBezTo>
                    <a:pt x="16" y="4"/>
                    <a:pt x="16" y="5"/>
                    <a:pt x="15" y="5"/>
                  </a:cubicBezTo>
                  <a:cubicBezTo>
                    <a:pt x="15" y="5"/>
                    <a:pt x="15" y="5"/>
                    <a:pt x="14" y="5"/>
                  </a:cubicBezTo>
                  <a:cubicBezTo>
                    <a:pt x="14" y="5"/>
                    <a:pt x="14" y="5"/>
                    <a:pt x="14" y="6"/>
                  </a:cubicBezTo>
                  <a:cubicBezTo>
                    <a:pt x="14" y="6"/>
                    <a:pt x="14" y="6"/>
                    <a:pt x="13" y="7"/>
                  </a:cubicBezTo>
                  <a:cubicBezTo>
                    <a:pt x="13" y="7"/>
                    <a:pt x="13" y="7"/>
                    <a:pt x="13" y="8"/>
                  </a:cubicBezTo>
                  <a:cubicBezTo>
                    <a:pt x="13" y="8"/>
                    <a:pt x="13" y="8"/>
                    <a:pt x="12" y="8"/>
                  </a:cubicBezTo>
                  <a:cubicBezTo>
                    <a:pt x="12" y="9"/>
                    <a:pt x="13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0"/>
                    <a:pt x="12" y="11"/>
                    <a:pt x="12" y="11"/>
                  </a:cubicBezTo>
                  <a:cubicBezTo>
                    <a:pt x="11" y="11"/>
                    <a:pt x="11" y="12"/>
                    <a:pt x="11" y="12"/>
                  </a:cubicBezTo>
                  <a:cubicBezTo>
                    <a:pt x="11" y="12"/>
                    <a:pt x="11" y="12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10" y="14"/>
                    <a:pt x="9" y="15"/>
                  </a:cubicBezTo>
                  <a:cubicBezTo>
                    <a:pt x="9" y="15"/>
                    <a:pt x="9" y="15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8" y="18"/>
                  </a:cubicBezTo>
                  <a:cubicBezTo>
                    <a:pt x="8" y="18"/>
                    <a:pt x="8" y="19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4" y="17"/>
                    <a:pt x="4" y="18"/>
                    <a:pt x="4" y="18"/>
                  </a:cubicBezTo>
                  <a:cubicBezTo>
                    <a:pt x="4" y="18"/>
                    <a:pt x="4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1" y="21"/>
                    <a:pt x="1" y="21"/>
                  </a:cubicBezTo>
                  <a:cubicBezTo>
                    <a:pt x="1" y="21"/>
                    <a:pt x="1" y="22"/>
                    <a:pt x="1" y="22"/>
                  </a:cubicBezTo>
                  <a:cubicBezTo>
                    <a:pt x="1" y="22"/>
                    <a:pt x="1" y="22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3"/>
                    <a:pt x="0" y="23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5"/>
                    <a:pt x="2" y="25"/>
                  </a:cubicBezTo>
                  <a:cubicBezTo>
                    <a:pt x="2" y="25"/>
                    <a:pt x="2" y="26"/>
                    <a:pt x="3" y="26"/>
                  </a:cubicBezTo>
                  <a:cubicBezTo>
                    <a:pt x="3" y="27"/>
                    <a:pt x="3" y="27"/>
                    <a:pt x="4" y="28"/>
                  </a:cubicBezTo>
                  <a:cubicBezTo>
                    <a:pt x="4" y="28"/>
                    <a:pt x="4" y="29"/>
                    <a:pt x="4" y="29"/>
                  </a:cubicBezTo>
                  <a:cubicBezTo>
                    <a:pt x="4" y="30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7" y="31"/>
                  </a:cubicBezTo>
                  <a:cubicBezTo>
                    <a:pt x="7" y="31"/>
                    <a:pt x="7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9" y="31"/>
                  </a:cubicBezTo>
                  <a:cubicBezTo>
                    <a:pt x="9" y="30"/>
                    <a:pt x="9" y="31"/>
                    <a:pt x="10" y="3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20" name="Freeform 107">
              <a:extLst>
                <a:ext uri="{FF2B5EF4-FFF2-40B4-BE49-F238E27FC236}">
                  <a16:creationId xmlns:a16="http://schemas.microsoft.com/office/drawing/2014/main" id="{72DEEE24-6268-86DC-C636-598942868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8798" y="3442665"/>
              <a:ext cx="205137" cy="151757"/>
            </a:xfrm>
            <a:custGeom>
              <a:avLst/>
              <a:gdLst>
                <a:gd name="T0" fmla="*/ 18 w 19"/>
                <a:gd name="T1" fmla="*/ 10 h 16"/>
                <a:gd name="T2" fmla="*/ 18 w 19"/>
                <a:gd name="T3" fmla="*/ 8 h 16"/>
                <a:gd name="T4" fmla="*/ 18 w 19"/>
                <a:gd name="T5" fmla="*/ 7 h 16"/>
                <a:gd name="T6" fmla="*/ 17 w 19"/>
                <a:gd name="T7" fmla="*/ 5 h 16"/>
                <a:gd name="T8" fmla="*/ 17 w 19"/>
                <a:gd name="T9" fmla="*/ 3 h 16"/>
                <a:gd name="T10" fmla="*/ 16 w 19"/>
                <a:gd name="T11" fmla="*/ 1 h 16"/>
                <a:gd name="T12" fmla="*/ 14 w 19"/>
                <a:gd name="T13" fmla="*/ 1 h 16"/>
                <a:gd name="T14" fmla="*/ 12 w 19"/>
                <a:gd name="T15" fmla="*/ 1 h 16"/>
                <a:gd name="T16" fmla="*/ 11 w 19"/>
                <a:gd name="T17" fmla="*/ 2 h 16"/>
                <a:gd name="T18" fmla="*/ 9 w 19"/>
                <a:gd name="T19" fmla="*/ 1 h 16"/>
                <a:gd name="T20" fmla="*/ 7 w 19"/>
                <a:gd name="T21" fmla="*/ 1 h 16"/>
                <a:gd name="T22" fmla="*/ 5 w 19"/>
                <a:gd name="T23" fmla="*/ 0 h 16"/>
                <a:gd name="T24" fmla="*/ 4 w 19"/>
                <a:gd name="T25" fmla="*/ 0 h 16"/>
                <a:gd name="T26" fmla="*/ 4 w 19"/>
                <a:gd name="T27" fmla="*/ 2 h 16"/>
                <a:gd name="T28" fmla="*/ 2 w 19"/>
                <a:gd name="T29" fmla="*/ 3 h 16"/>
                <a:gd name="T30" fmla="*/ 1 w 19"/>
                <a:gd name="T31" fmla="*/ 4 h 16"/>
                <a:gd name="T32" fmla="*/ 1 w 19"/>
                <a:gd name="T33" fmla="*/ 5 h 16"/>
                <a:gd name="T34" fmla="*/ 2 w 19"/>
                <a:gd name="T35" fmla="*/ 7 h 16"/>
                <a:gd name="T36" fmla="*/ 3 w 19"/>
                <a:gd name="T37" fmla="*/ 8 h 16"/>
                <a:gd name="T38" fmla="*/ 4 w 19"/>
                <a:gd name="T39" fmla="*/ 9 h 16"/>
                <a:gd name="T40" fmla="*/ 5 w 19"/>
                <a:gd name="T41" fmla="*/ 10 h 16"/>
                <a:gd name="T42" fmla="*/ 6 w 19"/>
                <a:gd name="T43" fmla="*/ 10 h 16"/>
                <a:gd name="T44" fmla="*/ 7 w 19"/>
                <a:gd name="T45" fmla="*/ 8 h 16"/>
                <a:gd name="T46" fmla="*/ 9 w 19"/>
                <a:gd name="T47" fmla="*/ 8 h 16"/>
                <a:gd name="T48" fmla="*/ 11 w 19"/>
                <a:gd name="T49" fmla="*/ 9 h 16"/>
                <a:gd name="T50" fmla="*/ 12 w 19"/>
                <a:gd name="T51" fmla="*/ 11 h 16"/>
                <a:gd name="T52" fmla="*/ 11 w 19"/>
                <a:gd name="T53" fmla="*/ 12 h 16"/>
                <a:gd name="T54" fmla="*/ 12 w 19"/>
                <a:gd name="T55" fmla="*/ 12 h 16"/>
                <a:gd name="T56" fmla="*/ 14 w 19"/>
                <a:gd name="T57" fmla="*/ 12 h 16"/>
                <a:gd name="T58" fmla="*/ 14 w 19"/>
                <a:gd name="T59" fmla="*/ 14 h 16"/>
                <a:gd name="T60" fmla="*/ 15 w 19"/>
                <a:gd name="T61" fmla="*/ 15 h 16"/>
                <a:gd name="T62" fmla="*/ 17 w 19"/>
                <a:gd name="T63" fmla="*/ 14 h 16"/>
                <a:gd name="T64" fmla="*/ 18 w 19"/>
                <a:gd name="T65" fmla="*/ 14 h 16"/>
                <a:gd name="T66" fmla="*/ 17 w 19"/>
                <a:gd name="T67" fmla="*/ 12 h 16"/>
                <a:gd name="T68" fmla="*/ 19 w 19"/>
                <a:gd name="T69" fmla="*/ 12 h 16"/>
                <a:gd name="T70" fmla="*/ 18 w 19"/>
                <a:gd name="T71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" h="16">
                  <a:moveTo>
                    <a:pt x="18" y="11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8"/>
                  </a:cubicBezTo>
                  <a:cubicBezTo>
                    <a:pt x="18" y="8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17" y="6"/>
                    <a:pt x="17" y="6"/>
                  </a:cubicBezTo>
                  <a:cubicBezTo>
                    <a:pt x="17" y="5"/>
                    <a:pt x="18" y="5"/>
                    <a:pt x="17" y="5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6" y="4"/>
                    <a:pt x="17" y="4"/>
                    <a:pt x="17" y="3"/>
                  </a:cubicBezTo>
                  <a:cubicBezTo>
                    <a:pt x="16" y="3"/>
                    <a:pt x="16" y="3"/>
                    <a:pt x="16" y="2"/>
                  </a:cubicBezTo>
                  <a:cubicBezTo>
                    <a:pt x="16" y="2"/>
                    <a:pt x="16" y="2"/>
                    <a:pt x="16" y="1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5" y="0"/>
                    <a:pt x="15" y="1"/>
                    <a:pt x="14" y="1"/>
                  </a:cubicBezTo>
                  <a:cubicBezTo>
                    <a:pt x="14" y="1"/>
                    <a:pt x="14" y="2"/>
                    <a:pt x="13" y="2"/>
                  </a:cubicBezTo>
                  <a:cubicBezTo>
                    <a:pt x="13" y="2"/>
                    <a:pt x="12" y="1"/>
                    <a:pt x="12" y="1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0" y="1"/>
                    <a:pt x="10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8" y="0"/>
                    <a:pt x="8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4" y="2"/>
                    <a:pt x="4" y="2"/>
                    <a:pt x="3" y="3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3" y="8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1" y="8"/>
                    <a:pt x="11" y="9"/>
                  </a:cubicBezTo>
                  <a:cubicBezTo>
                    <a:pt x="11" y="9"/>
                    <a:pt x="11" y="9"/>
                    <a:pt x="11" y="10"/>
                  </a:cubicBezTo>
                  <a:cubicBezTo>
                    <a:pt x="11" y="10"/>
                    <a:pt x="12" y="10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1" y="11"/>
                    <a:pt x="11" y="12"/>
                  </a:cubicBezTo>
                  <a:cubicBezTo>
                    <a:pt x="11" y="12"/>
                    <a:pt x="11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2"/>
                    <a:pt x="13" y="11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3"/>
                    <a:pt x="14" y="13"/>
                    <a:pt x="14" y="14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5" y="15"/>
                    <a:pt x="15" y="16"/>
                    <a:pt x="15" y="15"/>
                  </a:cubicBezTo>
                  <a:cubicBezTo>
                    <a:pt x="16" y="15"/>
                    <a:pt x="16" y="14"/>
                    <a:pt x="16" y="14"/>
                  </a:cubicBezTo>
                  <a:cubicBezTo>
                    <a:pt x="16" y="14"/>
                    <a:pt x="17" y="14"/>
                    <a:pt x="17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8" y="12"/>
                    <a:pt x="18" y="12"/>
                  </a:cubicBezTo>
                  <a:cubicBezTo>
                    <a:pt x="18" y="12"/>
                    <a:pt x="19" y="12"/>
                    <a:pt x="19" y="12"/>
                  </a:cubicBezTo>
                  <a:cubicBezTo>
                    <a:pt x="19" y="12"/>
                    <a:pt x="19" y="11"/>
                    <a:pt x="19" y="11"/>
                  </a:cubicBezTo>
                  <a:cubicBezTo>
                    <a:pt x="19" y="11"/>
                    <a:pt x="18" y="11"/>
                    <a:pt x="18" y="1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21" name="Freeform 108">
              <a:extLst>
                <a:ext uri="{FF2B5EF4-FFF2-40B4-BE49-F238E27FC236}">
                  <a16:creationId xmlns:a16="http://schemas.microsoft.com/office/drawing/2014/main" id="{A1C2F809-F404-6F00-7F3C-E06B10F68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982" y="344266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22" name="Freeform 109">
              <a:extLst>
                <a:ext uri="{FF2B5EF4-FFF2-40B4-BE49-F238E27FC236}">
                  <a16:creationId xmlns:a16="http://schemas.microsoft.com/office/drawing/2014/main" id="{37DE6F3B-386A-3B5B-6515-4DA910508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8798" y="349000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23" name="Freeform 110">
              <a:extLst>
                <a:ext uri="{FF2B5EF4-FFF2-40B4-BE49-F238E27FC236}">
                  <a16:creationId xmlns:a16="http://schemas.microsoft.com/office/drawing/2014/main" id="{406286AB-8E60-9218-6B7E-90862B85D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0706" y="3481649"/>
              <a:ext cx="118349" cy="179602"/>
            </a:xfrm>
            <a:custGeom>
              <a:avLst/>
              <a:gdLst>
                <a:gd name="T0" fmla="*/ 11 w 11"/>
                <a:gd name="T1" fmla="*/ 12 h 19"/>
                <a:gd name="T2" fmla="*/ 11 w 11"/>
                <a:gd name="T3" fmla="*/ 11 h 19"/>
                <a:gd name="T4" fmla="*/ 11 w 11"/>
                <a:gd name="T5" fmla="*/ 10 h 19"/>
                <a:gd name="T6" fmla="*/ 11 w 11"/>
                <a:gd name="T7" fmla="*/ 8 h 19"/>
                <a:gd name="T8" fmla="*/ 10 w 11"/>
                <a:gd name="T9" fmla="*/ 6 h 19"/>
                <a:gd name="T10" fmla="*/ 10 w 11"/>
                <a:gd name="T11" fmla="*/ 5 h 19"/>
                <a:gd name="T12" fmla="*/ 10 w 11"/>
                <a:gd name="T13" fmla="*/ 3 h 19"/>
                <a:gd name="T14" fmla="*/ 10 w 11"/>
                <a:gd name="T15" fmla="*/ 2 h 19"/>
                <a:gd name="T16" fmla="*/ 10 w 11"/>
                <a:gd name="T17" fmla="*/ 1 h 19"/>
                <a:gd name="T18" fmla="*/ 10 w 11"/>
                <a:gd name="T19" fmla="*/ 1 h 19"/>
                <a:gd name="T20" fmla="*/ 9 w 11"/>
                <a:gd name="T21" fmla="*/ 1 h 19"/>
                <a:gd name="T22" fmla="*/ 7 w 11"/>
                <a:gd name="T23" fmla="*/ 0 h 19"/>
                <a:gd name="T24" fmla="*/ 7 w 11"/>
                <a:gd name="T25" fmla="*/ 1 h 19"/>
                <a:gd name="T26" fmla="*/ 6 w 11"/>
                <a:gd name="T27" fmla="*/ 1 h 19"/>
                <a:gd name="T28" fmla="*/ 5 w 11"/>
                <a:gd name="T29" fmla="*/ 1 h 19"/>
                <a:gd name="T30" fmla="*/ 3 w 11"/>
                <a:gd name="T31" fmla="*/ 1 h 19"/>
                <a:gd name="T32" fmla="*/ 2 w 11"/>
                <a:gd name="T33" fmla="*/ 1 h 19"/>
                <a:gd name="T34" fmla="*/ 1 w 11"/>
                <a:gd name="T35" fmla="*/ 2 h 19"/>
                <a:gd name="T36" fmla="*/ 1 w 11"/>
                <a:gd name="T37" fmla="*/ 3 h 19"/>
                <a:gd name="T38" fmla="*/ 1 w 11"/>
                <a:gd name="T39" fmla="*/ 4 h 19"/>
                <a:gd name="T40" fmla="*/ 1 w 11"/>
                <a:gd name="T41" fmla="*/ 5 h 19"/>
                <a:gd name="T42" fmla="*/ 1 w 11"/>
                <a:gd name="T43" fmla="*/ 5 h 19"/>
                <a:gd name="T44" fmla="*/ 2 w 11"/>
                <a:gd name="T45" fmla="*/ 6 h 19"/>
                <a:gd name="T46" fmla="*/ 1 w 11"/>
                <a:gd name="T47" fmla="*/ 7 h 19"/>
                <a:gd name="T48" fmla="*/ 1 w 11"/>
                <a:gd name="T49" fmla="*/ 8 h 19"/>
                <a:gd name="T50" fmla="*/ 1 w 11"/>
                <a:gd name="T51" fmla="*/ 9 h 19"/>
                <a:gd name="T52" fmla="*/ 1 w 11"/>
                <a:gd name="T53" fmla="*/ 11 h 19"/>
                <a:gd name="T54" fmla="*/ 0 w 11"/>
                <a:gd name="T55" fmla="*/ 12 h 19"/>
                <a:gd name="T56" fmla="*/ 0 w 11"/>
                <a:gd name="T57" fmla="*/ 13 h 19"/>
                <a:gd name="T58" fmla="*/ 0 w 11"/>
                <a:gd name="T59" fmla="*/ 14 h 19"/>
                <a:gd name="T60" fmla="*/ 0 w 11"/>
                <a:gd name="T61" fmla="*/ 16 h 19"/>
                <a:gd name="T62" fmla="*/ 1 w 11"/>
                <a:gd name="T63" fmla="*/ 17 h 19"/>
                <a:gd name="T64" fmla="*/ 1 w 11"/>
                <a:gd name="T65" fmla="*/ 18 h 19"/>
                <a:gd name="T66" fmla="*/ 1 w 11"/>
                <a:gd name="T67" fmla="*/ 18 h 19"/>
                <a:gd name="T68" fmla="*/ 2 w 11"/>
                <a:gd name="T69" fmla="*/ 18 h 19"/>
                <a:gd name="T70" fmla="*/ 2 w 11"/>
                <a:gd name="T71" fmla="*/ 19 h 19"/>
                <a:gd name="T72" fmla="*/ 3 w 11"/>
                <a:gd name="T73" fmla="*/ 18 h 19"/>
                <a:gd name="T74" fmla="*/ 5 w 11"/>
                <a:gd name="T75" fmla="*/ 18 h 19"/>
                <a:gd name="T76" fmla="*/ 6 w 11"/>
                <a:gd name="T77" fmla="*/ 17 h 19"/>
                <a:gd name="T78" fmla="*/ 7 w 11"/>
                <a:gd name="T79" fmla="*/ 17 h 19"/>
                <a:gd name="T80" fmla="*/ 7 w 11"/>
                <a:gd name="T81" fmla="*/ 17 h 19"/>
                <a:gd name="T82" fmla="*/ 8 w 11"/>
                <a:gd name="T83" fmla="*/ 16 h 19"/>
                <a:gd name="T84" fmla="*/ 9 w 11"/>
                <a:gd name="T85" fmla="*/ 16 h 19"/>
                <a:gd name="T86" fmla="*/ 10 w 11"/>
                <a:gd name="T87" fmla="*/ 16 h 19"/>
                <a:gd name="T88" fmla="*/ 11 w 11"/>
                <a:gd name="T89" fmla="*/ 15 h 19"/>
                <a:gd name="T90" fmla="*/ 11 w 11"/>
                <a:gd name="T91" fmla="*/ 15 h 19"/>
                <a:gd name="T92" fmla="*/ 11 w 11"/>
                <a:gd name="T93" fmla="*/ 15 h 19"/>
                <a:gd name="T94" fmla="*/ 11 w 11"/>
                <a:gd name="T95" fmla="*/ 14 h 19"/>
                <a:gd name="T96" fmla="*/ 11 w 11"/>
                <a:gd name="T97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" h="19">
                  <a:moveTo>
                    <a:pt x="11" y="12"/>
                  </a:moveTo>
                  <a:cubicBezTo>
                    <a:pt x="10" y="12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9"/>
                    <a:pt x="11" y="8"/>
                  </a:cubicBezTo>
                  <a:cubicBezTo>
                    <a:pt x="11" y="7"/>
                    <a:pt x="10" y="7"/>
                    <a:pt x="10" y="6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10" y="4"/>
                    <a:pt x="10" y="4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0" y="2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2" y="0"/>
                    <a:pt x="2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2" y="4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6"/>
                  </a:cubicBezTo>
                  <a:cubicBezTo>
                    <a:pt x="2" y="6"/>
                    <a:pt x="1" y="7"/>
                    <a:pt x="1" y="7"/>
                  </a:cubicBezTo>
                  <a:cubicBezTo>
                    <a:pt x="1" y="7"/>
                    <a:pt x="1" y="7"/>
                    <a:pt x="1" y="8"/>
                  </a:cubicBezTo>
                  <a:cubicBezTo>
                    <a:pt x="0" y="8"/>
                    <a:pt x="1" y="9"/>
                    <a:pt x="1" y="9"/>
                  </a:cubicBezTo>
                  <a:cubicBezTo>
                    <a:pt x="1" y="10"/>
                    <a:pt x="1" y="10"/>
                    <a:pt x="1" y="11"/>
                  </a:cubicBezTo>
                  <a:cubicBezTo>
                    <a:pt x="1" y="11"/>
                    <a:pt x="1" y="11"/>
                    <a:pt x="0" y="12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1" y="17"/>
                    <a:pt x="1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2" y="18"/>
                  </a:cubicBezTo>
                  <a:cubicBezTo>
                    <a:pt x="2" y="18"/>
                    <a:pt x="2" y="19"/>
                    <a:pt x="2" y="19"/>
                  </a:cubicBezTo>
                  <a:cubicBezTo>
                    <a:pt x="3" y="19"/>
                    <a:pt x="3" y="18"/>
                    <a:pt x="3" y="18"/>
                  </a:cubicBezTo>
                  <a:cubicBezTo>
                    <a:pt x="4" y="18"/>
                    <a:pt x="4" y="18"/>
                    <a:pt x="5" y="18"/>
                  </a:cubicBezTo>
                  <a:cubicBezTo>
                    <a:pt x="5" y="18"/>
                    <a:pt x="5" y="17"/>
                    <a:pt x="6" y="17"/>
                  </a:cubicBezTo>
                  <a:cubicBezTo>
                    <a:pt x="6" y="17"/>
                    <a:pt x="6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6"/>
                    <a:pt x="11" y="16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3"/>
                    <a:pt x="11" y="13"/>
                    <a:pt x="11" y="1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24" name="Freeform 111">
              <a:extLst>
                <a:ext uri="{FF2B5EF4-FFF2-40B4-BE49-F238E27FC236}">
                  <a16:creationId xmlns:a16="http://schemas.microsoft.com/office/drawing/2014/main" id="{C6CA80AF-4449-3FA7-86F5-A7623CC64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9403" y="3897934"/>
              <a:ext cx="53651" cy="47337"/>
            </a:xfrm>
            <a:custGeom>
              <a:avLst/>
              <a:gdLst>
                <a:gd name="T0" fmla="*/ 2 w 5"/>
                <a:gd name="T1" fmla="*/ 2 h 5"/>
                <a:gd name="T2" fmla="*/ 3 w 5"/>
                <a:gd name="T3" fmla="*/ 2 h 5"/>
                <a:gd name="T4" fmla="*/ 4 w 5"/>
                <a:gd name="T5" fmla="*/ 2 h 5"/>
                <a:gd name="T6" fmla="*/ 5 w 5"/>
                <a:gd name="T7" fmla="*/ 2 h 5"/>
                <a:gd name="T8" fmla="*/ 4 w 5"/>
                <a:gd name="T9" fmla="*/ 1 h 5"/>
                <a:gd name="T10" fmla="*/ 3 w 5"/>
                <a:gd name="T11" fmla="*/ 1 h 5"/>
                <a:gd name="T12" fmla="*/ 2 w 5"/>
                <a:gd name="T13" fmla="*/ 1 h 5"/>
                <a:gd name="T14" fmla="*/ 1 w 5"/>
                <a:gd name="T15" fmla="*/ 2 h 5"/>
                <a:gd name="T16" fmla="*/ 0 w 5"/>
                <a:gd name="T17" fmla="*/ 2 h 5"/>
                <a:gd name="T18" fmla="*/ 0 w 5"/>
                <a:gd name="T19" fmla="*/ 3 h 5"/>
                <a:gd name="T20" fmla="*/ 0 w 5"/>
                <a:gd name="T21" fmla="*/ 3 h 5"/>
                <a:gd name="T22" fmla="*/ 0 w 5"/>
                <a:gd name="T23" fmla="*/ 3 h 5"/>
                <a:gd name="T24" fmla="*/ 1 w 5"/>
                <a:gd name="T25" fmla="*/ 4 h 5"/>
                <a:gd name="T26" fmla="*/ 1 w 5"/>
                <a:gd name="T27" fmla="*/ 5 h 5"/>
                <a:gd name="T28" fmla="*/ 1 w 5"/>
                <a:gd name="T29" fmla="*/ 5 h 5"/>
                <a:gd name="T30" fmla="*/ 1 w 5"/>
                <a:gd name="T31" fmla="*/ 4 h 5"/>
                <a:gd name="T32" fmla="*/ 2 w 5"/>
                <a:gd name="T33" fmla="*/ 3 h 5"/>
                <a:gd name="T34" fmla="*/ 2 w 5"/>
                <a:gd name="T3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5">
                  <a:moveTo>
                    <a:pt x="2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2" y="4"/>
                    <a:pt x="1" y="4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25" name="Freeform 112">
              <a:extLst>
                <a:ext uri="{FF2B5EF4-FFF2-40B4-BE49-F238E27FC236}">
                  <a16:creationId xmlns:a16="http://schemas.microsoft.com/office/drawing/2014/main" id="{F0AA0F8A-27B1-1B33-9387-F0A7C6191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8357" y="3945271"/>
              <a:ext cx="343999" cy="341104"/>
            </a:xfrm>
            <a:custGeom>
              <a:avLst/>
              <a:gdLst>
                <a:gd name="T0" fmla="*/ 31 w 32"/>
                <a:gd name="T1" fmla="*/ 18 h 36"/>
                <a:gd name="T2" fmla="*/ 31 w 32"/>
                <a:gd name="T3" fmla="*/ 15 h 36"/>
                <a:gd name="T4" fmla="*/ 30 w 32"/>
                <a:gd name="T5" fmla="*/ 15 h 36"/>
                <a:gd name="T6" fmla="*/ 28 w 32"/>
                <a:gd name="T7" fmla="*/ 15 h 36"/>
                <a:gd name="T8" fmla="*/ 27 w 32"/>
                <a:gd name="T9" fmla="*/ 15 h 36"/>
                <a:gd name="T10" fmla="*/ 27 w 32"/>
                <a:gd name="T11" fmla="*/ 12 h 36"/>
                <a:gd name="T12" fmla="*/ 26 w 32"/>
                <a:gd name="T13" fmla="*/ 9 h 36"/>
                <a:gd name="T14" fmla="*/ 26 w 32"/>
                <a:gd name="T15" fmla="*/ 6 h 36"/>
                <a:gd name="T16" fmla="*/ 26 w 32"/>
                <a:gd name="T17" fmla="*/ 4 h 36"/>
                <a:gd name="T18" fmla="*/ 23 w 32"/>
                <a:gd name="T19" fmla="*/ 4 h 36"/>
                <a:gd name="T20" fmla="*/ 22 w 32"/>
                <a:gd name="T21" fmla="*/ 3 h 36"/>
                <a:gd name="T22" fmla="*/ 20 w 32"/>
                <a:gd name="T23" fmla="*/ 4 h 36"/>
                <a:gd name="T24" fmla="*/ 20 w 32"/>
                <a:gd name="T25" fmla="*/ 6 h 36"/>
                <a:gd name="T26" fmla="*/ 18 w 32"/>
                <a:gd name="T27" fmla="*/ 6 h 36"/>
                <a:gd name="T28" fmla="*/ 16 w 32"/>
                <a:gd name="T29" fmla="*/ 7 h 36"/>
                <a:gd name="T30" fmla="*/ 14 w 32"/>
                <a:gd name="T31" fmla="*/ 5 h 36"/>
                <a:gd name="T32" fmla="*/ 13 w 32"/>
                <a:gd name="T33" fmla="*/ 3 h 36"/>
                <a:gd name="T34" fmla="*/ 13 w 32"/>
                <a:gd name="T35" fmla="*/ 1 h 36"/>
                <a:gd name="T36" fmla="*/ 12 w 32"/>
                <a:gd name="T37" fmla="*/ 0 h 36"/>
                <a:gd name="T38" fmla="*/ 8 w 32"/>
                <a:gd name="T39" fmla="*/ 0 h 36"/>
                <a:gd name="T40" fmla="*/ 5 w 32"/>
                <a:gd name="T41" fmla="*/ 0 h 36"/>
                <a:gd name="T42" fmla="*/ 3 w 32"/>
                <a:gd name="T43" fmla="*/ 1 h 36"/>
                <a:gd name="T44" fmla="*/ 2 w 32"/>
                <a:gd name="T45" fmla="*/ 1 h 36"/>
                <a:gd name="T46" fmla="*/ 2 w 32"/>
                <a:gd name="T47" fmla="*/ 3 h 36"/>
                <a:gd name="T48" fmla="*/ 3 w 32"/>
                <a:gd name="T49" fmla="*/ 5 h 36"/>
                <a:gd name="T50" fmla="*/ 4 w 32"/>
                <a:gd name="T51" fmla="*/ 7 h 36"/>
                <a:gd name="T52" fmla="*/ 4 w 32"/>
                <a:gd name="T53" fmla="*/ 9 h 36"/>
                <a:gd name="T54" fmla="*/ 4 w 32"/>
                <a:gd name="T55" fmla="*/ 12 h 36"/>
                <a:gd name="T56" fmla="*/ 5 w 32"/>
                <a:gd name="T57" fmla="*/ 14 h 36"/>
                <a:gd name="T58" fmla="*/ 5 w 32"/>
                <a:gd name="T59" fmla="*/ 18 h 36"/>
                <a:gd name="T60" fmla="*/ 4 w 32"/>
                <a:gd name="T61" fmla="*/ 18 h 36"/>
                <a:gd name="T62" fmla="*/ 3 w 32"/>
                <a:gd name="T63" fmla="*/ 21 h 36"/>
                <a:gd name="T64" fmla="*/ 2 w 32"/>
                <a:gd name="T65" fmla="*/ 22 h 36"/>
                <a:gd name="T66" fmla="*/ 2 w 32"/>
                <a:gd name="T67" fmla="*/ 25 h 36"/>
                <a:gd name="T68" fmla="*/ 1 w 32"/>
                <a:gd name="T69" fmla="*/ 27 h 36"/>
                <a:gd name="T70" fmla="*/ 0 w 32"/>
                <a:gd name="T71" fmla="*/ 30 h 36"/>
                <a:gd name="T72" fmla="*/ 0 w 32"/>
                <a:gd name="T73" fmla="*/ 33 h 36"/>
                <a:gd name="T74" fmla="*/ 1 w 32"/>
                <a:gd name="T75" fmla="*/ 33 h 36"/>
                <a:gd name="T76" fmla="*/ 3 w 32"/>
                <a:gd name="T77" fmla="*/ 32 h 36"/>
                <a:gd name="T78" fmla="*/ 5 w 32"/>
                <a:gd name="T79" fmla="*/ 33 h 36"/>
                <a:gd name="T80" fmla="*/ 8 w 32"/>
                <a:gd name="T81" fmla="*/ 33 h 36"/>
                <a:gd name="T82" fmla="*/ 12 w 32"/>
                <a:gd name="T83" fmla="*/ 33 h 36"/>
                <a:gd name="T84" fmla="*/ 15 w 32"/>
                <a:gd name="T85" fmla="*/ 33 h 36"/>
                <a:gd name="T86" fmla="*/ 17 w 32"/>
                <a:gd name="T87" fmla="*/ 34 h 36"/>
                <a:gd name="T88" fmla="*/ 20 w 32"/>
                <a:gd name="T89" fmla="*/ 35 h 36"/>
                <a:gd name="T90" fmla="*/ 23 w 32"/>
                <a:gd name="T91" fmla="*/ 35 h 36"/>
                <a:gd name="T92" fmla="*/ 24 w 32"/>
                <a:gd name="T93" fmla="*/ 35 h 36"/>
                <a:gd name="T94" fmla="*/ 28 w 32"/>
                <a:gd name="T95" fmla="*/ 35 h 36"/>
                <a:gd name="T96" fmla="*/ 29 w 32"/>
                <a:gd name="T97" fmla="*/ 34 h 36"/>
                <a:gd name="T98" fmla="*/ 26 w 32"/>
                <a:gd name="T99" fmla="*/ 27 h 36"/>
                <a:gd name="T100" fmla="*/ 26 w 32"/>
                <a:gd name="T101" fmla="*/ 22 h 36"/>
                <a:gd name="T102" fmla="*/ 27 w 32"/>
                <a:gd name="T103" fmla="*/ 21 h 36"/>
                <a:gd name="T104" fmla="*/ 30 w 32"/>
                <a:gd name="T105" fmla="*/ 21 h 36"/>
                <a:gd name="T106" fmla="*/ 31 w 32"/>
                <a:gd name="T107" fmla="*/ 2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2" h="36">
                  <a:moveTo>
                    <a:pt x="31" y="18"/>
                  </a:moveTo>
                  <a:cubicBezTo>
                    <a:pt x="31" y="18"/>
                    <a:pt x="31" y="18"/>
                    <a:pt x="31" y="18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6"/>
                    <a:pt x="31" y="16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29" y="15"/>
                    <a:pt x="29" y="15"/>
                  </a:cubicBezTo>
                  <a:cubicBezTo>
                    <a:pt x="29" y="15"/>
                    <a:pt x="28" y="15"/>
                    <a:pt x="28" y="15"/>
                  </a:cubicBezTo>
                  <a:cubicBezTo>
                    <a:pt x="28" y="15"/>
                    <a:pt x="27" y="16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3"/>
                    <a:pt x="27" y="13"/>
                    <a:pt x="27" y="12"/>
                  </a:cubicBezTo>
                  <a:cubicBezTo>
                    <a:pt x="27" y="12"/>
                    <a:pt x="26" y="11"/>
                    <a:pt x="26" y="11"/>
                  </a:cubicBezTo>
                  <a:cubicBezTo>
                    <a:pt x="26" y="10"/>
                    <a:pt x="26" y="10"/>
                    <a:pt x="26" y="9"/>
                  </a:cubicBezTo>
                  <a:cubicBezTo>
                    <a:pt x="26" y="8"/>
                    <a:pt x="26" y="8"/>
                    <a:pt x="26" y="7"/>
                  </a:cubicBezTo>
                  <a:cubicBezTo>
                    <a:pt x="26" y="7"/>
                    <a:pt x="26" y="7"/>
                    <a:pt x="26" y="6"/>
                  </a:cubicBezTo>
                  <a:cubicBezTo>
                    <a:pt x="26" y="6"/>
                    <a:pt x="26" y="6"/>
                    <a:pt x="26" y="5"/>
                  </a:cubicBezTo>
                  <a:cubicBezTo>
                    <a:pt x="26" y="5"/>
                    <a:pt x="26" y="5"/>
                    <a:pt x="26" y="4"/>
                  </a:cubicBezTo>
                  <a:cubicBezTo>
                    <a:pt x="26" y="4"/>
                    <a:pt x="25" y="4"/>
                    <a:pt x="25" y="4"/>
                  </a:cubicBezTo>
                  <a:cubicBezTo>
                    <a:pt x="24" y="4"/>
                    <a:pt x="23" y="5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3"/>
                    <a:pt x="22" y="4"/>
                    <a:pt x="22" y="3"/>
                  </a:cubicBezTo>
                  <a:cubicBezTo>
                    <a:pt x="21" y="3"/>
                    <a:pt x="21" y="3"/>
                    <a:pt x="21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19" y="6"/>
                    <a:pt x="19" y="6"/>
                  </a:cubicBezTo>
                  <a:cubicBezTo>
                    <a:pt x="19" y="6"/>
                    <a:pt x="18" y="6"/>
                    <a:pt x="18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6"/>
                    <a:pt x="16" y="7"/>
                    <a:pt x="16" y="7"/>
                  </a:cubicBezTo>
                  <a:cubicBezTo>
                    <a:pt x="15" y="7"/>
                    <a:pt x="15" y="6"/>
                    <a:pt x="15" y="6"/>
                  </a:cubicBezTo>
                  <a:cubicBezTo>
                    <a:pt x="14" y="6"/>
                    <a:pt x="14" y="5"/>
                    <a:pt x="14" y="5"/>
                  </a:cubicBezTo>
                  <a:cubicBezTo>
                    <a:pt x="14" y="5"/>
                    <a:pt x="14" y="4"/>
                    <a:pt x="14" y="4"/>
                  </a:cubicBezTo>
                  <a:cubicBezTo>
                    <a:pt x="13" y="4"/>
                    <a:pt x="13" y="3"/>
                    <a:pt x="13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3" y="6"/>
                    <a:pt x="4" y="6"/>
                  </a:cubicBezTo>
                  <a:cubicBezTo>
                    <a:pt x="4" y="6"/>
                    <a:pt x="4" y="6"/>
                    <a:pt x="4" y="7"/>
                  </a:cubicBezTo>
                  <a:cubicBezTo>
                    <a:pt x="4" y="7"/>
                    <a:pt x="5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5"/>
                    <a:pt x="6" y="15"/>
                    <a:pt x="6" y="16"/>
                  </a:cubicBezTo>
                  <a:cubicBezTo>
                    <a:pt x="6" y="17"/>
                    <a:pt x="5" y="17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4" y="18"/>
                    <a:pt x="4" y="18"/>
                  </a:cubicBezTo>
                  <a:cubicBezTo>
                    <a:pt x="4" y="19"/>
                    <a:pt x="4" y="19"/>
                    <a:pt x="3" y="19"/>
                  </a:cubicBezTo>
                  <a:cubicBezTo>
                    <a:pt x="3" y="19"/>
                    <a:pt x="3" y="20"/>
                    <a:pt x="3" y="21"/>
                  </a:cubicBezTo>
                  <a:cubicBezTo>
                    <a:pt x="3" y="21"/>
                    <a:pt x="3" y="21"/>
                    <a:pt x="3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3"/>
                    <a:pt x="2" y="23"/>
                    <a:pt x="2" y="24"/>
                  </a:cubicBezTo>
                  <a:cubicBezTo>
                    <a:pt x="2" y="24"/>
                    <a:pt x="2" y="25"/>
                    <a:pt x="2" y="25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1" y="27"/>
                    <a:pt x="1" y="27"/>
                  </a:cubicBezTo>
                  <a:cubicBezTo>
                    <a:pt x="1" y="27"/>
                    <a:pt x="1" y="28"/>
                    <a:pt x="0" y="28"/>
                  </a:cubicBezTo>
                  <a:cubicBezTo>
                    <a:pt x="0" y="29"/>
                    <a:pt x="0" y="29"/>
                    <a:pt x="0" y="30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3" y="33"/>
                    <a:pt x="3" y="32"/>
                    <a:pt x="3" y="32"/>
                  </a:cubicBezTo>
                  <a:cubicBezTo>
                    <a:pt x="3" y="32"/>
                    <a:pt x="4" y="33"/>
                    <a:pt x="4" y="33"/>
                  </a:cubicBezTo>
                  <a:cubicBezTo>
                    <a:pt x="4" y="33"/>
                    <a:pt x="4" y="33"/>
                    <a:pt x="5" y="33"/>
                  </a:cubicBezTo>
                  <a:cubicBezTo>
                    <a:pt x="5" y="33"/>
                    <a:pt x="5" y="33"/>
                    <a:pt x="6" y="34"/>
                  </a:cubicBezTo>
                  <a:cubicBezTo>
                    <a:pt x="7" y="34"/>
                    <a:pt x="7" y="33"/>
                    <a:pt x="8" y="33"/>
                  </a:cubicBezTo>
                  <a:cubicBezTo>
                    <a:pt x="9" y="33"/>
                    <a:pt x="9" y="33"/>
                    <a:pt x="10" y="33"/>
                  </a:cubicBezTo>
                  <a:cubicBezTo>
                    <a:pt x="10" y="33"/>
                    <a:pt x="11" y="33"/>
                    <a:pt x="12" y="33"/>
                  </a:cubicBezTo>
                  <a:cubicBezTo>
                    <a:pt x="12" y="33"/>
                    <a:pt x="13" y="33"/>
                    <a:pt x="13" y="34"/>
                  </a:cubicBezTo>
                  <a:cubicBezTo>
                    <a:pt x="14" y="34"/>
                    <a:pt x="14" y="33"/>
                    <a:pt x="15" y="33"/>
                  </a:cubicBezTo>
                  <a:cubicBezTo>
                    <a:pt x="16" y="33"/>
                    <a:pt x="16" y="33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9" y="35"/>
                    <a:pt x="19" y="35"/>
                    <a:pt x="20" y="35"/>
                  </a:cubicBezTo>
                  <a:cubicBezTo>
                    <a:pt x="21" y="35"/>
                    <a:pt x="21" y="35"/>
                    <a:pt x="22" y="35"/>
                  </a:cubicBezTo>
                  <a:cubicBezTo>
                    <a:pt x="22" y="35"/>
                    <a:pt x="22" y="35"/>
                    <a:pt x="23" y="35"/>
                  </a:cubicBezTo>
                  <a:cubicBezTo>
                    <a:pt x="23" y="36"/>
                    <a:pt x="23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5" y="35"/>
                    <a:pt x="26" y="35"/>
                    <a:pt x="27" y="35"/>
                  </a:cubicBezTo>
                  <a:cubicBezTo>
                    <a:pt x="27" y="35"/>
                    <a:pt x="27" y="35"/>
                    <a:pt x="28" y="35"/>
                  </a:cubicBezTo>
                  <a:cubicBezTo>
                    <a:pt x="28" y="34"/>
                    <a:pt x="28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29"/>
                    <a:pt x="26" y="28"/>
                    <a:pt x="26" y="27"/>
                  </a:cubicBezTo>
                  <a:cubicBezTo>
                    <a:pt x="26" y="26"/>
                    <a:pt x="26" y="25"/>
                    <a:pt x="26" y="24"/>
                  </a:cubicBezTo>
                  <a:cubicBezTo>
                    <a:pt x="26" y="24"/>
                    <a:pt x="26" y="23"/>
                    <a:pt x="26" y="22"/>
                  </a:cubicBezTo>
                  <a:cubicBezTo>
                    <a:pt x="26" y="22"/>
                    <a:pt x="26" y="21"/>
                    <a:pt x="26" y="21"/>
                  </a:cubicBezTo>
                  <a:cubicBezTo>
                    <a:pt x="26" y="21"/>
                    <a:pt x="27" y="21"/>
                    <a:pt x="27" y="21"/>
                  </a:cubicBezTo>
                  <a:cubicBezTo>
                    <a:pt x="28" y="21"/>
                    <a:pt x="28" y="21"/>
                    <a:pt x="29" y="21"/>
                  </a:cubicBezTo>
                  <a:cubicBezTo>
                    <a:pt x="29" y="21"/>
                    <a:pt x="29" y="21"/>
                    <a:pt x="30" y="21"/>
                  </a:cubicBezTo>
                  <a:cubicBezTo>
                    <a:pt x="30" y="21"/>
                    <a:pt x="31" y="21"/>
                    <a:pt x="31" y="21"/>
                  </a:cubicBezTo>
                  <a:cubicBezTo>
                    <a:pt x="32" y="21"/>
                    <a:pt x="31" y="20"/>
                    <a:pt x="31" y="20"/>
                  </a:cubicBezTo>
                  <a:cubicBezTo>
                    <a:pt x="31" y="19"/>
                    <a:pt x="31" y="19"/>
                    <a:pt x="31" y="18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26" name="Freeform 113">
              <a:extLst>
                <a:ext uri="{FF2B5EF4-FFF2-40B4-BE49-F238E27FC236}">
                  <a16:creationId xmlns:a16="http://schemas.microsoft.com/office/drawing/2014/main" id="{6542B489-BDB2-9342-4EF2-E19F88A06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0173" y="3785161"/>
              <a:ext cx="310862" cy="331357"/>
            </a:xfrm>
            <a:custGeom>
              <a:avLst/>
              <a:gdLst>
                <a:gd name="T0" fmla="*/ 27 w 29"/>
                <a:gd name="T1" fmla="*/ 29 h 35"/>
                <a:gd name="T2" fmla="*/ 27 w 29"/>
                <a:gd name="T3" fmla="*/ 26 h 35"/>
                <a:gd name="T4" fmla="*/ 26 w 29"/>
                <a:gd name="T5" fmla="*/ 24 h 35"/>
                <a:gd name="T6" fmla="*/ 27 w 29"/>
                <a:gd name="T7" fmla="*/ 22 h 35"/>
                <a:gd name="T8" fmla="*/ 26 w 29"/>
                <a:gd name="T9" fmla="*/ 20 h 35"/>
                <a:gd name="T10" fmla="*/ 26 w 29"/>
                <a:gd name="T11" fmla="*/ 18 h 35"/>
                <a:gd name="T12" fmla="*/ 26 w 29"/>
                <a:gd name="T13" fmla="*/ 17 h 35"/>
                <a:gd name="T14" fmla="*/ 28 w 29"/>
                <a:gd name="T15" fmla="*/ 16 h 35"/>
                <a:gd name="T16" fmla="*/ 28 w 29"/>
                <a:gd name="T17" fmla="*/ 15 h 35"/>
                <a:gd name="T18" fmla="*/ 27 w 29"/>
                <a:gd name="T19" fmla="*/ 14 h 35"/>
                <a:gd name="T20" fmla="*/ 26 w 29"/>
                <a:gd name="T21" fmla="*/ 14 h 35"/>
                <a:gd name="T22" fmla="*/ 24 w 29"/>
                <a:gd name="T23" fmla="*/ 13 h 35"/>
                <a:gd name="T24" fmla="*/ 22 w 29"/>
                <a:gd name="T25" fmla="*/ 9 h 35"/>
                <a:gd name="T26" fmla="*/ 19 w 29"/>
                <a:gd name="T27" fmla="*/ 7 h 35"/>
                <a:gd name="T28" fmla="*/ 15 w 29"/>
                <a:gd name="T29" fmla="*/ 5 h 35"/>
                <a:gd name="T30" fmla="*/ 13 w 29"/>
                <a:gd name="T31" fmla="*/ 3 h 35"/>
                <a:gd name="T32" fmla="*/ 14 w 29"/>
                <a:gd name="T33" fmla="*/ 2 h 35"/>
                <a:gd name="T34" fmla="*/ 13 w 29"/>
                <a:gd name="T35" fmla="*/ 1 h 35"/>
                <a:gd name="T36" fmla="*/ 12 w 29"/>
                <a:gd name="T37" fmla="*/ 0 h 35"/>
                <a:gd name="T38" fmla="*/ 10 w 29"/>
                <a:gd name="T39" fmla="*/ 0 h 35"/>
                <a:gd name="T40" fmla="*/ 9 w 29"/>
                <a:gd name="T41" fmla="*/ 2 h 35"/>
                <a:gd name="T42" fmla="*/ 8 w 29"/>
                <a:gd name="T43" fmla="*/ 4 h 35"/>
                <a:gd name="T44" fmla="*/ 7 w 29"/>
                <a:gd name="T45" fmla="*/ 4 h 35"/>
                <a:gd name="T46" fmla="*/ 4 w 29"/>
                <a:gd name="T47" fmla="*/ 4 h 35"/>
                <a:gd name="T48" fmla="*/ 5 w 29"/>
                <a:gd name="T49" fmla="*/ 5 h 35"/>
                <a:gd name="T50" fmla="*/ 5 w 29"/>
                <a:gd name="T51" fmla="*/ 7 h 35"/>
                <a:gd name="T52" fmla="*/ 4 w 29"/>
                <a:gd name="T53" fmla="*/ 7 h 35"/>
                <a:gd name="T54" fmla="*/ 5 w 29"/>
                <a:gd name="T55" fmla="*/ 9 h 35"/>
                <a:gd name="T56" fmla="*/ 4 w 29"/>
                <a:gd name="T57" fmla="*/ 10 h 35"/>
                <a:gd name="T58" fmla="*/ 4 w 29"/>
                <a:gd name="T59" fmla="*/ 12 h 35"/>
                <a:gd name="T60" fmla="*/ 3 w 29"/>
                <a:gd name="T61" fmla="*/ 13 h 35"/>
                <a:gd name="T62" fmla="*/ 2 w 29"/>
                <a:gd name="T63" fmla="*/ 12 h 35"/>
                <a:gd name="T64" fmla="*/ 1 w 29"/>
                <a:gd name="T65" fmla="*/ 11 h 35"/>
                <a:gd name="T66" fmla="*/ 1 w 29"/>
                <a:gd name="T67" fmla="*/ 14 h 35"/>
                <a:gd name="T68" fmla="*/ 2 w 29"/>
                <a:gd name="T69" fmla="*/ 17 h 35"/>
                <a:gd name="T70" fmla="*/ 2 w 29"/>
                <a:gd name="T71" fmla="*/ 18 h 35"/>
                <a:gd name="T72" fmla="*/ 2 w 29"/>
                <a:gd name="T73" fmla="*/ 20 h 35"/>
                <a:gd name="T74" fmla="*/ 3 w 29"/>
                <a:gd name="T75" fmla="*/ 22 h 35"/>
                <a:gd name="T76" fmla="*/ 4 w 29"/>
                <a:gd name="T77" fmla="*/ 24 h 35"/>
                <a:gd name="T78" fmla="*/ 5 w 29"/>
                <a:gd name="T79" fmla="*/ 26 h 35"/>
                <a:gd name="T80" fmla="*/ 6 w 29"/>
                <a:gd name="T81" fmla="*/ 25 h 35"/>
                <a:gd name="T82" fmla="*/ 8 w 29"/>
                <a:gd name="T83" fmla="*/ 26 h 35"/>
                <a:gd name="T84" fmla="*/ 11 w 29"/>
                <a:gd name="T85" fmla="*/ 28 h 35"/>
                <a:gd name="T86" fmla="*/ 13 w 29"/>
                <a:gd name="T87" fmla="*/ 29 h 35"/>
                <a:gd name="T88" fmla="*/ 14 w 29"/>
                <a:gd name="T89" fmla="*/ 30 h 35"/>
                <a:gd name="T90" fmla="*/ 15 w 29"/>
                <a:gd name="T91" fmla="*/ 33 h 35"/>
                <a:gd name="T92" fmla="*/ 15 w 29"/>
                <a:gd name="T93" fmla="*/ 34 h 35"/>
                <a:gd name="T94" fmla="*/ 16 w 29"/>
                <a:gd name="T95" fmla="*/ 34 h 35"/>
                <a:gd name="T96" fmla="*/ 18 w 29"/>
                <a:gd name="T97" fmla="*/ 34 h 35"/>
                <a:gd name="T98" fmla="*/ 19 w 29"/>
                <a:gd name="T99" fmla="*/ 35 h 35"/>
                <a:gd name="T100" fmla="*/ 20 w 29"/>
                <a:gd name="T101" fmla="*/ 34 h 35"/>
                <a:gd name="T102" fmla="*/ 22 w 29"/>
                <a:gd name="T103" fmla="*/ 34 h 35"/>
                <a:gd name="T104" fmla="*/ 23 w 29"/>
                <a:gd name="T105" fmla="*/ 33 h 35"/>
                <a:gd name="T106" fmla="*/ 25 w 29"/>
                <a:gd name="T107" fmla="*/ 33 h 35"/>
                <a:gd name="T108" fmla="*/ 26 w 29"/>
                <a:gd name="T109" fmla="*/ 33 h 35"/>
                <a:gd name="T110" fmla="*/ 27 w 29"/>
                <a:gd name="T111" fmla="*/ 32 h 35"/>
                <a:gd name="T112" fmla="*/ 28 w 29"/>
                <a:gd name="T113" fmla="*/ 31 h 35"/>
                <a:gd name="T114" fmla="*/ 29 w 29"/>
                <a:gd name="T115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" h="35">
                  <a:moveTo>
                    <a:pt x="28" y="30"/>
                  </a:moveTo>
                  <a:cubicBezTo>
                    <a:pt x="27" y="30"/>
                    <a:pt x="27" y="29"/>
                    <a:pt x="27" y="29"/>
                  </a:cubicBezTo>
                  <a:cubicBezTo>
                    <a:pt x="27" y="28"/>
                    <a:pt x="27" y="28"/>
                    <a:pt x="27" y="27"/>
                  </a:cubicBezTo>
                  <a:cubicBezTo>
                    <a:pt x="27" y="27"/>
                    <a:pt x="27" y="27"/>
                    <a:pt x="27" y="26"/>
                  </a:cubicBezTo>
                  <a:cubicBezTo>
                    <a:pt x="26" y="26"/>
                    <a:pt x="27" y="25"/>
                    <a:pt x="26" y="25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1"/>
                    <a:pt x="27" y="21"/>
                    <a:pt x="27" y="20"/>
                  </a:cubicBezTo>
                  <a:cubicBezTo>
                    <a:pt x="27" y="20"/>
                    <a:pt x="26" y="20"/>
                    <a:pt x="26" y="20"/>
                  </a:cubicBezTo>
                  <a:cubicBezTo>
                    <a:pt x="26" y="19"/>
                    <a:pt x="26" y="19"/>
                    <a:pt x="25" y="19"/>
                  </a:cubicBezTo>
                  <a:cubicBezTo>
                    <a:pt x="25" y="18"/>
                    <a:pt x="26" y="18"/>
                    <a:pt x="26" y="18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7" y="17"/>
                    <a:pt x="27" y="16"/>
                    <a:pt x="28" y="16"/>
                  </a:cubicBezTo>
                  <a:cubicBezTo>
                    <a:pt x="28" y="16"/>
                    <a:pt x="28" y="17"/>
                    <a:pt x="28" y="16"/>
                  </a:cubicBezTo>
                  <a:cubicBezTo>
                    <a:pt x="29" y="16"/>
                    <a:pt x="29" y="16"/>
                    <a:pt x="28" y="16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5"/>
                    <a:pt x="28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4"/>
                    <a:pt x="26" y="14"/>
                    <a:pt x="26" y="14"/>
                  </a:cubicBezTo>
                  <a:cubicBezTo>
                    <a:pt x="26" y="14"/>
                    <a:pt x="25" y="14"/>
                    <a:pt x="25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3" y="12"/>
                    <a:pt x="23" y="12"/>
                    <a:pt x="22" y="11"/>
                  </a:cubicBezTo>
                  <a:cubicBezTo>
                    <a:pt x="22" y="10"/>
                    <a:pt x="23" y="10"/>
                    <a:pt x="22" y="9"/>
                  </a:cubicBezTo>
                  <a:cubicBezTo>
                    <a:pt x="22" y="9"/>
                    <a:pt x="21" y="9"/>
                    <a:pt x="21" y="8"/>
                  </a:cubicBezTo>
                  <a:cubicBezTo>
                    <a:pt x="20" y="8"/>
                    <a:pt x="20" y="8"/>
                    <a:pt x="19" y="7"/>
                  </a:cubicBezTo>
                  <a:cubicBezTo>
                    <a:pt x="19" y="7"/>
                    <a:pt x="18" y="6"/>
                    <a:pt x="18" y="6"/>
                  </a:cubicBezTo>
                  <a:cubicBezTo>
                    <a:pt x="17" y="5"/>
                    <a:pt x="16" y="5"/>
                    <a:pt x="15" y="5"/>
                  </a:cubicBezTo>
                  <a:cubicBezTo>
                    <a:pt x="15" y="5"/>
                    <a:pt x="14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3" y="3"/>
                    <a:pt x="13" y="3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4" y="1"/>
                    <a:pt x="14" y="1"/>
                    <a:pt x="13" y="1"/>
                  </a:cubicBezTo>
                  <a:cubicBezTo>
                    <a:pt x="13" y="1"/>
                    <a:pt x="13" y="1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9" y="1"/>
                    <a:pt x="9" y="1"/>
                    <a:pt x="9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3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6" y="7"/>
                    <a:pt x="5" y="7"/>
                  </a:cubicBezTo>
                  <a:cubicBezTo>
                    <a:pt x="5" y="7"/>
                    <a:pt x="5" y="8"/>
                    <a:pt x="5" y="8"/>
                  </a:cubicBezTo>
                  <a:cubicBezTo>
                    <a:pt x="5" y="8"/>
                    <a:pt x="5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0"/>
                    <a:pt x="5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4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2"/>
                    <a:pt x="1" y="12"/>
                    <a:pt x="1" y="13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1" y="14"/>
                    <a:pt x="1" y="14"/>
                    <a:pt x="1" y="15"/>
                  </a:cubicBezTo>
                  <a:cubicBezTo>
                    <a:pt x="1" y="16"/>
                    <a:pt x="1" y="16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8"/>
                    <a:pt x="1" y="18"/>
                    <a:pt x="2" y="18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3" y="20"/>
                    <a:pt x="3" y="21"/>
                  </a:cubicBezTo>
                  <a:cubicBezTo>
                    <a:pt x="3" y="21"/>
                    <a:pt x="3" y="22"/>
                    <a:pt x="3" y="22"/>
                  </a:cubicBezTo>
                  <a:cubicBezTo>
                    <a:pt x="3" y="23"/>
                    <a:pt x="4" y="23"/>
                    <a:pt x="4" y="23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5"/>
                    <a:pt x="5" y="25"/>
                    <a:pt x="5" y="25"/>
                  </a:cubicBezTo>
                  <a:cubicBezTo>
                    <a:pt x="5" y="25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6"/>
                    <a:pt x="6" y="26"/>
                    <a:pt x="6" y="25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7" y="26"/>
                    <a:pt x="7" y="26"/>
                    <a:pt x="8" y="26"/>
                  </a:cubicBezTo>
                  <a:cubicBezTo>
                    <a:pt x="8" y="27"/>
                    <a:pt x="9" y="27"/>
                    <a:pt x="9" y="27"/>
                  </a:cubicBezTo>
                  <a:cubicBezTo>
                    <a:pt x="10" y="28"/>
                    <a:pt x="10" y="28"/>
                    <a:pt x="11" y="28"/>
                  </a:cubicBezTo>
                  <a:cubicBezTo>
                    <a:pt x="11" y="28"/>
                    <a:pt x="12" y="28"/>
                    <a:pt x="12" y="28"/>
                  </a:cubicBezTo>
                  <a:cubicBezTo>
                    <a:pt x="12" y="28"/>
                    <a:pt x="13" y="28"/>
                    <a:pt x="13" y="29"/>
                  </a:cubicBezTo>
                  <a:cubicBezTo>
                    <a:pt x="13" y="29"/>
                    <a:pt x="14" y="29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5" y="31"/>
                    <a:pt x="14" y="31"/>
                    <a:pt x="14" y="31"/>
                  </a:cubicBezTo>
                  <a:cubicBezTo>
                    <a:pt x="15" y="32"/>
                    <a:pt x="14" y="32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5" y="34"/>
                    <a:pt x="16" y="34"/>
                  </a:cubicBezTo>
                  <a:cubicBezTo>
                    <a:pt x="16" y="34"/>
                    <a:pt x="16" y="34"/>
                    <a:pt x="17" y="34"/>
                  </a:cubicBezTo>
                  <a:cubicBezTo>
                    <a:pt x="17" y="34"/>
                    <a:pt x="17" y="34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5"/>
                    <a:pt x="19" y="35"/>
                    <a:pt x="19" y="35"/>
                  </a:cubicBezTo>
                  <a:cubicBezTo>
                    <a:pt x="19" y="34"/>
                    <a:pt x="19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1" y="34"/>
                    <a:pt x="21" y="35"/>
                    <a:pt x="21" y="35"/>
                  </a:cubicBezTo>
                  <a:cubicBezTo>
                    <a:pt x="22" y="35"/>
                    <a:pt x="22" y="34"/>
                    <a:pt x="22" y="34"/>
                  </a:cubicBezTo>
                  <a:cubicBezTo>
                    <a:pt x="22" y="34"/>
                    <a:pt x="22" y="33"/>
                    <a:pt x="23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4" y="33"/>
                    <a:pt x="24" y="34"/>
                    <a:pt x="24" y="34"/>
                  </a:cubicBezTo>
                  <a:cubicBezTo>
                    <a:pt x="24" y="34"/>
                    <a:pt x="24" y="33"/>
                    <a:pt x="25" y="33"/>
                  </a:cubicBezTo>
                  <a:cubicBezTo>
                    <a:pt x="25" y="33"/>
                    <a:pt x="25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6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8" y="32"/>
                    <a:pt x="28" y="32"/>
                  </a:cubicBezTo>
                  <a:cubicBezTo>
                    <a:pt x="28" y="32"/>
                    <a:pt x="28" y="32"/>
                    <a:pt x="28" y="31"/>
                  </a:cubicBezTo>
                  <a:cubicBezTo>
                    <a:pt x="28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8" y="30"/>
                    <a:pt x="28" y="30"/>
                    <a:pt x="28" y="3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27" name="Freeform 114">
              <a:extLst>
                <a:ext uri="{FF2B5EF4-FFF2-40B4-BE49-F238E27FC236}">
                  <a16:creationId xmlns:a16="http://schemas.microsoft.com/office/drawing/2014/main" id="{8A3C763E-EBD5-E6F5-6C4D-408AA0B49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9567" y="40496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28" name="Freeform 115">
              <a:extLst>
                <a:ext uri="{FF2B5EF4-FFF2-40B4-BE49-F238E27FC236}">
                  <a16:creationId xmlns:a16="http://schemas.microsoft.com/office/drawing/2014/main" id="{9E2332DC-C12B-F460-DEE9-FBCFA63FF6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8521" y="3395329"/>
              <a:ext cx="407119" cy="303512"/>
            </a:xfrm>
            <a:custGeom>
              <a:avLst/>
              <a:gdLst>
                <a:gd name="T0" fmla="*/ 36 w 38"/>
                <a:gd name="T1" fmla="*/ 19 h 32"/>
                <a:gd name="T2" fmla="*/ 34 w 38"/>
                <a:gd name="T3" fmla="*/ 18 h 32"/>
                <a:gd name="T4" fmla="*/ 31 w 38"/>
                <a:gd name="T5" fmla="*/ 17 h 32"/>
                <a:gd name="T6" fmla="*/ 28 w 38"/>
                <a:gd name="T7" fmla="*/ 16 h 32"/>
                <a:gd name="T8" fmla="*/ 26 w 38"/>
                <a:gd name="T9" fmla="*/ 16 h 32"/>
                <a:gd name="T10" fmla="*/ 25 w 38"/>
                <a:gd name="T11" fmla="*/ 13 h 32"/>
                <a:gd name="T12" fmla="*/ 24 w 38"/>
                <a:gd name="T13" fmla="*/ 11 h 32"/>
                <a:gd name="T14" fmla="*/ 24 w 38"/>
                <a:gd name="T15" fmla="*/ 10 h 32"/>
                <a:gd name="T16" fmla="*/ 23 w 38"/>
                <a:gd name="T17" fmla="*/ 10 h 32"/>
                <a:gd name="T18" fmla="*/ 22 w 38"/>
                <a:gd name="T19" fmla="*/ 10 h 32"/>
                <a:gd name="T20" fmla="*/ 22 w 38"/>
                <a:gd name="T21" fmla="*/ 7 h 32"/>
                <a:gd name="T22" fmla="*/ 23 w 38"/>
                <a:gd name="T23" fmla="*/ 6 h 32"/>
                <a:gd name="T24" fmla="*/ 21 w 38"/>
                <a:gd name="T25" fmla="*/ 4 h 32"/>
                <a:gd name="T26" fmla="*/ 20 w 38"/>
                <a:gd name="T27" fmla="*/ 2 h 32"/>
                <a:gd name="T28" fmla="*/ 17 w 38"/>
                <a:gd name="T29" fmla="*/ 1 h 32"/>
                <a:gd name="T30" fmla="*/ 16 w 38"/>
                <a:gd name="T31" fmla="*/ 0 h 32"/>
                <a:gd name="T32" fmla="*/ 14 w 38"/>
                <a:gd name="T33" fmla="*/ 1 h 32"/>
                <a:gd name="T34" fmla="*/ 13 w 38"/>
                <a:gd name="T35" fmla="*/ 1 h 32"/>
                <a:gd name="T36" fmla="*/ 11 w 38"/>
                <a:gd name="T37" fmla="*/ 1 h 32"/>
                <a:gd name="T38" fmla="*/ 11 w 38"/>
                <a:gd name="T39" fmla="*/ 3 h 32"/>
                <a:gd name="T40" fmla="*/ 9 w 38"/>
                <a:gd name="T41" fmla="*/ 2 h 32"/>
                <a:gd name="T42" fmla="*/ 8 w 38"/>
                <a:gd name="T43" fmla="*/ 2 h 32"/>
                <a:gd name="T44" fmla="*/ 7 w 38"/>
                <a:gd name="T45" fmla="*/ 5 h 32"/>
                <a:gd name="T46" fmla="*/ 6 w 38"/>
                <a:gd name="T47" fmla="*/ 6 h 32"/>
                <a:gd name="T48" fmla="*/ 5 w 38"/>
                <a:gd name="T49" fmla="*/ 7 h 32"/>
                <a:gd name="T50" fmla="*/ 5 w 38"/>
                <a:gd name="T51" fmla="*/ 9 h 32"/>
                <a:gd name="T52" fmla="*/ 4 w 38"/>
                <a:gd name="T53" fmla="*/ 10 h 32"/>
                <a:gd name="T54" fmla="*/ 3 w 38"/>
                <a:gd name="T55" fmla="*/ 12 h 32"/>
                <a:gd name="T56" fmla="*/ 2 w 38"/>
                <a:gd name="T57" fmla="*/ 15 h 32"/>
                <a:gd name="T58" fmla="*/ 2 w 38"/>
                <a:gd name="T59" fmla="*/ 16 h 32"/>
                <a:gd name="T60" fmla="*/ 2 w 38"/>
                <a:gd name="T61" fmla="*/ 18 h 32"/>
                <a:gd name="T62" fmla="*/ 0 w 38"/>
                <a:gd name="T63" fmla="*/ 17 h 32"/>
                <a:gd name="T64" fmla="*/ 0 w 38"/>
                <a:gd name="T65" fmla="*/ 19 h 32"/>
                <a:gd name="T66" fmla="*/ 2 w 38"/>
                <a:gd name="T67" fmla="*/ 20 h 32"/>
                <a:gd name="T68" fmla="*/ 4 w 38"/>
                <a:gd name="T69" fmla="*/ 22 h 32"/>
                <a:gd name="T70" fmla="*/ 5 w 38"/>
                <a:gd name="T71" fmla="*/ 24 h 32"/>
                <a:gd name="T72" fmla="*/ 6 w 38"/>
                <a:gd name="T73" fmla="*/ 26 h 32"/>
                <a:gd name="T74" fmla="*/ 7 w 38"/>
                <a:gd name="T75" fmla="*/ 27 h 32"/>
                <a:gd name="T76" fmla="*/ 7 w 38"/>
                <a:gd name="T77" fmla="*/ 28 h 32"/>
                <a:gd name="T78" fmla="*/ 8 w 38"/>
                <a:gd name="T79" fmla="*/ 29 h 32"/>
                <a:gd name="T80" fmla="*/ 10 w 38"/>
                <a:gd name="T81" fmla="*/ 29 h 32"/>
                <a:gd name="T82" fmla="*/ 12 w 38"/>
                <a:gd name="T83" fmla="*/ 31 h 32"/>
                <a:gd name="T84" fmla="*/ 14 w 38"/>
                <a:gd name="T85" fmla="*/ 31 h 32"/>
                <a:gd name="T86" fmla="*/ 16 w 38"/>
                <a:gd name="T87" fmla="*/ 32 h 32"/>
                <a:gd name="T88" fmla="*/ 17 w 38"/>
                <a:gd name="T89" fmla="*/ 31 h 32"/>
                <a:gd name="T90" fmla="*/ 19 w 38"/>
                <a:gd name="T91" fmla="*/ 30 h 32"/>
                <a:gd name="T92" fmla="*/ 20 w 38"/>
                <a:gd name="T93" fmla="*/ 30 h 32"/>
                <a:gd name="T94" fmla="*/ 22 w 38"/>
                <a:gd name="T95" fmla="*/ 30 h 32"/>
                <a:gd name="T96" fmla="*/ 23 w 38"/>
                <a:gd name="T97" fmla="*/ 30 h 32"/>
                <a:gd name="T98" fmla="*/ 25 w 38"/>
                <a:gd name="T99" fmla="*/ 29 h 32"/>
                <a:gd name="T100" fmla="*/ 26 w 38"/>
                <a:gd name="T101" fmla="*/ 28 h 32"/>
                <a:gd name="T102" fmla="*/ 29 w 38"/>
                <a:gd name="T103" fmla="*/ 28 h 32"/>
                <a:gd name="T104" fmla="*/ 30 w 38"/>
                <a:gd name="T105" fmla="*/ 27 h 32"/>
                <a:gd name="T106" fmla="*/ 32 w 38"/>
                <a:gd name="T107" fmla="*/ 25 h 32"/>
                <a:gd name="T108" fmla="*/ 34 w 38"/>
                <a:gd name="T109" fmla="*/ 23 h 32"/>
                <a:gd name="T110" fmla="*/ 36 w 38"/>
                <a:gd name="T111" fmla="*/ 21 h 32"/>
                <a:gd name="T112" fmla="*/ 37 w 38"/>
                <a:gd name="T113" fmla="*/ 19 h 32"/>
                <a:gd name="T114" fmla="*/ 37 w 38"/>
                <a:gd name="T115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8" h="32">
                  <a:moveTo>
                    <a:pt x="37" y="19"/>
                  </a:moveTo>
                  <a:cubicBezTo>
                    <a:pt x="37" y="19"/>
                    <a:pt x="36" y="19"/>
                    <a:pt x="36" y="19"/>
                  </a:cubicBezTo>
                  <a:cubicBezTo>
                    <a:pt x="35" y="19"/>
                    <a:pt x="35" y="19"/>
                    <a:pt x="34" y="19"/>
                  </a:cubicBezTo>
                  <a:cubicBezTo>
                    <a:pt x="34" y="19"/>
                    <a:pt x="34" y="18"/>
                    <a:pt x="34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2" y="18"/>
                    <a:pt x="32" y="17"/>
                    <a:pt x="31" y="17"/>
                  </a:cubicBezTo>
                  <a:cubicBezTo>
                    <a:pt x="30" y="17"/>
                    <a:pt x="30" y="17"/>
                    <a:pt x="29" y="17"/>
                  </a:cubicBezTo>
                  <a:cubicBezTo>
                    <a:pt x="28" y="17"/>
                    <a:pt x="28" y="17"/>
                    <a:pt x="28" y="16"/>
                  </a:cubicBezTo>
                  <a:cubicBezTo>
                    <a:pt x="27" y="16"/>
                    <a:pt x="27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5"/>
                    <a:pt x="25" y="15"/>
                    <a:pt x="25" y="15"/>
                  </a:cubicBezTo>
                  <a:cubicBezTo>
                    <a:pt x="25" y="14"/>
                    <a:pt x="26" y="13"/>
                    <a:pt x="25" y="13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4" y="12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10"/>
                    <a:pt x="24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1"/>
                    <a:pt x="22" y="11"/>
                  </a:cubicBezTo>
                  <a:cubicBezTo>
                    <a:pt x="22" y="11"/>
                    <a:pt x="22" y="10"/>
                    <a:pt x="22" y="10"/>
                  </a:cubicBezTo>
                  <a:cubicBezTo>
                    <a:pt x="21" y="9"/>
                    <a:pt x="22" y="9"/>
                    <a:pt x="22" y="8"/>
                  </a:cubicBezTo>
                  <a:cubicBezTo>
                    <a:pt x="22" y="8"/>
                    <a:pt x="22" y="8"/>
                    <a:pt x="22" y="7"/>
                  </a:cubicBezTo>
                  <a:cubicBezTo>
                    <a:pt x="23" y="7"/>
                    <a:pt x="23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2" y="6"/>
                    <a:pt x="22" y="6"/>
                    <a:pt x="22" y="5"/>
                  </a:cubicBezTo>
                  <a:cubicBezTo>
                    <a:pt x="22" y="5"/>
                    <a:pt x="22" y="5"/>
                    <a:pt x="21" y="4"/>
                  </a:cubicBezTo>
                  <a:cubicBezTo>
                    <a:pt x="21" y="4"/>
                    <a:pt x="21" y="4"/>
                    <a:pt x="21" y="3"/>
                  </a:cubicBezTo>
                  <a:cubicBezTo>
                    <a:pt x="20" y="3"/>
                    <a:pt x="20" y="3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1"/>
                    <a:pt x="18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  <a:cubicBezTo>
                    <a:pt x="16" y="0"/>
                    <a:pt x="15" y="1"/>
                    <a:pt x="15" y="1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4" y="1"/>
                    <a:pt x="14" y="2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1" y="0"/>
                    <a:pt x="11" y="1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1" y="2"/>
                    <a:pt x="11" y="3"/>
                    <a:pt x="11" y="3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5"/>
                    <a:pt x="7" y="5"/>
                  </a:cubicBezTo>
                  <a:cubicBezTo>
                    <a:pt x="7" y="5"/>
                    <a:pt x="7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5" y="6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8"/>
                    <a:pt x="5" y="7"/>
                    <a:pt x="5" y="8"/>
                  </a:cubicBezTo>
                  <a:cubicBezTo>
                    <a:pt x="4" y="8"/>
                    <a:pt x="5" y="8"/>
                    <a:pt x="5" y="9"/>
                  </a:cubicBezTo>
                  <a:cubicBezTo>
                    <a:pt x="5" y="9"/>
                    <a:pt x="5" y="9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3" y="12"/>
                    <a:pt x="3" y="12"/>
                  </a:cubicBezTo>
                  <a:cubicBezTo>
                    <a:pt x="2" y="12"/>
                    <a:pt x="2" y="13"/>
                    <a:pt x="2" y="13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2" y="15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3" y="17"/>
                    <a:pt x="2" y="17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8"/>
                    <a:pt x="1" y="17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19"/>
                    <a:pt x="1" y="20"/>
                  </a:cubicBezTo>
                  <a:cubicBezTo>
                    <a:pt x="1" y="20"/>
                    <a:pt x="2" y="20"/>
                    <a:pt x="2" y="20"/>
                  </a:cubicBezTo>
                  <a:cubicBezTo>
                    <a:pt x="2" y="21"/>
                    <a:pt x="3" y="21"/>
                    <a:pt x="3" y="21"/>
                  </a:cubicBezTo>
                  <a:cubicBezTo>
                    <a:pt x="3" y="22"/>
                    <a:pt x="3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5" y="23"/>
                    <a:pt x="4" y="23"/>
                    <a:pt x="5" y="24"/>
                  </a:cubicBezTo>
                  <a:cubicBezTo>
                    <a:pt x="5" y="24"/>
                    <a:pt x="5" y="25"/>
                    <a:pt x="5" y="25"/>
                  </a:cubicBezTo>
                  <a:cubicBezTo>
                    <a:pt x="5" y="25"/>
                    <a:pt x="5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7" y="26"/>
                    <a:pt x="7" y="26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9" y="29"/>
                    <a:pt x="9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1" y="29"/>
                    <a:pt x="11" y="29"/>
                    <a:pt x="11" y="30"/>
                  </a:cubicBezTo>
                  <a:cubicBezTo>
                    <a:pt x="12" y="30"/>
                    <a:pt x="12" y="30"/>
                    <a:pt x="12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4" y="31"/>
                    <a:pt x="14" y="31"/>
                  </a:cubicBezTo>
                  <a:cubicBezTo>
                    <a:pt x="14" y="31"/>
                    <a:pt x="15" y="31"/>
                    <a:pt x="15" y="31"/>
                  </a:cubicBezTo>
                  <a:cubicBezTo>
                    <a:pt x="15" y="31"/>
                    <a:pt x="15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7" y="32"/>
                    <a:pt x="17" y="31"/>
                    <a:pt x="17" y="31"/>
                  </a:cubicBezTo>
                  <a:cubicBezTo>
                    <a:pt x="17" y="30"/>
                    <a:pt x="17" y="30"/>
                    <a:pt x="18" y="30"/>
                  </a:cubicBezTo>
                  <a:cubicBezTo>
                    <a:pt x="18" y="30"/>
                    <a:pt x="18" y="30"/>
                    <a:pt x="19" y="30"/>
                  </a:cubicBezTo>
                  <a:cubicBezTo>
                    <a:pt x="19" y="30"/>
                    <a:pt x="19" y="29"/>
                    <a:pt x="19" y="29"/>
                  </a:cubicBezTo>
                  <a:cubicBezTo>
                    <a:pt x="19" y="29"/>
                    <a:pt x="19" y="30"/>
                    <a:pt x="20" y="30"/>
                  </a:cubicBezTo>
                  <a:cubicBezTo>
                    <a:pt x="20" y="30"/>
                    <a:pt x="20" y="30"/>
                    <a:pt x="21" y="30"/>
                  </a:cubicBezTo>
                  <a:cubicBezTo>
                    <a:pt x="21" y="30"/>
                    <a:pt x="21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3" y="30"/>
                    <a:pt x="23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6" y="29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7" y="27"/>
                    <a:pt x="27" y="28"/>
                    <a:pt x="27" y="27"/>
                  </a:cubicBezTo>
                  <a:cubicBezTo>
                    <a:pt x="28" y="27"/>
                    <a:pt x="28" y="28"/>
                    <a:pt x="29" y="28"/>
                  </a:cubicBezTo>
                  <a:cubicBezTo>
                    <a:pt x="29" y="28"/>
                    <a:pt x="29" y="28"/>
                    <a:pt x="30" y="28"/>
                  </a:cubicBezTo>
                  <a:cubicBezTo>
                    <a:pt x="30" y="28"/>
                    <a:pt x="30" y="28"/>
                    <a:pt x="30" y="2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6"/>
                    <a:pt x="31" y="26"/>
                    <a:pt x="32" y="25"/>
                  </a:cubicBezTo>
                  <a:cubicBezTo>
                    <a:pt x="32" y="25"/>
                    <a:pt x="33" y="25"/>
                    <a:pt x="33" y="24"/>
                  </a:cubicBezTo>
                  <a:cubicBezTo>
                    <a:pt x="33" y="24"/>
                    <a:pt x="34" y="24"/>
                    <a:pt x="34" y="23"/>
                  </a:cubicBezTo>
                  <a:cubicBezTo>
                    <a:pt x="34" y="23"/>
                    <a:pt x="34" y="23"/>
                    <a:pt x="35" y="22"/>
                  </a:cubicBezTo>
                  <a:cubicBezTo>
                    <a:pt x="35" y="22"/>
                    <a:pt x="35" y="22"/>
                    <a:pt x="36" y="21"/>
                  </a:cubicBezTo>
                  <a:cubicBezTo>
                    <a:pt x="36" y="21"/>
                    <a:pt x="36" y="21"/>
                    <a:pt x="37" y="20"/>
                  </a:cubicBezTo>
                  <a:cubicBezTo>
                    <a:pt x="37" y="20"/>
                    <a:pt x="37" y="20"/>
                    <a:pt x="37" y="19"/>
                  </a:cubicBezTo>
                  <a:cubicBezTo>
                    <a:pt x="37" y="19"/>
                    <a:pt x="38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29" name="Freeform 116">
              <a:extLst>
                <a:ext uri="{FF2B5EF4-FFF2-40B4-BE49-F238E27FC236}">
                  <a16:creationId xmlns:a16="http://schemas.microsoft.com/office/drawing/2014/main" id="{51082C3E-6BEB-B25E-E52B-AE351DAE8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633" y="2750714"/>
              <a:ext cx="31560" cy="9746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0 h 1"/>
                <a:gd name="T4" fmla="*/ 1 w 3"/>
                <a:gd name="T5" fmla="*/ 1 h 1"/>
                <a:gd name="T6" fmla="*/ 2 w 3"/>
                <a:gd name="T7" fmla="*/ 1 h 1"/>
                <a:gd name="T8" fmla="*/ 3 w 3"/>
                <a:gd name="T9" fmla="*/ 1 h 1"/>
                <a:gd name="T10" fmla="*/ 3 w 3"/>
                <a:gd name="T11" fmla="*/ 0 h 1"/>
                <a:gd name="T12" fmla="*/ 1 w 3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30" name="Freeform 117">
              <a:extLst>
                <a:ext uri="{FF2B5EF4-FFF2-40B4-BE49-F238E27FC236}">
                  <a16:creationId xmlns:a16="http://schemas.microsoft.com/office/drawing/2014/main" id="{2E304A67-F2D1-7E0C-0391-6D94CB29B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6797" y="1973834"/>
              <a:ext cx="9468" cy="9746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31" name="Freeform 118">
              <a:extLst>
                <a:ext uri="{FF2B5EF4-FFF2-40B4-BE49-F238E27FC236}">
                  <a16:creationId xmlns:a16="http://schemas.microsoft.com/office/drawing/2014/main" id="{62DCBE78-E264-800A-7EFD-8AA257FA8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6265" y="1964087"/>
              <a:ext cx="33138" cy="9746"/>
            </a:xfrm>
            <a:custGeom>
              <a:avLst/>
              <a:gdLst>
                <a:gd name="T0" fmla="*/ 2 w 3"/>
                <a:gd name="T1" fmla="*/ 1 h 1"/>
                <a:gd name="T2" fmla="*/ 1 w 3"/>
                <a:gd name="T3" fmla="*/ 1 h 1"/>
                <a:gd name="T4" fmla="*/ 0 w 3"/>
                <a:gd name="T5" fmla="*/ 1 h 1"/>
                <a:gd name="T6" fmla="*/ 1 w 3"/>
                <a:gd name="T7" fmla="*/ 1 h 1"/>
                <a:gd name="T8" fmla="*/ 2 w 3"/>
                <a:gd name="T9" fmla="*/ 1 h 1"/>
                <a:gd name="T10" fmla="*/ 3 w 3"/>
                <a:gd name="T11" fmla="*/ 1 h 1"/>
                <a:gd name="T12" fmla="*/ 2 w 3"/>
                <a:gd name="T13" fmla="*/ 0 h 1"/>
                <a:gd name="T14" fmla="*/ 2 w 3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32" name="Freeform 119">
              <a:extLst>
                <a:ext uri="{FF2B5EF4-FFF2-40B4-BE49-F238E27FC236}">
                  <a16:creationId xmlns:a16="http://schemas.microsoft.com/office/drawing/2014/main" id="{325E1103-FAFA-D0F4-6868-EB49DCBB7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9403" y="1954342"/>
              <a:ext cx="20514" cy="19492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2 w 2"/>
                <a:gd name="T5" fmla="*/ 1 h 2"/>
                <a:gd name="T6" fmla="*/ 2 w 2"/>
                <a:gd name="T7" fmla="*/ 0 h 2"/>
                <a:gd name="T8" fmla="*/ 1 w 2"/>
                <a:gd name="T9" fmla="*/ 0 h 2"/>
                <a:gd name="T10" fmla="*/ 1 w 2"/>
                <a:gd name="T11" fmla="*/ 1 h 2"/>
                <a:gd name="T12" fmla="*/ 0 w 2"/>
                <a:gd name="T13" fmla="*/ 1 h 2"/>
                <a:gd name="T14" fmla="*/ 1 w 2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33" name="Freeform 120">
              <a:extLst>
                <a:ext uri="{FF2B5EF4-FFF2-40B4-BE49-F238E27FC236}">
                  <a16:creationId xmlns:a16="http://schemas.microsoft.com/office/drawing/2014/main" id="{8E2BEE44-BCB1-D048-41EB-D71628532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7311" y="1954342"/>
              <a:ext cx="42606" cy="9746"/>
            </a:xfrm>
            <a:custGeom>
              <a:avLst/>
              <a:gdLst>
                <a:gd name="T0" fmla="*/ 2 w 4"/>
                <a:gd name="T1" fmla="*/ 0 h 1"/>
                <a:gd name="T2" fmla="*/ 3 w 4"/>
                <a:gd name="T3" fmla="*/ 0 h 1"/>
                <a:gd name="T4" fmla="*/ 3 w 4"/>
                <a:gd name="T5" fmla="*/ 0 h 1"/>
                <a:gd name="T6" fmla="*/ 2 w 4"/>
                <a:gd name="T7" fmla="*/ 0 h 1"/>
                <a:gd name="T8" fmla="*/ 1 w 4"/>
                <a:gd name="T9" fmla="*/ 0 h 1"/>
                <a:gd name="T10" fmla="*/ 1 w 4"/>
                <a:gd name="T11" fmla="*/ 1 h 1"/>
                <a:gd name="T12" fmla="*/ 1 w 4"/>
                <a:gd name="T13" fmla="*/ 1 h 1"/>
                <a:gd name="T14" fmla="*/ 2 w 4"/>
                <a:gd name="T15" fmla="*/ 1 h 1"/>
                <a:gd name="T16" fmla="*/ 2 w 4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">
                  <a:moveTo>
                    <a:pt x="2" y="0"/>
                  </a:moveTo>
                  <a:cubicBezTo>
                    <a:pt x="3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34" name="Freeform 121">
              <a:extLst>
                <a:ext uri="{FF2B5EF4-FFF2-40B4-BE49-F238E27FC236}">
                  <a16:creationId xmlns:a16="http://schemas.microsoft.com/office/drawing/2014/main" id="{E08EB843-3D2E-C0D9-A1E9-ED8611C2E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7219" y="1907005"/>
              <a:ext cx="22092" cy="19492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0 w 2"/>
                <a:gd name="T5" fmla="*/ 1 h 2"/>
                <a:gd name="T6" fmla="*/ 1 w 2"/>
                <a:gd name="T7" fmla="*/ 1 h 2"/>
                <a:gd name="T8" fmla="*/ 1 w 2"/>
                <a:gd name="T9" fmla="*/ 2 h 2"/>
                <a:gd name="T10" fmla="*/ 2 w 2"/>
                <a:gd name="T11" fmla="*/ 1 h 2"/>
                <a:gd name="T12" fmla="*/ 2 w 2"/>
                <a:gd name="T13" fmla="*/ 1 h 2"/>
                <a:gd name="T14" fmla="*/ 2 w 2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35" name="Freeform 122">
              <a:extLst>
                <a:ext uri="{FF2B5EF4-FFF2-40B4-BE49-F238E27FC236}">
                  <a16:creationId xmlns:a16="http://schemas.microsoft.com/office/drawing/2014/main" id="{C7ADAE09-8CB6-82D8-200A-37C7104B9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541" y="1907005"/>
              <a:ext cx="20514" cy="9746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2 w 2"/>
                <a:gd name="T5" fmla="*/ 0 h 1"/>
                <a:gd name="T6" fmla="*/ 1 w 2"/>
                <a:gd name="T7" fmla="*/ 0 h 1"/>
                <a:gd name="T8" fmla="*/ 1 w 2"/>
                <a:gd name="T9" fmla="*/ 0 h 1"/>
                <a:gd name="T10" fmla="*/ 0 w 2"/>
                <a:gd name="T11" fmla="*/ 1 h 1"/>
                <a:gd name="T12" fmla="*/ 0 w 2"/>
                <a:gd name="T13" fmla="*/ 1 h 1"/>
                <a:gd name="T14" fmla="*/ 1 w 2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36" name="Freeform 123">
              <a:extLst>
                <a:ext uri="{FF2B5EF4-FFF2-40B4-BE49-F238E27FC236}">
                  <a16:creationId xmlns:a16="http://schemas.microsoft.com/office/drawing/2014/main" id="{28DE6FFA-999F-DC15-B9E7-D757EF250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5843" y="1907005"/>
              <a:ext cx="514421" cy="313259"/>
            </a:xfrm>
            <a:custGeom>
              <a:avLst/>
              <a:gdLst>
                <a:gd name="T0" fmla="*/ 1 w 48"/>
                <a:gd name="T1" fmla="*/ 27 h 33"/>
                <a:gd name="T2" fmla="*/ 1 w 48"/>
                <a:gd name="T3" fmla="*/ 29 h 33"/>
                <a:gd name="T4" fmla="*/ 2 w 48"/>
                <a:gd name="T5" fmla="*/ 32 h 33"/>
                <a:gd name="T6" fmla="*/ 6 w 48"/>
                <a:gd name="T7" fmla="*/ 33 h 33"/>
                <a:gd name="T8" fmla="*/ 10 w 48"/>
                <a:gd name="T9" fmla="*/ 31 h 33"/>
                <a:gd name="T10" fmla="*/ 11 w 48"/>
                <a:gd name="T11" fmla="*/ 30 h 33"/>
                <a:gd name="T12" fmla="*/ 13 w 48"/>
                <a:gd name="T13" fmla="*/ 30 h 33"/>
                <a:gd name="T14" fmla="*/ 15 w 48"/>
                <a:gd name="T15" fmla="*/ 29 h 33"/>
                <a:gd name="T16" fmla="*/ 16 w 48"/>
                <a:gd name="T17" fmla="*/ 27 h 33"/>
                <a:gd name="T18" fmla="*/ 16 w 48"/>
                <a:gd name="T19" fmla="*/ 25 h 33"/>
                <a:gd name="T20" fmla="*/ 15 w 48"/>
                <a:gd name="T21" fmla="*/ 22 h 33"/>
                <a:gd name="T22" fmla="*/ 15 w 48"/>
                <a:gd name="T23" fmla="*/ 18 h 33"/>
                <a:gd name="T24" fmla="*/ 17 w 48"/>
                <a:gd name="T25" fmla="*/ 18 h 33"/>
                <a:gd name="T26" fmla="*/ 17 w 48"/>
                <a:gd name="T27" fmla="*/ 17 h 33"/>
                <a:gd name="T28" fmla="*/ 18 w 48"/>
                <a:gd name="T29" fmla="*/ 14 h 33"/>
                <a:gd name="T30" fmla="*/ 19 w 48"/>
                <a:gd name="T31" fmla="*/ 12 h 33"/>
                <a:gd name="T32" fmla="*/ 21 w 48"/>
                <a:gd name="T33" fmla="*/ 10 h 33"/>
                <a:gd name="T34" fmla="*/ 22 w 48"/>
                <a:gd name="T35" fmla="*/ 8 h 33"/>
                <a:gd name="T36" fmla="*/ 24 w 48"/>
                <a:gd name="T37" fmla="*/ 6 h 33"/>
                <a:gd name="T38" fmla="*/ 27 w 48"/>
                <a:gd name="T39" fmla="*/ 7 h 33"/>
                <a:gd name="T40" fmla="*/ 28 w 48"/>
                <a:gd name="T41" fmla="*/ 5 h 33"/>
                <a:gd name="T42" fmla="*/ 30 w 48"/>
                <a:gd name="T43" fmla="*/ 5 h 33"/>
                <a:gd name="T44" fmla="*/ 34 w 48"/>
                <a:gd name="T45" fmla="*/ 6 h 33"/>
                <a:gd name="T46" fmla="*/ 37 w 48"/>
                <a:gd name="T47" fmla="*/ 6 h 33"/>
                <a:gd name="T48" fmla="*/ 38 w 48"/>
                <a:gd name="T49" fmla="*/ 4 h 33"/>
                <a:gd name="T50" fmla="*/ 41 w 48"/>
                <a:gd name="T51" fmla="*/ 3 h 33"/>
                <a:gd name="T52" fmla="*/ 44 w 48"/>
                <a:gd name="T53" fmla="*/ 4 h 33"/>
                <a:gd name="T54" fmla="*/ 44 w 48"/>
                <a:gd name="T55" fmla="*/ 6 h 33"/>
                <a:gd name="T56" fmla="*/ 46 w 48"/>
                <a:gd name="T57" fmla="*/ 4 h 33"/>
                <a:gd name="T58" fmla="*/ 48 w 48"/>
                <a:gd name="T59" fmla="*/ 4 h 33"/>
                <a:gd name="T60" fmla="*/ 45 w 48"/>
                <a:gd name="T61" fmla="*/ 3 h 33"/>
                <a:gd name="T62" fmla="*/ 46 w 48"/>
                <a:gd name="T63" fmla="*/ 2 h 33"/>
                <a:gd name="T64" fmla="*/ 45 w 48"/>
                <a:gd name="T65" fmla="*/ 1 h 33"/>
                <a:gd name="T66" fmla="*/ 42 w 48"/>
                <a:gd name="T67" fmla="*/ 1 h 33"/>
                <a:gd name="T68" fmla="*/ 40 w 48"/>
                <a:gd name="T69" fmla="*/ 0 h 33"/>
                <a:gd name="T70" fmla="*/ 39 w 48"/>
                <a:gd name="T71" fmla="*/ 1 h 33"/>
                <a:gd name="T72" fmla="*/ 37 w 48"/>
                <a:gd name="T73" fmla="*/ 2 h 33"/>
                <a:gd name="T74" fmla="*/ 37 w 48"/>
                <a:gd name="T75" fmla="*/ 1 h 33"/>
                <a:gd name="T76" fmla="*/ 34 w 48"/>
                <a:gd name="T77" fmla="*/ 1 h 33"/>
                <a:gd name="T78" fmla="*/ 33 w 48"/>
                <a:gd name="T79" fmla="*/ 2 h 33"/>
                <a:gd name="T80" fmla="*/ 30 w 48"/>
                <a:gd name="T81" fmla="*/ 2 h 33"/>
                <a:gd name="T82" fmla="*/ 28 w 48"/>
                <a:gd name="T83" fmla="*/ 3 h 33"/>
                <a:gd name="T84" fmla="*/ 26 w 48"/>
                <a:gd name="T85" fmla="*/ 3 h 33"/>
                <a:gd name="T86" fmla="*/ 24 w 48"/>
                <a:gd name="T87" fmla="*/ 4 h 33"/>
                <a:gd name="T88" fmla="*/ 21 w 48"/>
                <a:gd name="T89" fmla="*/ 5 h 33"/>
                <a:gd name="T90" fmla="*/ 20 w 48"/>
                <a:gd name="T91" fmla="*/ 7 h 33"/>
                <a:gd name="T92" fmla="*/ 18 w 48"/>
                <a:gd name="T93" fmla="*/ 8 h 33"/>
                <a:gd name="T94" fmla="*/ 16 w 48"/>
                <a:gd name="T95" fmla="*/ 10 h 33"/>
                <a:gd name="T96" fmla="*/ 15 w 48"/>
                <a:gd name="T97" fmla="*/ 12 h 33"/>
                <a:gd name="T98" fmla="*/ 13 w 48"/>
                <a:gd name="T99" fmla="*/ 15 h 33"/>
                <a:gd name="T100" fmla="*/ 11 w 48"/>
                <a:gd name="T101" fmla="*/ 16 h 33"/>
                <a:gd name="T102" fmla="*/ 10 w 48"/>
                <a:gd name="T103" fmla="*/ 17 h 33"/>
                <a:gd name="T104" fmla="*/ 9 w 48"/>
                <a:gd name="T105" fmla="*/ 18 h 33"/>
                <a:gd name="T106" fmla="*/ 7 w 48"/>
                <a:gd name="T107" fmla="*/ 20 h 33"/>
                <a:gd name="T108" fmla="*/ 4 w 48"/>
                <a:gd name="T109" fmla="*/ 20 h 33"/>
                <a:gd name="T110" fmla="*/ 2 w 48"/>
                <a:gd name="T111" fmla="*/ 22 h 33"/>
                <a:gd name="T112" fmla="*/ 0 w 48"/>
                <a:gd name="T113" fmla="*/ 23 h 33"/>
                <a:gd name="T114" fmla="*/ 0 w 48"/>
                <a:gd name="T115" fmla="*/ 2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" h="33">
                  <a:moveTo>
                    <a:pt x="0" y="26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1" y="27"/>
                    <a:pt x="2" y="27"/>
                    <a:pt x="1" y="27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0" y="29"/>
                  </a:cubicBezTo>
                  <a:cubicBezTo>
                    <a:pt x="0" y="29"/>
                    <a:pt x="1" y="29"/>
                    <a:pt x="1" y="29"/>
                  </a:cubicBezTo>
                  <a:cubicBezTo>
                    <a:pt x="2" y="30"/>
                    <a:pt x="1" y="30"/>
                    <a:pt x="1" y="31"/>
                  </a:cubicBezTo>
                  <a:cubicBezTo>
                    <a:pt x="1" y="31"/>
                    <a:pt x="1" y="32"/>
                    <a:pt x="1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3" y="32"/>
                    <a:pt x="3" y="32"/>
                    <a:pt x="3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5" y="33"/>
                    <a:pt x="5" y="33"/>
                    <a:pt x="6" y="33"/>
                  </a:cubicBezTo>
                  <a:cubicBezTo>
                    <a:pt x="7" y="33"/>
                    <a:pt x="7" y="32"/>
                    <a:pt x="8" y="32"/>
                  </a:cubicBezTo>
                  <a:cubicBezTo>
                    <a:pt x="8" y="32"/>
                    <a:pt x="9" y="32"/>
                    <a:pt x="9" y="32"/>
                  </a:cubicBezTo>
                  <a:cubicBezTo>
                    <a:pt x="9" y="31"/>
                    <a:pt x="9" y="31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0"/>
                    <a:pt x="11" y="31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2" y="29"/>
                    <a:pt x="11" y="29"/>
                    <a:pt x="12" y="29"/>
                  </a:cubicBezTo>
                  <a:cubicBezTo>
                    <a:pt x="12" y="29"/>
                    <a:pt x="12" y="29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5" y="30"/>
                    <a:pt x="15" y="30"/>
                    <a:pt x="15" y="29"/>
                  </a:cubicBezTo>
                  <a:cubicBezTo>
                    <a:pt x="15" y="29"/>
                    <a:pt x="14" y="29"/>
                    <a:pt x="14" y="29"/>
                  </a:cubicBezTo>
                  <a:cubicBezTo>
                    <a:pt x="14" y="28"/>
                    <a:pt x="15" y="28"/>
                    <a:pt x="15" y="28"/>
                  </a:cubicBezTo>
                  <a:cubicBezTo>
                    <a:pt x="15" y="28"/>
                    <a:pt x="15" y="28"/>
                    <a:pt x="16" y="27"/>
                  </a:cubicBezTo>
                  <a:cubicBezTo>
                    <a:pt x="16" y="27"/>
                    <a:pt x="16" y="27"/>
                    <a:pt x="16" y="26"/>
                  </a:cubicBezTo>
                  <a:cubicBezTo>
                    <a:pt x="16" y="26"/>
                    <a:pt x="15" y="26"/>
                    <a:pt x="15" y="25"/>
                  </a:cubicBezTo>
                  <a:cubicBezTo>
                    <a:pt x="15" y="25"/>
                    <a:pt x="16" y="25"/>
                    <a:pt x="16" y="25"/>
                  </a:cubicBezTo>
                  <a:cubicBezTo>
                    <a:pt x="16" y="25"/>
                    <a:pt x="16" y="24"/>
                    <a:pt x="16" y="24"/>
                  </a:cubicBezTo>
                  <a:cubicBezTo>
                    <a:pt x="16" y="24"/>
                    <a:pt x="15" y="24"/>
                    <a:pt x="15" y="23"/>
                  </a:cubicBezTo>
                  <a:cubicBezTo>
                    <a:pt x="15" y="23"/>
                    <a:pt x="15" y="23"/>
                    <a:pt x="15" y="22"/>
                  </a:cubicBezTo>
                  <a:cubicBezTo>
                    <a:pt x="15" y="22"/>
                    <a:pt x="15" y="22"/>
                    <a:pt x="14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4" y="19"/>
                    <a:pt x="14" y="19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6" y="18"/>
                    <a:pt x="16" y="17"/>
                    <a:pt x="16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8" y="18"/>
                    <a:pt x="18" y="18"/>
                  </a:cubicBezTo>
                  <a:cubicBezTo>
                    <a:pt x="18" y="18"/>
                    <a:pt x="18" y="17"/>
                    <a:pt x="18" y="17"/>
                  </a:cubicBezTo>
                  <a:cubicBezTo>
                    <a:pt x="18" y="17"/>
                    <a:pt x="18" y="17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8" y="16"/>
                    <a:pt x="18" y="15"/>
                  </a:cubicBezTo>
                  <a:cubicBezTo>
                    <a:pt x="18" y="15"/>
                    <a:pt x="18" y="15"/>
                    <a:pt x="18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8" y="13"/>
                    <a:pt x="18" y="13"/>
                    <a:pt x="18" y="12"/>
                  </a:cubicBezTo>
                  <a:cubicBezTo>
                    <a:pt x="18" y="12"/>
                    <a:pt x="19" y="12"/>
                    <a:pt x="19" y="12"/>
                  </a:cubicBezTo>
                  <a:cubicBezTo>
                    <a:pt x="19" y="12"/>
                    <a:pt x="19" y="12"/>
                    <a:pt x="20" y="12"/>
                  </a:cubicBezTo>
                  <a:cubicBezTo>
                    <a:pt x="20" y="11"/>
                    <a:pt x="20" y="11"/>
                    <a:pt x="21" y="11"/>
                  </a:cubicBezTo>
                  <a:cubicBezTo>
                    <a:pt x="21" y="11"/>
                    <a:pt x="21" y="11"/>
                    <a:pt x="21" y="10"/>
                  </a:cubicBezTo>
                  <a:cubicBezTo>
                    <a:pt x="21" y="10"/>
                    <a:pt x="21" y="9"/>
                    <a:pt x="21" y="9"/>
                  </a:cubicBezTo>
                  <a:cubicBezTo>
                    <a:pt x="21" y="9"/>
                    <a:pt x="21" y="9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3" y="8"/>
                    <a:pt x="23" y="8"/>
                  </a:cubicBezTo>
                  <a:cubicBezTo>
                    <a:pt x="23" y="8"/>
                    <a:pt x="24" y="7"/>
                    <a:pt x="24" y="7"/>
                  </a:cubicBezTo>
                  <a:cubicBezTo>
                    <a:pt x="24" y="7"/>
                    <a:pt x="24" y="7"/>
                    <a:pt x="24" y="6"/>
                  </a:cubicBezTo>
                  <a:cubicBezTo>
                    <a:pt x="25" y="6"/>
                    <a:pt x="25" y="7"/>
                    <a:pt x="25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7" y="7"/>
                    <a:pt x="27" y="7"/>
                  </a:cubicBezTo>
                  <a:cubicBezTo>
                    <a:pt x="27" y="7"/>
                    <a:pt x="28" y="7"/>
                    <a:pt x="28" y="7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5"/>
                    <a:pt x="28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9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1" y="5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6"/>
                    <a:pt x="34" y="6"/>
                  </a:cubicBezTo>
                  <a:cubicBezTo>
                    <a:pt x="34" y="6"/>
                    <a:pt x="34" y="6"/>
                    <a:pt x="35" y="6"/>
                  </a:cubicBezTo>
                  <a:cubicBezTo>
                    <a:pt x="35" y="6"/>
                    <a:pt x="35" y="6"/>
                    <a:pt x="36" y="6"/>
                  </a:cubicBezTo>
                  <a:cubicBezTo>
                    <a:pt x="36" y="6"/>
                    <a:pt x="36" y="7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8" y="6"/>
                    <a:pt x="38" y="5"/>
                    <a:pt x="38" y="5"/>
                  </a:cubicBezTo>
                  <a:cubicBezTo>
                    <a:pt x="38" y="5"/>
                    <a:pt x="37" y="4"/>
                    <a:pt x="38" y="4"/>
                  </a:cubicBezTo>
                  <a:cubicBezTo>
                    <a:pt x="38" y="3"/>
                    <a:pt x="39" y="3"/>
                    <a:pt x="39" y="3"/>
                  </a:cubicBezTo>
                  <a:cubicBezTo>
                    <a:pt x="39" y="3"/>
                    <a:pt x="39" y="3"/>
                    <a:pt x="40" y="3"/>
                  </a:cubicBezTo>
                  <a:cubicBezTo>
                    <a:pt x="40" y="3"/>
                    <a:pt x="40" y="3"/>
                    <a:pt x="41" y="3"/>
                  </a:cubicBezTo>
                  <a:cubicBezTo>
                    <a:pt x="41" y="3"/>
                    <a:pt x="41" y="3"/>
                    <a:pt x="42" y="3"/>
                  </a:cubicBezTo>
                  <a:cubicBezTo>
                    <a:pt x="42" y="3"/>
                    <a:pt x="42" y="4"/>
                    <a:pt x="42" y="4"/>
                  </a:cubicBezTo>
                  <a:cubicBezTo>
                    <a:pt x="43" y="4"/>
                    <a:pt x="43" y="3"/>
                    <a:pt x="44" y="4"/>
                  </a:cubicBezTo>
                  <a:cubicBezTo>
                    <a:pt x="44" y="4"/>
                    <a:pt x="43" y="4"/>
                    <a:pt x="43" y="5"/>
                  </a:cubicBezTo>
                  <a:cubicBezTo>
                    <a:pt x="43" y="5"/>
                    <a:pt x="43" y="5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4" y="6"/>
                    <a:pt x="44" y="5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5" y="4"/>
                    <a:pt x="45" y="4"/>
                    <a:pt x="46" y="4"/>
                  </a:cubicBezTo>
                  <a:cubicBezTo>
                    <a:pt x="46" y="4"/>
                    <a:pt x="47" y="4"/>
                    <a:pt x="47" y="4"/>
                  </a:cubicBezTo>
                  <a:cubicBezTo>
                    <a:pt x="47" y="4"/>
                    <a:pt x="47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6" y="3"/>
                    <a:pt x="46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4" y="3"/>
                    <a:pt x="44" y="3"/>
                    <a:pt x="44" y="2"/>
                  </a:cubicBezTo>
                  <a:cubicBezTo>
                    <a:pt x="44" y="2"/>
                    <a:pt x="45" y="2"/>
                    <a:pt x="45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2"/>
                    <a:pt x="47" y="2"/>
                    <a:pt x="47" y="2"/>
                  </a:cubicBezTo>
                  <a:cubicBezTo>
                    <a:pt x="47" y="1"/>
                    <a:pt x="46" y="2"/>
                    <a:pt x="46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4" y="1"/>
                    <a:pt x="44" y="1"/>
                    <a:pt x="43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1"/>
                    <a:pt x="42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0"/>
                    <a:pt x="40" y="0"/>
                    <a:pt x="40" y="0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39" y="1"/>
                    <a:pt x="39" y="2"/>
                    <a:pt x="39" y="2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9" y="0"/>
                    <a:pt x="39" y="0"/>
                    <a:pt x="38" y="0"/>
                  </a:cubicBezTo>
                  <a:cubicBezTo>
                    <a:pt x="38" y="0"/>
                    <a:pt x="38" y="1"/>
                    <a:pt x="38" y="1"/>
                  </a:cubicBezTo>
                  <a:cubicBezTo>
                    <a:pt x="37" y="1"/>
                    <a:pt x="38" y="2"/>
                    <a:pt x="37" y="2"/>
                  </a:cubicBezTo>
                  <a:cubicBezTo>
                    <a:pt x="37" y="2"/>
                    <a:pt x="36" y="3"/>
                    <a:pt x="36" y="2"/>
                  </a:cubicBezTo>
                  <a:cubicBezTo>
                    <a:pt x="36" y="2"/>
                    <a:pt x="36" y="2"/>
                    <a:pt x="36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5" y="0"/>
                    <a:pt x="35" y="0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0" y="2"/>
                    <a:pt x="30" y="1"/>
                    <a:pt x="30" y="2"/>
                  </a:cubicBezTo>
                  <a:cubicBezTo>
                    <a:pt x="29" y="2"/>
                    <a:pt x="30" y="2"/>
                    <a:pt x="29" y="2"/>
                  </a:cubicBezTo>
                  <a:cubicBezTo>
                    <a:pt x="29" y="3"/>
                    <a:pt x="29" y="2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7" y="3"/>
                    <a:pt x="27" y="3"/>
                  </a:cubicBezTo>
                  <a:cubicBezTo>
                    <a:pt x="27" y="3"/>
                    <a:pt x="26" y="3"/>
                    <a:pt x="26" y="3"/>
                  </a:cubicBezTo>
                  <a:cubicBezTo>
                    <a:pt x="26" y="3"/>
                    <a:pt x="25" y="3"/>
                    <a:pt x="25" y="3"/>
                  </a:cubicBezTo>
                  <a:cubicBezTo>
                    <a:pt x="25" y="3"/>
                    <a:pt x="25" y="4"/>
                    <a:pt x="25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3" y="4"/>
                    <a:pt x="23" y="4"/>
                  </a:cubicBezTo>
                  <a:cubicBezTo>
                    <a:pt x="23" y="4"/>
                    <a:pt x="22" y="4"/>
                    <a:pt x="22" y="5"/>
                  </a:cubicBezTo>
                  <a:cubicBezTo>
                    <a:pt x="22" y="5"/>
                    <a:pt x="22" y="5"/>
                    <a:pt x="21" y="5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8"/>
                    <a:pt x="20" y="7"/>
                    <a:pt x="20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7" y="10"/>
                    <a:pt x="17" y="10"/>
                    <a:pt x="16" y="10"/>
                  </a:cubicBezTo>
                  <a:cubicBezTo>
                    <a:pt x="16" y="10"/>
                    <a:pt x="16" y="10"/>
                    <a:pt x="15" y="11"/>
                  </a:cubicBezTo>
                  <a:cubicBezTo>
                    <a:pt x="15" y="11"/>
                    <a:pt x="16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2"/>
                    <a:pt x="14" y="13"/>
                    <a:pt x="14" y="13"/>
                  </a:cubicBezTo>
                  <a:cubicBezTo>
                    <a:pt x="14" y="14"/>
                    <a:pt x="14" y="14"/>
                    <a:pt x="14" y="15"/>
                  </a:cubicBezTo>
                  <a:cubicBezTo>
                    <a:pt x="14" y="15"/>
                    <a:pt x="14" y="15"/>
                    <a:pt x="13" y="15"/>
                  </a:cubicBezTo>
                  <a:cubicBezTo>
                    <a:pt x="13" y="15"/>
                    <a:pt x="13" y="15"/>
                    <a:pt x="12" y="15"/>
                  </a:cubicBezTo>
                  <a:cubicBezTo>
                    <a:pt x="12" y="15"/>
                    <a:pt x="12" y="16"/>
                    <a:pt x="12" y="16"/>
                  </a:cubicBezTo>
                  <a:cubicBezTo>
                    <a:pt x="12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10" y="17"/>
                    <a:pt x="9" y="17"/>
                  </a:cubicBezTo>
                  <a:cubicBezTo>
                    <a:pt x="9" y="18"/>
                    <a:pt x="9" y="17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8" y="19"/>
                    <a:pt x="8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6" y="19"/>
                    <a:pt x="7" y="19"/>
                    <a:pt x="7" y="20"/>
                  </a:cubicBezTo>
                  <a:cubicBezTo>
                    <a:pt x="7" y="20"/>
                    <a:pt x="6" y="20"/>
                    <a:pt x="6" y="20"/>
                  </a:cubicBezTo>
                  <a:cubicBezTo>
                    <a:pt x="6" y="20"/>
                    <a:pt x="5" y="20"/>
                    <a:pt x="5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2"/>
                    <a:pt x="2" y="22"/>
                    <a:pt x="2" y="22"/>
                  </a:cubicBezTo>
                  <a:cubicBezTo>
                    <a:pt x="2" y="22"/>
                    <a:pt x="1" y="22"/>
                    <a:pt x="1" y="22"/>
                  </a:cubicBezTo>
                  <a:cubicBezTo>
                    <a:pt x="1" y="22"/>
                    <a:pt x="0" y="22"/>
                    <a:pt x="0" y="22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4"/>
                    <a:pt x="0" y="25"/>
                  </a:cubicBezTo>
                  <a:cubicBezTo>
                    <a:pt x="0" y="25"/>
                    <a:pt x="0" y="25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37" name="Freeform 124">
              <a:extLst>
                <a:ext uri="{FF2B5EF4-FFF2-40B4-BE49-F238E27FC236}">
                  <a16:creationId xmlns:a16="http://schemas.microsoft.com/office/drawing/2014/main" id="{586501C7-684F-C8BB-DC8D-BFC461BB6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4008" y="26755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38" name="Freeform 125">
              <a:extLst>
                <a:ext uri="{FF2B5EF4-FFF2-40B4-BE49-F238E27FC236}">
                  <a16:creationId xmlns:a16="http://schemas.microsoft.com/office/drawing/2014/main" id="{87B1C02F-2EBF-CF87-AB75-C01E24052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916" y="2637940"/>
              <a:ext cx="64698" cy="37591"/>
            </a:xfrm>
            <a:custGeom>
              <a:avLst/>
              <a:gdLst>
                <a:gd name="T0" fmla="*/ 6 w 6"/>
                <a:gd name="T1" fmla="*/ 1 h 4"/>
                <a:gd name="T2" fmla="*/ 5 w 6"/>
                <a:gd name="T3" fmla="*/ 0 h 4"/>
                <a:gd name="T4" fmla="*/ 5 w 6"/>
                <a:gd name="T5" fmla="*/ 0 h 4"/>
                <a:gd name="T6" fmla="*/ 4 w 6"/>
                <a:gd name="T7" fmla="*/ 0 h 4"/>
                <a:gd name="T8" fmla="*/ 3 w 6"/>
                <a:gd name="T9" fmla="*/ 1 h 4"/>
                <a:gd name="T10" fmla="*/ 2 w 6"/>
                <a:gd name="T11" fmla="*/ 1 h 4"/>
                <a:gd name="T12" fmla="*/ 1 w 6"/>
                <a:gd name="T13" fmla="*/ 1 h 4"/>
                <a:gd name="T14" fmla="*/ 1 w 6"/>
                <a:gd name="T15" fmla="*/ 1 h 4"/>
                <a:gd name="T16" fmla="*/ 0 w 6"/>
                <a:gd name="T17" fmla="*/ 2 h 4"/>
                <a:gd name="T18" fmla="*/ 1 w 6"/>
                <a:gd name="T19" fmla="*/ 3 h 4"/>
                <a:gd name="T20" fmla="*/ 1 w 6"/>
                <a:gd name="T21" fmla="*/ 4 h 4"/>
                <a:gd name="T22" fmla="*/ 2 w 6"/>
                <a:gd name="T23" fmla="*/ 4 h 4"/>
                <a:gd name="T24" fmla="*/ 2 w 6"/>
                <a:gd name="T25" fmla="*/ 4 h 4"/>
                <a:gd name="T26" fmla="*/ 3 w 6"/>
                <a:gd name="T27" fmla="*/ 4 h 4"/>
                <a:gd name="T28" fmla="*/ 5 w 6"/>
                <a:gd name="T29" fmla="*/ 3 h 4"/>
                <a:gd name="T30" fmla="*/ 6 w 6"/>
                <a:gd name="T31" fmla="*/ 3 h 4"/>
                <a:gd name="T32" fmla="*/ 6 w 6"/>
                <a:gd name="T33" fmla="*/ 3 h 4"/>
                <a:gd name="T34" fmla="*/ 6 w 6"/>
                <a:gd name="T35" fmla="*/ 3 h 4"/>
                <a:gd name="T36" fmla="*/ 6 w 6"/>
                <a:gd name="T37" fmla="*/ 2 h 4"/>
                <a:gd name="T38" fmla="*/ 6 w 6"/>
                <a:gd name="T3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" h="4">
                  <a:moveTo>
                    <a:pt x="6" y="1"/>
                  </a:move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4" y="4"/>
                    <a:pt x="5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1"/>
                    <a:pt x="6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39" name="Freeform 126">
              <a:extLst>
                <a:ext uri="{FF2B5EF4-FFF2-40B4-BE49-F238E27FC236}">
                  <a16:creationId xmlns:a16="http://schemas.microsoft.com/office/drawing/2014/main" id="{132E4931-ABDA-37B1-C187-CD2277642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798" y="2334428"/>
              <a:ext cx="74166" cy="65437"/>
            </a:xfrm>
            <a:custGeom>
              <a:avLst/>
              <a:gdLst>
                <a:gd name="T0" fmla="*/ 0 w 7"/>
                <a:gd name="T1" fmla="*/ 6 h 7"/>
                <a:gd name="T2" fmla="*/ 0 w 7"/>
                <a:gd name="T3" fmla="*/ 6 h 7"/>
                <a:gd name="T4" fmla="*/ 1 w 7"/>
                <a:gd name="T5" fmla="*/ 6 h 7"/>
                <a:gd name="T6" fmla="*/ 2 w 7"/>
                <a:gd name="T7" fmla="*/ 6 h 7"/>
                <a:gd name="T8" fmla="*/ 3 w 7"/>
                <a:gd name="T9" fmla="*/ 6 h 7"/>
                <a:gd name="T10" fmla="*/ 5 w 7"/>
                <a:gd name="T11" fmla="*/ 7 h 7"/>
                <a:gd name="T12" fmla="*/ 5 w 7"/>
                <a:gd name="T13" fmla="*/ 7 h 7"/>
                <a:gd name="T14" fmla="*/ 5 w 7"/>
                <a:gd name="T15" fmla="*/ 6 h 7"/>
                <a:gd name="T16" fmla="*/ 5 w 7"/>
                <a:gd name="T17" fmla="*/ 5 h 7"/>
                <a:gd name="T18" fmla="*/ 6 w 7"/>
                <a:gd name="T19" fmla="*/ 4 h 7"/>
                <a:gd name="T20" fmla="*/ 6 w 7"/>
                <a:gd name="T21" fmla="*/ 3 h 7"/>
                <a:gd name="T22" fmla="*/ 6 w 7"/>
                <a:gd name="T23" fmla="*/ 3 h 7"/>
                <a:gd name="T24" fmla="*/ 7 w 7"/>
                <a:gd name="T25" fmla="*/ 2 h 7"/>
                <a:gd name="T26" fmla="*/ 7 w 7"/>
                <a:gd name="T27" fmla="*/ 1 h 7"/>
                <a:gd name="T28" fmla="*/ 6 w 7"/>
                <a:gd name="T29" fmla="*/ 0 h 7"/>
                <a:gd name="T30" fmla="*/ 6 w 7"/>
                <a:gd name="T31" fmla="*/ 0 h 7"/>
                <a:gd name="T32" fmla="*/ 5 w 7"/>
                <a:gd name="T33" fmla="*/ 0 h 7"/>
                <a:gd name="T34" fmla="*/ 4 w 7"/>
                <a:gd name="T35" fmla="*/ 0 h 7"/>
                <a:gd name="T36" fmla="*/ 4 w 7"/>
                <a:gd name="T37" fmla="*/ 1 h 7"/>
                <a:gd name="T38" fmla="*/ 3 w 7"/>
                <a:gd name="T39" fmla="*/ 1 h 7"/>
                <a:gd name="T40" fmla="*/ 2 w 7"/>
                <a:gd name="T41" fmla="*/ 2 h 7"/>
                <a:gd name="T42" fmla="*/ 1 w 7"/>
                <a:gd name="T43" fmla="*/ 2 h 7"/>
                <a:gd name="T44" fmla="*/ 1 w 7"/>
                <a:gd name="T45" fmla="*/ 2 h 7"/>
                <a:gd name="T46" fmla="*/ 0 w 7"/>
                <a:gd name="T47" fmla="*/ 3 h 7"/>
                <a:gd name="T48" fmla="*/ 0 w 7"/>
                <a:gd name="T49" fmla="*/ 4 h 7"/>
                <a:gd name="T50" fmla="*/ 0 w 7"/>
                <a:gd name="T51" fmla="*/ 5 h 7"/>
                <a:gd name="T52" fmla="*/ 0 w 7"/>
                <a:gd name="T5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" h="7"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5" y="4"/>
                    <a:pt x="5" y="5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40" name="Freeform 127">
              <a:extLst>
                <a:ext uri="{FF2B5EF4-FFF2-40B4-BE49-F238E27FC236}">
                  <a16:creationId xmlns:a16="http://schemas.microsoft.com/office/drawing/2014/main" id="{CC95196E-8B47-2401-6231-1D05A27A6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1844" y="2637940"/>
              <a:ext cx="85211" cy="142010"/>
            </a:xfrm>
            <a:custGeom>
              <a:avLst/>
              <a:gdLst>
                <a:gd name="T0" fmla="*/ 0 w 8"/>
                <a:gd name="T1" fmla="*/ 10 h 15"/>
                <a:gd name="T2" fmla="*/ 1 w 8"/>
                <a:gd name="T3" fmla="*/ 10 h 15"/>
                <a:gd name="T4" fmla="*/ 1 w 8"/>
                <a:gd name="T5" fmla="*/ 11 h 15"/>
                <a:gd name="T6" fmla="*/ 1 w 8"/>
                <a:gd name="T7" fmla="*/ 12 h 15"/>
                <a:gd name="T8" fmla="*/ 1 w 8"/>
                <a:gd name="T9" fmla="*/ 13 h 15"/>
                <a:gd name="T10" fmla="*/ 1 w 8"/>
                <a:gd name="T11" fmla="*/ 14 h 15"/>
                <a:gd name="T12" fmla="*/ 2 w 8"/>
                <a:gd name="T13" fmla="*/ 15 h 15"/>
                <a:gd name="T14" fmla="*/ 3 w 8"/>
                <a:gd name="T15" fmla="*/ 15 h 15"/>
                <a:gd name="T16" fmla="*/ 4 w 8"/>
                <a:gd name="T17" fmla="*/ 14 h 15"/>
                <a:gd name="T18" fmla="*/ 5 w 8"/>
                <a:gd name="T19" fmla="*/ 14 h 15"/>
                <a:gd name="T20" fmla="*/ 5 w 8"/>
                <a:gd name="T21" fmla="*/ 12 h 15"/>
                <a:gd name="T22" fmla="*/ 5 w 8"/>
                <a:gd name="T23" fmla="*/ 12 h 15"/>
                <a:gd name="T24" fmla="*/ 6 w 8"/>
                <a:gd name="T25" fmla="*/ 11 h 15"/>
                <a:gd name="T26" fmla="*/ 5 w 8"/>
                <a:gd name="T27" fmla="*/ 11 h 15"/>
                <a:gd name="T28" fmla="*/ 5 w 8"/>
                <a:gd name="T29" fmla="*/ 10 h 15"/>
                <a:gd name="T30" fmla="*/ 5 w 8"/>
                <a:gd name="T31" fmla="*/ 10 h 15"/>
                <a:gd name="T32" fmla="*/ 5 w 8"/>
                <a:gd name="T33" fmla="*/ 9 h 15"/>
                <a:gd name="T34" fmla="*/ 6 w 8"/>
                <a:gd name="T35" fmla="*/ 9 h 15"/>
                <a:gd name="T36" fmla="*/ 6 w 8"/>
                <a:gd name="T37" fmla="*/ 8 h 15"/>
                <a:gd name="T38" fmla="*/ 5 w 8"/>
                <a:gd name="T39" fmla="*/ 8 h 15"/>
                <a:gd name="T40" fmla="*/ 5 w 8"/>
                <a:gd name="T41" fmla="*/ 7 h 15"/>
                <a:gd name="T42" fmla="*/ 6 w 8"/>
                <a:gd name="T43" fmla="*/ 7 h 15"/>
                <a:gd name="T44" fmla="*/ 6 w 8"/>
                <a:gd name="T45" fmla="*/ 6 h 15"/>
                <a:gd name="T46" fmla="*/ 6 w 8"/>
                <a:gd name="T47" fmla="*/ 5 h 15"/>
                <a:gd name="T48" fmla="*/ 6 w 8"/>
                <a:gd name="T49" fmla="*/ 4 h 15"/>
                <a:gd name="T50" fmla="*/ 6 w 8"/>
                <a:gd name="T51" fmla="*/ 3 h 15"/>
                <a:gd name="T52" fmla="*/ 7 w 8"/>
                <a:gd name="T53" fmla="*/ 3 h 15"/>
                <a:gd name="T54" fmla="*/ 8 w 8"/>
                <a:gd name="T55" fmla="*/ 2 h 15"/>
                <a:gd name="T56" fmla="*/ 8 w 8"/>
                <a:gd name="T57" fmla="*/ 1 h 15"/>
                <a:gd name="T58" fmla="*/ 7 w 8"/>
                <a:gd name="T59" fmla="*/ 1 h 15"/>
                <a:gd name="T60" fmla="*/ 7 w 8"/>
                <a:gd name="T61" fmla="*/ 0 h 15"/>
                <a:gd name="T62" fmla="*/ 6 w 8"/>
                <a:gd name="T63" fmla="*/ 1 h 15"/>
                <a:gd name="T64" fmla="*/ 5 w 8"/>
                <a:gd name="T65" fmla="*/ 1 h 15"/>
                <a:gd name="T66" fmla="*/ 5 w 8"/>
                <a:gd name="T67" fmla="*/ 1 h 15"/>
                <a:gd name="T68" fmla="*/ 4 w 8"/>
                <a:gd name="T69" fmla="*/ 1 h 15"/>
                <a:gd name="T70" fmla="*/ 4 w 8"/>
                <a:gd name="T71" fmla="*/ 0 h 15"/>
                <a:gd name="T72" fmla="*/ 3 w 8"/>
                <a:gd name="T73" fmla="*/ 0 h 15"/>
                <a:gd name="T74" fmla="*/ 3 w 8"/>
                <a:gd name="T75" fmla="*/ 0 h 15"/>
                <a:gd name="T76" fmla="*/ 2 w 8"/>
                <a:gd name="T77" fmla="*/ 1 h 15"/>
                <a:gd name="T78" fmla="*/ 2 w 8"/>
                <a:gd name="T79" fmla="*/ 1 h 15"/>
                <a:gd name="T80" fmla="*/ 2 w 8"/>
                <a:gd name="T81" fmla="*/ 1 h 15"/>
                <a:gd name="T82" fmla="*/ 1 w 8"/>
                <a:gd name="T83" fmla="*/ 2 h 15"/>
                <a:gd name="T84" fmla="*/ 2 w 8"/>
                <a:gd name="T85" fmla="*/ 3 h 15"/>
                <a:gd name="T86" fmla="*/ 2 w 8"/>
                <a:gd name="T87" fmla="*/ 4 h 15"/>
                <a:gd name="T88" fmla="*/ 2 w 8"/>
                <a:gd name="T89" fmla="*/ 5 h 15"/>
                <a:gd name="T90" fmla="*/ 1 w 8"/>
                <a:gd name="T91" fmla="*/ 7 h 15"/>
                <a:gd name="T92" fmla="*/ 1 w 8"/>
                <a:gd name="T93" fmla="*/ 7 h 15"/>
                <a:gd name="T94" fmla="*/ 0 w 8"/>
                <a:gd name="T95" fmla="*/ 8 h 15"/>
                <a:gd name="T96" fmla="*/ 0 w 8"/>
                <a:gd name="T97" fmla="*/ 8 h 15"/>
                <a:gd name="T98" fmla="*/ 0 w 8"/>
                <a:gd name="T99" fmla="*/ 10 h 15"/>
                <a:gd name="T100" fmla="*/ 0 w 8"/>
                <a:gd name="T101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" h="15">
                  <a:moveTo>
                    <a:pt x="0" y="10"/>
                  </a:moveTo>
                  <a:cubicBezTo>
                    <a:pt x="0" y="10"/>
                    <a:pt x="0" y="10"/>
                    <a:pt x="1" y="10"/>
                  </a:cubicBezTo>
                  <a:cubicBezTo>
                    <a:pt x="1" y="10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2" y="14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5"/>
                    <a:pt x="4" y="14"/>
                    <a:pt x="4" y="14"/>
                  </a:cubicBezTo>
                  <a:cubicBezTo>
                    <a:pt x="4" y="14"/>
                    <a:pt x="4" y="14"/>
                    <a:pt x="5" y="14"/>
                  </a:cubicBezTo>
                  <a:cubicBezTo>
                    <a:pt x="5" y="13"/>
                    <a:pt x="4" y="13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6" y="12"/>
                    <a:pt x="6" y="11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5" y="11"/>
                    <a:pt x="5" y="11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7" y="2"/>
                    <a:pt x="8" y="3"/>
                    <a:pt x="8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2" y="3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41" name="Freeform 128">
              <a:extLst>
                <a:ext uri="{FF2B5EF4-FFF2-40B4-BE49-F238E27FC236}">
                  <a16:creationId xmlns:a16="http://schemas.microsoft.com/office/drawing/2014/main" id="{2AACBF78-AADB-16A9-4B2F-E73EE3755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5495" y="277020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42" name="Freeform 129">
              <a:extLst>
                <a:ext uri="{FF2B5EF4-FFF2-40B4-BE49-F238E27FC236}">
                  <a16:creationId xmlns:a16="http://schemas.microsoft.com/office/drawing/2014/main" id="{034A37C5-AF92-8C82-E25E-4C6F96AA6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1824" y="2646294"/>
              <a:ext cx="75743" cy="38983"/>
            </a:xfrm>
            <a:custGeom>
              <a:avLst/>
              <a:gdLst>
                <a:gd name="T0" fmla="*/ 7 w 7"/>
                <a:gd name="T1" fmla="*/ 2 h 4"/>
                <a:gd name="T2" fmla="*/ 6 w 7"/>
                <a:gd name="T3" fmla="*/ 2 h 4"/>
                <a:gd name="T4" fmla="*/ 5 w 7"/>
                <a:gd name="T5" fmla="*/ 1 h 4"/>
                <a:gd name="T6" fmla="*/ 4 w 7"/>
                <a:gd name="T7" fmla="*/ 1 h 4"/>
                <a:gd name="T8" fmla="*/ 4 w 7"/>
                <a:gd name="T9" fmla="*/ 0 h 4"/>
                <a:gd name="T10" fmla="*/ 4 w 7"/>
                <a:gd name="T11" fmla="*/ 0 h 4"/>
                <a:gd name="T12" fmla="*/ 4 w 7"/>
                <a:gd name="T13" fmla="*/ 0 h 4"/>
                <a:gd name="T14" fmla="*/ 3 w 7"/>
                <a:gd name="T15" fmla="*/ 0 h 4"/>
                <a:gd name="T16" fmla="*/ 2 w 7"/>
                <a:gd name="T17" fmla="*/ 0 h 4"/>
                <a:gd name="T18" fmla="*/ 2 w 7"/>
                <a:gd name="T19" fmla="*/ 0 h 4"/>
                <a:gd name="T20" fmla="*/ 1 w 7"/>
                <a:gd name="T21" fmla="*/ 0 h 4"/>
                <a:gd name="T22" fmla="*/ 0 w 7"/>
                <a:gd name="T23" fmla="*/ 0 h 4"/>
                <a:gd name="T24" fmla="*/ 0 w 7"/>
                <a:gd name="T25" fmla="*/ 1 h 4"/>
                <a:gd name="T26" fmla="*/ 1 w 7"/>
                <a:gd name="T27" fmla="*/ 1 h 4"/>
                <a:gd name="T28" fmla="*/ 0 w 7"/>
                <a:gd name="T29" fmla="*/ 2 h 4"/>
                <a:gd name="T30" fmla="*/ 0 w 7"/>
                <a:gd name="T31" fmla="*/ 4 h 4"/>
                <a:gd name="T32" fmla="*/ 0 w 7"/>
                <a:gd name="T33" fmla="*/ 4 h 4"/>
                <a:gd name="T34" fmla="*/ 1 w 7"/>
                <a:gd name="T35" fmla="*/ 4 h 4"/>
                <a:gd name="T36" fmla="*/ 2 w 7"/>
                <a:gd name="T37" fmla="*/ 4 h 4"/>
                <a:gd name="T38" fmla="*/ 3 w 7"/>
                <a:gd name="T39" fmla="*/ 3 h 4"/>
                <a:gd name="T40" fmla="*/ 3 w 7"/>
                <a:gd name="T41" fmla="*/ 3 h 4"/>
                <a:gd name="T42" fmla="*/ 4 w 7"/>
                <a:gd name="T43" fmla="*/ 3 h 4"/>
                <a:gd name="T44" fmla="*/ 5 w 7"/>
                <a:gd name="T45" fmla="*/ 3 h 4"/>
                <a:gd name="T46" fmla="*/ 6 w 7"/>
                <a:gd name="T47" fmla="*/ 3 h 4"/>
                <a:gd name="T48" fmla="*/ 7 w 7"/>
                <a:gd name="T49" fmla="*/ 3 h 4"/>
                <a:gd name="T50" fmla="*/ 7 w 7"/>
                <a:gd name="T51" fmla="*/ 2 h 4"/>
                <a:gd name="T52" fmla="*/ 7 w 7"/>
                <a:gd name="T5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" h="4">
                  <a:moveTo>
                    <a:pt x="7" y="2"/>
                  </a:moveTo>
                  <a:cubicBezTo>
                    <a:pt x="7" y="1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43" name="Freeform 130">
              <a:extLst>
                <a:ext uri="{FF2B5EF4-FFF2-40B4-BE49-F238E27FC236}">
                  <a16:creationId xmlns:a16="http://schemas.microsoft.com/office/drawing/2014/main" id="{226E2FF8-D6A0-4AD1-8ACB-A9AFBF131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9916" y="2523775"/>
              <a:ext cx="129394" cy="104420"/>
            </a:xfrm>
            <a:custGeom>
              <a:avLst/>
              <a:gdLst>
                <a:gd name="T0" fmla="*/ 6 w 12"/>
                <a:gd name="T1" fmla="*/ 3 h 11"/>
                <a:gd name="T2" fmla="*/ 7 w 12"/>
                <a:gd name="T3" fmla="*/ 3 h 11"/>
                <a:gd name="T4" fmla="*/ 8 w 12"/>
                <a:gd name="T5" fmla="*/ 3 h 11"/>
                <a:gd name="T6" fmla="*/ 9 w 12"/>
                <a:gd name="T7" fmla="*/ 3 h 11"/>
                <a:gd name="T8" fmla="*/ 10 w 12"/>
                <a:gd name="T9" fmla="*/ 3 h 11"/>
                <a:gd name="T10" fmla="*/ 11 w 12"/>
                <a:gd name="T11" fmla="*/ 3 h 11"/>
                <a:gd name="T12" fmla="*/ 11 w 12"/>
                <a:gd name="T13" fmla="*/ 4 h 11"/>
                <a:gd name="T14" fmla="*/ 12 w 12"/>
                <a:gd name="T15" fmla="*/ 3 h 11"/>
                <a:gd name="T16" fmla="*/ 12 w 12"/>
                <a:gd name="T17" fmla="*/ 3 h 11"/>
                <a:gd name="T18" fmla="*/ 12 w 12"/>
                <a:gd name="T19" fmla="*/ 1 h 11"/>
                <a:gd name="T20" fmla="*/ 12 w 12"/>
                <a:gd name="T21" fmla="*/ 1 h 11"/>
                <a:gd name="T22" fmla="*/ 11 w 12"/>
                <a:gd name="T23" fmla="*/ 1 h 11"/>
                <a:gd name="T24" fmla="*/ 10 w 12"/>
                <a:gd name="T25" fmla="*/ 2 h 11"/>
                <a:gd name="T26" fmla="*/ 9 w 12"/>
                <a:gd name="T27" fmla="*/ 1 h 11"/>
                <a:gd name="T28" fmla="*/ 8 w 12"/>
                <a:gd name="T29" fmla="*/ 1 h 11"/>
                <a:gd name="T30" fmla="*/ 7 w 12"/>
                <a:gd name="T31" fmla="*/ 0 h 11"/>
                <a:gd name="T32" fmla="*/ 6 w 12"/>
                <a:gd name="T33" fmla="*/ 0 h 11"/>
                <a:gd name="T34" fmla="*/ 6 w 12"/>
                <a:gd name="T35" fmla="*/ 1 h 11"/>
                <a:gd name="T36" fmla="*/ 5 w 12"/>
                <a:gd name="T37" fmla="*/ 1 h 11"/>
                <a:gd name="T38" fmla="*/ 4 w 12"/>
                <a:gd name="T39" fmla="*/ 1 h 11"/>
                <a:gd name="T40" fmla="*/ 4 w 12"/>
                <a:gd name="T41" fmla="*/ 1 h 11"/>
                <a:gd name="T42" fmla="*/ 3 w 12"/>
                <a:gd name="T43" fmla="*/ 1 h 11"/>
                <a:gd name="T44" fmla="*/ 2 w 12"/>
                <a:gd name="T45" fmla="*/ 2 h 11"/>
                <a:gd name="T46" fmla="*/ 1 w 12"/>
                <a:gd name="T47" fmla="*/ 2 h 11"/>
                <a:gd name="T48" fmla="*/ 0 w 12"/>
                <a:gd name="T49" fmla="*/ 2 h 11"/>
                <a:gd name="T50" fmla="*/ 0 w 12"/>
                <a:gd name="T51" fmla="*/ 2 h 11"/>
                <a:gd name="T52" fmla="*/ 0 w 12"/>
                <a:gd name="T53" fmla="*/ 4 h 11"/>
                <a:gd name="T54" fmla="*/ 1 w 12"/>
                <a:gd name="T55" fmla="*/ 5 h 11"/>
                <a:gd name="T56" fmla="*/ 2 w 12"/>
                <a:gd name="T57" fmla="*/ 5 h 11"/>
                <a:gd name="T58" fmla="*/ 2 w 12"/>
                <a:gd name="T59" fmla="*/ 5 h 11"/>
                <a:gd name="T60" fmla="*/ 3 w 12"/>
                <a:gd name="T61" fmla="*/ 5 h 11"/>
                <a:gd name="T62" fmla="*/ 3 w 12"/>
                <a:gd name="T63" fmla="*/ 6 h 11"/>
                <a:gd name="T64" fmla="*/ 3 w 12"/>
                <a:gd name="T65" fmla="*/ 6 h 11"/>
                <a:gd name="T66" fmla="*/ 4 w 12"/>
                <a:gd name="T67" fmla="*/ 7 h 11"/>
                <a:gd name="T68" fmla="*/ 5 w 12"/>
                <a:gd name="T69" fmla="*/ 8 h 11"/>
                <a:gd name="T70" fmla="*/ 6 w 12"/>
                <a:gd name="T71" fmla="*/ 9 h 11"/>
                <a:gd name="T72" fmla="*/ 7 w 12"/>
                <a:gd name="T73" fmla="*/ 9 h 11"/>
                <a:gd name="T74" fmla="*/ 9 w 12"/>
                <a:gd name="T75" fmla="*/ 9 h 11"/>
                <a:gd name="T76" fmla="*/ 9 w 12"/>
                <a:gd name="T77" fmla="*/ 10 h 11"/>
                <a:gd name="T78" fmla="*/ 10 w 12"/>
                <a:gd name="T79" fmla="*/ 11 h 11"/>
                <a:gd name="T80" fmla="*/ 11 w 12"/>
                <a:gd name="T81" fmla="*/ 11 h 11"/>
                <a:gd name="T82" fmla="*/ 10 w 12"/>
                <a:gd name="T83" fmla="*/ 9 h 11"/>
                <a:gd name="T84" fmla="*/ 9 w 12"/>
                <a:gd name="T85" fmla="*/ 9 h 11"/>
                <a:gd name="T86" fmla="*/ 8 w 12"/>
                <a:gd name="T87" fmla="*/ 9 h 11"/>
                <a:gd name="T88" fmla="*/ 7 w 12"/>
                <a:gd name="T89" fmla="*/ 9 h 11"/>
                <a:gd name="T90" fmla="*/ 7 w 12"/>
                <a:gd name="T91" fmla="*/ 8 h 11"/>
                <a:gd name="T92" fmla="*/ 7 w 12"/>
                <a:gd name="T93" fmla="*/ 7 h 11"/>
                <a:gd name="T94" fmla="*/ 6 w 12"/>
                <a:gd name="T95" fmla="*/ 7 h 11"/>
                <a:gd name="T96" fmla="*/ 6 w 12"/>
                <a:gd name="T97" fmla="*/ 6 h 11"/>
                <a:gd name="T98" fmla="*/ 6 w 12"/>
                <a:gd name="T99" fmla="*/ 5 h 11"/>
                <a:gd name="T100" fmla="*/ 5 w 12"/>
                <a:gd name="T101" fmla="*/ 4 h 11"/>
                <a:gd name="T102" fmla="*/ 5 w 12"/>
                <a:gd name="T103" fmla="*/ 3 h 11"/>
                <a:gd name="T104" fmla="*/ 6 w 12"/>
                <a:gd name="T10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" h="11">
                  <a:moveTo>
                    <a:pt x="6" y="3"/>
                  </a:moveTo>
                  <a:cubicBezTo>
                    <a:pt x="6" y="2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9" y="3"/>
                    <a:pt x="10" y="3"/>
                    <a:pt x="10" y="3"/>
                  </a:cubicBezTo>
                  <a:cubicBezTo>
                    <a:pt x="10" y="3"/>
                    <a:pt x="10" y="3"/>
                    <a:pt x="11" y="3"/>
                  </a:cubicBezTo>
                  <a:cubicBezTo>
                    <a:pt x="11" y="3"/>
                    <a:pt x="11" y="4"/>
                    <a:pt x="11" y="4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2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0" y="2"/>
                    <a:pt x="9" y="2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1" y="5"/>
                    <a:pt x="1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4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7"/>
                    <a:pt x="4" y="7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6" y="8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9" y="9"/>
                  </a:cubicBezTo>
                  <a:cubicBezTo>
                    <a:pt x="9" y="9"/>
                    <a:pt x="9" y="10"/>
                    <a:pt x="9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0" y="10"/>
                    <a:pt x="11" y="10"/>
                    <a:pt x="10" y="9"/>
                  </a:cubicBezTo>
                  <a:cubicBezTo>
                    <a:pt x="10" y="9"/>
                    <a:pt x="10" y="9"/>
                    <a:pt x="9" y="9"/>
                  </a:cubicBezTo>
                  <a:cubicBezTo>
                    <a:pt x="9" y="9"/>
                    <a:pt x="9" y="9"/>
                    <a:pt x="8" y="9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7" y="8"/>
                    <a:pt x="8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44" name="Freeform 131">
              <a:extLst>
                <a:ext uri="{FF2B5EF4-FFF2-40B4-BE49-F238E27FC236}">
                  <a16:creationId xmlns:a16="http://schemas.microsoft.com/office/drawing/2014/main" id="{C3DE921B-8C7C-3397-598F-8673AB621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3824" y="2817542"/>
              <a:ext cx="53651" cy="27845"/>
            </a:xfrm>
            <a:custGeom>
              <a:avLst/>
              <a:gdLst>
                <a:gd name="T0" fmla="*/ 4 w 5"/>
                <a:gd name="T1" fmla="*/ 0 h 3"/>
                <a:gd name="T2" fmla="*/ 3 w 5"/>
                <a:gd name="T3" fmla="*/ 0 h 3"/>
                <a:gd name="T4" fmla="*/ 3 w 5"/>
                <a:gd name="T5" fmla="*/ 1 h 3"/>
                <a:gd name="T6" fmla="*/ 1 w 5"/>
                <a:gd name="T7" fmla="*/ 1 h 3"/>
                <a:gd name="T8" fmla="*/ 1 w 5"/>
                <a:gd name="T9" fmla="*/ 1 h 3"/>
                <a:gd name="T10" fmla="*/ 0 w 5"/>
                <a:gd name="T11" fmla="*/ 2 h 3"/>
                <a:gd name="T12" fmla="*/ 1 w 5"/>
                <a:gd name="T13" fmla="*/ 3 h 3"/>
                <a:gd name="T14" fmla="*/ 3 w 5"/>
                <a:gd name="T15" fmla="*/ 3 h 3"/>
                <a:gd name="T16" fmla="*/ 4 w 5"/>
                <a:gd name="T17" fmla="*/ 2 h 3"/>
                <a:gd name="T18" fmla="*/ 4 w 5"/>
                <a:gd name="T19" fmla="*/ 1 h 3"/>
                <a:gd name="T20" fmla="*/ 4 w 5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5" y="1"/>
                    <a:pt x="5" y="0"/>
                    <a:pt x="4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45" name="Freeform 132">
              <a:extLst>
                <a:ext uri="{FF2B5EF4-FFF2-40B4-BE49-F238E27FC236}">
                  <a16:creationId xmlns:a16="http://schemas.microsoft.com/office/drawing/2014/main" id="{6259A20F-47D1-8039-6895-3409A75D3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2356" y="2608703"/>
              <a:ext cx="492329" cy="199093"/>
            </a:xfrm>
            <a:custGeom>
              <a:avLst/>
              <a:gdLst>
                <a:gd name="T0" fmla="*/ 25 w 46"/>
                <a:gd name="T1" fmla="*/ 6 h 21"/>
                <a:gd name="T2" fmla="*/ 22 w 46"/>
                <a:gd name="T3" fmla="*/ 4 h 21"/>
                <a:gd name="T4" fmla="*/ 19 w 46"/>
                <a:gd name="T5" fmla="*/ 4 h 21"/>
                <a:gd name="T6" fmla="*/ 15 w 46"/>
                <a:gd name="T7" fmla="*/ 4 h 21"/>
                <a:gd name="T8" fmla="*/ 12 w 46"/>
                <a:gd name="T9" fmla="*/ 6 h 21"/>
                <a:gd name="T10" fmla="*/ 9 w 46"/>
                <a:gd name="T11" fmla="*/ 6 h 21"/>
                <a:gd name="T12" fmla="*/ 8 w 46"/>
                <a:gd name="T13" fmla="*/ 7 h 21"/>
                <a:gd name="T14" fmla="*/ 7 w 46"/>
                <a:gd name="T15" fmla="*/ 8 h 21"/>
                <a:gd name="T16" fmla="*/ 3 w 46"/>
                <a:gd name="T17" fmla="*/ 8 h 21"/>
                <a:gd name="T18" fmla="*/ 1 w 46"/>
                <a:gd name="T19" fmla="*/ 10 h 21"/>
                <a:gd name="T20" fmla="*/ 3 w 46"/>
                <a:gd name="T21" fmla="*/ 11 h 21"/>
                <a:gd name="T22" fmla="*/ 3 w 46"/>
                <a:gd name="T23" fmla="*/ 13 h 21"/>
                <a:gd name="T24" fmla="*/ 0 w 46"/>
                <a:gd name="T25" fmla="*/ 13 h 21"/>
                <a:gd name="T26" fmla="*/ 3 w 46"/>
                <a:gd name="T27" fmla="*/ 15 h 21"/>
                <a:gd name="T28" fmla="*/ 4 w 46"/>
                <a:gd name="T29" fmla="*/ 16 h 21"/>
                <a:gd name="T30" fmla="*/ 5 w 46"/>
                <a:gd name="T31" fmla="*/ 18 h 21"/>
                <a:gd name="T32" fmla="*/ 8 w 46"/>
                <a:gd name="T33" fmla="*/ 19 h 21"/>
                <a:gd name="T34" fmla="*/ 10 w 46"/>
                <a:gd name="T35" fmla="*/ 20 h 21"/>
                <a:gd name="T36" fmla="*/ 13 w 46"/>
                <a:gd name="T37" fmla="*/ 19 h 21"/>
                <a:gd name="T38" fmla="*/ 17 w 46"/>
                <a:gd name="T39" fmla="*/ 20 h 21"/>
                <a:gd name="T40" fmla="*/ 20 w 46"/>
                <a:gd name="T41" fmla="*/ 20 h 21"/>
                <a:gd name="T42" fmla="*/ 22 w 46"/>
                <a:gd name="T43" fmla="*/ 19 h 21"/>
                <a:gd name="T44" fmla="*/ 25 w 46"/>
                <a:gd name="T45" fmla="*/ 19 h 21"/>
                <a:gd name="T46" fmla="*/ 25 w 46"/>
                <a:gd name="T47" fmla="*/ 21 h 21"/>
                <a:gd name="T48" fmla="*/ 27 w 46"/>
                <a:gd name="T49" fmla="*/ 20 h 21"/>
                <a:gd name="T50" fmla="*/ 28 w 46"/>
                <a:gd name="T51" fmla="*/ 19 h 21"/>
                <a:gd name="T52" fmla="*/ 32 w 46"/>
                <a:gd name="T53" fmla="*/ 19 h 21"/>
                <a:gd name="T54" fmla="*/ 35 w 46"/>
                <a:gd name="T55" fmla="*/ 18 h 21"/>
                <a:gd name="T56" fmla="*/ 38 w 46"/>
                <a:gd name="T57" fmla="*/ 18 h 21"/>
                <a:gd name="T58" fmla="*/ 41 w 46"/>
                <a:gd name="T59" fmla="*/ 17 h 21"/>
                <a:gd name="T60" fmla="*/ 42 w 46"/>
                <a:gd name="T61" fmla="*/ 17 h 21"/>
                <a:gd name="T62" fmla="*/ 45 w 46"/>
                <a:gd name="T63" fmla="*/ 17 h 21"/>
                <a:gd name="T64" fmla="*/ 46 w 46"/>
                <a:gd name="T65" fmla="*/ 17 h 21"/>
                <a:gd name="T66" fmla="*/ 44 w 46"/>
                <a:gd name="T67" fmla="*/ 15 h 21"/>
                <a:gd name="T68" fmla="*/ 44 w 46"/>
                <a:gd name="T69" fmla="*/ 13 h 21"/>
                <a:gd name="T70" fmla="*/ 44 w 46"/>
                <a:gd name="T71" fmla="*/ 11 h 21"/>
                <a:gd name="T72" fmla="*/ 44 w 46"/>
                <a:gd name="T73" fmla="*/ 8 h 21"/>
                <a:gd name="T74" fmla="*/ 44 w 46"/>
                <a:gd name="T75" fmla="*/ 4 h 21"/>
                <a:gd name="T76" fmla="*/ 41 w 46"/>
                <a:gd name="T77" fmla="*/ 2 h 21"/>
                <a:gd name="T78" fmla="*/ 37 w 46"/>
                <a:gd name="T79" fmla="*/ 0 h 21"/>
                <a:gd name="T80" fmla="*/ 33 w 46"/>
                <a:gd name="T81" fmla="*/ 0 h 21"/>
                <a:gd name="T82" fmla="*/ 34 w 46"/>
                <a:gd name="T83" fmla="*/ 1 h 21"/>
                <a:gd name="T84" fmla="*/ 36 w 46"/>
                <a:gd name="T85" fmla="*/ 4 h 21"/>
                <a:gd name="T86" fmla="*/ 33 w 46"/>
                <a:gd name="T87" fmla="*/ 6 h 21"/>
                <a:gd name="T88" fmla="*/ 30 w 46"/>
                <a:gd name="T8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6" h="21">
                  <a:moveTo>
                    <a:pt x="27" y="6"/>
                  </a:moveTo>
                  <a:cubicBezTo>
                    <a:pt x="27" y="6"/>
                    <a:pt x="26" y="6"/>
                    <a:pt x="26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4" y="6"/>
                    <a:pt x="24" y="5"/>
                    <a:pt x="24" y="5"/>
                  </a:cubicBezTo>
                  <a:cubicBezTo>
                    <a:pt x="24" y="5"/>
                    <a:pt x="24" y="5"/>
                    <a:pt x="24" y="4"/>
                  </a:cubicBezTo>
                  <a:cubicBezTo>
                    <a:pt x="23" y="4"/>
                    <a:pt x="23" y="5"/>
                    <a:pt x="22" y="4"/>
                  </a:cubicBezTo>
                  <a:cubicBezTo>
                    <a:pt x="22" y="4"/>
                    <a:pt x="22" y="4"/>
                    <a:pt x="21" y="4"/>
                  </a:cubicBezTo>
                  <a:cubicBezTo>
                    <a:pt x="21" y="4"/>
                    <a:pt x="20" y="4"/>
                    <a:pt x="20" y="4"/>
                  </a:cubicBezTo>
                  <a:cubicBezTo>
                    <a:pt x="20" y="4"/>
                    <a:pt x="19" y="4"/>
                    <a:pt x="19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7" y="4"/>
                    <a:pt x="16" y="4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6"/>
                    <a:pt x="13" y="6"/>
                    <a:pt x="12" y="6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1" y="9"/>
                    <a:pt x="2" y="9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3" y="11"/>
                    <a:pt x="3" y="11"/>
                    <a:pt x="3" y="12"/>
                  </a:cubicBezTo>
                  <a:cubicBezTo>
                    <a:pt x="3" y="12"/>
                    <a:pt x="4" y="12"/>
                    <a:pt x="3" y="12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4"/>
                    <a:pt x="2" y="14"/>
                    <a:pt x="2" y="14"/>
                  </a:cubicBezTo>
                  <a:cubicBezTo>
                    <a:pt x="2" y="14"/>
                    <a:pt x="2" y="14"/>
                    <a:pt x="1" y="13"/>
                  </a:cubicBezTo>
                  <a:cubicBezTo>
                    <a:pt x="1" y="13"/>
                    <a:pt x="1" y="13"/>
                    <a:pt x="0" y="13"/>
                  </a:cubicBezTo>
                  <a:cubicBezTo>
                    <a:pt x="0" y="14"/>
                    <a:pt x="0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5"/>
                    <a:pt x="4" y="15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5" y="17"/>
                    <a:pt x="5" y="17"/>
                  </a:cubicBezTo>
                  <a:cubicBezTo>
                    <a:pt x="5" y="17"/>
                    <a:pt x="5" y="17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6" y="19"/>
                    <a:pt x="6" y="19"/>
                    <a:pt x="7" y="19"/>
                  </a:cubicBezTo>
                  <a:cubicBezTo>
                    <a:pt x="7" y="19"/>
                    <a:pt x="7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1"/>
                    <a:pt x="10" y="20"/>
                    <a:pt x="10" y="20"/>
                  </a:cubicBezTo>
                  <a:cubicBezTo>
                    <a:pt x="11" y="20"/>
                    <a:pt x="11" y="20"/>
                    <a:pt x="12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4" y="19"/>
                    <a:pt x="14" y="19"/>
                    <a:pt x="15" y="19"/>
                  </a:cubicBezTo>
                  <a:cubicBezTo>
                    <a:pt x="15" y="19"/>
                    <a:pt x="15" y="19"/>
                    <a:pt x="16" y="19"/>
                  </a:cubicBezTo>
                  <a:cubicBezTo>
                    <a:pt x="16" y="20"/>
                    <a:pt x="16" y="20"/>
                    <a:pt x="17" y="20"/>
                  </a:cubicBezTo>
                  <a:cubicBezTo>
                    <a:pt x="17" y="20"/>
                    <a:pt x="17" y="20"/>
                    <a:pt x="18" y="21"/>
                  </a:cubicBezTo>
                  <a:cubicBezTo>
                    <a:pt x="18" y="21"/>
                    <a:pt x="18" y="21"/>
                    <a:pt x="19" y="20"/>
                  </a:cubicBezTo>
                  <a:cubicBezTo>
                    <a:pt x="19" y="20"/>
                    <a:pt x="20" y="21"/>
                    <a:pt x="20" y="20"/>
                  </a:cubicBezTo>
                  <a:cubicBezTo>
                    <a:pt x="20" y="20"/>
                    <a:pt x="21" y="20"/>
                    <a:pt x="21" y="20"/>
                  </a:cubicBezTo>
                  <a:cubicBezTo>
                    <a:pt x="21" y="20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3" y="19"/>
                    <a:pt x="23" y="19"/>
                  </a:cubicBezTo>
                  <a:cubicBezTo>
                    <a:pt x="23" y="19"/>
                    <a:pt x="24" y="19"/>
                    <a:pt x="24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7" y="21"/>
                    <a:pt x="27" y="20"/>
                    <a:pt x="27" y="20"/>
                  </a:cubicBezTo>
                  <a:cubicBezTo>
                    <a:pt x="27" y="20"/>
                    <a:pt x="27" y="19"/>
                    <a:pt x="27" y="19"/>
                  </a:cubicBezTo>
                  <a:cubicBezTo>
                    <a:pt x="27" y="19"/>
                    <a:pt x="27" y="18"/>
                    <a:pt x="27" y="18"/>
                  </a:cubicBezTo>
                  <a:cubicBezTo>
                    <a:pt x="28" y="18"/>
                    <a:pt x="28" y="19"/>
                    <a:pt x="28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30" y="19"/>
                    <a:pt x="30" y="18"/>
                    <a:pt x="31" y="18"/>
                  </a:cubicBezTo>
                  <a:cubicBezTo>
                    <a:pt x="31" y="18"/>
                    <a:pt x="31" y="19"/>
                    <a:pt x="32" y="19"/>
                  </a:cubicBezTo>
                  <a:cubicBezTo>
                    <a:pt x="32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7"/>
                    <a:pt x="37" y="18"/>
                    <a:pt x="38" y="18"/>
                  </a:cubicBezTo>
                  <a:cubicBezTo>
                    <a:pt x="38" y="18"/>
                    <a:pt x="39" y="18"/>
                    <a:pt x="39" y="18"/>
                  </a:cubicBezTo>
                  <a:cubicBezTo>
                    <a:pt x="39" y="18"/>
                    <a:pt x="40" y="17"/>
                    <a:pt x="40" y="17"/>
                  </a:cubicBezTo>
                  <a:cubicBezTo>
                    <a:pt x="40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8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3" y="17"/>
                    <a:pt x="43" y="18"/>
                    <a:pt x="43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4" y="18"/>
                    <a:pt x="44" y="17"/>
                    <a:pt x="45" y="17"/>
                  </a:cubicBezTo>
                  <a:cubicBezTo>
                    <a:pt x="45" y="17"/>
                    <a:pt x="45" y="18"/>
                    <a:pt x="45" y="18"/>
                  </a:cubicBezTo>
                  <a:cubicBezTo>
                    <a:pt x="45" y="18"/>
                    <a:pt x="46" y="18"/>
                    <a:pt x="46" y="18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6" y="17"/>
                    <a:pt x="46" y="17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6"/>
                    <a:pt x="44" y="15"/>
                    <a:pt x="44" y="15"/>
                  </a:cubicBezTo>
                  <a:cubicBezTo>
                    <a:pt x="45" y="15"/>
                    <a:pt x="45" y="15"/>
                    <a:pt x="45" y="14"/>
                  </a:cubicBezTo>
                  <a:cubicBezTo>
                    <a:pt x="45" y="14"/>
                    <a:pt x="45" y="14"/>
                    <a:pt x="44" y="14"/>
                  </a:cubicBezTo>
                  <a:cubicBezTo>
                    <a:pt x="44" y="14"/>
                    <a:pt x="44" y="13"/>
                    <a:pt x="44" y="13"/>
                  </a:cubicBezTo>
                  <a:cubicBezTo>
                    <a:pt x="44" y="13"/>
                    <a:pt x="44" y="12"/>
                    <a:pt x="44" y="12"/>
                  </a:cubicBezTo>
                  <a:cubicBezTo>
                    <a:pt x="44" y="12"/>
                    <a:pt x="44" y="12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5" y="11"/>
                    <a:pt x="45" y="11"/>
                    <a:pt x="45" y="10"/>
                  </a:cubicBezTo>
                  <a:cubicBezTo>
                    <a:pt x="45" y="10"/>
                    <a:pt x="45" y="10"/>
                    <a:pt x="45" y="9"/>
                  </a:cubicBezTo>
                  <a:cubicBezTo>
                    <a:pt x="45" y="9"/>
                    <a:pt x="44" y="8"/>
                    <a:pt x="44" y="8"/>
                  </a:cubicBezTo>
                  <a:cubicBezTo>
                    <a:pt x="44" y="7"/>
                    <a:pt x="44" y="7"/>
                    <a:pt x="44" y="6"/>
                  </a:cubicBezTo>
                  <a:cubicBezTo>
                    <a:pt x="44" y="6"/>
                    <a:pt x="44" y="6"/>
                    <a:pt x="44" y="5"/>
                  </a:cubicBezTo>
                  <a:cubicBezTo>
                    <a:pt x="44" y="5"/>
                    <a:pt x="44" y="5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3" y="3"/>
                    <a:pt x="42" y="2"/>
                    <a:pt x="41" y="2"/>
                  </a:cubicBezTo>
                  <a:cubicBezTo>
                    <a:pt x="40" y="2"/>
                    <a:pt x="40" y="3"/>
                    <a:pt x="39" y="3"/>
                  </a:cubicBezTo>
                  <a:cubicBezTo>
                    <a:pt x="38" y="2"/>
                    <a:pt x="38" y="2"/>
                    <a:pt x="38" y="1"/>
                  </a:cubicBezTo>
                  <a:cubicBezTo>
                    <a:pt x="37" y="1"/>
                    <a:pt x="37" y="0"/>
                    <a:pt x="37" y="0"/>
                  </a:cubicBezTo>
                  <a:cubicBezTo>
                    <a:pt x="36" y="0"/>
                    <a:pt x="35" y="0"/>
                    <a:pt x="35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3"/>
                    <a:pt x="35" y="3"/>
                    <a:pt x="36" y="3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5"/>
                    <a:pt x="36" y="5"/>
                    <a:pt x="35" y="5"/>
                  </a:cubicBezTo>
                  <a:cubicBezTo>
                    <a:pt x="35" y="5"/>
                    <a:pt x="35" y="5"/>
                    <a:pt x="34" y="6"/>
                  </a:cubicBezTo>
                  <a:cubicBezTo>
                    <a:pt x="34" y="6"/>
                    <a:pt x="34" y="6"/>
                    <a:pt x="33" y="6"/>
                  </a:cubicBezTo>
                  <a:cubicBezTo>
                    <a:pt x="33" y="6"/>
                    <a:pt x="33" y="6"/>
                    <a:pt x="32" y="6"/>
                  </a:cubicBezTo>
                  <a:cubicBezTo>
                    <a:pt x="32" y="6"/>
                    <a:pt x="31" y="6"/>
                    <a:pt x="31" y="6"/>
                  </a:cubicBezTo>
                  <a:cubicBezTo>
                    <a:pt x="31" y="6"/>
                    <a:pt x="31" y="6"/>
                    <a:pt x="30" y="6"/>
                  </a:cubicBezTo>
                  <a:cubicBezTo>
                    <a:pt x="30" y="6"/>
                    <a:pt x="30" y="6"/>
                    <a:pt x="29" y="6"/>
                  </a:cubicBezTo>
                  <a:cubicBezTo>
                    <a:pt x="28" y="6"/>
                    <a:pt x="28" y="6"/>
                    <a:pt x="27" y="6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46" name="Freeform 133">
              <a:extLst>
                <a:ext uri="{FF2B5EF4-FFF2-40B4-BE49-F238E27FC236}">
                  <a16:creationId xmlns:a16="http://schemas.microsoft.com/office/drawing/2014/main" id="{1E43965E-F14B-60A3-188E-0E8F26FFB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4686" y="277995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47" name="Freeform 134">
              <a:extLst>
                <a:ext uri="{FF2B5EF4-FFF2-40B4-BE49-F238E27FC236}">
                  <a16:creationId xmlns:a16="http://schemas.microsoft.com/office/drawing/2014/main" id="{57A21DB9-B1BD-C203-174D-20A8AAEB6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732" y="2314936"/>
              <a:ext cx="965723" cy="341104"/>
            </a:xfrm>
            <a:custGeom>
              <a:avLst/>
              <a:gdLst>
                <a:gd name="T0" fmla="*/ 49 w 90"/>
                <a:gd name="T1" fmla="*/ 33 h 36"/>
                <a:gd name="T2" fmla="*/ 53 w 90"/>
                <a:gd name="T3" fmla="*/ 36 h 36"/>
                <a:gd name="T4" fmla="*/ 59 w 90"/>
                <a:gd name="T5" fmla="*/ 34 h 36"/>
                <a:gd name="T6" fmla="*/ 64 w 90"/>
                <a:gd name="T7" fmla="*/ 31 h 36"/>
                <a:gd name="T8" fmla="*/ 71 w 90"/>
                <a:gd name="T9" fmla="*/ 32 h 36"/>
                <a:gd name="T10" fmla="*/ 78 w 90"/>
                <a:gd name="T11" fmla="*/ 33 h 36"/>
                <a:gd name="T12" fmla="*/ 77 w 90"/>
                <a:gd name="T13" fmla="*/ 28 h 36"/>
                <a:gd name="T14" fmla="*/ 79 w 90"/>
                <a:gd name="T15" fmla="*/ 26 h 36"/>
                <a:gd name="T16" fmla="*/ 80 w 90"/>
                <a:gd name="T17" fmla="*/ 22 h 36"/>
                <a:gd name="T18" fmla="*/ 84 w 90"/>
                <a:gd name="T19" fmla="*/ 21 h 36"/>
                <a:gd name="T20" fmla="*/ 85 w 90"/>
                <a:gd name="T21" fmla="*/ 18 h 36"/>
                <a:gd name="T22" fmla="*/ 89 w 90"/>
                <a:gd name="T23" fmla="*/ 14 h 36"/>
                <a:gd name="T24" fmla="*/ 84 w 90"/>
                <a:gd name="T25" fmla="*/ 12 h 36"/>
                <a:gd name="T26" fmla="*/ 80 w 90"/>
                <a:gd name="T27" fmla="*/ 11 h 36"/>
                <a:gd name="T28" fmla="*/ 74 w 90"/>
                <a:gd name="T29" fmla="*/ 11 h 36"/>
                <a:gd name="T30" fmla="*/ 70 w 90"/>
                <a:gd name="T31" fmla="*/ 13 h 36"/>
                <a:gd name="T32" fmla="*/ 65 w 90"/>
                <a:gd name="T33" fmla="*/ 11 h 36"/>
                <a:gd name="T34" fmla="*/ 61 w 90"/>
                <a:gd name="T35" fmla="*/ 7 h 36"/>
                <a:gd name="T36" fmla="*/ 54 w 90"/>
                <a:gd name="T37" fmla="*/ 3 h 36"/>
                <a:gd name="T38" fmla="*/ 49 w 90"/>
                <a:gd name="T39" fmla="*/ 4 h 36"/>
                <a:gd name="T40" fmla="*/ 44 w 90"/>
                <a:gd name="T41" fmla="*/ 1 h 36"/>
                <a:gd name="T42" fmla="*/ 40 w 90"/>
                <a:gd name="T43" fmla="*/ 1 h 36"/>
                <a:gd name="T44" fmla="*/ 36 w 90"/>
                <a:gd name="T45" fmla="*/ 2 h 36"/>
                <a:gd name="T46" fmla="*/ 31 w 90"/>
                <a:gd name="T47" fmla="*/ 4 h 36"/>
                <a:gd name="T48" fmla="*/ 29 w 90"/>
                <a:gd name="T49" fmla="*/ 5 h 36"/>
                <a:gd name="T50" fmla="*/ 27 w 90"/>
                <a:gd name="T51" fmla="*/ 8 h 36"/>
                <a:gd name="T52" fmla="*/ 26 w 90"/>
                <a:gd name="T53" fmla="*/ 11 h 36"/>
                <a:gd name="T54" fmla="*/ 27 w 90"/>
                <a:gd name="T55" fmla="*/ 13 h 36"/>
                <a:gd name="T56" fmla="*/ 21 w 90"/>
                <a:gd name="T57" fmla="*/ 13 h 36"/>
                <a:gd name="T58" fmla="*/ 13 w 90"/>
                <a:gd name="T59" fmla="*/ 11 h 36"/>
                <a:gd name="T60" fmla="*/ 5 w 90"/>
                <a:gd name="T61" fmla="*/ 11 h 36"/>
                <a:gd name="T62" fmla="*/ 1 w 90"/>
                <a:gd name="T63" fmla="*/ 14 h 36"/>
                <a:gd name="T64" fmla="*/ 2 w 90"/>
                <a:gd name="T65" fmla="*/ 18 h 36"/>
                <a:gd name="T66" fmla="*/ 3 w 90"/>
                <a:gd name="T67" fmla="*/ 24 h 36"/>
                <a:gd name="T68" fmla="*/ 8 w 90"/>
                <a:gd name="T69" fmla="*/ 20 h 36"/>
                <a:gd name="T70" fmla="*/ 13 w 90"/>
                <a:gd name="T71" fmla="*/ 23 h 36"/>
                <a:gd name="T72" fmla="*/ 11 w 90"/>
                <a:gd name="T73" fmla="*/ 25 h 36"/>
                <a:gd name="T74" fmla="*/ 10 w 90"/>
                <a:gd name="T75" fmla="*/ 27 h 36"/>
                <a:gd name="T76" fmla="*/ 8 w 90"/>
                <a:gd name="T77" fmla="*/ 27 h 36"/>
                <a:gd name="T78" fmla="*/ 11 w 90"/>
                <a:gd name="T79" fmla="*/ 30 h 36"/>
                <a:gd name="T80" fmla="*/ 14 w 90"/>
                <a:gd name="T81" fmla="*/ 32 h 36"/>
                <a:gd name="T82" fmla="*/ 17 w 90"/>
                <a:gd name="T83" fmla="*/ 34 h 36"/>
                <a:gd name="T84" fmla="*/ 22 w 90"/>
                <a:gd name="T85" fmla="*/ 36 h 36"/>
                <a:gd name="T86" fmla="*/ 24 w 90"/>
                <a:gd name="T87" fmla="*/ 33 h 36"/>
                <a:gd name="T88" fmla="*/ 23 w 90"/>
                <a:gd name="T89" fmla="*/ 26 h 36"/>
                <a:gd name="T90" fmla="*/ 26 w 90"/>
                <a:gd name="T91" fmla="*/ 24 h 36"/>
                <a:gd name="T92" fmla="*/ 28 w 90"/>
                <a:gd name="T93" fmla="*/ 22 h 36"/>
                <a:gd name="T94" fmla="*/ 32 w 90"/>
                <a:gd name="T95" fmla="*/ 21 h 36"/>
                <a:gd name="T96" fmla="*/ 32 w 90"/>
                <a:gd name="T97" fmla="*/ 25 h 36"/>
                <a:gd name="T98" fmla="*/ 33 w 90"/>
                <a:gd name="T99" fmla="*/ 27 h 36"/>
                <a:gd name="T100" fmla="*/ 35 w 90"/>
                <a:gd name="T101" fmla="*/ 30 h 36"/>
                <a:gd name="T102" fmla="*/ 43 w 90"/>
                <a:gd name="T103" fmla="*/ 3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0" h="36">
                  <a:moveTo>
                    <a:pt x="44" y="31"/>
                  </a:moveTo>
                  <a:cubicBezTo>
                    <a:pt x="45" y="31"/>
                    <a:pt x="45" y="31"/>
                    <a:pt x="45" y="31"/>
                  </a:cubicBezTo>
                  <a:cubicBezTo>
                    <a:pt x="46" y="31"/>
                    <a:pt x="46" y="30"/>
                    <a:pt x="46" y="30"/>
                  </a:cubicBezTo>
                  <a:cubicBezTo>
                    <a:pt x="47" y="30"/>
                    <a:pt x="47" y="31"/>
                    <a:pt x="47" y="32"/>
                  </a:cubicBezTo>
                  <a:cubicBezTo>
                    <a:pt x="48" y="32"/>
                    <a:pt x="48" y="32"/>
                    <a:pt x="49" y="33"/>
                  </a:cubicBezTo>
                  <a:cubicBezTo>
                    <a:pt x="49" y="33"/>
                    <a:pt x="50" y="33"/>
                    <a:pt x="50" y="34"/>
                  </a:cubicBezTo>
                  <a:cubicBezTo>
                    <a:pt x="50" y="35"/>
                    <a:pt x="49" y="35"/>
                    <a:pt x="50" y="36"/>
                  </a:cubicBezTo>
                  <a:cubicBezTo>
                    <a:pt x="50" y="36"/>
                    <a:pt x="51" y="36"/>
                    <a:pt x="51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3" y="36"/>
                    <a:pt x="53" y="36"/>
                    <a:pt x="53" y="36"/>
                  </a:cubicBezTo>
                  <a:cubicBezTo>
                    <a:pt x="54" y="36"/>
                    <a:pt x="54" y="35"/>
                    <a:pt x="54" y="35"/>
                  </a:cubicBezTo>
                  <a:cubicBezTo>
                    <a:pt x="55" y="35"/>
                    <a:pt x="55" y="35"/>
                    <a:pt x="56" y="35"/>
                  </a:cubicBezTo>
                  <a:cubicBezTo>
                    <a:pt x="56" y="35"/>
                    <a:pt x="57" y="35"/>
                    <a:pt x="58" y="35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8" y="34"/>
                    <a:pt x="58" y="34"/>
                    <a:pt x="59" y="34"/>
                  </a:cubicBezTo>
                  <a:cubicBezTo>
                    <a:pt x="59" y="34"/>
                    <a:pt x="59" y="33"/>
                    <a:pt x="60" y="33"/>
                  </a:cubicBezTo>
                  <a:cubicBezTo>
                    <a:pt x="60" y="32"/>
                    <a:pt x="60" y="32"/>
                    <a:pt x="61" y="32"/>
                  </a:cubicBezTo>
                  <a:cubicBezTo>
                    <a:pt x="61" y="32"/>
                    <a:pt x="62" y="32"/>
                    <a:pt x="62" y="32"/>
                  </a:cubicBezTo>
                  <a:cubicBezTo>
                    <a:pt x="62" y="32"/>
                    <a:pt x="63" y="32"/>
                    <a:pt x="63" y="32"/>
                  </a:cubicBezTo>
                  <a:cubicBezTo>
                    <a:pt x="64" y="32"/>
                    <a:pt x="64" y="31"/>
                    <a:pt x="64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6" y="30"/>
                    <a:pt x="66" y="31"/>
                    <a:pt x="67" y="31"/>
                  </a:cubicBezTo>
                  <a:cubicBezTo>
                    <a:pt x="68" y="31"/>
                    <a:pt x="68" y="32"/>
                    <a:pt x="69" y="32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1" y="32"/>
                    <a:pt x="71" y="32"/>
                    <a:pt x="71" y="32"/>
                  </a:cubicBezTo>
                  <a:cubicBezTo>
                    <a:pt x="72" y="32"/>
                    <a:pt x="72" y="32"/>
                    <a:pt x="73" y="32"/>
                  </a:cubicBezTo>
                  <a:cubicBezTo>
                    <a:pt x="73" y="32"/>
                    <a:pt x="73" y="33"/>
                    <a:pt x="74" y="33"/>
                  </a:cubicBezTo>
                  <a:cubicBezTo>
                    <a:pt x="75" y="33"/>
                    <a:pt x="75" y="33"/>
                    <a:pt x="76" y="33"/>
                  </a:cubicBezTo>
                  <a:cubicBezTo>
                    <a:pt x="76" y="33"/>
                    <a:pt x="77" y="33"/>
                    <a:pt x="77" y="33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79" y="33"/>
                    <a:pt x="79" y="33"/>
                    <a:pt x="79" y="33"/>
                  </a:cubicBezTo>
                  <a:cubicBezTo>
                    <a:pt x="79" y="32"/>
                    <a:pt x="79" y="32"/>
                    <a:pt x="79" y="31"/>
                  </a:cubicBezTo>
                  <a:cubicBezTo>
                    <a:pt x="79" y="31"/>
                    <a:pt x="78" y="30"/>
                    <a:pt x="78" y="30"/>
                  </a:cubicBezTo>
                  <a:cubicBezTo>
                    <a:pt x="78" y="29"/>
                    <a:pt x="78" y="29"/>
                    <a:pt x="77" y="29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7"/>
                    <a:pt x="76" y="28"/>
                    <a:pt x="76" y="27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6" y="27"/>
                    <a:pt x="76" y="27"/>
                    <a:pt x="76" y="26"/>
                  </a:cubicBezTo>
                  <a:cubicBezTo>
                    <a:pt x="76" y="26"/>
                    <a:pt x="76" y="26"/>
                    <a:pt x="77" y="26"/>
                  </a:cubicBezTo>
                  <a:cubicBezTo>
                    <a:pt x="77" y="26"/>
                    <a:pt x="78" y="26"/>
                    <a:pt x="79" y="26"/>
                  </a:cubicBezTo>
                  <a:cubicBezTo>
                    <a:pt x="79" y="26"/>
                    <a:pt x="79" y="26"/>
                    <a:pt x="80" y="26"/>
                  </a:cubicBezTo>
                  <a:cubicBezTo>
                    <a:pt x="80" y="26"/>
                    <a:pt x="81" y="27"/>
                    <a:pt x="81" y="27"/>
                  </a:cubicBezTo>
                  <a:cubicBezTo>
                    <a:pt x="81" y="26"/>
                    <a:pt x="81" y="26"/>
                    <a:pt x="81" y="25"/>
                  </a:cubicBezTo>
                  <a:cubicBezTo>
                    <a:pt x="81" y="25"/>
                    <a:pt x="80" y="25"/>
                    <a:pt x="80" y="24"/>
                  </a:cubicBezTo>
                  <a:cubicBezTo>
                    <a:pt x="80" y="23"/>
                    <a:pt x="80" y="23"/>
                    <a:pt x="80" y="22"/>
                  </a:cubicBezTo>
                  <a:cubicBezTo>
                    <a:pt x="80" y="21"/>
                    <a:pt x="80" y="20"/>
                    <a:pt x="81" y="20"/>
                  </a:cubicBezTo>
                  <a:cubicBezTo>
                    <a:pt x="81" y="21"/>
                    <a:pt x="81" y="21"/>
                    <a:pt x="82" y="21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85" y="21"/>
                    <a:pt x="85" y="21"/>
                    <a:pt x="85" y="20"/>
                  </a:cubicBezTo>
                  <a:cubicBezTo>
                    <a:pt x="85" y="20"/>
                    <a:pt x="85" y="20"/>
                    <a:pt x="85" y="20"/>
                  </a:cubicBezTo>
                  <a:cubicBezTo>
                    <a:pt x="85" y="19"/>
                    <a:pt x="85" y="19"/>
                    <a:pt x="85" y="19"/>
                  </a:cubicBezTo>
                  <a:cubicBezTo>
                    <a:pt x="85" y="18"/>
                    <a:pt x="85" y="18"/>
                    <a:pt x="85" y="18"/>
                  </a:cubicBezTo>
                  <a:cubicBezTo>
                    <a:pt x="85" y="18"/>
                    <a:pt x="85" y="18"/>
                    <a:pt x="85" y="18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5"/>
                    <a:pt x="87" y="15"/>
                    <a:pt x="88" y="15"/>
                  </a:cubicBezTo>
                  <a:cubicBezTo>
                    <a:pt x="89" y="15"/>
                    <a:pt x="89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89" y="14"/>
                    <a:pt x="89" y="14"/>
                    <a:pt x="89" y="14"/>
                  </a:cubicBezTo>
                  <a:cubicBezTo>
                    <a:pt x="89" y="14"/>
                    <a:pt x="88" y="14"/>
                    <a:pt x="87" y="13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2"/>
                    <a:pt x="87" y="12"/>
                    <a:pt x="86" y="12"/>
                  </a:cubicBezTo>
                  <a:cubicBezTo>
                    <a:pt x="86" y="12"/>
                    <a:pt x="86" y="12"/>
                    <a:pt x="85" y="12"/>
                  </a:cubicBezTo>
                  <a:cubicBezTo>
                    <a:pt x="85" y="12"/>
                    <a:pt x="85" y="12"/>
                    <a:pt x="84" y="12"/>
                  </a:cubicBezTo>
                  <a:cubicBezTo>
                    <a:pt x="84" y="13"/>
                    <a:pt x="84" y="13"/>
                    <a:pt x="83" y="13"/>
                  </a:cubicBezTo>
                  <a:cubicBezTo>
                    <a:pt x="83" y="13"/>
                    <a:pt x="82" y="13"/>
                    <a:pt x="82" y="13"/>
                  </a:cubicBezTo>
                  <a:cubicBezTo>
                    <a:pt x="81" y="12"/>
                    <a:pt x="81" y="12"/>
                    <a:pt x="81" y="12"/>
                  </a:cubicBezTo>
                  <a:cubicBezTo>
                    <a:pt x="81" y="12"/>
                    <a:pt x="80" y="12"/>
                    <a:pt x="80" y="12"/>
                  </a:cubicBezTo>
                  <a:cubicBezTo>
                    <a:pt x="80" y="12"/>
                    <a:pt x="80" y="11"/>
                    <a:pt x="80" y="11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78" y="10"/>
                    <a:pt x="78" y="11"/>
                    <a:pt x="77" y="11"/>
                  </a:cubicBezTo>
                  <a:cubicBezTo>
                    <a:pt x="77" y="11"/>
                    <a:pt x="77" y="11"/>
                    <a:pt x="76" y="11"/>
                  </a:cubicBezTo>
                  <a:cubicBezTo>
                    <a:pt x="76" y="11"/>
                    <a:pt x="75" y="11"/>
                    <a:pt x="75" y="11"/>
                  </a:cubicBezTo>
                  <a:cubicBezTo>
                    <a:pt x="75" y="11"/>
                    <a:pt x="74" y="11"/>
                    <a:pt x="74" y="11"/>
                  </a:cubicBezTo>
                  <a:cubicBezTo>
                    <a:pt x="74" y="12"/>
                    <a:pt x="73" y="12"/>
                    <a:pt x="73" y="12"/>
                  </a:cubicBezTo>
                  <a:cubicBezTo>
                    <a:pt x="73" y="12"/>
                    <a:pt x="72" y="12"/>
                    <a:pt x="72" y="12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71" y="11"/>
                    <a:pt x="71" y="11"/>
                    <a:pt x="71" y="12"/>
                  </a:cubicBezTo>
                  <a:cubicBezTo>
                    <a:pt x="70" y="12"/>
                    <a:pt x="70" y="12"/>
                    <a:pt x="70" y="13"/>
                  </a:cubicBezTo>
                  <a:cubicBezTo>
                    <a:pt x="70" y="13"/>
                    <a:pt x="70" y="13"/>
                    <a:pt x="69" y="13"/>
                  </a:cubicBezTo>
                  <a:cubicBezTo>
                    <a:pt x="69" y="13"/>
                    <a:pt x="68" y="13"/>
                    <a:pt x="68" y="13"/>
                  </a:cubicBezTo>
                  <a:cubicBezTo>
                    <a:pt x="68" y="12"/>
                    <a:pt x="67" y="12"/>
                    <a:pt x="67" y="12"/>
                  </a:cubicBezTo>
                  <a:cubicBezTo>
                    <a:pt x="66" y="12"/>
                    <a:pt x="66" y="12"/>
                    <a:pt x="66" y="11"/>
                  </a:cubicBezTo>
                  <a:cubicBezTo>
                    <a:pt x="66" y="11"/>
                    <a:pt x="65" y="11"/>
                    <a:pt x="65" y="11"/>
                  </a:cubicBezTo>
                  <a:cubicBezTo>
                    <a:pt x="65" y="11"/>
                    <a:pt x="65" y="10"/>
                    <a:pt x="64" y="10"/>
                  </a:cubicBezTo>
                  <a:cubicBezTo>
                    <a:pt x="64" y="10"/>
                    <a:pt x="64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8"/>
                    <a:pt x="63" y="8"/>
                  </a:cubicBezTo>
                  <a:cubicBezTo>
                    <a:pt x="62" y="7"/>
                    <a:pt x="62" y="7"/>
                    <a:pt x="61" y="7"/>
                  </a:cubicBezTo>
                  <a:cubicBezTo>
                    <a:pt x="60" y="6"/>
                    <a:pt x="60" y="6"/>
                    <a:pt x="59" y="6"/>
                  </a:cubicBezTo>
                  <a:cubicBezTo>
                    <a:pt x="59" y="5"/>
                    <a:pt x="58" y="5"/>
                    <a:pt x="58" y="5"/>
                  </a:cubicBezTo>
                  <a:cubicBezTo>
                    <a:pt x="57" y="5"/>
                    <a:pt x="57" y="5"/>
                    <a:pt x="56" y="5"/>
                  </a:cubicBezTo>
                  <a:cubicBezTo>
                    <a:pt x="56" y="4"/>
                    <a:pt x="56" y="4"/>
                    <a:pt x="56" y="3"/>
                  </a:cubicBezTo>
                  <a:cubicBezTo>
                    <a:pt x="55" y="3"/>
                    <a:pt x="55" y="3"/>
                    <a:pt x="54" y="3"/>
                  </a:cubicBezTo>
                  <a:cubicBezTo>
                    <a:pt x="54" y="3"/>
                    <a:pt x="53" y="3"/>
                    <a:pt x="53" y="3"/>
                  </a:cubicBezTo>
                  <a:cubicBezTo>
                    <a:pt x="53" y="3"/>
                    <a:pt x="52" y="4"/>
                    <a:pt x="52" y="4"/>
                  </a:cubicBezTo>
                  <a:cubicBezTo>
                    <a:pt x="51" y="4"/>
                    <a:pt x="51" y="5"/>
                    <a:pt x="51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4"/>
                    <a:pt x="49" y="4"/>
                    <a:pt x="49" y="4"/>
                  </a:cubicBezTo>
                  <a:cubicBezTo>
                    <a:pt x="49" y="3"/>
                    <a:pt x="49" y="3"/>
                    <a:pt x="48" y="3"/>
                  </a:cubicBezTo>
                  <a:cubicBezTo>
                    <a:pt x="48" y="3"/>
                    <a:pt x="48" y="3"/>
                    <a:pt x="47" y="3"/>
                  </a:cubicBezTo>
                  <a:cubicBezTo>
                    <a:pt x="47" y="3"/>
                    <a:pt x="46" y="3"/>
                    <a:pt x="46" y="3"/>
                  </a:cubicBezTo>
                  <a:cubicBezTo>
                    <a:pt x="46" y="3"/>
                    <a:pt x="46" y="3"/>
                    <a:pt x="45" y="3"/>
                  </a:cubicBezTo>
                  <a:cubicBezTo>
                    <a:pt x="45" y="2"/>
                    <a:pt x="45" y="2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4" y="1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0"/>
                    <a:pt x="40" y="0"/>
                    <a:pt x="40" y="1"/>
                  </a:cubicBezTo>
                  <a:cubicBezTo>
                    <a:pt x="40" y="1"/>
                    <a:pt x="40" y="0"/>
                    <a:pt x="39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8" y="2"/>
                    <a:pt x="38" y="2"/>
                    <a:pt x="37" y="2"/>
                  </a:cubicBezTo>
                  <a:cubicBezTo>
                    <a:pt x="37" y="2"/>
                    <a:pt x="37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2" y="3"/>
                  </a:cubicBezTo>
                  <a:cubicBezTo>
                    <a:pt x="32" y="3"/>
                    <a:pt x="31" y="3"/>
                    <a:pt x="31" y="3"/>
                  </a:cubicBezTo>
                  <a:cubicBezTo>
                    <a:pt x="31" y="3"/>
                    <a:pt x="31" y="3"/>
                    <a:pt x="31" y="4"/>
                  </a:cubicBezTo>
                  <a:cubicBezTo>
                    <a:pt x="30" y="4"/>
                    <a:pt x="30" y="4"/>
                    <a:pt x="29" y="4"/>
                  </a:cubicBezTo>
                  <a:cubicBezTo>
                    <a:pt x="29" y="4"/>
                    <a:pt x="28" y="3"/>
                    <a:pt x="28" y="4"/>
                  </a:cubicBezTo>
                  <a:cubicBezTo>
                    <a:pt x="28" y="4"/>
                    <a:pt x="27" y="4"/>
                    <a:pt x="27" y="5"/>
                  </a:cubicBezTo>
                  <a:cubicBezTo>
                    <a:pt x="27" y="5"/>
                    <a:pt x="27" y="5"/>
                    <a:pt x="28" y="5"/>
                  </a:cubicBezTo>
                  <a:cubicBezTo>
                    <a:pt x="28" y="5"/>
                    <a:pt x="28" y="5"/>
                    <a:pt x="29" y="5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8" y="7"/>
                    <a:pt x="28" y="7"/>
                  </a:cubicBezTo>
                  <a:cubicBezTo>
                    <a:pt x="28" y="7"/>
                    <a:pt x="27" y="7"/>
                    <a:pt x="27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7" y="9"/>
                    <a:pt x="27" y="9"/>
                    <a:pt x="27" y="10"/>
                  </a:cubicBezTo>
                  <a:cubicBezTo>
                    <a:pt x="27" y="10"/>
                    <a:pt x="26" y="9"/>
                    <a:pt x="26" y="10"/>
                  </a:cubicBezTo>
                  <a:cubicBezTo>
                    <a:pt x="26" y="10"/>
                    <a:pt x="26" y="11"/>
                    <a:pt x="26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9" y="11"/>
                    <a:pt x="29" y="11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3"/>
                    <a:pt x="28" y="13"/>
                    <a:pt x="27" y="13"/>
                  </a:cubicBezTo>
                  <a:cubicBezTo>
                    <a:pt x="27" y="13"/>
                    <a:pt x="27" y="13"/>
                    <a:pt x="26" y="13"/>
                  </a:cubicBezTo>
                  <a:cubicBezTo>
                    <a:pt x="26" y="13"/>
                    <a:pt x="26" y="13"/>
                    <a:pt x="25" y="12"/>
                  </a:cubicBezTo>
                  <a:cubicBezTo>
                    <a:pt x="25" y="12"/>
                    <a:pt x="24" y="12"/>
                    <a:pt x="24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2" y="12"/>
                    <a:pt x="21" y="12"/>
                    <a:pt x="21" y="13"/>
                  </a:cubicBezTo>
                  <a:cubicBezTo>
                    <a:pt x="20" y="13"/>
                    <a:pt x="19" y="12"/>
                    <a:pt x="18" y="13"/>
                  </a:cubicBezTo>
                  <a:cubicBezTo>
                    <a:pt x="17" y="13"/>
                    <a:pt x="17" y="13"/>
                    <a:pt x="16" y="13"/>
                  </a:cubicBezTo>
                  <a:cubicBezTo>
                    <a:pt x="16" y="13"/>
                    <a:pt x="16" y="12"/>
                    <a:pt x="15" y="12"/>
                  </a:cubicBezTo>
                  <a:cubicBezTo>
                    <a:pt x="15" y="12"/>
                    <a:pt x="14" y="12"/>
                    <a:pt x="14" y="12"/>
                  </a:cubicBezTo>
                  <a:cubicBezTo>
                    <a:pt x="13" y="12"/>
                    <a:pt x="13" y="11"/>
                    <a:pt x="13" y="11"/>
                  </a:cubicBezTo>
                  <a:cubicBezTo>
                    <a:pt x="12" y="10"/>
                    <a:pt x="12" y="10"/>
                    <a:pt x="11" y="10"/>
                  </a:cubicBezTo>
                  <a:cubicBezTo>
                    <a:pt x="11" y="10"/>
                    <a:pt x="11" y="10"/>
                    <a:pt x="10" y="10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7" y="11"/>
                    <a:pt x="7" y="10"/>
                    <a:pt x="6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2"/>
                    <a:pt x="5" y="12"/>
                    <a:pt x="4" y="13"/>
                  </a:cubicBezTo>
                  <a:cubicBezTo>
                    <a:pt x="4" y="13"/>
                    <a:pt x="4" y="14"/>
                    <a:pt x="3" y="14"/>
                  </a:cubicBezTo>
                  <a:cubicBezTo>
                    <a:pt x="3" y="14"/>
                    <a:pt x="2" y="15"/>
                    <a:pt x="2" y="15"/>
                  </a:cubicBezTo>
                  <a:cubicBezTo>
                    <a:pt x="2" y="15"/>
                    <a:pt x="2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1" y="18"/>
                    <a:pt x="1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3" y="20"/>
                    <a:pt x="2" y="20"/>
                    <a:pt x="2" y="21"/>
                  </a:cubicBezTo>
                  <a:cubicBezTo>
                    <a:pt x="2" y="22"/>
                    <a:pt x="3" y="22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3"/>
                    <a:pt x="4" y="23"/>
                  </a:cubicBezTo>
                  <a:cubicBezTo>
                    <a:pt x="4" y="23"/>
                    <a:pt x="4" y="22"/>
                    <a:pt x="5" y="22"/>
                  </a:cubicBezTo>
                  <a:cubicBezTo>
                    <a:pt x="5" y="22"/>
                    <a:pt x="6" y="22"/>
                    <a:pt x="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1"/>
                    <a:pt x="7" y="21"/>
                    <a:pt x="8" y="20"/>
                  </a:cubicBezTo>
                  <a:cubicBezTo>
                    <a:pt x="8" y="20"/>
                    <a:pt x="9" y="20"/>
                    <a:pt x="9" y="20"/>
                  </a:cubicBezTo>
                  <a:cubicBezTo>
                    <a:pt x="10" y="21"/>
                    <a:pt x="10" y="21"/>
                    <a:pt x="11" y="21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2" y="21"/>
                    <a:pt x="13" y="21"/>
                    <a:pt x="13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3" y="24"/>
                    <a:pt x="13" y="24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5"/>
                    <a:pt x="13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9" y="25"/>
                    <a:pt x="9" y="26"/>
                    <a:pt x="9" y="26"/>
                  </a:cubicBezTo>
                  <a:cubicBezTo>
                    <a:pt x="10" y="26"/>
                    <a:pt x="10" y="26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8"/>
                    <a:pt x="10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10" y="29"/>
                    <a:pt x="10" y="29"/>
                    <a:pt x="10" y="30"/>
                  </a:cubicBezTo>
                  <a:cubicBezTo>
                    <a:pt x="10" y="30"/>
                    <a:pt x="11" y="30"/>
                    <a:pt x="11" y="30"/>
                  </a:cubicBezTo>
                  <a:cubicBezTo>
                    <a:pt x="11" y="30"/>
                    <a:pt x="11" y="31"/>
                    <a:pt x="11" y="31"/>
                  </a:cubicBezTo>
                  <a:cubicBezTo>
                    <a:pt x="11" y="31"/>
                    <a:pt x="12" y="31"/>
                    <a:pt x="12" y="31"/>
                  </a:cubicBezTo>
                  <a:cubicBezTo>
                    <a:pt x="12" y="31"/>
                    <a:pt x="12" y="31"/>
                    <a:pt x="12" y="32"/>
                  </a:cubicBezTo>
                  <a:cubicBezTo>
                    <a:pt x="12" y="32"/>
                    <a:pt x="13" y="32"/>
                    <a:pt x="13" y="32"/>
                  </a:cubicBezTo>
                  <a:cubicBezTo>
                    <a:pt x="13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3"/>
                  </a:cubicBezTo>
                  <a:cubicBezTo>
                    <a:pt x="14" y="33"/>
                    <a:pt x="14" y="33"/>
                    <a:pt x="14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6" y="34"/>
                    <a:pt x="16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9" y="35"/>
                    <a:pt x="20" y="35"/>
                  </a:cubicBezTo>
                  <a:cubicBezTo>
                    <a:pt x="20" y="35"/>
                    <a:pt x="21" y="35"/>
                    <a:pt x="21" y="35"/>
                  </a:cubicBezTo>
                  <a:cubicBezTo>
                    <a:pt x="22" y="35"/>
                    <a:pt x="22" y="36"/>
                    <a:pt x="22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6"/>
                    <a:pt x="24" y="36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5"/>
                    <a:pt x="23" y="35"/>
                    <a:pt x="23" y="34"/>
                  </a:cubicBezTo>
                  <a:cubicBezTo>
                    <a:pt x="23" y="34"/>
                    <a:pt x="24" y="34"/>
                    <a:pt x="24" y="33"/>
                  </a:cubicBezTo>
                  <a:cubicBezTo>
                    <a:pt x="24" y="33"/>
                    <a:pt x="24" y="32"/>
                    <a:pt x="24" y="32"/>
                  </a:cubicBezTo>
                  <a:cubicBezTo>
                    <a:pt x="23" y="31"/>
                    <a:pt x="23" y="31"/>
                    <a:pt x="23" y="30"/>
                  </a:cubicBezTo>
                  <a:cubicBezTo>
                    <a:pt x="23" y="29"/>
                    <a:pt x="22" y="29"/>
                    <a:pt x="22" y="28"/>
                  </a:cubicBezTo>
                  <a:cubicBezTo>
                    <a:pt x="22" y="28"/>
                    <a:pt x="22" y="28"/>
                    <a:pt x="23" y="27"/>
                  </a:cubicBezTo>
                  <a:cubicBezTo>
                    <a:pt x="23" y="27"/>
                    <a:pt x="23" y="26"/>
                    <a:pt x="23" y="26"/>
                  </a:cubicBezTo>
                  <a:cubicBezTo>
                    <a:pt x="23" y="27"/>
                    <a:pt x="23" y="27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5" y="26"/>
                    <a:pt x="25" y="26"/>
                    <a:pt x="26" y="26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6" y="24"/>
                    <a:pt x="26" y="24"/>
                  </a:cubicBezTo>
                  <a:cubicBezTo>
                    <a:pt x="26" y="24"/>
                    <a:pt x="26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8" y="24"/>
                    <a:pt x="27" y="23"/>
                    <a:pt x="28" y="23"/>
                  </a:cubicBezTo>
                  <a:cubicBezTo>
                    <a:pt x="28" y="23"/>
                    <a:pt x="28" y="23"/>
                    <a:pt x="29" y="23"/>
                  </a:cubicBezTo>
                  <a:cubicBezTo>
                    <a:pt x="29" y="23"/>
                    <a:pt x="28" y="22"/>
                    <a:pt x="28" y="22"/>
                  </a:cubicBezTo>
                  <a:cubicBezTo>
                    <a:pt x="29" y="22"/>
                    <a:pt x="29" y="21"/>
                    <a:pt x="29" y="21"/>
                  </a:cubicBezTo>
                  <a:cubicBezTo>
                    <a:pt x="29" y="21"/>
                    <a:pt x="29" y="21"/>
                    <a:pt x="30" y="21"/>
                  </a:cubicBezTo>
                  <a:cubicBezTo>
                    <a:pt x="30" y="21"/>
                    <a:pt x="30" y="22"/>
                    <a:pt x="30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1"/>
                    <a:pt x="32" y="22"/>
                    <a:pt x="32" y="22"/>
                  </a:cubicBezTo>
                  <a:cubicBezTo>
                    <a:pt x="32" y="23"/>
                    <a:pt x="32" y="23"/>
                    <a:pt x="31" y="23"/>
                  </a:cubicBezTo>
                  <a:cubicBezTo>
                    <a:pt x="31" y="24"/>
                    <a:pt x="31" y="24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4" y="28"/>
                    <a:pt x="34" y="28"/>
                    <a:pt x="35" y="28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1"/>
                    <a:pt x="36" y="31"/>
                    <a:pt x="37" y="31"/>
                  </a:cubicBezTo>
                  <a:cubicBezTo>
                    <a:pt x="37" y="31"/>
                    <a:pt x="37" y="31"/>
                    <a:pt x="38" y="30"/>
                  </a:cubicBezTo>
                  <a:cubicBezTo>
                    <a:pt x="38" y="30"/>
                    <a:pt x="39" y="30"/>
                    <a:pt x="39" y="30"/>
                  </a:cubicBezTo>
                  <a:cubicBezTo>
                    <a:pt x="40" y="30"/>
                    <a:pt x="40" y="30"/>
                    <a:pt x="41" y="30"/>
                  </a:cubicBezTo>
                  <a:cubicBezTo>
                    <a:pt x="42" y="30"/>
                    <a:pt x="42" y="30"/>
                    <a:pt x="43" y="31"/>
                  </a:cubicBezTo>
                  <a:cubicBezTo>
                    <a:pt x="44" y="31"/>
                    <a:pt x="44" y="31"/>
                    <a:pt x="44" y="3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48" name="Freeform 135">
              <a:extLst>
                <a:ext uri="{FF2B5EF4-FFF2-40B4-BE49-F238E27FC236}">
                  <a16:creationId xmlns:a16="http://schemas.microsoft.com/office/drawing/2014/main" id="{E923F0E6-C063-086D-484E-0242B6A4D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5034" y="256136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49" name="Freeform 136">
              <a:extLst>
                <a:ext uri="{FF2B5EF4-FFF2-40B4-BE49-F238E27FC236}">
                  <a16:creationId xmlns:a16="http://schemas.microsoft.com/office/drawing/2014/main" id="{779D979F-2F4A-3D97-0937-BE7145AA4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5053" y="2381765"/>
              <a:ext cx="429210" cy="199093"/>
            </a:xfrm>
            <a:custGeom>
              <a:avLst/>
              <a:gdLst>
                <a:gd name="T0" fmla="*/ 13 w 40"/>
                <a:gd name="T1" fmla="*/ 10 h 21"/>
                <a:gd name="T2" fmla="*/ 15 w 40"/>
                <a:gd name="T3" fmla="*/ 10 h 21"/>
                <a:gd name="T4" fmla="*/ 16 w 40"/>
                <a:gd name="T5" fmla="*/ 12 h 21"/>
                <a:gd name="T6" fmla="*/ 16 w 40"/>
                <a:gd name="T7" fmla="*/ 16 h 21"/>
                <a:gd name="T8" fmla="*/ 14 w 40"/>
                <a:gd name="T9" fmla="*/ 18 h 21"/>
                <a:gd name="T10" fmla="*/ 16 w 40"/>
                <a:gd name="T11" fmla="*/ 18 h 21"/>
                <a:gd name="T12" fmla="*/ 17 w 40"/>
                <a:gd name="T13" fmla="*/ 18 h 21"/>
                <a:gd name="T14" fmla="*/ 18 w 40"/>
                <a:gd name="T15" fmla="*/ 18 h 21"/>
                <a:gd name="T16" fmla="*/ 19 w 40"/>
                <a:gd name="T17" fmla="*/ 16 h 21"/>
                <a:gd name="T18" fmla="*/ 21 w 40"/>
                <a:gd name="T19" fmla="*/ 14 h 21"/>
                <a:gd name="T20" fmla="*/ 22 w 40"/>
                <a:gd name="T21" fmla="*/ 16 h 21"/>
                <a:gd name="T22" fmla="*/ 25 w 40"/>
                <a:gd name="T23" fmla="*/ 16 h 21"/>
                <a:gd name="T24" fmla="*/ 25 w 40"/>
                <a:gd name="T25" fmla="*/ 17 h 21"/>
                <a:gd name="T26" fmla="*/ 25 w 40"/>
                <a:gd name="T27" fmla="*/ 18 h 21"/>
                <a:gd name="T28" fmla="*/ 26 w 40"/>
                <a:gd name="T29" fmla="*/ 20 h 21"/>
                <a:gd name="T30" fmla="*/ 29 w 40"/>
                <a:gd name="T31" fmla="*/ 20 h 21"/>
                <a:gd name="T32" fmla="*/ 31 w 40"/>
                <a:gd name="T33" fmla="*/ 19 h 21"/>
                <a:gd name="T34" fmla="*/ 33 w 40"/>
                <a:gd name="T35" fmla="*/ 19 h 21"/>
                <a:gd name="T36" fmla="*/ 32 w 40"/>
                <a:gd name="T37" fmla="*/ 18 h 21"/>
                <a:gd name="T38" fmla="*/ 29 w 40"/>
                <a:gd name="T39" fmla="*/ 17 h 21"/>
                <a:gd name="T40" fmla="*/ 29 w 40"/>
                <a:gd name="T41" fmla="*/ 16 h 21"/>
                <a:gd name="T42" fmla="*/ 31 w 40"/>
                <a:gd name="T43" fmla="*/ 14 h 21"/>
                <a:gd name="T44" fmla="*/ 34 w 40"/>
                <a:gd name="T45" fmla="*/ 14 h 21"/>
                <a:gd name="T46" fmla="*/ 36 w 40"/>
                <a:gd name="T47" fmla="*/ 13 h 21"/>
                <a:gd name="T48" fmla="*/ 38 w 40"/>
                <a:gd name="T49" fmla="*/ 10 h 21"/>
                <a:gd name="T50" fmla="*/ 39 w 40"/>
                <a:gd name="T51" fmla="*/ 8 h 21"/>
                <a:gd name="T52" fmla="*/ 36 w 40"/>
                <a:gd name="T53" fmla="*/ 7 h 21"/>
                <a:gd name="T54" fmla="*/ 32 w 40"/>
                <a:gd name="T55" fmla="*/ 7 h 21"/>
                <a:gd name="T56" fmla="*/ 29 w 40"/>
                <a:gd name="T57" fmla="*/ 7 h 21"/>
                <a:gd name="T58" fmla="*/ 25 w 40"/>
                <a:gd name="T59" fmla="*/ 7 h 21"/>
                <a:gd name="T60" fmla="*/ 22 w 40"/>
                <a:gd name="T61" fmla="*/ 4 h 21"/>
                <a:gd name="T62" fmla="*/ 20 w 40"/>
                <a:gd name="T63" fmla="*/ 2 h 21"/>
                <a:gd name="T64" fmla="*/ 17 w 40"/>
                <a:gd name="T65" fmla="*/ 0 h 21"/>
                <a:gd name="T66" fmla="*/ 14 w 40"/>
                <a:gd name="T67" fmla="*/ 1 h 21"/>
                <a:gd name="T68" fmla="*/ 12 w 40"/>
                <a:gd name="T69" fmla="*/ 1 h 21"/>
                <a:gd name="T70" fmla="*/ 10 w 40"/>
                <a:gd name="T71" fmla="*/ 2 h 21"/>
                <a:gd name="T72" fmla="*/ 8 w 40"/>
                <a:gd name="T73" fmla="*/ 2 h 21"/>
                <a:gd name="T74" fmla="*/ 6 w 40"/>
                <a:gd name="T75" fmla="*/ 1 h 21"/>
                <a:gd name="T76" fmla="*/ 3 w 40"/>
                <a:gd name="T77" fmla="*/ 1 h 21"/>
                <a:gd name="T78" fmla="*/ 2 w 40"/>
                <a:gd name="T79" fmla="*/ 2 h 21"/>
                <a:gd name="T80" fmla="*/ 1 w 40"/>
                <a:gd name="T81" fmla="*/ 5 h 21"/>
                <a:gd name="T82" fmla="*/ 1 w 40"/>
                <a:gd name="T83" fmla="*/ 7 h 21"/>
                <a:gd name="T84" fmla="*/ 0 w 40"/>
                <a:gd name="T85" fmla="*/ 8 h 21"/>
                <a:gd name="T86" fmla="*/ 0 w 40"/>
                <a:gd name="T87" fmla="*/ 10 h 21"/>
                <a:gd name="T88" fmla="*/ 1 w 40"/>
                <a:gd name="T89" fmla="*/ 10 h 21"/>
                <a:gd name="T90" fmla="*/ 3 w 40"/>
                <a:gd name="T91" fmla="*/ 10 h 21"/>
                <a:gd name="T92" fmla="*/ 5 w 40"/>
                <a:gd name="T93" fmla="*/ 11 h 21"/>
                <a:gd name="T94" fmla="*/ 7 w 40"/>
                <a:gd name="T95" fmla="*/ 10 h 21"/>
                <a:gd name="T96" fmla="*/ 9 w 40"/>
                <a:gd name="T97" fmla="*/ 10 h 21"/>
                <a:gd name="T98" fmla="*/ 10 w 40"/>
                <a:gd name="T9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0" h="21">
                  <a:moveTo>
                    <a:pt x="12" y="9"/>
                  </a:move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4" y="10"/>
                    <a:pt x="14" y="10"/>
                  </a:cubicBezTo>
                  <a:cubicBezTo>
                    <a:pt x="14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1"/>
                    <a:pt x="15" y="11"/>
                    <a:pt x="16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4"/>
                    <a:pt x="16" y="14"/>
                    <a:pt x="16" y="15"/>
                  </a:cubicBezTo>
                  <a:cubicBezTo>
                    <a:pt x="16" y="15"/>
                    <a:pt x="16" y="15"/>
                    <a:pt x="16" y="16"/>
                  </a:cubicBezTo>
                  <a:cubicBezTo>
                    <a:pt x="15" y="16"/>
                    <a:pt x="15" y="16"/>
                    <a:pt x="15" y="17"/>
                  </a:cubicBezTo>
                  <a:cubicBezTo>
                    <a:pt x="16" y="17"/>
                    <a:pt x="14" y="17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5" y="18"/>
                    <a:pt x="15" y="18"/>
                  </a:cubicBezTo>
                  <a:cubicBezTo>
                    <a:pt x="15" y="18"/>
                    <a:pt x="15" y="18"/>
                    <a:pt x="16" y="18"/>
                  </a:cubicBezTo>
                  <a:cubicBezTo>
                    <a:pt x="16" y="18"/>
                    <a:pt x="16" y="18"/>
                    <a:pt x="16" y="17"/>
                  </a:cubicBezTo>
                  <a:cubicBezTo>
                    <a:pt x="16" y="17"/>
                    <a:pt x="17" y="17"/>
                    <a:pt x="17" y="17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9"/>
                    <a:pt x="17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7"/>
                    <a:pt x="18" y="17"/>
                  </a:cubicBezTo>
                  <a:cubicBezTo>
                    <a:pt x="18" y="17"/>
                    <a:pt x="19" y="17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5"/>
                    <a:pt x="20" y="16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4"/>
                    <a:pt x="21" y="14"/>
                    <a:pt x="21" y="14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4" y="16"/>
                    <a:pt x="24" y="16"/>
                  </a:cubicBezTo>
                  <a:cubicBezTo>
                    <a:pt x="24" y="16"/>
                    <a:pt x="25" y="16"/>
                    <a:pt x="25" y="16"/>
                  </a:cubicBezTo>
                  <a:cubicBezTo>
                    <a:pt x="26" y="16"/>
                    <a:pt x="26" y="15"/>
                    <a:pt x="26" y="16"/>
                  </a:cubicBezTo>
                  <a:cubicBezTo>
                    <a:pt x="27" y="16"/>
                    <a:pt x="26" y="16"/>
                    <a:pt x="26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7"/>
                    <a:pt x="24" y="17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5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7" y="19"/>
                    <a:pt x="26" y="19"/>
                    <a:pt x="26" y="20"/>
                  </a:cubicBezTo>
                  <a:cubicBezTo>
                    <a:pt x="27" y="20"/>
                    <a:pt x="27" y="20"/>
                    <a:pt x="27" y="21"/>
                  </a:cubicBezTo>
                  <a:cubicBezTo>
                    <a:pt x="27" y="21"/>
                    <a:pt x="28" y="21"/>
                    <a:pt x="28" y="21"/>
                  </a:cubicBezTo>
                  <a:cubicBezTo>
                    <a:pt x="28" y="20"/>
                    <a:pt x="28" y="20"/>
                    <a:pt x="29" y="20"/>
                  </a:cubicBezTo>
                  <a:cubicBezTo>
                    <a:pt x="29" y="19"/>
                    <a:pt x="29" y="20"/>
                    <a:pt x="30" y="20"/>
                  </a:cubicBezTo>
                  <a:cubicBezTo>
                    <a:pt x="30" y="20"/>
                    <a:pt x="30" y="20"/>
                    <a:pt x="30" y="19"/>
                  </a:cubicBezTo>
                  <a:cubicBezTo>
                    <a:pt x="30" y="19"/>
                    <a:pt x="30" y="19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8"/>
                    <a:pt x="33" y="18"/>
                    <a:pt x="32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29" y="17"/>
                    <a:pt x="29" y="17"/>
                  </a:cubicBezTo>
                  <a:cubicBezTo>
                    <a:pt x="29" y="17"/>
                    <a:pt x="29" y="17"/>
                    <a:pt x="29" y="16"/>
                  </a:cubicBezTo>
                  <a:cubicBezTo>
                    <a:pt x="29" y="16"/>
                    <a:pt x="28" y="16"/>
                    <a:pt x="28" y="16"/>
                  </a:cubicBezTo>
                  <a:cubicBezTo>
                    <a:pt x="28" y="16"/>
                    <a:pt x="29" y="16"/>
                    <a:pt x="29" y="16"/>
                  </a:cubicBezTo>
                  <a:cubicBezTo>
                    <a:pt x="29" y="16"/>
                    <a:pt x="29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1" y="14"/>
                    <a:pt x="31" y="15"/>
                    <a:pt x="31" y="14"/>
                  </a:cubicBezTo>
                  <a:cubicBezTo>
                    <a:pt x="32" y="14"/>
                    <a:pt x="32" y="14"/>
                    <a:pt x="33" y="14"/>
                  </a:cubicBezTo>
                  <a:cubicBezTo>
                    <a:pt x="33" y="14"/>
                    <a:pt x="33" y="14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6" y="13"/>
                    <a:pt x="36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7" y="13"/>
                    <a:pt x="37" y="12"/>
                  </a:cubicBezTo>
                  <a:cubicBezTo>
                    <a:pt x="38" y="12"/>
                    <a:pt x="38" y="12"/>
                    <a:pt x="38" y="11"/>
                  </a:cubicBezTo>
                  <a:cubicBezTo>
                    <a:pt x="38" y="11"/>
                    <a:pt x="38" y="11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0"/>
                    <a:pt x="39" y="10"/>
                    <a:pt x="39" y="10"/>
                  </a:cubicBezTo>
                  <a:cubicBezTo>
                    <a:pt x="40" y="9"/>
                    <a:pt x="40" y="9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cubicBezTo>
                    <a:pt x="38" y="8"/>
                    <a:pt x="37" y="8"/>
                    <a:pt x="37" y="7"/>
                  </a:cubicBezTo>
                  <a:cubicBezTo>
                    <a:pt x="37" y="7"/>
                    <a:pt x="36" y="7"/>
                    <a:pt x="36" y="7"/>
                  </a:cubicBezTo>
                  <a:cubicBezTo>
                    <a:pt x="35" y="7"/>
                    <a:pt x="35" y="8"/>
                    <a:pt x="34" y="8"/>
                  </a:cubicBezTo>
                  <a:cubicBezTo>
                    <a:pt x="34" y="8"/>
                    <a:pt x="33" y="8"/>
                    <a:pt x="33" y="8"/>
                  </a:cubicBezTo>
                  <a:cubicBezTo>
                    <a:pt x="32" y="8"/>
                    <a:pt x="33" y="7"/>
                    <a:pt x="32" y="7"/>
                  </a:cubicBezTo>
                  <a:cubicBezTo>
                    <a:pt x="32" y="6"/>
                    <a:pt x="32" y="6"/>
                    <a:pt x="31" y="6"/>
                  </a:cubicBezTo>
                  <a:cubicBezTo>
                    <a:pt x="31" y="6"/>
                    <a:pt x="31" y="6"/>
                    <a:pt x="30" y="6"/>
                  </a:cubicBezTo>
                  <a:cubicBezTo>
                    <a:pt x="30" y="6"/>
                    <a:pt x="30" y="6"/>
                    <a:pt x="29" y="7"/>
                  </a:cubicBezTo>
                  <a:cubicBezTo>
                    <a:pt x="29" y="7"/>
                    <a:pt x="29" y="7"/>
                    <a:pt x="28" y="7"/>
                  </a:cubicBezTo>
                  <a:cubicBezTo>
                    <a:pt x="28" y="7"/>
                    <a:pt x="27" y="7"/>
                    <a:pt x="27" y="7"/>
                  </a:cubicBezTo>
                  <a:cubicBezTo>
                    <a:pt x="26" y="7"/>
                    <a:pt x="26" y="7"/>
                    <a:pt x="25" y="7"/>
                  </a:cubicBezTo>
                  <a:cubicBezTo>
                    <a:pt x="25" y="7"/>
                    <a:pt x="25" y="7"/>
                    <a:pt x="24" y="6"/>
                  </a:cubicBezTo>
                  <a:cubicBezTo>
                    <a:pt x="24" y="6"/>
                    <a:pt x="24" y="6"/>
                    <a:pt x="24" y="5"/>
                  </a:cubicBezTo>
                  <a:cubicBezTo>
                    <a:pt x="23" y="5"/>
                    <a:pt x="23" y="4"/>
                    <a:pt x="22" y="4"/>
                  </a:cubicBezTo>
                  <a:cubicBezTo>
                    <a:pt x="22" y="4"/>
                    <a:pt x="22" y="4"/>
                    <a:pt x="21" y="4"/>
                  </a:cubicBezTo>
                  <a:cubicBezTo>
                    <a:pt x="21" y="4"/>
                    <a:pt x="21" y="4"/>
                    <a:pt x="20" y="4"/>
                  </a:cubicBezTo>
                  <a:cubicBezTo>
                    <a:pt x="20" y="3"/>
                    <a:pt x="20" y="3"/>
                    <a:pt x="20" y="2"/>
                  </a:cubicBezTo>
                  <a:cubicBezTo>
                    <a:pt x="19" y="2"/>
                    <a:pt x="20" y="1"/>
                    <a:pt x="19" y="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8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1"/>
                    <a:pt x="15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1"/>
                    <a:pt x="13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1" y="3"/>
                    <a:pt x="11" y="3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7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3" y="0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4"/>
                    <a:pt x="2" y="4"/>
                    <a:pt x="1" y="5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0" y="6"/>
                    <a:pt x="1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1"/>
                    <a:pt x="8" y="11"/>
                  </a:cubicBezTo>
                  <a:cubicBezTo>
                    <a:pt x="8" y="11"/>
                    <a:pt x="8" y="11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10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9"/>
                    <a:pt x="11" y="9"/>
                    <a:pt x="12" y="9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50" name="Freeform 137">
              <a:extLst>
                <a:ext uri="{FF2B5EF4-FFF2-40B4-BE49-F238E27FC236}">
                  <a16:creationId xmlns:a16="http://schemas.microsoft.com/office/drawing/2014/main" id="{7D2DCFAD-57B3-C60A-9E79-379C85C74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5874" y="3728079"/>
              <a:ext cx="11046" cy="18100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1 w 1"/>
                <a:gd name="T5" fmla="*/ 1 h 2"/>
                <a:gd name="T6" fmla="*/ 1 w 1"/>
                <a:gd name="T7" fmla="*/ 0 h 2"/>
                <a:gd name="T8" fmla="*/ 1 w 1"/>
                <a:gd name="T9" fmla="*/ 0 h 2"/>
                <a:gd name="T10" fmla="*/ 0 w 1"/>
                <a:gd name="T11" fmla="*/ 0 h 2"/>
                <a:gd name="T12" fmla="*/ 0 w 1"/>
                <a:gd name="T13" fmla="*/ 1 h 2"/>
                <a:gd name="T14" fmla="*/ 0 w 1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51" name="Freeform 138">
              <a:extLst>
                <a:ext uri="{FF2B5EF4-FFF2-40B4-BE49-F238E27FC236}">
                  <a16:creationId xmlns:a16="http://schemas.microsoft.com/office/drawing/2014/main" id="{58963CE0-64C7-F56C-AAC9-305375F7F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5967" y="3832498"/>
              <a:ext cx="31560" cy="8354"/>
            </a:xfrm>
            <a:custGeom>
              <a:avLst/>
              <a:gdLst>
                <a:gd name="T0" fmla="*/ 2 w 3"/>
                <a:gd name="T1" fmla="*/ 1 h 1"/>
                <a:gd name="T2" fmla="*/ 3 w 3"/>
                <a:gd name="T3" fmla="*/ 0 h 1"/>
                <a:gd name="T4" fmla="*/ 2 w 3"/>
                <a:gd name="T5" fmla="*/ 0 h 1"/>
                <a:gd name="T6" fmla="*/ 1 w 3"/>
                <a:gd name="T7" fmla="*/ 0 h 1"/>
                <a:gd name="T8" fmla="*/ 1 w 3"/>
                <a:gd name="T9" fmla="*/ 0 h 1"/>
                <a:gd name="T10" fmla="*/ 0 w 3"/>
                <a:gd name="T11" fmla="*/ 1 h 1"/>
                <a:gd name="T12" fmla="*/ 1 w 3"/>
                <a:gd name="T13" fmla="*/ 1 h 1"/>
                <a:gd name="T14" fmla="*/ 1 w 3"/>
                <a:gd name="T15" fmla="*/ 1 h 1"/>
                <a:gd name="T16" fmla="*/ 2 w 3"/>
                <a:gd name="T1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52" name="Freeform 139">
              <a:extLst>
                <a:ext uri="{FF2B5EF4-FFF2-40B4-BE49-F238E27FC236}">
                  <a16:creationId xmlns:a16="http://schemas.microsoft.com/office/drawing/2014/main" id="{8B4AB50F-8784-618F-546E-CC7C1036C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2737" y="3737824"/>
              <a:ext cx="53651" cy="84928"/>
            </a:xfrm>
            <a:custGeom>
              <a:avLst/>
              <a:gdLst>
                <a:gd name="T0" fmla="*/ 1 w 5"/>
                <a:gd name="T1" fmla="*/ 8 h 9"/>
                <a:gd name="T2" fmla="*/ 2 w 5"/>
                <a:gd name="T3" fmla="*/ 8 h 9"/>
                <a:gd name="T4" fmla="*/ 2 w 5"/>
                <a:gd name="T5" fmla="*/ 9 h 9"/>
                <a:gd name="T6" fmla="*/ 3 w 5"/>
                <a:gd name="T7" fmla="*/ 9 h 9"/>
                <a:gd name="T8" fmla="*/ 3 w 5"/>
                <a:gd name="T9" fmla="*/ 8 h 9"/>
                <a:gd name="T10" fmla="*/ 3 w 5"/>
                <a:gd name="T11" fmla="*/ 8 h 9"/>
                <a:gd name="T12" fmla="*/ 3 w 5"/>
                <a:gd name="T13" fmla="*/ 7 h 9"/>
                <a:gd name="T14" fmla="*/ 3 w 5"/>
                <a:gd name="T15" fmla="*/ 6 h 9"/>
                <a:gd name="T16" fmla="*/ 4 w 5"/>
                <a:gd name="T17" fmla="*/ 6 h 9"/>
                <a:gd name="T18" fmla="*/ 5 w 5"/>
                <a:gd name="T19" fmla="*/ 5 h 9"/>
                <a:gd name="T20" fmla="*/ 5 w 5"/>
                <a:gd name="T21" fmla="*/ 5 h 9"/>
                <a:gd name="T22" fmla="*/ 4 w 5"/>
                <a:gd name="T23" fmla="*/ 4 h 9"/>
                <a:gd name="T24" fmla="*/ 5 w 5"/>
                <a:gd name="T25" fmla="*/ 3 h 9"/>
                <a:gd name="T26" fmla="*/ 5 w 5"/>
                <a:gd name="T27" fmla="*/ 2 h 9"/>
                <a:gd name="T28" fmla="*/ 5 w 5"/>
                <a:gd name="T29" fmla="*/ 2 h 9"/>
                <a:gd name="T30" fmla="*/ 4 w 5"/>
                <a:gd name="T31" fmla="*/ 2 h 9"/>
                <a:gd name="T32" fmla="*/ 3 w 5"/>
                <a:gd name="T33" fmla="*/ 2 h 9"/>
                <a:gd name="T34" fmla="*/ 3 w 5"/>
                <a:gd name="T35" fmla="*/ 1 h 9"/>
                <a:gd name="T36" fmla="*/ 2 w 5"/>
                <a:gd name="T37" fmla="*/ 0 h 9"/>
                <a:gd name="T38" fmla="*/ 2 w 5"/>
                <a:gd name="T39" fmla="*/ 1 h 9"/>
                <a:gd name="T40" fmla="*/ 1 w 5"/>
                <a:gd name="T41" fmla="*/ 1 h 9"/>
                <a:gd name="T42" fmla="*/ 1 w 5"/>
                <a:gd name="T43" fmla="*/ 2 h 9"/>
                <a:gd name="T44" fmla="*/ 1 w 5"/>
                <a:gd name="T45" fmla="*/ 3 h 9"/>
                <a:gd name="T46" fmla="*/ 1 w 5"/>
                <a:gd name="T47" fmla="*/ 4 h 9"/>
                <a:gd name="T48" fmla="*/ 1 w 5"/>
                <a:gd name="T49" fmla="*/ 4 h 9"/>
                <a:gd name="T50" fmla="*/ 1 w 5"/>
                <a:gd name="T51" fmla="*/ 5 h 9"/>
                <a:gd name="T52" fmla="*/ 2 w 5"/>
                <a:gd name="T53" fmla="*/ 6 h 9"/>
                <a:gd name="T54" fmla="*/ 1 w 5"/>
                <a:gd name="T55" fmla="*/ 7 h 9"/>
                <a:gd name="T56" fmla="*/ 1 w 5"/>
                <a:gd name="T57" fmla="*/ 8 h 9"/>
                <a:gd name="T58" fmla="*/ 0 w 5"/>
                <a:gd name="T59" fmla="*/ 8 h 9"/>
                <a:gd name="T60" fmla="*/ 1 w 5"/>
                <a:gd name="T6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" h="9">
                  <a:moveTo>
                    <a:pt x="1" y="8"/>
                  </a:moveTo>
                  <a:cubicBezTo>
                    <a:pt x="1" y="8"/>
                    <a:pt x="2" y="8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6"/>
                    <a:pt x="2" y="6"/>
                    <a:pt x="3" y="6"/>
                  </a:cubicBezTo>
                  <a:cubicBezTo>
                    <a:pt x="3" y="5"/>
                    <a:pt x="3" y="6"/>
                    <a:pt x="4" y="6"/>
                  </a:cubicBezTo>
                  <a:cubicBezTo>
                    <a:pt x="4" y="6"/>
                    <a:pt x="4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5" y="4"/>
                    <a:pt x="5" y="3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1" y="8"/>
                    <a:pt x="1" y="8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53" name="Freeform 140">
              <a:extLst>
                <a:ext uri="{FF2B5EF4-FFF2-40B4-BE49-F238E27FC236}">
                  <a16:creationId xmlns:a16="http://schemas.microsoft.com/office/drawing/2014/main" id="{1625FE1D-77F0-306E-DB37-DE725BCDD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9525" y="3793515"/>
              <a:ext cx="31560" cy="19492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2 h 2"/>
                <a:gd name="T4" fmla="*/ 3 w 3"/>
                <a:gd name="T5" fmla="*/ 2 h 2"/>
                <a:gd name="T6" fmla="*/ 3 w 3"/>
                <a:gd name="T7" fmla="*/ 1 h 2"/>
                <a:gd name="T8" fmla="*/ 3 w 3"/>
                <a:gd name="T9" fmla="*/ 0 h 2"/>
                <a:gd name="T10" fmla="*/ 3 w 3"/>
                <a:gd name="T11" fmla="*/ 0 h 2"/>
                <a:gd name="T12" fmla="*/ 2 w 3"/>
                <a:gd name="T13" fmla="*/ 0 h 2"/>
                <a:gd name="T14" fmla="*/ 1 w 3"/>
                <a:gd name="T15" fmla="*/ 0 h 2"/>
                <a:gd name="T16" fmla="*/ 1 w 3"/>
                <a:gd name="T17" fmla="*/ 1 h 2"/>
                <a:gd name="T18" fmla="*/ 0 w 3"/>
                <a:gd name="T19" fmla="*/ 1 h 2"/>
                <a:gd name="T20" fmla="*/ 1 w 3"/>
                <a:gd name="T2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54" name="Freeform 141">
              <a:extLst>
                <a:ext uri="{FF2B5EF4-FFF2-40B4-BE49-F238E27FC236}">
                  <a16:creationId xmlns:a16="http://schemas.microsoft.com/office/drawing/2014/main" id="{07C6F2E6-E1AD-217A-E879-47BAC6817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0572" y="3813006"/>
              <a:ext cx="0" cy="19492"/>
            </a:xfrm>
            <a:custGeom>
              <a:avLst/>
              <a:gdLst>
                <a:gd name="T0" fmla="*/ 1 h 2"/>
                <a:gd name="T1" fmla="*/ 0 h 2"/>
                <a:gd name="T2" fmla="*/ 1 h 2"/>
                <a:gd name="T3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2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55" name="Freeform 142">
              <a:extLst>
                <a:ext uri="{FF2B5EF4-FFF2-40B4-BE49-F238E27FC236}">
                  <a16:creationId xmlns:a16="http://schemas.microsoft.com/office/drawing/2014/main" id="{CDB5AAAD-5B58-865F-F1F1-DFCA237EE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8388" y="3813006"/>
              <a:ext cx="33138" cy="19492"/>
            </a:xfrm>
            <a:custGeom>
              <a:avLst/>
              <a:gdLst>
                <a:gd name="T0" fmla="*/ 1 w 3"/>
                <a:gd name="T1" fmla="*/ 1 h 2"/>
                <a:gd name="T2" fmla="*/ 1 w 3"/>
                <a:gd name="T3" fmla="*/ 2 h 2"/>
                <a:gd name="T4" fmla="*/ 2 w 3"/>
                <a:gd name="T5" fmla="*/ 2 h 2"/>
                <a:gd name="T6" fmla="*/ 2 w 3"/>
                <a:gd name="T7" fmla="*/ 2 h 2"/>
                <a:gd name="T8" fmla="*/ 3 w 3"/>
                <a:gd name="T9" fmla="*/ 1 h 2"/>
                <a:gd name="T10" fmla="*/ 2 w 3"/>
                <a:gd name="T11" fmla="*/ 1 h 2"/>
                <a:gd name="T12" fmla="*/ 1 w 3"/>
                <a:gd name="T13" fmla="*/ 0 h 2"/>
                <a:gd name="T14" fmla="*/ 1 w 3"/>
                <a:gd name="T15" fmla="*/ 0 h 2"/>
                <a:gd name="T16" fmla="*/ 0 w 3"/>
                <a:gd name="T17" fmla="*/ 1 h 2"/>
                <a:gd name="T18" fmla="*/ 1 w 3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56" name="Freeform 143">
              <a:extLst>
                <a:ext uri="{FF2B5EF4-FFF2-40B4-BE49-F238E27FC236}">
                  <a16:creationId xmlns:a16="http://schemas.microsoft.com/office/drawing/2014/main" id="{5E95D5F4-38BC-44DE-62F8-1446A47DD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8572" y="3832498"/>
              <a:ext cx="31560" cy="18100"/>
            </a:xfrm>
            <a:custGeom>
              <a:avLst/>
              <a:gdLst>
                <a:gd name="T0" fmla="*/ 2 w 3"/>
                <a:gd name="T1" fmla="*/ 1 h 2"/>
                <a:gd name="T2" fmla="*/ 1 w 3"/>
                <a:gd name="T3" fmla="*/ 1 h 2"/>
                <a:gd name="T4" fmla="*/ 0 w 3"/>
                <a:gd name="T5" fmla="*/ 1 h 2"/>
                <a:gd name="T6" fmla="*/ 0 w 3"/>
                <a:gd name="T7" fmla="*/ 1 h 2"/>
                <a:gd name="T8" fmla="*/ 0 w 3"/>
                <a:gd name="T9" fmla="*/ 2 h 2"/>
                <a:gd name="T10" fmla="*/ 1 w 3"/>
                <a:gd name="T11" fmla="*/ 2 h 2"/>
                <a:gd name="T12" fmla="*/ 1 w 3"/>
                <a:gd name="T13" fmla="*/ 2 h 2"/>
                <a:gd name="T14" fmla="*/ 2 w 3"/>
                <a:gd name="T15" fmla="*/ 2 h 2"/>
                <a:gd name="T16" fmla="*/ 3 w 3"/>
                <a:gd name="T17" fmla="*/ 2 h 2"/>
                <a:gd name="T18" fmla="*/ 3 w 3"/>
                <a:gd name="T19" fmla="*/ 1 h 2"/>
                <a:gd name="T20" fmla="*/ 2 w 3"/>
                <a:gd name="T2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57" name="Freeform 144">
              <a:extLst>
                <a:ext uri="{FF2B5EF4-FFF2-40B4-BE49-F238E27FC236}">
                  <a16:creationId xmlns:a16="http://schemas.microsoft.com/office/drawing/2014/main" id="{ED89AC72-34AA-C757-A552-711CC7CEF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3783" y="3832498"/>
              <a:ext cx="22092" cy="18100"/>
            </a:xfrm>
            <a:custGeom>
              <a:avLst/>
              <a:gdLst>
                <a:gd name="T0" fmla="*/ 2 w 2"/>
                <a:gd name="T1" fmla="*/ 0 h 2"/>
                <a:gd name="T2" fmla="*/ 1 w 2"/>
                <a:gd name="T3" fmla="*/ 0 h 2"/>
                <a:gd name="T4" fmla="*/ 0 w 2"/>
                <a:gd name="T5" fmla="*/ 0 h 2"/>
                <a:gd name="T6" fmla="*/ 0 w 2"/>
                <a:gd name="T7" fmla="*/ 1 h 2"/>
                <a:gd name="T8" fmla="*/ 0 w 2"/>
                <a:gd name="T9" fmla="*/ 2 h 2"/>
                <a:gd name="T10" fmla="*/ 1 w 2"/>
                <a:gd name="T11" fmla="*/ 1 h 2"/>
                <a:gd name="T12" fmla="*/ 1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58" name="Freeform 145">
              <a:extLst>
                <a:ext uri="{FF2B5EF4-FFF2-40B4-BE49-F238E27FC236}">
                  <a16:creationId xmlns:a16="http://schemas.microsoft.com/office/drawing/2014/main" id="{2A077397-0E52-BF1D-28DC-3E8EDE7D2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8480" y="3840851"/>
              <a:ext cx="22092" cy="19492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1 h 2"/>
                <a:gd name="T4" fmla="*/ 2 w 2"/>
                <a:gd name="T5" fmla="*/ 1 h 2"/>
                <a:gd name="T6" fmla="*/ 2 w 2"/>
                <a:gd name="T7" fmla="*/ 0 h 2"/>
                <a:gd name="T8" fmla="*/ 2 w 2"/>
                <a:gd name="T9" fmla="*/ 0 h 2"/>
                <a:gd name="T10" fmla="*/ 1 w 2"/>
                <a:gd name="T11" fmla="*/ 0 h 2"/>
                <a:gd name="T12" fmla="*/ 0 w 2"/>
                <a:gd name="T13" fmla="*/ 0 h 2"/>
                <a:gd name="T14" fmla="*/ 0 w 2"/>
                <a:gd name="T15" fmla="*/ 1 h 2"/>
                <a:gd name="T16" fmla="*/ 0 w 2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59" name="Freeform 146">
              <a:extLst>
                <a:ext uri="{FF2B5EF4-FFF2-40B4-BE49-F238E27FC236}">
                  <a16:creationId xmlns:a16="http://schemas.microsoft.com/office/drawing/2014/main" id="{DBE8623A-65B1-19EE-DCD3-C36FAD6D8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6224" y="3860343"/>
              <a:ext cx="22092" cy="27845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2 h 3"/>
                <a:gd name="T4" fmla="*/ 2 w 2"/>
                <a:gd name="T5" fmla="*/ 2 h 3"/>
                <a:gd name="T6" fmla="*/ 2 w 2"/>
                <a:gd name="T7" fmla="*/ 1 h 3"/>
                <a:gd name="T8" fmla="*/ 2 w 2"/>
                <a:gd name="T9" fmla="*/ 1 h 3"/>
                <a:gd name="T10" fmla="*/ 1 w 2"/>
                <a:gd name="T11" fmla="*/ 0 h 3"/>
                <a:gd name="T12" fmla="*/ 1 w 2"/>
                <a:gd name="T13" fmla="*/ 1 h 3"/>
                <a:gd name="T14" fmla="*/ 0 w 2"/>
                <a:gd name="T15" fmla="*/ 2 h 3"/>
                <a:gd name="T16" fmla="*/ 0 w 2"/>
                <a:gd name="T17" fmla="*/ 2 h 3"/>
                <a:gd name="T18" fmla="*/ 0 w 2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1" y="3"/>
                    <a:pt x="1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60" name="Freeform 147">
              <a:extLst>
                <a:ext uri="{FF2B5EF4-FFF2-40B4-BE49-F238E27FC236}">
                  <a16:creationId xmlns:a16="http://schemas.microsoft.com/office/drawing/2014/main" id="{1811CF6B-8549-A905-A0AC-408D24432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3105" y="3832498"/>
              <a:ext cx="53651" cy="55690"/>
            </a:xfrm>
            <a:custGeom>
              <a:avLst/>
              <a:gdLst>
                <a:gd name="T0" fmla="*/ 0 w 5"/>
                <a:gd name="T1" fmla="*/ 3 h 6"/>
                <a:gd name="T2" fmla="*/ 1 w 5"/>
                <a:gd name="T3" fmla="*/ 3 h 6"/>
                <a:gd name="T4" fmla="*/ 2 w 5"/>
                <a:gd name="T5" fmla="*/ 3 h 6"/>
                <a:gd name="T6" fmla="*/ 2 w 5"/>
                <a:gd name="T7" fmla="*/ 4 h 6"/>
                <a:gd name="T8" fmla="*/ 2 w 5"/>
                <a:gd name="T9" fmla="*/ 4 h 6"/>
                <a:gd name="T10" fmla="*/ 3 w 5"/>
                <a:gd name="T11" fmla="*/ 5 h 6"/>
                <a:gd name="T12" fmla="*/ 4 w 5"/>
                <a:gd name="T13" fmla="*/ 6 h 6"/>
                <a:gd name="T14" fmla="*/ 4 w 5"/>
                <a:gd name="T15" fmla="*/ 5 h 6"/>
                <a:gd name="T16" fmla="*/ 4 w 5"/>
                <a:gd name="T17" fmla="*/ 4 h 6"/>
                <a:gd name="T18" fmla="*/ 5 w 5"/>
                <a:gd name="T19" fmla="*/ 4 h 6"/>
                <a:gd name="T20" fmla="*/ 4 w 5"/>
                <a:gd name="T21" fmla="*/ 3 h 6"/>
                <a:gd name="T22" fmla="*/ 3 w 5"/>
                <a:gd name="T23" fmla="*/ 2 h 6"/>
                <a:gd name="T24" fmla="*/ 3 w 5"/>
                <a:gd name="T25" fmla="*/ 1 h 6"/>
                <a:gd name="T26" fmla="*/ 2 w 5"/>
                <a:gd name="T27" fmla="*/ 0 h 6"/>
                <a:gd name="T28" fmla="*/ 1 w 5"/>
                <a:gd name="T29" fmla="*/ 1 h 6"/>
                <a:gd name="T30" fmla="*/ 0 w 5"/>
                <a:gd name="T31" fmla="*/ 2 h 6"/>
                <a:gd name="T32" fmla="*/ 0 w 5"/>
                <a:gd name="T33" fmla="*/ 2 h 6"/>
                <a:gd name="T34" fmla="*/ 0 w 5"/>
                <a:gd name="T35" fmla="*/ 2 h 6"/>
                <a:gd name="T36" fmla="*/ 0 w 5"/>
                <a:gd name="T3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6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61" name="Freeform 148">
              <a:extLst>
                <a:ext uri="{FF2B5EF4-FFF2-40B4-BE49-F238E27FC236}">
                  <a16:creationId xmlns:a16="http://schemas.microsoft.com/office/drawing/2014/main" id="{BC2DD63F-1363-AEE3-4F99-017028D3F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3105" y="3955017"/>
              <a:ext cx="246165" cy="76575"/>
            </a:xfrm>
            <a:custGeom>
              <a:avLst/>
              <a:gdLst>
                <a:gd name="T0" fmla="*/ 16 w 23"/>
                <a:gd name="T1" fmla="*/ 7 h 8"/>
                <a:gd name="T2" fmla="*/ 17 w 23"/>
                <a:gd name="T3" fmla="*/ 7 h 8"/>
                <a:gd name="T4" fmla="*/ 18 w 23"/>
                <a:gd name="T5" fmla="*/ 8 h 8"/>
                <a:gd name="T6" fmla="*/ 19 w 23"/>
                <a:gd name="T7" fmla="*/ 8 h 8"/>
                <a:gd name="T8" fmla="*/ 20 w 23"/>
                <a:gd name="T9" fmla="*/ 8 h 8"/>
                <a:gd name="T10" fmla="*/ 21 w 23"/>
                <a:gd name="T11" fmla="*/ 8 h 8"/>
                <a:gd name="T12" fmla="*/ 23 w 23"/>
                <a:gd name="T13" fmla="*/ 8 h 8"/>
                <a:gd name="T14" fmla="*/ 23 w 23"/>
                <a:gd name="T15" fmla="*/ 7 h 8"/>
                <a:gd name="T16" fmla="*/ 23 w 23"/>
                <a:gd name="T17" fmla="*/ 6 h 8"/>
                <a:gd name="T18" fmla="*/ 23 w 23"/>
                <a:gd name="T19" fmla="*/ 5 h 8"/>
                <a:gd name="T20" fmla="*/ 22 w 23"/>
                <a:gd name="T21" fmla="*/ 5 h 8"/>
                <a:gd name="T22" fmla="*/ 21 w 23"/>
                <a:gd name="T23" fmla="*/ 5 h 8"/>
                <a:gd name="T24" fmla="*/ 20 w 23"/>
                <a:gd name="T25" fmla="*/ 5 h 8"/>
                <a:gd name="T26" fmla="*/ 19 w 23"/>
                <a:gd name="T27" fmla="*/ 4 h 8"/>
                <a:gd name="T28" fmla="*/ 19 w 23"/>
                <a:gd name="T29" fmla="*/ 4 h 8"/>
                <a:gd name="T30" fmla="*/ 19 w 23"/>
                <a:gd name="T31" fmla="*/ 3 h 8"/>
                <a:gd name="T32" fmla="*/ 18 w 23"/>
                <a:gd name="T33" fmla="*/ 3 h 8"/>
                <a:gd name="T34" fmla="*/ 17 w 23"/>
                <a:gd name="T35" fmla="*/ 3 h 8"/>
                <a:gd name="T36" fmla="*/ 16 w 23"/>
                <a:gd name="T37" fmla="*/ 2 h 8"/>
                <a:gd name="T38" fmla="*/ 15 w 23"/>
                <a:gd name="T39" fmla="*/ 2 h 8"/>
                <a:gd name="T40" fmla="*/ 15 w 23"/>
                <a:gd name="T41" fmla="*/ 2 h 8"/>
                <a:gd name="T42" fmla="*/ 14 w 23"/>
                <a:gd name="T43" fmla="*/ 2 h 8"/>
                <a:gd name="T44" fmla="*/ 14 w 23"/>
                <a:gd name="T45" fmla="*/ 3 h 8"/>
                <a:gd name="T46" fmla="*/ 13 w 23"/>
                <a:gd name="T47" fmla="*/ 3 h 8"/>
                <a:gd name="T48" fmla="*/ 11 w 23"/>
                <a:gd name="T49" fmla="*/ 2 h 8"/>
                <a:gd name="T50" fmla="*/ 10 w 23"/>
                <a:gd name="T51" fmla="*/ 2 h 8"/>
                <a:gd name="T52" fmla="*/ 8 w 23"/>
                <a:gd name="T53" fmla="*/ 2 h 8"/>
                <a:gd name="T54" fmla="*/ 8 w 23"/>
                <a:gd name="T55" fmla="*/ 1 h 8"/>
                <a:gd name="T56" fmla="*/ 6 w 23"/>
                <a:gd name="T57" fmla="*/ 1 h 8"/>
                <a:gd name="T58" fmla="*/ 5 w 23"/>
                <a:gd name="T59" fmla="*/ 1 h 8"/>
                <a:gd name="T60" fmla="*/ 4 w 23"/>
                <a:gd name="T61" fmla="*/ 0 h 8"/>
                <a:gd name="T62" fmla="*/ 2 w 23"/>
                <a:gd name="T63" fmla="*/ 0 h 8"/>
                <a:gd name="T64" fmla="*/ 1 w 23"/>
                <a:gd name="T65" fmla="*/ 2 h 8"/>
                <a:gd name="T66" fmla="*/ 1 w 23"/>
                <a:gd name="T67" fmla="*/ 2 h 8"/>
                <a:gd name="T68" fmla="*/ 0 w 23"/>
                <a:gd name="T69" fmla="*/ 2 h 8"/>
                <a:gd name="T70" fmla="*/ 0 w 23"/>
                <a:gd name="T71" fmla="*/ 3 h 8"/>
                <a:gd name="T72" fmla="*/ 0 w 23"/>
                <a:gd name="T73" fmla="*/ 4 h 8"/>
                <a:gd name="T74" fmla="*/ 1 w 23"/>
                <a:gd name="T75" fmla="*/ 4 h 8"/>
                <a:gd name="T76" fmla="*/ 2 w 23"/>
                <a:gd name="T77" fmla="*/ 4 h 8"/>
                <a:gd name="T78" fmla="*/ 3 w 23"/>
                <a:gd name="T79" fmla="*/ 4 h 8"/>
                <a:gd name="T80" fmla="*/ 3 w 23"/>
                <a:gd name="T81" fmla="*/ 5 h 8"/>
                <a:gd name="T82" fmla="*/ 5 w 23"/>
                <a:gd name="T83" fmla="*/ 5 h 8"/>
                <a:gd name="T84" fmla="*/ 6 w 23"/>
                <a:gd name="T85" fmla="*/ 5 h 8"/>
                <a:gd name="T86" fmla="*/ 7 w 23"/>
                <a:gd name="T87" fmla="*/ 6 h 8"/>
                <a:gd name="T88" fmla="*/ 8 w 23"/>
                <a:gd name="T89" fmla="*/ 6 h 8"/>
                <a:gd name="T90" fmla="*/ 10 w 23"/>
                <a:gd name="T91" fmla="*/ 6 h 8"/>
                <a:gd name="T92" fmla="*/ 11 w 23"/>
                <a:gd name="T93" fmla="*/ 6 h 8"/>
                <a:gd name="T94" fmla="*/ 12 w 23"/>
                <a:gd name="T95" fmla="*/ 6 h 8"/>
                <a:gd name="T96" fmla="*/ 13 w 23"/>
                <a:gd name="T97" fmla="*/ 7 h 8"/>
                <a:gd name="T98" fmla="*/ 15 w 23"/>
                <a:gd name="T99" fmla="*/ 7 h 8"/>
                <a:gd name="T100" fmla="*/ 16 w 23"/>
                <a:gd name="T10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3" h="8">
                  <a:moveTo>
                    <a:pt x="16" y="7"/>
                  </a:moveTo>
                  <a:cubicBezTo>
                    <a:pt x="16" y="7"/>
                    <a:pt x="16" y="7"/>
                    <a:pt x="17" y="7"/>
                  </a:cubicBezTo>
                  <a:cubicBezTo>
                    <a:pt x="17" y="7"/>
                    <a:pt x="17" y="8"/>
                    <a:pt x="18" y="8"/>
                  </a:cubicBezTo>
                  <a:cubicBezTo>
                    <a:pt x="18" y="8"/>
                    <a:pt x="18" y="8"/>
                    <a:pt x="19" y="8"/>
                  </a:cubicBezTo>
                  <a:cubicBezTo>
                    <a:pt x="19" y="8"/>
                    <a:pt x="20" y="8"/>
                    <a:pt x="20" y="8"/>
                  </a:cubicBezTo>
                  <a:cubicBezTo>
                    <a:pt x="20" y="8"/>
                    <a:pt x="21" y="8"/>
                    <a:pt x="21" y="8"/>
                  </a:cubicBezTo>
                  <a:cubicBezTo>
                    <a:pt x="22" y="8"/>
                    <a:pt x="22" y="8"/>
                    <a:pt x="23" y="8"/>
                  </a:cubicBezTo>
                  <a:cubicBezTo>
                    <a:pt x="23" y="8"/>
                    <a:pt x="23" y="7"/>
                    <a:pt x="23" y="7"/>
                  </a:cubicBezTo>
                  <a:cubicBezTo>
                    <a:pt x="23" y="7"/>
                    <a:pt x="23" y="6"/>
                    <a:pt x="23" y="6"/>
                  </a:cubicBezTo>
                  <a:cubicBezTo>
                    <a:pt x="23" y="6"/>
                    <a:pt x="23" y="5"/>
                    <a:pt x="23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1" y="5"/>
                    <a:pt x="21" y="5"/>
                  </a:cubicBezTo>
                  <a:cubicBezTo>
                    <a:pt x="21" y="5"/>
                    <a:pt x="20" y="5"/>
                    <a:pt x="20" y="5"/>
                  </a:cubicBezTo>
                  <a:cubicBezTo>
                    <a:pt x="20" y="5"/>
                    <a:pt x="19" y="5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2"/>
                    <a:pt x="16" y="2"/>
                  </a:cubicBezTo>
                  <a:cubicBezTo>
                    <a:pt x="16" y="2"/>
                    <a:pt x="15" y="3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4" y="2"/>
                  </a:cubicBezTo>
                  <a:cubicBezTo>
                    <a:pt x="14" y="2"/>
                    <a:pt x="14" y="2"/>
                    <a:pt x="1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3"/>
                    <a:pt x="12" y="3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5"/>
                    <a:pt x="5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5"/>
                    <a:pt x="6" y="6"/>
                    <a:pt x="7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6"/>
                    <a:pt x="9" y="6"/>
                    <a:pt x="10" y="6"/>
                  </a:cubicBezTo>
                  <a:cubicBezTo>
                    <a:pt x="10" y="6"/>
                    <a:pt x="11" y="6"/>
                    <a:pt x="11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7"/>
                    <a:pt x="13" y="6"/>
                    <a:pt x="13" y="7"/>
                  </a:cubicBezTo>
                  <a:cubicBezTo>
                    <a:pt x="14" y="7"/>
                    <a:pt x="14" y="7"/>
                    <a:pt x="15" y="7"/>
                  </a:cubicBezTo>
                  <a:cubicBezTo>
                    <a:pt x="15" y="8"/>
                    <a:pt x="15" y="8"/>
                    <a:pt x="16" y="7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62" name="Freeform 149">
              <a:extLst>
                <a:ext uri="{FF2B5EF4-FFF2-40B4-BE49-F238E27FC236}">
                  <a16:creationId xmlns:a16="http://schemas.microsoft.com/office/drawing/2014/main" id="{F333E4D2-4051-4191-DDC3-543B04298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664" y="3974508"/>
              <a:ext cx="42606" cy="18100"/>
            </a:xfrm>
            <a:custGeom>
              <a:avLst/>
              <a:gdLst>
                <a:gd name="T0" fmla="*/ 3 w 4"/>
                <a:gd name="T1" fmla="*/ 1 h 2"/>
                <a:gd name="T2" fmla="*/ 2 w 4"/>
                <a:gd name="T3" fmla="*/ 0 h 2"/>
                <a:gd name="T4" fmla="*/ 1 w 4"/>
                <a:gd name="T5" fmla="*/ 1 h 2"/>
                <a:gd name="T6" fmla="*/ 1 w 4"/>
                <a:gd name="T7" fmla="*/ 1 h 2"/>
                <a:gd name="T8" fmla="*/ 1 w 4"/>
                <a:gd name="T9" fmla="*/ 2 h 2"/>
                <a:gd name="T10" fmla="*/ 2 w 4"/>
                <a:gd name="T11" fmla="*/ 2 h 2"/>
                <a:gd name="T12" fmla="*/ 3 w 4"/>
                <a:gd name="T13" fmla="*/ 2 h 2"/>
                <a:gd name="T14" fmla="*/ 4 w 4"/>
                <a:gd name="T15" fmla="*/ 1 h 2"/>
                <a:gd name="T16" fmla="*/ 4 w 4"/>
                <a:gd name="T17" fmla="*/ 1 h 2"/>
                <a:gd name="T18" fmla="*/ 3 w 4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2">
                  <a:moveTo>
                    <a:pt x="3" y="1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63" name="Freeform 150">
              <a:extLst>
                <a:ext uri="{FF2B5EF4-FFF2-40B4-BE49-F238E27FC236}">
                  <a16:creationId xmlns:a16="http://schemas.microsoft.com/office/drawing/2014/main" id="{809BBFB9-3DF8-1425-AD0F-4B54C307C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9270" y="4021845"/>
              <a:ext cx="31560" cy="18100"/>
            </a:xfrm>
            <a:custGeom>
              <a:avLst/>
              <a:gdLst>
                <a:gd name="T0" fmla="*/ 3 w 3"/>
                <a:gd name="T1" fmla="*/ 0 h 2"/>
                <a:gd name="T2" fmla="*/ 2 w 3"/>
                <a:gd name="T3" fmla="*/ 0 h 2"/>
                <a:gd name="T4" fmla="*/ 1 w 3"/>
                <a:gd name="T5" fmla="*/ 0 h 2"/>
                <a:gd name="T6" fmla="*/ 1 w 3"/>
                <a:gd name="T7" fmla="*/ 0 h 2"/>
                <a:gd name="T8" fmla="*/ 0 w 3"/>
                <a:gd name="T9" fmla="*/ 0 h 2"/>
                <a:gd name="T10" fmla="*/ 1 w 3"/>
                <a:gd name="T11" fmla="*/ 1 h 2"/>
                <a:gd name="T12" fmla="*/ 1 w 3"/>
                <a:gd name="T13" fmla="*/ 2 h 2"/>
                <a:gd name="T14" fmla="*/ 2 w 3"/>
                <a:gd name="T15" fmla="*/ 1 h 2"/>
                <a:gd name="T16" fmla="*/ 3 w 3"/>
                <a:gd name="T17" fmla="*/ 1 h 2"/>
                <a:gd name="T18" fmla="*/ 3 w 3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64" name="Freeform 151">
              <a:extLst>
                <a:ext uri="{FF2B5EF4-FFF2-40B4-BE49-F238E27FC236}">
                  <a16:creationId xmlns:a16="http://schemas.microsoft.com/office/drawing/2014/main" id="{3EBCF09C-3546-8D0B-7258-473633F0F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0829" y="4021845"/>
              <a:ext cx="33138" cy="27845"/>
            </a:xfrm>
            <a:custGeom>
              <a:avLst/>
              <a:gdLst>
                <a:gd name="T0" fmla="*/ 1 w 3"/>
                <a:gd name="T1" fmla="*/ 2 h 3"/>
                <a:gd name="T2" fmla="*/ 2 w 3"/>
                <a:gd name="T3" fmla="*/ 2 h 3"/>
                <a:gd name="T4" fmla="*/ 2 w 3"/>
                <a:gd name="T5" fmla="*/ 2 h 3"/>
                <a:gd name="T6" fmla="*/ 2 w 3"/>
                <a:gd name="T7" fmla="*/ 1 h 3"/>
                <a:gd name="T8" fmla="*/ 2 w 3"/>
                <a:gd name="T9" fmla="*/ 0 h 3"/>
                <a:gd name="T10" fmla="*/ 1 w 3"/>
                <a:gd name="T11" fmla="*/ 0 h 3"/>
                <a:gd name="T12" fmla="*/ 1 w 3"/>
                <a:gd name="T13" fmla="*/ 0 h 3"/>
                <a:gd name="T14" fmla="*/ 1 w 3"/>
                <a:gd name="T15" fmla="*/ 1 h 3"/>
                <a:gd name="T16" fmla="*/ 0 w 3"/>
                <a:gd name="T17" fmla="*/ 2 h 3"/>
                <a:gd name="T18" fmla="*/ 0 w 3"/>
                <a:gd name="T19" fmla="*/ 2 h 3"/>
                <a:gd name="T20" fmla="*/ 1 w 3"/>
                <a:gd name="T2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65" name="Freeform 152">
              <a:extLst>
                <a:ext uri="{FF2B5EF4-FFF2-40B4-BE49-F238E27FC236}">
                  <a16:creationId xmlns:a16="http://schemas.microsoft.com/office/drawing/2014/main" id="{E5717B69-E4E3-F840-4D7B-DF044B652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2921" y="4012100"/>
              <a:ext cx="75743" cy="37591"/>
            </a:xfrm>
            <a:custGeom>
              <a:avLst/>
              <a:gdLst>
                <a:gd name="T0" fmla="*/ 1 w 7"/>
                <a:gd name="T1" fmla="*/ 4 h 4"/>
                <a:gd name="T2" fmla="*/ 2 w 7"/>
                <a:gd name="T3" fmla="*/ 4 h 4"/>
                <a:gd name="T4" fmla="*/ 3 w 7"/>
                <a:gd name="T5" fmla="*/ 3 h 4"/>
                <a:gd name="T6" fmla="*/ 5 w 7"/>
                <a:gd name="T7" fmla="*/ 3 h 4"/>
                <a:gd name="T8" fmla="*/ 6 w 7"/>
                <a:gd name="T9" fmla="*/ 3 h 4"/>
                <a:gd name="T10" fmla="*/ 7 w 7"/>
                <a:gd name="T11" fmla="*/ 2 h 4"/>
                <a:gd name="T12" fmla="*/ 6 w 7"/>
                <a:gd name="T13" fmla="*/ 1 h 4"/>
                <a:gd name="T14" fmla="*/ 6 w 7"/>
                <a:gd name="T15" fmla="*/ 1 h 4"/>
                <a:gd name="T16" fmla="*/ 5 w 7"/>
                <a:gd name="T17" fmla="*/ 1 h 4"/>
                <a:gd name="T18" fmla="*/ 4 w 7"/>
                <a:gd name="T19" fmla="*/ 0 h 4"/>
                <a:gd name="T20" fmla="*/ 3 w 7"/>
                <a:gd name="T21" fmla="*/ 1 h 4"/>
                <a:gd name="T22" fmla="*/ 2 w 7"/>
                <a:gd name="T23" fmla="*/ 2 h 4"/>
                <a:gd name="T24" fmla="*/ 1 w 7"/>
                <a:gd name="T25" fmla="*/ 2 h 4"/>
                <a:gd name="T26" fmla="*/ 0 w 7"/>
                <a:gd name="T27" fmla="*/ 3 h 4"/>
                <a:gd name="T28" fmla="*/ 1 w 7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1" y="4"/>
                    <a:pt x="1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3"/>
                    <a:pt x="7" y="2"/>
                    <a:pt x="7" y="2"/>
                  </a:cubicBezTo>
                  <a:cubicBezTo>
                    <a:pt x="7" y="2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3"/>
                    <a:pt x="0" y="3"/>
                    <a:pt x="1" y="4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66" name="Freeform 153">
              <a:extLst>
                <a:ext uri="{FF2B5EF4-FFF2-40B4-BE49-F238E27FC236}">
                  <a16:creationId xmlns:a16="http://schemas.microsoft.com/office/drawing/2014/main" id="{655125E4-2A22-75AC-780D-DE1D28092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8132" y="4021845"/>
              <a:ext cx="86789" cy="27845"/>
            </a:xfrm>
            <a:custGeom>
              <a:avLst/>
              <a:gdLst>
                <a:gd name="T0" fmla="*/ 4 w 8"/>
                <a:gd name="T1" fmla="*/ 2 h 3"/>
                <a:gd name="T2" fmla="*/ 6 w 8"/>
                <a:gd name="T3" fmla="*/ 2 h 3"/>
                <a:gd name="T4" fmla="*/ 7 w 8"/>
                <a:gd name="T5" fmla="*/ 1 h 3"/>
                <a:gd name="T6" fmla="*/ 8 w 8"/>
                <a:gd name="T7" fmla="*/ 1 h 3"/>
                <a:gd name="T8" fmla="*/ 8 w 8"/>
                <a:gd name="T9" fmla="*/ 1 h 3"/>
                <a:gd name="T10" fmla="*/ 8 w 8"/>
                <a:gd name="T11" fmla="*/ 0 h 3"/>
                <a:gd name="T12" fmla="*/ 7 w 8"/>
                <a:gd name="T13" fmla="*/ 0 h 3"/>
                <a:gd name="T14" fmla="*/ 6 w 8"/>
                <a:gd name="T15" fmla="*/ 0 h 3"/>
                <a:gd name="T16" fmla="*/ 4 w 8"/>
                <a:gd name="T17" fmla="*/ 1 h 3"/>
                <a:gd name="T18" fmla="*/ 4 w 8"/>
                <a:gd name="T19" fmla="*/ 0 h 3"/>
                <a:gd name="T20" fmla="*/ 2 w 8"/>
                <a:gd name="T21" fmla="*/ 0 h 3"/>
                <a:gd name="T22" fmla="*/ 1 w 8"/>
                <a:gd name="T23" fmla="*/ 0 h 3"/>
                <a:gd name="T24" fmla="*/ 0 w 8"/>
                <a:gd name="T25" fmla="*/ 1 h 3"/>
                <a:gd name="T26" fmla="*/ 0 w 8"/>
                <a:gd name="T27" fmla="*/ 2 h 3"/>
                <a:gd name="T28" fmla="*/ 0 w 8"/>
                <a:gd name="T29" fmla="*/ 2 h 3"/>
                <a:gd name="T30" fmla="*/ 1 w 8"/>
                <a:gd name="T31" fmla="*/ 3 h 3"/>
                <a:gd name="T32" fmla="*/ 2 w 8"/>
                <a:gd name="T33" fmla="*/ 3 h 3"/>
                <a:gd name="T34" fmla="*/ 3 w 8"/>
                <a:gd name="T35" fmla="*/ 3 h 3"/>
                <a:gd name="T36" fmla="*/ 4 w 8"/>
                <a:gd name="T3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3">
                  <a:moveTo>
                    <a:pt x="4" y="2"/>
                  </a:moveTo>
                  <a:cubicBezTo>
                    <a:pt x="5" y="2"/>
                    <a:pt x="5" y="2"/>
                    <a:pt x="6" y="2"/>
                  </a:cubicBezTo>
                  <a:cubicBezTo>
                    <a:pt x="6" y="1"/>
                    <a:pt x="6" y="2"/>
                    <a:pt x="7" y="1"/>
                  </a:cubicBezTo>
                  <a:cubicBezTo>
                    <a:pt x="7" y="1"/>
                    <a:pt x="8" y="2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2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4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67" name="Freeform 154">
              <a:extLst>
                <a:ext uri="{FF2B5EF4-FFF2-40B4-BE49-F238E27FC236}">
                  <a16:creationId xmlns:a16="http://schemas.microsoft.com/office/drawing/2014/main" id="{A3E9DA3C-15B7-01B1-73C3-08D61FB2B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7618" y="4049690"/>
              <a:ext cx="42606" cy="29238"/>
            </a:xfrm>
            <a:custGeom>
              <a:avLst/>
              <a:gdLst>
                <a:gd name="T0" fmla="*/ 1 w 4"/>
                <a:gd name="T1" fmla="*/ 1 h 3"/>
                <a:gd name="T2" fmla="*/ 2 w 4"/>
                <a:gd name="T3" fmla="*/ 2 h 3"/>
                <a:gd name="T4" fmla="*/ 3 w 4"/>
                <a:gd name="T5" fmla="*/ 2 h 3"/>
                <a:gd name="T6" fmla="*/ 3 w 4"/>
                <a:gd name="T7" fmla="*/ 3 h 3"/>
                <a:gd name="T8" fmla="*/ 4 w 4"/>
                <a:gd name="T9" fmla="*/ 3 h 3"/>
                <a:gd name="T10" fmla="*/ 4 w 4"/>
                <a:gd name="T11" fmla="*/ 2 h 3"/>
                <a:gd name="T12" fmla="*/ 4 w 4"/>
                <a:gd name="T13" fmla="*/ 1 h 3"/>
                <a:gd name="T14" fmla="*/ 3 w 4"/>
                <a:gd name="T15" fmla="*/ 1 h 3"/>
                <a:gd name="T16" fmla="*/ 3 w 4"/>
                <a:gd name="T17" fmla="*/ 0 h 3"/>
                <a:gd name="T18" fmla="*/ 2 w 4"/>
                <a:gd name="T19" fmla="*/ 0 h 3"/>
                <a:gd name="T20" fmla="*/ 1 w 4"/>
                <a:gd name="T21" fmla="*/ 0 h 3"/>
                <a:gd name="T22" fmla="*/ 0 w 4"/>
                <a:gd name="T23" fmla="*/ 1 h 3"/>
                <a:gd name="T24" fmla="*/ 1 w 4"/>
                <a:gd name="T2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2"/>
                    <a:pt x="1" y="1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68" name="Freeform 155">
              <a:extLst>
                <a:ext uri="{FF2B5EF4-FFF2-40B4-BE49-F238E27FC236}">
                  <a16:creationId xmlns:a16="http://schemas.microsoft.com/office/drawing/2014/main" id="{CA7B4BAB-5D00-62F9-FC9F-387082A85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3875" y="4087281"/>
              <a:ext cx="22092" cy="1949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1 h 2"/>
                <a:gd name="T4" fmla="*/ 2 w 2"/>
                <a:gd name="T5" fmla="*/ 0 h 2"/>
                <a:gd name="T6" fmla="*/ 1 w 2"/>
                <a:gd name="T7" fmla="*/ 0 h 2"/>
                <a:gd name="T8" fmla="*/ 1 w 2"/>
                <a:gd name="T9" fmla="*/ 0 h 2"/>
                <a:gd name="T10" fmla="*/ 0 w 2"/>
                <a:gd name="T11" fmla="*/ 1 h 2"/>
                <a:gd name="T12" fmla="*/ 1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1" y="1"/>
                    <a:pt x="1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69" name="Freeform 156">
              <a:extLst>
                <a:ext uri="{FF2B5EF4-FFF2-40B4-BE49-F238E27FC236}">
                  <a16:creationId xmlns:a16="http://schemas.microsoft.com/office/drawing/2014/main" id="{65EEE168-D79E-97B8-7B9F-61329344B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5967" y="4021845"/>
              <a:ext cx="116770" cy="65437"/>
            </a:xfrm>
            <a:custGeom>
              <a:avLst/>
              <a:gdLst>
                <a:gd name="T0" fmla="*/ 1 w 11"/>
                <a:gd name="T1" fmla="*/ 7 h 7"/>
                <a:gd name="T2" fmla="*/ 2 w 11"/>
                <a:gd name="T3" fmla="*/ 6 h 7"/>
                <a:gd name="T4" fmla="*/ 3 w 11"/>
                <a:gd name="T5" fmla="*/ 5 h 7"/>
                <a:gd name="T6" fmla="*/ 4 w 11"/>
                <a:gd name="T7" fmla="*/ 5 h 7"/>
                <a:gd name="T8" fmla="*/ 5 w 11"/>
                <a:gd name="T9" fmla="*/ 4 h 7"/>
                <a:gd name="T10" fmla="*/ 6 w 11"/>
                <a:gd name="T11" fmla="*/ 4 h 7"/>
                <a:gd name="T12" fmla="*/ 7 w 11"/>
                <a:gd name="T13" fmla="*/ 3 h 7"/>
                <a:gd name="T14" fmla="*/ 8 w 11"/>
                <a:gd name="T15" fmla="*/ 3 h 7"/>
                <a:gd name="T16" fmla="*/ 9 w 11"/>
                <a:gd name="T17" fmla="*/ 2 h 7"/>
                <a:gd name="T18" fmla="*/ 10 w 11"/>
                <a:gd name="T19" fmla="*/ 1 h 7"/>
                <a:gd name="T20" fmla="*/ 10 w 11"/>
                <a:gd name="T21" fmla="*/ 0 h 7"/>
                <a:gd name="T22" fmla="*/ 8 w 11"/>
                <a:gd name="T23" fmla="*/ 0 h 7"/>
                <a:gd name="T24" fmla="*/ 7 w 11"/>
                <a:gd name="T25" fmla="*/ 1 h 7"/>
                <a:gd name="T26" fmla="*/ 5 w 11"/>
                <a:gd name="T27" fmla="*/ 1 h 7"/>
                <a:gd name="T28" fmla="*/ 4 w 11"/>
                <a:gd name="T29" fmla="*/ 2 h 7"/>
                <a:gd name="T30" fmla="*/ 3 w 11"/>
                <a:gd name="T31" fmla="*/ 3 h 7"/>
                <a:gd name="T32" fmla="*/ 2 w 11"/>
                <a:gd name="T33" fmla="*/ 3 h 7"/>
                <a:gd name="T34" fmla="*/ 1 w 11"/>
                <a:gd name="T35" fmla="*/ 4 h 7"/>
                <a:gd name="T36" fmla="*/ 0 w 11"/>
                <a:gd name="T37" fmla="*/ 5 h 7"/>
                <a:gd name="T38" fmla="*/ 0 w 11"/>
                <a:gd name="T39" fmla="*/ 6 h 7"/>
                <a:gd name="T40" fmla="*/ 0 w 11"/>
                <a:gd name="T41" fmla="*/ 7 h 7"/>
                <a:gd name="T42" fmla="*/ 1 w 11"/>
                <a:gd name="T4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7">
                  <a:moveTo>
                    <a:pt x="1" y="7"/>
                  </a:moveTo>
                  <a:cubicBezTo>
                    <a:pt x="1" y="7"/>
                    <a:pt x="2" y="7"/>
                    <a:pt x="2" y="6"/>
                  </a:cubicBezTo>
                  <a:cubicBezTo>
                    <a:pt x="2" y="6"/>
                    <a:pt x="2" y="6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5"/>
                    <a:pt x="4" y="4"/>
                    <a:pt x="5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8" y="3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11" y="1"/>
                    <a:pt x="10" y="1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2"/>
                    <a:pt x="4" y="2"/>
                    <a:pt x="3" y="3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2" y="3"/>
                    <a:pt x="2" y="4"/>
                    <a:pt x="1" y="4"/>
                  </a:cubicBezTo>
                  <a:cubicBezTo>
                    <a:pt x="1" y="4"/>
                    <a:pt x="0" y="4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70" name="Freeform 157">
              <a:extLst>
                <a:ext uri="{FF2B5EF4-FFF2-40B4-BE49-F238E27FC236}">
                  <a16:creationId xmlns:a16="http://schemas.microsoft.com/office/drawing/2014/main" id="{3F7B7CE8-61D4-0AAD-7C2D-232DF5D03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5967" y="4021845"/>
              <a:ext cx="20514" cy="9746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0 w 2"/>
                <a:gd name="T5" fmla="*/ 1 h 1"/>
                <a:gd name="T6" fmla="*/ 1 w 2"/>
                <a:gd name="T7" fmla="*/ 1 h 1"/>
                <a:gd name="T8" fmla="*/ 2 w 2"/>
                <a:gd name="T9" fmla="*/ 1 h 1"/>
                <a:gd name="T10" fmla="*/ 2 w 2"/>
                <a:gd name="T11" fmla="*/ 0 h 1"/>
                <a:gd name="T12" fmla="*/ 1 w 2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71" name="Freeform 158">
              <a:extLst>
                <a:ext uri="{FF2B5EF4-FFF2-40B4-BE49-F238E27FC236}">
                  <a16:creationId xmlns:a16="http://schemas.microsoft.com/office/drawing/2014/main" id="{D4B40A09-67AC-F19C-06E5-48494AB08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9086" y="4002353"/>
              <a:ext cx="44183" cy="19492"/>
            </a:xfrm>
            <a:custGeom>
              <a:avLst/>
              <a:gdLst>
                <a:gd name="T0" fmla="*/ 1 w 4"/>
                <a:gd name="T1" fmla="*/ 1 h 2"/>
                <a:gd name="T2" fmla="*/ 1 w 4"/>
                <a:gd name="T3" fmla="*/ 1 h 2"/>
                <a:gd name="T4" fmla="*/ 2 w 4"/>
                <a:gd name="T5" fmla="*/ 1 h 2"/>
                <a:gd name="T6" fmla="*/ 3 w 4"/>
                <a:gd name="T7" fmla="*/ 1 h 2"/>
                <a:gd name="T8" fmla="*/ 3 w 4"/>
                <a:gd name="T9" fmla="*/ 1 h 2"/>
                <a:gd name="T10" fmla="*/ 3 w 4"/>
                <a:gd name="T11" fmla="*/ 0 h 2"/>
                <a:gd name="T12" fmla="*/ 3 w 4"/>
                <a:gd name="T13" fmla="*/ 0 h 2"/>
                <a:gd name="T14" fmla="*/ 1 w 4"/>
                <a:gd name="T15" fmla="*/ 1 h 2"/>
                <a:gd name="T16" fmla="*/ 1 w 4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1" y="1"/>
                    <a:pt x="0" y="1"/>
                    <a:pt x="1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72" name="Freeform 159">
              <a:extLst>
                <a:ext uri="{FF2B5EF4-FFF2-40B4-BE49-F238E27FC236}">
                  <a16:creationId xmlns:a16="http://schemas.microsoft.com/office/drawing/2014/main" id="{0ED5C4C8-AA77-5783-B23C-4C6BC3929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3875" y="3917426"/>
              <a:ext cx="42606" cy="37591"/>
            </a:xfrm>
            <a:custGeom>
              <a:avLst/>
              <a:gdLst>
                <a:gd name="T0" fmla="*/ 2 w 4"/>
                <a:gd name="T1" fmla="*/ 1 h 4"/>
                <a:gd name="T2" fmla="*/ 2 w 4"/>
                <a:gd name="T3" fmla="*/ 1 h 4"/>
                <a:gd name="T4" fmla="*/ 1 w 4"/>
                <a:gd name="T5" fmla="*/ 1 h 4"/>
                <a:gd name="T6" fmla="*/ 0 w 4"/>
                <a:gd name="T7" fmla="*/ 2 h 4"/>
                <a:gd name="T8" fmla="*/ 1 w 4"/>
                <a:gd name="T9" fmla="*/ 3 h 4"/>
                <a:gd name="T10" fmla="*/ 1 w 4"/>
                <a:gd name="T11" fmla="*/ 4 h 4"/>
                <a:gd name="T12" fmla="*/ 2 w 4"/>
                <a:gd name="T13" fmla="*/ 4 h 4"/>
                <a:gd name="T14" fmla="*/ 3 w 4"/>
                <a:gd name="T15" fmla="*/ 4 h 4"/>
                <a:gd name="T16" fmla="*/ 3 w 4"/>
                <a:gd name="T17" fmla="*/ 3 h 4"/>
                <a:gd name="T18" fmla="*/ 3 w 4"/>
                <a:gd name="T19" fmla="*/ 2 h 4"/>
                <a:gd name="T20" fmla="*/ 3 w 4"/>
                <a:gd name="T21" fmla="*/ 2 h 4"/>
                <a:gd name="T22" fmla="*/ 3 w 4"/>
                <a:gd name="T23" fmla="*/ 1 h 4"/>
                <a:gd name="T24" fmla="*/ 4 w 4"/>
                <a:gd name="T25" fmla="*/ 1 h 4"/>
                <a:gd name="T26" fmla="*/ 4 w 4"/>
                <a:gd name="T27" fmla="*/ 0 h 4"/>
                <a:gd name="T28" fmla="*/ 3 w 4"/>
                <a:gd name="T29" fmla="*/ 0 h 4"/>
                <a:gd name="T30" fmla="*/ 2 w 4"/>
                <a:gd name="T3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2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73" name="Freeform 160">
              <a:extLst>
                <a:ext uri="{FF2B5EF4-FFF2-40B4-BE49-F238E27FC236}">
                  <a16:creationId xmlns:a16="http://schemas.microsoft.com/office/drawing/2014/main" id="{31AC1959-75ED-BF43-89B9-A59D479FF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1178" y="3860343"/>
              <a:ext cx="11046" cy="9746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74" name="Freeform 161">
              <a:extLst>
                <a:ext uri="{FF2B5EF4-FFF2-40B4-BE49-F238E27FC236}">
                  <a16:creationId xmlns:a16="http://schemas.microsoft.com/office/drawing/2014/main" id="{CCD8D880-44F1-3953-CFC7-02D7571BC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1178" y="3879835"/>
              <a:ext cx="31560" cy="27845"/>
            </a:xfrm>
            <a:custGeom>
              <a:avLst/>
              <a:gdLst>
                <a:gd name="T0" fmla="*/ 1 w 3"/>
                <a:gd name="T1" fmla="*/ 1 h 3"/>
                <a:gd name="T2" fmla="*/ 1 w 3"/>
                <a:gd name="T3" fmla="*/ 1 h 3"/>
                <a:gd name="T4" fmla="*/ 1 w 3"/>
                <a:gd name="T5" fmla="*/ 2 h 3"/>
                <a:gd name="T6" fmla="*/ 2 w 3"/>
                <a:gd name="T7" fmla="*/ 2 h 3"/>
                <a:gd name="T8" fmla="*/ 3 w 3"/>
                <a:gd name="T9" fmla="*/ 2 h 3"/>
                <a:gd name="T10" fmla="*/ 3 w 3"/>
                <a:gd name="T11" fmla="*/ 2 h 3"/>
                <a:gd name="T12" fmla="*/ 3 w 3"/>
                <a:gd name="T13" fmla="*/ 1 h 3"/>
                <a:gd name="T14" fmla="*/ 3 w 3"/>
                <a:gd name="T15" fmla="*/ 0 h 3"/>
                <a:gd name="T16" fmla="*/ 2 w 3"/>
                <a:gd name="T17" fmla="*/ 0 h 3"/>
                <a:gd name="T18" fmla="*/ 1 w 3"/>
                <a:gd name="T19" fmla="*/ 0 h 3"/>
                <a:gd name="T20" fmla="*/ 1 w 3"/>
                <a:gd name="T2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75" name="Freeform 162">
              <a:extLst>
                <a:ext uri="{FF2B5EF4-FFF2-40B4-BE49-F238E27FC236}">
                  <a16:creationId xmlns:a16="http://schemas.microsoft.com/office/drawing/2014/main" id="{53319064-D0B2-9FD0-6B11-B1F7CE61B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5874" y="3870089"/>
              <a:ext cx="74166" cy="37591"/>
            </a:xfrm>
            <a:custGeom>
              <a:avLst/>
              <a:gdLst>
                <a:gd name="T0" fmla="*/ 7 w 7"/>
                <a:gd name="T1" fmla="*/ 4 h 4"/>
                <a:gd name="T2" fmla="*/ 7 w 7"/>
                <a:gd name="T3" fmla="*/ 3 h 4"/>
                <a:gd name="T4" fmla="*/ 6 w 7"/>
                <a:gd name="T5" fmla="*/ 1 h 4"/>
                <a:gd name="T6" fmla="*/ 5 w 7"/>
                <a:gd name="T7" fmla="*/ 1 h 4"/>
                <a:gd name="T8" fmla="*/ 4 w 7"/>
                <a:gd name="T9" fmla="*/ 0 h 4"/>
                <a:gd name="T10" fmla="*/ 3 w 7"/>
                <a:gd name="T11" fmla="*/ 1 h 4"/>
                <a:gd name="T12" fmla="*/ 2 w 7"/>
                <a:gd name="T13" fmla="*/ 0 h 4"/>
                <a:gd name="T14" fmla="*/ 0 w 7"/>
                <a:gd name="T15" fmla="*/ 0 h 4"/>
                <a:gd name="T16" fmla="*/ 0 w 7"/>
                <a:gd name="T17" fmla="*/ 1 h 4"/>
                <a:gd name="T18" fmla="*/ 0 w 7"/>
                <a:gd name="T19" fmla="*/ 2 h 4"/>
                <a:gd name="T20" fmla="*/ 0 w 7"/>
                <a:gd name="T21" fmla="*/ 3 h 4"/>
                <a:gd name="T22" fmla="*/ 1 w 7"/>
                <a:gd name="T23" fmla="*/ 3 h 4"/>
                <a:gd name="T24" fmla="*/ 3 w 7"/>
                <a:gd name="T25" fmla="*/ 3 h 4"/>
                <a:gd name="T26" fmla="*/ 4 w 7"/>
                <a:gd name="T27" fmla="*/ 3 h 4"/>
                <a:gd name="T28" fmla="*/ 5 w 7"/>
                <a:gd name="T29" fmla="*/ 3 h 4"/>
                <a:gd name="T30" fmla="*/ 6 w 7"/>
                <a:gd name="T31" fmla="*/ 4 h 4"/>
                <a:gd name="T32" fmla="*/ 7 w 7"/>
                <a:gd name="T3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4">
                  <a:moveTo>
                    <a:pt x="7" y="4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2"/>
                    <a:pt x="2" y="3"/>
                    <a:pt x="3" y="3"/>
                  </a:cubicBezTo>
                  <a:cubicBezTo>
                    <a:pt x="3" y="3"/>
                    <a:pt x="4" y="2"/>
                    <a:pt x="4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76" name="Freeform 163">
              <a:extLst>
                <a:ext uri="{FF2B5EF4-FFF2-40B4-BE49-F238E27FC236}">
                  <a16:creationId xmlns:a16="http://schemas.microsoft.com/office/drawing/2014/main" id="{03E62E5F-0C12-0681-B649-F9AC11B42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9525" y="3992608"/>
              <a:ext cx="42606" cy="29238"/>
            </a:xfrm>
            <a:custGeom>
              <a:avLst/>
              <a:gdLst>
                <a:gd name="T0" fmla="*/ 3 w 4"/>
                <a:gd name="T1" fmla="*/ 0 h 3"/>
                <a:gd name="T2" fmla="*/ 2 w 4"/>
                <a:gd name="T3" fmla="*/ 0 h 3"/>
                <a:gd name="T4" fmla="*/ 1 w 4"/>
                <a:gd name="T5" fmla="*/ 1 h 3"/>
                <a:gd name="T6" fmla="*/ 1 w 4"/>
                <a:gd name="T7" fmla="*/ 2 h 3"/>
                <a:gd name="T8" fmla="*/ 0 w 4"/>
                <a:gd name="T9" fmla="*/ 3 h 3"/>
                <a:gd name="T10" fmla="*/ 1 w 4"/>
                <a:gd name="T11" fmla="*/ 3 h 3"/>
                <a:gd name="T12" fmla="*/ 2 w 4"/>
                <a:gd name="T13" fmla="*/ 3 h 3"/>
                <a:gd name="T14" fmla="*/ 2 w 4"/>
                <a:gd name="T15" fmla="*/ 2 h 3"/>
                <a:gd name="T16" fmla="*/ 3 w 4"/>
                <a:gd name="T17" fmla="*/ 1 h 3"/>
                <a:gd name="T18" fmla="*/ 4 w 4"/>
                <a:gd name="T19" fmla="*/ 0 h 3"/>
                <a:gd name="T20" fmla="*/ 3 w 4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77" name="Freeform 164">
              <a:extLst>
                <a:ext uri="{FF2B5EF4-FFF2-40B4-BE49-F238E27FC236}">
                  <a16:creationId xmlns:a16="http://schemas.microsoft.com/office/drawing/2014/main" id="{6F3E3AE9-4620-A017-9261-3131CC167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4223" y="3945271"/>
              <a:ext cx="9468" cy="974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1 w 1"/>
                <a:gd name="T9" fmla="*/ 0 h 1"/>
                <a:gd name="T10" fmla="*/ 1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78" name="Freeform 165">
              <a:extLst>
                <a:ext uri="{FF2B5EF4-FFF2-40B4-BE49-F238E27FC236}">
                  <a16:creationId xmlns:a16="http://schemas.microsoft.com/office/drawing/2014/main" id="{86F9466D-B086-BC1D-9E38-DCCFA2774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5783" y="3945271"/>
              <a:ext cx="31560" cy="47337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1 h 5"/>
                <a:gd name="T4" fmla="*/ 1 w 3"/>
                <a:gd name="T5" fmla="*/ 2 h 5"/>
                <a:gd name="T6" fmla="*/ 0 w 3"/>
                <a:gd name="T7" fmla="*/ 3 h 5"/>
                <a:gd name="T8" fmla="*/ 0 w 3"/>
                <a:gd name="T9" fmla="*/ 4 h 5"/>
                <a:gd name="T10" fmla="*/ 1 w 3"/>
                <a:gd name="T11" fmla="*/ 4 h 5"/>
                <a:gd name="T12" fmla="*/ 2 w 3"/>
                <a:gd name="T13" fmla="*/ 4 h 5"/>
                <a:gd name="T14" fmla="*/ 2 w 3"/>
                <a:gd name="T15" fmla="*/ 2 h 5"/>
                <a:gd name="T16" fmla="*/ 3 w 3"/>
                <a:gd name="T17" fmla="*/ 0 h 5"/>
                <a:gd name="T18" fmla="*/ 2 w 3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79" name="Freeform 166">
              <a:extLst>
                <a:ext uri="{FF2B5EF4-FFF2-40B4-BE49-F238E27FC236}">
                  <a16:creationId xmlns:a16="http://schemas.microsoft.com/office/drawing/2014/main" id="{A2E0013C-4D50-2079-63BD-1EB200C63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2039" y="3992608"/>
              <a:ext cx="42606" cy="38983"/>
            </a:xfrm>
            <a:custGeom>
              <a:avLst/>
              <a:gdLst>
                <a:gd name="T0" fmla="*/ 3 w 4"/>
                <a:gd name="T1" fmla="*/ 1 h 4"/>
                <a:gd name="T2" fmla="*/ 2 w 4"/>
                <a:gd name="T3" fmla="*/ 1 h 4"/>
                <a:gd name="T4" fmla="*/ 1 w 4"/>
                <a:gd name="T5" fmla="*/ 1 h 4"/>
                <a:gd name="T6" fmla="*/ 1 w 4"/>
                <a:gd name="T7" fmla="*/ 2 h 4"/>
                <a:gd name="T8" fmla="*/ 0 w 4"/>
                <a:gd name="T9" fmla="*/ 3 h 4"/>
                <a:gd name="T10" fmla="*/ 0 w 4"/>
                <a:gd name="T11" fmla="*/ 4 h 4"/>
                <a:gd name="T12" fmla="*/ 1 w 4"/>
                <a:gd name="T13" fmla="*/ 4 h 4"/>
                <a:gd name="T14" fmla="*/ 2 w 4"/>
                <a:gd name="T15" fmla="*/ 3 h 4"/>
                <a:gd name="T16" fmla="*/ 3 w 4"/>
                <a:gd name="T17" fmla="*/ 3 h 4"/>
                <a:gd name="T18" fmla="*/ 3 w 4"/>
                <a:gd name="T19" fmla="*/ 2 h 4"/>
                <a:gd name="T20" fmla="*/ 3 w 4"/>
                <a:gd name="T21" fmla="*/ 1 h 4"/>
                <a:gd name="T22" fmla="*/ 3 w 4"/>
                <a:gd name="T2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3" y="0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4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80" name="Freeform 167">
              <a:extLst>
                <a:ext uri="{FF2B5EF4-FFF2-40B4-BE49-F238E27FC236}">
                  <a16:creationId xmlns:a16="http://schemas.microsoft.com/office/drawing/2014/main" id="{BC65253F-3D44-1249-3C43-8680A6C65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0040" y="3803261"/>
              <a:ext cx="268256" cy="236684"/>
            </a:xfrm>
            <a:custGeom>
              <a:avLst/>
              <a:gdLst>
                <a:gd name="T0" fmla="*/ 5 w 25"/>
                <a:gd name="T1" fmla="*/ 7 h 25"/>
                <a:gd name="T2" fmla="*/ 3 w 25"/>
                <a:gd name="T3" fmla="*/ 7 h 25"/>
                <a:gd name="T4" fmla="*/ 4 w 25"/>
                <a:gd name="T5" fmla="*/ 8 h 25"/>
                <a:gd name="T6" fmla="*/ 4 w 25"/>
                <a:gd name="T7" fmla="*/ 10 h 25"/>
                <a:gd name="T8" fmla="*/ 6 w 25"/>
                <a:gd name="T9" fmla="*/ 11 h 25"/>
                <a:gd name="T10" fmla="*/ 7 w 25"/>
                <a:gd name="T11" fmla="*/ 10 h 25"/>
                <a:gd name="T12" fmla="*/ 9 w 25"/>
                <a:gd name="T13" fmla="*/ 11 h 25"/>
                <a:gd name="T14" fmla="*/ 10 w 25"/>
                <a:gd name="T15" fmla="*/ 12 h 25"/>
                <a:gd name="T16" fmla="*/ 13 w 25"/>
                <a:gd name="T17" fmla="*/ 13 h 25"/>
                <a:gd name="T18" fmla="*/ 16 w 25"/>
                <a:gd name="T19" fmla="*/ 14 h 25"/>
                <a:gd name="T20" fmla="*/ 18 w 25"/>
                <a:gd name="T21" fmla="*/ 16 h 25"/>
                <a:gd name="T22" fmla="*/ 19 w 25"/>
                <a:gd name="T23" fmla="*/ 18 h 25"/>
                <a:gd name="T24" fmla="*/ 20 w 25"/>
                <a:gd name="T25" fmla="*/ 21 h 25"/>
                <a:gd name="T26" fmla="*/ 20 w 25"/>
                <a:gd name="T27" fmla="*/ 23 h 25"/>
                <a:gd name="T28" fmla="*/ 22 w 25"/>
                <a:gd name="T29" fmla="*/ 23 h 25"/>
                <a:gd name="T30" fmla="*/ 24 w 25"/>
                <a:gd name="T31" fmla="*/ 25 h 25"/>
                <a:gd name="T32" fmla="*/ 24 w 25"/>
                <a:gd name="T33" fmla="*/ 21 h 25"/>
                <a:gd name="T34" fmla="*/ 25 w 25"/>
                <a:gd name="T35" fmla="*/ 11 h 25"/>
                <a:gd name="T36" fmla="*/ 25 w 25"/>
                <a:gd name="T37" fmla="*/ 7 h 25"/>
                <a:gd name="T38" fmla="*/ 23 w 25"/>
                <a:gd name="T39" fmla="*/ 6 h 25"/>
                <a:gd name="T40" fmla="*/ 20 w 25"/>
                <a:gd name="T41" fmla="*/ 5 h 25"/>
                <a:gd name="T42" fmla="*/ 19 w 25"/>
                <a:gd name="T43" fmla="*/ 5 h 25"/>
                <a:gd name="T44" fmla="*/ 17 w 25"/>
                <a:gd name="T45" fmla="*/ 4 h 25"/>
                <a:gd name="T46" fmla="*/ 16 w 25"/>
                <a:gd name="T47" fmla="*/ 6 h 25"/>
                <a:gd name="T48" fmla="*/ 14 w 25"/>
                <a:gd name="T49" fmla="*/ 6 h 25"/>
                <a:gd name="T50" fmla="*/ 12 w 25"/>
                <a:gd name="T51" fmla="*/ 7 h 25"/>
                <a:gd name="T52" fmla="*/ 12 w 25"/>
                <a:gd name="T53" fmla="*/ 9 h 25"/>
                <a:gd name="T54" fmla="*/ 10 w 25"/>
                <a:gd name="T55" fmla="*/ 8 h 25"/>
                <a:gd name="T56" fmla="*/ 9 w 25"/>
                <a:gd name="T57" fmla="*/ 6 h 25"/>
                <a:gd name="T58" fmla="*/ 8 w 25"/>
                <a:gd name="T59" fmla="*/ 3 h 25"/>
                <a:gd name="T60" fmla="*/ 7 w 25"/>
                <a:gd name="T61" fmla="*/ 1 h 25"/>
                <a:gd name="T62" fmla="*/ 5 w 25"/>
                <a:gd name="T63" fmla="*/ 1 h 25"/>
                <a:gd name="T64" fmla="*/ 3 w 25"/>
                <a:gd name="T65" fmla="*/ 1 h 25"/>
                <a:gd name="T66" fmla="*/ 1 w 25"/>
                <a:gd name="T67" fmla="*/ 2 h 25"/>
                <a:gd name="T68" fmla="*/ 0 w 25"/>
                <a:gd name="T69" fmla="*/ 3 h 25"/>
                <a:gd name="T70" fmla="*/ 1 w 25"/>
                <a:gd name="T71" fmla="*/ 4 h 25"/>
                <a:gd name="T72" fmla="*/ 2 w 25"/>
                <a:gd name="T73" fmla="*/ 5 h 25"/>
                <a:gd name="T74" fmla="*/ 4 w 25"/>
                <a:gd name="T75" fmla="*/ 6 h 25"/>
                <a:gd name="T76" fmla="*/ 7 w 25"/>
                <a:gd name="T77" fmla="*/ 6 h 25"/>
                <a:gd name="T78" fmla="*/ 5 w 25"/>
                <a:gd name="T7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25">
                  <a:moveTo>
                    <a:pt x="5" y="6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3" y="8"/>
                    <a:pt x="3" y="8"/>
                  </a:cubicBezTo>
                  <a:cubicBezTo>
                    <a:pt x="3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4" y="10"/>
                    <a:pt x="4" y="10"/>
                  </a:cubicBezTo>
                  <a:cubicBezTo>
                    <a:pt x="4" y="11"/>
                    <a:pt x="4" y="11"/>
                    <a:pt x="5" y="11"/>
                  </a:cubicBezTo>
                  <a:cubicBezTo>
                    <a:pt x="5" y="12"/>
                    <a:pt x="6" y="11"/>
                    <a:pt x="6" y="11"/>
                  </a:cubicBezTo>
                  <a:cubicBezTo>
                    <a:pt x="6" y="11"/>
                    <a:pt x="6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7" y="11"/>
                    <a:pt x="8" y="11"/>
                  </a:cubicBezTo>
                  <a:cubicBezTo>
                    <a:pt x="8" y="11"/>
                    <a:pt x="8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2"/>
                    <a:pt x="9" y="12"/>
                    <a:pt x="10" y="12"/>
                  </a:cubicBezTo>
                  <a:cubicBezTo>
                    <a:pt x="10" y="12"/>
                    <a:pt x="10" y="12"/>
                    <a:pt x="11" y="12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5" y="14"/>
                    <a:pt x="16" y="13"/>
                    <a:pt x="16" y="14"/>
                  </a:cubicBezTo>
                  <a:cubicBezTo>
                    <a:pt x="16" y="14"/>
                    <a:pt x="16" y="14"/>
                    <a:pt x="17" y="15"/>
                  </a:cubicBezTo>
                  <a:cubicBezTo>
                    <a:pt x="17" y="15"/>
                    <a:pt x="18" y="15"/>
                    <a:pt x="18" y="16"/>
                  </a:cubicBezTo>
                  <a:cubicBezTo>
                    <a:pt x="18" y="16"/>
                    <a:pt x="18" y="16"/>
                    <a:pt x="18" y="17"/>
                  </a:cubicBezTo>
                  <a:cubicBezTo>
                    <a:pt x="18" y="17"/>
                    <a:pt x="19" y="18"/>
                    <a:pt x="19" y="18"/>
                  </a:cubicBezTo>
                  <a:cubicBezTo>
                    <a:pt x="19" y="18"/>
                    <a:pt x="19" y="19"/>
                    <a:pt x="19" y="19"/>
                  </a:cubicBezTo>
                  <a:cubicBezTo>
                    <a:pt x="20" y="20"/>
                    <a:pt x="20" y="20"/>
                    <a:pt x="20" y="21"/>
                  </a:cubicBezTo>
                  <a:cubicBezTo>
                    <a:pt x="20" y="21"/>
                    <a:pt x="20" y="21"/>
                    <a:pt x="20" y="22"/>
                  </a:cubicBezTo>
                  <a:cubicBezTo>
                    <a:pt x="20" y="22"/>
                    <a:pt x="19" y="23"/>
                    <a:pt x="20" y="23"/>
                  </a:cubicBezTo>
                  <a:cubicBezTo>
                    <a:pt x="20" y="23"/>
                    <a:pt x="20" y="23"/>
                    <a:pt x="21" y="23"/>
                  </a:cubicBezTo>
                  <a:cubicBezTo>
                    <a:pt x="21" y="23"/>
                    <a:pt x="22" y="23"/>
                    <a:pt x="22" y="23"/>
                  </a:cubicBezTo>
                  <a:cubicBezTo>
                    <a:pt x="23" y="23"/>
                    <a:pt x="23" y="23"/>
                    <a:pt x="23" y="24"/>
                  </a:cubicBezTo>
                  <a:cubicBezTo>
                    <a:pt x="23" y="24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6"/>
                    <a:pt x="24" y="6"/>
                  </a:cubicBezTo>
                  <a:cubicBezTo>
                    <a:pt x="24" y="6"/>
                    <a:pt x="23" y="6"/>
                    <a:pt x="23" y="6"/>
                  </a:cubicBezTo>
                  <a:cubicBezTo>
                    <a:pt x="23" y="6"/>
                    <a:pt x="22" y="6"/>
                    <a:pt x="22" y="6"/>
                  </a:cubicBezTo>
                  <a:cubicBezTo>
                    <a:pt x="21" y="6"/>
                    <a:pt x="21" y="6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19" y="5"/>
                    <a:pt x="19" y="5"/>
                  </a:cubicBezTo>
                  <a:cubicBezTo>
                    <a:pt x="19" y="4"/>
                    <a:pt x="19" y="4"/>
                    <a:pt x="18" y="4"/>
                  </a:cubicBezTo>
                  <a:cubicBezTo>
                    <a:pt x="18" y="4"/>
                    <a:pt x="18" y="4"/>
                    <a:pt x="17" y="4"/>
                  </a:cubicBezTo>
                  <a:cubicBezTo>
                    <a:pt x="17" y="4"/>
                    <a:pt x="16" y="4"/>
                    <a:pt x="16" y="4"/>
                  </a:cubicBezTo>
                  <a:cubicBezTo>
                    <a:pt x="16" y="5"/>
                    <a:pt x="16" y="5"/>
                    <a:pt x="16" y="6"/>
                  </a:cubicBezTo>
                  <a:cubicBezTo>
                    <a:pt x="16" y="6"/>
                    <a:pt x="15" y="6"/>
                    <a:pt x="15" y="6"/>
                  </a:cubicBezTo>
                  <a:cubicBezTo>
                    <a:pt x="15" y="6"/>
                    <a:pt x="14" y="6"/>
                    <a:pt x="14" y="6"/>
                  </a:cubicBezTo>
                  <a:cubicBezTo>
                    <a:pt x="13" y="6"/>
                    <a:pt x="13" y="7"/>
                    <a:pt x="13" y="7"/>
                  </a:cubicBezTo>
                  <a:cubicBezTo>
                    <a:pt x="13" y="7"/>
                    <a:pt x="13" y="7"/>
                    <a:pt x="12" y="7"/>
                  </a:cubicBezTo>
                  <a:cubicBezTo>
                    <a:pt x="12" y="8"/>
                    <a:pt x="13" y="8"/>
                    <a:pt x="12" y="8"/>
                  </a:cubicBezTo>
                  <a:cubicBezTo>
                    <a:pt x="12" y="8"/>
                    <a:pt x="12" y="9"/>
                    <a:pt x="12" y="9"/>
                  </a:cubicBezTo>
                  <a:cubicBezTo>
                    <a:pt x="11" y="9"/>
                    <a:pt x="11" y="9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5"/>
                    <a:pt x="9" y="5"/>
                    <a:pt x="9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5"/>
                    <a:pt x="3" y="5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6" y="6"/>
                    <a:pt x="5" y="6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81" name="Freeform 168">
              <a:extLst>
                <a:ext uri="{FF2B5EF4-FFF2-40B4-BE49-F238E27FC236}">
                  <a16:creationId xmlns:a16="http://schemas.microsoft.com/office/drawing/2014/main" id="{3797970A-C41B-1972-A7A8-523B45809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4019" y="4248783"/>
              <a:ext cx="22092" cy="29238"/>
            </a:xfrm>
            <a:custGeom>
              <a:avLst/>
              <a:gdLst>
                <a:gd name="T0" fmla="*/ 2 w 2"/>
                <a:gd name="T1" fmla="*/ 2 h 3"/>
                <a:gd name="T2" fmla="*/ 2 w 2"/>
                <a:gd name="T3" fmla="*/ 0 h 3"/>
                <a:gd name="T4" fmla="*/ 1 w 2"/>
                <a:gd name="T5" fmla="*/ 0 h 3"/>
                <a:gd name="T6" fmla="*/ 0 w 2"/>
                <a:gd name="T7" fmla="*/ 0 h 3"/>
                <a:gd name="T8" fmla="*/ 0 w 2"/>
                <a:gd name="T9" fmla="*/ 1 h 3"/>
                <a:gd name="T10" fmla="*/ 0 w 2"/>
                <a:gd name="T11" fmla="*/ 2 h 3"/>
                <a:gd name="T12" fmla="*/ 2 w 2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2"/>
                    <a:pt x="2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82" name="Freeform 169">
              <a:extLst>
                <a:ext uri="{FF2B5EF4-FFF2-40B4-BE49-F238E27FC236}">
                  <a16:creationId xmlns:a16="http://schemas.microsoft.com/office/drawing/2014/main" id="{DA09C701-DDB8-ECB1-9F55-C09F20D2F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81413" y="4268275"/>
              <a:ext cx="42606" cy="37591"/>
            </a:xfrm>
            <a:custGeom>
              <a:avLst/>
              <a:gdLst>
                <a:gd name="T0" fmla="*/ 0 w 4"/>
                <a:gd name="T1" fmla="*/ 4 h 4"/>
                <a:gd name="T2" fmla="*/ 2 w 4"/>
                <a:gd name="T3" fmla="*/ 4 h 4"/>
                <a:gd name="T4" fmla="*/ 3 w 4"/>
                <a:gd name="T5" fmla="*/ 3 h 4"/>
                <a:gd name="T6" fmla="*/ 4 w 4"/>
                <a:gd name="T7" fmla="*/ 3 h 4"/>
                <a:gd name="T8" fmla="*/ 4 w 4"/>
                <a:gd name="T9" fmla="*/ 1 h 4"/>
                <a:gd name="T10" fmla="*/ 3 w 4"/>
                <a:gd name="T11" fmla="*/ 1 h 4"/>
                <a:gd name="T12" fmla="*/ 2 w 4"/>
                <a:gd name="T13" fmla="*/ 1 h 4"/>
                <a:gd name="T14" fmla="*/ 1 w 4"/>
                <a:gd name="T15" fmla="*/ 1 h 4"/>
                <a:gd name="T16" fmla="*/ 0 w 4"/>
                <a:gd name="T17" fmla="*/ 2 h 4"/>
                <a:gd name="T18" fmla="*/ 0 w 4"/>
                <a:gd name="T19" fmla="*/ 3 h 4"/>
                <a:gd name="T20" fmla="*/ 0 w 4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4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0"/>
                    <a:pt x="3" y="0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83" name="Freeform 170">
              <a:extLst>
                <a:ext uri="{FF2B5EF4-FFF2-40B4-BE49-F238E27FC236}">
                  <a16:creationId xmlns:a16="http://schemas.microsoft.com/office/drawing/2014/main" id="{03685D6C-1014-2C3A-D02A-CFB7884E8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2460" y="4315612"/>
              <a:ext cx="22092" cy="9746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1 h 1"/>
                <a:gd name="T8" fmla="*/ 2 w 2"/>
                <a:gd name="T9" fmla="*/ 0 h 1"/>
                <a:gd name="T10" fmla="*/ 1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84" name="Freeform 171">
              <a:extLst>
                <a:ext uri="{FF2B5EF4-FFF2-40B4-BE49-F238E27FC236}">
                  <a16:creationId xmlns:a16="http://schemas.microsoft.com/office/drawing/2014/main" id="{45FB8BA2-91F8-943E-293E-F6C123171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009" y="1707912"/>
              <a:ext cx="279303" cy="84928"/>
            </a:xfrm>
            <a:custGeom>
              <a:avLst/>
              <a:gdLst>
                <a:gd name="T0" fmla="*/ 2 w 26"/>
                <a:gd name="T1" fmla="*/ 3 h 9"/>
                <a:gd name="T2" fmla="*/ 3 w 26"/>
                <a:gd name="T3" fmla="*/ 4 h 9"/>
                <a:gd name="T4" fmla="*/ 5 w 26"/>
                <a:gd name="T5" fmla="*/ 5 h 9"/>
                <a:gd name="T6" fmla="*/ 6 w 26"/>
                <a:gd name="T7" fmla="*/ 5 h 9"/>
                <a:gd name="T8" fmla="*/ 7 w 26"/>
                <a:gd name="T9" fmla="*/ 4 h 9"/>
                <a:gd name="T10" fmla="*/ 9 w 26"/>
                <a:gd name="T11" fmla="*/ 5 h 9"/>
                <a:gd name="T12" fmla="*/ 8 w 26"/>
                <a:gd name="T13" fmla="*/ 5 h 9"/>
                <a:gd name="T14" fmla="*/ 6 w 26"/>
                <a:gd name="T15" fmla="*/ 6 h 9"/>
                <a:gd name="T16" fmla="*/ 8 w 26"/>
                <a:gd name="T17" fmla="*/ 6 h 9"/>
                <a:gd name="T18" fmla="*/ 8 w 26"/>
                <a:gd name="T19" fmla="*/ 8 h 9"/>
                <a:gd name="T20" fmla="*/ 9 w 26"/>
                <a:gd name="T21" fmla="*/ 8 h 9"/>
                <a:gd name="T22" fmla="*/ 12 w 26"/>
                <a:gd name="T23" fmla="*/ 9 h 9"/>
                <a:gd name="T24" fmla="*/ 13 w 26"/>
                <a:gd name="T25" fmla="*/ 7 h 9"/>
                <a:gd name="T26" fmla="*/ 14 w 26"/>
                <a:gd name="T27" fmla="*/ 5 h 9"/>
                <a:gd name="T28" fmla="*/ 14 w 26"/>
                <a:gd name="T29" fmla="*/ 5 h 9"/>
                <a:gd name="T30" fmla="*/ 15 w 26"/>
                <a:gd name="T31" fmla="*/ 5 h 9"/>
                <a:gd name="T32" fmla="*/ 17 w 26"/>
                <a:gd name="T33" fmla="*/ 6 h 9"/>
                <a:gd name="T34" fmla="*/ 18 w 26"/>
                <a:gd name="T35" fmla="*/ 8 h 9"/>
                <a:gd name="T36" fmla="*/ 20 w 26"/>
                <a:gd name="T37" fmla="*/ 6 h 9"/>
                <a:gd name="T38" fmla="*/ 20 w 26"/>
                <a:gd name="T39" fmla="*/ 5 h 9"/>
                <a:gd name="T40" fmla="*/ 18 w 26"/>
                <a:gd name="T41" fmla="*/ 4 h 9"/>
                <a:gd name="T42" fmla="*/ 15 w 26"/>
                <a:gd name="T43" fmla="*/ 3 h 9"/>
                <a:gd name="T44" fmla="*/ 16 w 26"/>
                <a:gd name="T45" fmla="*/ 2 h 9"/>
                <a:gd name="T46" fmla="*/ 17 w 26"/>
                <a:gd name="T47" fmla="*/ 3 h 9"/>
                <a:gd name="T48" fmla="*/ 20 w 26"/>
                <a:gd name="T49" fmla="*/ 3 h 9"/>
                <a:gd name="T50" fmla="*/ 23 w 26"/>
                <a:gd name="T51" fmla="*/ 3 h 9"/>
                <a:gd name="T52" fmla="*/ 25 w 26"/>
                <a:gd name="T53" fmla="*/ 3 h 9"/>
                <a:gd name="T54" fmla="*/ 26 w 26"/>
                <a:gd name="T55" fmla="*/ 2 h 9"/>
                <a:gd name="T56" fmla="*/ 24 w 26"/>
                <a:gd name="T57" fmla="*/ 1 h 9"/>
                <a:gd name="T58" fmla="*/ 22 w 26"/>
                <a:gd name="T59" fmla="*/ 1 h 9"/>
                <a:gd name="T60" fmla="*/ 19 w 26"/>
                <a:gd name="T61" fmla="*/ 1 h 9"/>
                <a:gd name="T62" fmla="*/ 14 w 26"/>
                <a:gd name="T63" fmla="*/ 1 h 9"/>
                <a:gd name="T64" fmla="*/ 13 w 26"/>
                <a:gd name="T65" fmla="*/ 2 h 9"/>
                <a:gd name="T66" fmla="*/ 13 w 26"/>
                <a:gd name="T67" fmla="*/ 3 h 9"/>
                <a:gd name="T68" fmla="*/ 11 w 26"/>
                <a:gd name="T69" fmla="*/ 2 h 9"/>
                <a:gd name="T70" fmla="*/ 9 w 26"/>
                <a:gd name="T71" fmla="*/ 2 h 9"/>
                <a:gd name="T72" fmla="*/ 9 w 26"/>
                <a:gd name="T73" fmla="*/ 4 h 9"/>
                <a:gd name="T74" fmla="*/ 8 w 26"/>
                <a:gd name="T75" fmla="*/ 3 h 9"/>
                <a:gd name="T76" fmla="*/ 7 w 26"/>
                <a:gd name="T77" fmla="*/ 2 h 9"/>
                <a:gd name="T78" fmla="*/ 5 w 26"/>
                <a:gd name="T79" fmla="*/ 3 h 9"/>
                <a:gd name="T80" fmla="*/ 4 w 26"/>
                <a:gd name="T81" fmla="*/ 2 h 9"/>
                <a:gd name="T82" fmla="*/ 1 w 26"/>
                <a:gd name="T83" fmla="*/ 2 h 9"/>
                <a:gd name="T84" fmla="*/ 1 w 26"/>
                <a:gd name="T8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" h="9">
                  <a:moveTo>
                    <a:pt x="1" y="3"/>
                  </a:move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3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8" y="4"/>
                    <a:pt x="8" y="4"/>
                    <a:pt x="9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7" y="7"/>
                    <a:pt x="8" y="8"/>
                  </a:cubicBezTo>
                  <a:cubicBezTo>
                    <a:pt x="8" y="8"/>
                    <a:pt x="8" y="7"/>
                    <a:pt x="8" y="7"/>
                  </a:cubicBezTo>
                  <a:cubicBezTo>
                    <a:pt x="9" y="7"/>
                    <a:pt x="9" y="8"/>
                    <a:pt x="9" y="8"/>
                  </a:cubicBezTo>
                  <a:cubicBezTo>
                    <a:pt x="10" y="8"/>
                    <a:pt x="10" y="8"/>
                    <a:pt x="10" y="9"/>
                  </a:cubicBezTo>
                  <a:cubicBezTo>
                    <a:pt x="11" y="9"/>
                    <a:pt x="11" y="9"/>
                    <a:pt x="12" y="9"/>
                  </a:cubicBezTo>
                  <a:cubicBezTo>
                    <a:pt x="12" y="9"/>
                    <a:pt x="12" y="9"/>
                    <a:pt x="12" y="8"/>
                  </a:cubicBezTo>
                  <a:cubicBezTo>
                    <a:pt x="13" y="8"/>
                    <a:pt x="13" y="8"/>
                    <a:pt x="13" y="7"/>
                  </a:cubicBezTo>
                  <a:cubicBezTo>
                    <a:pt x="13" y="7"/>
                    <a:pt x="13" y="7"/>
                    <a:pt x="14" y="7"/>
                  </a:cubicBezTo>
                  <a:cubicBezTo>
                    <a:pt x="14" y="6"/>
                    <a:pt x="14" y="6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7"/>
                    <a:pt x="17" y="7"/>
                    <a:pt x="18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8"/>
                    <a:pt x="19" y="7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9" y="5"/>
                    <a:pt x="19" y="4"/>
                    <a:pt x="19" y="4"/>
                  </a:cubicBezTo>
                  <a:cubicBezTo>
                    <a:pt x="19" y="4"/>
                    <a:pt x="18" y="4"/>
                    <a:pt x="18" y="4"/>
                  </a:cubicBezTo>
                  <a:cubicBezTo>
                    <a:pt x="17" y="4"/>
                    <a:pt x="17" y="3"/>
                    <a:pt x="17" y="3"/>
                  </a:cubicBezTo>
                  <a:cubicBezTo>
                    <a:pt x="16" y="3"/>
                    <a:pt x="16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2"/>
                    <a:pt x="15" y="3"/>
                    <a:pt x="16" y="2"/>
                  </a:cubicBezTo>
                  <a:cubicBezTo>
                    <a:pt x="16" y="2"/>
                    <a:pt x="17" y="2"/>
                    <a:pt x="17" y="2"/>
                  </a:cubicBezTo>
                  <a:cubicBezTo>
                    <a:pt x="17" y="2"/>
                    <a:pt x="17" y="3"/>
                    <a:pt x="17" y="3"/>
                  </a:cubicBezTo>
                  <a:cubicBezTo>
                    <a:pt x="17" y="3"/>
                    <a:pt x="18" y="3"/>
                    <a:pt x="18" y="3"/>
                  </a:cubicBezTo>
                  <a:cubicBezTo>
                    <a:pt x="19" y="3"/>
                    <a:pt x="19" y="3"/>
                    <a:pt x="20" y="3"/>
                  </a:cubicBezTo>
                  <a:cubicBezTo>
                    <a:pt x="20" y="3"/>
                    <a:pt x="20" y="3"/>
                    <a:pt x="21" y="3"/>
                  </a:cubicBezTo>
                  <a:cubicBezTo>
                    <a:pt x="22" y="4"/>
                    <a:pt x="22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4" y="3"/>
                    <a:pt x="24" y="3"/>
                    <a:pt x="25" y="3"/>
                  </a:cubicBezTo>
                  <a:cubicBezTo>
                    <a:pt x="25" y="3"/>
                    <a:pt x="25" y="2"/>
                    <a:pt x="25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5" y="1"/>
                    <a:pt x="24" y="1"/>
                  </a:cubicBezTo>
                  <a:cubicBezTo>
                    <a:pt x="24" y="1"/>
                    <a:pt x="24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0" y="1"/>
                  </a:cubicBezTo>
                  <a:cubicBezTo>
                    <a:pt x="20" y="1"/>
                    <a:pt x="19" y="1"/>
                    <a:pt x="19" y="1"/>
                  </a:cubicBezTo>
                  <a:cubicBezTo>
                    <a:pt x="18" y="1"/>
                    <a:pt x="18" y="1"/>
                    <a:pt x="17" y="1"/>
                  </a:cubicBezTo>
                  <a:cubicBezTo>
                    <a:pt x="16" y="1"/>
                    <a:pt x="15" y="1"/>
                    <a:pt x="14" y="1"/>
                  </a:cubicBezTo>
                  <a:cubicBezTo>
                    <a:pt x="14" y="1"/>
                    <a:pt x="13" y="1"/>
                    <a:pt x="13" y="1"/>
                  </a:cubicBezTo>
                  <a:cubicBezTo>
                    <a:pt x="12" y="1"/>
                    <a:pt x="13" y="2"/>
                    <a:pt x="13" y="2"/>
                  </a:cubicBezTo>
                  <a:cubicBezTo>
                    <a:pt x="13" y="2"/>
                    <a:pt x="14" y="2"/>
                    <a:pt x="1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4"/>
                    <a:pt x="12" y="3"/>
                    <a:pt x="12" y="3"/>
                  </a:cubicBezTo>
                  <a:cubicBezTo>
                    <a:pt x="12" y="3"/>
                    <a:pt x="12" y="3"/>
                    <a:pt x="11" y="2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9" y="2"/>
                    <a:pt x="10" y="3"/>
                    <a:pt x="10" y="3"/>
                  </a:cubicBezTo>
                  <a:cubicBezTo>
                    <a:pt x="9" y="3"/>
                    <a:pt x="9" y="4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2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85" name="Freeform 172">
              <a:extLst>
                <a:ext uri="{FF2B5EF4-FFF2-40B4-BE49-F238E27FC236}">
                  <a16:creationId xmlns:a16="http://schemas.microsoft.com/office/drawing/2014/main" id="{4C9ECAFD-7B3B-5282-EE4B-10AF3AED3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0060" y="3822752"/>
              <a:ext cx="22092" cy="18100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2 w 2"/>
                <a:gd name="T5" fmla="*/ 2 h 2"/>
                <a:gd name="T6" fmla="*/ 2 w 2"/>
                <a:gd name="T7" fmla="*/ 1 h 2"/>
                <a:gd name="T8" fmla="*/ 1 w 2"/>
                <a:gd name="T9" fmla="*/ 0 h 2"/>
                <a:gd name="T10" fmla="*/ 0 w 2"/>
                <a:gd name="T11" fmla="*/ 0 h 2"/>
                <a:gd name="T12" fmla="*/ 0 w 2"/>
                <a:gd name="T13" fmla="*/ 1 h 2"/>
                <a:gd name="T14" fmla="*/ 1 w 2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1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86" name="Freeform 173">
              <a:extLst>
                <a:ext uri="{FF2B5EF4-FFF2-40B4-BE49-F238E27FC236}">
                  <a16:creationId xmlns:a16="http://schemas.microsoft.com/office/drawing/2014/main" id="{5A207537-EAB4-1878-5A27-5067730FA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0224" y="3955017"/>
              <a:ext cx="11046" cy="19492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0 h 2"/>
                <a:gd name="T6" fmla="*/ 1 w 1"/>
                <a:gd name="T7" fmla="*/ 1 h 2"/>
                <a:gd name="T8" fmla="*/ 0 w 1"/>
                <a:gd name="T9" fmla="*/ 1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87" name="Freeform 174">
              <a:extLst>
                <a:ext uri="{FF2B5EF4-FFF2-40B4-BE49-F238E27FC236}">
                  <a16:creationId xmlns:a16="http://schemas.microsoft.com/office/drawing/2014/main" id="{1CC8C5FD-474B-4BDD-48AD-B922ED020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1619" y="3850598"/>
              <a:ext cx="11046" cy="974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88" name="Freeform 175">
              <a:extLst>
                <a:ext uri="{FF2B5EF4-FFF2-40B4-BE49-F238E27FC236}">
                  <a16:creationId xmlns:a16="http://schemas.microsoft.com/office/drawing/2014/main" id="{EC08A131-9EBC-7B06-4D4C-8548DC98C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9475" y="3955017"/>
              <a:ext cx="11046" cy="9746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89" name="Freeform 176">
              <a:extLst>
                <a:ext uri="{FF2B5EF4-FFF2-40B4-BE49-F238E27FC236}">
                  <a16:creationId xmlns:a16="http://schemas.microsoft.com/office/drawing/2014/main" id="{47279EEA-BADC-4605-CD74-27ADA3798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4736" y="2533521"/>
              <a:ext cx="22092" cy="18100"/>
            </a:xfrm>
            <a:custGeom>
              <a:avLst/>
              <a:gdLst>
                <a:gd name="T0" fmla="*/ 2 w 2"/>
                <a:gd name="T1" fmla="*/ 0 h 2"/>
                <a:gd name="T2" fmla="*/ 1 w 2"/>
                <a:gd name="T3" fmla="*/ 1 h 2"/>
                <a:gd name="T4" fmla="*/ 1 w 2"/>
                <a:gd name="T5" fmla="*/ 2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0 h 2"/>
                <a:gd name="T12" fmla="*/ 2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90" name="Freeform 177">
              <a:extLst>
                <a:ext uri="{FF2B5EF4-FFF2-40B4-BE49-F238E27FC236}">
                  <a16:creationId xmlns:a16="http://schemas.microsoft.com/office/drawing/2014/main" id="{82FB4BB9-0B4B-D21A-6A3B-C9BD76CD3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3177" y="2551620"/>
              <a:ext cx="31560" cy="38983"/>
            </a:xfrm>
            <a:custGeom>
              <a:avLst/>
              <a:gdLst>
                <a:gd name="T0" fmla="*/ 2 w 3"/>
                <a:gd name="T1" fmla="*/ 2 h 4"/>
                <a:gd name="T2" fmla="*/ 3 w 3"/>
                <a:gd name="T3" fmla="*/ 1 h 4"/>
                <a:gd name="T4" fmla="*/ 2 w 3"/>
                <a:gd name="T5" fmla="*/ 0 h 4"/>
                <a:gd name="T6" fmla="*/ 1 w 3"/>
                <a:gd name="T7" fmla="*/ 1 h 4"/>
                <a:gd name="T8" fmla="*/ 0 w 3"/>
                <a:gd name="T9" fmla="*/ 2 h 4"/>
                <a:gd name="T10" fmla="*/ 0 w 3"/>
                <a:gd name="T11" fmla="*/ 3 h 4"/>
                <a:gd name="T12" fmla="*/ 0 w 3"/>
                <a:gd name="T13" fmla="*/ 3 h 4"/>
                <a:gd name="T14" fmla="*/ 1 w 3"/>
                <a:gd name="T15" fmla="*/ 3 h 4"/>
                <a:gd name="T16" fmla="*/ 1 w 3"/>
                <a:gd name="T17" fmla="*/ 2 h 4"/>
                <a:gd name="T18" fmla="*/ 2 w 3"/>
                <a:gd name="T1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2" y="3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91" name="Freeform 178">
              <a:extLst>
                <a:ext uri="{FF2B5EF4-FFF2-40B4-BE49-F238E27FC236}">
                  <a16:creationId xmlns:a16="http://schemas.microsoft.com/office/drawing/2014/main" id="{662CBDAD-D30E-D268-5EFE-48F13FDAA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0224" y="2314936"/>
              <a:ext cx="225651" cy="226939"/>
            </a:xfrm>
            <a:custGeom>
              <a:avLst/>
              <a:gdLst>
                <a:gd name="T0" fmla="*/ 19 w 21"/>
                <a:gd name="T1" fmla="*/ 22 h 24"/>
                <a:gd name="T2" fmla="*/ 18 w 21"/>
                <a:gd name="T3" fmla="*/ 20 h 24"/>
                <a:gd name="T4" fmla="*/ 17 w 21"/>
                <a:gd name="T5" fmla="*/ 20 h 24"/>
                <a:gd name="T6" fmla="*/ 16 w 21"/>
                <a:gd name="T7" fmla="*/ 19 h 24"/>
                <a:gd name="T8" fmla="*/ 15 w 21"/>
                <a:gd name="T9" fmla="*/ 18 h 24"/>
                <a:gd name="T10" fmla="*/ 15 w 21"/>
                <a:gd name="T11" fmla="*/ 16 h 24"/>
                <a:gd name="T12" fmla="*/ 14 w 21"/>
                <a:gd name="T13" fmla="*/ 16 h 24"/>
                <a:gd name="T14" fmla="*/ 15 w 21"/>
                <a:gd name="T15" fmla="*/ 15 h 24"/>
                <a:gd name="T16" fmla="*/ 16 w 21"/>
                <a:gd name="T17" fmla="*/ 15 h 24"/>
                <a:gd name="T18" fmla="*/ 17 w 21"/>
                <a:gd name="T19" fmla="*/ 16 h 24"/>
                <a:gd name="T20" fmla="*/ 17 w 21"/>
                <a:gd name="T21" fmla="*/ 17 h 24"/>
                <a:gd name="T22" fmla="*/ 18 w 21"/>
                <a:gd name="T23" fmla="*/ 16 h 24"/>
                <a:gd name="T24" fmla="*/ 18 w 21"/>
                <a:gd name="T25" fmla="*/ 15 h 24"/>
                <a:gd name="T26" fmla="*/ 17 w 21"/>
                <a:gd name="T27" fmla="*/ 15 h 24"/>
                <a:gd name="T28" fmla="*/ 16 w 21"/>
                <a:gd name="T29" fmla="*/ 14 h 24"/>
                <a:gd name="T30" fmla="*/ 16 w 21"/>
                <a:gd name="T31" fmla="*/ 14 h 24"/>
                <a:gd name="T32" fmla="*/ 14 w 21"/>
                <a:gd name="T33" fmla="*/ 13 h 24"/>
                <a:gd name="T34" fmla="*/ 13 w 21"/>
                <a:gd name="T35" fmla="*/ 12 h 24"/>
                <a:gd name="T36" fmla="*/ 12 w 21"/>
                <a:gd name="T37" fmla="*/ 11 h 24"/>
                <a:gd name="T38" fmla="*/ 11 w 21"/>
                <a:gd name="T39" fmla="*/ 10 h 24"/>
                <a:gd name="T40" fmla="*/ 11 w 21"/>
                <a:gd name="T41" fmla="*/ 9 h 24"/>
                <a:gd name="T42" fmla="*/ 10 w 21"/>
                <a:gd name="T43" fmla="*/ 8 h 24"/>
                <a:gd name="T44" fmla="*/ 9 w 21"/>
                <a:gd name="T45" fmla="*/ 8 h 24"/>
                <a:gd name="T46" fmla="*/ 8 w 21"/>
                <a:gd name="T47" fmla="*/ 7 h 24"/>
                <a:gd name="T48" fmla="*/ 7 w 21"/>
                <a:gd name="T49" fmla="*/ 7 h 24"/>
                <a:gd name="T50" fmla="*/ 7 w 21"/>
                <a:gd name="T51" fmla="*/ 6 h 24"/>
                <a:gd name="T52" fmla="*/ 6 w 21"/>
                <a:gd name="T53" fmla="*/ 5 h 24"/>
                <a:gd name="T54" fmla="*/ 5 w 21"/>
                <a:gd name="T55" fmla="*/ 3 h 24"/>
                <a:gd name="T56" fmla="*/ 4 w 21"/>
                <a:gd name="T57" fmla="*/ 2 h 24"/>
                <a:gd name="T58" fmla="*/ 3 w 21"/>
                <a:gd name="T59" fmla="*/ 2 h 24"/>
                <a:gd name="T60" fmla="*/ 2 w 21"/>
                <a:gd name="T61" fmla="*/ 1 h 24"/>
                <a:gd name="T62" fmla="*/ 1 w 21"/>
                <a:gd name="T63" fmla="*/ 1 h 24"/>
                <a:gd name="T64" fmla="*/ 0 w 21"/>
                <a:gd name="T65" fmla="*/ 0 h 24"/>
                <a:gd name="T66" fmla="*/ 1 w 21"/>
                <a:gd name="T67" fmla="*/ 1 h 24"/>
                <a:gd name="T68" fmla="*/ 1 w 21"/>
                <a:gd name="T69" fmla="*/ 2 h 24"/>
                <a:gd name="T70" fmla="*/ 1 w 21"/>
                <a:gd name="T71" fmla="*/ 3 h 24"/>
                <a:gd name="T72" fmla="*/ 2 w 21"/>
                <a:gd name="T73" fmla="*/ 5 h 24"/>
                <a:gd name="T74" fmla="*/ 4 w 21"/>
                <a:gd name="T75" fmla="*/ 6 h 24"/>
                <a:gd name="T76" fmla="*/ 5 w 21"/>
                <a:gd name="T77" fmla="*/ 8 h 24"/>
                <a:gd name="T78" fmla="*/ 6 w 21"/>
                <a:gd name="T79" fmla="*/ 8 h 24"/>
                <a:gd name="T80" fmla="*/ 7 w 21"/>
                <a:gd name="T81" fmla="*/ 9 h 24"/>
                <a:gd name="T82" fmla="*/ 8 w 21"/>
                <a:gd name="T83" fmla="*/ 10 h 24"/>
                <a:gd name="T84" fmla="*/ 9 w 21"/>
                <a:gd name="T85" fmla="*/ 11 h 24"/>
                <a:gd name="T86" fmla="*/ 9 w 21"/>
                <a:gd name="T87" fmla="*/ 13 h 24"/>
                <a:gd name="T88" fmla="*/ 11 w 21"/>
                <a:gd name="T89" fmla="*/ 14 h 24"/>
                <a:gd name="T90" fmla="*/ 12 w 21"/>
                <a:gd name="T91" fmla="*/ 16 h 24"/>
                <a:gd name="T92" fmla="*/ 12 w 21"/>
                <a:gd name="T93" fmla="*/ 17 h 24"/>
                <a:gd name="T94" fmla="*/ 14 w 21"/>
                <a:gd name="T95" fmla="*/ 18 h 24"/>
                <a:gd name="T96" fmla="*/ 14 w 21"/>
                <a:gd name="T97" fmla="*/ 19 h 24"/>
                <a:gd name="T98" fmla="*/ 14 w 21"/>
                <a:gd name="T99" fmla="*/ 20 h 24"/>
                <a:gd name="T100" fmla="*/ 15 w 21"/>
                <a:gd name="T101" fmla="*/ 21 h 24"/>
                <a:gd name="T102" fmla="*/ 16 w 21"/>
                <a:gd name="T103" fmla="*/ 22 h 24"/>
                <a:gd name="T104" fmla="*/ 16 w 21"/>
                <a:gd name="T105" fmla="*/ 23 h 24"/>
                <a:gd name="T106" fmla="*/ 18 w 21"/>
                <a:gd name="T107" fmla="*/ 24 h 24"/>
                <a:gd name="T108" fmla="*/ 18 w 21"/>
                <a:gd name="T109" fmla="*/ 22 h 24"/>
                <a:gd name="T110" fmla="*/ 18 w 21"/>
                <a:gd name="T111" fmla="*/ 22 h 24"/>
                <a:gd name="T112" fmla="*/ 19 w 21"/>
                <a:gd name="T113" fmla="*/ 23 h 24"/>
                <a:gd name="T114" fmla="*/ 21 w 21"/>
                <a:gd name="T115" fmla="*/ 23 h 24"/>
                <a:gd name="T116" fmla="*/ 19 w 21"/>
                <a:gd name="T117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" h="24">
                  <a:moveTo>
                    <a:pt x="19" y="22"/>
                  </a:moveTo>
                  <a:cubicBezTo>
                    <a:pt x="19" y="21"/>
                    <a:pt x="18" y="21"/>
                    <a:pt x="18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19"/>
                    <a:pt x="16" y="19"/>
                    <a:pt x="16" y="19"/>
                  </a:cubicBezTo>
                  <a:cubicBezTo>
                    <a:pt x="16" y="19"/>
                    <a:pt x="16" y="18"/>
                    <a:pt x="15" y="18"/>
                  </a:cubicBezTo>
                  <a:cubicBezTo>
                    <a:pt x="15" y="17"/>
                    <a:pt x="15" y="17"/>
                    <a:pt x="15" y="16"/>
                  </a:cubicBezTo>
                  <a:cubicBezTo>
                    <a:pt x="15" y="16"/>
                    <a:pt x="14" y="16"/>
                    <a:pt x="14" y="16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5"/>
                    <a:pt x="15" y="15"/>
                    <a:pt x="16" y="15"/>
                  </a:cubicBezTo>
                  <a:cubicBezTo>
                    <a:pt x="16" y="15"/>
                    <a:pt x="16" y="16"/>
                    <a:pt x="17" y="16"/>
                  </a:cubicBezTo>
                  <a:cubicBezTo>
                    <a:pt x="17" y="16"/>
                    <a:pt x="17" y="17"/>
                    <a:pt x="17" y="17"/>
                  </a:cubicBezTo>
                  <a:cubicBezTo>
                    <a:pt x="18" y="17"/>
                    <a:pt x="18" y="17"/>
                    <a:pt x="18" y="16"/>
                  </a:cubicBezTo>
                  <a:cubicBezTo>
                    <a:pt x="19" y="16"/>
                    <a:pt x="18" y="16"/>
                    <a:pt x="18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3"/>
                    <a:pt x="15" y="13"/>
                    <a:pt x="14" y="13"/>
                  </a:cubicBezTo>
                  <a:cubicBezTo>
                    <a:pt x="14" y="12"/>
                    <a:pt x="14" y="12"/>
                    <a:pt x="13" y="12"/>
                  </a:cubicBezTo>
                  <a:cubicBezTo>
                    <a:pt x="13" y="12"/>
                    <a:pt x="13" y="12"/>
                    <a:pt x="12" y="11"/>
                  </a:cubicBezTo>
                  <a:cubicBezTo>
                    <a:pt x="12" y="11"/>
                    <a:pt x="12" y="11"/>
                    <a:pt x="11" y="10"/>
                  </a:cubicBezTo>
                  <a:cubicBezTo>
                    <a:pt x="11" y="10"/>
                    <a:pt x="11" y="10"/>
                    <a:pt x="11" y="9"/>
                  </a:cubicBezTo>
                  <a:cubicBezTo>
                    <a:pt x="11" y="9"/>
                    <a:pt x="10" y="8"/>
                    <a:pt x="10" y="8"/>
                  </a:cubicBezTo>
                  <a:cubicBezTo>
                    <a:pt x="10" y="8"/>
                    <a:pt x="9" y="8"/>
                    <a:pt x="9" y="8"/>
                  </a:cubicBezTo>
                  <a:cubicBezTo>
                    <a:pt x="8" y="8"/>
                    <a:pt x="9" y="7"/>
                    <a:pt x="8" y="7"/>
                  </a:cubicBezTo>
                  <a:cubicBezTo>
                    <a:pt x="8" y="7"/>
                    <a:pt x="8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6" y="5"/>
                  </a:cubicBezTo>
                  <a:cubicBezTo>
                    <a:pt x="6" y="4"/>
                    <a:pt x="5" y="4"/>
                    <a:pt x="5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3" y="2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4"/>
                    <a:pt x="2" y="4"/>
                    <a:pt x="2" y="5"/>
                  </a:cubicBezTo>
                  <a:cubicBezTo>
                    <a:pt x="3" y="5"/>
                    <a:pt x="3" y="6"/>
                    <a:pt x="4" y="6"/>
                  </a:cubicBezTo>
                  <a:cubicBezTo>
                    <a:pt x="4" y="7"/>
                    <a:pt x="5" y="7"/>
                    <a:pt x="5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8" y="10"/>
                    <a:pt x="8" y="10"/>
                  </a:cubicBezTo>
                  <a:cubicBezTo>
                    <a:pt x="8" y="10"/>
                    <a:pt x="8" y="11"/>
                    <a:pt x="9" y="11"/>
                  </a:cubicBezTo>
                  <a:cubicBezTo>
                    <a:pt x="9" y="12"/>
                    <a:pt x="9" y="12"/>
                    <a:pt x="9" y="13"/>
                  </a:cubicBezTo>
                  <a:cubicBezTo>
                    <a:pt x="10" y="13"/>
                    <a:pt x="10" y="14"/>
                    <a:pt x="11" y="14"/>
                  </a:cubicBezTo>
                  <a:cubicBezTo>
                    <a:pt x="11" y="15"/>
                    <a:pt x="11" y="15"/>
                    <a:pt x="12" y="16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3" y="18"/>
                    <a:pt x="13" y="17"/>
                    <a:pt x="14" y="18"/>
                  </a:cubicBezTo>
                  <a:cubicBezTo>
                    <a:pt x="14" y="18"/>
                    <a:pt x="14" y="19"/>
                    <a:pt x="14" y="19"/>
                  </a:cubicBezTo>
                  <a:cubicBezTo>
                    <a:pt x="14" y="19"/>
                    <a:pt x="14" y="20"/>
                    <a:pt x="14" y="20"/>
                  </a:cubicBezTo>
                  <a:cubicBezTo>
                    <a:pt x="14" y="20"/>
                    <a:pt x="15" y="21"/>
                    <a:pt x="15" y="21"/>
                  </a:cubicBezTo>
                  <a:cubicBezTo>
                    <a:pt x="15" y="21"/>
                    <a:pt x="15" y="22"/>
                    <a:pt x="16" y="22"/>
                  </a:cubicBezTo>
                  <a:cubicBezTo>
                    <a:pt x="16" y="22"/>
                    <a:pt x="16" y="23"/>
                    <a:pt x="16" y="23"/>
                  </a:cubicBezTo>
                  <a:cubicBezTo>
                    <a:pt x="17" y="24"/>
                    <a:pt x="17" y="24"/>
                    <a:pt x="18" y="24"/>
                  </a:cubicBezTo>
                  <a:cubicBezTo>
                    <a:pt x="18" y="23"/>
                    <a:pt x="17" y="23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9" y="22"/>
                    <a:pt x="19" y="23"/>
                    <a:pt x="19" y="23"/>
                  </a:cubicBezTo>
                  <a:cubicBezTo>
                    <a:pt x="20" y="23"/>
                    <a:pt x="20" y="23"/>
                    <a:pt x="21" y="23"/>
                  </a:cubicBezTo>
                  <a:cubicBezTo>
                    <a:pt x="21" y="22"/>
                    <a:pt x="20" y="22"/>
                    <a:pt x="19" y="2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92" name="Freeform 179">
              <a:extLst>
                <a:ext uri="{FF2B5EF4-FFF2-40B4-BE49-F238E27FC236}">
                  <a16:creationId xmlns:a16="http://schemas.microsoft.com/office/drawing/2014/main" id="{1E0EA148-9AC5-71B0-4B66-65C6AE2E9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5198" y="2931707"/>
              <a:ext cx="310862" cy="142010"/>
            </a:xfrm>
            <a:custGeom>
              <a:avLst/>
              <a:gdLst>
                <a:gd name="T0" fmla="*/ 27 w 29"/>
                <a:gd name="T1" fmla="*/ 15 h 15"/>
                <a:gd name="T2" fmla="*/ 28 w 29"/>
                <a:gd name="T3" fmla="*/ 15 h 15"/>
                <a:gd name="T4" fmla="*/ 28 w 29"/>
                <a:gd name="T5" fmla="*/ 13 h 15"/>
                <a:gd name="T6" fmla="*/ 28 w 29"/>
                <a:gd name="T7" fmla="*/ 13 h 15"/>
                <a:gd name="T8" fmla="*/ 27 w 29"/>
                <a:gd name="T9" fmla="*/ 12 h 15"/>
                <a:gd name="T10" fmla="*/ 27 w 29"/>
                <a:gd name="T11" fmla="*/ 10 h 15"/>
                <a:gd name="T12" fmla="*/ 27 w 29"/>
                <a:gd name="T13" fmla="*/ 10 h 15"/>
                <a:gd name="T14" fmla="*/ 26 w 29"/>
                <a:gd name="T15" fmla="*/ 10 h 15"/>
                <a:gd name="T16" fmla="*/ 25 w 29"/>
                <a:gd name="T17" fmla="*/ 9 h 15"/>
                <a:gd name="T18" fmla="*/ 24 w 29"/>
                <a:gd name="T19" fmla="*/ 9 h 15"/>
                <a:gd name="T20" fmla="*/ 23 w 29"/>
                <a:gd name="T21" fmla="*/ 8 h 15"/>
                <a:gd name="T22" fmla="*/ 22 w 29"/>
                <a:gd name="T23" fmla="*/ 8 h 15"/>
                <a:gd name="T24" fmla="*/ 21 w 29"/>
                <a:gd name="T25" fmla="*/ 9 h 15"/>
                <a:gd name="T26" fmla="*/ 19 w 29"/>
                <a:gd name="T27" fmla="*/ 8 h 15"/>
                <a:gd name="T28" fmla="*/ 19 w 29"/>
                <a:gd name="T29" fmla="*/ 7 h 15"/>
                <a:gd name="T30" fmla="*/ 18 w 29"/>
                <a:gd name="T31" fmla="*/ 7 h 15"/>
                <a:gd name="T32" fmla="*/ 17 w 29"/>
                <a:gd name="T33" fmla="*/ 7 h 15"/>
                <a:gd name="T34" fmla="*/ 16 w 29"/>
                <a:gd name="T35" fmla="*/ 6 h 15"/>
                <a:gd name="T36" fmla="*/ 14 w 29"/>
                <a:gd name="T37" fmla="*/ 5 h 15"/>
                <a:gd name="T38" fmla="*/ 13 w 29"/>
                <a:gd name="T39" fmla="*/ 5 h 15"/>
                <a:gd name="T40" fmla="*/ 13 w 29"/>
                <a:gd name="T41" fmla="*/ 4 h 15"/>
                <a:gd name="T42" fmla="*/ 12 w 29"/>
                <a:gd name="T43" fmla="*/ 4 h 15"/>
                <a:gd name="T44" fmla="*/ 11 w 29"/>
                <a:gd name="T45" fmla="*/ 3 h 15"/>
                <a:gd name="T46" fmla="*/ 10 w 29"/>
                <a:gd name="T47" fmla="*/ 3 h 15"/>
                <a:gd name="T48" fmla="*/ 9 w 29"/>
                <a:gd name="T49" fmla="*/ 2 h 15"/>
                <a:gd name="T50" fmla="*/ 8 w 29"/>
                <a:gd name="T51" fmla="*/ 2 h 15"/>
                <a:gd name="T52" fmla="*/ 7 w 29"/>
                <a:gd name="T53" fmla="*/ 2 h 15"/>
                <a:gd name="T54" fmla="*/ 6 w 29"/>
                <a:gd name="T55" fmla="*/ 2 h 15"/>
                <a:gd name="T56" fmla="*/ 4 w 29"/>
                <a:gd name="T57" fmla="*/ 1 h 15"/>
                <a:gd name="T58" fmla="*/ 3 w 29"/>
                <a:gd name="T59" fmla="*/ 0 h 15"/>
                <a:gd name="T60" fmla="*/ 3 w 29"/>
                <a:gd name="T61" fmla="*/ 0 h 15"/>
                <a:gd name="T62" fmla="*/ 3 w 29"/>
                <a:gd name="T63" fmla="*/ 1 h 15"/>
                <a:gd name="T64" fmla="*/ 2 w 29"/>
                <a:gd name="T65" fmla="*/ 2 h 15"/>
                <a:gd name="T66" fmla="*/ 1 w 29"/>
                <a:gd name="T67" fmla="*/ 3 h 15"/>
                <a:gd name="T68" fmla="*/ 1 w 29"/>
                <a:gd name="T69" fmla="*/ 4 h 15"/>
                <a:gd name="T70" fmla="*/ 2 w 29"/>
                <a:gd name="T71" fmla="*/ 4 h 15"/>
                <a:gd name="T72" fmla="*/ 3 w 29"/>
                <a:gd name="T73" fmla="*/ 5 h 15"/>
                <a:gd name="T74" fmla="*/ 4 w 29"/>
                <a:gd name="T75" fmla="*/ 6 h 15"/>
                <a:gd name="T76" fmla="*/ 5 w 29"/>
                <a:gd name="T77" fmla="*/ 6 h 15"/>
                <a:gd name="T78" fmla="*/ 6 w 29"/>
                <a:gd name="T79" fmla="*/ 6 h 15"/>
                <a:gd name="T80" fmla="*/ 7 w 29"/>
                <a:gd name="T81" fmla="*/ 7 h 15"/>
                <a:gd name="T82" fmla="*/ 8 w 29"/>
                <a:gd name="T83" fmla="*/ 8 h 15"/>
                <a:gd name="T84" fmla="*/ 9 w 29"/>
                <a:gd name="T85" fmla="*/ 9 h 15"/>
                <a:gd name="T86" fmla="*/ 10 w 29"/>
                <a:gd name="T87" fmla="*/ 9 h 15"/>
                <a:gd name="T88" fmla="*/ 11 w 29"/>
                <a:gd name="T89" fmla="*/ 9 h 15"/>
                <a:gd name="T90" fmla="*/ 12 w 29"/>
                <a:gd name="T91" fmla="*/ 10 h 15"/>
                <a:gd name="T92" fmla="*/ 12 w 29"/>
                <a:gd name="T93" fmla="*/ 11 h 15"/>
                <a:gd name="T94" fmla="*/ 13 w 29"/>
                <a:gd name="T95" fmla="*/ 11 h 15"/>
                <a:gd name="T96" fmla="*/ 14 w 29"/>
                <a:gd name="T97" fmla="*/ 11 h 15"/>
                <a:gd name="T98" fmla="*/ 15 w 29"/>
                <a:gd name="T99" fmla="*/ 11 h 15"/>
                <a:gd name="T100" fmla="*/ 15 w 29"/>
                <a:gd name="T101" fmla="*/ 13 h 15"/>
                <a:gd name="T102" fmla="*/ 17 w 29"/>
                <a:gd name="T103" fmla="*/ 13 h 15"/>
                <a:gd name="T104" fmla="*/ 18 w 29"/>
                <a:gd name="T105" fmla="*/ 13 h 15"/>
                <a:gd name="T106" fmla="*/ 19 w 29"/>
                <a:gd name="T107" fmla="*/ 12 h 15"/>
                <a:gd name="T108" fmla="*/ 20 w 29"/>
                <a:gd name="T109" fmla="*/ 12 h 15"/>
                <a:gd name="T110" fmla="*/ 21 w 29"/>
                <a:gd name="T111" fmla="*/ 13 h 15"/>
                <a:gd name="T112" fmla="*/ 22 w 29"/>
                <a:gd name="T113" fmla="*/ 14 h 15"/>
                <a:gd name="T114" fmla="*/ 23 w 29"/>
                <a:gd name="T115" fmla="*/ 14 h 15"/>
                <a:gd name="T116" fmla="*/ 24 w 29"/>
                <a:gd name="T117" fmla="*/ 14 h 15"/>
                <a:gd name="T118" fmla="*/ 25 w 29"/>
                <a:gd name="T119" fmla="*/ 14 h 15"/>
                <a:gd name="T120" fmla="*/ 26 w 29"/>
                <a:gd name="T121" fmla="*/ 15 h 15"/>
                <a:gd name="T122" fmla="*/ 27 w 29"/>
                <a:gd name="T12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9" h="15">
                  <a:moveTo>
                    <a:pt x="27" y="15"/>
                  </a:moveTo>
                  <a:cubicBezTo>
                    <a:pt x="28" y="15"/>
                    <a:pt x="28" y="15"/>
                    <a:pt x="28" y="15"/>
                  </a:cubicBezTo>
                  <a:cubicBezTo>
                    <a:pt x="29" y="14"/>
                    <a:pt x="28" y="14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7" y="11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6" y="10"/>
                  </a:cubicBezTo>
                  <a:cubicBezTo>
                    <a:pt x="26" y="10"/>
                    <a:pt x="26" y="10"/>
                    <a:pt x="25" y="9"/>
                  </a:cubicBezTo>
                  <a:cubicBezTo>
                    <a:pt x="25" y="9"/>
                    <a:pt x="25" y="9"/>
                    <a:pt x="24" y="9"/>
                  </a:cubicBezTo>
                  <a:cubicBezTo>
                    <a:pt x="24" y="9"/>
                    <a:pt x="24" y="8"/>
                    <a:pt x="23" y="8"/>
                  </a:cubicBezTo>
                  <a:cubicBezTo>
                    <a:pt x="23" y="8"/>
                    <a:pt x="23" y="8"/>
                    <a:pt x="22" y="8"/>
                  </a:cubicBezTo>
                  <a:cubicBezTo>
                    <a:pt x="22" y="8"/>
                    <a:pt x="21" y="9"/>
                    <a:pt x="21" y="9"/>
                  </a:cubicBezTo>
                  <a:cubicBezTo>
                    <a:pt x="20" y="9"/>
                    <a:pt x="20" y="9"/>
                    <a:pt x="19" y="8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7"/>
                    <a:pt x="16" y="7"/>
                    <a:pt x="16" y="6"/>
                  </a:cubicBezTo>
                  <a:cubicBezTo>
                    <a:pt x="15" y="6"/>
                    <a:pt x="15" y="6"/>
                    <a:pt x="14" y="5"/>
                  </a:cubicBezTo>
                  <a:cubicBezTo>
                    <a:pt x="14" y="5"/>
                    <a:pt x="14" y="5"/>
                    <a:pt x="13" y="5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9" y="2"/>
                    <a:pt x="9" y="2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0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0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3" y="5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7" y="7"/>
                    <a:pt x="7" y="7"/>
                  </a:cubicBezTo>
                  <a:cubicBezTo>
                    <a:pt x="8" y="7"/>
                    <a:pt x="8" y="8"/>
                    <a:pt x="8" y="8"/>
                  </a:cubicBezTo>
                  <a:cubicBezTo>
                    <a:pt x="8" y="9"/>
                    <a:pt x="8" y="9"/>
                    <a:pt x="9" y="9"/>
                  </a:cubicBezTo>
                  <a:cubicBezTo>
                    <a:pt x="9" y="9"/>
                    <a:pt x="9" y="9"/>
                    <a:pt x="10" y="9"/>
                  </a:cubicBezTo>
                  <a:cubicBezTo>
                    <a:pt x="10" y="9"/>
                    <a:pt x="10" y="9"/>
                    <a:pt x="11" y="9"/>
                  </a:cubicBezTo>
                  <a:cubicBezTo>
                    <a:pt x="11" y="10"/>
                    <a:pt x="11" y="10"/>
                    <a:pt x="12" y="10"/>
                  </a:cubicBezTo>
                  <a:cubicBezTo>
                    <a:pt x="12" y="10"/>
                    <a:pt x="12" y="11"/>
                    <a:pt x="12" y="11"/>
                  </a:cubicBezTo>
                  <a:cubicBezTo>
                    <a:pt x="12" y="11"/>
                    <a:pt x="12" y="11"/>
                    <a:pt x="13" y="11"/>
                  </a:cubicBezTo>
                  <a:cubicBezTo>
                    <a:pt x="13" y="11"/>
                    <a:pt x="13" y="11"/>
                    <a:pt x="14" y="11"/>
                  </a:cubicBezTo>
                  <a:cubicBezTo>
                    <a:pt x="14" y="11"/>
                    <a:pt x="14" y="11"/>
                    <a:pt x="15" y="11"/>
                  </a:cubicBezTo>
                  <a:cubicBezTo>
                    <a:pt x="15" y="12"/>
                    <a:pt x="15" y="12"/>
                    <a:pt x="15" y="13"/>
                  </a:cubicBezTo>
                  <a:cubicBezTo>
                    <a:pt x="16" y="13"/>
                    <a:pt x="16" y="13"/>
                    <a:pt x="17" y="13"/>
                  </a:cubicBezTo>
                  <a:cubicBezTo>
                    <a:pt x="17" y="13"/>
                    <a:pt x="18" y="13"/>
                    <a:pt x="18" y="13"/>
                  </a:cubicBezTo>
                  <a:cubicBezTo>
                    <a:pt x="18" y="13"/>
                    <a:pt x="19" y="12"/>
                    <a:pt x="19" y="12"/>
                  </a:cubicBezTo>
                  <a:cubicBezTo>
                    <a:pt x="19" y="12"/>
                    <a:pt x="20" y="12"/>
                    <a:pt x="20" y="12"/>
                  </a:cubicBezTo>
                  <a:cubicBezTo>
                    <a:pt x="20" y="13"/>
                    <a:pt x="20" y="13"/>
                    <a:pt x="21" y="13"/>
                  </a:cubicBezTo>
                  <a:cubicBezTo>
                    <a:pt x="21" y="14"/>
                    <a:pt x="21" y="14"/>
                    <a:pt x="22" y="14"/>
                  </a:cubicBezTo>
                  <a:cubicBezTo>
                    <a:pt x="22" y="14"/>
                    <a:pt x="22" y="14"/>
                    <a:pt x="23" y="14"/>
                  </a:cubicBezTo>
                  <a:cubicBezTo>
                    <a:pt x="23" y="14"/>
                    <a:pt x="23" y="14"/>
                    <a:pt x="24" y="14"/>
                  </a:cubicBezTo>
                  <a:cubicBezTo>
                    <a:pt x="24" y="14"/>
                    <a:pt x="24" y="14"/>
                    <a:pt x="25" y="14"/>
                  </a:cubicBezTo>
                  <a:cubicBezTo>
                    <a:pt x="25" y="14"/>
                    <a:pt x="26" y="14"/>
                    <a:pt x="26" y="15"/>
                  </a:cubicBezTo>
                  <a:cubicBezTo>
                    <a:pt x="26" y="15"/>
                    <a:pt x="27" y="15"/>
                    <a:pt x="27" y="15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93" name="Freeform 180">
              <a:extLst>
                <a:ext uri="{FF2B5EF4-FFF2-40B4-BE49-F238E27FC236}">
                  <a16:creationId xmlns:a16="http://schemas.microsoft.com/office/drawing/2014/main" id="{EA2A0F83-E05F-62B1-276C-95617199F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1105" y="3187883"/>
              <a:ext cx="214605" cy="226939"/>
            </a:xfrm>
            <a:custGeom>
              <a:avLst/>
              <a:gdLst>
                <a:gd name="T0" fmla="*/ 0 w 20"/>
                <a:gd name="T1" fmla="*/ 3 h 24"/>
                <a:gd name="T2" fmla="*/ 0 w 20"/>
                <a:gd name="T3" fmla="*/ 5 h 24"/>
                <a:gd name="T4" fmla="*/ 1 w 20"/>
                <a:gd name="T5" fmla="*/ 7 h 24"/>
                <a:gd name="T6" fmla="*/ 1 w 20"/>
                <a:gd name="T7" fmla="*/ 9 h 24"/>
                <a:gd name="T8" fmla="*/ 2 w 20"/>
                <a:gd name="T9" fmla="*/ 11 h 24"/>
                <a:gd name="T10" fmla="*/ 2 w 20"/>
                <a:gd name="T11" fmla="*/ 12 h 24"/>
                <a:gd name="T12" fmla="*/ 3 w 20"/>
                <a:gd name="T13" fmla="*/ 13 h 24"/>
                <a:gd name="T14" fmla="*/ 4 w 20"/>
                <a:gd name="T15" fmla="*/ 12 h 24"/>
                <a:gd name="T16" fmla="*/ 6 w 20"/>
                <a:gd name="T17" fmla="*/ 12 h 24"/>
                <a:gd name="T18" fmla="*/ 7 w 20"/>
                <a:gd name="T19" fmla="*/ 12 h 24"/>
                <a:gd name="T20" fmla="*/ 9 w 20"/>
                <a:gd name="T21" fmla="*/ 12 h 24"/>
                <a:gd name="T22" fmla="*/ 10 w 20"/>
                <a:gd name="T23" fmla="*/ 13 h 24"/>
                <a:gd name="T24" fmla="*/ 12 w 20"/>
                <a:gd name="T25" fmla="*/ 15 h 24"/>
                <a:gd name="T26" fmla="*/ 13 w 20"/>
                <a:gd name="T27" fmla="*/ 17 h 24"/>
                <a:gd name="T28" fmla="*/ 14 w 20"/>
                <a:gd name="T29" fmla="*/ 19 h 24"/>
                <a:gd name="T30" fmla="*/ 15 w 20"/>
                <a:gd name="T31" fmla="*/ 21 h 24"/>
                <a:gd name="T32" fmla="*/ 14 w 20"/>
                <a:gd name="T33" fmla="*/ 23 h 24"/>
                <a:gd name="T34" fmla="*/ 14 w 20"/>
                <a:gd name="T35" fmla="*/ 23 h 24"/>
                <a:gd name="T36" fmla="*/ 16 w 20"/>
                <a:gd name="T37" fmla="*/ 24 h 24"/>
                <a:gd name="T38" fmla="*/ 17 w 20"/>
                <a:gd name="T39" fmla="*/ 22 h 24"/>
                <a:gd name="T40" fmla="*/ 19 w 20"/>
                <a:gd name="T41" fmla="*/ 23 h 24"/>
                <a:gd name="T42" fmla="*/ 20 w 20"/>
                <a:gd name="T43" fmla="*/ 21 h 24"/>
                <a:gd name="T44" fmla="*/ 19 w 20"/>
                <a:gd name="T45" fmla="*/ 19 h 24"/>
                <a:gd name="T46" fmla="*/ 18 w 20"/>
                <a:gd name="T47" fmla="*/ 17 h 24"/>
                <a:gd name="T48" fmla="*/ 17 w 20"/>
                <a:gd name="T49" fmla="*/ 16 h 24"/>
                <a:gd name="T50" fmla="*/ 15 w 20"/>
                <a:gd name="T51" fmla="*/ 14 h 24"/>
                <a:gd name="T52" fmla="*/ 14 w 20"/>
                <a:gd name="T53" fmla="*/ 13 h 24"/>
                <a:gd name="T54" fmla="*/ 13 w 20"/>
                <a:gd name="T55" fmla="*/ 11 h 24"/>
                <a:gd name="T56" fmla="*/ 12 w 20"/>
                <a:gd name="T57" fmla="*/ 8 h 24"/>
                <a:gd name="T58" fmla="*/ 10 w 20"/>
                <a:gd name="T59" fmla="*/ 5 h 24"/>
                <a:gd name="T60" fmla="*/ 10 w 20"/>
                <a:gd name="T61" fmla="*/ 4 h 24"/>
                <a:gd name="T62" fmla="*/ 8 w 20"/>
                <a:gd name="T63" fmla="*/ 4 h 24"/>
                <a:gd name="T64" fmla="*/ 6 w 20"/>
                <a:gd name="T65" fmla="*/ 3 h 24"/>
                <a:gd name="T66" fmla="*/ 5 w 20"/>
                <a:gd name="T67" fmla="*/ 1 h 24"/>
                <a:gd name="T68" fmla="*/ 3 w 20"/>
                <a:gd name="T69" fmla="*/ 0 h 24"/>
                <a:gd name="T70" fmla="*/ 2 w 20"/>
                <a:gd name="T71" fmla="*/ 0 h 24"/>
                <a:gd name="T72" fmla="*/ 3 w 20"/>
                <a:gd name="T73" fmla="*/ 2 h 24"/>
                <a:gd name="T74" fmla="*/ 2 w 20"/>
                <a:gd name="T75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4">
                  <a:moveTo>
                    <a:pt x="2" y="3"/>
                  </a:moveTo>
                  <a:cubicBezTo>
                    <a:pt x="1" y="3"/>
                    <a:pt x="1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1" y="9"/>
                    <a:pt x="1" y="9"/>
                    <a:pt x="2" y="10"/>
                  </a:cubicBezTo>
                  <a:cubicBezTo>
                    <a:pt x="2" y="10"/>
                    <a:pt x="2" y="10"/>
                    <a:pt x="2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3" y="13"/>
                  </a:cubicBezTo>
                  <a:cubicBezTo>
                    <a:pt x="3" y="13"/>
                    <a:pt x="3" y="13"/>
                    <a:pt x="3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6" y="12"/>
                    <a:pt x="6" y="12"/>
                  </a:cubicBezTo>
                  <a:cubicBezTo>
                    <a:pt x="6" y="12"/>
                    <a:pt x="7" y="13"/>
                    <a:pt x="7" y="13"/>
                  </a:cubicBezTo>
                  <a:cubicBezTo>
                    <a:pt x="7" y="13"/>
                    <a:pt x="7" y="12"/>
                    <a:pt x="7" y="12"/>
                  </a:cubicBezTo>
                  <a:cubicBezTo>
                    <a:pt x="7" y="12"/>
                    <a:pt x="8" y="12"/>
                    <a:pt x="8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3"/>
                    <a:pt x="10" y="13"/>
                  </a:cubicBezTo>
                  <a:cubicBezTo>
                    <a:pt x="11" y="13"/>
                    <a:pt x="11" y="13"/>
                    <a:pt x="11" y="14"/>
                  </a:cubicBezTo>
                  <a:cubicBezTo>
                    <a:pt x="12" y="14"/>
                    <a:pt x="12" y="14"/>
                    <a:pt x="12" y="15"/>
                  </a:cubicBezTo>
                  <a:cubicBezTo>
                    <a:pt x="12" y="15"/>
                    <a:pt x="12" y="15"/>
                    <a:pt x="12" y="16"/>
                  </a:cubicBezTo>
                  <a:cubicBezTo>
                    <a:pt x="12" y="16"/>
                    <a:pt x="12" y="17"/>
                    <a:pt x="13" y="17"/>
                  </a:cubicBezTo>
                  <a:cubicBezTo>
                    <a:pt x="13" y="18"/>
                    <a:pt x="13" y="18"/>
                    <a:pt x="14" y="18"/>
                  </a:cubicBezTo>
                  <a:cubicBezTo>
                    <a:pt x="14" y="18"/>
                    <a:pt x="14" y="18"/>
                    <a:pt x="14" y="19"/>
                  </a:cubicBezTo>
                  <a:cubicBezTo>
                    <a:pt x="15" y="19"/>
                    <a:pt x="14" y="19"/>
                    <a:pt x="15" y="20"/>
                  </a:cubicBezTo>
                  <a:cubicBezTo>
                    <a:pt x="15" y="20"/>
                    <a:pt x="15" y="20"/>
                    <a:pt x="15" y="21"/>
                  </a:cubicBezTo>
                  <a:cubicBezTo>
                    <a:pt x="15" y="21"/>
                    <a:pt x="15" y="21"/>
                    <a:pt x="15" y="22"/>
                  </a:cubicBezTo>
                  <a:cubicBezTo>
                    <a:pt x="15" y="22"/>
                    <a:pt x="15" y="22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4"/>
                    <a:pt x="15" y="23"/>
                    <a:pt x="15" y="23"/>
                  </a:cubicBezTo>
                  <a:cubicBezTo>
                    <a:pt x="16" y="23"/>
                    <a:pt x="16" y="24"/>
                    <a:pt x="16" y="24"/>
                  </a:cubicBezTo>
                  <a:cubicBezTo>
                    <a:pt x="16" y="24"/>
                    <a:pt x="16" y="23"/>
                    <a:pt x="17" y="23"/>
                  </a:cubicBezTo>
                  <a:cubicBezTo>
                    <a:pt x="17" y="23"/>
                    <a:pt x="17" y="22"/>
                    <a:pt x="17" y="22"/>
                  </a:cubicBezTo>
                  <a:cubicBezTo>
                    <a:pt x="17" y="22"/>
                    <a:pt x="18" y="22"/>
                    <a:pt x="18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2"/>
                    <a:pt x="19" y="22"/>
                    <a:pt x="20" y="22"/>
                  </a:cubicBezTo>
                  <a:cubicBezTo>
                    <a:pt x="20" y="22"/>
                    <a:pt x="20" y="21"/>
                    <a:pt x="20" y="21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19"/>
                    <a:pt x="19" y="19"/>
                    <a:pt x="19" y="19"/>
                  </a:cubicBezTo>
                  <a:cubicBezTo>
                    <a:pt x="19" y="19"/>
                    <a:pt x="19" y="18"/>
                    <a:pt x="19" y="18"/>
                  </a:cubicBezTo>
                  <a:cubicBezTo>
                    <a:pt x="19" y="17"/>
                    <a:pt x="19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6" y="15"/>
                    <a:pt x="16" y="15"/>
                  </a:cubicBezTo>
                  <a:cubicBezTo>
                    <a:pt x="16" y="15"/>
                    <a:pt x="16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4" y="12"/>
                    <a:pt x="13" y="12"/>
                    <a:pt x="13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9"/>
                    <a:pt x="12" y="9"/>
                    <a:pt x="12" y="8"/>
                  </a:cubicBezTo>
                  <a:cubicBezTo>
                    <a:pt x="12" y="7"/>
                    <a:pt x="12" y="7"/>
                    <a:pt x="12" y="6"/>
                  </a:cubicBezTo>
                  <a:cubicBezTo>
                    <a:pt x="11" y="6"/>
                    <a:pt x="10" y="6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9" y="4"/>
                    <a:pt x="9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5"/>
                    <a:pt x="7" y="4"/>
                    <a:pt x="7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5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2" y="3"/>
                    <a:pt x="2" y="3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94" name="Freeform 181">
              <a:extLst>
                <a:ext uri="{FF2B5EF4-FFF2-40B4-BE49-F238E27FC236}">
                  <a16:creationId xmlns:a16="http://schemas.microsoft.com/office/drawing/2014/main" id="{B47CA282-A0F6-DD29-1B4B-8925D56F3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3023" y="1888905"/>
              <a:ext cx="1748401" cy="767135"/>
            </a:xfrm>
            <a:custGeom>
              <a:avLst/>
              <a:gdLst>
                <a:gd name="T0" fmla="*/ 89 w 163"/>
                <a:gd name="T1" fmla="*/ 61 h 81"/>
                <a:gd name="T2" fmla="*/ 92 w 163"/>
                <a:gd name="T3" fmla="*/ 67 h 81"/>
                <a:gd name="T4" fmla="*/ 100 w 163"/>
                <a:gd name="T5" fmla="*/ 70 h 81"/>
                <a:gd name="T6" fmla="*/ 96 w 163"/>
                <a:gd name="T7" fmla="*/ 73 h 81"/>
                <a:gd name="T8" fmla="*/ 89 w 163"/>
                <a:gd name="T9" fmla="*/ 80 h 81"/>
                <a:gd name="T10" fmla="*/ 96 w 163"/>
                <a:gd name="T11" fmla="*/ 78 h 81"/>
                <a:gd name="T12" fmla="*/ 104 w 163"/>
                <a:gd name="T13" fmla="*/ 74 h 81"/>
                <a:gd name="T14" fmla="*/ 116 w 163"/>
                <a:gd name="T15" fmla="*/ 72 h 81"/>
                <a:gd name="T16" fmla="*/ 127 w 163"/>
                <a:gd name="T17" fmla="*/ 65 h 81"/>
                <a:gd name="T18" fmla="*/ 130 w 163"/>
                <a:gd name="T19" fmla="*/ 71 h 81"/>
                <a:gd name="T20" fmla="*/ 133 w 163"/>
                <a:gd name="T21" fmla="*/ 71 h 81"/>
                <a:gd name="T22" fmla="*/ 135 w 163"/>
                <a:gd name="T23" fmla="*/ 73 h 81"/>
                <a:gd name="T24" fmla="*/ 139 w 163"/>
                <a:gd name="T25" fmla="*/ 69 h 81"/>
                <a:gd name="T26" fmla="*/ 134 w 163"/>
                <a:gd name="T27" fmla="*/ 63 h 81"/>
                <a:gd name="T28" fmla="*/ 133 w 163"/>
                <a:gd name="T29" fmla="*/ 60 h 81"/>
                <a:gd name="T30" fmla="*/ 130 w 163"/>
                <a:gd name="T31" fmla="*/ 60 h 81"/>
                <a:gd name="T32" fmla="*/ 146 w 163"/>
                <a:gd name="T33" fmla="*/ 57 h 81"/>
                <a:gd name="T34" fmla="*/ 162 w 163"/>
                <a:gd name="T35" fmla="*/ 51 h 81"/>
                <a:gd name="T36" fmla="*/ 159 w 163"/>
                <a:gd name="T37" fmla="*/ 43 h 81"/>
                <a:gd name="T38" fmla="*/ 154 w 163"/>
                <a:gd name="T39" fmla="*/ 38 h 81"/>
                <a:gd name="T40" fmla="*/ 149 w 163"/>
                <a:gd name="T41" fmla="*/ 30 h 81"/>
                <a:gd name="T42" fmla="*/ 141 w 163"/>
                <a:gd name="T43" fmla="*/ 30 h 81"/>
                <a:gd name="T44" fmla="*/ 136 w 163"/>
                <a:gd name="T45" fmla="*/ 24 h 81"/>
                <a:gd name="T46" fmla="*/ 125 w 163"/>
                <a:gd name="T47" fmla="*/ 31 h 81"/>
                <a:gd name="T48" fmla="*/ 122 w 163"/>
                <a:gd name="T49" fmla="*/ 40 h 81"/>
                <a:gd name="T50" fmla="*/ 113 w 163"/>
                <a:gd name="T51" fmla="*/ 47 h 81"/>
                <a:gd name="T52" fmla="*/ 106 w 163"/>
                <a:gd name="T53" fmla="*/ 51 h 81"/>
                <a:gd name="T54" fmla="*/ 103 w 163"/>
                <a:gd name="T55" fmla="*/ 42 h 81"/>
                <a:gd name="T56" fmla="*/ 93 w 163"/>
                <a:gd name="T57" fmla="*/ 37 h 81"/>
                <a:gd name="T58" fmla="*/ 90 w 163"/>
                <a:gd name="T59" fmla="*/ 31 h 81"/>
                <a:gd name="T60" fmla="*/ 98 w 163"/>
                <a:gd name="T61" fmla="*/ 24 h 81"/>
                <a:gd name="T62" fmla="*/ 102 w 163"/>
                <a:gd name="T63" fmla="*/ 20 h 81"/>
                <a:gd name="T64" fmla="*/ 110 w 163"/>
                <a:gd name="T65" fmla="*/ 19 h 81"/>
                <a:gd name="T66" fmla="*/ 118 w 163"/>
                <a:gd name="T67" fmla="*/ 13 h 81"/>
                <a:gd name="T68" fmla="*/ 125 w 163"/>
                <a:gd name="T69" fmla="*/ 13 h 81"/>
                <a:gd name="T70" fmla="*/ 131 w 163"/>
                <a:gd name="T71" fmla="*/ 8 h 81"/>
                <a:gd name="T72" fmla="*/ 125 w 163"/>
                <a:gd name="T73" fmla="*/ 6 h 81"/>
                <a:gd name="T74" fmla="*/ 117 w 163"/>
                <a:gd name="T75" fmla="*/ 10 h 81"/>
                <a:gd name="T76" fmla="*/ 115 w 163"/>
                <a:gd name="T77" fmla="*/ 7 h 81"/>
                <a:gd name="T78" fmla="*/ 115 w 163"/>
                <a:gd name="T79" fmla="*/ 1 h 81"/>
                <a:gd name="T80" fmla="*/ 106 w 163"/>
                <a:gd name="T81" fmla="*/ 4 h 81"/>
                <a:gd name="T82" fmla="*/ 107 w 163"/>
                <a:gd name="T83" fmla="*/ 8 h 81"/>
                <a:gd name="T84" fmla="*/ 101 w 163"/>
                <a:gd name="T85" fmla="*/ 11 h 81"/>
                <a:gd name="T86" fmla="*/ 95 w 163"/>
                <a:gd name="T87" fmla="*/ 10 h 81"/>
                <a:gd name="T88" fmla="*/ 86 w 163"/>
                <a:gd name="T89" fmla="*/ 8 h 81"/>
                <a:gd name="T90" fmla="*/ 80 w 163"/>
                <a:gd name="T91" fmla="*/ 10 h 81"/>
                <a:gd name="T92" fmla="*/ 70 w 163"/>
                <a:gd name="T93" fmla="*/ 10 h 81"/>
                <a:gd name="T94" fmla="*/ 69 w 163"/>
                <a:gd name="T95" fmla="*/ 7 h 81"/>
                <a:gd name="T96" fmla="*/ 54 w 163"/>
                <a:gd name="T97" fmla="*/ 5 h 81"/>
                <a:gd name="T98" fmla="*/ 46 w 163"/>
                <a:gd name="T99" fmla="*/ 5 h 81"/>
                <a:gd name="T100" fmla="*/ 38 w 163"/>
                <a:gd name="T101" fmla="*/ 6 h 81"/>
                <a:gd name="T102" fmla="*/ 36 w 163"/>
                <a:gd name="T103" fmla="*/ 6 h 81"/>
                <a:gd name="T104" fmla="*/ 24 w 163"/>
                <a:gd name="T105" fmla="*/ 6 h 81"/>
                <a:gd name="T106" fmla="*/ 0 w 163"/>
                <a:gd name="T107" fmla="*/ 27 h 81"/>
                <a:gd name="T108" fmla="*/ 7 w 163"/>
                <a:gd name="T109" fmla="*/ 32 h 81"/>
                <a:gd name="T110" fmla="*/ 5 w 163"/>
                <a:gd name="T111" fmla="*/ 44 h 81"/>
                <a:gd name="T112" fmla="*/ 4 w 163"/>
                <a:gd name="T113" fmla="*/ 49 h 81"/>
                <a:gd name="T114" fmla="*/ 5 w 163"/>
                <a:gd name="T115" fmla="*/ 56 h 81"/>
                <a:gd name="T116" fmla="*/ 71 w 163"/>
                <a:gd name="T117" fmla="*/ 59 h 81"/>
                <a:gd name="T118" fmla="*/ 77 w 163"/>
                <a:gd name="T119" fmla="*/ 6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3" h="81">
                  <a:moveTo>
                    <a:pt x="83" y="62"/>
                  </a:moveTo>
                  <a:cubicBezTo>
                    <a:pt x="84" y="62"/>
                    <a:pt x="84" y="62"/>
                    <a:pt x="84" y="61"/>
                  </a:cubicBezTo>
                  <a:cubicBezTo>
                    <a:pt x="84" y="61"/>
                    <a:pt x="84" y="62"/>
                    <a:pt x="85" y="62"/>
                  </a:cubicBezTo>
                  <a:cubicBezTo>
                    <a:pt x="85" y="62"/>
                    <a:pt x="85" y="61"/>
                    <a:pt x="85" y="61"/>
                  </a:cubicBezTo>
                  <a:cubicBezTo>
                    <a:pt x="86" y="61"/>
                    <a:pt x="86" y="61"/>
                    <a:pt x="86" y="61"/>
                  </a:cubicBezTo>
                  <a:cubicBezTo>
                    <a:pt x="86" y="61"/>
                    <a:pt x="86" y="61"/>
                    <a:pt x="86" y="61"/>
                  </a:cubicBezTo>
                  <a:cubicBezTo>
                    <a:pt x="86" y="61"/>
                    <a:pt x="86" y="61"/>
                    <a:pt x="86" y="61"/>
                  </a:cubicBezTo>
                  <a:cubicBezTo>
                    <a:pt x="86" y="60"/>
                    <a:pt x="87" y="60"/>
                    <a:pt x="87" y="60"/>
                  </a:cubicBezTo>
                  <a:cubicBezTo>
                    <a:pt x="87" y="60"/>
                    <a:pt x="87" y="60"/>
                    <a:pt x="88" y="61"/>
                  </a:cubicBezTo>
                  <a:cubicBezTo>
                    <a:pt x="88" y="61"/>
                    <a:pt x="88" y="61"/>
                    <a:pt x="88" y="61"/>
                  </a:cubicBezTo>
                  <a:cubicBezTo>
                    <a:pt x="88" y="61"/>
                    <a:pt x="88" y="61"/>
                    <a:pt x="88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89" y="61"/>
                    <a:pt x="90" y="61"/>
                    <a:pt x="90" y="61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0" y="62"/>
                    <a:pt x="89" y="62"/>
                    <a:pt x="90" y="62"/>
                  </a:cubicBezTo>
                  <a:cubicBezTo>
                    <a:pt x="90" y="63"/>
                    <a:pt x="90" y="62"/>
                    <a:pt x="91" y="63"/>
                  </a:cubicBezTo>
                  <a:cubicBezTo>
                    <a:pt x="91" y="63"/>
                    <a:pt x="91" y="63"/>
                    <a:pt x="91" y="63"/>
                  </a:cubicBezTo>
                  <a:cubicBezTo>
                    <a:pt x="91" y="63"/>
                    <a:pt x="92" y="63"/>
                    <a:pt x="92" y="63"/>
                  </a:cubicBezTo>
                  <a:cubicBezTo>
                    <a:pt x="92" y="63"/>
                    <a:pt x="92" y="64"/>
                    <a:pt x="92" y="64"/>
                  </a:cubicBezTo>
                  <a:cubicBezTo>
                    <a:pt x="92" y="64"/>
                    <a:pt x="92" y="64"/>
                    <a:pt x="92" y="65"/>
                  </a:cubicBezTo>
                  <a:cubicBezTo>
                    <a:pt x="92" y="65"/>
                    <a:pt x="92" y="65"/>
                    <a:pt x="92" y="65"/>
                  </a:cubicBezTo>
                  <a:cubicBezTo>
                    <a:pt x="91" y="65"/>
                    <a:pt x="92" y="65"/>
                    <a:pt x="92" y="66"/>
                  </a:cubicBezTo>
                  <a:cubicBezTo>
                    <a:pt x="92" y="66"/>
                    <a:pt x="92" y="66"/>
                    <a:pt x="92" y="67"/>
                  </a:cubicBezTo>
                  <a:cubicBezTo>
                    <a:pt x="92" y="67"/>
                    <a:pt x="92" y="67"/>
                    <a:pt x="92" y="67"/>
                  </a:cubicBezTo>
                  <a:cubicBezTo>
                    <a:pt x="92" y="67"/>
                    <a:pt x="92" y="67"/>
                    <a:pt x="92" y="67"/>
                  </a:cubicBezTo>
                  <a:cubicBezTo>
                    <a:pt x="92" y="68"/>
                    <a:pt x="92" y="68"/>
                    <a:pt x="92" y="68"/>
                  </a:cubicBezTo>
                  <a:cubicBezTo>
                    <a:pt x="92" y="68"/>
                    <a:pt x="92" y="68"/>
                    <a:pt x="92" y="68"/>
                  </a:cubicBezTo>
                  <a:cubicBezTo>
                    <a:pt x="92" y="68"/>
                    <a:pt x="92" y="68"/>
                    <a:pt x="92" y="68"/>
                  </a:cubicBezTo>
                  <a:cubicBezTo>
                    <a:pt x="93" y="68"/>
                    <a:pt x="92" y="68"/>
                    <a:pt x="93" y="67"/>
                  </a:cubicBezTo>
                  <a:cubicBezTo>
                    <a:pt x="93" y="67"/>
                    <a:pt x="93" y="68"/>
                    <a:pt x="94" y="68"/>
                  </a:cubicBezTo>
                  <a:cubicBezTo>
                    <a:pt x="94" y="68"/>
                    <a:pt x="95" y="68"/>
                    <a:pt x="95" y="68"/>
                  </a:cubicBezTo>
                  <a:cubicBezTo>
                    <a:pt x="96" y="68"/>
                    <a:pt x="96" y="68"/>
                    <a:pt x="97" y="68"/>
                  </a:cubicBezTo>
                  <a:cubicBezTo>
                    <a:pt x="97" y="68"/>
                    <a:pt x="97" y="68"/>
                    <a:pt x="98" y="68"/>
                  </a:cubicBezTo>
                  <a:cubicBezTo>
                    <a:pt x="98" y="68"/>
                    <a:pt x="99" y="69"/>
                    <a:pt x="99" y="69"/>
                  </a:cubicBezTo>
                  <a:cubicBezTo>
                    <a:pt x="99" y="69"/>
                    <a:pt x="100" y="69"/>
                    <a:pt x="100" y="70"/>
                  </a:cubicBezTo>
                  <a:cubicBezTo>
                    <a:pt x="100" y="70"/>
                    <a:pt x="100" y="70"/>
                    <a:pt x="100" y="71"/>
                  </a:cubicBezTo>
                  <a:cubicBezTo>
                    <a:pt x="100" y="71"/>
                    <a:pt x="100" y="71"/>
                    <a:pt x="100" y="71"/>
                  </a:cubicBezTo>
                  <a:cubicBezTo>
                    <a:pt x="100" y="72"/>
                    <a:pt x="100" y="72"/>
                    <a:pt x="100" y="72"/>
                  </a:cubicBezTo>
                  <a:cubicBezTo>
                    <a:pt x="99" y="72"/>
                    <a:pt x="99" y="72"/>
                    <a:pt x="99" y="72"/>
                  </a:cubicBezTo>
                  <a:cubicBezTo>
                    <a:pt x="98" y="72"/>
                    <a:pt x="98" y="72"/>
                    <a:pt x="98" y="72"/>
                  </a:cubicBezTo>
                  <a:cubicBezTo>
                    <a:pt x="98" y="71"/>
                    <a:pt x="98" y="71"/>
                    <a:pt x="97" y="71"/>
                  </a:cubicBezTo>
                  <a:cubicBezTo>
                    <a:pt x="97" y="71"/>
                    <a:pt x="97" y="71"/>
                    <a:pt x="97" y="71"/>
                  </a:cubicBezTo>
                  <a:cubicBezTo>
                    <a:pt x="97" y="70"/>
                    <a:pt x="97" y="70"/>
                    <a:pt x="96" y="71"/>
                  </a:cubicBezTo>
                  <a:cubicBezTo>
                    <a:pt x="96" y="71"/>
                    <a:pt x="96" y="71"/>
                    <a:pt x="96" y="71"/>
                  </a:cubicBezTo>
                  <a:cubicBezTo>
                    <a:pt x="96" y="71"/>
                    <a:pt x="96" y="71"/>
                    <a:pt x="96" y="72"/>
                  </a:cubicBezTo>
                  <a:cubicBezTo>
                    <a:pt x="96" y="72"/>
                    <a:pt x="97" y="72"/>
                    <a:pt x="96" y="72"/>
                  </a:cubicBezTo>
                  <a:cubicBezTo>
                    <a:pt x="96" y="73"/>
                    <a:pt x="96" y="73"/>
                    <a:pt x="96" y="73"/>
                  </a:cubicBezTo>
                  <a:cubicBezTo>
                    <a:pt x="95" y="73"/>
                    <a:pt x="95" y="73"/>
                    <a:pt x="95" y="74"/>
                  </a:cubicBezTo>
                  <a:cubicBezTo>
                    <a:pt x="95" y="74"/>
                    <a:pt x="95" y="74"/>
                    <a:pt x="95" y="74"/>
                  </a:cubicBezTo>
                  <a:cubicBezTo>
                    <a:pt x="95" y="75"/>
                    <a:pt x="95" y="75"/>
                    <a:pt x="94" y="75"/>
                  </a:cubicBezTo>
                  <a:cubicBezTo>
                    <a:pt x="94" y="75"/>
                    <a:pt x="94" y="76"/>
                    <a:pt x="94" y="76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2" y="77"/>
                    <a:pt x="92" y="77"/>
                    <a:pt x="92" y="78"/>
                  </a:cubicBezTo>
                  <a:cubicBezTo>
                    <a:pt x="91" y="78"/>
                    <a:pt x="91" y="78"/>
                    <a:pt x="91" y="79"/>
                  </a:cubicBezTo>
                  <a:cubicBezTo>
                    <a:pt x="91" y="79"/>
                    <a:pt x="90" y="78"/>
                    <a:pt x="90" y="79"/>
                  </a:cubicBezTo>
                  <a:cubicBezTo>
                    <a:pt x="90" y="79"/>
                    <a:pt x="90" y="79"/>
                    <a:pt x="89" y="79"/>
                  </a:cubicBezTo>
                  <a:cubicBezTo>
                    <a:pt x="89" y="79"/>
                    <a:pt x="89" y="79"/>
                    <a:pt x="89" y="80"/>
                  </a:cubicBezTo>
                  <a:cubicBezTo>
                    <a:pt x="89" y="80"/>
                    <a:pt x="89" y="80"/>
                    <a:pt x="89" y="81"/>
                  </a:cubicBezTo>
                  <a:cubicBezTo>
                    <a:pt x="89" y="81"/>
                    <a:pt x="89" y="81"/>
                    <a:pt x="89" y="81"/>
                  </a:cubicBezTo>
                  <a:cubicBezTo>
                    <a:pt x="89" y="81"/>
                    <a:pt x="89" y="80"/>
                    <a:pt x="90" y="80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1" y="80"/>
                    <a:pt x="91" y="80"/>
                    <a:pt x="91" y="80"/>
                  </a:cubicBezTo>
                  <a:cubicBezTo>
                    <a:pt x="91" y="80"/>
                    <a:pt x="91" y="79"/>
                    <a:pt x="92" y="79"/>
                  </a:cubicBezTo>
                  <a:cubicBezTo>
                    <a:pt x="92" y="79"/>
                    <a:pt x="92" y="79"/>
                    <a:pt x="92" y="79"/>
                  </a:cubicBezTo>
                  <a:cubicBezTo>
                    <a:pt x="93" y="79"/>
                    <a:pt x="93" y="79"/>
                    <a:pt x="93" y="79"/>
                  </a:cubicBezTo>
                  <a:cubicBezTo>
                    <a:pt x="93" y="79"/>
                    <a:pt x="93" y="78"/>
                    <a:pt x="94" y="78"/>
                  </a:cubicBezTo>
                  <a:cubicBezTo>
                    <a:pt x="94" y="78"/>
                    <a:pt x="94" y="78"/>
                    <a:pt x="94" y="78"/>
                  </a:cubicBezTo>
                  <a:cubicBezTo>
                    <a:pt x="95" y="78"/>
                    <a:pt x="95" y="78"/>
                    <a:pt x="95" y="78"/>
                  </a:cubicBezTo>
                  <a:cubicBezTo>
                    <a:pt x="96" y="78"/>
                    <a:pt x="96" y="78"/>
                    <a:pt x="96" y="78"/>
                  </a:cubicBezTo>
                  <a:cubicBezTo>
                    <a:pt x="97" y="78"/>
                    <a:pt x="97" y="78"/>
                    <a:pt x="97" y="78"/>
                  </a:cubicBezTo>
                  <a:cubicBezTo>
                    <a:pt x="97" y="78"/>
                    <a:pt x="98" y="78"/>
                    <a:pt x="98" y="77"/>
                  </a:cubicBezTo>
                  <a:cubicBezTo>
                    <a:pt x="98" y="77"/>
                    <a:pt x="98" y="77"/>
                    <a:pt x="99" y="77"/>
                  </a:cubicBezTo>
                  <a:cubicBezTo>
                    <a:pt x="99" y="77"/>
                    <a:pt x="99" y="77"/>
                    <a:pt x="99" y="77"/>
                  </a:cubicBezTo>
                  <a:cubicBezTo>
                    <a:pt x="99" y="76"/>
                    <a:pt x="99" y="76"/>
                    <a:pt x="99" y="76"/>
                  </a:cubicBezTo>
                  <a:cubicBezTo>
                    <a:pt x="99" y="76"/>
                    <a:pt x="99" y="76"/>
                    <a:pt x="99" y="76"/>
                  </a:cubicBezTo>
                  <a:cubicBezTo>
                    <a:pt x="99" y="76"/>
                    <a:pt x="99" y="76"/>
                    <a:pt x="99" y="75"/>
                  </a:cubicBezTo>
                  <a:cubicBezTo>
                    <a:pt x="99" y="75"/>
                    <a:pt x="100" y="75"/>
                    <a:pt x="100" y="75"/>
                  </a:cubicBezTo>
                  <a:cubicBezTo>
                    <a:pt x="100" y="75"/>
                    <a:pt x="101" y="75"/>
                    <a:pt x="101" y="75"/>
                  </a:cubicBezTo>
                  <a:cubicBezTo>
                    <a:pt x="102" y="75"/>
                    <a:pt x="102" y="74"/>
                    <a:pt x="102" y="74"/>
                  </a:cubicBezTo>
                  <a:cubicBezTo>
                    <a:pt x="103" y="74"/>
                    <a:pt x="103" y="74"/>
                    <a:pt x="104" y="74"/>
                  </a:cubicBezTo>
                  <a:cubicBezTo>
                    <a:pt x="104" y="74"/>
                    <a:pt x="104" y="74"/>
                    <a:pt x="104" y="74"/>
                  </a:cubicBezTo>
                  <a:cubicBezTo>
                    <a:pt x="105" y="74"/>
                    <a:pt x="105" y="74"/>
                    <a:pt x="105" y="74"/>
                  </a:cubicBezTo>
                  <a:cubicBezTo>
                    <a:pt x="105" y="74"/>
                    <a:pt x="105" y="74"/>
                    <a:pt x="106" y="74"/>
                  </a:cubicBezTo>
                  <a:cubicBezTo>
                    <a:pt x="106" y="74"/>
                    <a:pt x="106" y="74"/>
                    <a:pt x="106" y="74"/>
                  </a:cubicBezTo>
                  <a:cubicBezTo>
                    <a:pt x="107" y="74"/>
                    <a:pt x="107" y="74"/>
                    <a:pt x="107" y="73"/>
                  </a:cubicBezTo>
                  <a:cubicBezTo>
                    <a:pt x="107" y="73"/>
                    <a:pt x="108" y="73"/>
                    <a:pt x="108" y="73"/>
                  </a:cubicBezTo>
                  <a:cubicBezTo>
                    <a:pt x="108" y="73"/>
                    <a:pt x="108" y="73"/>
                    <a:pt x="108" y="73"/>
                  </a:cubicBezTo>
                  <a:cubicBezTo>
                    <a:pt x="108" y="73"/>
                    <a:pt x="109" y="73"/>
                    <a:pt x="109" y="72"/>
                  </a:cubicBezTo>
                  <a:cubicBezTo>
                    <a:pt x="110" y="72"/>
                    <a:pt x="110" y="72"/>
                    <a:pt x="110" y="72"/>
                  </a:cubicBezTo>
                  <a:cubicBezTo>
                    <a:pt x="111" y="72"/>
                    <a:pt x="111" y="72"/>
                    <a:pt x="111" y="72"/>
                  </a:cubicBezTo>
                  <a:cubicBezTo>
                    <a:pt x="112" y="72"/>
                    <a:pt x="112" y="72"/>
                    <a:pt x="113" y="72"/>
                  </a:cubicBezTo>
                  <a:cubicBezTo>
                    <a:pt x="114" y="72"/>
                    <a:pt x="114" y="72"/>
                    <a:pt x="115" y="72"/>
                  </a:cubicBezTo>
                  <a:cubicBezTo>
                    <a:pt x="115" y="72"/>
                    <a:pt x="115" y="72"/>
                    <a:pt x="116" y="72"/>
                  </a:cubicBezTo>
                  <a:cubicBezTo>
                    <a:pt x="116" y="72"/>
                    <a:pt x="117" y="71"/>
                    <a:pt x="117" y="71"/>
                  </a:cubicBezTo>
                  <a:cubicBezTo>
                    <a:pt x="118" y="71"/>
                    <a:pt x="118" y="72"/>
                    <a:pt x="118" y="72"/>
                  </a:cubicBezTo>
                  <a:cubicBezTo>
                    <a:pt x="119" y="72"/>
                    <a:pt x="119" y="71"/>
                    <a:pt x="119" y="71"/>
                  </a:cubicBezTo>
                  <a:cubicBezTo>
                    <a:pt x="119" y="71"/>
                    <a:pt x="119" y="71"/>
                    <a:pt x="119" y="71"/>
                  </a:cubicBezTo>
                  <a:cubicBezTo>
                    <a:pt x="120" y="71"/>
                    <a:pt x="120" y="70"/>
                    <a:pt x="120" y="70"/>
                  </a:cubicBezTo>
                  <a:cubicBezTo>
                    <a:pt x="120" y="70"/>
                    <a:pt x="121" y="71"/>
                    <a:pt x="121" y="70"/>
                  </a:cubicBezTo>
                  <a:cubicBezTo>
                    <a:pt x="121" y="70"/>
                    <a:pt x="122" y="70"/>
                    <a:pt x="122" y="70"/>
                  </a:cubicBezTo>
                  <a:cubicBezTo>
                    <a:pt x="122" y="69"/>
                    <a:pt x="123" y="69"/>
                    <a:pt x="123" y="68"/>
                  </a:cubicBezTo>
                  <a:cubicBezTo>
                    <a:pt x="123" y="68"/>
                    <a:pt x="123" y="68"/>
                    <a:pt x="123" y="67"/>
                  </a:cubicBezTo>
                  <a:cubicBezTo>
                    <a:pt x="124" y="67"/>
                    <a:pt x="124" y="67"/>
                    <a:pt x="124" y="66"/>
                  </a:cubicBezTo>
                  <a:cubicBezTo>
                    <a:pt x="125" y="66"/>
                    <a:pt x="125" y="65"/>
                    <a:pt x="126" y="65"/>
                  </a:cubicBezTo>
                  <a:cubicBezTo>
                    <a:pt x="126" y="65"/>
                    <a:pt x="126" y="65"/>
                    <a:pt x="127" y="65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5"/>
                    <a:pt x="128" y="65"/>
                    <a:pt x="128" y="65"/>
                  </a:cubicBezTo>
                  <a:cubicBezTo>
                    <a:pt x="129" y="65"/>
                    <a:pt x="129" y="65"/>
                    <a:pt x="129" y="65"/>
                  </a:cubicBezTo>
                  <a:cubicBezTo>
                    <a:pt x="130" y="66"/>
                    <a:pt x="129" y="66"/>
                    <a:pt x="129" y="67"/>
                  </a:cubicBezTo>
                  <a:cubicBezTo>
                    <a:pt x="129" y="67"/>
                    <a:pt x="129" y="68"/>
                    <a:pt x="128" y="68"/>
                  </a:cubicBezTo>
                  <a:cubicBezTo>
                    <a:pt x="128" y="69"/>
                    <a:pt x="128" y="69"/>
                    <a:pt x="128" y="69"/>
                  </a:cubicBezTo>
                  <a:cubicBezTo>
                    <a:pt x="128" y="70"/>
                    <a:pt x="129" y="70"/>
                    <a:pt x="129" y="70"/>
                  </a:cubicBezTo>
                  <a:cubicBezTo>
                    <a:pt x="129" y="70"/>
                    <a:pt x="129" y="71"/>
                    <a:pt x="129" y="71"/>
                  </a:cubicBezTo>
                  <a:cubicBezTo>
                    <a:pt x="129" y="71"/>
                    <a:pt x="129" y="71"/>
                    <a:pt x="129" y="72"/>
                  </a:cubicBezTo>
                  <a:cubicBezTo>
                    <a:pt x="129" y="72"/>
                    <a:pt x="129" y="72"/>
                    <a:pt x="129" y="72"/>
                  </a:cubicBezTo>
                  <a:cubicBezTo>
                    <a:pt x="130" y="72"/>
                    <a:pt x="130" y="72"/>
                    <a:pt x="130" y="72"/>
                  </a:cubicBezTo>
                  <a:cubicBezTo>
                    <a:pt x="130" y="71"/>
                    <a:pt x="130" y="71"/>
                    <a:pt x="130" y="71"/>
                  </a:cubicBezTo>
                  <a:cubicBezTo>
                    <a:pt x="130" y="71"/>
                    <a:pt x="130" y="71"/>
                    <a:pt x="130" y="71"/>
                  </a:cubicBezTo>
                  <a:cubicBezTo>
                    <a:pt x="130" y="71"/>
                    <a:pt x="131" y="71"/>
                    <a:pt x="131" y="71"/>
                  </a:cubicBezTo>
                  <a:cubicBezTo>
                    <a:pt x="131" y="71"/>
                    <a:pt x="131" y="71"/>
                    <a:pt x="131" y="71"/>
                  </a:cubicBezTo>
                  <a:cubicBezTo>
                    <a:pt x="131" y="71"/>
                    <a:pt x="131" y="71"/>
                    <a:pt x="132" y="71"/>
                  </a:cubicBezTo>
                  <a:cubicBezTo>
                    <a:pt x="132" y="71"/>
                    <a:pt x="132" y="71"/>
                    <a:pt x="132" y="71"/>
                  </a:cubicBezTo>
                  <a:cubicBezTo>
                    <a:pt x="132" y="71"/>
                    <a:pt x="132" y="71"/>
                    <a:pt x="133" y="70"/>
                  </a:cubicBezTo>
                  <a:cubicBezTo>
                    <a:pt x="133" y="70"/>
                    <a:pt x="133" y="70"/>
                    <a:pt x="134" y="70"/>
                  </a:cubicBezTo>
                  <a:cubicBezTo>
                    <a:pt x="134" y="70"/>
                    <a:pt x="135" y="69"/>
                    <a:pt x="135" y="70"/>
                  </a:cubicBezTo>
                  <a:cubicBezTo>
                    <a:pt x="135" y="70"/>
                    <a:pt x="135" y="70"/>
                    <a:pt x="135" y="70"/>
                  </a:cubicBezTo>
                  <a:cubicBezTo>
                    <a:pt x="134" y="71"/>
                    <a:pt x="134" y="71"/>
                    <a:pt x="134" y="71"/>
                  </a:cubicBezTo>
                  <a:cubicBezTo>
                    <a:pt x="134" y="71"/>
                    <a:pt x="134" y="71"/>
                    <a:pt x="134" y="71"/>
                  </a:cubicBezTo>
                  <a:cubicBezTo>
                    <a:pt x="134" y="71"/>
                    <a:pt x="134" y="71"/>
                    <a:pt x="133" y="71"/>
                  </a:cubicBezTo>
                  <a:cubicBezTo>
                    <a:pt x="133" y="71"/>
                    <a:pt x="133" y="72"/>
                    <a:pt x="133" y="72"/>
                  </a:cubicBezTo>
                  <a:cubicBezTo>
                    <a:pt x="132" y="72"/>
                    <a:pt x="132" y="72"/>
                    <a:pt x="132" y="72"/>
                  </a:cubicBezTo>
                  <a:cubicBezTo>
                    <a:pt x="132" y="72"/>
                    <a:pt x="132" y="72"/>
                    <a:pt x="132" y="73"/>
                  </a:cubicBezTo>
                  <a:cubicBezTo>
                    <a:pt x="131" y="73"/>
                    <a:pt x="131" y="73"/>
                    <a:pt x="131" y="73"/>
                  </a:cubicBezTo>
                  <a:cubicBezTo>
                    <a:pt x="131" y="73"/>
                    <a:pt x="130" y="73"/>
                    <a:pt x="130" y="74"/>
                  </a:cubicBezTo>
                  <a:cubicBezTo>
                    <a:pt x="130" y="74"/>
                    <a:pt x="131" y="74"/>
                    <a:pt x="131" y="75"/>
                  </a:cubicBezTo>
                  <a:cubicBezTo>
                    <a:pt x="131" y="75"/>
                    <a:pt x="131" y="75"/>
                    <a:pt x="131" y="75"/>
                  </a:cubicBezTo>
                  <a:cubicBezTo>
                    <a:pt x="131" y="75"/>
                    <a:pt x="132" y="76"/>
                    <a:pt x="132" y="76"/>
                  </a:cubicBezTo>
                  <a:cubicBezTo>
                    <a:pt x="132" y="76"/>
                    <a:pt x="132" y="75"/>
                    <a:pt x="133" y="75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34" y="75"/>
                    <a:pt x="134" y="75"/>
                    <a:pt x="134" y="74"/>
                  </a:cubicBezTo>
                  <a:cubicBezTo>
                    <a:pt x="135" y="74"/>
                    <a:pt x="135" y="74"/>
                    <a:pt x="135" y="73"/>
                  </a:cubicBezTo>
                  <a:cubicBezTo>
                    <a:pt x="136" y="73"/>
                    <a:pt x="136" y="73"/>
                    <a:pt x="136" y="73"/>
                  </a:cubicBezTo>
                  <a:cubicBezTo>
                    <a:pt x="137" y="73"/>
                    <a:pt x="137" y="73"/>
                    <a:pt x="138" y="73"/>
                  </a:cubicBezTo>
                  <a:cubicBezTo>
                    <a:pt x="138" y="73"/>
                    <a:pt x="138" y="72"/>
                    <a:pt x="139" y="72"/>
                  </a:cubicBezTo>
                  <a:cubicBezTo>
                    <a:pt x="139" y="72"/>
                    <a:pt x="140" y="72"/>
                    <a:pt x="140" y="72"/>
                  </a:cubicBezTo>
                  <a:cubicBezTo>
                    <a:pt x="141" y="72"/>
                    <a:pt x="141" y="72"/>
                    <a:pt x="142" y="71"/>
                  </a:cubicBezTo>
                  <a:cubicBezTo>
                    <a:pt x="142" y="71"/>
                    <a:pt x="142" y="71"/>
                    <a:pt x="143" y="71"/>
                  </a:cubicBezTo>
                  <a:cubicBezTo>
                    <a:pt x="143" y="71"/>
                    <a:pt x="143" y="71"/>
                    <a:pt x="143" y="71"/>
                  </a:cubicBezTo>
                  <a:cubicBezTo>
                    <a:pt x="143" y="71"/>
                    <a:pt x="144" y="71"/>
                    <a:pt x="144" y="70"/>
                  </a:cubicBezTo>
                  <a:cubicBezTo>
                    <a:pt x="144" y="70"/>
                    <a:pt x="144" y="70"/>
                    <a:pt x="143" y="69"/>
                  </a:cubicBezTo>
                  <a:cubicBezTo>
                    <a:pt x="143" y="69"/>
                    <a:pt x="142" y="69"/>
                    <a:pt x="142" y="69"/>
                  </a:cubicBezTo>
                  <a:cubicBezTo>
                    <a:pt x="141" y="69"/>
                    <a:pt x="141" y="69"/>
                    <a:pt x="141" y="69"/>
                  </a:cubicBezTo>
                  <a:cubicBezTo>
                    <a:pt x="140" y="69"/>
                    <a:pt x="140" y="69"/>
                    <a:pt x="139" y="69"/>
                  </a:cubicBezTo>
                  <a:cubicBezTo>
                    <a:pt x="139" y="69"/>
                    <a:pt x="139" y="69"/>
                    <a:pt x="138" y="69"/>
                  </a:cubicBezTo>
                  <a:cubicBezTo>
                    <a:pt x="138" y="68"/>
                    <a:pt x="138" y="68"/>
                    <a:pt x="138" y="68"/>
                  </a:cubicBezTo>
                  <a:cubicBezTo>
                    <a:pt x="137" y="68"/>
                    <a:pt x="137" y="68"/>
                    <a:pt x="137" y="68"/>
                  </a:cubicBezTo>
                  <a:cubicBezTo>
                    <a:pt x="137" y="67"/>
                    <a:pt x="137" y="67"/>
                    <a:pt x="136" y="67"/>
                  </a:cubicBezTo>
                  <a:cubicBezTo>
                    <a:pt x="136" y="66"/>
                    <a:pt x="137" y="66"/>
                    <a:pt x="136" y="65"/>
                  </a:cubicBezTo>
                  <a:cubicBezTo>
                    <a:pt x="136" y="65"/>
                    <a:pt x="136" y="65"/>
                    <a:pt x="136" y="65"/>
                  </a:cubicBezTo>
                  <a:cubicBezTo>
                    <a:pt x="137" y="64"/>
                    <a:pt x="137" y="64"/>
                    <a:pt x="137" y="64"/>
                  </a:cubicBezTo>
                  <a:cubicBezTo>
                    <a:pt x="137" y="64"/>
                    <a:pt x="137" y="63"/>
                    <a:pt x="137" y="63"/>
                  </a:cubicBezTo>
                  <a:cubicBezTo>
                    <a:pt x="137" y="63"/>
                    <a:pt x="137" y="63"/>
                    <a:pt x="136" y="63"/>
                  </a:cubicBezTo>
                  <a:cubicBezTo>
                    <a:pt x="136" y="63"/>
                    <a:pt x="136" y="63"/>
                    <a:pt x="136" y="63"/>
                  </a:cubicBezTo>
                  <a:cubicBezTo>
                    <a:pt x="135" y="63"/>
                    <a:pt x="135" y="63"/>
                    <a:pt x="135" y="63"/>
                  </a:cubicBezTo>
                  <a:cubicBezTo>
                    <a:pt x="135" y="63"/>
                    <a:pt x="134" y="63"/>
                    <a:pt x="134" y="63"/>
                  </a:cubicBezTo>
                  <a:cubicBezTo>
                    <a:pt x="134" y="63"/>
                    <a:pt x="135" y="62"/>
                    <a:pt x="135" y="62"/>
                  </a:cubicBezTo>
                  <a:cubicBezTo>
                    <a:pt x="135" y="62"/>
                    <a:pt x="136" y="62"/>
                    <a:pt x="136" y="62"/>
                  </a:cubicBezTo>
                  <a:cubicBezTo>
                    <a:pt x="137" y="62"/>
                    <a:pt x="137" y="63"/>
                    <a:pt x="137" y="62"/>
                  </a:cubicBezTo>
                  <a:cubicBezTo>
                    <a:pt x="138" y="62"/>
                    <a:pt x="138" y="62"/>
                    <a:pt x="139" y="62"/>
                  </a:cubicBezTo>
                  <a:cubicBezTo>
                    <a:pt x="139" y="61"/>
                    <a:pt x="139" y="61"/>
                    <a:pt x="139" y="61"/>
                  </a:cubicBezTo>
                  <a:cubicBezTo>
                    <a:pt x="140" y="61"/>
                    <a:pt x="140" y="61"/>
                    <a:pt x="140" y="61"/>
                  </a:cubicBezTo>
                  <a:cubicBezTo>
                    <a:pt x="140" y="60"/>
                    <a:pt x="139" y="60"/>
                    <a:pt x="139" y="60"/>
                  </a:cubicBezTo>
                  <a:cubicBezTo>
                    <a:pt x="139" y="59"/>
                    <a:pt x="139" y="59"/>
                    <a:pt x="138" y="59"/>
                  </a:cubicBezTo>
                  <a:cubicBezTo>
                    <a:pt x="138" y="59"/>
                    <a:pt x="137" y="59"/>
                    <a:pt x="137" y="59"/>
                  </a:cubicBezTo>
                  <a:cubicBezTo>
                    <a:pt x="136" y="59"/>
                    <a:pt x="135" y="59"/>
                    <a:pt x="135" y="59"/>
                  </a:cubicBezTo>
                  <a:cubicBezTo>
                    <a:pt x="134" y="59"/>
                    <a:pt x="134" y="59"/>
                    <a:pt x="134" y="60"/>
                  </a:cubicBezTo>
                  <a:cubicBezTo>
                    <a:pt x="133" y="60"/>
                    <a:pt x="133" y="60"/>
                    <a:pt x="133" y="60"/>
                  </a:cubicBezTo>
                  <a:cubicBezTo>
                    <a:pt x="133" y="60"/>
                    <a:pt x="133" y="60"/>
                    <a:pt x="133" y="60"/>
                  </a:cubicBezTo>
                  <a:cubicBezTo>
                    <a:pt x="132" y="60"/>
                    <a:pt x="132" y="60"/>
                    <a:pt x="132" y="60"/>
                  </a:cubicBezTo>
                  <a:cubicBezTo>
                    <a:pt x="131" y="60"/>
                    <a:pt x="131" y="60"/>
                    <a:pt x="131" y="61"/>
                  </a:cubicBezTo>
                  <a:cubicBezTo>
                    <a:pt x="131" y="61"/>
                    <a:pt x="131" y="61"/>
                    <a:pt x="131" y="61"/>
                  </a:cubicBezTo>
                  <a:cubicBezTo>
                    <a:pt x="130" y="61"/>
                    <a:pt x="130" y="61"/>
                    <a:pt x="129" y="62"/>
                  </a:cubicBezTo>
                  <a:cubicBezTo>
                    <a:pt x="129" y="62"/>
                    <a:pt x="129" y="62"/>
                    <a:pt x="128" y="62"/>
                  </a:cubicBezTo>
                  <a:cubicBezTo>
                    <a:pt x="128" y="62"/>
                    <a:pt x="128" y="63"/>
                    <a:pt x="127" y="63"/>
                  </a:cubicBezTo>
                  <a:cubicBezTo>
                    <a:pt x="127" y="63"/>
                    <a:pt x="126" y="63"/>
                    <a:pt x="126" y="62"/>
                  </a:cubicBezTo>
                  <a:cubicBezTo>
                    <a:pt x="126" y="62"/>
                    <a:pt x="127" y="62"/>
                    <a:pt x="128" y="62"/>
                  </a:cubicBezTo>
                  <a:cubicBezTo>
                    <a:pt x="128" y="61"/>
                    <a:pt x="128" y="61"/>
                    <a:pt x="129" y="61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0"/>
                    <a:pt x="130" y="60"/>
                    <a:pt x="130" y="60"/>
                  </a:cubicBezTo>
                  <a:cubicBezTo>
                    <a:pt x="130" y="60"/>
                    <a:pt x="130" y="60"/>
                    <a:pt x="131" y="60"/>
                  </a:cubicBezTo>
                  <a:cubicBezTo>
                    <a:pt x="131" y="59"/>
                    <a:pt x="132" y="60"/>
                    <a:pt x="132" y="59"/>
                  </a:cubicBezTo>
                  <a:cubicBezTo>
                    <a:pt x="132" y="59"/>
                    <a:pt x="133" y="59"/>
                    <a:pt x="133" y="59"/>
                  </a:cubicBezTo>
                  <a:cubicBezTo>
                    <a:pt x="133" y="59"/>
                    <a:pt x="133" y="59"/>
                    <a:pt x="133" y="59"/>
                  </a:cubicBezTo>
                  <a:cubicBezTo>
                    <a:pt x="134" y="58"/>
                    <a:pt x="134" y="58"/>
                    <a:pt x="134" y="58"/>
                  </a:cubicBezTo>
                  <a:cubicBezTo>
                    <a:pt x="135" y="57"/>
                    <a:pt x="135" y="57"/>
                    <a:pt x="136" y="57"/>
                  </a:cubicBezTo>
                  <a:cubicBezTo>
                    <a:pt x="136" y="57"/>
                    <a:pt x="136" y="57"/>
                    <a:pt x="136" y="57"/>
                  </a:cubicBezTo>
                  <a:cubicBezTo>
                    <a:pt x="137" y="56"/>
                    <a:pt x="138" y="56"/>
                    <a:pt x="138" y="56"/>
                  </a:cubicBezTo>
                  <a:cubicBezTo>
                    <a:pt x="139" y="56"/>
                    <a:pt x="139" y="56"/>
                    <a:pt x="140" y="56"/>
                  </a:cubicBezTo>
                  <a:cubicBezTo>
                    <a:pt x="141" y="56"/>
                    <a:pt x="141" y="57"/>
                    <a:pt x="142" y="57"/>
                  </a:cubicBezTo>
                  <a:cubicBezTo>
                    <a:pt x="143" y="57"/>
                    <a:pt x="143" y="57"/>
                    <a:pt x="144" y="57"/>
                  </a:cubicBezTo>
                  <a:cubicBezTo>
                    <a:pt x="145" y="57"/>
                    <a:pt x="145" y="56"/>
                    <a:pt x="146" y="57"/>
                  </a:cubicBezTo>
                  <a:cubicBezTo>
                    <a:pt x="146" y="57"/>
                    <a:pt x="146" y="57"/>
                    <a:pt x="147" y="57"/>
                  </a:cubicBezTo>
                  <a:cubicBezTo>
                    <a:pt x="147" y="57"/>
                    <a:pt x="148" y="56"/>
                    <a:pt x="148" y="56"/>
                  </a:cubicBezTo>
                  <a:cubicBezTo>
                    <a:pt x="149" y="56"/>
                    <a:pt x="149" y="57"/>
                    <a:pt x="149" y="57"/>
                  </a:cubicBezTo>
                  <a:cubicBezTo>
                    <a:pt x="150" y="57"/>
                    <a:pt x="151" y="57"/>
                    <a:pt x="151" y="57"/>
                  </a:cubicBezTo>
                  <a:cubicBezTo>
                    <a:pt x="151" y="56"/>
                    <a:pt x="152" y="56"/>
                    <a:pt x="152" y="56"/>
                  </a:cubicBezTo>
                  <a:cubicBezTo>
                    <a:pt x="152" y="55"/>
                    <a:pt x="153" y="55"/>
                    <a:pt x="154" y="54"/>
                  </a:cubicBezTo>
                  <a:cubicBezTo>
                    <a:pt x="154" y="54"/>
                    <a:pt x="155" y="53"/>
                    <a:pt x="155" y="53"/>
                  </a:cubicBezTo>
                  <a:cubicBezTo>
                    <a:pt x="156" y="53"/>
                    <a:pt x="156" y="53"/>
                    <a:pt x="157" y="53"/>
                  </a:cubicBezTo>
                  <a:cubicBezTo>
                    <a:pt x="157" y="53"/>
                    <a:pt x="158" y="53"/>
                    <a:pt x="159" y="53"/>
                  </a:cubicBezTo>
                  <a:cubicBezTo>
                    <a:pt x="159" y="52"/>
                    <a:pt x="159" y="52"/>
                    <a:pt x="160" y="52"/>
                  </a:cubicBezTo>
                  <a:cubicBezTo>
                    <a:pt x="160" y="52"/>
                    <a:pt x="161" y="52"/>
                    <a:pt x="161" y="51"/>
                  </a:cubicBezTo>
                  <a:cubicBezTo>
                    <a:pt x="162" y="51"/>
                    <a:pt x="162" y="51"/>
                    <a:pt x="162" y="51"/>
                  </a:cubicBezTo>
                  <a:cubicBezTo>
                    <a:pt x="162" y="51"/>
                    <a:pt x="162" y="50"/>
                    <a:pt x="162" y="50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8"/>
                    <a:pt x="163" y="48"/>
                    <a:pt x="163" y="48"/>
                  </a:cubicBezTo>
                  <a:cubicBezTo>
                    <a:pt x="163" y="48"/>
                    <a:pt x="162" y="48"/>
                    <a:pt x="162" y="47"/>
                  </a:cubicBezTo>
                  <a:cubicBezTo>
                    <a:pt x="162" y="47"/>
                    <a:pt x="162" y="47"/>
                    <a:pt x="162" y="46"/>
                  </a:cubicBezTo>
                  <a:cubicBezTo>
                    <a:pt x="161" y="46"/>
                    <a:pt x="161" y="46"/>
                    <a:pt x="161" y="46"/>
                  </a:cubicBezTo>
                  <a:cubicBezTo>
                    <a:pt x="160" y="46"/>
                    <a:pt x="160" y="47"/>
                    <a:pt x="160" y="46"/>
                  </a:cubicBezTo>
                  <a:cubicBezTo>
                    <a:pt x="160" y="46"/>
                    <a:pt x="160" y="46"/>
                    <a:pt x="160" y="46"/>
                  </a:cubicBezTo>
                  <a:cubicBezTo>
                    <a:pt x="160" y="45"/>
                    <a:pt x="159" y="45"/>
                    <a:pt x="160" y="45"/>
                  </a:cubicBezTo>
                  <a:cubicBezTo>
                    <a:pt x="160" y="44"/>
                    <a:pt x="160" y="44"/>
                    <a:pt x="160" y="44"/>
                  </a:cubicBezTo>
                  <a:cubicBezTo>
                    <a:pt x="160" y="44"/>
                    <a:pt x="160" y="44"/>
                    <a:pt x="160" y="43"/>
                  </a:cubicBezTo>
                  <a:cubicBezTo>
                    <a:pt x="159" y="43"/>
                    <a:pt x="159" y="43"/>
                    <a:pt x="159" y="43"/>
                  </a:cubicBezTo>
                  <a:cubicBezTo>
                    <a:pt x="158" y="43"/>
                    <a:pt x="158" y="43"/>
                    <a:pt x="158" y="43"/>
                  </a:cubicBezTo>
                  <a:cubicBezTo>
                    <a:pt x="157" y="43"/>
                    <a:pt x="158" y="42"/>
                    <a:pt x="157" y="42"/>
                  </a:cubicBezTo>
                  <a:cubicBezTo>
                    <a:pt x="157" y="42"/>
                    <a:pt x="157" y="42"/>
                    <a:pt x="156" y="42"/>
                  </a:cubicBezTo>
                  <a:cubicBezTo>
                    <a:pt x="156" y="42"/>
                    <a:pt x="156" y="42"/>
                    <a:pt x="155" y="42"/>
                  </a:cubicBezTo>
                  <a:cubicBezTo>
                    <a:pt x="155" y="42"/>
                    <a:pt x="155" y="41"/>
                    <a:pt x="155" y="41"/>
                  </a:cubicBezTo>
                  <a:cubicBezTo>
                    <a:pt x="155" y="41"/>
                    <a:pt x="155" y="41"/>
                    <a:pt x="155" y="41"/>
                  </a:cubicBezTo>
                  <a:cubicBezTo>
                    <a:pt x="155" y="40"/>
                    <a:pt x="155" y="40"/>
                    <a:pt x="155" y="40"/>
                  </a:cubicBezTo>
                  <a:cubicBezTo>
                    <a:pt x="154" y="40"/>
                    <a:pt x="154" y="40"/>
                    <a:pt x="154" y="40"/>
                  </a:cubicBezTo>
                  <a:cubicBezTo>
                    <a:pt x="153" y="40"/>
                    <a:pt x="153" y="40"/>
                    <a:pt x="153" y="39"/>
                  </a:cubicBezTo>
                  <a:cubicBezTo>
                    <a:pt x="153" y="39"/>
                    <a:pt x="153" y="39"/>
                    <a:pt x="153" y="39"/>
                  </a:cubicBezTo>
                  <a:cubicBezTo>
                    <a:pt x="153" y="38"/>
                    <a:pt x="153" y="38"/>
                    <a:pt x="153" y="38"/>
                  </a:cubicBezTo>
                  <a:cubicBezTo>
                    <a:pt x="153" y="38"/>
                    <a:pt x="154" y="38"/>
                    <a:pt x="154" y="38"/>
                  </a:cubicBezTo>
                  <a:cubicBezTo>
                    <a:pt x="154" y="38"/>
                    <a:pt x="154" y="38"/>
                    <a:pt x="154" y="37"/>
                  </a:cubicBezTo>
                  <a:cubicBezTo>
                    <a:pt x="154" y="37"/>
                    <a:pt x="154" y="37"/>
                    <a:pt x="154" y="36"/>
                  </a:cubicBezTo>
                  <a:cubicBezTo>
                    <a:pt x="154" y="36"/>
                    <a:pt x="154" y="36"/>
                    <a:pt x="154" y="35"/>
                  </a:cubicBezTo>
                  <a:cubicBezTo>
                    <a:pt x="154" y="35"/>
                    <a:pt x="153" y="35"/>
                    <a:pt x="153" y="35"/>
                  </a:cubicBezTo>
                  <a:cubicBezTo>
                    <a:pt x="153" y="34"/>
                    <a:pt x="153" y="34"/>
                    <a:pt x="153" y="34"/>
                  </a:cubicBezTo>
                  <a:cubicBezTo>
                    <a:pt x="153" y="33"/>
                    <a:pt x="153" y="33"/>
                    <a:pt x="153" y="32"/>
                  </a:cubicBezTo>
                  <a:cubicBezTo>
                    <a:pt x="153" y="32"/>
                    <a:pt x="152" y="31"/>
                    <a:pt x="152" y="31"/>
                  </a:cubicBezTo>
                  <a:cubicBezTo>
                    <a:pt x="152" y="30"/>
                    <a:pt x="152" y="30"/>
                    <a:pt x="152" y="30"/>
                  </a:cubicBezTo>
                  <a:cubicBezTo>
                    <a:pt x="152" y="29"/>
                    <a:pt x="152" y="29"/>
                    <a:pt x="151" y="28"/>
                  </a:cubicBezTo>
                  <a:cubicBezTo>
                    <a:pt x="151" y="28"/>
                    <a:pt x="151" y="29"/>
                    <a:pt x="150" y="29"/>
                  </a:cubicBezTo>
                  <a:cubicBezTo>
                    <a:pt x="150" y="29"/>
                    <a:pt x="150" y="29"/>
                    <a:pt x="150" y="30"/>
                  </a:cubicBezTo>
                  <a:cubicBezTo>
                    <a:pt x="149" y="30"/>
                    <a:pt x="149" y="30"/>
                    <a:pt x="149" y="30"/>
                  </a:cubicBezTo>
                  <a:cubicBezTo>
                    <a:pt x="149" y="31"/>
                    <a:pt x="149" y="31"/>
                    <a:pt x="148" y="32"/>
                  </a:cubicBezTo>
                  <a:cubicBezTo>
                    <a:pt x="148" y="32"/>
                    <a:pt x="148" y="32"/>
                    <a:pt x="148" y="32"/>
                  </a:cubicBezTo>
                  <a:cubicBezTo>
                    <a:pt x="147" y="32"/>
                    <a:pt x="147" y="32"/>
                    <a:pt x="147" y="33"/>
                  </a:cubicBezTo>
                  <a:cubicBezTo>
                    <a:pt x="147" y="33"/>
                    <a:pt x="147" y="33"/>
                    <a:pt x="146" y="33"/>
                  </a:cubicBezTo>
                  <a:cubicBezTo>
                    <a:pt x="146" y="33"/>
                    <a:pt x="146" y="33"/>
                    <a:pt x="145" y="33"/>
                  </a:cubicBezTo>
                  <a:cubicBezTo>
                    <a:pt x="145" y="33"/>
                    <a:pt x="145" y="34"/>
                    <a:pt x="144" y="34"/>
                  </a:cubicBezTo>
                  <a:cubicBezTo>
                    <a:pt x="144" y="34"/>
                    <a:pt x="143" y="34"/>
                    <a:pt x="143" y="34"/>
                  </a:cubicBezTo>
                  <a:cubicBezTo>
                    <a:pt x="143" y="34"/>
                    <a:pt x="142" y="33"/>
                    <a:pt x="142" y="33"/>
                  </a:cubicBezTo>
                  <a:cubicBezTo>
                    <a:pt x="142" y="33"/>
                    <a:pt x="142" y="33"/>
                    <a:pt x="142" y="32"/>
                  </a:cubicBezTo>
                  <a:cubicBezTo>
                    <a:pt x="141" y="32"/>
                    <a:pt x="141" y="33"/>
                    <a:pt x="141" y="32"/>
                  </a:cubicBezTo>
                  <a:cubicBezTo>
                    <a:pt x="140" y="32"/>
                    <a:pt x="141" y="32"/>
                    <a:pt x="141" y="32"/>
                  </a:cubicBezTo>
                  <a:cubicBezTo>
                    <a:pt x="141" y="31"/>
                    <a:pt x="140" y="31"/>
                    <a:pt x="141" y="30"/>
                  </a:cubicBezTo>
                  <a:cubicBezTo>
                    <a:pt x="141" y="30"/>
                    <a:pt x="141" y="30"/>
                    <a:pt x="141" y="29"/>
                  </a:cubicBezTo>
                  <a:cubicBezTo>
                    <a:pt x="141" y="29"/>
                    <a:pt x="142" y="28"/>
                    <a:pt x="142" y="28"/>
                  </a:cubicBezTo>
                  <a:cubicBezTo>
                    <a:pt x="142" y="28"/>
                    <a:pt x="142" y="28"/>
                    <a:pt x="143" y="28"/>
                  </a:cubicBezTo>
                  <a:cubicBezTo>
                    <a:pt x="143" y="27"/>
                    <a:pt x="143" y="27"/>
                    <a:pt x="142" y="27"/>
                  </a:cubicBezTo>
                  <a:cubicBezTo>
                    <a:pt x="142" y="26"/>
                    <a:pt x="142" y="27"/>
                    <a:pt x="141" y="27"/>
                  </a:cubicBezTo>
                  <a:cubicBezTo>
                    <a:pt x="141" y="26"/>
                    <a:pt x="140" y="26"/>
                    <a:pt x="140" y="26"/>
                  </a:cubicBezTo>
                  <a:cubicBezTo>
                    <a:pt x="140" y="26"/>
                    <a:pt x="139" y="27"/>
                    <a:pt x="139" y="26"/>
                  </a:cubicBezTo>
                  <a:cubicBezTo>
                    <a:pt x="139" y="26"/>
                    <a:pt x="139" y="26"/>
                    <a:pt x="139" y="26"/>
                  </a:cubicBezTo>
                  <a:cubicBezTo>
                    <a:pt x="139" y="25"/>
                    <a:pt x="139" y="25"/>
                    <a:pt x="139" y="25"/>
                  </a:cubicBezTo>
                  <a:cubicBezTo>
                    <a:pt x="138" y="25"/>
                    <a:pt x="138" y="25"/>
                    <a:pt x="138" y="25"/>
                  </a:cubicBezTo>
                  <a:cubicBezTo>
                    <a:pt x="138" y="25"/>
                    <a:pt x="138" y="24"/>
                    <a:pt x="137" y="24"/>
                  </a:cubicBezTo>
                  <a:cubicBezTo>
                    <a:pt x="137" y="24"/>
                    <a:pt x="137" y="24"/>
                    <a:pt x="136" y="24"/>
                  </a:cubicBezTo>
                  <a:cubicBezTo>
                    <a:pt x="136" y="23"/>
                    <a:pt x="135" y="24"/>
                    <a:pt x="134" y="24"/>
                  </a:cubicBezTo>
                  <a:cubicBezTo>
                    <a:pt x="134" y="24"/>
                    <a:pt x="133" y="24"/>
                    <a:pt x="133" y="24"/>
                  </a:cubicBezTo>
                  <a:cubicBezTo>
                    <a:pt x="132" y="24"/>
                    <a:pt x="132" y="24"/>
                    <a:pt x="131" y="24"/>
                  </a:cubicBezTo>
                  <a:cubicBezTo>
                    <a:pt x="130" y="24"/>
                    <a:pt x="130" y="24"/>
                    <a:pt x="129" y="24"/>
                  </a:cubicBezTo>
                  <a:cubicBezTo>
                    <a:pt x="128" y="24"/>
                    <a:pt x="128" y="24"/>
                    <a:pt x="127" y="24"/>
                  </a:cubicBezTo>
                  <a:cubicBezTo>
                    <a:pt x="127" y="24"/>
                    <a:pt x="127" y="24"/>
                    <a:pt x="127" y="25"/>
                  </a:cubicBezTo>
                  <a:cubicBezTo>
                    <a:pt x="127" y="25"/>
                    <a:pt x="127" y="25"/>
                    <a:pt x="127" y="26"/>
                  </a:cubicBezTo>
                  <a:cubicBezTo>
                    <a:pt x="127" y="26"/>
                    <a:pt x="127" y="26"/>
                    <a:pt x="127" y="26"/>
                  </a:cubicBezTo>
                  <a:cubicBezTo>
                    <a:pt x="127" y="27"/>
                    <a:pt x="126" y="27"/>
                    <a:pt x="126" y="28"/>
                  </a:cubicBezTo>
                  <a:cubicBezTo>
                    <a:pt x="126" y="28"/>
                    <a:pt x="126" y="28"/>
                    <a:pt x="125" y="29"/>
                  </a:cubicBezTo>
                  <a:cubicBezTo>
                    <a:pt x="125" y="29"/>
                    <a:pt x="126" y="30"/>
                    <a:pt x="125" y="30"/>
                  </a:cubicBezTo>
                  <a:cubicBezTo>
                    <a:pt x="125" y="30"/>
                    <a:pt x="125" y="30"/>
                    <a:pt x="125" y="31"/>
                  </a:cubicBezTo>
                  <a:cubicBezTo>
                    <a:pt x="125" y="31"/>
                    <a:pt x="124" y="31"/>
                    <a:pt x="124" y="31"/>
                  </a:cubicBezTo>
                  <a:cubicBezTo>
                    <a:pt x="124" y="31"/>
                    <a:pt x="124" y="31"/>
                    <a:pt x="123" y="32"/>
                  </a:cubicBezTo>
                  <a:cubicBezTo>
                    <a:pt x="123" y="32"/>
                    <a:pt x="123" y="32"/>
                    <a:pt x="122" y="32"/>
                  </a:cubicBezTo>
                  <a:cubicBezTo>
                    <a:pt x="122" y="33"/>
                    <a:pt x="121" y="33"/>
                    <a:pt x="121" y="33"/>
                  </a:cubicBezTo>
                  <a:cubicBezTo>
                    <a:pt x="121" y="33"/>
                    <a:pt x="121" y="34"/>
                    <a:pt x="121" y="34"/>
                  </a:cubicBezTo>
                  <a:cubicBezTo>
                    <a:pt x="122" y="34"/>
                    <a:pt x="122" y="34"/>
                    <a:pt x="122" y="34"/>
                  </a:cubicBezTo>
                  <a:cubicBezTo>
                    <a:pt x="123" y="34"/>
                    <a:pt x="123" y="35"/>
                    <a:pt x="123" y="35"/>
                  </a:cubicBezTo>
                  <a:cubicBezTo>
                    <a:pt x="123" y="36"/>
                    <a:pt x="123" y="36"/>
                    <a:pt x="123" y="37"/>
                  </a:cubicBezTo>
                  <a:cubicBezTo>
                    <a:pt x="123" y="37"/>
                    <a:pt x="123" y="38"/>
                    <a:pt x="123" y="38"/>
                  </a:cubicBezTo>
                  <a:cubicBezTo>
                    <a:pt x="123" y="38"/>
                    <a:pt x="122" y="38"/>
                    <a:pt x="122" y="39"/>
                  </a:cubicBezTo>
                  <a:cubicBezTo>
                    <a:pt x="122" y="39"/>
                    <a:pt x="123" y="40"/>
                    <a:pt x="122" y="40"/>
                  </a:cubicBezTo>
                  <a:cubicBezTo>
                    <a:pt x="122" y="40"/>
                    <a:pt x="122" y="40"/>
                    <a:pt x="122" y="40"/>
                  </a:cubicBezTo>
                  <a:cubicBezTo>
                    <a:pt x="121" y="40"/>
                    <a:pt x="121" y="40"/>
                    <a:pt x="121" y="40"/>
                  </a:cubicBezTo>
                  <a:cubicBezTo>
                    <a:pt x="121" y="40"/>
                    <a:pt x="121" y="40"/>
                    <a:pt x="121" y="41"/>
                  </a:cubicBezTo>
                  <a:cubicBezTo>
                    <a:pt x="120" y="41"/>
                    <a:pt x="120" y="41"/>
                    <a:pt x="119" y="42"/>
                  </a:cubicBezTo>
                  <a:cubicBezTo>
                    <a:pt x="119" y="42"/>
                    <a:pt x="119" y="42"/>
                    <a:pt x="119" y="42"/>
                  </a:cubicBezTo>
                  <a:cubicBezTo>
                    <a:pt x="118" y="43"/>
                    <a:pt x="118" y="42"/>
                    <a:pt x="117" y="43"/>
                  </a:cubicBezTo>
                  <a:cubicBezTo>
                    <a:pt x="117" y="43"/>
                    <a:pt x="116" y="43"/>
                    <a:pt x="116" y="43"/>
                  </a:cubicBezTo>
                  <a:cubicBezTo>
                    <a:pt x="115" y="43"/>
                    <a:pt x="115" y="43"/>
                    <a:pt x="115" y="44"/>
                  </a:cubicBezTo>
                  <a:cubicBezTo>
                    <a:pt x="114" y="44"/>
                    <a:pt x="114" y="44"/>
                    <a:pt x="113" y="44"/>
                  </a:cubicBezTo>
                  <a:cubicBezTo>
                    <a:pt x="113" y="44"/>
                    <a:pt x="113" y="44"/>
                    <a:pt x="113" y="44"/>
                  </a:cubicBezTo>
                  <a:cubicBezTo>
                    <a:pt x="112" y="45"/>
                    <a:pt x="113" y="45"/>
                    <a:pt x="113" y="45"/>
                  </a:cubicBezTo>
                  <a:cubicBezTo>
                    <a:pt x="113" y="46"/>
                    <a:pt x="113" y="46"/>
                    <a:pt x="113" y="46"/>
                  </a:cubicBezTo>
                  <a:cubicBezTo>
                    <a:pt x="113" y="47"/>
                    <a:pt x="113" y="47"/>
                    <a:pt x="113" y="47"/>
                  </a:cubicBezTo>
                  <a:cubicBezTo>
                    <a:pt x="112" y="48"/>
                    <a:pt x="112" y="49"/>
                    <a:pt x="112" y="50"/>
                  </a:cubicBezTo>
                  <a:cubicBezTo>
                    <a:pt x="112" y="50"/>
                    <a:pt x="112" y="50"/>
                    <a:pt x="112" y="51"/>
                  </a:cubicBezTo>
                  <a:cubicBezTo>
                    <a:pt x="112" y="51"/>
                    <a:pt x="112" y="51"/>
                    <a:pt x="112" y="51"/>
                  </a:cubicBezTo>
                  <a:cubicBezTo>
                    <a:pt x="111" y="51"/>
                    <a:pt x="111" y="51"/>
                    <a:pt x="111" y="52"/>
                  </a:cubicBezTo>
                  <a:cubicBezTo>
                    <a:pt x="111" y="52"/>
                    <a:pt x="110" y="52"/>
                    <a:pt x="110" y="53"/>
                  </a:cubicBezTo>
                  <a:cubicBezTo>
                    <a:pt x="110" y="53"/>
                    <a:pt x="110" y="53"/>
                    <a:pt x="110" y="53"/>
                  </a:cubicBezTo>
                  <a:cubicBezTo>
                    <a:pt x="109" y="53"/>
                    <a:pt x="109" y="53"/>
                    <a:pt x="109" y="53"/>
                  </a:cubicBezTo>
                  <a:cubicBezTo>
                    <a:pt x="109" y="53"/>
                    <a:pt x="108" y="54"/>
                    <a:pt x="108" y="54"/>
                  </a:cubicBezTo>
                  <a:cubicBezTo>
                    <a:pt x="108" y="54"/>
                    <a:pt x="107" y="54"/>
                    <a:pt x="107" y="54"/>
                  </a:cubicBezTo>
                  <a:cubicBezTo>
                    <a:pt x="106" y="53"/>
                    <a:pt x="106" y="53"/>
                    <a:pt x="106" y="52"/>
                  </a:cubicBezTo>
                  <a:cubicBezTo>
                    <a:pt x="106" y="52"/>
                    <a:pt x="106" y="52"/>
                    <a:pt x="106" y="51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6" y="51"/>
                    <a:pt x="106" y="50"/>
                    <a:pt x="106" y="50"/>
                  </a:cubicBezTo>
                  <a:cubicBezTo>
                    <a:pt x="106" y="50"/>
                    <a:pt x="105" y="50"/>
                    <a:pt x="105" y="49"/>
                  </a:cubicBezTo>
                  <a:cubicBezTo>
                    <a:pt x="105" y="49"/>
                    <a:pt x="105" y="49"/>
                    <a:pt x="106" y="48"/>
                  </a:cubicBezTo>
                  <a:cubicBezTo>
                    <a:pt x="106" y="48"/>
                    <a:pt x="106" y="48"/>
                    <a:pt x="106" y="47"/>
                  </a:cubicBezTo>
                  <a:cubicBezTo>
                    <a:pt x="106" y="47"/>
                    <a:pt x="106" y="47"/>
                    <a:pt x="106" y="46"/>
                  </a:cubicBezTo>
                  <a:cubicBezTo>
                    <a:pt x="106" y="46"/>
                    <a:pt x="107" y="46"/>
                    <a:pt x="107" y="46"/>
                  </a:cubicBezTo>
                  <a:cubicBezTo>
                    <a:pt x="107" y="45"/>
                    <a:pt x="107" y="45"/>
                    <a:pt x="107" y="44"/>
                  </a:cubicBezTo>
                  <a:cubicBezTo>
                    <a:pt x="107" y="44"/>
                    <a:pt x="108" y="43"/>
                    <a:pt x="108" y="43"/>
                  </a:cubicBezTo>
                  <a:cubicBezTo>
                    <a:pt x="108" y="43"/>
                    <a:pt x="107" y="43"/>
                    <a:pt x="107" y="42"/>
                  </a:cubicBezTo>
                  <a:cubicBezTo>
                    <a:pt x="107" y="42"/>
                    <a:pt x="106" y="43"/>
                    <a:pt x="106" y="43"/>
                  </a:cubicBezTo>
                  <a:cubicBezTo>
                    <a:pt x="105" y="43"/>
                    <a:pt x="105" y="43"/>
                    <a:pt x="104" y="42"/>
                  </a:cubicBezTo>
                  <a:cubicBezTo>
                    <a:pt x="104" y="42"/>
                    <a:pt x="104" y="42"/>
                    <a:pt x="103" y="42"/>
                  </a:cubicBezTo>
                  <a:cubicBezTo>
                    <a:pt x="103" y="42"/>
                    <a:pt x="102" y="43"/>
                    <a:pt x="102" y="42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102" y="41"/>
                    <a:pt x="102" y="41"/>
                    <a:pt x="102" y="41"/>
                  </a:cubicBezTo>
                  <a:cubicBezTo>
                    <a:pt x="102" y="40"/>
                    <a:pt x="100" y="41"/>
                    <a:pt x="100" y="41"/>
                  </a:cubicBezTo>
                  <a:cubicBezTo>
                    <a:pt x="99" y="41"/>
                    <a:pt x="98" y="41"/>
                    <a:pt x="98" y="41"/>
                  </a:cubicBezTo>
                  <a:cubicBezTo>
                    <a:pt x="98" y="41"/>
                    <a:pt x="98" y="41"/>
                    <a:pt x="98" y="41"/>
                  </a:cubicBezTo>
                  <a:cubicBezTo>
                    <a:pt x="98" y="40"/>
                    <a:pt x="98" y="40"/>
                    <a:pt x="98" y="40"/>
                  </a:cubicBezTo>
                  <a:cubicBezTo>
                    <a:pt x="98" y="39"/>
                    <a:pt x="98" y="39"/>
                    <a:pt x="97" y="39"/>
                  </a:cubicBezTo>
                  <a:cubicBezTo>
                    <a:pt x="97" y="38"/>
                    <a:pt x="97" y="39"/>
                    <a:pt x="96" y="38"/>
                  </a:cubicBezTo>
                  <a:cubicBezTo>
                    <a:pt x="95" y="38"/>
                    <a:pt x="95" y="38"/>
                    <a:pt x="95" y="38"/>
                  </a:cubicBezTo>
                  <a:cubicBezTo>
                    <a:pt x="94" y="38"/>
                    <a:pt x="94" y="38"/>
                    <a:pt x="94" y="37"/>
                  </a:cubicBezTo>
                  <a:cubicBezTo>
                    <a:pt x="94" y="37"/>
                    <a:pt x="94" y="37"/>
                    <a:pt x="93" y="37"/>
                  </a:cubicBezTo>
                  <a:cubicBezTo>
                    <a:pt x="93" y="37"/>
                    <a:pt x="92" y="37"/>
                    <a:pt x="92" y="37"/>
                  </a:cubicBezTo>
                  <a:cubicBezTo>
                    <a:pt x="91" y="38"/>
                    <a:pt x="91" y="38"/>
                    <a:pt x="90" y="38"/>
                  </a:cubicBezTo>
                  <a:cubicBezTo>
                    <a:pt x="90" y="38"/>
                    <a:pt x="89" y="38"/>
                    <a:pt x="89" y="38"/>
                  </a:cubicBezTo>
                  <a:cubicBezTo>
                    <a:pt x="89" y="38"/>
                    <a:pt x="90" y="38"/>
                    <a:pt x="90" y="37"/>
                  </a:cubicBezTo>
                  <a:cubicBezTo>
                    <a:pt x="90" y="37"/>
                    <a:pt x="90" y="37"/>
                    <a:pt x="90" y="36"/>
                  </a:cubicBezTo>
                  <a:cubicBezTo>
                    <a:pt x="90" y="36"/>
                    <a:pt x="90" y="36"/>
                    <a:pt x="90" y="35"/>
                  </a:cubicBezTo>
                  <a:cubicBezTo>
                    <a:pt x="90" y="34"/>
                    <a:pt x="91" y="34"/>
                    <a:pt x="91" y="34"/>
                  </a:cubicBezTo>
                  <a:cubicBezTo>
                    <a:pt x="91" y="33"/>
                    <a:pt x="90" y="33"/>
                    <a:pt x="90" y="33"/>
                  </a:cubicBezTo>
                  <a:cubicBezTo>
                    <a:pt x="90" y="33"/>
                    <a:pt x="90" y="33"/>
                    <a:pt x="89" y="33"/>
                  </a:cubicBezTo>
                  <a:cubicBezTo>
                    <a:pt x="89" y="33"/>
                    <a:pt x="89" y="33"/>
                    <a:pt x="88" y="33"/>
                  </a:cubicBezTo>
                  <a:cubicBezTo>
                    <a:pt x="88" y="32"/>
                    <a:pt x="88" y="32"/>
                    <a:pt x="89" y="31"/>
                  </a:cubicBezTo>
                  <a:cubicBezTo>
                    <a:pt x="89" y="31"/>
                    <a:pt x="89" y="31"/>
                    <a:pt x="90" y="31"/>
                  </a:cubicBezTo>
                  <a:cubicBezTo>
                    <a:pt x="90" y="30"/>
                    <a:pt x="90" y="30"/>
                    <a:pt x="90" y="30"/>
                  </a:cubicBezTo>
                  <a:cubicBezTo>
                    <a:pt x="90" y="30"/>
                    <a:pt x="90" y="29"/>
                    <a:pt x="90" y="29"/>
                  </a:cubicBezTo>
                  <a:cubicBezTo>
                    <a:pt x="91" y="29"/>
                    <a:pt x="91" y="29"/>
                    <a:pt x="91" y="28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92" y="28"/>
                    <a:pt x="92" y="27"/>
                    <a:pt x="93" y="27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4" y="27"/>
                    <a:pt x="94" y="27"/>
                    <a:pt x="94" y="26"/>
                  </a:cubicBezTo>
                  <a:cubicBezTo>
                    <a:pt x="94" y="26"/>
                    <a:pt x="95" y="26"/>
                    <a:pt x="95" y="26"/>
                  </a:cubicBezTo>
                  <a:cubicBezTo>
                    <a:pt x="95" y="26"/>
                    <a:pt x="95" y="26"/>
                    <a:pt x="96" y="25"/>
                  </a:cubicBezTo>
                  <a:cubicBezTo>
                    <a:pt x="96" y="25"/>
                    <a:pt x="96" y="24"/>
                    <a:pt x="96" y="24"/>
                  </a:cubicBezTo>
                  <a:cubicBezTo>
                    <a:pt x="96" y="24"/>
                    <a:pt x="97" y="24"/>
                    <a:pt x="97" y="24"/>
                  </a:cubicBezTo>
                  <a:cubicBezTo>
                    <a:pt x="97" y="24"/>
                    <a:pt x="97" y="24"/>
                    <a:pt x="98" y="24"/>
                  </a:cubicBezTo>
                  <a:cubicBezTo>
                    <a:pt x="98" y="24"/>
                    <a:pt x="98" y="24"/>
                    <a:pt x="99" y="23"/>
                  </a:cubicBezTo>
                  <a:cubicBezTo>
                    <a:pt x="99" y="23"/>
                    <a:pt x="99" y="23"/>
                    <a:pt x="100" y="23"/>
                  </a:cubicBezTo>
                  <a:cubicBezTo>
                    <a:pt x="100" y="23"/>
                    <a:pt x="100" y="23"/>
                    <a:pt x="100" y="22"/>
                  </a:cubicBezTo>
                  <a:cubicBezTo>
                    <a:pt x="100" y="22"/>
                    <a:pt x="100" y="22"/>
                    <a:pt x="100" y="22"/>
                  </a:cubicBezTo>
                  <a:cubicBezTo>
                    <a:pt x="100" y="21"/>
                    <a:pt x="100" y="22"/>
                    <a:pt x="101" y="22"/>
                  </a:cubicBezTo>
                  <a:cubicBezTo>
                    <a:pt x="101" y="22"/>
                    <a:pt x="101" y="22"/>
                    <a:pt x="101" y="22"/>
                  </a:cubicBezTo>
                  <a:cubicBezTo>
                    <a:pt x="102" y="22"/>
                    <a:pt x="102" y="22"/>
                    <a:pt x="102" y="22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103" y="22"/>
                    <a:pt x="103" y="22"/>
                    <a:pt x="104" y="21"/>
                  </a:cubicBezTo>
                  <a:cubicBezTo>
                    <a:pt x="104" y="21"/>
                    <a:pt x="103" y="21"/>
                    <a:pt x="103" y="21"/>
                  </a:cubicBezTo>
                  <a:cubicBezTo>
                    <a:pt x="103" y="20"/>
                    <a:pt x="103" y="21"/>
                    <a:pt x="102" y="20"/>
                  </a:cubicBezTo>
                  <a:cubicBezTo>
                    <a:pt x="102" y="20"/>
                    <a:pt x="102" y="20"/>
                    <a:pt x="102" y="20"/>
                  </a:cubicBezTo>
                  <a:cubicBezTo>
                    <a:pt x="102" y="20"/>
                    <a:pt x="103" y="20"/>
                    <a:pt x="103" y="20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104" y="20"/>
                    <a:pt x="105" y="20"/>
                    <a:pt x="105" y="20"/>
                  </a:cubicBezTo>
                  <a:cubicBezTo>
                    <a:pt x="105" y="20"/>
                    <a:pt x="105" y="20"/>
                    <a:pt x="105" y="20"/>
                  </a:cubicBezTo>
                  <a:cubicBezTo>
                    <a:pt x="106" y="20"/>
                    <a:pt x="106" y="20"/>
                    <a:pt x="106" y="20"/>
                  </a:cubicBezTo>
                  <a:cubicBezTo>
                    <a:pt x="106" y="20"/>
                    <a:pt x="106" y="20"/>
                    <a:pt x="107" y="20"/>
                  </a:cubicBezTo>
                  <a:cubicBezTo>
                    <a:pt x="107" y="19"/>
                    <a:pt x="107" y="19"/>
                    <a:pt x="107" y="19"/>
                  </a:cubicBezTo>
                  <a:cubicBezTo>
                    <a:pt x="107" y="19"/>
                    <a:pt x="108" y="19"/>
                    <a:pt x="108" y="19"/>
                  </a:cubicBezTo>
                  <a:cubicBezTo>
                    <a:pt x="108" y="19"/>
                    <a:pt x="108" y="20"/>
                    <a:pt x="109" y="20"/>
                  </a:cubicBezTo>
                  <a:cubicBezTo>
                    <a:pt x="109" y="19"/>
                    <a:pt x="109" y="19"/>
                    <a:pt x="110" y="19"/>
                  </a:cubicBezTo>
                  <a:cubicBezTo>
                    <a:pt x="110" y="19"/>
                    <a:pt x="111" y="19"/>
                    <a:pt x="111" y="19"/>
                  </a:cubicBezTo>
                  <a:cubicBezTo>
                    <a:pt x="111" y="19"/>
                    <a:pt x="112" y="18"/>
                    <a:pt x="112" y="18"/>
                  </a:cubicBezTo>
                  <a:cubicBezTo>
                    <a:pt x="113" y="18"/>
                    <a:pt x="113" y="18"/>
                    <a:pt x="113" y="17"/>
                  </a:cubicBezTo>
                  <a:cubicBezTo>
                    <a:pt x="114" y="17"/>
                    <a:pt x="114" y="17"/>
                    <a:pt x="114" y="17"/>
                  </a:cubicBezTo>
                  <a:cubicBezTo>
                    <a:pt x="115" y="16"/>
                    <a:pt x="114" y="16"/>
                    <a:pt x="115" y="15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6" y="15"/>
                    <a:pt x="116" y="15"/>
                    <a:pt x="116" y="15"/>
                  </a:cubicBezTo>
                  <a:cubicBezTo>
                    <a:pt x="117" y="15"/>
                    <a:pt x="117" y="15"/>
                    <a:pt x="117" y="15"/>
                  </a:cubicBezTo>
                  <a:cubicBezTo>
                    <a:pt x="117" y="15"/>
                    <a:pt x="118" y="15"/>
                    <a:pt x="118" y="15"/>
                  </a:cubicBezTo>
                  <a:cubicBezTo>
                    <a:pt x="118" y="14"/>
                    <a:pt x="118" y="14"/>
                    <a:pt x="118" y="14"/>
                  </a:cubicBezTo>
                  <a:cubicBezTo>
                    <a:pt x="118" y="14"/>
                    <a:pt x="118" y="14"/>
                    <a:pt x="118" y="13"/>
                  </a:cubicBezTo>
                  <a:cubicBezTo>
                    <a:pt x="118" y="13"/>
                    <a:pt x="118" y="13"/>
                    <a:pt x="118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19" y="13"/>
                    <a:pt x="120" y="13"/>
                    <a:pt x="120" y="13"/>
                  </a:cubicBezTo>
                  <a:cubicBezTo>
                    <a:pt x="120" y="13"/>
                    <a:pt x="120" y="13"/>
                    <a:pt x="120" y="13"/>
                  </a:cubicBezTo>
                  <a:cubicBezTo>
                    <a:pt x="121" y="13"/>
                    <a:pt x="120" y="14"/>
                    <a:pt x="121" y="14"/>
                  </a:cubicBezTo>
                  <a:cubicBezTo>
                    <a:pt x="121" y="14"/>
                    <a:pt x="121" y="14"/>
                    <a:pt x="122" y="14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2" y="14"/>
                    <a:pt x="123" y="14"/>
                    <a:pt x="123" y="13"/>
                  </a:cubicBezTo>
                  <a:cubicBezTo>
                    <a:pt x="123" y="13"/>
                    <a:pt x="122" y="13"/>
                    <a:pt x="123" y="13"/>
                  </a:cubicBezTo>
                  <a:cubicBezTo>
                    <a:pt x="123" y="12"/>
                    <a:pt x="123" y="13"/>
                    <a:pt x="123" y="13"/>
                  </a:cubicBezTo>
                  <a:cubicBezTo>
                    <a:pt x="124" y="13"/>
                    <a:pt x="124" y="13"/>
                    <a:pt x="124" y="13"/>
                  </a:cubicBezTo>
                  <a:cubicBezTo>
                    <a:pt x="124" y="13"/>
                    <a:pt x="124" y="13"/>
                    <a:pt x="124" y="13"/>
                  </a:cubicBezTo>
                  <a:cubicBezTo>
                    <a:pt x="125" y="13"/>
                    <a:pt x="125" y="13"/>
                    <a:pt x="125" y="13"/>
                  </a:cubicBezTo>
                  <a:cubicBezTo>
                    <a:pt x="126" y="13"/>
                    <a:pt x="126" y="13"/>
                    <a:pt x="126" y="13"/>
                  </a:cubicBezTo>
                  <a:cubicBezTo>
                    <a:pt x="127" y="13"/>
                    <a:pt x="127" y="13"/>
                    <a:pt x="128" y="12"/>
                  </a:cubicBezTo>
                  <a:cubicBezTo>
                    <a:pt x="128" y="12"/>
                    <a:pt x="128" y="12"/>
                    <a:pt x="128" y="12"/>
                  </a:cubicBezTo>
                  <a:cubicBezTo>
                    <a:pt x="129" y="11"/>
                    <a:pt x="129" y="11"/>
                    <a:pt x="129" y="11"/>
                  </a:cubicBezTo>
                  <a:cubicBezTo>
                    <a:pt x="129" y="11"/>
                    <a:pt x="130" y="11"/>
                    <a:pt x="130" y="10"/>
                  </a:cubicBezTo>
                  <a:cubicBezTo>
                    <a:pt x="130" y="10"/>
                    <a:pt x="130" y="10"/>
                    <a:pt x="130" y="10"/>
                  </a:cubicBezTo>
                  <a:cubicBezTo>
                    <a:pt x="130" y="10"/>
                    <a:pt x="129" y="10"/>
                    <a:pt x="129" y="10"/>
                  </a:cubicBezTo>
                  <a:cubicBezTo>
                    <a:pt x="129" y="10"/>
                    <a:pt x="129" y="9"/>
                    <a:pt x="129" y="9"/>
                  </a:cubicBezTo>
                  <a:cubicBezTo>
                    <a:pt x="129" y="9"/>
                    <a:pt x="129" y="9"/>
                    <a:pt x="129" y="8"/>
                  </a:cubicBezTo>
                  <a:cubicBezTo>
                    <a:pt x="129" y="8"/>
                    <a:pt x="129" y="8"/>
                    <a:pt x="130" y="8"/>
                  </a:cubicBezTo>
                  <a:cubicBezTo>
                    <a:pt x="130" y="8"/>
                    <a:pt x="130" y="8"/>
                    <a:pt x="130" y="8"/>
                  </a:cubicBezTo>
                  <a:cubicBezTo>
                    <a:pt x="130" y="8"/>
                    <a:pt x="130" y="8"/>
                    <a:pt x="131" y="8"/>
                  </a:cubicBezTo>
                  <a:cubicBezTo>
                    <a:pt x="131" y="8"/>
                    <a:pt x="131" y="8"/>
                    <a:pt x="131" y="8"/>
                  </a:cubicBezTo>
                  <a:cubicBezTo>
                    <a:pt x="131" y="8"/>
                    <a:pt x="132" y="8"/>
                    <a:pt x="132" y="8"/>
                  </a:cubicBezTo>
                  <a:cubicBezTo>
                    <a:pt x="132" y="8"/>
                    <a:pt x="132" y="7"/>
                    <a:pt x="132" y="7"/>
                  </a:cubicBezTo>
                  <a:cubicBezTo>
                    <a:pt x="132" y="7"/>
                    <a:pt x="132" y="7"/>
                    <a:pt x="132" y="6"/>
                  </a:cubicBezTo>
                  <a:cubicBezTo>
                    <a:pt x="132" y="6"/>
                    <a:pt x="132" y="6"/>
                    <a:pt x="132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0" y="5"/>
                    <a:pt x="130" y="5"/>
                    <a:pt x="130" y="5"/>
                  </a:cubicBezTo>
                  <a:cubicBezTo>
                    <a:pt x="129" y="5"/>
                    <a:pt x="129" y="5"/>
                    <a:pt x="128" y="5"/>
                  </a:cubicBezTo>
                  <a:cubicBezTo>
                    <a:pt x="128" y="5"/>
                    <a:pt x="127" y="5"/>
                    <a:pt x="127" y="5"/>
                  </a:cubicBezTo>
                  <a:cubicBezTo>
                    <a:pt x="126" y="5"/>
                    <a:pt x="126" y="5"/>
                    <a:pt x="126" y="6"/>
                  </a:cubicBezTo>
                  <a:cubicBezTo>
                    <a:pt x="126" y="6"/>
                    <a:pt x="125" y="6"/>
                    <a:pt x="125" y="6"/>
                  </a:cubicBezTo>
                  <a:cubicBezTo>
                    <a:pt x="125" y="7"/>
                    <a:pt x="125" y="7"/>
                    <a:pt x="125" y="8"/>
                  </a:cubicBezTo>
                  <a:cubicBezTo>
                    <a:pt x="125" y="8"/>
                    <a:pt x="125" y="8"/>
                    <a:pt x="124" y="8"/>
                  </a:cubicBezTo>
                  <a:cubicBezTo>
                    <a:pt x="124" y="8"/>
                    <a:pt x="124" y="8"/>
                    <a:pt x="123" y="8"/>
                  </a:cubicBezTo>
                  <a:cubicBezTo>
                    <a:pt x="123" y="8"/>
                    <a:pt x="123" y="8"/>
                    <a:pt x="123" y="9"/>
                  </a:cubicBezTo>
                  <a:cubicBezTo>
                    <a:pt x="123" y="9"/>
                    <a:pt x="122" y="9"/>
                    <a:pt x="122" y="9"/>
                  </a:cubicBezTo>
                  <a:cubicBezTo>
                    <a:pt x="121" y="10"/>
                    <a:pt x="121" y="10"/>
                    <a:pt x="121" y="10"/>
                  </a:cubicBezTo>
                  <a:cubicBezTo>
                    <a:pt x="120" y="10"/>
                    <a:pt x="120" y="10"/>
                    <a:pt x="120" y="10"/>
                  </a:cubicBezTo>
                  <a:cubicBezTo>
                    <a:pt x="120" y="10"/>
                    <a:pt x="120" y="10"/>
                    <a:pt x="120" y="10"/>
                  </a:cubicBezTo>
                  <a:cubicBezTo>
                    <a:pt x="119" y="10"/>
                    <a:pt x="119" y="11"/>
                    <a:pt x="119" y="11"/>
                  </a:cubicBezTo>
                  <a:cubicBezTo>
                    <a:pt x="119" y="11"/>
                    <a:pt x="119" y="11"/>
                    <a:pt x="118" y="11"/>
                  </a:cubicBezTo>
                  <a:cubicBezTo>
                    <a:pt x="118" y="11"/>
                    <a:pt x="117" y="11"/>
                    <a:pt x="117" y="11"/>
                  </a:cubicBezTo>
                  <a:cubicBezTo>
                    <a:pt x="117" y="11"/>
                    <a:pt x="117" y="10"/>
                    <a:pt x="117" y="10"/>
                  </a:cubicBezTo>
                  <a:cubicBezTo>
                    <a:pt x="117" y="10"/>
                    <a:pt x="117" y="10"/>
                    <a:pt x="117" y="10"/>
                  </a:cubicBezTo>
                  <a:cubicBezTo>
                    <a:pt x="117" y="10"/>
                    <a:pt x="116" y="9"/>
                    <a:pt x="117" y="9"/>
                  </a:cubicBezTo>
                  <a:cubicBezTo>
                    <a:pt x="117" y="9"/>
                    <a:pt x="117" y="9"/>
                    <a:pt x="118" y="9"/>
                  </a:cubicBezTo>
                  <a:cubicBezTo>
                    <a:pt x="118" y="8"/>
                    <a:pt x="118" y="9"/>
                    <a:pt x="119" y="8"/>
                  </a:cubicBezTo>
                  <a:cubicBezTo>
                    <a:pt x="119" y="8"/>
                    <a:pt x="119" y="8"/>
                    <a:pt x="119" y="7"/>
                  </a:cubicBezTo>
                  <a:cubicBezTo>
                    <a:pt x="119" y="7"/>
                    <a:pt x="119" y="7"/>
                    <a:pt x="118" y="7"/>
                  </a:cubicBezTo>
                  <a:cubicBezTo>
                    <a:pt x="118" y="6"/>
                    <a:pt x="118" y="6"/>
                    <a:pt x="117" y="7"/>
                  </a:cubicBezTo>
                  <a:cubicBezTo>
                    <a:pt x="117" y="7"/>
                    <a:pt x="117" y="7"/>
                    <a:pt x="116" y="7"/>
                  </a:cubicBezTo>
                  <a:cubicBezTo>
                    <a:pt x="116" y="7"/>
                    <a:pt x="116" y="7"/>
                    <a:pt x="116" y="8"/>
                  </a:cubicBezTo>
                  <a:cubicBezTo>
                    <a:pt x="116" y="8"/>
                    <a:pt x="115" y="8"/>
                    <a:pt x="115" y="8"/>
                  </a:cubicBezTo>
                  <a:cubicBezTo>
                    <a:pt x="115" y="8"/>
                    <a:pt x="115" y="9"/>
                    <a:pt x="114" y="8"/>
                  </a:cubicBezTo>
                  <a:cubicBezTo>
                    <a:pt x="114" y="8"/>
                    <a:pt x="114" y="8"/>
                    <a:pt x="115" y="7"/>
                  </a:cubicBezTo>
                  <a:cubicBezTo>
                    <a:pt x="115" y="7"/>
                    <a:pt x="115" y="7"/>
                    <a:pt x="115" y="6"/>
                  </a:cubicBezTo>
                  <a:cubicBezTo>
                    <a:pt x="115" y="6"/>
                    <a:pt x="116" y="6"/>
                    <a:pt x="116" y="6"/>
                  </a:cubicBezTo>
                  <a:cubicBezTo>
                    <a:pt x="116" y="6"/>
                    <a:pt x="116" y="5"/>
                    <a:pt x="115" y="5"/>
                  </a:cubicBezTo>
                  <a:cubicBezTo>
                    <a:pt x="115" y="5"/>
                    <a:pt x="115" y="5"/>
                    <a:pt x="114" y="5"/>
                  </a:cubicBezTo>
                  <a:cubicBezTo>
                    <a:pt x="114" y="5"/>
                    <a:pt x="114" y="6"/>
                    <a:pt x="113" y="6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3" y="5"/>
                    <a:pt x="114" y="4"/>
                    <a:pt x="114" y="4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5" y="3"/>
                    <a:pt x="115" y="3"/>
                    <a:pt x="115" y="2"/>
                  </a:cubicBezTo>
                  <a:cubicBezTo>
                    <a:pt x="115" y="2"/>
                    <a:pt x="115" y="2"/>
                    <a:pt x="115" y="1"/>
                  </a:cubicBezTo>
                  <a:cubicBezTo>
                    <a:pt x="115" y="1"/>
                    <a:pt x="115" y="1"/>
                    <a:pt x="114" y="1"/>
                  </a:cubicBezTo>
                  <a:cubicBezTo>
                    <a:pt x="114" y="1"/>
                    <a:pt x="114" y="1"/>
                    <a:pt x="11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12" y="0"/>
                    <a:pt x="112" y="1"/>
                  </a:cubicBezTo>
                  <a:cubicBezTo>
                    <a:pt x="111" y="1"/>
                    <a:pt x="111" y="0"/>
                    <a:pt x="111" y="1"/>
                  </a:cubicBezTo>
                  <a:cubicBezTo>
                    <a:pt x="110" y="1"/>
                    <a:pt x="111" y="1"/>
                    <a:pt x="110" y="1"/>
                  </a:cubicBezTo>
                  <a:cubicBezTo>
                    <a:pt x="110" y="1"/>
                    <a:pt x="110" y="1"/>
                    <a:pt x="110" y="1"/>
                  </a:cubicBezTo>
                  <a:cubicBezTo>
                    <a:pt x="109" y="1"/>
                    <a:pt x="109" y="2"/>
                    <a:pt x="109" y="2"/>
                  </a:cubicBezTo>
                  <a:cubicBezTo>
                    <a:pt x="109" y="3"/>
                    <a:pt x="108" y="3"/>
                    <a:pt x="108" y="3"/>
                  </a:cubicBezTo>
                  <a:cubicBezTo>
                    <a:pt x="108" y="3"/>
                    <a:pt x="108" y="3"/>
                    <a:pt x="108" y="3"/>
                  </a:cubicBezTo>
                  <a:cubicBezTo>
                    <a:pt x="108" y="4"/>
                    <a:pt x="107" y="4"/>
                    <a:pt x="107" y="4"/>
                  </a:cubicBezTo>
                  <a:cubicBezTo>
                    <a:pt x="107" y="4"/>
                    <a:pt x="107" y="4"/>
                    <a:pt x="106" y="4"/>
                  </a:cubicBezTo>
                  <a:cubicBezTo>
                    <a:pt x="106" y="4"/>
                    <a:pt x="106" y="5"/>
                    <a:pt x="106" y="5"/>
                  </a:cubicBezTo>
                  <a:cubicBezTo>
                    <a:pt x="106" y="5"/>
                    <a:pt x="107" y="5"/>
                    <a:pt x="107" y="5"/>
                  </a:cubicBezTo>
                  <a:cubicBezTo>
                    <a:pt x="107" y="5"/>
                    <a:pt x="108" y="5"/>
                    <a:pt x="108" y="5"/>
                  </a:cubicBezTo>
                  <a:cubicBezTo>
                    <a:pt x="108" y="6"/>
                    <a:pt x="109" y="5"/>
                    <a:pt x="109" y="6"/>
                  </a:cubicBezTo>
                  <a:cubicBezTo>
                    <a:pt x="109" y="6"/>
                    <a:pt x="109" y="7"/>
                    <a:pt x="109" y="7"/>
                  </a:cubicBezTo>
                  <a:cubicBezTo>
                    <a:pt x="108" y="7"/>
                    <a:pt x="108" y="7"/>
                    <a:pt x="107" y="7"/>
                  </a:cubicBezTo>
                  <a:cubicBezTo>
                    <a:pt x="107" y="7"/>
                    <a:pt x="107" y="7"/>
                    <a:pt x="107" y="7"/>
                  </a:cubicBezTo>
                  <a:cubicBezTo>
                    <a:pt x="107" y="8"/>
                    <a:pt x="107" y="8"/>
                    <a:pt x="107" y="8"/>
                  </a:cubicBezTo>
                  <a:cubicBezTo>
                    <a:pt x="107" y="8"/>
                    <a:pt x="108" y="8"/>
                    <a:pt x="108" y="8"/>
                  </a:cubicBezTo>
                  <a:cubicBezTo>
                    <a:pt x="108" y="8"/>
                    <a:pt x="109" y="8"/>
                    <a:pt x="108" y="8"/>
                  </a:cubicBezTo>
                  <a:cubicBezTo>
                    <a:pt x="108" y="9"/>
                    <a:pt x="108" y="8"/>
                    <a:pt x="108" y="8"/>
                  </a:cubicBezTo>
                  <a:cubicBezTo>
                    <a:pt x="107" y="8"/>
                    <a:pt x="107" y="8"/>
                    <a:pt x="107" y="8"/>
                  </a:cubicBezTo>
                  <a:cubicBezTo>
                    <a:pt x="107" y="9"/>
                    <a:pt x="107" y="9"/>
                    <a:pt x="106" y="9"/>
                  </a:cubicBezTo>
                  <a:cubicBezTo>
                    <a:pt x="106" y="9"/>
                    <a:pt x="106" y="9"/>
                    <a:pt x="106" y="9"/>
                  </a:cubicBezTo>
                  <a:cubicBezTo>
                    <a:pt x="105" y="9"/>
                    <a:pt x="105" y="9"/>
                    <a:pt x="105" y="9"/>
                  </a:cubicBezTo>
                  <a:cubicBezTo>
                    <a:pt x="105" y="9"/>
                    <a:pt x="105" y="9"/>
                    <a:pt x="104" y="9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4" y="9"/>
                    <a:pt x="104" y="10"/>
                    <a:pt x="103" y="10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03" y="10"/>
                    <a:pt x="103" y="10"/>
                    <a:pt x="103" y="11"/>
                  </a:cubicBezTo>
                  <a:cubicBezTo>
                    <a:pt x="103" y="11"/>
                    <a:pt x="103" y="11"/>
                    <a:pt x="102" y="12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1" y="11"/>
                    <a:pt x="101" y="10"/>
                    <a:pt x="101" y="10"/>
                  </a:cubicBezTo>
                  <a:cubicBezTo>
                    <a:pt x="102" y="10"/>
                    <a:pt x="102" y="10"/>
                    <a:pt x="102" y="10"/>
                  </a:cubicBezTo>
                  <a:cubicBezTo>
                    <a:pt x="102" y="9"/>
                    <a:pt x="103" y="9"/>
                    <a:pt x="103" y="9"/>
                  </a:cubicBezTo>
                  <a:cubicBezTo>
                    <a:pt x="102" y="9"/>
                    <a:pt x="102" y="9"/>
                    <a:pt x="102" y="9"/>
                  </a:cubicBezTo>
                  <a:cubicBezTo>
                    <a:pt x="101" y="9"/>
                    <a:pt x="101" y="8"/>
                    <a:pt x="101" y="8"/>
                  </a:cubicBezTo>
                  <a:cubicBezTo>
                    <a:pt x="100" y="8"/>
                    <a:pt x="100" y="8"/>
                    <a:pt x="99" y="8"/>
                  </a:cubicBezTo>
                  <a:cubicBezTo>
                    <a:pt x="99" y="9"/>
                    <a:pt x="99" y="9"/>
                    <a:pt x="98" y="9"/>
                  </a:cubicBezTo>
                  <a:cubicBezTo>
                    <a:pt x="98" y="9"/>
                    <a:pt x="98" y="9"/>
                    <a:pt x="97" y="10"/>
                  </a:cubicBezTo>
                  <a:cubicBezTo>
                    <a:pt x="97" y="10"/>
                    <a:pt x="97" y="10"/>
                    <a:pt x="97" y="10"/>
                  </a:cubicBezTo>
                  <a:cubicBezTo>
                    <a:pt x="97" y="10"/>
                    <a:pt x="97" y="10"/>
                    <a:pt x="97" y="10"/>
                  </a:cubicBezTo>
                  <a:cubicBezTo>
                    <a:pt x="97" y="11"/>
                    <a:pt x="96" y="10"/>
                    <a:pt x="96" y="10"/>
                  </a:cubicBezTo>
                  <a:cubicBezTo>
                    <a:pt x="96" y="10"/>
                    <a:pt x="96" y="10"/>
                    <a:pt x="95" y="10"/>
                  </a:cubicBezTo>
                  <a:cubicBezTo>
                    <a:pt x="95" y="10"/>
                    <a:pt x="95" y="10"/>
                    <a:pt x="95" y="10"/>
                  </a:cubicBezTo>
                  <a:cubicBezTo>
                    <a:pt x="94" y="10"/>
                    <a:pt x="94" y="10"/>
                    <a:pt x="94" y="10"/>
                  </a:cubicBezTo>
                  <a:cubicBezTo>
                    <a:pt x="93" y="10"/>
                    <a:pt x="93" y="10"/>
                    <a:pt x="92" y="10"/>
                  </a:cubicBezTo>
                  <a:cubicBezTo>
                    <a:pt x="92" y="10"/>
                    <a:pt x="92" y="10"/>
                    <a:pt x="92" y="10"/>
                  </a:cubicBezTo>
                  <a:cubicBezTo>
                    <a:pt x="91" y="10"/>
                    <a:pt x="91" y="11"/>
                    <a:pt x="90" y="10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89" y="10"/>
                    <a:pt x="89" y="9"/>
                    <a:pt x="89" y="9"/>
                  </a:cubicBezTo>
                  <a:cubicBezTo>
                    <a:pt x="88" y="9"/>
                    <a:pt x="88" y="10"/>
                    <a:pt x="87" y="9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7" y="9"/>
                    <a:pt x="86" y="9"/>
                    <a:pt x="86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7"/>
                    <a:pt x="86" y="7"/>
                    <a:pt x="85" y="7"/>
                  </a:cubicBezTo>
                  <a:cubicBezTo>
                    <a:pt x="85" y="7"/>
                    <a:pt x="84" y="7"/>
                    <a:pt x="84" y="8"/>
                  </a:cubicBezTo>
                  <a:cubicBezTo>
                    <a:pt x="84" y="8"/>
                    <a:pt x="83" y="8"/>
                    <a:pt x="83" y="8"/>
                  </a:cubicBezTo>
                  <a:cubicBezTo>
                    <a:pt x="83" y="8"/>
                    <a:pt x="82" y="8"/>
                    <a:pt x="82" y="8"/>
                  </a:cubicBezTo>
                  <a:cubicBezTo>
                    <a:pt x="82" y="8"/>
                    <a:pt x="81" y="8"/>
                    <a:pt x="81" y="8"/>
                  </a:cubicBezTo>
                  <a:cubicBezTo>
                    <a:pt x="81" y="8"/>
                    <a:pt x="81" y="8"/>
                    <a:pt x="80" y="8"/>
                  </a:cubicBezTo>
                  <a:cubicBezTo>
                    <a:pt x="80" y="8"/>
                    <a:pt x="80" y="8"/>
                    <a:pt x="79" y="9"/>
                  </a:cubicBezTo>
                  <a:cubicBezTo>
                    <a:pt x="79" y="9"/>
                    <a:pt x="79" y="9"/>
                    <a:pt x="80" y="9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2" y="9"/>
                    <a:pt x="84" y="8"/>
                    <a:pt x="84" y="9"/>
                  </a:cubicBezTo>
                  <a:cubicBezTo>
                    <a:pt x="84" y="10"/>
                    <a:pt x="82" y="9"/>
                    <a:pt x="81" y="10"/>
                  </a:cubicBezTo>
                  <a:cubicBezTo>
                    <a:pt x="81" y="10"/>
                    <a:pt x="80" y="10"/>
                    <a:pt x="80" y="10"/>
                  </a:cubicBezTo>
                  <a:cubicBezTo>
                    <a:pt x="80" y="10"/>
                    <a:pt x="80" y="11"/>
                    <a:pt x="80" y="11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79" y="11"/>
                    <a:pt x="79" y="12"/>
                    <a:pt x="79" y="12"/>
                  </a:cubicBezTo>
                  <a:cubicBezTo>
                    <a:pt x="78" y="12"/>
                    <a:pt x="78" y="11"/>
                    <a:pt x="78" y="11"/>
                  </a:cubicBezTo>
                  <a:cubicBezTo>
                    <a:pt x="77" y="11"/>
                    <a:pt x="77" y="10"/>
                    <a:pt x="77" y="10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4" y="10"/>
                    <a:pt x="73" y="10"/>
                    <a:pt x="73" y="10"/>
                  </a:cubicBezTo>
                  <a:cubicBezTo>
                    <a:pt x="72" y="10"/>
                    <a:pt x="72" y="10"/>
                    <a:pt x="72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1" y="10"/>
                    <a:pt x="70" y="10"/>
                    <a:pt x="70" y="10"/>
                  </a:cubicBezTo>
                  <a:cubicBezTo>
                    <a:pt x="70" y="10"/>
                    <a:pt x="69" y="10"/>
                    <a:pt x="69" y="10"/>
                  </a:cubicBezTo>
                  <a:cubicBezTo>
                    <a:pt x="69" y="10"/>
                    <a:pt x="69" y="10"/>
                    <a:pt x="68" y="10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68" y="10"/>
                    <a:pt x="67" y="11"/>
                    <a:pt x="67" y="11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67" y="9"/>
                    <a:pt x="68" y="9"/>
                    <a:pt x="68" y="9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7"/>
                    <a:pt x="69" y="7"/>
                    <a:pt x="69" y="7"/>
                  </a:cubicBezTo>
                  <a:cubicBezTo>
                    <a:pt x="68" y="7"/>
                    <a:pt x="68" y="7"/>
                    <a:pt x="67" y="7"/>
                  </a:cubicBezTo>
                  <a:cubicBezTo>
                    <a:pt x="67" y="7"/>
                    <a:pt x="67" y="7"/>
                    <a:pt x="66" y="7"/>
                  </a:cubicBezTo>
                  <a:cubicBezTo>
                    <a:pt x="66" y="7"/>
                    <a:pt x="65" y="7"/>
                    <a:pt x="65" y="7"/>
                  </a:cubicBezTo>
                  <a:cubicBezTo>
                    <a:pt x="64" y="7"/>
                    <a:pt x="64" y="7"/>
                    <a:pt x="63" y="6"/>
                  </a:cubicBezTo>
                  <a:cubicBezTo>
                    <a:pt x="63" y="6"/>
                    <a:pt x="63" y="6"/>
                    <a:pt x="62" y="6"/>
                  </a:cubicBezTo>
                  <a:cubicBezTo>
                    <a:pt x="62" y="6"/>
                    <a:pt x="61" y="6"/>
                    <a:pt x="61" y="6"/>
                  </a:cubicBezTo>
                  <a:cubicBezTo>
                    <a:pt x="60" y="6"/>
                    <a:pt x="60" y="5"/>
                    <a:pt x="60" y="5"/>
                  </a:cubicBezTo>
                  <a:cubicBezTo>
                    <a:pt x="59" y="5"/>
                    <a:pt x="59" y="5"/>
                    <a:pt x="58" y="5"/>
                  </a:cubicBezTo>
                  <a:cubicBezTo>
                    <a:pt x="58" y="5"/>
                    <a:pt x="57" y="5"/>
                    <a:pt x="57" y="5"/>
                  </a:cubicBezTo>
                  <a:cubicBezTo>
                    <a:pt x="56" y="5"/>
                    <a:pt x="56" y="5"/>
                    <a:pt x="56" y="6"/>
                  </a:cubicBezTo>
                  <a:cubicBezTo>
                    <a:pt x="55" y="6"/>
                    <a:pt x="55" y="7"/>
                    <a:pt x="54" y="6"/>
                  </a:cubicBezTo>
                  <a:cubicBezTo>
                    <a:pt x="54" y="6"/>
                    <a:pt x="54" y="6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3" y="4"/>
                    <a:pt x="53" y="4"/>
                    <a:pt x="53" y="5"/>
                  </a:cubicBezTo>
                  <a:cubicBezTo>
                    <a:pt x="53" y="5"/>
                    <a:pt x="53" y="5"/>
                    <a:pt x="52" y="5"/>
                  </a:cubicBezTo>
                  <a:cubicBezTo>
                    <a:pt x="52" y="5"/>
                    <a:pt x="52" y="6"/>
                    <a:pt x="52" y="6"/>
                  </a:cubicBezTo>
                  <a:cubicBezTo>
                    <a:pt x="52" y="6"/>
                    <a:pt x="51" y="6"/>
                    <a:pt x="51" y="6"/>
                  </a:cubicBezTo>
                  <a:cubicBezTo>
                    <a:pt x="51" y="6"/>
                    <a:pt x="50" y="6"/>
                    <a:pt x="50" y="6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3"/>
                    <a:pt x="50" y="4"/>
                    <a:pt x="49" y="4"/>
                  </a:cubicBezTo>
                  <a:cubicBezTo>
                    <a:pt x="49" y="4"/>
                    <a:pt x="49" y="4"/>
                    <a:pt x="48" y="4"/>
                  </a:cubicBezTo>
                  <a:cubicBezTo>
                    <a:pt x="48" y="5"/>
                    <a:pt x="48" y="5"/>
                    <a:pt x="47" y="5"/>
                  </a:cubicBezTo>
                  <a:cubicBezTo>
                    <a:pt x="47" y="5"/>
                    <a:pt x="46" y="5"/>
                    <a:pt x="46" y="5"/>
                  </a:cubicBezTo>
                  <a:cubicBezTo>
                    <a:pt x="45" y="5"/>
                    <a:pt x="45" y="5"/>
                    <a:pt x="45" y="6"/>
                  </a:cubicBezTo>
                  <a:cubicBezTo>
                    <a:pt x="44" y="6"/>
                    <a:pt x="44" y="6"/>
                    <a:pt x="43" y="6"/>
                  </a:cubicBezTo>
                  <a:cubicBezTo>
                    <a:pt x="42" y="6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39" y="7"/>
                    <a:pt x="39" y="7"/>
                  </a:cubicBezTo>
                  <a:cubicBezTo>
                    <a:pt x="38" y="7"/>
                    <a:pt x="38" y="7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6" y="9"/>
                    <a:pt x="36" y="8"/>
                    <a:pt x="35" y="8"/>
                  </a:cubicBezTo>
                  <a:cubicBezTo>
                    <a:pt x="35" y="8"/>
                    <a:pt x="35" y="7"/>
                    <a:pt x="35" y="7"/>
                  </a:cubicBezTo>
                  <a:cubicBezTo>
                    <a:pt x="35" y="7"/>
                    <a:pt x="36" y="7"/>
                    <a:pt x="36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1" y="6"/>
                    <a:pt x="41" y="6"/>
                    <a:pt x="42" y="6"/>
                  </a:cubicBezTo>
                  <a:cubicBezTo>
                    <a:pt x="42" y="5"/>
                    <a:pt x="43" y="5"/>
                    <a:pt x="43" y="5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4" y="4"/>
                    <a:pt x="44" y="4"/>
                    <a:pt x="43" y="4"/>
                  </a:cubicBezTo>
                  <a:cubicBezTo>
                    <a:pt x="43" y="4"/>
                    <a:pt x="43" y="4"/>
                    <a:pt x="42" y="4"/>
                  </a:cubicBezTo>
                  <a:cubicBezTo>
                    <a:pt x="42" y="5"/>
                    <a:pt x="41" y="4"/>
                    <a:pt x="41" y="4"/>
                  </a:cubicBezTo>
                  <a:cubicBezTo>
                    <a:pt x="40" y="4"/>
                    <a:pt x="40" y="5"/>
                    <a:pt x="40" y="5"/>
                  </a:cubicBezTo>
                  <a:cubicBezTo>
                    <a:pt x="39" y="5"/>
                    <a:pt x="39" y="5"/>
                    <a:pt x="38" y="5"/>
                  </a:cubicBezTo>
                  <a:cubicBezTo>
                    <a:pt x="38" y="5"/>
                    <a:pt x="38" y="5"/>
                    <a:pt x="37" y="5"/>
                  </a:cubicBezTo>
                  <a:cubicBezTo>
                    <a:pt x="37" y="5"/>
                    <a:pt x="37" y="6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6" y="5"/>
                    <a:pt x="35" y="5"/>
                  </a:cubicBezTo>
                  <a:cubicBezTo>
                    <a:pt x="35" y="5"/>
                    <a:pt x="35" y="6"/>
                    <a:pt x="34" y="6"/>
                  </a:cubicBezTo>
                  <a:cubicBezTo>
                    <a:pt x="33" y="6"/>
                    <a:pt x="33" y="6"/>
                    <a:pt x="32" y="6"/>
                  </a:cubicBezTo>
                  <a:cubicBezTo>
                    <a:pt x="32" y="6"/>
                    <a:pt x="32" y="6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0" y="8"/>
                    <a:pt x="30" y="8"/>
                  </a:cubicBezTo>
                  <a:cubicBezTo>
                    <a:pt x="30" y="8"/>
                    <a:pt x="29" y="7"/>
                    <a:pt x="29" y="7"/>
                  </a:cubicBezTo>
                  <a:cubicBezTo>
                    <a:pt x="28" y="7"/>
                    <a:pt x="28" y="7"/>
                    <a:pt x="27" y="7"/>
                  </a:cubicBezTo>
                  <a:cubicBezTo>
                    <a:pt x="27" y="7"/>
                    <a:pt x="27" y="6"/>
                    <a:pt x="26" y="6"/>
                  </a:cubicBezTo>
                  <a:cubicBezTo>
                    <a:pt x="26" y="6"/>
                    <a:pt x="26" y="6"/>
                    <a:pt x="25" y="6"/>
                  </a:cubicBezTo>
                  <a:cubicBezTo>
                    <a:pt x="25" y="6"/>
                    <a:pt x="25" y="6"/>
                    <a:pt x="24" y="6"/>
                  </a:cubicBezTo>
                  <a:cubicBezTo>
                    <a:pt x="24" y="6"/>
                    <a:pt x="23" y="6"/>
                    <a:pt x="23" y="6"/>
                  </a:cubicBezTo>
                  <a:cubicBezTo>
                    <a:pt x="23" y="6"/>
                    <a:pt x="22" y="6"/>
                    <a:pt x="22" y="5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0" y="7"/>
                    <a:pt x="20" y="8"/>
                    <a:pt x="18" y="9"/>
                  </a:cubicBezTo>
                  <a:cubicBezTo>
                    <a:pt x="17" y="10"/>
                    <a:pt x="17" y="10"/>
                    <a:pt x="16" y="10"/>
                  </a:cubicBezTo>
                  <a:cubicBezTo>
                    <a:pt x="15" y="11"/>
                    <a:pt x="14" y="12"/>
                    <a:pt x="13" y="13"/>
                  </a:cubicBezTo>
                  <a:cubicBezTo>
                    <a:pt x="11" y="15"/>
                    <a:pt x="10" y="16"/>
                    <a:pt x="8" y="17"/>
                  </a:cubicBezTo>
                  <a:cubicBezTo>
                    <a:pt x="7" y="19"/>
                    <a:pt x="6" y="19"/>
                    <a:pt x="5" y="20"/>
                  </a:cubicBezTo>
                  <a:cubicBezTo>
                    <a:pt x="5" y="20"/>
                    <a:pt x="5" y="21"/>
                    <a:pt x="5" y="21"/>
                  </a:cubicBezTo>
                  <a:cubicBezTo>
                    <a:pt x="3" y="22"/>
                    <a:pt x="2" y="23"/>
                    <a:pt x="1" y="25"/>
                  </a:cubicBezTo>
                  <a:cubicBezTo>
                    <a:pt x="0" y="25"/>
                    <a:pt x="0" y="26"/>
                    <a:pt x="0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30"/>
                    <a:pt x="1" y="30"/>
                    <a:pt x="1" y="31"/>
                  </a:cubicBezTo>
                  <a:cubicBezTo>
                    <a:pt x="1" y="31"/>
                    <a:pt x="1" y="32"/>
                    <a:pt x="1" y="32"/>
                  </a:cubicBezTo>
                  <a:cubicBezTo>
                    <a:pt x="1" y="32"/>
                    <a:pt x="0" y="33"/>
                    <a:pt x="0" y="33"/>
                  </a:cubicBezTo>
                  <a:cubicBezTo>
                    <a:pt x="1" y="33"/>
                    <a:pt x="1" y="33"/>
                    <a:pt x="2" y="32"/>
                  </a:cubicBezTo>
                  <a:cubicBezTo>
                    <a:pt x="2" y="32"/>
                    <a:pt x="2" y="32"/>
                    <a:pt x="3" y="32"/>
                  </a:cubicBezTo>
                  <a:cubicBezTo>
                    <a:pt x="3" y="32"/>
                    <a:pt x="4" y="32"/>
                    <a:pt x="4" y="31"/>
                  </a:cubicBezTo>
                  <a:cubicBezTo>
                    <a:pt x="4" y="31"/>
                    <a:pt x="4" y="31"/>
                    <a:pt x="5" y="31"/>
                  </a:cubicBezTo>
                  <a:cubicBezTo>
                    <a:pt x="5" y="31"/>
                    <a:pt x="5" y="31"/>
                    <a:pt x="6" y="31"/>
                  </a:cubicBezTo>
                  <a:cubicBezTo>
                    <a:pt x="6" y="31"/>
                    <a:pt x="6" y="31"/>
                    <a:pt x="7" y="31"/>
                  </a:cubicBezTo>
                  <a:cubicBezTo>
                    <a:pt x="7" y="31"/>
                    <a:pt x="7" y="32"/>
                    <a:pt x="7" y="32"/>
                  </a:cubicBezTo>
                  <a:cubicBezTo>
                    <a:pt x="6" y="32"/>
                    <a:pt x="6" y="33"/>
                    <a:pt x="6" y="33"/>
                  </a:cubicBezTo>
                  <a:cubicBezTo>
                    <a:pt x="6" y="34"/>
                    <a:pt x="7" y="34"/>
                    <a:pt x="7" y="35"/>
                  </a:cubicBezTo>
                  <a:cubicBezTo>
                    <a:pt x="7" y="35"/>
                    <a:pt x="7" y="36"/>
                    <a:pt x="7" y="36"/>
                  </a:cubicBezTo>
                  <a:cubicBezTo>
                    <a:pt x="7" y="36"/>
                    <a:pt x="7" y="37"/>
                    <a:pt x="7" y="37"/>
                  </a:cubicBezTo>
                  <a:cubicBezTo>
                    <a:pt x="6" y="37"/>
                    <a:pt x="6" y="37"/>
                    <a:pt x="6" y="38"/>
                  </a:cubicBezTo>
                  <a:cubicBezTo>
                    <a:pt x="6" y="38"/>
                    <a:pt x="6" y="39"/>
                    <a:pt x="6" y="39"/>
                  </a:cubicBezTo>
                  <a:cubicBezTo>
                    <a:pt x="7" y="39"/>
                    <a:pt x="7" y="39"/>
                    <a:pt x="7" y="40"/>
                  </a:cubicBezTo>
                  <a:cubicBezTo>
                    <a:pt x="7" y="40"/>
                    <a:pt x="8" y="40"/>
                    <a:pt x="8" y="40"/>
                  </a:cubicBezTo>
                  <a:cubicBezTo>
                    <a:pt x="8" y="40"/>
                    <a:pt x="8" y="40"/>
                    <a:pt x="8" y="41"/>
                  </a:cubicBezTo>
                  <a:cubicBezTo>
                    <a:pt x="8" y="41"/>
                    <a:pt x="8" y="41"/>
                    <a:pt x="7" y="42"/>
                  </a:cubicBezTo>
                  <a:cubicBezTo>
                    <a:pt x="7" y="42"/>
                    <a:pt x="7" y="43"/>
                    <a:pt x="7" y="43"/>
                  </a:cubicBezTo>
                  <a:cubicBezTo>
                    <a:pt x="6" y="43"/>
                    <a:pt x="5" y="43"/>
                    <a:pt x="5" y="44"/>
                  </a:cubicBezTo>
                  <a:cubicBezTo>
                    <a:pt x="5" y="44"/>
                    <a:pt x="4" y="44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4"/>
                    <a:pt x="4" y="44"/>
                    <a:pt x="4" y="45"/>
                  </a:cubicBezTo>
                  <a:cubicBezTo>
                    <a:pt x="4" y="45"/>
                    <a:pt x="4" y="46"/>
                    <a:pt x="4" y="46"/>
                  </a:cubicBezTo>
                  <a:cubicBezTo>
                    <a:pt x="3" y="46"/>
                    <a:pt x="3" y="46"/>
                    <a:pt x="3" y="47"/>
                  </a:cubicBezTo>
                  <a:cubicBezTo>
                    <a:pt x="3" y="47"/>
                    <a:pt x="3" y="47"/>
                    <a:pt x="2" y="47"/>
                  </a:cubicBezTo>
                  <a:cubicBezTo>
                    <a:pt x="2" y="47"/>
                    <a:pt x="2" y="47"/>
                    <a:pt x="2" y="48"/>
                  </a:cubicBezTo>
                  <a:cubicBezTo>
                    <a:pt x="2" y="48"/>
                    <a:pt x="2" y="49"/>
                    <a:pt x="3" y="49"/>
                  </a:cubicBezTo>
                  <a:cubicBezTo>
                    <a:pt x="3" y="49"/>
                    <a:pt x="3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4" y="48"/>
                    <a:pt x="4" y="49"/>
                    <a:pt x="4" y="49"/>
                  </a:cubicBezTo>
                  <a:cubicBezTo>
                    <a:pt x="4" y="49"/>
                    <a:pt x="3" y="49"/>
                    <a:pt x="3" y="49"/>
                  </a:cubicBezTo>
                  <a:cubicBezTo>
                    <a:pt x="3" y="50"/>
                    <a:pt x="4" y="50"/>
                    <a:pt x="4" y="50"/>
                  </a:cubicBezTo>
                  <a:cubicBezTo>
                    <a:pt x="4" y="50"/>
                    <a:pt x="4" y="51"/>
                    <a:pt x="4" y="51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1"/>
                    <a:pt x="5" y="52"/>
                    <a:pt x="5" y="52"/>
                  </a:cubicBezTo>
                  <a:cubicBezTo>
                    <a:pt x="5" y="52"/>
                    <a:pt x="4" y="52"/>
                    <a:pt x="4" y="52"/>
                  </a:cubicBezTo>
                  <a:cubicBezTo>
                    <a:pt x="3" y="52"/>
                    <a:pt x="4" y="53"/>
                    <a:pt x="3" y="53"/>
                  </a:cubicBezTo>
                  <a:cubicBezTo>
                    <a:pt x="3" y="53"/>
                    <a:pt x="3" y="54"/>
                    <a:pt x="3" y="54"/>
                  </a:cubicBezTo>
                  <a:cubicBezTo>
                    <a:pt x="3" y="54"/>
                    <a:pt x="3" y="55"/>
                    <a:pt x="3" y="55"/>
                  </a:cubicBezTo>
                  <a:cubicBezTo>
                    <a:pt x="3" y="55"/>
                    <a:pt x="4" y="55"/>
                    <a:pt x="4" y="55"/>
                  </a:cubicBezTo>
                  <a:cubicBezTo>
                    <a:pt x="4" y="55"/>
                    <a:pt x="5" y="55"/>
                    <a:pt x="5" y="55"/>
                  </a:cubicBezTo>
                  <a:cubicBezTo>
                    <a:pt x="5" y="55"/>
                    <a:pt x="5" y="56"/>
                    <a:pt x="5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7" y="56"/>
                    <a:pt x="7" y="56"/>
                    <a:pt x="7" y="57"/>
                  </a:cubicBezTo>
                  <a:cubicBezTo>
                    <a:pt x="7" y="57"/>
                    <a:pt x="7" y="57"/>
                    <a:pt x="7" y="58"/>
                  </a:cubicBezTo>
                  <a:cubicBezTo>
                    <a:pt x="7" y="58"/>
                    <a:pt x="7" y="59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59"/>
                    <a:pt x="9" y="59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70" y="60"/>
                    <a:pt x="71" y="59"/>
                    <a:pt x="71" y="59"/>
                  </a:cubicBezTo>
                  <a:cubicBezTo>
                    <a:pt x="71" y="59"/>
                    <a:pt x="71" y="59"/>
                    <a:pt x="72" y="59"/>
                  </a:cubicBezTo>
                  <a:cubicBezTo>
                    <a:pt x="72" y="59"/>
                    <a:pt x="72" y="60"/>
                    <a:pt x="72" y="60"/>
                  </a:cubicBezTo>
                  <a:cubicBezTo>
                    <a:pt x="72" y="61"/>
                    <a:pt x="72" y="61"/>
                    <a:pt x="71" y="61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1" y="61"/>
                    <a:pt x="71" y="61"/>
                    <a:pt x="72" y="61"/>
                  </a:cubicBezTo>
                  <a:cubicBezTo>
                    <a:pt x="72" y="62"/>
                    <a:pt x="72" y="61"/>
                    <a:pt x="72" y="61"/>
                  </a:cubicBezTo>
                  <a:cubicBezTo>
                    <a:pt x="73" y="61"/>
                    <a:pt x="73" y="61"/>
                    <a:pt x="73" y="61"/>
                  </a:cubicBezTo>
                  <a:cubicBezTo>
                    <a:pt x="73" y="61"/>
                    <a:pt x="73" y="61"/>
                    <a:pt x="74" y="61"/>
                  </a:cubicBezTo>
                  <a:cubicBezTo>
                    <a:pt x="74" y="61"/>
                    <a:pt x="74" y="61"/>
                    <a:pt x="75" y="61"/>
                  </a:cubicBezTo>
                  <a:cubicBezTo>
                    <a:pt x="75" y="61"/>
                    <a:pt x="75" y="61"/>
                    <a:pt x="76" y="62"/>
                  </a:cubicBezTo>
                  <a:cubicBezTo>
                    <a:pt x="76" y="62"/>
                    <a:pt x="76" y="62"/>
                    <a:pt x="76" y="62"/>
                  </a:cubicBezTo>
                  <a:cubicBezTo>
                    <a:pt x="77" y="62"/>
                    <a:pt x="77" y="63"/>
                    <a:pt x="77" y="63"/>
                  </a:cubicBezTo>
                  <a:cubicBezTo>
                    <a:pt x="78" y="63"/>
                    <a:pt x="78" y="63"/>
                    <a:pt x="78" y="63"/>
                  </a:cubicBezTo>
                  <a:cubicBezTo>
                    <a:pt x="78" y="63"/>
                    <a:pt x="78" y="62"/>
                    <a:pt x="79" y="62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80" y="62"/>
                    <a:pt x="80" y="62"/>
                    <a:pt x="80" y="62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81" y="63"/>
                    <a:pt x="82" y="63"/>
                    <a:pt x="82" y="63"/>
                  </a:cubicBezTo>
                  <a:cubicBezTo>
                    <a:pt x="82" y="63"/>
                    <a:pt x="82" y="63"/>
                    <a:pt x="83" y="62"/>
                  </a:cubicBezTo>
                  <a:cubicBezTo>
                    <a:pt x="83" y="62"/>
                    <a:pt x="83" y="62"/>
                    <a:pt x="83" y="6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95" name="Freeform 182">
              <a:extLst>
                <a:ext uri="{FF2B5EF4-FFF2-40B4-BE49-F238E27FC236}">
                  <a16:creationId xmlns:a16="http://schemas.microsoft.com/office/drawing/2014/main" id="{36E358F6-B049-1389-424A-DAB40DDF0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819" y="21255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96" name="Freeform 183">
              <a:extLst>
                <a:ext uri="{FF2B5EF4-FFF2-40B4-BE49-F238E27FC236}">
                  <a16:creationId xmlns:a16="http://schemas.microsoft.com/office/drawing/2014/main" id="{597EF79A-261E-06B4-D230-73BD8F200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260" y="1764995"/>
              <a:ext cx="172000" cy="37591"/>
            </a:xfrm>
            <a:custGeom>
              <a:avLst/>
              <a:gdLst>
                <a:gd name="T0" fmla="*/ 1 w 16"/>
                <a:gd name="T1" fmla="*/ 4 h 4"/>
                <a:gd name="T2" fmla="*/ 2 w 16"/>
                <a:gd name="T3" fmla="*/ 4 h 4"/>
                <a:gd name="T4" fmla="*/ 3 w 16"/>
                <a:gd name="T5" fmla="*/ 4 h 4"/>
                <a:gd name="T6" fmla="*/ 4 w 16"/>
                <a:gd name="T7" fmla="*/ 4 h 4"/>
                <a:gd name="T8" fmla="*/ 5 w 16"/>
                <a:gd name="T9" fmla="*/ 4 h 4"/>
                <a:gd name="T10" fmla="*/ 6 w 16"/>
                <a:gd name="T11" fmla="*/ 3 h 4"/>
                <a:gd name="T12" fmla="*/ 7 w 16"/>
                <a:gd name="T13" fmla="*/ 3 h 4"/>
                <a:gd name="T14" fmla="*/ 7 w 16"/>
                <a:gd name="T15" fmla="*/ 3 h 4"/>
                <a:gd name="T16" fmla="*/ 8 w 16"/>
                <a:gd name="T17" fmla="*/ 3 h 4"/>
                <a:gd name="T18" fmla="*/ 9 w 16"/>
                <a:gd name="T19" fmla="*/ 3 h 4"/>
                <a:gd name="T20" fmla="*/ 9 w 16"/>
                <a:gd name="T21" fmla="*/ 3 h 4"/>
                <a:gd name="T22" fmla="*/ 11 w 16"/>
                <a:gd name="T23" fmla="*/ 3 h 4"/>
                <a:gd name="T24" fmla="*/ 12 w 16"/>
                <a:gd name="T25" fmla="*/ 2 h 4"/>
                <a:gd name="T26" fmla="*/ 13 w 16"/>
                <a:gd name="T27" fmla="*/ 2 h 4"/>
                <a:gd name="T28" fmla="*/ 14 w 16"/>
                <a:gd name="T29" fmla="*/ 2 h 4"/>
                <a:gd name="T30" fmla="*/ 15 w 16"/>
                <a:gd name="T31" fmla="*/ 1 h 4"/>
                <a:gd name="T32" fmla="*/ 16 w 16"/>
                <a:gd name="T33" fmla="*/ 1 h 4"/>
                <a:gd name="T34" fmla="*/ 16 w 16"/>
                <a:gd name="T35" fmla="*/ 1 h 4"/>
                <a:gd name="T36" fmla="*/ 15 w 16"/>
                <a:gd name="T37" fmla="*/ 0 h 4"/>
                <a:gd name="T38" fmla="*/ 14 w 16"/>
                <a:gd name="T39" fmla="*/ 0 h 4"/>
                <a:gd name="T40" fmla="*/ 13 w 16"/>
                <a:gd name="T41" fmla="*/ 1 h 4"/>
                <a:gd name="T42" fmla="*/ 12 w 16"/>
                <a:gd name="T43" fmla="*/ 1 h 4"/>
                <a:gd name="T44" fmla="*/ 11 w 16"/>
                <a:gd name="T45" fmla="*/ 1 h 4"/>
                <a:gd name="T46" fmla="*/ 10 w 16"/>
                <a:gd name="T47" fmla="*/ 1 h 4"/>
                <a:gd name="T48" fmla="*/ 9 w 16"/>
                <a:gd name="T49" fmla="*/ 0 h 4"/>
                <a:gd name="T50" fmla="*/ 8 w 16"/>
                <a:gd name="T51" fmla="*/ 0 h 4"/>
                <a:gd name="T52" fmla="*/ 8 w 16"/>
                <a:gd name="T53" fmla="*/ 1 h 4"/>
                <a:gd name="T54" fmla="*/ 6 w 16"/>
                <a:gd name="T55" fmla="*/ 1 h 4"/>
                <a:gd name="T56" fmla="*/ 5 w 16"/>
                <a:gd name="T57" fmla="*/ 2 h 4"/>
                <a:gd name="T58" fmla="*/ 4 w 16"/>
                <a:gd name="T59" fmla="*/ 2 h 4"/>
                <a:gd name="T60" fmla="*/ 3 w 16"/>
                <a:gd name="T61" fmla="*/ 2 h 4"/>
                <a:gd name="T62" fmla="*/ 2 w 16"/>
                <a:gd name="T63" fmla="*/ 3 h 4"/>
                <a:gd name="T64" fmla="*/ 1 w 16"/>
                <a:gd name="T65" fmla="*/ 3 h 4"/>
                <a:gd name="T66" fmla="*/ 0 w 16"/>
                <a:gd name="T67" fmla="*/ 3 h 4"/>
                <a:gd name="T68" fmla="*/ 0 w 16"/>
                <a:gd name="T69" fmla="*/ 4 h 4"/>
                <a:gd name="T70" fmla="*/ 1 w 16"/>
                <a:gd name="T7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4">
                  <a:moveTo>
                    <a:pt x="1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5" y="3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4"/>
                    <a:pt x="10" y="3"/>
                    <a:pt x="11" y="3"/>
                  </a:cubicBezTo>
                  <a:cubicBezTo>
                    <a:pt x="11" y="3"/>
                    <a:pt x="11" y="2"/>
                    <a:pt x="12" y="2"/>
                  </a:cubicBezTo>
                  <a:cubicBezTo>
                    <a:pt x="12" y="2"/>
                    <a:pt x="12" y="2"/>
                    <a:pt x="13" y="2"/>
                  </a:cubicBezTo>
                  <a:cubicBezTo>
                    <a:pt x="13" y="2"/>
                    <a:pt x="13" y="2"/>
                    <a:pt x="14" y="2"/>
                  </a:cubicBezTo>
                  <a:cubicBezTo>
                    <a:pt x="14" y="1"/>
                    <a:pt x="14" y="1"/>
                    <a:pt x="15" y="1"/>
                  </a:cubicBezTo>
                  <a:cubicBezTo>
                    <a:pt x="15" y="1"/>
                    <a:pt x="15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0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97" name="Freeform 184">
              <a:extLst>
                <a:ext uri="{FF2B5EF4-FFF2-40B4-BE49-F238E27FC236}">
                  <a16:creationId xmlns:a16="http://schemas.microsoft.com/office/drawing/2014/main" id="{DD1D2CBA-9894-F262-C600-FC20E9943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5792" y="1831823"/>
              <a:ext cx="235119" cy="75182"/>
            </a:xfrm>
            <a:custGeom>
              <a:avLst/>
              <a:gdLst>
                <a:gd name="T0" fmla="*/ 1 w 22"/>
                <a:gd name="T1" fmla="*/ 7 h 8"/>
                <a:gd name="T2" fmla="*/ 1 w 22"/>
                <a:gd name="T3" fmla="*/ 7 h 8"/>
                <a:gd name="T4" fmla="*/ 1 w 22"/>
                <a:gd name="T5" fmla="*/ 8 h 8"/>
                <a:gd name="T6" fmla="*/ 2 w 22"/>
                <a:gd name="T7" fmla="*/ 8 h 8"/>
                <a:gd name="T8" fmla="*/ 4 w 22"/>
                <a:gd name="T9" fmla="*/ 8 h 8"/>
                <a:gd name="T10" fmla="*/ 5 w 22"/>
                <a:gd name="T11" fmla="*/ 7 h 8"/>
                <a:gd name="T12" fmla="*/ 6 w 22"/>
                <a:gd name="T13" fmla="*/ 7 h 8"/>
                <a:gd name="T14" fmla="*/ 7 w 22"/>
                <a:gd name="T15" fmla="*/ 7 h 8"/>
                <a:gd name="T16" fmla="*/ 8 w 22"/>
                <a:gd name="T17" fmla="*/ 6 h 8"/>
                <a:gd name="T18" fmla="*/ 9 w 22"/>
                <a:gd name="T19" fmla="*/ 5 h 8"/>
                <a:gd name="T20" fmla="*/ 10 w 22"/>
                <a:gd name="T21" fmla="*/ 5 h 8"/>
                <a:gd name="T22" fmla="*/ 12 w 22"/>
                <a:gd name="T23" fmla="*/ 5 h 8"/>
                <a:gd name="T24" fmla="*/ 13 w 22"/>
                <a:gd name="T25" fmla="*/ 4 h 8"/>
                <a:gd name="T26" fmla="*/ 14 w 22"/>
                <a:gd name="T27" fmla="*/ 4 h 8"/>
                <a:gd name="T28" fmla="*/ 16 w 22"/>
                <a:gd name="T29" fmla="*/ 3 h 8"/>
                <a:gd name="T30" fmla="*/ 17 w 22"/>
                <a:gd name="T31" fmla="*/ 3 h 8"/>
                <a:gd name="T32" fmla="*/ 19 w 22"/>
                <a:gd name="T33" fmla="*/ 3 h 8"/>
                <a:gd name="T34" fmla="*/ 20 w 22"/>
                <a:gd name="T35" fmla="*/ 3 h 8"/>
                <a:gd name="T36" fmla="*/ 21 w 22"/>
                <a:gd name="T37" fmla="*/ 2 h 8"/>
                <a:gd name="T38" fmla="*/ 21 w 22"/>
                <a:gd name="T39" fmla="*/ 2 h 8"/>
                <a:gd name="T40" fmla="*/ 21 w 22"/>
                <a:gd name="T41" fmla="*/ 2 h 8"/>
                <a:gd name="T42" fmla="*/ 21 w 22"/>
                <a:gd name="T43" fmla="*/ 2 h 8"/>
                <a:gd name="T44" fmla="*/ 21 w 22"/>
                <a:gd name="T45" fmla="*/ 1 h 8"/>
                <a:gd name="T46" fmla="*/ 20 w 22"/>
                <a:gd name="T47" fmla="*/ 1 h 8"/>
                <a:gd name="T48" fmla="*/ 19 w 22"/>
                <a:gd name="T49" fmla="*/ 0 h 8"/>
                <a:gd name="T50" fmla="*/ 18 w 22"/>
                <a:gd name="T51" fmla="*/ 1 h 8"/>
                <a:gd name="T52" fmla="*/ 16 w 22"/>
                <a:gd name="T53" fmla="*/ 1 h 8"/>
                <a:gd name="T54" fmla="*/ 15 w 22"/>
                <a:gd name="T55" fmla="*/ 1 h 8"/>
                <a:gd name="T56" fmla="*/ 14 w 22"/>
                <a:gd name="T57" fmla="*/ 0 h 8"/>
                <a:gd name="T58" fmla="*/ 13 w 22"/>
                <a:gd name="T59" fmla="*/ 0 h 8"/>
                <a:gd name="T60" fmla="*/ 12 w 22"/>
                <a:gd name="T61" fmla="*/ 0 h 8"/>
                <a:gd name="T62" fmla="*/ 10 w 22"/>
                <a:gd name="T63" fmla="*/ 0 h 8"/>
                <a:gd name="T64" fmla="*/ 8 w 22"/>
                <a:gd name="T65" fmla="*/ 0 h 8"/>
                <a:gd name="T66" fmla="*/ 8 w 22"/>
                <a:gd name="T67" fmla="*/ 1 h 8"/>
                <a:gd name="T68" fmla="*/ 8 w 22"/>
                <a:gd name="T69" fmla="*/ 2 h 8"/>
                <a:gd name="T70" fmla="*/ 7 w 22"/>
                <a:gd name="T71" fmla="*/ 2 h 8"/>
                <a:gd name="T72" fmla="*/ 6 w 22"/>
                <a:gd name="T73" fmla="*/ 3 h 8"/>
                <a:gd name="T74" fmla="*/ 4 w 22"/>
                <a:gd name="T75" fmla="*/ 3 h 8"/>
                <a:gd name="T76" fmla="*/ 3 w 22"/>
                <a:gd name="T77" fmla="*/ 4 h 8"/>
                <a:gd name="T78" fmla="*/ 2 w 22"/>
                <a:gd name="T79" fmla="*/ 5 h 8"/>
                <a:gd name="T80" fmla="*/ 1 w 22"/>
                <a:gd name="T81" fmla="*/ 5 h 8"/>
                <a:gd name="T82" fmla="*/ 0 w 22"/>
                <a:gd name="T83" fmla="*/ 5 h 8"/>
                <a:gd name="T84" fmla="*/ 0 w 22"/>
                <a:gd name="T85" fmla="*/ 6 h 8"/>
                <a:gd name="T86" fmla="*/ 1 w 22"/>
                <a:gd name="T8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8">
                  <a:moveTo>
                    <a:pt x="1" y="7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4" y="8"/>
                    <a:pt x="4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7"/>
                    <a:pt x="8" y="7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10" y="5"/>
                    <a:pt x="10" y="6"/>
                    <a:pt x="10" y="5"/>
                  </a:cubicBezTo>
                  <a:cubicBezTo>
                    <a:pt x="11" y="5"/>
                    <a:pt x="11" y="5"/>
                    <a:pt x="12" y="5"/>
                  </a:cubicBezTo>
                  <a:cubicBezTo>
                    <a:pt x="12" y="5"/>
                    <a:pt x="12" y="4"/>
                    <a:pt x="13" y="4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5" y="4"/>
                    <a:pt x="15" y="4"/>
                    <a:pt x="16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3"/>
                    <a:pt x="18" y="3"/>
                    <a:pt x="19" y="3"/>
                  </a:cubicBezTo>
                  <a:cubicBezTo>
                    <a:pt x="19" y="3"/>
                    <a:pt x="19" y="3"/>
                    <a:pt x="20" y="3"/>
                  </a:cubicBezTo>
                  <a:cubicBezTo>
                    <a:pt x="20" y="3"/>
                    <a:pt x="21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2"/>
                    <a:pt x="21" y="2"/>
                    <a:pt x="21" y="2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8" y="1"/>
                    <a:pt x="18" y="1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8" y="1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6" y="2"/>
                    <a:pt x="6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1" y="7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98" name="Freeform 185">
              <a:extLst>
                <a:ext uri="{FF2B5EF4-FFF2-40B4-BE49-F238E27FC236}">
                  <a16:creationId xmlns:a16="http://schemas.microsoft.com/office/drawing/2014/main" id="{B1C692C3-97A2-AECF-3EAE-F201FEA46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003" y="1859668"/>
              <a:ext cx="332954" cy="114165"/>
            </a:xfrm>
            <a:custGeom>
              <a:avLst/>
              <a:gdLst>
                <a:gd name="T0" fmla="*/ 28 w 31"/>
                <a:gd name="T1" fmla="*/ 8 h 12"/>
                <a:gd name="T2" fmla="*/ 30 w 31"/>
                <a:gd name="T3" fmla="*/ 8 h 12"/>
                <a:gd name="T4" fmla="*/ 31 w 31"/>
                <a:gd name="T5" fmla="*/ 7 h 12"/>
                <a:gd name="T6" fmla="*/ 29 w 31"/>
                <a:gd name="T7" fmla="*/ 7 h 12"/>
                <a:gd name="T8" fmla="*/ 27 w 31"/>
                <a:gd name="T9" fmla="*/ 6 h 12"/>
                <a:gd name="T10" fmla="*/ 27 w 31"/>
                <a:gd name="T11" fmla="*/ 5 h 12"/>
                <a:gd name="T12" fmla="*/ 28 w 31"/>
                <a:gd name="T13" fmla="*/ 4 h 12"/>
                <a:gd name="T14" fmla="*/ 29 w 31"/>
                <a:gd name="T15" fmla="*/ 2 h 12"/>
                <a:gd name="T16" fmla="*/ 29 w 31"/>
                <a:gd name="T17" fmla="*/ 1 h 12"/>
                <a:gd name="T18" fmla="*/ 27 w 31"/>
                <a:gd name="T19" fmla="*/ 0 h 12"/>
                <a:gd name="T20" fmla="*/ 25 w 31"/>
                <a:gd name="T21" fmla="*/ 0 h 12"/>
                <a:gd name="T22" fmla="*/ 24 w 31"/>
                <a:gd name="T23" fmla="*/ 2 h 12"/>
                <a:gd name="T24" fmla="*/ 24 w 31"/>
                <a:gd name="T25" fmla="*/ 3 h 12"/>
                <a:gd name="T26" fmla="*/ 22 w 31"/>
                <a:gd name="T27" fmla="*/ 4 h 12"/>
                <a:gd name="T28" fmla="*/ 23 w 31"/>
                <a:gd name="T29" fmla="*/ 2 h 12"/>
                <a:gd name="T30" fmla="*/ 21 w 31"/>
                <a:gd name="T31" fmla="*/ 1 h 12"/>
                <a:gd name="T32" fmla="*/ 20 w 31"/>
                <a:gd name="T33" fmla="*/ 1 h 12"/>
                <a:gd name="T34" fmla="*/ 18 w 31"/>
                <a:gd name="T35" fmla="*/ 1 h 12"/>
                <a:gd name="T36" fmla="*/ 17 w 31"/>
                <a:gd name="T37" fmla="*/ 1 h 12"/>
                <a:gd name="T38" fmla="*/ 15 w 31"/>
                <a:gd name="T39" fmla="*/ 1 h 12"/>
                <a:gd name="T40" fmla="*/ 14 w 31"/>
                <a:gd name="T41" fmla="*/ 2 h 12"/>
                <a:gd name="T42" fmla="*/ 14 w 31"/>
                <a:gd name="T43" fmla="*/ 0 h 12"/>
                <a:gd name="T44" fmla="*/ 11 w 31"/>
                <a:gd name="T45" fmla="*/ 1 h 12"/>
                <a:gd name="T46" fmla="*/ 8 w 31"/>
                <a:gd name="T47" fmla="*/ 2 h 12"/>
                <a:gd name="T48" fmla="*/ 5 w 31"/>
                <a:gd name="T49" fmla="*/ 2 h 12"/>
                <a:gd name="T50" fmla="*/ 3 w 31"/>
                <a:gd name="T51" fmla="*/ 3 h 12"/>
                <a:gd name="T52" fmla="*/ 4 w 31"/>
                <a:gd name="T53" fmla="*/ 4 h 12"/>
                <a:gd name="T54" fmla="*/ 5 w 31"/>
                <a:gd name="T55" fmla="*/ 5 h 12"/>
                <a:gd name="T56" fmla="*/ 3 w 31"/>
                <a:gd name="T57" fmla="*/ 5 h 12"/>
                <a:gd name="T58" fmla="*/ 2 w 31"/>
                <a:gd name="T59" fmla="*/ 6 h 12"/>
                <a:gd name="T60" fmla="*/ 2 w 31"/>
                <a:gd name="T61" fmla="*/ 6 h 12"/>
                <a:gd name="T62" fmla="*/ 4 w 31"/>
                <a:gd name="T63" fmla="*/ 6 h 12"/>
                <a:gd name="T64" fmla="*/ 5 w 31"/>
                <a:gd name="T65" fmla="*/ 6 h 12"/>
                <a:gd name="T66" fmla="*/ 8 w 31"/>
                <a:gd name="T67" fmla="*/ 6 h 12"/>
                <a:gd name="T68" fmla="*/ 10 w 31"/>
                <a:gd name="T69" fmla="*/ 6 h 12"/>
                <a:gd name="T70" fmla="*/ 11 w 31"/>
                <a:gd name="T71" fmla="*/ 7 h 12"/>
                <a:gd name="T72" fmla="*/ 9 w 31"/>
                <a:gd name="T73" fmla="*/ 8 h 12"/>
                <a:gd name="T74" fmla="*/ 5 w 31"/>
                <a:gd name="T75" fmla="*/ 8 h 12"/>
                <a:gd name="T76" fmla="*/ 2 w 31"/>
                <a:gd name="T77" fmla="*/ 8 h 12"/>
                <a:gd name="T78" fmla="*/ 0 w 31"/>
                <a:gd name="T79" fmla="*/ 8 h 12"/>
                <a:gd name="T80" fmla="*/ 2 w 31"/>
                <a:gd name="T81" fmla="*/ 9 h 12"/>
                <a:gd name="T82" fmla="*/ 5 w 31"/>
                <a:gd name="T83" fmla="*/ 9 h 12"/>
                <a:gd name="T84" fmla="*/ 5 w 31"/>
                <a:gd name="T85" fmla="*/ 10 h 12"/>
                <a:gd name="T86" fmla="*/ 5 w 31"/>
                <a:gd name="T87" fmla="*/ 11 h 12"/>
                <a:gd name="T88" fmla="*/ 8 w 31"/>
                <a:gd name="T89" fmla="*/ 11 h 12"/>
                <a:gd name="T90" fmla="*/ 10 w 31"/>
                <a:gd name="T91" fmla="*/ 11 h 12"/>
                <a:gd name="T92" fmla="*/ 13 w 31"/>
                <a:gd name="T93" fmla="*/ 10 h 12"/>
                <a:gd name="T94" fmla="*/ 16 w 31"/>
                <a:gd name="T95" fmla="*/ 10 h 12"/>
                <a:gd name="T96" fmla="*/ 18 w 31"/>
                <a:gd name="T97" fmla="*/ 10 h 12"/>
                <a:gd name="T98" fmla="*/ 20 w 31"/>
                <a:gd name="T99" fmla="*/ 10 h 12"/>
                <a:gd name="T100" fmla="*/ 23 w 31"/>
                <a:gd name="T101" fmla="*/ 10 h 12"/>
                <a:gd name="T102" fmla="*/ 26 w 31"/>
                <a:gd name="T103" fmla="*/ 10 h 12"/>
                <a:gd name="T104" fmla="*/ 27 w 31"/>
                <a:gd name="T10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1" h="12">
                  <a:moveTo>
                    <a:pt x="27" y="9"/>
                  </a:moveTo>
                  <a:cubicBezTo>
                    <a:pt x="28" y="8"/>
                    <a:pt x="28" y="8"/>
                    <a:pt x="28" y="8"/>
                  </a:cubicBezTo>
                  <a:cubicBezTo>
                    <a:pt x="28" y="8"/>
                    <a:pt x="29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0" y="8"/>
                    <a:pt x="30" y="8"/>
                    <a:pt x="31" y="8"/>
                  </a:cubicBezTo>
                  <a:cubicBezTo>
                    <a:pt x="31" y="8"/>
                    <a:pt x="31" y="8"/>
                    <a:pt x="31" y="7"/>
                  </a:cubicBezTo>
                  <a:cubicBezTo>
                    <a:pt x="31" y="7"/>
                    <a:pt x="31" y="7"/>
                    <a:pt x="30" y="7"/>
                  </a:cubicBezTo>
                  <a:cubicBezTo>
                    <a:pt x="30" y="7"/>
                    <a:pt x="30" y="7"/>
                    <a:pt x="29" y="7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8" y="6"/>
                    <a:pt x="28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5"/>
                    <a:pt x="27" y="5"/>
                  </a:cubicBezTo>
                  <a:cubicBezTo>
                    <a:pt x="27" y="5"/>
                    <a:pt x="27" y="5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3"/>
                    <a:pt x="28" y="3"/>
                  </a:cubicBezTo>
                  <a:cubicBezTo>
                    <a:pt x="28" y="3"/>
                    <a:pt x="28" y="2"/>
                    <a:pt x="29" y="2"/>
                  </a:cubicBezTo>
                  <a:cubicBezTo>
                    <a:pt x="29" y="2"/>
                    <a:pt x="29" y="2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8" y="0"/>
                    <a:pt x="28" y="0"/>
                  </a:cubicBezTo>
                  <a:cubicBezTo>
                    <a:pt x="28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5" y="0"/>
                    <a:pt x="25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4" y="1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3"/>
                    <a:pt x="22" y="3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1"/>
                    <a:pt x="22" y="1"/>
                    <a:pt x="22" y="1"/>
                  </a:cubicBezTo>
                  <a:cubicBezTo>
                    <a:pt x="22" y="1"/>
                    <a:pt x="22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19" y="1"/>
                    <a:pt x="19" y="1"/>
                  </a:cubicBezTo>
                  <a:cubicBezTo>
                    <a:pt x="19" y="1"/>
                    <a:pt x="18" y="2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6" y="1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1"/>
                    <a:pt x="15" y="1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0" y="1"/>
                    <a:pt x="10" y="1"/>
                  </a:cubicBezTo>
                  <a:cubicBezTo>
                    <a:pt x="9" y="1"/>
                    <a:pt x="9" y="1"/>
                    <a:pt x="8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5" y="5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6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6"/>
                    <a:pt x="9" y="6"/>
                    <a:pt x="9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7"/>
                    <a:pt x="8" y="8"/>
                    <a:pt x="7" y="8"/>
                  </a:cubicBezTo>
                  <a:cubicBezTo>
                    <a:pt x="6" y="8"/>
                    <a:pt x="6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10"/>
                    <a:pt x="6" y="10"/>
                    <a:pt x="5" y="10"/>
                  </a:cubicBezTo>
                  <a:cubicBezTo>
                    <a:pt x="5" y="11"/>
                    <a:pt x="5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2"/>
                    <a:pt x="6" y="11"/>
                    <a:pt x="7" y="11"/>
                  </a:cubicBezTo>
                  <a:cubicBezTo>
                    <a:pt x="7" y="12"/>
                    <a:pt x="7" y="12"/>
                    <a:pt x="8" y="11"/>
                  </a:cubicBezTo>
                  <a:cubicBezTo>
                    <a:pt x="8" y="11"/>
                    <a:pt x="8" y="11"/>
                    <a:pt x="9" y="11"/>
                  </a:cubicBezTo>
                  <a:cubicBezTo>
                    <a:pt x="9" y="11"/>
                    <a:pt x="10" y="11"/>
                    <a:pt x="10" y="11"/>
                  </a:cubicBezTo>
                  <a:cubicBezTo>
                    <a:pt x="11" y="11"/>
                    <a:pt x="11" y="11"/>
                    <a:pt x="12" y="11"/>
                  </a:cubicBezTo>
                  <a:cubicBezTo>
                    <a:pt x="12" y="10"/>
                    <a:pt x="12" y="10"/>
                    <a:pt x="13" y="10"/>
                  </a:cubicBezTo>
                  <a:cubicBezTo>
                    <a:pt x="14" y="10"/>
                    <a:pt x="14" y="10"/>
                    <a:pt x="15" y="10"/>
                  </a:cubicBezTo>
                  <a:cubicBezTo>
                    <a:pt x="15" y="10"/>
                    <a:pt x="15" y="10"/>
                    <a:pt x="16" y="10"/>
                  </a:cubicBezTo>
                  <a:cubicBezTo>
                    <a:pt x="16" y="10"/>
                    <a:pt x="17" y="10"/>
                    <a:pt x="17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0" y="9"/>
                    <a:pt x="20" y="9"/>
                    <a:pt x="20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2" y="11"/>
                    <a:pt x="22" y="10"/>
                    <a:pt x="23" y="10"/>
                  </a:cubicBezTo>
                  <a:cubicBezTo>
                    <a:pt x="23" y="10"/>
                    <a:pt x="24" y="10"/>
                    <a:pt x="24" y="10"/>
                  </a:cubicBezTo>
                  <a:cubicBezTo>
                    <a:pt x="25" y="10"/>
                    <a:pt x="25" y="10"/>
                    <a:pt x="26" y="10"/>
                  </a:cubicBezTo>
                  <a:cubicBezTo>
                    <a:pt x="27" y="10"/>
                    <a:pt x="28" y="10"/>
                    <a:pt x="28" y="10"/>
                  </a:cubicBezTo>
                  <a:cubicBezTo>
                    <a:pt x="28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099" name="Freeform 186">
              <a:extLst>
                <a:ext uri="{FF2B5EF4-FFF2-40B4-BE49-F238E27FC236}">
                  <a16:creationId xmlns:a16="http://schemas.microsoft.com/office/drawing/2014/main" id="{81D383E0-F681-E2E4-8AF0-2104D42B9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1866" y="1745503"/>
              <a:ext cx="33138" cy="19492"/>
            </a:xfrm>
            <a:custGeom>
              <a:avLst/>
              <a:gdLst>
                <a:gd name="T0" fmla="*/ 0 w 3"/>
                <a:gd name="T1" fmla="*/ 2 h 2"/>
                <a:gd name="T2" fmla="*/ 1 w 3"/>
                <a:gd name="T3" fmla="*/ 2 h 2"/>
                <a:gd name="T4" fmla="*/ 1 w 3"/>
                <a:gd name="T5" fmla="*/ 2 h 2"/>
                <a:gd name="T6" fmla="*/ 2 w 3"/>
                <a:gd name="T7" fmla="*/ 2 h 2"/>
                <a:gd name="T8" fmla="*/ 3 w 3"/>
                <a:gd name="T9" fmla="*/ 1 h 2"/>
                <a:gd name="T10" fmla="*/ 1 w 3"/>
                <a:gd name="T11" fmla="*/ 1 h 2"/>
                <a:gd name="T12" fmla="*/ 0 w 3"/>
                <a:gd name="T13" fmla="*/ 1 h 2"/>
                <a:gd name="T14" fmla="*/ 0 w 3"/>
                <a:gd name="T15" fmla="*/ 2 h 2"/>
                <a:gd name="T16" fmla="*/ 0 w 3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00" name="Freeform 187">
              <a:extLst>
                <a:ext uri="{FF2B5EF4-FFF2-40B4-BE49-F238E27FC236}">
                  <a16:creationId xmlns:a16="http://schemas.microsoft.com/office/drawing/2014/main" id="{E07B65BD-D151-8ACD-EDD1-8EA441714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3957" y="1755249"/>
              <a:ext cx="64698" cy="19492"/>
            </a:xfrm>
            <a:custGeom>
              <a:avLst/>
              <a:gdLst>
                <a:gd name="T0" fmla="*/ 0 w 6"/>
                <a:gd name="T1" fmla="*/ 1 h 2"/>
                <a:gd name="T2" fmla="*/ 0 w 6"/>
                <a:gd name="T3" fmla="*/ 2 h 2"/>
                <a:gd name="T4" fmla="*/ 1 w 6"/>
                <a:gd name="T5" fmla="*/ 2 h 2"/>
                <a:gd name="T6" fmla="*/ 2 w 6"/>
                <a:gd name="T7" fmla="*/ 2 h 2"/>
                <a:gd name="T8" fmla="*/ 3 w 6"/>
                <a:gd name="T9" fmla="*/ 2 h 2"/>
                <a:gd name="T10" fmla="*/ 4 w 6"/>
                <a:gd name="T11" fmla="*/ 1 h 2"/>
                <a:gd name="T12" fmla="*/ 5 w 6"/>
                <a:gd name="T13" fmla="*/ 1 h 2"/>
                <a:gd name="T14" fmla="*/ 6 w 6"/>
                <a:gd name="T15" fmla="*/ 1 h 2"/>
                <a:gd name="T16" fmla="*/ 6 w 6"/>
                <a:gd name="T17" fmla="*/ 0 h 2"/>
                <a:gd name="T18" fmla="*/ 5 w 6"/>
                <a:gd name="T19" fmla="*/ 0 h 2"/>
                <a:gd name="T20" fmla="*/ 4 w 6"/>
                <a:gd name="T21" fmla="*/ 0 h 2"/>
                <a:gd name="T22" fmla="*/ 3 w 6"/>
                <a:gd name="T23" fmla="*/ 0 h 2"/>
                <a:gd name="T24" fmla="*/ 1 w 6"/>
                <a:gd name="T25" fmla="*/ 0 h 2"/>
                <a:gd name="T26" fmla="*/ 1 w 6"/>
                <a:gd name="T27" fmla="*/ 1 h 2"/>
                <a:gd name="T28" fmla="*/ 0 w 6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2">
                  <a:moveTo>
                    <a:pt x="0" y="1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01" name="Freeform 188">
              <a:extLst>
                <a:ext uri="{FF2B5EF4-FFF2-40B4-BE49-F238E27FC236}">
                  <a16:creationId xmlns:a16="http://schemas.microsoft.com/office/drawing/2014/main" id="{EE0EE89D-7C0B-1E2D-910B-8F647D544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517" y="1737150"/>
              <a:ext cx="64698" cy="18100"/>
            </a:xfrm>
            <a:custGeom>
              <a:avLst/>
              <a:gdLst>
                <a:gd name="T0" fmla="*/ 1 w 6"/>
                <a:gd name="T1" fmla="*/ 2 h 2"/>
                <a:gd name="T2" fmla="*/ 1 w 6"/>
                <a:gd name="T3" fmla="*/ 2 h 2"/>
                <a:gd name="T4" fmla="*/ 3 w 6"/>
                <a:gd name="T5" fmla="*/ 1 h 2"/>
                <a:gd name="T6" fmla="*/ 3 w 6"/>
                <a:gd name="T7" fmla="*/ 2 h 2"/>
                <a:gd name="T8" fmla="*/ 5 w 6"/>
                <a:gd name="T9" fmla="*/ 2 h 2"/>
                <a:gd name="T10" fmla="*/ 5 w 6"/>
                <a:gd name="T11" fmla="*/ 1 h 2"/>
                <a:gd name="T12" fmla="*/ 5 w 6"/>
                <a:gd name="T13" fmla="*/ 0 h 2"/>
                <a:gd name="T14" fmla="*/ 4 w 6"/>
                <a:gd name="T15" fmla="*/ 0 h 2"/>
                <a:gd name="T16" fmla="*/ 3 w 6"/>
                <a:gd name="T17" fmla="*/ 0 h 2"/>
                <a:gd name="T18" fmla="*/ 2 w 6"/>
                <a:gd name="T19" fmla="*/ 0 h 2"/>
                <a:gd name="T20" fmla="*/ 1 w 6"/>
                <a:gd name="T21" fmla="*/ 1 h 2"/>
                <a:gd name="T22" fmla="*/ 0 w 6"/>
                <a:gd name="T23" fmla="*/ 1 h 2"/>
                <a:gd name="T24" fmla="*/ 1 w 6"/>
                <a:gd name="T2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6" y="1"/>
                    <a:pt x="6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02" name="Freeform 189">
              <a:extLst>
                <a:ext uri="{FF2B5EF4-FFF2-40B4-BE49-F238E27FC236}">
                  <a16:creationId xmlns:a16="http://schemas.microsoft.com/office/drawing/2014/main" id="{273C2780-A8E8-273D-A390-B1CCF6DCF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1957" y="1784486"/>
              <a:ext cx="236697" cy="57083"/>
            </a:xfrm>
            <a:custGeom>
              <a:avLst/>
              <a:gdLst>
                <a:gd name="T0" fmla="*/ 9 w 22"/>
                <a:gd name="T1" fmla="*/ 1 h 6"/>
                <a:gd name="T2" fmla="*/ 8 w 22"/>
                <a:gd name="T3" fmla="*/ 1 h 6"/>
                <a:gd name="T4" fmla="*/ 7 w 22"/>
                <a:gd name="T5" fmla="*/ 1 h 6"/>
                <a:gd name="T6" fmla="*/ 6 w 22"/>
                <a:gd name="T7" fmla="*/ 1 h 6"/>
                <a:gd name="T8" fmla="*/ 5 w 22"/>
                <a:gd name="T9" fmla="*/ 2 h 6"/>
                <a:gd name="T10" fmla="*/ 4 w 22"/>
                <a:gd name="T11" fmla="*/ 2 h 6"/>
                <a:gd name="T12" fmla="*/ 3 w 22"/>
                <a:gd name="T13" fmla="*/ 3 h 6"/>
                <a:gd name="T14" fmla="*/ 2 w 22"/>
                <a:gd name="T15" fmla="*/ 3 h 6"/>
                <a:gd name="T16" fmla="*/ 1 w 22"/>
                <a:gd name="T17" fmla="*/ 3 h 6"/>
                <a:gd name="T18" fmla="*/ 0 w 22"/>
                <a:gd name="T19" fmla="*/ 3 h 6"/>
                <a:gd name="T20" fmla="*/ 0 w 22"/>
                <a:gd name="T21" fmla="*/ 4 h 6"/>
                <a:gd name="T22" fmla="*/ 1 w 22"/>
                <a:gd name="T23" fmla="*/ 4 h 6"/>
                <a:gd name="T24" fmla="*/ 2 w 22"/>
                <a:gd name="T25" fmla="*/ 4 h 6"/>
                <a:gd name="T26" fmla="*/ 2 w 22"/>
                <a:gd name="T27" fmla="*/ 4 h 6"/>
                <a:gd name="T28" fmla="*/ 4 w 22"/>
                <a:gd name="T29" fmla="*/ 3 h 6"/>
                <a:gd name="T30" fmla="*/ 4 w 22"/>
                <a:gd name="T31" fmla="*/ 4 h 6"/>
                <a:gd name="T32" fmla="*/ 5 w 22"/>
                <a:gd name="T33" fmla="*/ 3 h 6"/>
                <a:gd name="T34" fmla="*/ 7 w 22"/>
                <a:gd name="T35" fmla="*/ 4 h 6"/>
                <a:gd name="T36" fmla="*/ 6 w 22"/>
                <a:gd name="T37" fmla="*/ 4 h 6"/>
                <a:gd name="T38" fmla="*/ 5 w 22"/>
                <a:gd name="T39" fmla="*/ 4 h 6"/>
                <a:gd name="T40" fmla="*/ 4 w 22"/>
                <a:gd name="T41" fmla="*/ 4 h 6"/>
                <a:gd name="T42" fmla="*/ 4 w 22"/>
                <a:gd name="T43" fmla="*/ 5 h 6"/>
                <a:gd name="T44" fmla="*/ 4 w 22"/>
                <a:gd name="T45" fmla="*/ 5 h 6"/>
                <a:gd name="T46" fmla="*/ 6 w 22"/>
                <a:gd name="T47" fmla="*/ 5 h 6"/>
                <a:gd name="T48" fmla="*/ 7 w 22"/>
                <a:gd name="T49" fmla="*/ 5 h 6"/>
                <a:gd name="T50" fmla="*/ 9 w 22"/>
                <a:gd name="T51" fmla="*/ 5 h 6"/>
                <a:gd name="T52" fmla="*/ 10 w 22"/>
                <a:gd name="T53" fmla="*/ 4 h 6"/>
                <a:gd name="T54" fmla="*/ 12 w 22"/>
                <a:gd name="T55" fmla="*/ 4 h 6"/>
                <a:gd name="T56" fmla="*/ 13 w 22"/>
                <a:gd name="T57" fmla="*/ 4 h 6"/>
                <a:gd name="T58" fmla="*/ 14 w 22"/>
                <a:gd name="T59" fmla="*/ 4 h 6"/>
                <a:gd name="T60" fmla="*/ 16 w 22"/>
                <a:gd name="T61" fmla="*/ 4 h 6"/>
                <a:gd name="T62" fmla="*/ 17 w 22"/>
                <a:gd name="T63" fmla="*/ 4 h 6"/>
                <a:gd name="T64" fmla="*/ 18 w 22"/>
                <a:gd name="T65" fmla="*/ 4 h 6"/>
                <a:gd name="T66" fmla="*/ 19 w 22"/>
                <a:gd name="T67" fmla="*/ 4 h 6"/>
                <a:gd name="T68" fmla="*/ 21 w 22"/>
                <a:gd name="T69" fmla="*/ 3 h 6"/>
                <a:gd name="T70" fmla="*/ 22 w 22"/>
                <a:gd name="T71" fmla="*/ 3 h 6"/>
                <a:gd name="T72" fmla="*/ 22 w 22"/>
                <a:gd name="T73" fmla="*/ 2 h 6"/>
                <a:gd name="T74" fmla="*/ 21 w 22"/>
                <a:gd name="T75" fmla="*/ 1 h 6"/>
                <a:gd name="T76" fmla="*/ 20 w 22"/>
                <a:gd name="T77" fmla="*/ 1 h 6"/>
                <a:gd name="T78" fmla="*/ 19 w 22"/>
                <a:gd name="T79" fmla="*/ 2 h 6"/>
                <a:gd name="T80" fmla="*/ 18 w 22"/>
                <a:gd name="T81" fmla="*/ 2 h 6"/>
                <a:gd name="T82" fmla="*/ 19 w 22"/>
                <a:gd name="T83" fmla="*/ 1 h 6"/>
                <a:gd name="T84" fmla="*/ 19 w 22"/>
                <a:gd name="T85" fmla="*/ 0 h 6"/>
                <a:gd name="T86" fmla="*/ 18 w 22"/>
                <a:gd name="T87" fmla="*/ 0 h 6"/>
                <a:gd name="T88" fmla="*/ 16 w 22"/>
                <a:gd name="T89" fmla="*/ 0 h 6"/>
                <a:gd name="T90" fmla="*/ 15 w 22"/>
                <a:gd name="T91" fmla="*/ 1 h 6"/>
                <a:gd name="T92" fmla="*/ 16 w 22"/>
                <a:gd name="T93" fmla="*/ 2 h 6"/>
                <a:gd name="T94" fmla="*/ 15 w 22"/>
                <a:gd name="T95" fmla="*/ 3 h 6"/>
                <a:gd name="T96" fmla="*/ 14 w 22"/>
                <a:gd name="T97" fmla="*/ 3 h 6"/>
                <a:gd name="T98" fmla="*/ 12 w 22"/>
                <a:gd name="T99" fmla="*/ 2 h 6"/>
                <a:gd name="T100" fmla="*/ 11 w 22"/>
                <a:gd name="T101" fmla="*/ 2 h 6"/>
                <a:gd name="T102" fmla="*/ 10 w 22"/>
                <a:gd name="T103" fmla="*/ 1 h 6"/>
                <a:gd name="T104" fmla="*/ 9 w 22"/>
                <a:gd name="T10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" h="6">
                  <a:moveTo>
                    <a:pt x="9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2" y="3"/>
                    <a:pt x="2" y="2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6" y="3"/>
                    <a:pt x="7" y="3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9" y="5"/>
                    <a:pt x="10" y="5"/>
                    <a:pt x="10" y="4"/>
                  </a:cubicBezTo>
                  <a:cubicBezTo>
                    <a:pt x="11" y="4"/>
                    <a:pt x="11" y="4"/>
                    <a:pt x="12" y="4"/>
                  </a:cubicBezTo>
                  <a:cubicBezTo>
                    <a:pt x="12" y="4"/>
                    <a:pt x="13" y="4"/>
                    <a:pt x="13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5" y="4"/>
                    <a:pt x="16" y="4"/>
                  </a:cubicBezTo>
                  <a:cubicBezTo>
                    <a:pt x="16" y="4"/>
                    <a:pt x="17" y="4"/>
                    <a:pt x="17" y="4"/>
                  </a:cubicBezTo>
                  <a:cubicBezTo>
                    <a:pt x="17" y="4"/>
                    <a:pt x="18" y="4"/>
                    <a:pt x="18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3"/>
                    <a:pt x="20" y="3"/>
                    <a:pt x="21" y="3"/>
                  </a:cubicBezTo>
                  <a:cubicBezTo>
                    <a:pt x="21" y="3"/>
                    <a:pt x="22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8" y="2"/>
                    <a:pt x="19" y="1"/>
                    <a:pt x="19" y="1"/>
                  </a:cubicBezTo>
                  <a:cubicBezTo>
                    <a:pt x="19" y="1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6" y="0"/>
                    <a:pt x="15" y="0"/>
                    <a:pt x="15" y="1"/>
                  </a:cubicBezTo>
                  <a:cubicBezTo>
                    <a:pt x="15" y="1"/>
                    <a:pt x="16" y="1"/>
                    <a:pt x="16" y="2"/>
                  </a:cubicBezTo>
                  <a:cubicBezTo>
                    <a:pt x="15" y="2"/>
                    <a:pt x="15" y="3"/>
                    <a:pt x="15" y="3"/>
                  </a:cubicBezTo>
                  <a:cubicBezTo>
                    <a:pt x="15" y="3"/>
                    <a:pt x="15" y="3"/>
                    <a:pt x="14" y="3"/>
                  </a:cubicBezTo>
                  <a:cubicBezTo>
                    <a:pt x="13" y="3"/>
                    <a:pt x="13" y="2"/>
                    <a:pt x="12" y="2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1" y="2"/>
                    <a:pt x="11" y="1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03" name="Freeform 190">
              <a:extLst>
                <a:ext uri="{FF2B5EF4-FFF2-40B4-BE49-F238E27FC236}">
                  <a16:creationId xmlns:a16="http://schemas.microsoft.com/office/drawing/2014/main" id="{6EA0441C-8882-89EB-7733-1416A9A0C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3957" y="1936242"/>
              <a:ext cx="75743" cy="27845"/>
            </a:xfrm>
            <a:custGeom>
              <a:avLst/>
              <a:gdLst>
                <a:gd name="T0" fmla="*/ 1 w 7"/>
                <a:gd name="T1" fmla="*/ 3 h 3"/>
                <a:gd name="T2" fmla="*/ 2 w 7"/>
                <a:gd name="T3" fmla="*/ 2 h 3"/>
                <a:gd name="T4" fmla="*/ 3 w 7"/>
                <a:gd name="T5" fmla="*/ 3 h 3"/>
                <a:gd name="T6" fmla="*/ 4 w 7"/>
                <a:gd name="T7" fmla="*/ 3 h 3"/>
                <a:gd name="T8" fmla="*/ 5 w 7"/>
                <a:gd name="T9" fmla="*/ 3 h 3"/>
                <a:gd name="T10" fmla="*/ 6 w 7"/>
                <a:gd name="T11" fmla="*/ 3 h 3"/>
                <a:gd name="T12" fmla="*/ 7 w 7"/>
                <a:gd name="T13" fmla="*/ 2 h 3"/>
                <a:gd name="T14" fmla="*/ 7 w 7"/>
                <a:gd name="T15" fmla="*/ 1 h 3"/>
                <a:gd name="T16" fmla="*/ 7 w 7"/>
                <a:gd name="T17" fmla="*/ 1 h 3"/>
                <a:gd name="T18" fmla="*/ 6 w 7"/>
                <a:gd name="T19" fmla="*/ 1 h 3"/>
                <a:gd name="T20" fmla="*/ 5 w 7"/>
                <a:gd name="T21" fmla="*/ 0 h 3"/>
                <a:gd name="T22" fmla="*/ 5 w 7"/>
                <a:gd name="T23" fmla="*/ 0 h 3"/>
                <a:gd name="T24" fmla="*/ 4 w 7"/>
                <a:gd name="T25" fmla="*/ 0 h 3"/>
                <a:gd name="T26" fmla="*/ 3 w 7"/>
                <a:gd name="T27" fmla="*/ 0 h 3"/>
                <a:gd name="T28" fmla="*/ 3 w 7"/>
                <a:gd name="T29" fmla="*/ 1 h 3"/>
                <a:gd name="T30" fmla="*/ 2 w 7"/>
                <a:gd name="T31" fmla="*/ 2 h 3"/>
                <a:gd name="T32" fmla="*/ 1 w 7"/>
                <a:gd name="T33" fmla="*/ 2 h 3"/>
                <a:gd name="T34" fmla="*/ 0 w 7"/>
                <a:gd name="T35" fmla="*/ 2 h 3"/>
                <a:gd name="T36" fmla="*/ 1 w 7"/>
                <a:gd name="T3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2" y="2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3"/>
                    <a:pt x="7" y="3"/>
                    <a:pt x="7" y="2"/>
                  </a:cubicBezTo>
                  <a:cubicBezTo>
                    <a:pt x="7" y="2"/>
                    <a:pt x="7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3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04" name="Freeform 191">
              <a:extLst>
                <a:ext uri="{FF2B5EF4-FFF2-40B4-BE49-F238E27FC236}">
                  <a16:creationId xmlns:a16="http://schemas.microsoft.com/office/drawing/2014/main" id="{7FA18093-2231-817A-B971-197691BBD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911" y="1849922"/>
              <a:ext cx="42606" cy="19492"/>
            </a:xfrm>
            <a:custGeom>
              <a:avLst/>
              <a:gdLst>
                <a:gd name="T0" fmla="*/ 3 w 4"/>
                <a:gd name="T1" fmla="*/ 1 h 2"/>
                <a:gd name="T2" fmla="*/ 4 w 4"/>
                <a:gd name="T3" fmla="*/ 1 h 2"/>
                <a:gd name="T4" fmla="*/ 4 w 4"/>
                <a:gd name="T5" fmla="*/ 0 h 2"/>
                <a:gd name="T6" fmla="*/ 3 w 4"/>
                <a:gd name="T7" fmla="*/ 0 h 2"/>
                <a:gd name="T8" fmla="*/ 3 w 4"/>
                <a:gd name="T9" fmla="*/ 0 h 2"/>
                <a:gd name="T10" fmla="*/ 2 w 4"/>
                <a:gd name="T11" fmla="*/ 0 h 2"/>
                <a:gd name="T12" fmla="*/ 0 w 4"/>
                <a:gd name="T13" fmla="*/ 0 h 2"/>
                <a:gd name="T14" fmla="*/ 0 w 4"/>
                <a:gd name="T15" fmla="*/ 0 h 2"/>
                <a:gd name="T16" fmla="*/ 0 w 4"/>
                <a:gd name="T17" fmla="*/ 1 h 2"/>
                <a:gd name="T18" fmla="*/ 0 w 4"/>
                <a:gd name="T19" fmla="*/ 1 h 2"/>
                <a:gd name="T20" fmla="*/ 1 w 4"/>
                <a:gd name="T21" fmla="*/ 2 h 2"/>
                <a:gd name="T22" fmla="*/ 2 w 4"/>
                <a:gd name="T23" fmla="*/ 1 h 2"/>
                <a:gd name="T24" fmla="*/ 3 w 4"/>
                <a:gd name="T2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2">
                  <a:moveTo>
                    <a:pt x="3" y="1"/>
                  </a:moveTo>
                  <a:cubicBezTo>
                    <a:pt x="3" y="1"/>
                    <a:pt x="4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05" name="Freeform 192">
              <a:extLst>
                <a:ext uri="{FF2B5EF4-FFF2-40B4-BE49-F238E27FC236}">
                  <a16:creationId xmlns:a16="http://schemas.microsoft.com/office/drawing/2014/main" id="{6343906E-C47C-90BD-8B8C-2569231A0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7609" y="1812332"/>
              <a:ext cx="31560" cy="9746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0 h 1"/>
                <a:gd name="T4" fmla="*/ 0 w 3"/>
                <a:gd name="T5" fmla="*/ 1 h 1"/>
                <a:gd name="T6" fmla="*/ 1 w 3"/>
                <a:gd name="T7" fmla="*/ 1 h 1"/>
                <a:gd name="T8" fmla="*/ 2 w 3"/>
                <a:gd name="T9" fmla="*/ 1 h 1"/>
                <a:gd name="T10" fmla="*/ 3 w 3"/>
                <a:gd name="T11" fmla="*/ 0 h 1"/>
                <a:gd name="T12" fmla="*/ 3 w 3"/>
                <a:gd name="T13" fmla="*/ 0 h 1"/>
                <a:gd name="T14" fmla="*/ 2 w 3"/>
                <a:gd name="T15" fmla="*/ 0 h 1"/>
                <a:gd name="T16" fmla="*/ 1 w 3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06" name="Freeform 193">
              <a:extLst>
                <a:ext uri="{FF2B5EF4-FFF2-40B4-BE49-F238E27FC236}">
                  <a16:creationId xmlns:a16="http://schemas.microsoft.com/office/drawing/2014/main" id="{D55C719A-F4E7-3EDA-3205-4E833EE1D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1260" y="1755249"/>
              <a:ext cx="22092" cy="29238"/>
            </a:xfrm>
            <a:custGeom>
              <a:avLst/>
              <a:gdLst>
                <a:gd name="T0" fmla="*/ 1 w 2"/>
                <a:gd name="T1" fmla="*/ 2 h 3"/>
                <a:gd name="T2" fmla="*/ 1 w 2"/>
                <a:gd name="T3" fmla="*/ 2 h 3"/>
                <a:gd name="T4" fmla="*/ 2 w 2"/>
                <a:gd name="T5" fmla="*/ 2 h 3"/>
                <a:gd name="T6" fmla="*/ 2 w 2"/>
                <a:gd name="T7" fmla="*/ 2 h 3"/>
                <a:gd name="T8" fmla="*/ 2 w 2"/>
                <a:gd name="T9" fmla="*/ 1 h 3"/>
                <a:gd name="T10" fmla="*/ 1 w 2"/>
                <a:gd name="T11" fmla="*/ 0 h 3"/>
                <a:gd name="T12" fmla="*/ 0 w 2"/>
                <a:gd name="T13" fmla="*/ 1 h 3"/>
                <a:gd name="T14" fmla="*/ 0 w 2"/>
                <a:gd name="T15" fmla="*/ 2 h 3"/>
                <a:gd name="T16" fmla="*/ 1 w 2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3">
                  <a:moveTo>
                    <a:pt x="1" y="2"/>
                  </a:move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07" name="Freeform 194">
              <a:extLst>
                <a:ext uri="{FF2B5EF4-FFF2-40B4-BE49-F238E27FC236}">
                  <a16:creationId xmlns:a16="http://schemas.microsoft.com/office/drawing/2014/main" id="{EFBB451D-7053-6F7E-F613-5AF2AC616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0214" y="1784486"/>
              <a:ext cx="33138" cy="27845"/>
            </a:xfrm>
            <a:custGeom>
              <a:avLst/>
              <a:gdLst>
                <a:gd name="T0" fmla="*/ 1 w 3"/>
                <a:gd name="T1" fmla="*/ 1 h 3"/>
                <a:gd name="T2" fmla="*/ 1 w 3"/>
                <a:gd name="T3" fmla="*/ 3 h 3"/>
                <a:gd name="T4" fmla="*/ 2 w 3"/>
                <a:gd name="T5" fmla="*/ 3 h 3"/>
                <a:gd name="T6" fmla="*/ 2 w 3"/>
                <a:gd name="T7" fmla="*/ 2 h 3"/>
                <a:gd name="T8" fmla="*/ 2 w 3"/>
                <a:gd name="T9" fmla="*/ 1 h 3"/>
                <a:gd name="T10" fmla="*/ 2 w 3"/>
                <a:gd name="T11" fmla="*/ 1 h 3"/>
                <a:gd name="T12" fmla="*/ 2 w 3"/>
                <a:gd name="T13" fmla="*/ 0 h 3"/>
                <a:gd name="T14" fmla="*/ 1 w 3"/>
                <a:gd name="T15" fmla="*/ 0 h 3"/>
                <a:gd name="T16" fmla="*/ 0 w 3"/>
                <a:gd name="T17" fmla="*/ 0 h 3"/>
                <a:gd name="T18" fmla="*/ 0 w 3"/>
                <a:gd name="T19" fmla="*/ 1 h 3"/>
                <a:gd name="T20" fmla="*/ 1 w 3"/>
                <a:gd name="T2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08" name="Freeform 195">
              <a:extLst>
                <a:ext uri="{FF2B5EF4-FFF2-40B4-BE49-F238E27FC236}">
                  <a16:creationId xmlns:a16="http://schemas.microsoft.com/office/drawing/2014/main" id="{67EBDE88-F5D7-2628-6CA9-9F91E66AC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517" y="1841569"/>
              <a:ext cx="140441" cy="65437"/>
            </a:xfrm>
            <a:custGeom>
              <a:avLst/>
              <a:gdLst>
                <a:gd name="T0" fmla="*/ 4 w 13"/>
                <a:gd name="T1" fmla="*/ 1 h 7"/>
                <a:gd name="T2" fmla="*/ 4 w 13"/>
                <a:gd name="T3" fmla="*/ 2 h 7"/>
                <a:gd name="T4" fmla="*/ 5 w 13"/>
                <a:gd name="T5" fmla="*/ 2 h 7"/>
                <a:gd name="T6" fmla="*/ 4 w 13"/>
                <a:gd name="T7" fmla="*/ 3 h 7"/>
                <a:gd name="T8" fmla="*/ 4 w 13"/>
                <a:gd name="T9" fmla="*/ 3 h 7"/>
                <a:gd name="T10" fmla="*/ 3 w 13"/>
                <a:gd name="T11" fmla="*/ 3 h 7"/>
                <a:gd name="T12" fmla="*/ 2 w 13"/>
                <a:gd name="T13" fmla="*/ 3 h 7"/>
                <a:gd name="T14" fmla="*/ 1 w 13"/>
                <a:gd name="T15" fmla="*/ 2 h 7"/>
                <a:gd name="T16" fmla="*/ 1 w 13"/>
                <a:gd name="T17" fmla="*/ 3 h 7"/>
                <a:gd name="T18" fmla="*/ 0 w 13"/>
                <a:gd name="T19" fmla="*/ 3 h 7"/>
                <a:gd name="T20" fmla="*/ 0 w 13"/>
                <a:gd name="T21" fmla="*/ 4 h 7"/>
                <a:gd name="T22" fmla="*/ 1 w 13"/>
                <a:gd name="T23" fmla="*/ 4 h 7"/>
                <a:gd name="T24" fmla="*/ 2 w 13"/>
                <a:gd name="T25" fmla="*/ 5 h 7"/>
                <a:gd name="T26" fmla="*/ 3 w 13"/>
                <a:gd name="T27" fmla="*/ 6 h 7"/>
                <a:gd name="T28" fmla="*/ 3 w 13"/>
                <a:gd name="T29" fmla="*/ 6 h 7"/>
                <a:gd name="T30" fmla="*/ 5 w 13"/>
                <a:gd name="T31" fmla="*/ 6 h 7"/>
                <a:gd name="T32" fmla="*/ 6 w 13"/>
                <a:gd name="T33" fmla="*/ 6 h 7"/>
                <a:gd name="T34" fmla="*/ 7 w 13"/>
                <a:gd name="T35" fmla="*/ 6 h 7"/>
                <a:gd name="T36" fmla="*/ 8 w 13"/>
                <a:gd name="T37" fmla="*/ 6 h 7"/>
                <a:gd name="T38" fmla="*/ 9 w 13"/>
                <a:gd name="T39" fmla="*/ 5 h 7"/>
                <a:gd name="T40" fmla="*/ 10 w 13"/>
                <a:gd name="T41" fmla="*/ 4 h 7"/>
                <a:gd name="T42" fmla="*/ 10 w 13"/>
                <a:gd name="T43" fmla="*/ 4 h 7"/>
                <a:gd name="T44" fmla="*/ 10 w 13"/>
                <a:gd name="T45" fmla="*/ 3 h 7"/>
                <a:gd name="T46" fmla="*/ 9 w 13"/>
                <a:gd name="T47" fmla="*/ 3 h 7"/>
                <a:gd name="T48" fmla="*/ 10 w 13"/>
                <a:gd name="T49" fmla="*/ 2 h 7"/>
                <a:gd name="T50" fmla="*/ 11 w 13"/>
                <a:gd name="T51" fmla="*/ 2 h 7"/>
                <a:gd name="T52" fmla="*/ 12 w 13"/>
                <a:gd name="T53" fmla="*/ 2 h 7"/>
                <a:gd name="T54" fmla="*/ 12 w 13"/>
                <a:gd name="T55" fmla="*/ 1 h 7"/>
                <a:gd name="T56" fmla="*/ 11 w 13"/>
                <a:gd name="T57" fmla="*/ 1 h 7"/>
                <a:gd name="T58" fmla="*/ 9 w 13"/>
                <a:gd name="T59" fmla="*/ 1 h 7"/>
                <a:gd name="T60" fmla="*/ 8 w 13"/>
                <a:gd name="T61" fmla="*/ 1 h 7"/>
                <a:gd name="T62" fmla="*/ 6 w 13"/>
                <a:gd name="T63" fmla="*/ 1 h 7"/>
                <a:gd name="T64" fmla="*/ 4 w 13"/>
                <a:gd name="T65" fmla="*/ 1 h 7"/>
                <a:gd name="T66" fmla="*/ 4 w 13"/>
                <a:gd name="T6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" h="7">
                  <a:moveTo>
                    <a:pt x="4" y="1"/>
                  </a:moveTo>
                  <a:cubicBezTo>
                    <a:pt x="3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2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9" y="3"/>
                    <a:pt x="9" y="3"/>
                  </a:cubicBezTo>
                  <a:cubicBezTo>
                    <a:pt x="9" y="3"/>
                    <a:pt x="10" y="3"/>
                    <a:pt x="10" y="2"/>
                  </a:cubicBezTo>
                  <a:cubicBezTo>
                    <a:pt x="10" y="2"/>
                    <a:pt x="11" y="2"/>
                    <a:pt x="11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3" y="1"/>
                    <a:pt x="12" y="1"/>
                  </a:cubicBezTo>
                  <a:cubicBezTo>
                    <a:pt x="12" y="0"/>
                    <a:pt x="11" y="1"/>
                    <a:pt x="11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09" name="Freeform 196">
              <a:extLst>
                <a:ext uri="{FF2B5EF4-FFF2-40B4-BE49-F238E27FC236}">
                  <a16:creationId xmlns:a16="http://schemas.microsoft.com/office/drawing/2014/main" id="{80470C83-921B-BBF8-CF96-9FD646575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865" y="1727403"/>
              <a:ext cx="96257" cy="47337"/>
            </a:xfrm>
            <a:custGeom>
              <a:avLst/>
              <a:gdLst>
                <a:gd name="T0" fmla="*/ 1 w 9"/>
                <a:gd name="T1" fmla="*/ 3 h 5"/>
                <a:gd name="T2" fmla="*/ 2 w 9"/>
                <a:gd name="T3" fmla="*/ 3 h 5"/>
                <a:gd name="T4" fmla="*/ 4 w 9"/>
                <a:gd name="T5" fmla="*/ 3 h 5"/>
                <a:gd name="T6" fmla="*/ 5 w 9"/>
                <a:gd name="T7" fmla="*/ 3 h 5"/>
                <a:gd name="T8" fmla="*/ 6 w 9"/>
                <a:gd name="T9" fmla="*/ 4 h 5"/>
                <a:gd name="T10" fmla="*/ 6 w 9"/>
                <a:gd name="T11" fmla="*/ 5 h 5"/>
                <a:gd name="T12" fmla="*/ 7 w 9"/>
                <a:gd name="T13" fmla="*/ 4 h 5"/>
                <a:gd name="T14" fmla="*/ 8 w 9"/>
                <a:gd name="T15" fmla="*/ 3 h 5"/>
                <a:gd name="T16" fmla="*/ 9 w 9"/>
                <a:gd name="T17" fmla="*/ 3 h 5"/>
                <a:gd name="T18" fmla="*/ 9 w 9"/>
                <a:gd name="T19" fmla="*/ 2 h 5"/>
                <a:gd name="T20" fmla="*/ 8 w 9"/>
                <a:gd name="T21" fmla="*/ 1 h 5"/>
                <a:gd name="T22" fmla="*/ 7 w 9"/>
                <a:gd name="T23" fmla="*/ 1 h 5"/>
                <a:gd name="T24" fmla="*/ 6 w 9"/>
                <a:gd name="T25" fmla="*/ 1 h 5"/>
                <a:gd name="T26" fmla="*/ 5 w 9"/>
                <a:gd name="T27" fmla="*/ 1 h 5"/>
                <a:gd name="T28" fmla="*/ 3 w 9"/>
                <a:gd name="T29" fmla="*/ 0 h 5"/>
                <a:gd name="T30" fmla="*/ 2 w 9"/>
                <a:gd name="T31" fmla="*/ 1 h 5"/>
                <a:gd name="T32" fmla="*/ 1 w 9"/>
                <a:gd name="T33" fmla="*/ 1 h 5"/>
                <a:gd name="T34" fmla="*/ 1 w 9"/>
                <a:gd name="T35" fmla="*/ 2 h 5"/>
                <a:gd name="T36" fmla="*/ 0 w 9"/>
                <a:gd name="T37" fmla="*/ 2 h 5"/>
                <a:gd name="T38" fmla="*/ 1 w 9"/>
                <a:gd name="T3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" h="5">
                  <a:moveTo>
                    <a:pt x="1" y="3"/>
                  </a:move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2"/>
                    <a:pt x="5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7" y="4"/>
                    <a:pt x="7" y="4"/>
                  </a:cubicBezTo>
                  <a:cubicBezTo>
                    <a:pt x="7" y="4"/>
                    <a:pt x="8" y="4"/>
                    <a:pt x="8" y="3"/>
                  </a:cubicBezTo>
                  <a:cubicBezTo>
                    <a:pt x="8" y="3"/>
                    <a:pt x="8" y="3"/>
                    <a:pt x="9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2"/>
                    <a:pt x="8" y="1"/>
                    <a:pt x="8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10" name="Freeform 197">
              <a:extLst>
                <a:ext uri="{FF2B5EF4-FFF2-40B4-BE49-F238E27FC236}">
                  <a16:creationId xmlns:a16="http://schemas.microsoft.com/office/drawing/2014/main" id="{97052C56-669A-C5F6-F561-5B2EB2A9E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819" y="1784486"/>
              <a:ext cx="86789" cy="37591"/>
            </a:xfrm>
            <a:custGeom>
              <a:avLst/>
              <a:gdLst>
                <a:gd name="T0" fmla="*/ 0 w 8"/>
                <a:gd name="T1" fmla="*/ 3 h 4"/>
                <a:gd name="T2" fmla="*/ 0 w 8"/>
                <a:gd name="T3" fmla="*/ 4 h 4"/>
                <a:gd name="T4" fmla="*/ 1 w 8"/>
                <a:gd name="T5" fmla="*/ 4 h 4"/>
                <a:gd name="T6" fmla="*/ 3 w 8"/>
                <a:gd name="T7" fmla="*/ 4 h 4"/>
                <a:gd name="T8" fmla="*/ 4 w 8"/>
                <a:gd name="T9" fmla="*/ 4 h 4"/>
                <a:gd name="T10" fmla="*/ 5 w 8"/>
                <a:gd name="T11" fmla="*/ 3 h 4"/>
                <a:gd name="T12" fmla="*/ 5 w 8"/>
                <a:gd name="T13" fmla="*/ 3 h 4"/>
                <a:gd name="T14" fmla="*/ 7 w 8"/>
                <a:gd name="T15" fmla="*/ 2 h 4"/>
                <a:gd name="T16" fmla="*/ 7 w 8"/>
                <a:gd name="T17" fmla="*/ 1 h 4"/>
                <a:gd name="T18" fmla="*/ 8 w 8"/>
                <a:gd name="T19" fmla="*/ 1 h 4"/>
                <a:gd name="T20" fmla="*/ 7 w 8"/>
                <a:gd name="T21" fmla="*/ 0 h 4"/>
                <a:gd name="T22" fmla="*/ 6 w 8"/>
                <a:gd name="T23" fmla="*/ 1 h 4"/>
                <a:gd name="T24" fmla="*/ 6 w 8"/>
                <a:gd name="T25" fmla="*/ 1 h 4"/>
                <a:gd name="T26" fmla="*/ 5 w 8"/>
                <a:gd name="T27" fmla="*/ 0 h 4"/>
                <a:gd name="T28" fmla="*/ 4 w 8"/>
                <a:gd name="T29" fmla="*/ 0 h 4"/>
                <a:gd name="T30" fmla="*/ 3 w 8"/>
                <a:gd name="T31" fmla="*/ 0 h 4"/>
                <a:gd name="T32" fmla="*/ 2 w 8"/>
                <a:gd name="T33" fmla="*/ 0 h 4"/>
                <a:gd name="T34" fmla="*/ 1 w 8"/>
                <a:gd name="T35" fmla="*/ 1 h 4"/>
                <a:gd name="T36" fmla="*/ 1 w 8"/>
                <a:gd name="T37" fmla="*/ 1 h 4"/>
                <a:gd name="T38" fmla="*/ 0 w 8"/>
                <a:gd name="T39" fmla="*/ 2 h 4"/>
                <a:gd name="T40" fmla="*/ 0 w 8"/>
                <a:gd name="T41" fmla="*/ 3 h 4"/>
                <a:gd name="T42" fmla="*/ 0 w 8"/>
                <a:gd name="T4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" h="4">
                  <a:moveTo>
                    <a:pt x="0" y="3"/>
                  </a:moveTo>
                  <a:cubicBezTo>
                    <a:pt x="1" y="3"/>
                    <a:pt x="0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7" y="2"/>
                  </a:cubicBezTo>
                  <a:cubicBezTo>
                    <a:pt x="7" y="2"/>
                    <a:pt x="7" y="2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11" name="Freeform 198">
              <a:extLst>
                <a:ext uri="{FF2B5EF4-FFF2-40B4-BE49-F238E27FC236}">
                  <a16:creationId xmlns:a16="http://schemas.microsoft.com/office/drawing/2014/main" id="{68DE862B-DC99-1ED8-8707-0DFD9B9A5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562" y="1812332"/>
              <a:ext cx="53651" cy="19492"/>
            </a:xfrm>
            <a:custGeom>
              <a:avLst/>
              <a:gdLst>
                <a:gd name="T0" fmla="*/ 2 w 5"/>
                <a:gd name="T1" fmla="*/ 2 h 2"/>
                <a:gd name="T2" fmla="*/ 4 w 5"/>
                <a:gd name="T3" fmla="*/ 1 h 2"/>
                <a:gd name="T4" fmla="*/ 4 w 5"/>
                <a:gd name="T5" fmla="*/ 1 h 2"/>
                <a:gd name="T6" fmla="*/ 5 w 5"/>
                <a:gd name="T7" fmla="*/ 1 h 2"/>
                <a:gd name="T8" fmla="*/ 4 w 5"/>
                <a:gd name="T9" fmla="*/ 0 h 2"/>
                <a:gd name="T10" fmla="*/ 4 w 5"/>
                <a:gd name="T11" fmla="*/ 0 h 2"/>
                <a:gd name="T12" fmla="*/ 3 w 5"/>
                <a:gd name="T13" fmla="*/ 0 h 2"/>
                <a:gd name="T14" fmla="*/ 1 w 5"/>
                <a:gd name="T15" fmla="*/ 0 h 2"/>
                <a:gd name="T16" fmla="*/ 0 w 5"/>
                <a:gd name="T17" fmla="*/ 0 h 2"/>
                <a:gd name="T18" fmla="*/ 0 w 5"/>
                <a:gd name="T19" fmla="*/ 1 h 2"/>
                <a:gd name="T20" fmla="*/ 0 w 5"/>
                <a:gd name="T21" fmla="*/ 1 h 2"/>
                <a:gd name="T22" fmla="*/ 1 w 5"/>
                <a:gd name="T23" fmla="*/ 2 h 2"/>
                <a:gd name="T24" fmla="*/ 2 w 5"/>
                <a:gd name="T2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">
                  <a:moveTo>
                    <a:pt x="2" y="2"/>
                  </a:moveTo>
                  <a:cubicBezTo>
                    <a:pt x="3" y="2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12" name="Freeform 199">
              <a:extLst>
                <a:ext uri="{FF2B5EF4-FFF2-40B4-BE49-F238E27FC236}">
                  <a16:creationId xmlns:a16="http://schemas.microsoft.com/office/drawing/2014/main" id="{CC5D8D26-27E8-12AB-0ACA-99A117458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911" y="1841569"/>
              <a:ext cx="129394" cy="47337"/>
            </a:xfrm>
            <a:custGeom>
              <a:avLst/>
              <a:gdLst>
                <a:gd name="T0" fmla="*/ 3 w 12"/>
                <a:gd name="T1" fmla="*/ 1 h 5"/>
                <a:gd name="T2" fmla="*/ 2 w 12"/>
                <a:gd name="T3" fmla="*/ 1 h 5"/>
                <a:gd name="T4" fmla="*/ 2 w 12"/>
                <a:gd name="T5" fmla="*/ 2 h 5"/>
                <a:gd name="T6" fmla="*/ 1 w 12"/>
                <a:gd name="T7" fmla="*/ 2 h 5"/>
                <a:gd name="T8" fmla="*/ 0 w 12"/>
                <a:gd name="T9" fmla="*/ 3 h 5"/>
                <a:gd name="T10" fmla="*/ 0 w 12"/>
                <a:gd name="T11" fmla="*/ 4 h 5"/>
                <a:gd name="T12" fmla="*/ 0 w 12"/>
                <a:gd name="T13" fmla="*/ 5 h 5"/>
                <a:gd name="T14" fmla="*/ 1 w 12"/>
                <a:gd name="T15" fmla="*/ 5 h 5"/>
                <a:gd name="T16" fmla="*/ 2 w 12"/>
                <a:gd name="T17" fmla="*/ 5 h 5"/>
                <a:gd name="T18" fmla="*/ 3 w 12"/>
                <a:gd name="T19" fmla="*/ 4 h 5"/>
                <a:gd name="T20" fmla="*/ 3 w 12"/>
                <a:gd name="T21" fmla="*/ 4 h 5"/>
                <a:gd name="T22" fmla="*/ 4 w 12"/>
                <a:gd name="T23" fmla="*/ 3 h 5"/>
                <a:gd name="T24" fmla="*/ 5 w 12"/>
                <a:gd name="T25" fmla="*/ 3 h 5"/>
                <a:gd name="T26" fmla="*/ 6 w 12"/>
                <a:gd name="T27" fmla="*/ 3 h 5"/>
                <a:gd name="T28" fmla="*/ 7 w 12"/>
                <a:gd name="T29" fmla="*/ 3 h 5"/>
                <a:gd name="T30" fmla="*/ 8 w 12"/>
                <a:gd name="T31" fmla="*/ 3 h 5"/>
                <a:gd name="T32" fmla="*/ 9 w 12"/>
                <a:gd name="T33" fmla="*/ 2 h 5"/>
                <a:gd name="T34" fmla="*/ 10 w 12"/>
                <a:gd name="T35" fmla="*/ 2 h 5"/>
                <a:gd name="T36" fmla="*/ 11 w 12"/>
                <a:gd name="T37" fmla="*/ 1 h 5"/>
                <a:gd name="T38" fmla="*/ 12 w 12"/>
                <a:gd name="T39" fmla="*/ 0 h 5"/>
                <a:gd name="T40" fmla="*/ 12 w 12"/>
                <a:gd name="T41" fmla="*/ 0 h 5"/>
                <a:gd name="T42" fmla="*/ 11 w 12"/>
                <a:gd name="T43" fmla="*/ 0 h 5"/>
                <a:gd name="T44" fmla="*/ 10 w 12"/>
                <a:gd name="T45" fmla="*/ 0 h 5"/>
                <a:gd name="T46" fmla="*/ 9 w 12"/>
                <a:gd name="T47" fmla="*/ 0 h 5"/>
                <a:gd name="T48" fmla="*/ 8 w 12"/>
                <a:gd name="T49" fmla="*/ 0 h 5"/>
                <a:gd name="T50" fmla="*/ 6 w 12"/>
                <a:gd name="T51" fmla="*/ 0 h 5"/>
                <a:gd name="T52" fmla="*/ 5 w 12"/>
                <a:gd name="T53" fmla="*/ 0 h 5"/>
                <a:gd name="T54" fmla="*/ 3 w 12"/>
                <a:gd name="T5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" h="5">
                  <a:moveTo>
                    <a:pt x="3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1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8" y="3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9" y="2"/>
                    <a:pt x="10" y="2"/>
                  </a:cubicBezTo>
                  <a:cubicBezTo>
                    <a:pt x="10" y="2"/>
                    <a:pt x="11" y="2"/>
                    <a:pt x="11" y="1"/>
                  </a:cubicBezTo>
                  <a:cubicBezTo>
                    <a:pt x="12" y="1"/>
                    <a:pt x="12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4" y="1"/>
                    <a:pt x="3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13" name="Freeform 200">
              <a:extLst>
                <a:ext uri="{FF2B5EF4-FFF2-40B4-BE49-F238E27FC236}">
                  <a16:creationId xmlns:a16="http://schemas.microsoft.com/office/drawing/2014/main" id="{E41CB546-7B14-C8A8-1E9C-437F849A4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214" y="1745503"/>
              <a:ext cx="53651" cy="19492"/>
            </a:xfrm>
            <a:custGeom>
              <a:avLst/>
              <a:gdLst>
                <a:gd name="T0" fmla="*/ 1 w 5"/>
                <a:gd name="T1" fmla="*/ 1 h 2"/>
                <a:gd name="T2" fmla="*/ 2 w 5"/>
                <a:gd name="T3" fmla="*/ 1 h 2"/>
                <a:gd name="T4" fmla="*/ 2 w 5"/>
                <a:gd name="T5" fmla="*/ 1 h 2"/>
                <a:gd name="T6" fmla="*/ 4 w 5"/>
                <a:gd name="T7" fmla="*/ 1 h 2"/>
                <a:gd name="T8" fmla="*/ 5 w 5"/>
                <a:gd name="T9" fmla="*/ 1 h 2"/>
                <a:gd name="T10" fmla="*/ 5 w 5"/>
                <a:gd name="T11" fmla="*/ 1 h 2"/>
                <a:gd name="T12" fmla="*/ 5 w 5"/>
                <a:gd name="T13" fmla="*/ 0 h 2"/>
                <a:gd name="T14" fmla="*/ 4 w 5"/>
                <a:gd name="T15" fmla="*/ 0 h 2"/>
                <a:gd name="T16" fmla="*/ 3 w 5"/>
                <a:gd name="T17" fmla="*/ 0 h 2"/>
                <a:gd name="T18" fmla="*/ 2 w 5"/>
                <a:gd name="T19" fmla="*/ 0 h 2"/>
                <a:gd name="T20" fmla="*/ 1 w 5"/>
                <a:gd name="T21" fmla="*/ 0 h 2"/>
                <a:gd name="T22" fmla="*/ 1 w 5"/>
                <a:gd name="T23" fmla="*/ 0 h 2"/>
                <a:gd name="T24" fmla="*/ 1 w 5"/>
                <a:gd name="T25" fmla="*/ 1 h 2"/>
                <a:gd name="T26" fmla="*/ 1 w 5"/>
                <a:gd name="T2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2">
                  <a:moveTo>
                    <a:pt x="1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4" y="1"/>
                    <a:pt x="5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14" name="Freeform 201">
              <a:extLst>
                <a:ext uri="{FF2B5EF4-FFF2-40B4-BE49-F238E27FC236}">
                  <a16:creationId xmlns:a16="http://schemas.microsoft.com/office/drawing/2014/main" id="{24395C6D-8159-6BB5-47A7-02D101002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259" y="1764995"/>
              <a:ext cx="53651" cy="9746"/>
            </a:xfrm>
            <a:custGeom>
              <a:avLst/>
              <a:gdLst>
                <a:gd name="T0" fmla="*/ 3 w 5"/>
                <a:gd name="T1" fmla="*/ 0 h 1"/>
                <a:gd name="T2" fmla="*/ 1 w 5"/>
                <a:gd name="T3" fmla="*/ 0 h 1"/>
                <a:gd name="T4" fmla="*/ 1 w 5"/>
                <a:gd name="T5" fmla="*/ 0 h 1"/>
                <a:gd name="T6" fmla="*/ 1 w 5"/>
                <a:gd name="T7" fmla="*/ 1 h 1"/>
                <a:gd name="T8" fmla="*/ 2 w 5"/>
                <a:gd name="T9" fmla="*/ 1 h 1"/>
                <a:gd name="T10" fmla="*/ 2 w 5"/>
                <a:gd name="T11" fmla="*/ 1 h 1"/>
                <a:gd name="T12" fmla="*/ 3 w 5"/>
                <a:gd name="T13" fmla="*/ 1 h 1"/>
                <a:gd name="T14" fmla="*/ 5 w 5"/>
                <a:gd name="T15" fmla="*/ 1 h 1"/>
                <a:gd name="T16" fmla="*/ 5 w 5"/>
                <a:gd name="T17" fmla="*/ 0 h 1"/>
                <a:gd name="T18" fmla="*/ 4 w 5"/>
                <a:gd name="T19" fmla="*/ 0 h 1"/>
                <a:gd name="T20" fmla="*/ 3 w 5"/>
                <a:gd name="T2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3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15" name="Freeform 202">
              <a:extLst>
                <a:ext uri="{FF2B5EF4-FFF2-40B4-BE49-F238E27FC236}">
                  <a16:creationId xmlns:a16="http://schemas.microsoft.com/office/drawing/2014/main" id="{43E8AB08-EBBC-92DD-85DD-6AA629C11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122" y="1774740"/>
              <a:ext cx="279303" cy="66828"/>
            </a:xfrm>
            <a:custGeom>
              <a:avLst/>
              <a:gdLst>
                <a:gd name="T0" fmla="*/ 1 w 26"/>
                <a:gd name="T1" fmla="*/ 2 h 7"/>
                <a:gd name="T2" fmla="*/ 2 w 26"/>
                <a:gd name="T3" fmla="*/ 2 h 7"/>
                <a:gd name="T4" fmla="*/ 4 w 26"/>
                <a:gd name="T5" fmla="*/ 2 h 7"/>
                <a:gd name="T6" fmla="*/ 5 w 26"/>
                <a:gd name="T7" fmla="*/ 2 h 7"/>
                <a:gd name="T8" fmla="*/ 5 w 26"/>
                <a:gd name="T9" fmla="*/ 2 h 7"/>
                <a:gd name="T10" fmla="*/ 5 w 26"/>
                <a:gd name="T11" fmla="*/ 3 h 7"/>
                <a:gd name="T12" fmla="*/ 5 w 26"/>
                <a:gd name="T13" fmla="*/ 4 h 7"/>
                <a:gd name="T14" fmla="*/ 4 w 26"/>
                <a:gd name="T15" fmla="*/ 4 h 7"/>
                <a:gd name="T16" fmla="*/ 4 w 26"/>
                <a:gd name="T17" fmla="*/ 5 h 7"/>
                <a:gd name="T18" fmla="*/ 4 w 26"/>
                <a:gd name="T19" fmla="*/ 5 h 7"/>
                <a:gd name="T20" fmla="*/ 5 w 26"/>
                <a:gd name="T21" fmla="*/ 5 h 7"/>
                <a:gd name="T22" fmla="*/ 6 w 26"/>
                <a:gd name="T23" fmla="*/ 6 h 7"/>
                <a:gd name="T24" fmla="*/ 7 w 26"/>
                <a:gd name="T25" fmla="*/ 6 h 7"/>
                <a:gd name="T26" fmla="*/ 8 w 26"/>
                <a:gd name="T27" fmla="*/ 5 h 7"/>
                <a:gd name="T28" fmla="*/ 9 w 26"/>
                <a:gd name="T29" fmla="*/ 5 h 7"/>
                <a:gd name="T30" fmla="*/ 9 w 26"/>
                <a:gd name="T31" fmla="*/ 6 h 7"/>
                <a:gd name="T32" fmla="*/ 10 w 26"/>
                <a:gd name="T33" fmla="*/ 6 h 7"/>
                <a:gd name="T34" fmla="*/ 12 w 26"/>
                <a:gd name="T35" fmla="*/ 6 h 7"/>
                <a:gd name="T36" fmla="*/ 13 w 26"/>
                <a:gd name="T37" fmla="*/ 5 h 7"/>
                <a:gd name="T38" fmla="*/ 15 w 26"/>
                <a:gd name="T39" fmla="*/ 6 h 7"/>
                <a:gd name="T40" fmla="*/ 16 w 26"/>
                <a:gd name="T41" fmla="*/ 6 h 7"/>
                <a:gd name="T42" fmla="*/ 17 w 26"/>
                <a:gd name="T43" fmla="*/ 5 h 7"/>
                <a:gd name="T44" fmla="*/ 18 w 26"/>
                <a:gd name="T45" fmla="*/ 6 h 7"/>
                <a:gd name="T46" fmla="*/ 19 w 26"/>
                <a:gd name="T47" fmla="*/ 6 h 7"/>
                <a:gd name="T48" fmla="*/ 21 w 26"/>
                <a:gd name="T49" fmla="*/ 7 h 7"/>
                <a:gd name="T50" fmla="*/ 22 w 26"/>
                <a:gd name="T51" fmla="*/ 6 h 7"/>
                <a:gd name="T52" fmla="*/ 23 w 26"/>
                <a:gd name="T53" fmla="*/ 6 h 7"/>
                <a:gd name="T54" fmla="*/ 24 w 26"/>
                <a:gd name="T55" fmla="*/ 6 h 7"/>
                <a:gd name="T56" fmla="*/ 25 w 26"/>
                <a:gd name="T57" fmla="*/ 5 h 7"/>
                <a:gd name="T58" fmla="*/ 25 w 26"/>
                <a:gd name="T59" fmla="*/ 5 h 7"/>
                <a:gd name="T60" fmla="*/ 26 w 26"/>
                <a:gd name="T61" fmla="*/ 4 h 7"/>
                <a:gd name="T62" fmla="*/ 25 w 26"/>
                <a:gd name="T63" fmla="*/ 3 h 7"/>
                <a:gd name="T64" fmla="*/ 24 w 26"/>
                <a:gd name="T65" fmla="*/ 3 h 7"/>
                <a:gd name="T66" fmla="*/ 23 w 26"/>
                <a:gd name="T67" fmla="*/ 3 h 7"/>
                <a:gd name="T68" fmla="*/ 22 w 26"/>
                <a:gd name="T69" fmla="*/ 3 h 7"/>
                <a:gd name="T70" fmla="*/ 21 w 26"/>
                <a:gd name="T71" fmla="*/ 3 h 7"/>
                <a:gd name="T72" fmla="*/ 20 w 26"/>
                <a:gd name="T73" fmla="*/ 3 h 7"/>
                <a:gd name="T74" fmla="*/ 19 w 26"/>
                <a:gd name="T75" fmla="*/ 3 h 7"/>
                <a:gd name="T76" fmla="*/ 18 w 26"/>
                <a:gd name="T77" fmla="*/ 3 h 7"/>
                <a:gd name="T78" fmla="*/ 16 w 26"/>
                <a:gd name="T79" fmla="*/ 3 h 7"/>
                <a:gd name="T80" fmla="*/ 15 w 26"/>
                <a:gd name="T81" fmla="*/ 4 h 7"/>
                <a:gd name="T82" fmla="*/ 13 w 26"/>
                <a:gd name="T83" fmla="*/ 4 h 7"/>
                <a:gd name="T84" fmla="*/ 12 w 26"/>
                <a:gd name="T85" fmla="*/ 3 h 7"/>
                <a:gd name="T86" fmla="*/ 11 w 26"/>
                <a:gd name="T87" fmla="*/ 3 h 7"/>
                <a:gd name="T88" fmla="*/ 10 w 26"/>
                <a:gd name="T89" fmla="*/ 4 h 7"/>
                <a:gd name="T90" fmla="*/ 10 w 26"/>
                <a:gd name="T91" fmla="*/ 3 h 7"/>
                <a:gd name="T92" fmla="*/ 10 w 26"/>
                <a:gd name="T93" fmla="*/ 3 h 7"/>
                <a:gd name="T94" fmla="*/ 11 w 26"/>
                <a:gd name="T95" fmla="*/ 2 h 7"/>
                <a:gd name="T96" fmla="*/ 10 w 26"/>
                <a:gd name="T97" fmla="*/ 2 h 7"/>
                <a:gd name="T98" fmla="*/ 9 w 26"/>
                <a:gd name="T99" fmla="*/ 1 h 7"/>
                <a:gd name="T100" fmla="*/ 8 w 26"/>
                <a:gd name="T101" fmla="*/ 1 h 7"/>
                <a:gd name="T102" fmla="*/ 6 w 26"/>
                <a:gd name="T103" fmla="*/ 1 h 7"/>
                <a:gd name="T104" fmla="*/ 6 w 26"/>
                <a:gd name="T105" fmla="*/ 1 h 7"/>
                <a:gd name="T106" fmla="*/ 5 w 26"/>
                <a:gd name="T107" fmla="*/ 1 h 7"/>
                <a:gd name="T108" fmla="*/ 3 w 26"/>
                <a:gd name="T109" fmla="*/ 1 h 7"/>
                <a:gd name="T110" fmla="*/ 2 w 26"/>
                <a:gd name="T111" fmla="*/ 1 h 7"/>
                <a:gd name="T112" fmla="*/ 1 w 26"/>
                <a:gd name="T113" fmla="*/ 1 h 7"/>
                <a:gd name="T114" fmla="*/ 0 w 26"/>
                <a:gd name="T115" fmla="*/ 1 h 7"/>
                <a:gd name="T116" fmla="*/ 1 w 26"/>
                <a:gd name="T11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" h="7">
                  <a:moveTo>
                    <a:pt x="1" y="2"/>
                  </a:moveTo>
                  <a:cubicBezTo>
                    <a:pt x="1" y="2"/>
                    <a:pt x="2" y="2"/>
                    <a:pt x="2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3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10" y="6"/>
                    <a:pt x="10" y="6"/>
                  </a:cubicBezTo>
                  <a:cubicBezTo>
                    <a:pt x="11" y="6"/>
                    <a:pt x="12" y="6"/>
                    <a:pt x="12" y="6"/>
                  </a:cubicBezTo>
                  <a:cubicBezTo>
                    <a:pt x="13" y="6"/>
                    <a:pt x="13" y="5"/>
                    <a:pt x="13" y="5"/>
                  </a:cubicBezTo>
                  <a:cubicBezTo>
                    <a:pt x="14" y="5"/>
                    <a:pt x="14" y="6"/>
                    <a:pt x="15" y="6"/>
                  </a:cubicBezTo>
                  <a:cubicBezTo>
                    <a:pt x="15" y="6"/>
                    <a:pt x="15" y="6"/>
                    <a:pt x="16" y="6"/>
                  </a:cubicBezTo>
                  <a:cubicBezTo>
                    <a:pt x="16" y="6"/>
                    <a:pt x="17" y="5"/>
                    <a:pt x="17" y="5"/>
                  </a:cubicBezTo>
                  <a:cubicBezTo>
                    <a:pt x="18" y="5"/>
                    <a:pt x="18" y="5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7"/>
                    <a:pt x="20" y="7"/>
                    <a:pt x="21" y="7"/>
                  </a:cubicBezTo>
                  <a:cubicBezTo>
                    <a:pt x="21" y="7"/>
                    <a:pt x="21" y="7"/>
                    <a:pt x="22" y="6"/>
                  </a:cubicBezTo>
                  <a:cubicBezTo>
                    <a:pt x="22" y="6"/>
                    <a:pt x="23" y="6"/>
                    <a:pt x="23" y="6"/>
                  </a:cubicBezTo>
                  <a:cubicBezTo>
                    <a:pt x="23" y="6"/>
                    <a:pt x="24" y="6"/>
                    <a:pt x="24" y="6"/>
                  </a:cubicBezTo>
                  <a:cubicBezTo>
                    <a:pt x="24" y="6"/>
                    <a:pt x="24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6" y="5"/>
                    <a:pt x="26" y="5"/>
                    <a:pt x="26" y="4"/>
                  </a:cubicBezTo>
                  <a:cubicBezTo>
                    <a:pt x="25" y="4"/>
                    <a:pt x="25" y="4"/>
                    <a:pt x="25" y="3"/>
                  </a:cubicBezTo>
                  <a:cubicBezTo>
                    <a:pt x="25" y="3"/>
                    <a:pt x="24" y="3"/>
                    <a:pt x="24" y="3"/>
                  </a:cubicBezTo>
                  <a:cubicBezTo>
                    <a:pt x="24" y="3"/>
                    <a:pt x="23" y="3"/>
                    <a:pt x="23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4"/>
                    <a:pt x="17" y="3"/>
                    <a:pt x="16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3" y="4"/>
                    <a:pt x="13" y="3"/>
                    <a:pt x="12" y="3"/>
                  </a:cubicBezTo>
                  <a:cubicBezTo>
                    <a:pt x="12" y="3"/>
                    <a:pt x="11" y="3"/>
                    <a:pt x="11" y="3"/>
                  </a:cubicBezTo>
                  <a:cubicBezTo>
                    <a:pt x="11" y="4"/>
                    <a:pt x="11" y="4"/>
                    <a:pt x="10" y="4"/>
                  </a:cubicBezTo>
                  <a:cubicBezTo>
                    <a:pt x="10" y="4"/>
                    <a:pt x="10" y="4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1" y="2"/>
                    <a:pt x="11" y="2"/>
                  </a:cubicBezTo>
                  <a:cubicBezTo>
                    <a:pt x="11" y="2"/>
                    <a:pt x="10" y="2"/>
                    <a:pt x="10" y="2"/>
                  </a:cubicBezTo>
                  <a:cubicBezTo>
                    <a:pt x="10" y="2"/>
                    <a:pt x="9" y="1"/>
                    <a:pt x="9" y="1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1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16" name="Freeform 203">
              <a:extLst>
                <a:ext uri="{FF2B5EF4-FFF2-40B4-BE49-F238E27FC236}">
                  <a16:creationId xmlns:a16="http://schemas.microsoft.com/office/drawing/2014/main" id="{240E9509-4686-F712-5A57-BEFCF9E1A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425" y="1764995"/>
              <a:ext cx="44183" cy="9746"/>
            </a:xfrm>
            <a:custGeom>
              <a:avLst/>
              <a:gdLst>
                <a:gd name="T0" fmla="*/ 3 w 4"/>
                <a:gd name="T1" fmla="*/ 0 h 1"/>
                <a:gd name="T2" fmla="*/ 2 w 4"/>
                <a:gd name="T3" fmla="*/ 0 h 1"/>
                <a:gd name="T4" fmla="*/ 1 w 4"/>
                <a:gd name="T5" fmla="*/ 0 h 1"/>
                <a:gd name="T6" fmla="*/ 0 w 4"/>
                <a:gd name="T7" fmla="*/ 1 h 1"/>
                <a:gd name="T8" fmla="*/ 1 w 4"/>
                <a:gd name="T9" fmla="*/ 1 h 1"/>
                <a:gd name="T10" fmla="*/ 2 w 4"/>
                <a:gd name="T11" fmla="*/ 1 h 1"/>
                <a:gd name="T12" fmla="*/ 3 w 4"/>
                <a:gd name="T13" fmla="*/ 1 h 1"/>
                <a:gd name="T14" fmla="*/ 3 w 4"/>
                <a:gd name="T15" fmla="*/ 1 h 1"/>
                <a:gd name="T16" fmla="*/ 4 w 4"/>
                <a:gd name="T17" fmla="*/ 0 h 1"/>
                <a:gd name="T18" fmla="*/ 3 w 4"/>
                <a:gd name="T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17" name="Freeform 204">
              <a:extLst>
                <a:ext uri="{FF2B5EF4-FFF2-40B4-BE49-F238E27FC236}">
                  <a16:creationId xmlns:a16="http://schemas.microsoft.com/office/drawing/2014/main" id="{B2937543-D51C-116A-8F50-7A069ACFB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819" y="2030916"/>
              <a:ext cx="160954" cy="65437"/>
            </a:xfrm>
            <a:custGeom>
              <a:avLst/>
              <a:gdLst>
                <a:gd name="T0" fmla="*/ 14 w 15"/>
                <a:gd name="T1" fmla="*/ 5 h 7"/>
                <a:gd name="T2" fmla="*/ 14 w 15"/>
                <a:gd name="T3" fmla="*/ 4 h 7"/>
                <a:gd name="T4" fmla="*/ 13 w 15"/>
                <a:gd name="T5" fmla="*/ 4 h 7"/>
                <a:gd name="T6" fmla="*/ 13 w 15"/>
                <a:gd name="T7" fmla="*/ 4 h 7"/>
                <a:gd name="T8" fmla="*/ 12 w 15"/>
                <a:gd name="T9" fmla="*/ 3 h 7"/>
                <a:gd name="T10" fmla="*/ 11 w 15"/>
                <a:gd name="T11" fmla="*/ 2 h 7"/>
                <a:gd name="T12" fmla="*/ 10 w 15"/>
                <a:gd name="T13" fmla="*/ 1 h 7"/>
                <a:gd name="T14" fmla="*/ 9 w 15"/>
                <a:gd name="T15" fmla="*/ 1 h 7"/>
                <a:gd name="T16" fmla="*/ 9 w 15"/>
                <a:gd name="T17" fmla="*/ 0 h 7"/>
                <a:gd name="T18" fmla="*/ 9 w 15"/>
                <a:gd name="T19" fmla="*/ 0 h 7"/>
                <a:gd name="T20" fmla="*/ 7 w 15"/>
                <a:gd name="T21" fmla="*/ 0 h 7"/>
                <a:gd name="T22" fmla="*/ 6 w 15"/>
                <a:gd name="T23" fmla="*/ 1 h 7"/>
                <a:gd name="T24" fmla="*/ 5 w 15"/>
                <a:gd name="T25" fmla="*/ 2 h 7"/>
                <a:gd name="T26" fmla="*/ 5 w 15"/>
                <a:gd name="T27" fmla="*/ 3 h 7"/>
                <a:gd name="T28" fmla="*/ 4 w 15"/>
                <a:gd name="T29" fmla="*/ 3 h 7"/>
                <a:gd name="T30" fmla="*/ 3 w 15"/>
                <a:gd name="T31" fmla="*/ 4 h 7"/>
                <a:gd name="T32" fmla="*/ 2 w 15"/>
                <a:gd name="T33" fmla="*/ 4 h 7"/>
                <a:gd name="T34" fmla="*/ 2 w 15"/>
                <a:gd name="T35" fmla="*/ 4 h 7"/>
                <a:gd name="T36" fmla="*/ 1 w 15"/>
                <a:gd name="T37" fmla="*/ 5 h 7"/>
                <a:gd name="T38" fmla="*/ 1 w 15"/>
                <a:gd name="T39" fmla="*/ 5 h 7"/>
                <a:gd name="T40" fmla="*/ 1 w 15"/>
                <a:gd name="T41" fmla="*/ 6 h 7"/>
                <a:gd name="T42" fmla="*/ 1 w 15"/>
                <a:gd name="T43" fmla="*/ 5 h 7"/>
                <a:gd name="T44" fmla="*/ 2 w 15"/>
                <a:gd name="T45" fmla="*/ 5 h 7"/>
                <a:gd name="T46" fmla="*/ 3 w 15"/>
                <a:gd name="T47" fmla="*/ 6 h 7"/>
                <a:gd name="T48" fmla="*/ 3 w 15"/>
                <a:gd name="T49" fmla="*/ 7 h 7"/>
                <a:gd name="T50" fmla="*/ 5 w 15"/>
                <a:gd name="T51" fmla="*/ 6 h 7"/>
                <a:gd name="T52" fmla="*/ 5 w 15"/>
                <a:gd name="T53" fmla="*/ 6 h 7"/>
                <a:gd name="T54" fmla="*/ 6 w 15"/>
                <a:gd name="T55" fmla="*/ 6 h 7"/>
                <a:gd name="T56" fmla="*/ 7 w 15"/>
                <a:gd name="T57" fmla="*/ 5 h 7"/>
                <a:gd name="T58" fmla="*/ 8 w 15"/>
                <a:gd name="T59" fmla="*/ 5 h 7"/>
                <a:gd name="T60" fmla="*/ 8 w 15"/>
                <a:gd name="T61" fmla="*/ 4 h 7"/>
                <a:gd name="T62" fmla="*/ 9 w 15"/>
                <a:gd name="T63" fmla="*/ 5 h 7"/>
                <a:gd name="T64" fmla="*/ 10 w 15"/>
                <a:gd name="T65" fmla="*/ 5 h 7"/>
                <a:gd name="T66" fmla="*/ 11 w 15"/>
                <a:gd name="T67" fmla="*/ 6 h 7"/>
                <a:gd name="T68" fmla="*/ 12 w 15"/>
                <a:gd name="T69" fmla="*/ 6 h 7"/>
                <a:gd name="T70" fmla="*/ 13 w 15"/>
                <a:gd name="T71" fmla="*/ 6 h 7"/>
                <a:gd name="T72" fmla="*/ 14 w 15"/>
                <a:gd name="T73" fmla="*/ 6 h 7"/>
                <a:gd name="T74" fmla="*/ 14 w 15"/>
                <a:gd name="T7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" h="7">
                  <a:moveTo>
                    <a:pt x="14" y="5"/>
                  </a:moveTo>
                  <a:cubicBezTo>
                    <a:pt x="14" y="5"/>
                    <a:pt x="15" y="4"/>
                    <a:pt x="14" y="4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3"/>
                    <a:pt x="12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1" y="2"/>
                    <a:pt x="11" y="2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1"/>
                    <a:pt x="6" y="1"/>
                    <a:pt x="5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4" y="4"/>
                    <a:pt x="3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0" y="6"/>
                    <a:pt x="1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9" y="5"/>
                    <a:pt x="9" y="5"/>
                    <a:pt x="10" y="5"/>
                  </a:cubicBezTo>
                  <a:cubicBezTo>
                    <a:pt x="10" y="6"/>
                    <a:pt x="11" y="6"/>
                    <a:pt x="11" y="6"/>
                  </a:cubicBezTo>
                  <a:cubicBezTo>
                    <a:pt x="11" y="6"/>
                    <a:pt x="12" y="6"/>
                    <a:pt x="12" y="6"/>
                  </a:cubicBezTo>
                  <a:cubicBezTo>
                    <a:pt x="12" y="6"/>
                    <a:pt x="13" y="6"/>
                    <a:pt x="13" y="6"/>
                  </a:cubicBezTo>
                  <a:cubicBezTo>
                    <a:pt x="13" y="6"/>
                    <a:pt x="13" y="6"/>
                    <a:pt x="14" y="6"/>
                  </a:cubicBezTo>
                  <a:cubicBezTo>
                    <a:pt x="14" y="7"/>
                    <a:pt x="14" y="6"/>
                    <a:pt x="14" y="5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18" name="Freeform 206">
              <a:extLst>
                <a:ext uri="{FF2B5EF4-FFF2-40B4-BE49-F238E27FC236}">
                  <a16:creationId xmlns:a16="http://schemas.microsoft.com/office/drawing/2014/main" id="{FE6702F3-A971-2FAD-A052-24CD902F5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002" y="2096352"/>
              <a:ext cx="63119" cy="29238"/>
            </a:xfrm>
            <a:custGeom>
              <a:avLst/>
              <a:gdLst>
                <a:gd name="T0" fmla="*/ 4 w 6"/>
                <a:gd name="T1" fmla="*/ 2 h 3"/>
                <a:gd name="T2" fmla="*/ 5 w 6"/>
                <a:gd name="T3" fmla="*/ 1 h 3"/>
                <a:gd name="T4" fmla="*/ 5 w 6"/>
                <a:gd name="T5" fmla="*/ 0 h 3"/>
                <a:gd name="T6" fmla="*/ 5 w 6"/>
                <a:gd name="T7" fmla="*/ 0 h 3"/>
                <a:gd name="T8" fmla="*/ 3 w 6"/>
                <a:gd name="T9" fmla="*/ 0 h 3"/>
                <a:gd name="T10" fmla="*/ 2 w 6"/>
                <a:gd name="T11" fmla="*/ 0 h 3"/>
                <a:gd name="T12" fmla="*/ 1 w 6"/>
                <a:gd name="T13" fmla="*/ 1 h 3"/>
                <a:gd name="T14" fmla="*/ 1 w 6"/>
                <a:gd name="T15" fmla="*/ 2 h 3"/>
                <a:gd name="T16" fmla="*/ 1 w 6"/>
                <a:gd name="T17" fmla="*/ 2 h 3"/>
                <a:gd name="T18" fmla="*/ 2 w 6"/>
                <a:gd name="T19" fmla="*/ 2 h 3"/>
                <a:gd name="T20" fmla="*/ 3 w 6"/>
                <a:gd name="T21" fmla="*/ 2 h 3"/>
                <a:gd name="T22" fmla="*/ 4 w 6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3">
                  <a:moveTo>
                    <a:pt x="4" y="2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19" name="Freeform 207">
              <a:extLst>
                <a:ext uri="{FF2B5EF4-FFF2-40B4-BE49-F238E27FC236}">
                  <a16:creationId xmlns:a16="http://schemas.microsoft.com/office/drawing/2014/main" id="{F33AB68F-A3E5-56A5-55DF-A5A82D83B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864" y="2078252"/>
              <a:ext cx="22092" cy="18100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0 h 2"/>
                <a:gd name="T4" fmla="*/ 0 w 2"/>
                <a:gd name="T5" fmla="*/ 1 h 2"/>
                <a:gd name="T6" fmla="*/ 1 w 2"/>
                <a:gd name="T7" fmla="*/ 2 h 2"/>
                <a:gd name="T8" fmla="*/ 1 w 2"/>
                <a:gd name="T9" fmla="*/ 2 h 2"/>
                <a:gd name="T10" fmla="*/ 2 w 2"/>
                <a:gd name="T11" fmla="*/ 1 h 2"/>
                <a:gd name="T12" fmla="*/ 1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20" name="Freeform 208">
              <a:extLst>
                <a:ext uri="{FF2B5EF4-FFF2-40B4-BE49-F238E27FC236}">
                  <a16:creationId xmlns:a16="http://schemas.microsoft.com/office/drawing/2014/main" id="{3B0B38BD-D3A1-8929-32CB-4D16A5043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424" y="2078252"/>
              <a:ext cx="11046" cy="974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  <a:gd name="T10" fmla="*/ 0 w 1"/>
                <a:gd name="T11" fmla="*/ 1 h 1"/>
                <a:gd name="T12" fmla="*/ 0 w 1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21" name="Freeform 209">
              <a:extLst>
                <a:ext uri="{FF2B5EF4-FFF2-40B4-BE49-F238E27FC236}">
                  <a16:creationId xmlns:a16="http://schemas.microsoft.com/office/drawing/2014/main" id="{D0C3FE81-436C-28E8-3906-02027B24E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1607" y="1936242"/>
              <a:ext cx="31560" cy="27845"/>
            </a:xfrm>
            <a:custGeom>
              <a:avLst/>
              <a:gdLst>
                <a:gd name="T0" fmla="*/ 2 w 3"/>
                <a:gd name="T1" fmla="*/ 1 h 3"/>
                <a:gd name="T2" fmla="*/ 1 w 3"/>
                <a:gd name="T3" fmla="*/ 2 h 3"/>
                <a:gd name="T4" fmla="*/ 0 w 3"/>
                <a:gd name="T5" fmla="*/ 2 h 3"/>
                <a:gd name="T6" fmla="*/ 1 w 3"/>
                <a:gd name="T7" fmla="*/ 3 h 3"/>
                <a:gd name="T8" fmla="*/ 3 w 3"/>
                <a:gd name="T9" fmla="*/ 2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2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1"/>
                    <a:pt x="2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22" name="Freeform 210">
              <a:extLst>
                <a:ext uri="{FF2B5EF4-FFF2-40B4-BE49-F238E27FC236}">
                  <a16:creationId xmlns:a16="http://schemas.microsoft.com/office/drawing/2014/main" id="{C3543C9D-E934-1B2D-DA3B-EF976D062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956" y="1689813"/>
              <a:ext cx="181468" cy="75182"/>
            </a:xfrm>
            <a:custGeom>
              <a:avLst/>
              <a:gdLst>
                <a:gd name="T0" fmla="*/ 1 w 17"/>
                <a:gd name="T1" fmla="*/ 5 h 8"/>
                <a:gd name="T2" fmla="*/ 2 w 17"/>
                <a:gd name="T3" fmla="*/ 5 h 8"/>
                <a:gd name="T4" fmla="*/ 4 w 17"/>
                <a:gd name="T5" fmla="*/ 5 h 8"/>
                <a:gd name="T6" fmla="*/ 5 w 17"/>
                <a:gd name="T7" fmla="*/ 5 h 8"/>
                <a:gd name="T8" fmla="*/ 6 w 17"/>
                <a:gd name="T9" fmla="*/ 5 h 8"/>
                <a:gd name="T10" fmla="*/ 6 w 17"/>
                <a:gd name="T11" fmla="*/ 5 h 8"/>
                <a:gd name="T12" fmla="*/ 4 w 17"/>
                <a:gd name="T13" fmla="*/ 5 h 8"/>
                <a:gd name="T14" fmla="*/ 3 w 17"/>
                <a:gd name="T15" fmla="*/ 6 h 8"/>
                <a:gd name="T16" fmla="*/ 2 w 17"/>
                <a:gd name="T17" fmla="*/ 5 h 8"/>
                <a:gd name="T18" fmla="*/ 1 w 17"/>
                <a:gd name="T19" fmla="*/ 5 h 8"/>
                <a:gd name="T20" fmla="*/ 2 w 17"/>
                <a:gd name="T21" fmla="*/ 6 h 8"/>
                <a:gd name="T22" fmla="*/ 3 w 17"/>
                <a:gd name="T23" fmla="*/ 7 h 8"/>
                <a:gd name="T24" fmla="*/ 3 w 17"/>
                <a:gd name="T25" fmla="*/ 7 h 8"/>
                <a:gd name="T26" fmla="*/ 5 w 17"/>
                <a:gd name="T27" fmla="*/ 7 h 8"/>
                <a:gd name="T28" fmla="*/ 7 w 17"/>
                <a:gd name="T29" fmla="*/ 7 h 8"/>
                <a:gd name="T30" fmla="*/ 7 w 17"/>
                <a:gd name="T31" fmla="*/ 7 h 8"/>
                <a:gd name="T32" fmla="*/ 8 w 17"/>
                <a:gd name="T33" fmla="*/ 6 h 8"/>
                <a:gd name="T34" fmla="*/ 9 w 17"/>
                <a:gd name="T35" fmla="*/ 6 h 8"/>
                <a:gd name="T36" fmla="*/ 11 w 17"/>
                <a:gd name="T37" fmla="*/ 6 h 8"/>
                <a:gd name="T38" fmla="*/ 12 w 17"/>
                <a:gd name="T39" fmla="*/ 5 h 8"/>
                <a:gd name="T40" fmla="*/ 13 w 17"/>
                <a:gd name="T41" fmla="*/ 5 h 8"/>
                <a:gd name="T42" fmla="*/ 15 w 17"/>
                <a:gd name="T43" fmla="*/ 5 h 8"/>
                <a:gd name="T44" fmla="*/ 16 w 17"/>
                <a:gd name="T45" fmla="*/ 5 h 8"/>
                <a:gd name="T46" fmla="*/ 17 w 17"/>
                <a:gd name="T47" fmla="*/ 5 h 8"/>
                <a:gd name="T48" fmla="*/ 17 w 17"/>
                <a:gd name="T49" fmla="*/ 3 h 8"/>
                <a:gd name="T50" fmla="*/ 16 w 17"/>
                <a:gd name="T51" fmla="*/ 4 h 8"/>
                <a:gd name="T52" fmla="*/ 15 w 17"/>
                <a:gd name="T53" fmla="*/ 4 h 8"/>
                <a:gd name="T54" fmla="*/ 14 w 17"/>
                <a:gd name="T55" fmla="*/ 4 h 8"/>
                <a:gd name="T56" fmla="*/ 15 w 17"/>
                <a:gd name="T57" fmla="*/ 3 h 8"/>
                <a:gd name="T58" fmla="*/ 15 w 17"/>
                <a:gd name="T59" fmla="*/ 3 h 8"/>
                <a:gd name="T60" fmla="*/ 15 w 17"/>
                <a:gd name="T61" fmla="*/ 2 h 8"/>
                <a:gd name="T62" fmla="*/ 14 w 17"/>
                <a:gd name="T63" fmla="*/ 3 h 8"/>
                <a:gd name="T64" fmla="*/ 13 w 17"/>
                <a:gd name="T65" fmla="*/ 3 h 8"/>
                <a:gd name="T66" fmla="*/ 13 w 17"/>
                <a:gd name="T67" fmla="*/ 2 h 8"/>
                <a:gd name="T68" fmla="*/ 12 w 17"/>
                <a:gd name="T69" fmla="*/ 2 h 8"/>
                <a:gd name="T70" fmla="*/ 11 w 17"/>
                <a:gd name="T71" fmla="*/ 2 h 8"/>
                <a:gd name="T72" fmla="*/ 10 w 17"/>
                <a:gd name="T73" fmla="*/ 1 h 8"/>
                <a:gd name="T74" fmla="*/ 9 w 17"/>
                <a:gd name="T75" fmla="*/ 1 h 8"/>
                <a:gd name="T76" fmla="*/ 8 w 17"/>
                <a:gd name="T77" fmla="*/ 1 h 8"/>
                <a:gd name="T78" fmla="*/ 7 w 17"/>
                <a:gd name="T79" fmla="*/ 1 h 8"/>
                <a:gd name="T80" fmla="*/ 5 w 17"/>
                <a:gd name="T81" fmla="*/ 1 h 8"/>
                <a:gd name="T82" fmla="*/ 4 w 17"/>
                <a:gd name="T83" fmla="*/ 2 h 8"/>
                <a:gd name="T84" fmla="*/ 3 w 17"/>
                <a:gd name="T85" fmla="*/ 3 h 8"/>
                <a:gd name="T86" fmla="*/ 1 w 17"/>
                <a:gd name="T87" fmla="*/ 3 h 8"/>
                <a:gd name="T88" fmla="*/ 0 w 17"/>
                <a:gd name="T89" fmla="*/ 3 h 8"/>
                <a:gd name="T90" fmla="*/ 0 w 17"/>
                <a:gd name="T91" fmla="*/ 3 h 8"/>
                <a:gd name="T92" fmla="*/ 0 w 17"/>
                <a:gd name="T93" fmla="*/ 4 h 8"/>
                <a:gd name="T94" fmla="*/ 1 w 17"/>
                <a:gd name="T9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" h="8">
                  <a:moveTo>
                    <a:pt x="1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6" y="4"/>
                    <a:pt x="7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6"/>
                    <a:pt x="3" y="6"/>
                  </a:cubicBezTo>
                  <a:cubicBezTo>
                    <a:pt x="3" y="6"/>
                    <a:pt x="3" y="5"/>
                    <a:pt x="2" y="5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6" y="8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9" y="6"/>
                    <a:pt x="10" y="6"/>
                    <a:pt x="11" y="6"/>
                  </a:cubicBezTo>
                  <a:cubicBezTo>
                    <a:pt x="11" y="6"/>
                    <a:pt x="12" y="5"/>
                    <a:pt x="12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5"/>
                    <a:pt x="14" y="5"/>
                    <a:pt x="15" y="5"/>
                  </a:cubicBezTo>
                  <a:cubicBezTo>
                    <a:pt x="15" y="5"/>
                    <a:pt x="15" y="5"/>
                    <a:pt x="16" y="5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7" y="4"/>
                    <a:pt x="17" y="3"/>
                    <a:pt x="17" y="3"/>
                  </a:cubicBezTo>
                  <a:cubicBezTo>
                    <a:pt x="16" y="3"/>
                    <a:pt x="16" y="4"/>
                    <a:pt x="16" y="4"/>
                  </a:cubicBezTo>
                  <a:cubicBezTo>
                    <a:pt x="16" y="4"/>
                    <a:pt x="16" y="4"/>
                    <a:pt x="15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4" y="4"/>
                    <a:pt x="15" y="4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2"/>
                    <a:pt x="14" y="3"/>
                    <a:pt x="1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3" y="2"/>
                    <a:pt x="3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1" y="5"/>
                    <a:pt x="1" y="5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23" name="Freeform 211">
              <a:extLst>
                <a:ext uri="{FF2B5EF4-FFF2-40B4-BE49-F238E27FC236}">
                  <a16:creationId xmlns:a16="http://schemas.microsoft.com/office/drawing/2014/main" id="{C1DF6742-37F2-15B7-68F3-ACF979A96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515" y="1660575"/>
              <a:ext cx="590164" cy="151757"/>
            </a:xfrm>
            <a:custGeom>
              <a:avLst/>
              <a:gdLst>
                <a:gd name="T0" fmla="*/ 53 w 55"/>
                <a:gd name="T1" fmla="*/ 2 h 16"/>
                <a:gd name="T2" fmla="*/ 50 w 55"/>
                <a:gd name="T3" fmla="*/ 1 h 16"/>
                <a:gd name="T4" fmla="*/ 48 w 55"/>
                <a:gd name="T5" fmla="*/ 1 h 16"/>
                <a:gd name="T6" fmla="*/ 43 w 55"/>
                <a:gd name="T7" fmla="*/ 1 h 16"/>
                <a:gd name="T8" fmla="*/ 41 w 55"/>
                <a:gd name="T9" fmla="*/ 1 h 16"/>
                <a:gd name="T10" fmla="*/ 39 w 55"/>
                <a:gd name="T11" fmla="*/ 1 h 16"/>
                <a:gd name="T12" fmla="*/ 37 w 55"/>
                <a:gd name="T13" fmla="*/ 0 h 16"/>
                <a:gd name="T14" fmla="*/ 34 w 55"/>
                <a:gd name="T15" fmla="*/ 1 h 16"/>
                <a:gd name="T16" fmla="*/ 31 w 55"/>
                <a:gd name="T17" fmla="*/ 1 h 16"/>
                <a:gd name="T18" fmla="*/ 29 w 55"/>
                <a:gd name="T19" fmla="*/ 1 h 16"/>
                <a:gd name="T20" fmla="*/ 26 w 55"/>
                <a:gd name="T21" fmla="*/ 1 h 16"/>
                <a:gd name="T22" fmla="*/ 24 w 55"/>
                <a:gd name="T23" fmla="*/ 2 h 16"/>
                <a:gd name="T24" fmla="*/ 22 w 55"/>
                <a:gd name="T25" fmla="*/ 2 h 16"/>
                <a:gd name="T26" fmla="*/ 19 w 55"/>
                <a:gd name="T27" fmla="*/ 2 h 16"/>
                <a:gd name="T28" fmla="*/ 17 w 55"/>
                <a:gd name="T29" fmla="*/ 3 h 16"/>
                <a:gd name="T30" fmla="*/ 12 w 55"/>
                <a:gd name="T31" fmla="*/ 3 h 16"/>
                <a:gd name="T32" fmla="*/ 9 w 55"/>
                <a:gd name="T33" fmla="*/ 3 h 16"/>
                <a:gd name="T34" fmla="*/ 10 w 55"/>
                <a:gd name="T35" fmla="*/ 4 h 16"/>
                <a:gd name="T36" fmla="*/ 12 w 55"/>
                <a:gd name="T37" fmla="*/ 5 h 16"/>
                <a:gd name="T38" fmla="*/ 14 w 55"/>
                <a:gd name="T39" fmla="*/ 5 h 16"/>
                <a:gd name="T40" fmla="*/ 18 w 55"/>
                <a:gd name="T41" fmla="*/ 5 h 16"/>
                <a:gd name="T42" fmla="*/ 20 w 55"/>
                <a:gd name="T43" fmla="*/ 5 h 16"/>
                <a:gd name="T44" fmla="*/ 17 w 55"/>
                <a:gd name="T45" fmla="*/ 6 h 16"/>
                <a:gd name="T46" fmla="*/ 14 w 55"/>
                <a:gd name="T47" fmla="*/ 6 h 16"/>
                <a:gd name="T48" fmla="*/ 15 w 55"/>
                <a:gd name="T49" fmla="*/ 8 h 16"/>
                <a:gd name="T50" fmla="*/ 16 w 55"/>
                <a:gd name="T51" fmla="*/ 8 h 16"/>
                <a:gd name="T52" fmla="*/ 15 w 55"/>
                <a:gd name="T53" fmla="*/ 9 h 16"/>
                <a:gd name="T54" fmla="*/ 12 w 55"/>
                <a:gd name="T55" fmla="*/ 9 h 16"/>
                <a:gd name="T56" fmla="*/ 10 w 55"/>
                <a:gd name="T57" fmla="*/ 9 h 16"/>
                <a:gd name="T58" fmla="*/ 8 w 55"/>
                <a:gd name="T59" fmla="*/ 10 h 16"/>
                <a:gd name="T60" fmla="*/ 6 w 55"/>
                <a:gd name="T61" fmla="*/ 10 h 16"/>
                <a:gd name="T62" fmla="*/ 5 w 55"/>
                <a:gd name="T63" fmla="*/ 11 h 16"/>
                <a:gd name="T64" fmla="*/ 4 w 55"/>
                <a:gd name="T65" fmla="*/ 12 h 16"/>
                <a:gd name="T66" fmla="*/ 2 w 55"/>
                <a:gd name="T67" fmla="*/ 12 h 16"/>
                <a:gd name="T68" fmla="*/ 0 w 55"/>
                <a:gd name="T69" fmla="*/ 13 h 16"/>
                <a:gd name="T70" fmla="*/ 2 w 55"/>
                <a:gd name="T71" fmla="*/ 14 h 16"/>
                <a:gd name="T72" fmla="*/ 5 w 55"/>
                <a:gd name="T73" fmla="*/ 14 h 16"/>
                <a:gd name="T74" fmla="*/ 7 w 55"/>
                <a:gd name="T75" fmla="*/ 14 h 16"/>
                <a:gd name="T76" fmla="*/ 10 w 55"/>
                <a:gd name="T77" fmla="*/ 14 h 16"/>
                <a:gd name="T78" fmla="*/ 13 w 55"/>
                <a:gd name="T79" fmla="*/ 13 h 16"/>
                <a:gd name="T80" fmla="*/ 13 w 55"/>
                <a:gd name="T81" fmla="*/ 15 h 16"/>
                <a:gd name="T82" fmla="*/ 17 w 55"/>
                <a:gd name="T83" fmla="*/ 14 h 16"/>
                <a:gd name="T84" fmla="*/ 20 w 55"/>
                <a:gd name="T85" fmla="*/ 14 h 16"/>
                <a:gd name="T86" fmla="*/ 20 w 55"/>
                <a:gd name="T87" fmla="*/ 12 h 16"/>
                <a:gd name="T88" fmla="*/ 21 w 55"/>
                <a:gd name="T89" fmla="*/ 12 h 16"/>
                <a:gd name="T90" fmla="*/ 23 w 55"/>
                <a:gd name="T91" fmla="*/ 10 h 16"/>
                <a:gd name="T92" fmla="*/ 25 w 55"/>
                <a:gd name="T93" fmla="*/ 10 h 16"/>
                <a:gd name="T94" fmla="*/ 27 w 55"/>
                <a:gd name="T95" fmla="*/ 10 h 16"/>
                <a:gd name="T96" fmla="*/ 28 w 55"/>
                <a:gd name="T97" fmla="*/ 8 h 16"/>
                <a:gd name="T98" fmla="*/ 29 w 55"/>
                <a:gd name="T99" fmla="*/ 7 h 16"/>
                <a:gd name="T100" fmla="*/ 31 w 55"/>
                <a:gd name="T101" fmla="*/ 6 h 16"/>
                <a:gd name="T102" fmla="*/ 34 w 55"/>
                <a:gd name="T103" fmla="*/ 7 h 16"/>
                <a:gd name="T104" fmla="*/ 37 w 55"/>
                <a:gd name="T105" fmla="*/ 7 h 16"/>
                <a:gd name="T106" fmla="*/ 38 w 55"/>
                <a:gd name="T107" fmla="*/ 6 h 16"/>
                <a:gd name="T108" fmla="*/ 41 w 55"/>
                <a:gd name="T109" fmla="*/ 6 h 16"/>
                <a:gd name="T110" fmla="*/ 44 w 55"/>
                <a:gd name="T111" fmla="*/ 5 h 16"/>
                <a:gd name="T112" fmla="*/ 46 w 55"/>
                <a:gd name="T113" fmla="*/ 4 h 16"/>
                <a:gd name="T114" fmla="*/ 47 w 55"/>
                <a:gd name="T115" fmla="*/ 3 h 16"/>
                <a:gd name="T116" fmla="*/ 50 w 55"/>
                <a:gd name="T117" fmla="*/ 3 h 16"/>
                <a:gd name="T118" fmla="*/ 54 w 55"/>
                <a:gd name="T119" fmla="*/ 3 h 16"/>
                <a:gd name="T120" fmla="*/ 55 w 55"/>
                <a:gd name="T121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5" h="16">
                  <a:moveTo>
                    <a:pt x="54" y="2"/>
                  </a:moveTo>
                  <a:cubicBezTo>
                    <a:pt x="54" y="2"/>
                    <a:pt x="53" y="2"/>
                    <a:pt x="53" y="2"/>
                  </a:cubicBezTo>
                  <a:cubicBezTo>
                    <a:pt x="52" y="1"/>
                    <a:pt x="52" y="2"/>
                    <a:pt x="51" y="2"/>
                  </a:cubicBezTo>
                  <a:cubicBezTo>
                    <a:pt x="51" y="1"/>
                    <a:pt x="51" y="1"/>
                    <a:pt x="50" y="1"/>
                  </a:cubicBezTo>
                  <a:cubicBezTo>
                    <a:pt x="49" y="1"/>
                    <a:pt x="49" y="1"/>
                    <a:pt x="48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7" y="1"/>
                    <a:pt x="47" y="1"/>
                    <a:pt x="46" y="1"/>
                  </a:cubicBezTo>
                  <a:cubicBezTo>
                    <a:pt x="45" y="1"/>
                    <a:pt x="45" y="1"/>
                    <a:pt x="43" y="1"/>
                  </a:cubicBezTo>
                  <a:cubicBezTo>
                    <a:pt x="43" y="1"/>
                    <a:pt x="43" y="1"/>
                    <a:pt x="42" y="1"/>
                  </a:cubicBezTo>
                  <a:cubicBezTo>
                    <a:pt x="42" y="1"/>
                    <a:pt x="42" y="1"/>
                    <a:pt x="41" y="1"/>
                  </a:cubicBezTo>
                  <a:cubicBezTo>
                    <a:pt x="41" y="1"/>
                    <a:pt x="41" y="1"/>
                    <a:pt x="40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8" y="1"/>
                    <a:pt x="38" y="1"/>
                    <a:pt x="37" y="1"/>
                  </a:cubicBezTo>
                  <a:cubicBezTo>
                    <a:pt x="37" y="1"/>
                    <a:pt x="37" y="1"/>
                    <a:pt x="37" y="0"/>
                  </a:cubicBezTo>
                  <a:cubicBezTo>
                    <a:pt x="36" y="0"/>
                    <a:pt x="36" y="1"/>
                    <a:pt x="35" y="1"/>
                  </a:cubicBezTo>
                  <a:cubicBezTo>
                    <a:pt x="35" y="1"/>
                    <a:pt x="34" y="1"/>
                    <a:pt x="34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2" y="1"/>
                    <a:pt x="32" y="1"/>
                    <a:pt x="31" y="1"/>
                  </a:cubicBezTo>
                  <a:cubicBezTo>
                    <a:pt x="31" y="1"/>
                    <a:pt x="31" y="1"/>
                    <a:pt x="30" y="1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9" y="1"/>
                    <a:pt x="29" y="1"/>
                    <a:pt x="28" y="1"/>
                  </a:cubicBezTo>
                  <a:cubicBezTo>
                    <a:pt x="27" y="1"/>
                    <a:pt x="27" y="1"/>
                    <a:pt x="26" y="1"/>
                  </a:cubicBezTo>
                  <a:cubicBezTo>
                    <a:pt x="26" y="1"/>
                    <a:pt x="25" y="1"/>
                    <a:pt x="25" y="1"/>
                  </a:cubicBezTo>
                  <a:cubicBezTo>
                    <a:pt x="24" y="1"/>
                    <a:pt x="24" y="2"/>
                    <a:pt x="24" y="2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3" y="2"/>
                    <a:pt x="22" y="2"/>
                    <a:pt x="22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3"/>
                    <a:pt x="17" y="3"/>
                    <a:pt x="17" y="3"/>
                  </a:cubicBezTo>
                  <a:cubicBezTo>
                    <a:pt x="16" y="3"/>
                    <a:pt x="15" y="3"/>
                    <a:pt x="14" y="3"/>
                  </a:cubicBezTo>
                  <a:cubicBezTo>
                    <a:pt x="13" y="3"/>
                    <a:pt x="13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3"/>
                    <a:pt x="9" y="3"/>
                    <a:pt x="9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9" y="4"/>
                    <a:pt x="10" y="4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1" y="5"/>
                    <a:pt x="12" y="5"/>
                  </a:cubicBezTo>
                  <a:cubicBezTo>
                    <a:pt x="12" y="5"/>
                    <a:pt x="13" y="5"/>
                    <a:pt x="13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5" y="5"/>
                    <a:pt x="15" y="5"/>
                    <a:pt x="16" y="5"/>
                  </a:cubicBezTo>
                  <a:cubicBezTo>
                    <a:pt x="17" y="5"/>
                    <a:pt x="17" y="5"/>
                    <a:pt x="18" y="5"/>
                  </a:cubicBezTo>
                  <a:cubicBezTo>
                    <a:pt x="18" y="5"/>
                    <a:pt x="18" y="5"/>
                    <a:pt x="19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8" y="6"/>
                    <a:pt x="18" y="6"/>
                    <a:pt x="17" y="6"/>
                  </a:cubicBezTo>
                  <a:cubicBezTo>
                    <a:pt x="16" y="6"/>
                    <a:pt x="16" y="6"/>
                    <a:pt x="15" y="6"/>
                  </a:cubicBezTo>
                  <a:cubicBezTo>
                    <a:pt x="15" y="6"/>
                    <a:pt x="14" y="5"/>
                    <a:pt x="14" y="6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5" y="7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6" y="8"/>
                    <a:pt x="16" y="8"/>
                  </a:cubicBezTo>
                  <a:cubicBezTo>
                    <a:pt x="16" y="9"/>
                    <a:pt x="17" y="9"/>
                    <a:pt x="17" y="9"/>
                  </a:cubicBezTo>
                  <a:cubicBezTo>
                    <a:pt x="16" y="10"/>
                    <a:pt x="16" y="9"/>
                    <a:pt x="15" y="9"/>
                  </a:cubicBezTo>
                  <a:cubicBezTo>
                    <a:pt x="15" y="9"/>
                    <a:pt x="14" y="9"/>
                    <a:pt x="14" y="9"/>
                  </a:cubicBezTo>
                  <a:cubicBezTo>
                    <a:pt x="13" y="9"/>
                    <a:pt x="13" y="9"/>
                    <a:pt x="12" y="9"/>
                  </a:cubicBezTo>
                  <a:cubicBezTo>
                    <a:pt x="12" y="9"/>
                    <a:pt x="11" y="9"/>
                    <a:pt x="11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9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4" y="12"/>
                  </a:cubicBezTo>
                  <a:cubicBezTo>
                    <a:pt x="4" y="12"/>
                    <a:pt x="4" y="12"/>
                    <a:pt x="3" y="12"/>
                  </a:cubicBezTo>
                  <a:cubicBezTo>
                    <a:pt x="3" y="12"/>
                    <a:pt x="3" y="12"/>
                    <a:pt x="2" y="12"/>
                  </a:cubicBezTo>
                  <a:cubicBezTo>
                    <a:pt x="2" y="13"/>
                    <a:pt x="1" y="13"/>
                    <a:pt x="1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5"/>
                    <a:pt x="1" y="14"/>
                    <a:pt x="2" y="14"/>
                  </a:cubicBezTo>
                  <a:cubicBezTo>
                    <a:pt x="3" y="14"/>
                    <a:pt x="3" y="14"/>
                    <a:pt x="4" y="14"/>
                  </a:cubicBezTo>
                  <a:cubicBezTo>
                    <a:pt x="4" y="14"/>
                    <a:pt x="4" y="14"/>
                    <a:pt x="5" y="14"/>
                  </a:cubicBezTo>
                  <a:cubicBezTo>
                    <a:pt x="5" y="14"/>
                    <a:pt x="6" y="14"/>
                    <a:pt x="6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4"/>
                    <a:pt x="10" y="14"/>
                  </a:cubicBezTo>
                  <a:cubicBezTo>
                    <a:pt x="10" y="14"/>
                    <a:pt x="11" y="14"/>
                    <a:pt x="11" y="14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4"/>
                    <a:pt x="13" y="14"/>
                    <a:pt x="13" y="15"/>
                  </a:cubicBezTo>
                  <a:cubicBezTo>
                    <a:pt x="13" y="16"/>
                    <a:pt x="14" y="15"/>
                    <a:pt x="15" y="14"/>
                  </a:cubicBezTo>
                  <a:cubicBezTo>
                    <a:pt x="16" y="14"/>
                    <a:pt x="16" y="14"/>
                    <a:pt x="17" y="14"/>
                  </a:cubicBezTo>
                  <a:cubicBezTo>
                    <a:pt x="17" y="14"/>
                    <a:pt x="17" y="14"/>
                    <a:pt x="18" y="14"/>
                  </a:cubicBezTo>
                  <a:cubicBezTo>
                    <a:pt x="19" y="14"/>
                    <a:pt x="19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2"/>
                    <a:pt x="20" y="12"/>
                  </a:cubicBezTo>
                  <a:cubicBezTo>
                    <a:pt x="20" y="12"/>
                    <a:pt x="20" y="12"/>
                    <a:pt x="21" y="12"/>
                  </a:cubicBezTo>
                  <a:cubicBezTo>
                    <a:pt x="21" y="11"/>
                    <a:pt x="21" y="12"/>
                    <a:pt x="21" y="12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0"/>
                    <a:pt x="23" y="10"/>
                  </a:cubicBezTo>
                  <a:cubicBezTo>
                    <a:pt x="23" y="10"/>
                    <a:pt x="23" y="11"/>
                    <a:pt x="24" y="11"/>
                  </a:cubicBezTo>
                  <a:cubicBezTo>
                    <a:pt x="24" y="11"/>
                    <a:pt x="24" y="10"/>
                    <a:pt x="25" y="10"/>
                  </a:cubicBezTo>
                  <a:cubicBezTo>
                    <a:pt x="25" y="10"/>
                    <a:pt x="26" y="10"/>
                    <a:pt x="26" y="10"/>
                  </a:cubicBezTo>
                  <a:cubicBezTo>
                    <a:pt x="26" y="10"/>
                    <a:pt x="27" y="10"/>
                    <a:pt x="27" y="10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8"/>
                    <a:pt x="29" y="8"/>
                    <a:pt x="29" y="8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6"/>
                    <a:pt x="30" y="6"/>
                  </a:cubicBezTo>
                  <a:cubicBezTo>
                    <a:pt x="30" y="6"/>
                    <a:pt x="31" y="6"/>
                    <a:pt x="31" y="6"/>
                  </a:cubicBezTo>
                  <a:cubicBezTo>
                    <a:pt x="32" y="6"/>
                    <a:pt x="32" y="6"/>
                    <a:pt x="33" y="6"/>
                  </a:cubicBezTo>
                  <a:cubicBezTo>
                    <a:pt x="33" y="7"/>
                    <a:pt x="33" y="7"/>
                    <a:pt x="34" y="7"/>
                  </a:cubicBezTo>
                  <a:cubicBezTo>
                    <a:pt x="34" y="7"/>
                    <a:pt x="35" y="7"/>
                    <a:pt x="35" y="7"/>
                  </a:cubicBezTo>
                  <a:cubicBezTo>
                    <a:pt x="36" y="7"/>
                    <a:pt x="36" y="7"/>
                    <a:pt x="37" y="7"/>
                  </a:cubicBezTo>
                  <a:cubicBezTo>
                    <a:pt x="37" y="7"/>
                    <a:pt x="37" y="7"/>
                    <a:pt x="37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9" y="6"/>
                    <a:pt x="39" y="6"/>
                  </a:cubicBezTo>
                  <a:cubicBezTo>
                    <a:pt x="40" y="6"/>
                    <a:pt x="40" y="6"/>
                    <a:pt x="41" y="6"/>
                  </a:cubicBezTo>
                  <a:cubicBezTo>
                    <a:pt x="42" y="6"/>
                    <a:pt x="42" y="5"/>
                    <a:pt x="43" y="5"/>
                  </a:cubicBezTo>
                  <a:cubicBezTo>
                    <a:pt x="43" y="5"/>
                    <a:pt x="43" y="5"/>
                    <a:pt x="44" y="5"/>
                  </a:cubicBezTo>
                  <a:cubicBezTo>
                    <a:pt x="44" y="4"/>
                    <a:pt x="45" y="5"/>
                    <a:pt x="45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7" y="4"/>
                    <a:pt x="46" y="3"/>
                    <a:pt x="46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8" y="3"/>
                    <a:pt x="48" y="3"/>
                    <a:pt x="49" y="3"/>
                  </a:cubicBezTo>
                  <a:cubicBezTo>
                    <a:pt x="49" y="3"/>
                    <a:pt x="50" y="3"/>
                    <a:pt x="50" y="3"/>
                  </a:cubicBezTo>
                  <a:cubicBezTo>
                    <a:pt x="51" y="3"/>
                    <a:pt x="51" y="3"/>
                    <a:pt x="52" y="3"/>
                  </a:cubicBezTo>
                  <a:cubicBezTo>
                    <a:pt x="53" y="3"/>
                    <a:pt x="53" y="3"/>
                    <a:pt x="54" y="3"/>
                  </a:cubicBezTo>
                  <a:cubicBezTo>
                    <a:pt x="54" y="3"/>
                    <a:pt x="54" y="3"/>
                    <a:pt x="55" y="3"/>
                  </a:cubicBezTo>
                  <a:cubicBezTo>
                    <a:pt x="55" y="3"/>
                    <a:pt x="55" y="3"/>
                    <a:pt x="55" y="2"/>
                  </a:cubicBezTo>
                  <a:cubicBezTo>
                    <a:pt x="55" y="2"/>
                    <a:pt x="54" y="2"/>
                    <a:pt x="54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24" name="Freeform 212">
              <a:extLst>
                <a:ext uri="{FF2B5EF4-FFF2-40B4-BE49-F238E27FC236}">
                  <a16:creationId xmlns:a16="http://schemas.microsoft.com/office/drawing/2014/main" id="{A5CB2C53-7146-01D9-2FB9-545BC998B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6305" y="1849922"/>
              <a:ext cx="85211" cy="19492"/>
            </a:xfrm>
            <a:custGeom>
              <a:avLst/>
              <a:gdLst>
                <a:gd name="T0" fmla="*/ 2 w 8"/>
                <a:gd name="T1" fmla="*/ 0 h 2"/>
                <a:gd name="T2" fmla="*/ 1 w 8"/>
                <a:gd name="T3" fmla="*/ 0 h 2"/>
                <a:gd name="T4" fmla="*/ 1 w 8"/>
                <a:gd name="T5" fmla="*/ 0 h 2"/>
                <a:gd name="T6" fmla="*/ 0 w 8"/>
                <a:gd name="T7" fmla="*/ 1 h 2"/>
                <a:gd name="T8" fmla="*/ 1 w 8"/>
                <a:gd name="T9" fmla="*/ 2 h 2"/>
                <a:gd name="T10" fmla="*/ 3 w 8"/>
                <a:gd name="T11" fmla="*/ 2 h 2"/>
                <a:gd name="T12" fmla="*/ 4 w 8"/>
                <a:gd name="T13" fmla="*/ 1 h 2"/>
                <a:gd name="T14" fmla="*/ 5 w 8"/>
                <a:gd name="T15" fmla="*/ 1 h 2"/>
                <a:gd name="T16" fmla="*/ 6 w 8"/>
                <a:gd name="T17" fmla="*/ 1 h 2"/>
                <a:gd name="T18" fmla="*/ 8 w 8"/>
                <a:gd name="T19" fmla="*/ 1 h 2"/>
                <a:gd name="T20" fmla="*/ 7 w 8"/>
                <a:gd name="T21" fmla="*/ 1 h 2"/>
                <a:gd name="T22" fmla="*/ 6 w 8"/>
                <a:gd name="T23" fmla="*/ 0 h 2"/>
                <a:gd name="T24" fmla="*/ 4 w 8"/>
                <a:gd name="T25" fmla="*/ 0 h 2"/>
                <a:gd name="T26" fmla="*/ 2 w 8"/>
                <a:gd name="T2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2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1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7" y="2"/>
                    <a:pt x="7" y="2"/>
                    <a:pt x="8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25" name="Freeform 213">
              <a:extLst>
                <a:ext uri="{FF2B5EF4-FFF2-40B4-BE49-F238E27FC236}">
                  <a16:creationId xmlns:a16="http://schemas.microsoft.com/office/drawing/2014/main" id="{D3DCCE35-A841-CA5E-6922-42B7450A9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121" y="1973834"/>
              <a:ext cx="64698" cy="18100"/>
            </a:xfrm>
            <a:custGeom>
              <a:avLst/>
              <a:gdLst>
                <a:gd name="T0" fmla="*/ 0 w 6"/>
                <a:gd name="T1" fmla="*/ 2 h 2"/>
                <a:gd name="T2" fmla="*/ 1 w 6"/>
                <a:gd name="T3" fmla="*/ 2 h 2"/>
                <a:gd name="T4" fmla="*/ 2 w 6"/>
                <a:gd name="T5" fmla="*/ 2 h 2"/>
                <a:gd name="T6" fmla="*/ 4 w 6"/>
                <a:gd name="T7" fmla="*/ 2 h 2"/>
                <a:gd name="T8" fmla="*/ 4 w 6"/>
                <a:gd name="T9" fmla="*/ 2 h 2"/>
                <a:gd name="T10" fmla="*/ 5 w 6"/>
                <a:gd name="T11" fmla="*/ 1 h 2"/>
                <a:gd name="T12" fmla="*/ 6 w 6"/>
                <a:gd name="T13" fmla="*/ 0 h 2"/>
                <a:gd name="T14" fmla="*/ 5 w 6"/>
                <a:gd name="T15" fmla="*/ 0 h 2"/>
                <a:gd name="T16" fmla="*/ 4 w 6"/>
                <a:gd name="T17" fmla="*/ 0 h 2"/>
                <a:gd name="T18" fmla="*/ 3 w 6"/>
                <a:gd name="T19" fmla="*/ 0 h 2"/>
                <a:gd name="T20" fmla="*/ 2 w 6"/>
                <a:gd name="T21" fmla="*/ 0 h 2"/>
                <a:gd name="T22" fmla="*/ 1 w 6"/>
                <a:gd name="T23" fmla="*/ 1 h 2"/>
                <a:gd name="T24" fmla="*/ 0 w 6"/>
                <a:gd name="T2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26" name="Freeform 214">
              <a:extLst>
                <a:ext uri="{FF2B5EF4-FFF2-40B4-BE49-F238E27FC236}">
                  <a16:creationId xmlns:a16="http://schemas.microsoft.com/office/drawing/2014/main" id="{1F2CBFB9-FE15-4E21-3059-8EDB4F648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818" y="1973834"/>
              <a:ext cx="22092" cy="18100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2 w 2"/>
                <a:gd name="T5" fmla="*/ 1 h 2"/>
                <a:gd name="T6" fmla="*/ 2 w 2"/>
                <a:gd name="T7" fmla="*/ 0 h 2"/>
                <a:gd name="T8" fmla="*/ 1 w 2"/>
                <a:gd name="T9" fmla="*/ 0 h 2"/>
                <a:gd name="T10" fmla="*/ 0 w 2"/>
                <a:gd name="T11" fmla="*/ 0 h 2"/>
                <a:gd name="T12" fmla="*/ 0 w 2"/>
                <a:gd name="T13" fmla="*/ 1 h 2"/>
                <a:gd name="T14" fmla="*/ 0 w 2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27" name="Freeform 215">
              <a:extLst>
                <a:ext uri="{FF2B5EF4-FFF2-40B4-BE49-F238E27FC236}">
                  <a16:creationId xmlns:a16="http://schemas.microsoft.com/office/drawing/2014/main" id="{00B53DE2-0B95-D6C4-69F5-E919FE945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653" y="1841569"/>
              <a:ext cx="493908" cy="284021"/>
            </a:xfrm>
            <a:custGeom>
              <a:avLst/>
              <a:gdLst>
                <a:gd name="T0" fmla="*/ 43 w 46"/>
                <a:gd name="T1" fmla="*/ 16 h 30"/>
                <a:gd name="T2" fmla="*/ 42 w 46"/>
                <a:gd name="T3" fmla="*/ 15 h 30"/>
                <a:gd name="T4" fmla="*/ 38 w 46"/>
                <a:gd name="T5" fmla="*/ 14 h 30"/>
                <a:gd name="T6" fmla="*/ 38 w 46"/>
                <a:gd name="T7" fmla="*/ 12 h 30"/>
                <a:gd name="T8" fmla="*/ 39 w 46"/>
                <a:gd name="T9" fmla="*/ 11 h 30"/>
                <a:gd name="T10" fmla="*/ 39 w 46"/>
                <a:gd name="T11" fmla="*/ 9 h 30"/>
                <a:gd name="T12" fmla="*/ 36 w 46"/>
                <a:gd name="T13" fmla="*/ 8 h 30"/>
                <a:gd name="T14" fmla="*/ 33 w 46"/>
                <a:gd name="T15" fmla="*/ 6 h 30"/>
                <a:gd name="T16" fmla="*/ 29 w 46"/>
                <a:gd name="T17" fmla="*/ 3 h 30"/>
                <a:gd name="T18" fmla="*/ 24 w 46"/>
                <a:gd name="T19" fmla="*/ 4 h 30"/>
                <a:gd name="T20" fmla="*/ 19 w 46"/>
                <a:gd name="T21" fmla="*/ 5 h 30"/>
                <a:gd name="T22" fmla="*/ 20 w 46"/>
                <a:gd name="T23" fmla="*/ 1 h 30"/>
                <a:gd name="T24" fmla="*/ 15 w 46"/>
                <a:gd name="T25" fmla="*/ 2 h 30"/>
                <a:gd name="T26" fmla="*/ 12 w 46"/>
                <a:gd name="T27" fmla="*/ 3 h 30"/>
                <a:gd name="T28" fmla="*/ 11 w 46"/>
                <a:gd name="T29" fmla="*/ 6 h 30"/>
                <a:gd name="T30" fmla="*/ 9 w 46"/>
                <a:gd name="T31" fmla="*/ 5 h 30"/>
                <a:gd name="T32" fmla="*/ 13 w 46"/>
                <a:gd name="T33" fmla="*/ 2 h 30"/>
                <a:gd name="T34" fmla="*/ 12 w 46"/>
                <a:gd name="T35" fmla="*/ 0 h 30"/>
                <a:gd name="T36" fmla="*/ 5 w 46"/>
                <a:gd name="T37" fmla="*/ 2 h 30"/>
                <a:gd name="T38" fmla="*/ 1 w 46"/>
                <a:gd name="T39" fmla="*/ 6 h 30"/>
                <a:gd name="T40" fmla="*/ 5 w 46"/>
                <a:gd name="T41" fmla="*/ 7 h 30"/>
                <a:gd name="T42" fmla="*/ 0 w 46"/>
                <a:gd name="T43" fmla="*/ 8 h 30"/>
                <a:gd name="T44" fmla="*/ 4 w 46"/>
                <a:gd name="T45" fmla="*/ 9 h 30"/>
                <a:gd name="T46" fmla="*/ 8 w 46"/>
                <a:gd name="T47" fmla="*/ 9 h 30"/>
                <a:gd name="T48" fmla="*/ 12 w 46"/>
                <a:gd name="T49" fmla="*/ 10 h 30"/>
                <a:gd name="T50" fmla="*/ 17 w 46"/>
                <a:gd name="T51" fmla="*/ 10 h 30"/>
                <a:gd name="T52" fmla="*/ 19 w 46"/>
                <a:gd name="T53" fmla="*/ 9 h 30"/>
                <a:gd name="T54" fmla="*/ 23 w 46"/>
                <a:gd name="T55" fmla="*/ 11 h 30"/>
                <a:gd name="T56" fmla="*/ 20 w 46"/>
                <a:gd name="T57" fmla="*/ 13 h 30"/>
                <a:gd name="T58" fmla="*/ 24 w 46"/>
                <a:gd name="T59" fmla="*/ 13 h 30"/>
                <a:gd name="T60" fmla="*/ 27 w 46"/>
                <a:gd name="T61" fmla="*/ 15 h 30"/>
                <a:gd name="T62" fmla="*/ 25 w 46"/>
                <a:gd name="T63" fmla="*/ 17 h 30"/>
                <a:gd name="T64" fmla="*/ 22 w 46"/>
                <a:gd name="T65" fmla="*/ 19 h 30"/>
                <a:gd name="T66" fmla="*/ 21 w 46"/>
                <a:gd name="T67" fmla="*/ 21 h 30"/>
                <a:gd name="T68" fmla="*/ 17 w 46"/>
                <a:gd name="T69" fmla="*/ 22 h 30"/>
                <a:gd name="T70" fmla="*/ 14 w 46"/>
                <a:gd name="T71" fmla="*/ 21 h 30"/>
                <a:gd name="T72" fmla="*/ 11 w 46"/>
                <a:gd name="T73" fmla="*/ 23 h 30"/>
                <a:gd name="T74" fmla="*/ 14 w 46"/>
                <a:gd name="T75" fmla="*/ 24 h 30"/>
                <a:gd name="T76" fmla="*/ 17 w 46"/>
                <a:gd name="T77" fmla="*/ 24 h 30"/>
                <a:gd name="T78" fmla="*/ 20 w 46"/>
                <a:gd name="T79" fmla="*/ 24 h 30"/>
                <a:gd name="T80" fmla="*/ 23 w 46"/>
                <a:gd name="T81" fmla="*/ 26 h 30"/>
                <a:gd name="T82" fmla="*/ 24 w 46"/>
                <a:gd name="T83" fmla="*/ 28 h 30"/>
                <a:gd name="T84" fmla="*/ 28 w 46"/>
                <a:gd name="T85" fmla="*/ 29 h 30"/>
                <a:gd name="T86" fmla="*/ 31 w 46"/>
                <a:gd name="T87" fmla="*/ 30 h 30"/>
                <a:gd name="T88" fmla="*/ 29 w 46"/>
                <a:gd name="T89" fmla="*/ 27 h 30"/>
                <a:gd name="T90" fmla="*/ 29 w 46"/>
                <a:gd name="T91" fmla="*/ 26 h 30"/>
                <a:gd name="T92" fmla="*/ 33 w 46"/>
                <a:gd name="T93" fmla="*/ 27 h 30"/>
                <a:gd name="T94" fmla="*/ 35 w 46"/>
                <a:gd name="T95" fmla="*/ 26 h 30"/>
                <a:gd name="T96" fmla="*/ 36 w 46"/>
                <a:gd name="T97" fmla="*/ 24 h 30"/>
                <a:gd name="T98" fmla="*/ 33 w 46"/>
                <a:gd name="T99" fmla="*/ 21 h 30"/>
                <a:gd name="T100" fmla="*/ 34 w 46"/>
                <a:gd name="T101" fmla="*/ 18 h 30"/>
                <a:gd name="T102" fmla="*/ 37 w 46"/>
                <a:gd name="T103" fmla="*/ 20 h 30"/>
                <a:gd name="T104" fmla="*/ 40 w 46"/>
                <a:gd name="T105" fmla="*/ 22 h 30"/>
                <a:gd name="T106" fmla="*/ 43 w 46"/>
                <a:gd name="T107" fmla="*/ 20 h 30"/>
                <a:gd name="T108" fmla="*/ 46 w 46"/>
                <a:gd name="T109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6" h="30">
                  <a:moveTo>
                    <a:pt x="46" y="17"/>
                  </a:moveTo>
                  <a:cubicBezTo>
                    <a:pt x="45" y="17"/>
                    <a:pt x="45" y="17"/>
                    <a:pt x="45" y="17"/>
                  </a:cubicBezTo>
                  <a:cubicBezTo>
                    <a:pt x="44" y="17"/>
                    <a:pt x="44" y="17"/>
                    <a:pt x="44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2" y="17"/>
                    <a:pt x="42" y="16"/>
                  </a:cubicBezTo>
                  <a:cubicBezTo>
                    <a:pt x="42" y="16"/>
                    <a:pt x="42" y="16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1" y="14"/>
                    <a:pt x="41" y="14"/>
                    <a:pt x="40" y="14"/>
                  </a:cubicBezTo>
                  <a:cubicBezTo>
                    <a:pt x="40" y="14"/>
                    <a:pt x="40" y="14"/>
                    <a:pt x="39" y="14"/>
                  </a:cubicBezTo>
                  <a:cubicBezTo>
                    <a:pt x="39" y="14"/>
                    <a:pt x="38" y="14"/>
                    <a:pt x="38" y="14"/>
                  </a:cubicBezTo>
                  <a:cubicBezTo>
                    <a:pt x="37" y="14"/>
                    <a:pt x="37" y="14"/>
                    <a:pt x="37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2"/>
                    <a:pt x="36" y="12"/>
                    <a:pt x="37" y="12"/>
                  </a:cubicBezTo>
                  <a:cubicBezTo>
                    <a:pt x="37" y="12"/>
                    <a:pt x="37" y="12"/>
                    <a:pt x="38" y="12"/>
                  </a:cubicBezTo>
                  <a:cubicBezTo>
                    <a:pt x="38" y="12"/>
                    <a:pt x="38" y="12"/>
                    <a:pt x="39" y="12"/>
                  </a:cubicBezTo>
                  <a:cubicBezTo>
                    <a:pt x="39" y="12"/>
                    <a:pt x="39" y="12"/>
                    <a:pt x="40" y="12"/>
                  </a:cubicBezTo>
                  <a:cubicBezTo>
                    <a:pt x="40" y="12"/>
                    <a:pt x="40" y="11"/>
                    <a:pt x="40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7" y="10"/>
                    <a:pt x="39" y="11"/>
                    <a:pt x="39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9" y="9"/>
                    <a:pt x="39" y="8"/>
                    <a:pt x="39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8" y="8"/>
                    <a:pt x="38" y="8"/>
                    <a:pt x="37" y="8"/>
                  </a:cubicBezTo>
                  <a:cubicBezTo>
                    <a:pt x="37" y="8"/>
                    <a:pt x="37" y="8"/>
                    <a:pt x="36" y="8"/>
                  </a:cubicBezTo>
                  <a:cubicBezTo>
                    <a:pt x="36" y="7"/>
                    <a:pt x="35" y="7"/>
                    <a:pt x="35" y="7"/>
                  </a:cubicBezTo>
                  <a:cubicBezTo>
                    <a:pt x="35" y="7"/>
                    <a:pt x="35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2" y="6"/>
                    <a:pt x="32" y="6"/>
                    <a:pt x="31" y="6"/>
                  </a:cubicBezTo>
                  <a:cubicBezTo>
                    <a:pt x="31" y="6"/>
                    <a:pt x="31" y="5"/>
                    <a:pt x="31" y="5"/>
                  </a:cubicBezTo>
                  <a:cubicBezTo>
                    <a:pt x="30" y="5"/>
                    <a:pt x="30" y="4"/>
                    <a:pt x="30" y="4"/>
                  </a:cubicBezTo>
                  <a:cubicBezTo>
                    <a:pt x="29" y="4"/>
                    <a:pt x="29" y="3"/>
                    <a:pt x="29" y="3"/>
                  </a:cubicBezTo>
                  <a:cubicBezTo>
                    <a:pt x="28" y="3"/>
                    <a:pt x="27" y="3"/>
                    <a:pt x="27" y="3"/>
                  </a:cubicBezTo>
                  <a:cubicBezTo>
                    <a:pt x="26" y="3"/>
                    <a:pt x="26" y="3"/>
                    <a:pt x="25" y="3"/>
                  </a:cubicBezTo>
                  <a:cubicBezTo>
                    <a:pt x="25" y="3"/>
                    <a:pt x="24" y="3"/>
                    <a:pt x="24" y="3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1" y="4"/>
                    <a:pt x="21" y="4"/>
                    <a:pt x="20" y="4"/>
                  </a:cubicBezTo>
                  <a:cubicBezTo>
                    <a:pt x="20" y="4"/>
                    <a:pt x="20" y="5"/>
                    <a:pt x="19" y="5"/>
                  </a:cubicBezTo>
                  <a:cubicBezTo>
                    <a:pt x="19" y="5"/>
                    <a:pt x="20" y="4"/>
                    <a:pt x="20" y="4"/>
                  </a:cubicBezTo>
                  <a:cubicBezTo>
                    <a:pt x="21" y="3"/>
                    <a:pt x="21" y="4"/>
                    <a:pt x="21" y="3"/>
                  </a:cubicBezTo>
                  <a:cubicBezTo>
                    <a:pt x="22" y="3"/>
                    <a:pt x="21" y="3"/>
                    <a:pt x="21" y="2"/>
                  </a:cubicBezTo>
                  <a:cubicBezTo>
                    <a:pt x="21" y="2"/>
                    <a:pt x="21" y="1"/>
                    <a:pt x="20" y="1"/>
                  </a:cubicBezTo>
                  <a:cubicBezTo>
                    <a:pt x="20" y="1"/>
                    <a:pt x="20" y="1"/>
                    <a:pt x="19" y="1"/>
                  </a:cubicBezTo>
                  <a:cubicBezTo>
                    <a:pt x="18" y="1"/>
                    <a:pt x="18" y="1"/>
                    <a:pt x="17" y="1"/>
                  </a:cubicBezTo>
                  <a:cubicBezTo>
                    <a:pt x="17" y="1"/>
                    <a:pt x="17" y="1"/>
                    <a:pt x="16" y="2"/>
                  </a:cubicBezTo>
                  <a:cubicBezTo>
                    <a:pt x="16" y="2"/>
                    <a:pt x="16" y="2"/>
                    <a:pt x="15" y="2"/>
                  </a:cubicBezTo>
                  <a:cubicBezTo>
                    <a:pt x="15" y="2"/>
                    <a:pt x="15" y="1"/>
                    <a:pt x="14" y="2"/>
                  </a:cubicBezTo>
                  <a:cubicBezTo>
                    <a:pt x="14" y="2"/>
                    <a:pt x="14" y="2"/>
                    <a:pt x="13" y="2"/>
                  </a:cubicBezTo>
                  <a:cubicBezTo>
                    <a:pt x="13" y="3"/>
                    <a:pt x="13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3"/>
                    <a:pt x="11" y="4"/>
                    <a:pt x="11" y="4"/>
                  </a:cubicBezTo>
                  <a:cubicBezTo>
                    <a:pt x="11" y="4"/>
                    <a:pt x="10" y="4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11" y="6"/>
                    <a:pt x="11" y="6"/>
                  </a:cubicBezTo>
                  <a:cubicBezTo>
                    <a:pt x="11" y="6"/>
                    <a:pt x="11" y="7"/>
                    <a:pt x="10" y="7"/>
                  </a:cubicBezTo>
                  <a:cubicBezTo>
                    <a:pt x="10" y="7"/>
                    <a:pt x="10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1" y="2"/>
                    <a:pt x="11" y="2"/>
                  </a:cubicBezTo>
                  <a:cubicBezTo>
                    <a:pt x="12" y="2"/>
                    <a:pt x="12" y="2"/>
                    <a:pt x="13" y="2"/>
                  </a:cubicBezTo>
                  <a:cubicBezTo>
                    <a:pt x="13" y="2"/>
                    <a:pt x="14" y="2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12" y="0"/>
                    <a:pt x="11" y="1"/>
                    <a:pt x="11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2" y="5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6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3" y="7"/>
                    <a:pt x="3" y="7"/>
                    <a:pt x="2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7"/>
                    <a:pt x="0" y="7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10"/>
                  </a:cubicBezTo>
                  <a:cubicBezTo>
                    <a:pt x="7" y="10"/>
                    <a:pt x="7" y="9"/>
                    <a:pt x="8" y="9"/>
                  </a:cubicBezTo>
                  <a:cubicBezTo>
                    <a:pt x="8" y="9"/>
                    <a:pt x="9" y="9"/>
                    <a:pt x="9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0"/>
                    <a:pt x="12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10"/>
                    <a:pt x="16" y="10"/>
                  </a:cubicBezTo>
                  <a:cubicBezTo>
                    <a:pt x="16" y="10"/>
                    <a:pt x="16" y="10"/>
                    <a:pt x="17" y="10"/>
                  </a:cubicBezTo>
                  <a:cubicBezTo>
                    <a:pt x="17" y="10"/>
                    <a:pt x="17" y="10"/>
                    <a:pt x="18" y="10"/>
                  </a:cubicBezTo>
                  <a:cubicBezTo>
                    <a:pt x="18" y="10"/>
                    <a:pt x="18" y="10"/>
                    <a:pt x="19" y="9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9" y="8"/>
                    <a:pt x="19" y="8"/>
                    <a:pt x="19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1" y="10"/>
                    <a:pt x="21" y="11"/>
                    <a:pt x="21" y="11"/>
                  </a:cubicBezTo>
                  <a:cubicBezTo>
                    <a:pt x="22" y="11"/>
                    <a:pt x="23" y="11"/>
                    <a:pt x="23" y="11"/>
                  </a:cubicBezTo>
                  <a:cubicBezTo>
                    <a:pt x="22" y="12"/>
                    <a:pt x="22" y="11"/>
                    <a:pt x="22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0" y="12"/>
                    <a:pt x="20" y="12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4"/>
                    <a:pt x="21" y="13"/>
                    <a:pt x="22" y="13"/>
                  </a:cubicBezTo>
                  <a:cubicBezTo>
                    <a:pt x="22" y="13"/>
                    <a:pt x="22" y="13"/>
                    <a:pt x="23" y="13"/>
                  </a:cubicBezTo>
                  <a:cubicBezTo>
                    <a:pt x="23" y="13"/>
                    <a:pt x="23" y="12"/>
                    <a:pt x="23" y="12"/>
                  </a:cubicBezTo>
                  <a:cubicBezTo>
                    <a:pt x="24" y="12"/>
                    <a:pt x="24" y="13"/>
                    <a:pt x="24" y="13"/>
                  </a:cubicBezTo>
                  <a:cubicBezTo>
                    <a:pt x="24" y="13"/>
                    <a:pt x="25" y="13"/>
                    <a:pt x="25" y="14"/>
                  </a:cubicBezTo>
                  <a:cubicBezTo>
                    <a:pt x="25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5"/>
                    <a:pt x="26" y="15"/>
                    <a:pt x="27" y="15"/>
                  </a:cubicBezTo>
                  <a:cubicBezTo>
                    <a:pt x="27" y="15"/>
                    <a:pt x="27" y="15"/>
                    <a:pt x="27" y="16"/>
                  </a:cubicBezTo>
                  <a:cubicBezTo>
                    <a:pt x="26" y="16"/>
                    <a:pt x="26" y="17"/>
                    <a:pt x="26" y="17"/>
                  </a:cubicBezTo>
                  <a:cubicBezTo>
                    <a:pt x="26" y="17"/>
                    <a:pt x="26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8"/>
                    <a:pt x="24" y="18"/>
                    <a:pt x="24" y="18"/>
                  </a:cubicBezTo>
                  <a:cubicBezTo>
                    <a:pt x="24" y="18"/>
                    <a:pt x="24" y="17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2" y="19"/>
                    <a:pt x="22" y="19"/>
                  </a:cubicBezTo>
                  <a:cubicBezTo>
                    <a:pt x="22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0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1"/>
                  </a:cubicBezTo>
                  <a:cubicBezTo>
                    <a:pt x="21" y="21"/>
                    <a:pt x="21" y="21"/>
                    <a:pt x="20" y="21"/>
                  </a:cubicBezTo>
                  <a:cubicBezTo>
                    <a:pt x="20" y="21"/>
                    <a:pt x="20" y="21"/>
                    <a:pt x="19" y="21"/>
                  </a:cubicBezTo>
                  <a:cubicBezTo>
                    <a:pt x="19" y="21"/>
                    <a:pt x="19" y="21"/>
                    <a:pt x="18" y="21"/>
                  </a:cubicBezTo>
                  <a:cubicBezTo>
                    <a:pt x="18" y="21"/>
                    <a:pt x="18" y="22"/>
                    <a:pt x="17" y="22"/>
                  </a:cubicBezTo>
                  <a:cubicBezTo>
                    <a:pt x="17" y="22"/>
                    <a:pt x="17" y="21"/>
                    <a:pt x="16" y="21"/>
                  </a:cubicBezTo>
                  <a:cubicBezTo>
                    <a:pt x="16" y="21"/>
                    <a:pt x="16" y="21"/>
                    <a:pt x="15" y="21"/>
                  </a:cubicBezTo>
                  <a:cubicBezTo>
                    <a:pt x="15" y="21"/>
                    <a:pt x="15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3" y="21"/>
                    <a:pt x="13" y="21"/>
                    <a:pt x="13" y="22"/>
                  </a:cubicBezTo>
                  <a:cubicBezTo>
                    <a:pt x="13" y="22"/>
                    <a:pt x="12" y="22"/>
                    <a:pt x="12" y="22"/>
                  </a:cubicBezTo>
                  <a:cubicBezTo>
                    <a:pt x="12" y="22"/>
                    <a:pt x="12" y="22"/>
                    <a:pt x="11" y="22"/>
                  </a:cubicBezTo>
                  <a:cubicBezTo>
                    <a:pt x="11" y="22"/>
                    <a:pt x="11" y="22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2" y="25"/>
                    <a:pt x="12" y="24"/>
                    <a:pt x="13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6" y="23"/>
                    <a:pt x="16" y="23"/>
                  </a:cubicBezTo>
                  <a:cubicBezTo>
                    <a:pt x="16" y="23"/>
                    <a:pt x="16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3"/>
                    <a:pt x="18" y="24"/>
                    <a:pt x="19" y="24"/>
                  </a:cubicBezTo>
                  <a:cubicBezTo>
                    <a:pt x="19" y="24"/>
                    <a:pt x="19" y="24"/>
                    <a:pt x="20" y="24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1" y="23"/>
                    <a:pt x="20" y="24"/>
                    <a:pt x="20" y="24"/>
                  </a:cubicBezTo>
                  <a:cubicBezTo>
                    <a:pt x="20" y="25"/>
                    <a:pt x="21" y="25"/>
                    <a:pt x="21" y="25"/>
                  </a:cubicBezTo>
                  <a:cubicBezTo>
                    <a:pt x="21" y="25"/>
                    <a:pt x="21" y="25"/>
                    <a:pt x="22" y="25"/>
                  </a:cubicBezTo>
                  <a:cubicBezTo>
                    <a:pt x="22" y="25"/>
                    <a:pt x="23" y="25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1" y="26"/>
                    <a:pt x="21" y="27"/>
                    <a:pt x="21" y="27"/>
                  </a:cubicBezTo>
                  <a:cubicBezTo>
                    <a:pt x="21" y="28"/>
                    <a:pt x="22" y="27"/>
                    <a:pt x="23" y="27"/>
                  </a:cubicBezTo>
                  <a:cubicBezTo>
                    <a:pt x="23" y="27"/>
                    <a:pt x="23" y="27"/>
                    <a:pt x="24" y="28"/>
                  </a:cubicBezTo>
                  <a:cubicBezTo>
                    <a:pt x="24" y="28"/>
                    <a:pt x="24" y="27"/>
                    <a:pt x="25" y="28"/>
                  </a:cubicBezTo>
                  <a:cubicBezTo>
                    <a:pt x="25" y="28"/>
                    <a:pt x="25" y="28"/>
                    <a:pt x="25" y="29"/>
                  </a:cubicBezTo>
                  <a:cubicBezTo>
                    <a:pt x="25" y="29"/>
                    <a:pt x="26" y="29"/>
                    <a:pt x="27" y="29"/>
                  </a:cubicBezTo>
                  <a:cubicBezTo>
                    <a:pt x="27" y="29"/>
                    <a:pt x="27" y="29"/>
                    <a:pt x="28" y="29"/>
                  </a:cubicBezTo>
                  <a:cubicBezTo>
                    <a:pt x="28" y="29"/>
                    <a:pt x="28" y="29"/>
                    <a:pt x="29" y="29"/>
                  </a:cubicBezTo>
                  <a:cubicBezTo>
                    <a:pt x="29" y="29"/>
                    <a:pt x="29" y="30"/>
                    <a:pt x="29" y="30"/>
                  </a:cubicBezTo>
                  <a:cubicBezTo>
                    <a:pt x="30" y="30"/>
                    <a:pt x="30" y="30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2" y="29"/>
                    <a:pt x="31" y="29"/>
                    <a:pt x="31" y="29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0" y="28"/>
                    <a:pt x="30" y="28"/>
                    <a:pt x="30" y="27"/>
                  </a:cubicBezTo>
                  <a:cubicBezTo>
                    <a:pt x="30" y="27"/>
                    <a:pt x="29" y="27"/>
                    <a:pt x="29" y="27"/>
                  </a:cubicBezTo>
                  <a:cubicBezTo>
                    <a:pt x="29" y="27"/>
                    <a:pt x="29" y="27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6"/>
                    <a:pt x="28" y="25"/>
                    <a:pt x="28" y="25"/>
                  </a:cubicBezTo>
                  <a:cubicBezTo>
                    <a:pt x="28" y="25"/>
                    <a:pt x="29" y="26"/>
                    <a:pt x="29" y="2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1" y="26"/>
                    <a:pt x="31" y="27"/>
                    <a:pt x="31" y="27"/>
                  </a:cubicBezTo>
                  <a:cubicBezTo>
                    <a:pt x="31" y="27"/>
                    <a:pt x="32" y="27"/>
                    <a:pt x="32" y="28"/>
                  </a:cubicBezTo>
                  <a:cubicBezTo>
                    <a:pt x="32" y="28"/>
                    <a:pt x="32" y="27"/>
                    <a:pt x="33" y="27"/>
                  </a:cubicBezTo>
                  <a:cubicBezTo>
                    <a:pt x="33" y="27"/>
                    <a:pt x="33" y="29"/>
                    <a:pt x="34" y="28"/>
                  </a:cubicBezTo>
                  <a:cubicBezTo>
                    <a:pt x="34" y="28"/>
                    <a:pt x="34" y="28"/>
                    <a:pt x="34" y="27"/>
                  </a:cubicBezTo>
                  <a:cubicBezTo>
                    <a:pt x="34" y="27"/>
                    <a:pt x="34" y="27"/>
                    <a:pt x="35" y="27"/>
                  </a:cubicBezTo>
                  <a:cubicBezTo>
                    <a:pt x="35" y="27"/>
                    <a:pt x="34" y="26"/>
                    <a:pt x="35" y="26"/>
                  </a:cubicBezTo>
                  <a:cubicBezTo>
                    <a:pt x="35" y="26"/>
                    <a:pt x="36" y="26"/>
                    <a:pt x="36" y="26"/>
                  </a:cubicBezTo>
                  <a:cubicBezTo>
                    <a:pt x="36" y="26"/>
                    <a:pt x="36" y="25"/>
                    <a:pt x="36" y="25"/>
                  </a:cubicBezTo>
                  <a:cubicBezTo>
                    <a:pt x="36" y="25"/>
                    <a:pt x="36" y="25"/>
                    <a:pt x="36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3" y="22"/>
                    <a:pt x="33" y="21"/>
                    <a:pt x="33" y="21"/>
                  </a:cubicBezTo>
                  <a:cubicBezTo>
                    <a:pt x="33" y="21"/>
                    <a:pt x="33" y="20"/>
                    <a:pt x="33" y="20"/>
                  </a:cubicBezTo>
                  <a:cubicBezTo>
                    <a:pt x="33" y="20"/>
                    <a:pt x="33" y="19"/>
                    <a:pt x="33" y="19"/>
                  </a:cubicBezTo>
                  <a:cubicBezTo>
                    <a:pt x="33" y="19"/>
                    <a:pt x="33" y="19"/>
                    <a:pt x="34" y="19"/>
                  </a:cubicBezTo>
                  <a:cubicBezTo>
                    <a:pt x="34" y="19"/>
                    <a:pt x="34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5" y="18"/>
                    <a:pt x="35" y="18"/>
                    <a:pt x="36" y="19"/>
                  </a:cubicBezTo>
                  <a:cubicBezTo>
                    <a:pt x="36" y="19"/>
                    <a:pt x="36" y="19"/>
                    <a:pt x="37" y="19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20"/>
                    <a:pt x="37" y="21"/>
                    <a:pt x="38" y="21"/>
                  </a:cubicBezTo>
                  <a:cubicBezTo>
                    <a:pt x="38" y="21"/>
                    <a:pt x="38" y="21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1" y="20"/>
                    <a:pt x="41" y="20"/>
                    <a:pt x="42" y="20"/>
                  </a:cubicBezTo>
                  <a:cubicBezTo>
                    <a:pt x="42" y="20"/>
                    <a:pt x="42" y="21"/>
                    <a:pt x="43" y="21"/>
                  </a:cubicBezTo>
                  <a:cubicBezTo>
                    <a:pt x="43" y="21"/>
                    <a:pt x="43" y="20"/>
                    <a:pt x="43" y="20"/>
                  </a:cubicBezTo>
                  <a:cubicBezTo>
                    <a:pt x="44" y="20"/>
                    <a:pt x="44" y="20"/>
                    <a:pt x="44" y="19"/>
                  </a:cubicBezTo>
                  <a:cubicBezTo>
                    <a:pt x="45" y="19"/>
                    <a:pt x="44" y="19"/>
                    <a:pt x="45" y="19"/>
                  </a:cubicBezTo>
                  <a:cubicBezTo>
                    <a:pt x="45" y="18"/>
                    <a:pt x="45" y="19"/>
                    <a:pt x="45" y="19"/>
                  </a:cubicBezTo>
                  <a:cubicBezTo>
                    <a:pt x="46" y="19"/>
                    <a:pt x="46" y="19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7"/>
                    <a:pt x="46" y="17"/>
                    <a:pt x="46" y="17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28" name="Freeform 216">
              <a:extLst>
                <a:ext uri="{FF2B5EF4-FFF2-40B4-BE49-F238E27FC236}">
                  <a16:creationId xmlns:a16="http://schemas.microsoft.com/office/drawing/2014/main" id="{E58DACD7-49FF-CB3E-FE2F-D7B566F9E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167" y="2115844"/>
              <a:ext cx="33138" cy="19492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0 h 2"/>
                <a:gd name="T4" fmla="*/ 0 w 3"/>
                <a:gd name="T5" fmla="*/ 1 h 2"/>
                <a:gd name="T6" fmla="*/ 0 w 3"/>
                <a:gd name="T7" fmla="*/ 1 h 2"/>
                <a:gd name="T8" fmla="*/ 1 w 3"/>
                <a:gd name="T9" fmla="*/ 2 h 2"/>
                <a:gd name="T10" fmla="*/ 1 w 3"/>
                <a:gd name="T11" fmla="*/ 1 h 2"/>
                <a:gd name="T12" fmla="*/ 2 w 3"/>
                <a:gd name="T13" fmla="*/ 1 h 2"/>
                <a:gd name="T14" fmla="*/ 2 w 3"/>
                <a:gd name="T15" fmla="*/ 0 h 2"/>
                <a:gd name="T16" fmla="*/ 2 w 3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29" name="Freeform 217">
              <a:extLst>
                <a:ext uri="{FF2B5EF4-FFF2-40B4-BE49-F238E27FC236}">
                  <a16:creationId xmlns:a16="http://schemas.microsoft.com/office/drawing/2014/main" id="{21BC6591-5ECB-BC99-4534-01ECFBD0C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1515" y="2381765"/>
              <a:ext cx="172000" cy="142010"/>
            </a:xfrm>
            <a:custGeom>
              <a:avLst/>
              <a:gdLst>
                <a:gd name="T0" fmla="*/ 14 w 16"/>
                <a:gd name="T1" fmla="*/ 11 h 15"/>
                <a:gd name="T2" fmla="*/ 14 w 16"/>
                <a:gd name="T3" fmla="*/ 10 h 15"/>
                <a:gd name="T4" fmla="*/ 14 w 16"/>
                <a:gd name="T5" fmla="*/ 9 h 15"/>
                <a:gd name="T6" fmla="*/ 15 w 16"/>
                <a:gd name="T7" fmla="*/ 7 h 15"/>
                <a:gd name="T8" fmla="*/ 14 w 16"/>
                <a:gd name="T9" fmla="*/ 6 h 15"/>
                <a:gd name="T10" fmla="*/ 13 w 16"/>
                <a:gd name="T11" fmla="*/ 6 h 15"/>
                <a:gd name="T12" fmla="*/ 12 w 16"/>
                <a:gd name="T13" fmla="*/ 6 h 15"/>
                <a:gd name="T14" fmla="*/ 10 w 16"/>
                <a:gd name="T15" fmla="*/ 6 h 15"/>
                <a:gd name="T16" fmla="*/ 10 w 16"/>
                <a:gd name="T17" fmla="*/ 5 h 15"/>
                <a:gd name="T18" fmla="*/ 9 w 16"/>
                <a:gd name="T19" fmla="*/ 4 h 15"/>
                <a:gd name="T20" fmla="*/ 11 w 16"/>
                <a:gd name="T21" fmla="*/ 2 h 15"/>
                <a:gd name="T22" fmla="*/ 12 w 16"/>
                <a:gd name="T23" fmla="*/ 1 h 15"/>
                <a:gd name="T24" fmla="*/ 10 w 16"/>
                <a:gd name="T25" fmla="*/ 1 h 15"/>
                <a:gd name="T26" fmla="*/ 8 w 16"/>
                <a:gd name="T27" fmla="*/ 3 h 15"/>
                <a:gd name="T28" fmla="*/ 6 w 16"/>
                <a:gd name="T29" fmla="*/ 5 h 15"/>
                <a:gd name="T30" fmla="*/ 4 w 16"/>
                <a:gd name="T31" fmla="*/ 7 h 15"/>
                <a:gd name="T32" fmla="*/ 2 w 16"/>
                <a:gd name="T33" fmla="*/ 8 h 15"/>
                <a:gd name="T34" fmla="*/ 2 w 16"/>
                <a:gd name="T35" fmla="*/ 10 h 15"/>
                <a:gd name="T36" fmla="*/ 0 w 16"/>
                <a:gd name="T37" fmla="*/ 12 h 15"/>
                <a:gd name="T38" fmla="*/ 3 w 16"/>
                <a:gd name="T39" fmla="*/ 12 h 15"/>
                <a:gd name="T40" fmla="*/ 5 w 16"/>
                <a:gd name="T41" fmla="*/ 12 h 15"/>
                <a:gd name="T42" fmla="*/ 7 w 16"/>
                <a:gd name="T43" fmla="*/ 12 h 15"/>
                <a:gd name="T44" fmla="*/ 9 w 16"/>
                <a:gd name="T45" fmla="*/ 12 h 15"/>
                <a:gd name="T46" fmla="*/ 8 w 16"/>
                <a:gd name="T47" fmla="*/ 13 h 15"/>
                <a:gd name="T48" fmla="*/ 8 w 16"/>
                <a:gd name="T49" fmla="*/ 14 h 15"/>
                <a:gd name="T50" fmla="*/ 10 w 16"/>
                <a:gd name="T51" fmla="*/ 13 h 15"/>
                <a:gd name="T52" fmla="*/ 12 w 16"/>
                <a:gd name="T53" fmla="*/ 12 h 15"/>
                <a:gd name="T54" fmla="*/ 12 w 16"/>
                <a:gd name="T55" fmla="*/ 13 h 15"/>
                <a:gd name="T56" fmla="*/ 11 w 16"/>
                <a:gd name="T57" fmla="*/ 14 h 15"/>
                <a:gd name="T58" fmla="*/ 13 w 16"/>
                <a:gd name="T59" fmla="*/ 15 h 15"/>
                <a:gd name="T60" fmla="*/ 14 w 16"/>
                <a:gd name="T61" fmla="*/ 14 h 15"/>
                <a:gd name="T62" fmla="*/ 16 w 16"/>
                <a:gd name="T63" fmla="*/ 12 h 15"/>
                <a:gd name="T64" fmla="*/ 15 w 16"/>
                <a:gd name="T65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" h="15">
                  <a:moveTo>
                    <a:pt x="15" y="11"/>
                  </a:moveTo>
                  <a:cubicBezTo>
                    <a:pt x="14" y="11"/>
                    <a:pt x="14" y="12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5" y="10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4" y="8"/>
                    <a:pt x="15" y="8"/>
                    <a:pt x="15" y="7"/>
                  </a:cubicBezTo>
                  <a:cubicBezTo>
                    <a:pt x="15" y="7"/>
                    <a:pt x="14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7"/>
                    <a:pt x="11" y="7"/>
                    <a:pt x="11" y="7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10" y="5"/>
                    <a:pt x="11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9" y="5"/>
                    <a:pt x="9" y="5"/>
                  </a:cubicBezTo>
                  <a:cubicBezTo>
                    <a:pt x="9" y="5"/>
                    <a:pt x="9" y="5"/>
                    <a:pt x="9" y="4"/>
                  </a:cubicBezTo>
                  <a:cubicBezTo>
                    <a:pt x="9" y="4"/>
                    <a:pt x="10" y="4"/>
                    <a:pt x="10" y="3"/>
                  </a:cubicBezTo>
                  <a:cubicBezTo>
                    <a:pt x="10" y="3"/>
                    <a:pt x="11" y="3"/>
                    <a:pt x="11" y="2"/>
                  </a:cubicBezTo>
                  <a:cubicBezTo>
                    <a:pt x="11" y="2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1" y="1"/>
                    <a:pt x="11" y="1"/>
                  </a:cubicBezTo>
                  <a:cubicBezTo>
                    <a:pt x="11" y="1"/>
                    <a:pt x="10" y="1"/>
                    <a:pt x="10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6" y="4"/>
                    <a:pt x="6" y="5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0" y="10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3" y="12"/>
                  </a:cubicBezTo>
                  <a:cubicBezTo>
                    <a:pt x="3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3"/>
                  </a:cubicBezTo>
                  <a:cubicBezTo>
                    <a:pt x="9" y="13"/>
                    <a:pt x="9" y="13"/>
                    <a:pt x="8" y="13"/>
                  </a:cubicBezTo>
                  <a:cubicBezTo>
                    <a:pt x="8" y="13"/>
                    <a:pt x="7" y="13"/>
                    <a:pt x="7" y="13"/>
                  </a:cubicBez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10" y="14"/>
                    <a:pt x="10" y="14"/>
                    <a:pt x="10" y="13"/>
                  </a:cubicBezTo>
                  <a:cubicBezTo>
                    <a:pt x="10" y="13"/>
                    <a:pt x="10" y="13"/>
                    <a:pt x="11" y="12"/>
                  </a:cubicBezTo>
                  <a:cubicBezTo>
                    <a:pt x="11" y="12"/>
                    <a:pt x="11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5"/>
                    <a:pt x="13" y="15"/>
                  </a:cubicBezTo>
                  <a:cubicBezTo>
                    <a:pt x="13" y="15"/>
                    <a:pt x="14" y="15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5" y="13"/>
                    <a:pt x="15" y="13"/>
                  </a:cubicBezTo>
                  <a:cubicBezTo>
                    <a:pt x="15" y="13"/>
                    <a:pt x="15" y="13"/>
                    <a:pt x="16" y="12"/>
                  </a:cubicBezTo>
                  <a:cubicBezTo>
                    <a:pt x="16" y="12"/>
                    <a:pt x="16" y="11"/>
                    <a:pt x="16" y="11"/>
                  </a:cubicBezTo>
                  <a:cubicBezTo>
                    <a:pt x="16" y="11"/>
                    <a:pt x="15" y="11"/>
                    <a:pt x="15" y="1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30" name="Freeform 218">
              <a:extLst>
                <a:ext uri="{FF2B5EF4-FFF2-40B4-BE49-F238E27FC236}">
                  <a16:creationId xmlns:a16="http://schemas.microsoft.com/office/drawing/2014/main" id="{808D7424-9456-2CA7-B761-1C9810895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258" y="2429102"/>
              <a:ext cx="64698" cy="27845"/>
            </a:xfrm>
            <a:custGeom>
              <a:avLst/>
              <a:gdLst>
                <a:gd name="T0" fmla="*/ 3 w 6"/>
                <a:gd name="T1" fmla="*/ 3 h 3"/>
                <a:gd name="T2" fmla="*/ 4 w 6"/>
                <a:gd name="T3" fmla="*/ 3 h 3"/>
                <a:gd name="T4" fmla="*/ 6 w 6"/>
                <a:gd name="T5" fmla="*/ 2 h 3"/>
                <a:gd name="T6" fmla="*/ 5 w 6"/>
                <a:gd name="T7" fmla="*/ 1 h 3"/>
                <a:gd name="T8" fmla="*/ 4 w 6"/>
                <a:gd name="T9" fmla="*/ 1 h 3"/>
                <a:gd name="T10" fmla="*/ 3 w 6"/>
                <a:gd name="T11" fmla="*/ 1 h 3"/>
                <a:gd name="T12" fmla="*/ 3 w 6"/>
                <a:gd name="T13" fmla="*/ 0 h 3"/>
                <a:gd name="T14" fmla="*/ 1 w 6"/>
                <a:gd name="T15" fmla="*/ 0 h 3"/>
                <a:gd name="T16" fmla="*/ 0 w 6"/>
                <a:gd name="T17" fmla="*/ 0 h 3"/>
                <a:gd name="T18" fmla="*/ 0 w 6"/>
                <a:gd name="T19" fmla="*/ 1 h 3"/>
                <a:gd name="T20" fmla="*/ 1 w 6"/>
                <a:gd name="T21" fmla="*/ 1 h 3"/>
                <a:gd name="T22" fmla="*/ 1 w 6"/>
                <a:gd name="T23" fmla="*/ 1 h 3"/>
                <a:gd name="T24" fmla="*/ 2 w 6"/>
                <a:gd name="T25" fmla="*/ 2 h 3"/>
                <a:gd name="T26" fmla="*/ 3 w 6"/>
                <a:gd name="T27" fmla="*/ 3 h 3"/>
                <a:gd name="T28" fmla="*/ 3 w 6"/>
                <a:gd name="T2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3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31" name="Freeform 219">
              <a:extLst>
                <a:ext uri="{FF2B5EF4-FFF2-40B4-BE49-F238E27FC236}">
                  <a16:creationId xmlns:a16="http://schemas.microsoft.com/office/drawing/2014/main" id="{726CE7F5-CCAA-ECC6-F94F-D034C70DC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818" y="2486185"/>
              <a:ext cx="22092" cy="18100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1 h 2"/>
                <a:gd name="T4" fmla="*/ 0 w 2"/>
                <a:gd name="T5" fmla="*/ 2 h 2"/>
                <a:gd name="T6" fmla="*/ 1 w 2"/>
                <a:gd name="T7" fmla="*/ 2 h 2"/>
                <a:gd name="T8" fmla="*/ 1 w 2"/>
                <a:gd name="T9" fmla="*/ 1 h 2"/>
                <a:gd name="T10" fmla="*/ 1 w 2"/>
                <a:gd name="T11" fmla="*/ 0 h 2"/>
                <a:gd name="T12" fmla="*/ 1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2" y="1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32" name="Freeform 220">
              <a:extLst>
                <a:ext uri="{FF2B5EF4-FFF2-40B4-BE49-F238E27FC236}">
                  <a16:creationId xmlns:a16="http://schemas.microsoft.com/office/drawing/2014/main" id="{82436D7B-B6ED-D671-A65F-47B7C19CF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121" y="2504283"/>
              <a:ext cx="64698" cy="37591"/>
            </a:xfrm>
            <a:custGeom>
              <a:avLst/>
              <a:gdLst>
                <a:gd name="T0" fmla="*/ 1 w 6"/>
                <a:gd name="T1" fmla="*/ 0 h 4"/>
                <a:gd name="T2" fmla="*/ 1 w 6"/>
                <a:gd name="T3" fmla="*/ 0 h 4"/>
                <a:gd name="T4" fmla="*/ 0 w 6"/>
                <a:gd name="T5" fmla="*/ 1 h 4"/>
                <a:gd name="T6" fmla="*/ 0 w 6"/>
                <a:gd name="T7" fmla="*/ 2 h 4"/>
                <a:gd name="T8" fmla="*/ 1 w 6"/>
                <a:gd name="T9" fmla="*/ 3 h 4"/>
                <a:gd name="T10" fmla="*/ 2 w 6"/>
                <a:gd name="T11" fmla="*/ 3 h 4"/>
                <a:gd name="T12" fmla="*/ 3 w 6"/>
                <a:gd name="T13" fmla="*/ 3 h 4"/>
                <a:gd name="T14" fmla="*/ 3 w 6"/>
                <a:gd name="T15" fmla="*/ 4 h 4"/>
                <a:gd name="T16" fmla="*/ 4 w 6"/>
                <a:gd name="T17" fmla="*/ 3 h 4"/>
                <a:gd name="T18" fmla="*/ 5 w 6"/>
                <a:gd name="T19" fmla="*/ 3 h 4"/>
                <a:gd name="T20" fmla="*/ 6 w 6"/>
                <a:gd name="T21" fmla="*/ 2 h 4"/>
                <a:gd name="T22" fmla="*/ 5 w 6"/>
                <a:gd name="T23" fmla="*/ 2 h 4"/>
                <a:gd name="T24" fmla="*/ 4 w 6"/>
                <a:gd name="T25" fmla="*/ 2 h 4"/>
                <a:gd name="T26" fmla="*/ 3 w 6"/>
                <a:gd name="T27" fmla="*/ 2 h 4"/>
                <a:gd name="T28" fmla="*/ 2 w 6"/>
                <a:gd name="T29" fmla="*/ 1 h 4"/>
                <a:gd name="T30" fmla="*/ 2 w 6"/>
                <a:gd name="T31" fmla="*/ 1 h 4"/>
                <a:gd name="T32" fmla="*/ 1 w 6"/>
                <a:gd name="T3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2"/>
                    <a:pt x="6" y="3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2" y="0"/>
                    <a:pt x="1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33" name="Freeform 221">
              <a:extLst>
                <a:ext uri="{FF2B5EF4-FFF2-40B4-BE49-F238E27FC236}">
                  <a16:creationId xmlns:a16="http://schemas.microsoft.com/office/drawing/2014/main" id="{D7D147C2-E185-192E-BABD-CDFBA5F3D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818" y="2504283"/>
              <a:ext cx="42606" cy="37591"/>
            </a:xfrm>
            <a:custGeom>
              <a:avLst/>
              <a:gdLst>
                <a:gd name="T0" fmla="*/ 4 w 4"/>
                <a:gd name="T1" fmla="*/ 2 h 4"/>
                <a:gd name="T2" fmla="*/ 4 w 4"/>
                <a:gd name="T3" fmla="*/ 0 h 4"/>
                <a:gd name="T4" fmla="*/ 3 w 4"/>
                <a:gd name="T5" fmla="*/ 0 h 4"/>
                <a:gd name="T6" fmla="*/ 2 w 4"/>
                <a:gd name="T7" fmla="*/ 1 h 4"/>
                <a:gd name="T8" fmla="*/ 2 w 4"/>
                <a:gd name="T9" fmla="*/ 1 h 4"/>
                <a:gd name="T10" fmla="*/ 1 w 4"/>
                <a:gd name="T11" fmla="*/ 2 h 4"/>
                <a:gd name="T12" fmla="*/ 1 w 4"/>
                <a:gd name="T13" fmla="*/ 3 h 4"/>
                <a:gd name="T14" fmla="*/ 0 w 4"/>
                <a:gd name="T15" fmla="*/ 3 h 4"/>
                <a:gd name="T16" fmla="*/ 0 w 4"/>
                <a:gd name="T17" fmla="*/ 3 h 4"/>
                <a:gd name="T18" fmla="*/ 1 w 4"/>
                <a:gd name="T19" fmla="*/ 4 h 4"/>
                <a:gd name="T20" fmla="*/ 2 w 4"/>
                <a:gd name="T21" fmla="*/ 4 h 4"/>
                <a:gd name="T22" fmla="*/ 3 w 4"/>
                <a:gd name="T23" fmla="*/ 4 h 4"/>
                <a:gd name="T24" fmla="*/ 4 w 4"/>
                <a:gd name="T25" fmla="*/ 4 h 4"/>
                <a:gd name="T26" fmla="*/ 4 w 4"/>
                <a:gd name="T27" fmla="*/ 3 h 4"/>
                <a:gd name="T28" fmla="*/ 3 w 4"/>
                <a:gd name="T29" fmla="*/ 2 h 4"/>
                <a:gd name="T30" fmla="*/ 4 w 4"/>
                <a:gd name="T3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1"/>
                    <a:pt x="4" y="1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34" name="Freeform 222">
              <a:extLst>
                <a:ext uri="{FF2B5EF4-FFF2-40B4-BE49-F238E27FC236}">
                  <a16:creationId xmlns:a16="http://schemas.microsoft.com/office/drawing/2014/main" id="{B2BD6973-1BAC-8DDF-0B19-9559DBB28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3075" y="2125589"/>
              <a:ext cx="11046" cy="974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  <a:gd name="T10" fmla="*/ 0 w 1"/>
                <a:gd name="T11" fmla="*/ 1 h 1"/>
                <a:gd name="T12" fmla="*/ 0 w 1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35" name="Freeform 223">
              <a:extLst>
                <a:ext uri="{FF2B5EF4-FFF2-40B4-BE49-F238E27FC236}">
                  <a16:creationId xmlns:a16="http://schemas.microsoft.com/office/drawing/2014/main" id="{4324D52A-980E-0851-49DD-074E46F51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002" y="2257854"/>
              <a:ext cx="20514" cy="19492"/>
            </a:xfrm>
            <a:custGeom>
              <a:avLst/>
              <a:gdLst>
                <a:gd name="T0" fmla="*/ 6 w 13"/>
                <a:gd name="T1" fmla="*/ 0 h 14"/>
                <a:gd name="T2" fmla="*/ 0 w 13"/>
                <a:gd name="T3" fmla="*/ 7 h 14"/>
                <a:gd name="T4" fmla="*/ 0 w 13"/>
                <a:gd name="T5" fmla="*/ 14 h 14"/>
                <a:gd name="T6" fmla="*/ 0 w 13"/>
                <a:gd name="T7" fmla="*/ 14 h 14"/>
                <a:gd name="T8" fmla="*/ 6 w 13"/>
                <a:gd name="T9" fmla="*/ 14 h 14"/>
                <a:gd name="T10" fmla="*/ 13 w 13"/>
                <a:gd name="T11" fmla="*/ 7 h 14"/>
                <a:gd name="T12" fmla="*/ 13 w 13"/>
                <a:gd name="T13" fmla="*/ 0 h 14"/>
                <a:gd name="T14" fmla="*/ 6 w 13"/>
                <a:gd name="T15" fmla="*/ 0 h 14"/>
                <a:gd name="T16" fmla="*/ 6 w 13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4">
                  <a:moveTo>
                    <a:pt x="6" y="0"/>
                  </a:moveTo>
                  <a:lnTo>
                    <a:pt x="0" y="7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6" y="14"/>
                  </a:lnTo>
                  <a:lnTo>
                    <a:pt x="13" y="7"/>
                  </a:lnTo>
                  <a:lnTo>
                    <a:pt x="13" y="0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36" name="Freeform 224">
              <a:extLst>
                <a:ext uri="{FF2B5EF4-FFF2-40B4-BE49-F238E27FC236}">
                  <a16:creationId xmlns:a16="http://schemas.microsoft.com/office/drawing/2014/main" id="{1179923D-D138-FC76-5A14-419171351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002" y="2257854"/>
              <a:ext cx="20514" cy="19492"/>
            </a:xfrm>
            <a:custGeom>
              <a:avLst/>
              <a:gdLst>
                <a:gd name="T0" fmla="*/ 6 w 13"/>
                <a:gd name="T1" fmla="*/ 0 h 14"/>
                <a:gd name="T2" fmla="*/ 0 w 13"/>
                <a:gd name="T3" fmla="*/ 7 h 14"/>
                <a:gd name="T4" fmla="*/ 0 w 13"/>
                <a:gd name="T5" fmla="*/ 14 h 14"/>
                <a:gd name="T6" fmla="*/ 0 w 13"/>
                <a:gd name="T7" fmla="*/ 14 h 14"/>
                <a:gd name="T8" fmla="*/ 6 w 13"/>
                <a:gd name="T9" fmla="*/ 14 h 14"/>
                <a:gd name="T10" fmla="*/ 13 w 13"/>
                <a:gd name="T11" fmla="*/ 7 h 14"/>
                <a:gd name="T12" fmla="*/ 13 w 13"/>
                <a:gd name="T13" fmla="*/ 0 h 14"/>
                <a:gd name="T14" fmla="*/ 6 w 13"/>
                <a:gd name="T15" fmla="*/ 0 h 14"/>
                <a:gd name="T16" fmla="*/ 6 w 13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4">
                  <a:moveTo>
                    <a:pt x="6" y="0"/>
                  </a:moveTo>
                  <a:lnTo>
                    <a:pt x="0" y="7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6" y="14"/>
                  </a:lnTo>
                  <a:lnTo>
                    <a:pt x="13" y="7"/>
                  </a:lnTo>
                  <a:lnTo>
                    <a:pt x="13" y="0"/>
                  </a:lnTo>
                  <a:lnTo>
                    <a:pt x="6" y="0"/>
                  </a:lnTo>
                  <a:lnTo>
                    <a:pt x="6" y="0"/>
                  </a:ln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37" name="Freeform 227">
              <a:extLst>
                <a:ext uri="{FF2B5EF4-FFF2-40B4-BE49-F238E27FC236}">
                  <a16:creationId xmlns:a16="http://schemas.microsoft.com/office/drawing/2014/main" id="{5141B4F5-EFD5-2132-C3AA-10AD7859B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8839" y="2342782"/>
              <a:ext cx="22092" cy="38983"/>
            </a:xfrm>
            <a:custGeom>
              <a:avLst/>
              <a:gdLst>
                <a:gd name="T0" fmla="*/ 1 w 2"/>
                <a:gd name="T1" fmla="*/ 2 h 4"/>
                <a:gd name="T2" fmla="*/ 1 w 2"/>
                <a:gd name="T3" fmla="*/ 3 h 4"/>
                <a:gd name="T4" fmla="*/ 1 w 2"/>
                <a:gd name="T5" fmla="*/ 4 h 4"/>
                <a:gd name="T6" fmla="*/ 2 w 2"/>
                <a:gd name="T7" fmla="*/ 3 h 4"/>
                <a:gd name="T8" fmla="*/ 2 w 2"/>
                <a:gd name="T9" fmla="*/ 2 h 4"/>
                <a:gd name="T10" fmla="*/ 2 w 2"/>
                <a:gd name="T11" fmla="*/ 1 h 4"/>
                <a:gd name="T12" fmla="*/ 2 w 2"/>
                <a:gd name="T13" fmla="*/ 1 h 4"/>
                <a:gd name="T14" fmla="*/ 1 w 2"/>
                <a:gd name="T15" fmla="*/ 1 h 4"/>
                <a:gd name="T16" fmla="*/ 0 w 2"/>
                <a:gd name="T17" fmla="*/ 1 h 4"/>
                <a:gd name="T18" fmla="*/ 0 w 2"/>
                <a:gd name="T19" fmla="*/ 1 h 4"/>
                <a:gd name="T20" fmla="*/ 1 w 2"/>
                <a:gd name="T2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4">
                  <a:moveTo>
                    <a:pt x="1" y="2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38" name="Freeform 228">
              <a:extLst>
                <a:ext uri="{FF2B5EF4-FFF2-40B4-BE49-F238E27FC236}">
                  <a16:creationId xmlns:a16="http://schemas.microsoft.com/office/drawing/2014/main" id="{C7D12B4D-BB69-A992-56F4-2829DB318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8839" y="2324683"/>
              <a:ext cx="53651" cy="18100"/>
            </a:xfrm>
            <a:custGeom>
              <a:avLst/>
              <a:gdLst>
                <a:gd name="T0" fmla="*/ 1 w 5"/>
                <a:gd name="T1" fmla="*/ 2 h 2"/>
                <a:gd name="T2" fmla="*/ 2 w 5"/>
                <a:gd name="T3" fmla="*/ 2 h 2"/>
                <a:gd name="T4" fmla="*/ 3 w 5"/>
                <a:gd name="T5" fmla="*/ 2 h 2"/>
                <a:gd name="T6" fmla="*/ 3 w 5"/>
                <a:gd name="T7" fmla="*/ 1 h 2"/>
                <a:gd name="T8" fmla="*/ 5 w 5"/>
                <a:gd name="T9" fmla="*/ 0 h 2"/>
                <a:gd name="T10" fmla="*/ 4 w 5"/>
                <a:gd name="T11" fmla="*/ 0 h 2"/>
                <a:gd name="T12" fmla="*/ 3 w 5"/>
                <a:gd name="T13" fmla="*/ 0 h 2"/>
                <a:gd name="T14" fmla="*/ 2 w 5"/>
                <a:gd name="T15" fmla="*/ 0 h 2"/>
                <a:gd name="T16" fmla="*/ 1 w 5"/>
                <a:gd name="T17" fmla="*/ 0 h 2"/>
                <a:gd name="T18" fmla="*/ 0 w 5"/>
                <a:gd name="T19" fmla="*/ 1 h 2"/>
                <a:gd name="T20" fmla="*/ 1 w 5"/>
                <a:gd name="T2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39" name="Freeform 229">
              <a:extLst>
                <a:ext uri="{FF2B5EF4-FFF2-40B4-BE49-F238E27FC236}">
                  <a16:creationId xmlns:a16="http://schemas.microsoft.com/office/drawing/2014/main" id="{68B86654-6765-9F73-24FF-306C85F89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977" y="2399865"/>
              <a:ext cx="85211" cy="76575"/>
            </a:xfrm>
            <a:custGeom>
              <a:avLst/>
              <a:gdLst>
                <a:gd name="T0" fmla="*/ 7 w 8"/>
                <a:gd name="T1" fmla="*/ 3 h 8"/>
                <a:gd name="T2" fmla="*/ 6 w 8"/>
                <a:gd name="T3" fmla="*/ 2 h 8"/>
                <a:gd name="T4" fmla="*/ 5 w 8"/>
                <a:gd name="T5" fmla="*/ 2 h 8"/>
                <a:gd name="T6" fmla="*/ 4 w 8"/>
                <a:gd name="T7" fmla="*/ 2 h 8"/>
                <a:gd name="T8" fmla="*/ 3 w 8"/>
                <a:gd name="T9" fmla="*/ 1 h 8"/>
                <a:gd name="T10" fmla="*/ 2 w 8"/>
                <a:gd name="T11" fmla="*/ 1 h 8"/>
                <a:gd name="T12" fmla="*/ 1 w 8"/>
                <a:gd name="T13" fmla="*/ 1 h 8"/>
                <a:gd name="T14" fmla="*/ 1 w 8"/>
                <a:gd name="T15" fmla="*/ 2 h 8"/>
                <a:gd name="T16" fmla="*/ 1 w 8"/>
                <a:gd name="T17" fmla="*/ 3 h 8"/>
                <a:gd name="T18" fmla="*/ 2 w 8"/>
                <a:gd name="T19" fmla="*/ 3 h 8"/>
                <a:gd name="T20" fmla="*/ 2 w 8"/>
                <a:gd name="T21" fmla="*/ 4 h 8"/>
                <a:gd name="T22" fmla="*/ 4 w 8"/>
                <a:gd name="T23" fmla="*/ 5 h 8"/>
                <a:gd name="T24" fmla="*/ 4 w 8"/>
                <a:gd name="T25" fmla="*/ 6 h 8"/>
                <a:gd name="T26" fmla="*/ 4 w 8"/>
                <a:gd name="T27" fmla="*/ 7 h 8"/>
                <a:gd name="T28" fmla="*/ 6 w 8"/>
                <a:gd name="T29" fmla="*/ 7 h 8"/>
                <a:gd name="T30" fmla="*/ 6 w 8"/>
                <a:gd name="T31" fmla="*/ 7 h 8"/>
                <a:gd name="T32" fmla="*/ 7 w 8"/>
                <a:gd name="T33" fmla="*/ 8 h 8"/>
                <a:gd name="T34" fmla="*/ 8 w 8"/>
                <a:gd name="T35" fmla="*/ 7 h 8"/>
                <a:gd name="T36" fmla="*/ 8 w 8"/>
                <a:gd name="T37" fmla="*/ 7 h 8"/>
                <a:gd name="T38" fmla="*/ 8 w 8"/>
                <a:gd name="T39" fmla="*/ 6 h 8"/>
                <a:gd name="T40" fmla="*/ 7 w 8"/>
                <a:gd name="T41" fmla="*/ 5 h 8"/>
                <a:gd name="T42" fmla="*/ 7 w 8"/>
                <a:gd name="T43" fmla="*/ 4 h 8"/>
                <a:gd name="T44" fmla="*/ 7 w 8"/>
                <a:gd name="T4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" h="8">
                  <a:moveTo>
                    <a:pt x="7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4" y="6"/>
                    <a:pt x="4" y="6"/>
                    <a:pt x="4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7" y="6"/>
                    <a:pt x="7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4"/>
                    <a:pt x="7" y="3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40" name="Freeform 230">
              <a:extLst>
                <a:ext uri="{FF2B5EF4-FFF2-40B4-BE49-F238E27FC236}">
                  <a16:creationId xmlns:a16="http://schemas.microsoft.com/office/drawing/2014/main" id="{61D95B17-6793-EB61-179E-834F568D6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306" y="3377230"/>
              <a:ext cx="129394" cy="112773"/>
            </a:xfrm>
            <a:custGeom>
              <a:avLst/>
              <a:gdLst>
                <a:gd name="T0" fmla="*/ 11 w 12"/>
                <a:gd name="T1" fmla="*/ 0 h 12"/>
                <a:gd name="T2" fmla="*/ 10 w 12"/>
                <a:gd name="T3" fmla="*/ 1 h 12"/>
                <a:gd name="T4" fmla="*/ 9 w 12"/>
                <a:gd name="T5" fmla="*/ 1 h 12"/>
                <a:gd name="T6" fmla="*/ 9 w 12"/>
                <a:gd name="T7" fmla="*/ 1 h 12"/>
                <a:gd name="T8" fmla="*/ 8 w 12"/>
                <a:gd name="T9" fmla="*/ 2 h 12"/>
                <a:gd name="T10" fmla="*/ 7 w 12"/>
                <a:gd name="T11" fmla="*/ 2 h 12"/>
                <a:gd name="T12" fmla="*/ 7 w 12"/>
                <a:gd name="T13" fmla="*/ 1 h 12"/>
                <a:gd name="T14" fmla="*/ 6 w 12"/>
                <a:gd name="T15" fmla="*/ 2 h 12"/>
                <a:gd name="T16" fmla="*/ 5 w 12"/>
                <a:gd name="T17" fmla="*/ 3 h 12"/>
                <a:gd name="T18" fmla="*/ 5 w 12"/>
                <a:gd name="T19" fmla="*/ 4 h 12"/>
                <a:gd name="T20" fmla="*/ 3 w 12"/>
                <a:gd name="T21" fmla="*/ 3 h 12"/>
                <a:gd name="T22" fmla="*/ 3 w 12"/>
                <a:gd name="T23" fmla="*/ 4 h 12"/>
                <a:gd name="T24" fmla="*/ 2 w 12"/>
                <a:gd name="T25" fmla="*/ 4 h 12"/>
                <a:gd name="T26" fmla="*/ 2 w 12"/>
                <a:gd name="T27" fmla="*/ 5 h 12"/>
                <a:gd name="T28" fmla="*/ 1 w 12"/>
                <a:gd name="T29" fmla="*/ 6 h 12"/>
                <a:gd name="T30" fmla="*/ 0 w 12"/>
                <a:gd name="T31" fmla="*/ 6 h 12"/>
                <a:gd name="T32" fmla="*/ 0 w 12"/>
                <a:gd name="T33" fmla="*/ 6 h 12"/>
                <a:gd name="T34" fmla="*/ 0 w 12"/>
                <a:gd name="T35" fmla="*/ 7 h 12"/>
                <a:gd name="T36" fmla="*/ 1 w 12"/>
                <a:gd name="T37" fmla="*/ 7 h 12"/>
                <a:gd name="T38" fmla="*/ 1 w 12"/>
                <a:gd name="T39" fmla="*/ 8 h 12"/>
                <a:gd name="T40" fmla="*/ 2 w 12"/>
                <a:gd name="T41" fmla="*/ 9 h 12"/>
                <a:gd name="T42" fmla="*/ 3 w 12"/>
                <a:gd name="T43" fmla="*/ 10 h 12"/>
                <a:gd name="T44" fmla="*/ 4 w 12"/>
                <a:gd name="T45" fmla="*/ 11 h 12"/>
                <a:gd name="T46" fmla="*/ 4 w 12"/>
                <a:gd name="T47" fmla="*/ 11 h 12"/>
                <a:gd name="T48" fmla="*/ 5 w 12"/>
                <a:gd name="T49" fmla="*/ 11 h 12"/>
                <a:gd name="T50" fmla="*/ 6 w 12"/>
                <a:gd name="T51" fmla="*/ 12 h 12"/>
                <a:gd name="T52" fmla="*/ 6 w 12"/>
                <a:gd name="T53" fmla="*/ 12 h 12"/>
                <a:gd name="T54" fmla="*/ 7 w 12"/>
                <a:gd name="T55" fmla="*/ 12 h 12"/>
                <a:gd name="T56" fmla="*/ 8 w 12"/>
                <a:gd name="T57" fmla="*/ 12 h 12"/>
                <a:gd name="T58" fmla="*/ 9 w 12"/>
                <a:gd name="T59" fmla="*/ 12 h 12"/>
                <a:gd name="T60" fmla="*/ 9 w 12"/>
                <a:gd name="T61" fmla="*/ 12 h 12"/>
                <a:gd name="T62" fmla="*/ 10 w 12"/>
                <a:gd name="T63" fmla="*/ 12 h 12"/>
                <a:gd name="T64" fmla="*/ 10 w 12"/>
                <a:gd name="T65" fmla="*/ 10 h 12"/>
                <a:gd name="T66" fmla="*/ 10 w 12"/>
                <a:gd name="T67" fmla="*/ 9 h 12"/>
                <a:gd name="T68" fmla="*/ 10 w 12"/>
                <a:gd name="T69" fmla="*/ 8 h 12"/>
                <a:gd name="T70" fmla="*/ 11 w 12"/>
                <a:gd name="T71" fmla="*/ 7 h 12"/>
                <a:gd name="T72" fmla="*/ 10 w 12"/>
                <a:gd name="T73" fmla="*/ 5 h 12"/>
                <a:gd name="T74" fmla="*/ 11 w 12"/>
                <a:gd name="T75" fmla="*/ 4 h 12"/>
                <a:gd name="T76" fmla="*/ 11 w 12"/>
                <a:gd name="T77" fmla="*/ 3 h 12"/>
                <a:gd name="T78" fmla="*/ 12 w 12"/>
                <a:gd name="T79" fmla="*/ 2 h 12"/>
                <a:gd name="T80" fmla="*/ 12 w 12"/>
                <a:gd name="T81" fmla="*/ 0 h 12"/>
                <a:gd name="T82" fmla="*/ 11 w 12"/>
                <a:gd name="T8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1" y="0"/>
                    <a:pt x="10" y="0"/>
                    <a:pt x="10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1"/>
                    <a:pt x="8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6" y="2"/>
                    <a:pt x="5" y="2"/>
                    <a:pt x="5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3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5" y="11"/>
                  </a:cubicBezTo>
                  <a:cubicBezTo>
                    <a:pt x="5" y="11"/>
                    <a:pt x="5" y="11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7" y="11"/>
                    <a:pt x="7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1"/>
                    <a:pt x="9" y="11"/>
                    <a:pt x="10" y="10"/>
                  </a:cubicBezTo>
                  <a:cubicBezTo>
                    <a:pt x="10" y="10"/>
                    <a:pt x="10" y="10"/>
                    <a:pt x="10" y="9"/>
                  </a:cubicBezTo>
                  <a:cubicBezTo>
                    <a:pt x="10" y="9"/>
                    <a:pt x="10" y="8"/>
                    <a:pt x="10" y="8"/>
                  </a:cubicBezTo>
                  <a:cubicBezTo>
                    <a:pt x="10" y="7"/>
                    <a:pt x="11" y="7"/>
                    <a:pt x="11" y="7"/>
                  </a:cubicBezTo>
                  <a:cubicBezTo>
                    <a:pt x="11" y="6"/>
                    <a:pt x="10" y="6"/>
                    <a:pt x="10" y="5"/>
                  </a:cubicBezTo>
                  <a:cubicBezTo>
                    <a:pt x="11" y="5"/>
                    <a:pt x="10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2"/>
                    <a:pt x="12" y="2"/>
                  </a:cubicBezTo>
                  <a:cubicBezTo>
                    <a:pt x="12" y="1"/>
                    <a:pt x="12" y="1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41" name="Freeform 231">
              <a:extLst>
                <a:ext uri="{FF2B5EF4-FFF2-40B4-BE49-F238E27FC236}">
                  <a16:creationId xmlns:a16="http://schemas.microsoft.com/office/drawing/2014/main" id="{983A26FC-D905-723F-3D5D-32F84EA4F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562" y="3243573"/>
              <a:ext cx="96257" cy="66828"/>
            </a:xfrm>
            <a:custGeom>
              <a:avLst/>
              <a:gdLst>
                <a:gd name="T0" fmla="*/ 9 w 9"/>
                <a:gd name="T1" fmla="*/ 4 h 7"/>
                <a:gd name="T2" fmla="*/ 9 w 9"/>
                <a:gd name="T3" fmla="*/ 3 h 7"/>
                <a:gd name="T4" fmla="*/ 8 w 9"/>
                <a:gd name="T5" fmla="*/ 3 h 7"/>
                <a:gd name="T6" fmla="*/ 7 w 9"/>
                <a:gd name="T7" fmla="*/ 3 h 7"/>
                <a:gd name="T8" fmla="*/ 6 w 9"/>
                <a:gd name="T9" fmla="*/ 2 h 7"/>
                <a:gd name="T10" fmla="*/ 5 w 9"/>
                <a:gd name="T11" fmla="*/ 1 h 7"/>
                <a:gd name="T12" fmla="*/ 4 w 9"/>
                <a:gd name="T13" fmla="*/ 1 h 7"/>
                <a:gd name="T14" fmla="*/ 3 w 9"/>
                <a:gd name="T15" fmla="*/ 0 h 7"/>
                <a:gd name="T16" fmla="*/ 2 w 9"/>
                <a:gd name="T17" fmla="*/ 0 h 7"/>
                <a:gd name="T18" fmla="*/ 1 w 9"/>
                <a:gd name="T19" fmla="*/ 0 h 7"/>
                <a:gd name="T20" fmla="*/ 1 w 9"/>
                <a:gd name="T21" fmla="*/ 1 h 7"/>
                <a:gd name="T22" fmla="*/ 1 w 9"/>
                <a:gd name="T23" fmla="*/ 2 h 7"/>
                <a:gd name="T24" fmla="*/ 0 w 9"/>
                <a:gd name="T25" fmla="*/ 3 h 7"/>
                <a:gd name="T26" fmla="*/ 0 w 9"/>
                <a:gd name="T27" fmla="*/ 4 h 7"/>
                <a:gd name="T28" fmla="*/ 0 w 9"/>
                <a:gd name="T29" fmla="*/ 5 h 7"/>
                <a:gd name="T30" fmla="*/ 0 w 9"/>
                <a:gd name="T31" fmla="*/ 6 h 7"/>
                <a:gd name="T32" fmla="*/ 0 w 9"/>
                <a:gd name="T33" fmla="*/ 7 h 7"/>
                <a:gd name="T34" fmla="*/ 1 w 9"/>
                <a:gd name="T35" fmla="*/ 7 h 7"/>
                <a:gd name="T36" fmla="*/ 2 w 9"/>
                <a:gd name="T37" fmla="*/ 7 h 7"/>
                <a:gd name="T38" fmla="*/ 2 w 9"/>
                <a:gd name="T39" fmla="*/ 6 h 7"/>
                <a:gd name="T40" fmla="*/ 3 w 9"/>
                <a:gd name="T41" fmla="*/ 5 h 7"/>
                <a:gd name="T42" fmla="*/ 3 w 9"/>
                <a:gd name="T43" fmla="*/ 5 h 7"/>
                <a:gd name="T44" fmla="*/ 4 w 9"/>
                <a:gd name="T45" fmla="*/ 5 h 7"/>
                <a:gd name="T46" fmla="*/ 5 w 9"/>
                <a:gd name="T47" fmla="*/ 5 h 7"/>
                <a:gd name="T48" fmla="*/ 5 w 9"/>
                <a:gd name="T49" fmla="*/ 5 h 7"/>
                <a:gd name="T50" fmla="*/ 6 w 9"/>
                <a:gd name="T51" fmla="*/ 5 h 7"/>
                <a:gd name="T52" fmla="*/ 7 w 9"/>
                <a:gd name="T53" fmla="*/ 5 h 7"/>
                <a:gd name="T54" fmla="*/ 8 w 9"/>
                <a:gd name="T55" fmla="*/ 5 h 7"/>
                <a:gd name="T56" fmla="*/ 8 w 9"/>
                <a:gd name="T57" fmla="*/ 5 h 7"/>
                <a:gd name="T58" fmla="*/ 8 w 9"/>
                <a:gd name="T59" fmla="*/ 5 h 7"/>
                <a:gd name="T60" fmla="*/ 9 w 9"/>
                <a:gd name="T6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" h="7">
                  <a:moveTo>
                    <a:pt x="9" y="4"/>
                  </a:moveTo>
                  <a:cubicBezTo>
                    <a:pt x="9" y="4"/>
                    <a:pt x="9" y="4"/>
                    <a:pt x="9" y="3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7" y="3"/>
                    <a:pt x="6" y="2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2" y="6"/>
                    <a:pt x="2" y="6"/>
                  </a:cubicBezTo>
                  <a:cubicBezTo>
                    <a:pt x="2" y="6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9" y="4"/>
                    <a:pt x="9" y="4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42" name="Freeform 232">
              <a:extLst>
                <a:ext uri="{FF2B5EF4-FFF2-40B4-BE49-F238E27FC236}">
                  <a16:creationId xmlns:a16="http://schemas.microsoft.com/office/drawing/2014/main" id="{FFD4CA44-4944-1083-C240-10B0B113F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1957" y="3452412"/>
              <a:ext cx="332954" cy="455269"/>
            </a:xfrm>
            <a:custGeom>
              <a:avLst/>
              <a:gdLst>
                <a:gd name="T0" fmla="*/ 31 w 31"/>
                <a:gd name="T1" fmla="*/ 33 h 48"/>
                <a:gd name="T2" fmla="*/ 30 w 31"/>
                <a:gd name="T3" fmla="*/ 30 h 48"/>
                <a:gd name="T4" fmla="*/ 28 w 31"/>
                <a:gd name="T5" fmla="*/ 27 h 48"/>
                <a:gd name="T6" fmla="*/ 28 w 31"/>
                <a:gd name="T7" fmla="*/ 24 h 48"/>
                <a:gd name="T8" fmla="*/ 28 w 31"/>
                <a:gd name="T9" fmla="*/ 20 h 48"/>
                <a:gd name="T10" fmla="*/ 27 w 31"/>
                <a:gd name="T11" fmla="*/ 18 h 48"/>
                <a:gd name="T12" fmla="*/ 23 w 31"/>
                <a:gd name="T13" fmla="*/ 17 h 48"/>
                <a:gd name="T14" fmla="*/ 19 w 31"/>
                <a:gd name="T15" fmla="*/ 16 h 48"/>
                <a:gd name="T16" fmla="*/ 17 w 31"/>
                <a:gd name="T17" fmla="*/ 12 h 48"/>
                <a:gd name="T18" fmla="*/ 15 w 31"/>
                <a:gd name="T19" fmla="*/ 9 h 48"/>
                <a:gd name="T20" fmla="*/ 16 w 31"/>
                <a:gd name="T21" fmla="*/ 5 h 48"/>
                <a:gd name="T22" fmla="*/ 19 w 31"/>
                <a:gd name="T23" fmla="*/ 3 h 48"/>
                <a:gd name="T24" fmla="*/ 20 w 31"/>
                <a:gd name="T25" fmla="*/ 2 h 48"/>
                <a:gd name="T26" fmla="*/ 20 w 31"/>
                <a:gd name="T27" fmla="*/ 0 h 48"/>
                <a:gd name="T28" fmla="*/ 17 w 31"/>
                <a:gd name="T29" fmla="*/ 2 h 48"/>
                <a:gd name="T30" fmla="*/ 13 w 31"/>
                <a:gd name="T31" fmla="*/ 3 h 48"/>
                <a:gd name="T32" fmla="*/ 10 w 31"/>
                <a:gd name="T33" fmla="*/ 4 h 48"/>
                <a:gd name="T34" fmla="*/ 9 w 31"/>
                <a:gd name="T35" fmla="*/ 9 h 48"/>
                <a:gd name="T36" fmla="*/ 7 w 31"/>
                <a:gd name="T37" fmla="*/ 10 h 48"/>
                <a:gd name="T38" fmla="*/ 4 w 31"/>
                <a:gd name="T39" fmla="*/ 12 h 48"/>
                <a:gd name="T40" fmla="*/ 4 w 31"/>
                <a:gd name="T41" fmla="*/ 14 h 48"/>
                <a:gd name="T42" fmla="*/ 3 w 31"/>
                <a:gd name="T43" fmla="*/ 15 h 48"/>
                <a:gd name="T44" fmla="*/ 4 w 31"/>
                <a:gd name="T45" fmla="*/ 18 h 48"/>
                <a:gd name="T46" fmla="*/ 3 w 31"/>
                <a:gd name="T47" fmla="*/ 22 h 48"/>
                <a:gd name="T48" fmla="*/ 2 w 31"/>
                <a:gd name="T49" fmla="*/ 27 h 48"/>
                <a:gd name="T50" fmla="*/ 0 w 31"/>
                <a:gd name="T51" fmla="*/ 30 h 48"/>
                <a:gd name="T52" fmla="*/ 1 w 31"/>
                <a:gd name="T53" fmla="*/ 32 h 48"/>
                <a:gd name="T54" fmla="*/ 4 w 31"/>
                <a:gd name="T55" fmla="*/ 34 h 48"/>
                <a:gd name="T56" fmla="*/ 6 w 31"/>
                <a:gd name="T57" fmla="*/ 34 h 48"/>
                <a:gd name="T58" fmla="*/ 8 w 31"/>
                <a:gd name="T59" fmla="*/ 36 h 48"/>
                <a:gd name="T60" fmla="*/ 11 w 31"/>
                <a:gd name="T61" fmla="*/ 37 h 48"/>
                <a:gd name="T62" fmla="*/ 13 w 31"/>
                <a:gd name="T63" fmla="*/ 40 h 48"/>
                <a:gd name="T64" fmla="*/ 15 w 31"/>
                <a:gd name="T65" fmla="*/ 43 h 48"/>
                <a:gd name="T66" fmla="*/ 18 w 31"/>
                <a:gd name="T67" fmla="*/ 42 h 48"/>
                <a:gd name="T68" fmla="*/ 20 w 31"/>
                <a:gd name="T69" fmla="*/ 43 h 48"/>
                <a:gd name="T70" fmla="*/ 22 w 31"/>
                <a:gd name="T71" fmla="*/ 44 h 48"/>
                <a:gd name="T72" fmla="*/ 20 w 31"/>
                <a:gd name="T73" fmla="*/ 46 h 48"/>
                <a:gd name="T74" fmla="*/ 21 w 31"/>
                <a:gd name="T75" fmla="*/ 48 h 48"/>
                <a:gd name="T76" fmla="*/ 23 w 31"/>
                <a:gd name="T77" fmla="*/ 46 h 48"/>
                <a:gd name="T78" fmla="*/ 23 w 31"/>
                <a:gd name="T79" fmla="*/ 41 h 48"/>
                <a:gd name="T80" fmla="*/ 22 w 31"/>
                <a:gd name="T81" fmla="*/ 36 h 48"/>
                <a:gd name="T82" fmla="*/ 24 w 31"/>
                <a:gd name="T83" fmla="*/ 34 h 48"/>
                <a:gd name="T84" fmla="*/ 23 w 31"/>
                <a:gd name="T85" fmla="*/ 31 h 48"/>
                <a:gd name="T86" fmla="*/ 28 w 31"/>
                <a:gd name="T87" fmla="*/ 3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" h="48">
                  <a:moveTo>
                    <a:pt x="29" y="32"/>
                  </a:moveTo>
                  <a:cubicBezTo>
                    <a:pt x="30" y="32"/>
                    <a:pt x="29" y="32"/>
                    <a:pt x="30" y="33"/>
                  </a:cubicBezTo>
                  <a:cubicBezTo>
                    <a:pt x="30" y="33"/>
                    <a:pt x="30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0"/>
                  </a:cubicBezTo>
                  <a:cubicBezTo>
                    <a:pt x="30" y="30"/>
                    <a:pt x="30" y="29"/>
                    <a:pt x="30" y="29"/>
                  </a:cubicBezTo>
                  <a:cubicBezTo>
                    <a:pt x="29" y="28"/>
                    <a:pt x="29" y="29"/>
                    <a:pt x="28" y="28"/>
                  </a:cubicBezTo>
                  <a:cubicBezTo>
                    <a:pt x="28" y="28"/>
                    <a:pt x="28" y="27"/>
                    <a:pt x="28" y="27"/>
                  </a:cubicBezTo>
                  <a:cubicBezTo>
                    <a:pt x="28" y="26"/>
                    <a:pt x="29" y="26"/>
                    <a:pt x="29" y="26"/>
                  </a:cubicBezTo>
                  <a:cubicBezTo>
                    <a:pt x="29" y="25"/>
                    <a:pt x="28" y="25"/>
                    <a:pt x="28" y="25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3"/>
                  </a:cubicBezTo>
                  <a:cubicBezTo>
                    <a:pt x="28" y="23"/>
                    <a:pt x="28" y="22"/>
                    <a:pt x="28" y="21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9" y="19"/>
                    <a:pt x="29" y="19"/>
                    <a:pt x="29" y="18"/>
                  </a:cubicBezTo>
                  <a:cubicBezTo>
                    <a:pt x="29" y="18"/>
                    <a:pt x="29" y="18"/>
                    <a:pt x="28" y="18"/>
                  </a:cubicBezTo>
                  <a:cubicBezTo>
                    <a:pt x="28" y="18"/>
                    <a:pt x="28" y="18"/>
                    <a:pt x="27" y="18"/>
                  </a:cubicBezTo>
                  <a:cubicBezTo>
                    <a:pt x="27" y="18"/>
                    <a:pt x="26" y="18"/>
                    <a:pt x="25" y="18"/>
                  </a:cubicBezTo>
                  <a:cubicBezTo>
                    <a:pt x="25" y="18"/>
                    <a:pt x="24" y="18"/>
                    <a:pt x="24" y="18"/>
                  </a:cubicBezTo>
                  <a:cubicBezTo>
                    <a:pt x="24" y="18"/>
                    <a:pt x="23" y="18"/>
                    <a:pt x="23" y="17"/>
                  </a:cubicBezTo>
                  <a:cubicBezTo>
                    <a:pt x="23" y="17"/>
                    <a:pt x="23" y="16"/>
                    <a:pt x="23" y="16"/>
                  </a:cubicBezTo>
                  <a:cubicBezTo>
                    <a:pt x="22" y="16"/>
                    <a:pt x="22" y="16"/>
                    <a:pt x="21" y="16"/>
                  </a:cubicBezTo>
                  <a:cubicBezTo>
                    <a:pt x="20" y="16"/>
                    <a:pt x="20" y="16"/>
                    <a:pt x="19" y="16"/>
                  </a:cubicBezTo>
                  <a:cubicBezTo>
                    <a:pt x="18" y="16"/>
                    <a:pt x="18" y="16"/>
                    <a:pt x="17" y="15"/>
                  </a:cubicBezTo>
                  <a:cubicBezTo>
                    <a:pt x="17" y="15"/>
                    <a:pt x="17" y="14"/>
                    <a:pt x="17" y="13"/>
                  </a:cubicBezTo>
                  <a:cubicBezTo>
                    <a:pt x="17" y="13"/>
                    <a:pt x="17" y="13"/>
                    <a:pt x="17" y="12"/>
                  </a:cubicBezTo>
                  <a:cubicBezTo>
                    <a:pt x="17" y="11"/>
                    <a:pt x="16" y="11"/>
                    <a:pt x="16" y="11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9"/>
                    <a:pt x="15" y="9"/>
                    <a:pt x="15" y="9"/>
                  </a:cubicBezTo>
                  <a:cubicBezTo>
                    <a:pt x="15" y="8"/>
                    <a:pt x="15" y="8"/>
                    <a:pt x="16" y="8"/>
                  </a:cubicBezTo>
                  <a:cubicBezTo>
                    <a:pt x="16" y="7"/>
                    <a:pt x="16" y="7"/>
                    <a:pt x="16" y="6"/>
                  </a:cubicBezTo>
                  <a:cubicBezTo>
                    <a:pt x="16" y="6"/>
                    <a:pt x="16" y="6"/>
                    <a:pt x="16" y="5"/>
                  </a:cubicBezTo>
                  <a:cubicBezTo>
                    <a:pt x="16" y="5"/>
                    <a:pt x="16" y="4"/>
                    <a:pt x="17" y="4"/>
                  </a:cubicBezTo>
                  <a:cubicBezTo>
                    <a:pt x="17" y="3"/>
                    <a:pt x="18" y="4"/>
                    <a:pt x="18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8" y="3"/>
                    <a:pt x="19" y="3"/>
                  </a:cubicBezTo>
                  <a:cubicBezTo>
                    <a:pt x="19" y="3"/>
                    <a:pt x="19" y="3"/>
                    <a:pt x="19" y="2"/>
                  </a:cubicBezTo>
                  <a:cubicBezTo>
                    <a:pt x="19" y="2"/>
                    <a:pt x="19" y="2"/>
                    <a:pt x="20" y="2"/>
                  </a:cubicBezTo>
                  <a:cubicBezTo>
                    <a:pt x="20" y="2"/>
                    <a:pt x="21" y="2"/>
                    <a:pt x="21" y="1"/>
                  </a:cubicBezTo>
                  <a:cubicBezTo>
                    <a:pt x="21" y="1"/>
                    <a:pt x="21" y="0"/>
                    <a:pt x="21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9" y="0"/>
                    <a:pt x="18" y="0"/>
                  </a:cubicBezTo>
                  <a:cubicBezTo>
                    <a:pt x="18" y="1"/>
                    <a:pt x="18" y="1"/>
                    <a:pt x="18" y="2"/>
                  </a:cubicBezTo>
                  <a:cubicBezTo>
                    <a:pt x="18" y="2"/>
                    <a:pt x="17" y="1"/>
                    <a:pt x="17" y="2"/>
                  </a:cubicBezTo>
                  <a:cubicBezTo>
                    <a:pt x="16" y="2"/>
                    <a:pt x="16" y="2"/>
                    <a:pt x="16" y="3"/>
                  </a:cubicBezTo>
                  <a:cubicBezTo>
                    <a:pt x="15" y="3"/>
                    <a:pt x="15" y="3"/>
                    <a:pt x="1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0" y="4"/>
                  </a:cubicBezTo>
                  <a:cubicBezTo>
                    <a:pt x="10" y="4"/>
                    <a:pt x="10" y="5"/>
                    <a:pt x="9" y="5"/>
                  </a:cubicBezTo>
                  <a:cubicBezTo>
                    <a:pt x="9" y="6"/>
                    <a:pt x="9" y="6"/>
                    <a:pt x="9" y="7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8" y="9"/>
                    <a:pt x="8" y="8"/>
                    <a:pt x="7" y="9"/>
                  </a:cubicBezTo>
                  <a:cubicBezTo>
                    <a:pt x="7" y="9"/>
                    <a:pt x="7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1"/>
                    <a:pt x="6" y="10"/>
                    <a:pt x="5" y="11"/>
                  </a:cubicBezTo>
                  <a:cubicBezTo>
                    <a:pt x="5" y="11"/>
                    <a:pt x="6" y="12"/>
                    <a:pt x="5" y="12"/>
                  </a:cubicBezTo>
                  <a:cubicBezTo>
                    <a:pt x="5" y="12"/>
                    <a:pt x="5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5"/>
                  </a:cubicBezTo>
                  <a:cubicBezTo>
                    <a:pt x="3" y="15"/>
                    <a:pt x="3" y="15"/>
                    <a:pt x="3" y="16"/>
                  </a:cubicBezTo>
                  <a:cubicBezTo>
                    <a:pt x="3" y="16"/>
                    <a:pt x="4" y="16"/>
                    <a:pt x="4" y="17"/>
                  </a:cubicBezTo>
                  <a:cubicBezTo>
                    <a:pt x="4" y="17"/>
                    <a:pt x="4" y="18"/>
                    <a:pt x="4" y="18"/>
                  </a:cubicBezTo>
                  <a:cubicBezTo>
                    <a:pt x="4" y="19"/>
                    <a:pt x="4" y="20"/>
                    <a:pt x="4" y="20"/>
                  </a:cubicBezTo>
                  <a:cubicBezTo>
                    <a:pt x="4" y="21"/>
                    <a:pt x="4" y="21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3" y="23"/>
                    <a:pt x="3" y="23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5"/>
                    <a:pt x="3" y="26"/>
                    <a:pt x="2" y="27"/>
                  </a:cubicBezTo>
                  <a:cubicBezTo>
                    <a:pt x="2" y="27"/>
                    <a:pt x="3" y="28"/>
                    <a:pt x="2" y="28"/>
                  </a:cubicBezTo>
                  <a:cubicBezTo>
                    <a:pt x="2" y="29"/>
                    <a:pt x="1" y="28"/>
                    <a:pt x="1" y="29"/>
                  </a:cubicBezTo>
                  <a:cubicBezTo>
                    <a:pt x="0" y="29"/>
                    <a:pt x="0" y="30"/>
                    <a:pt x="0" y="3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1" y="32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3" y="34"/>
                    <a:pt x="3" y="34"/>
                    <a:pt x="4" y="34"/>
                  </a:cubicBezTo>
                  <a:cubicBezTo>
                    <a:pt x="4" y="34"/>
                    <a:pt x="4" y="35"/>
                    <a:pt x="4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6" y="35"/>
                    <a:pt x="6" y="34"/>
                    <a:pt x="6" y="34"/>
                  </a:cubicBezTo>
                  <a:cubicBezTo>
                    <a:pt x="7" y="34"/>
                    <a:pt x="7" y="35"/>
                    <a:pt x="7" y="35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10" y="36"/>
                    <a:pt x="10" y="37"/>
                    <a:pt x="10" y="37"/>
                  </a:cubicBezTo>
                  <a:cubicBezTo>
                    <a:pt x="10" y="37"/>
                    <a:pt x="10" y="37"/>
                    <a:pt x="11" y="37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2" y="39"/>
                    <a:pt x="13" y="39"/>
                    <a:pt x="13" y="39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4" y="41"/>
                    <a:pt x="14" y="41"/>
                  </a:cubicBezTo>
                  <a:cubicBezTo>
                    <a:pt x="14" y="41"/>
                    <a:pt x="14" y="42"/>
                    <a:pt x="14" y="42"/>
                  </a:cubicBezTo>
                  <a:cubicBezTo>
                    <a:pt x="15" y="42"/>
                    <a:pt x="15" y="43"/>
                    <a:pt x="15" y="43"/>
                  </a:cubicBezTo>
                  <a:cubicBezTo>
                    <a:pt x="15" y="43"/>
                    <a:pt x="16" y="43"/>
                    <a:pt x="16" y="43"/>
                  </a:cubicBezTo>
                  <a:cubicBezTo>
                    <a:pt x="16" y="43"/>
                    <a:pt x="17" y="43"/>
                    <a:pt x="17" y="43"/>
                  </a:cubicBezTo>
                  <a:cubicBezTo>
                    <a:pt x="17" y="43"/>
                    <a:pt x="17" y="42"/>
                    <a:pt x="18" y="42"/>
                  </a:cubicBezTo>
                  <a:cubicBezTo>
                    <a:pt x="18" y="42"/>
                    <a:pt x="18" y="42"/>
                    <a:pt x="19" y="42"/>
                  </a:cubicBezTo>
                  <a:cubicBezTo>
                    <a:pt x="19" y="43"/>
                    <a:pt x="20" y="42"/>
                    <a:pt x="20" y="42"/>
                  </a:cubicBezTo>
                  <a:cubicBezTo>
                    <a:pt x="20" y="42"/>
                    <a:pt x="20" y="43"/>
                    <a:pt x="20" y="43"/>
                  </a:cubicBezTo>
                  <a:cubicBezTo>
                    <a:pt x="20" y="43"/>
                    <a:pt x="21" y="43"/>
                    <a:pt x="21" y="43"/>
                  </a:cubicBezTo>
                  <a:cubicBezTo>
                    <a:pt x="22" y="43"/>
                    <a:pt x="22" y="42"/>
                    <a:pt x="22" y="43"/>
                  </a:cubicBezTo>
                  <a:cubicBezTo>
                    <a:pt x="22" y="43"/>
                    <a:pt x="22" y="43"/>
                    <a:pt x="22" y="44"/>
                  </a:cubicBezTo>
                  <a:cubicBezTo>
                    <a:pt x="22" y="44"/>
                    <a:pt x="21" y="45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1" y="46"/>
                    <a:pt x="20" y="46"/>
                    <a:pt x="20" y="46"/>
                  </a:cubicBezTo>
                  <a:cubicBezTo>
                    <a:pt x="20" y="47"/>
                    <a:pt x="21" y="47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2" y="48"/>
                    <a:pt x="22" y="48"/>
                    <a:pt x="23" y="48"/>
                  </a:cubicBezTo>
                  <a:cubicBezTo>
                    <a:pt x="23" y="47"/>
                    <a:pt x="22" y="47"/>
                    <a:pt x="22" y="47"/>
                  </a:cubicBezTo>
                  <a:cubicBezTo>
                    <a:pt x="22" y="46"/>
                    <a:pt x="23" y="46"/>
                    <a:pt x="23" y="46"/>
                  </a:cubicBezTo>
                  <a:cubicBezTo>
                    <a:pt x="23" y="45"/>
                    <a:pt x="23" y="45"/>
                    <a:pt x="23" y="44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4" y="42"/>
                    <a:pt x="23" y="41"/>
                    <a:pt x="23" y="41"/>
                  </a:cubicBezTo>
                  <a:cubicBezTo>
                    <a:pt x="23" y="40"/>
                    <a:pt x="23" y="40"/>
                    <a:pt x="23" y="39"/>
                  </a:cubicBezTo>
                  <a:cubicBezTo>
                    <a:pt x="23" y="38"/>
                    <a:pt x="23" y="38"/>
                    <a:pt x="23" y="37"/>
                  </a:cubicBezTo>
                  <a:cubicBezTo>
                    <a:pt x="22" y="37"/>
                    <a:pt x="22" y="37"/>
                    <a:pt x="22" y="36"/>
                  </a:cubicBezTo>
                  <a:cubicBezTo>
                    <a:pt x="22" y="36"/>
                    <a:pt x="22" y="35"/>
                    <a:pt x="22" y="35"/>
                  </a:cubicBezTo>
                  <a:cubicBezTo>
                    <a:pt x="22" y="35"/>
                    <a:pt x="22" y="34"/>
                    <a:pt x="23" y="34"/>
                  </a:cubicBezTo>
                  <a:cubicBezTo>
                    <a:pt x="23" y="34"/>
                    <a:pt x="24" y="34"/>
                    <a:pt x="24" y="34"/>
                  </a:cubicBezTo>
                  <a:cubicBezTo>
                    <a:pt x="24" y="34"/>
                    <a:pt x="24" y="33"/>
                    <a:pt x="24" y="33"/>
                  </a:cubicBezTo>
                  <a:cubicBezTo>
                    <a:pt x="24" y="33"/>
                    <a:pt x="23" y="33"/>
                    <a:pt x="23" y="33"/>
                  </a:cubicBezTo>
                  <a:cubicBezTo>
                    <a:pt x="22" y="32"/>
                    <a:pt x="23" y="32"/>
                    <a:pt x="23" y="31"/>
                  </a:cubicBezTo>
                  <a:cubicBezTo>
                    <a:pt x="23" y="31"/>
                    <a:pt x="23" y="31"/>
                    <a:pt x="24" y="31"/>
                  </a:cubicBezTo>
                  <a:cubicBezTo>
                    <a:pt x="24" y="30"/>
                    <a:pt x="25" y="31"/>
                    <a:pt x="26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0"/>
                    <a:pt x="28" y="30"/>
                    <a:pt x="29" y="30"/>
                  </a:cubicBezTo>
                  <a:cubicBezTo>
                    <a:pt x="29" y="30"/>
                    <a:pt x="29" y="31"/>
                    <a:pt x="29" y="3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43" name="Freeform 233">
              <a:extLst>
                <a:ext uri="{FF2B5EF4-FFF2-40B4-BE49-F238E27FC236}">
                  <a16:creationId xmlns:a16="http://schemas.microsoft.com/office/drawing/2014/main" id="{9FFB132C-8004-9AA6-2C6A-5C1A4D6DB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3351" y="4390794"/>
              <a:ext cx="418165" cy="825610"/>
            </a:xfrm>
            <a:custGeom>
              <a:avLst/>
              <a:gdLst>
                <a:gd name="T0" fmla="*/ 37 w 39"/>
                <a:gd name="T1" fmla="*/ 10 h 87"/>
                <a:gd name="T2" fmla="*/ 37 w 39"/>
                <a:gd name="T3" fmla="*/ 14 h 87"/>
                <a:gd name="T4" fmla="*/ 32 w 39"/>
                <a:gd name="T5" fmla="*/ 16 h 87"/>
                <a:gd name="T6" fmla="*/ 28 w 39"/>
                <a:gd name="T7" fmla="*/ 16 h 87"/>
                <a:gd name="T8" fmla="*/ 29 w 39"/>
                <a:gd name="T9" fmla="*/ 14 h 87"/>
                <a:gd name="T10" fmla="*/ 29 w 39"/>
                <a:gd name="T11" fmla="*/ 9 h 87"/>
                <a:gd name="T12" fmla="*/ 24 w 39"/>
                <a:gd name="T13" fmla="*/ 7 h 87"/>
                <a:gd name="T14" fmla="*/ 17 w 39"/>
                <a:gd name="T15" fmla="*/ 3 h 87"/>
                <a:gd name="T16" fmla="*/ 16 w 39"/>
                <a:gd name="T17" fmla="*/ 1 h 87"/>
                <a:gd name="T18" fmla="*/ 12 w 39"/>
                <a:gd name="T19" fmla="*/ 1 h 87"/>
                <a:gd name="T20" fmla="*/ 8 w 39"/>
                <a:gd name="T21" fmla="*/ 0 h 87"/>
                <a:gd name="T22" fmla="*/ 7 w 39"/>
                <a:gd name="T23" fmla="*/ 1 h 87"/>
                <a:gd name="T24" fmla="*/ 6 w 39"/>
                <a:gd name="T25" fmla="*/ 8 h 87"/>
                <a:gd name="T26" fmla="*/ 4 w 39"/>
                <a:gd name="T27" fmla="*/ 14 h 87"/>
                <a:gd name="T28" fmla="*/ 0 w 39"/>
                <a:gd name="T29" fmla="*/ 22 h 87"/>
                <a:gd name="T30" fmla="*/ 2 w 39"/>
                <a:gd name="T31" fmla="*/ 34 h 87"/>
                <a:gd name="T32" fmla="*/ 3 w 39"/>
                <a:gd name="T33" fmla="*/ 41 h 87"/>
                <a:gd name="T34" fmla="*/ 3 w 39"/>
                <a:gd name="T35" fmla="*/ 45 h 87"/>
                <a:gd name="T36" fmla="*/ 3 w 39"/>
                <a:gd name="T37" fmla="*/ 53 h 87"/>
                <a:gd name="T38" fmla="*/ 5 w 39"/>
                <a:gd name="T39" fmla="*/ 58 h 87"/>
                <a:gd name="T40" fmla="*/ 7 w 39"/>
                <a:gd name="T41" fmla="*/ 63 h 87"/>
                <a:gd name="T42" fmla="*/ 8 w 39"/>
                <a:gd name="T43" fmla="*/ 65 h 87"/>
                <a:gd name="T44" fmla="*/ 10 w 39"/>
                <a:gd name="T45" fmla="*/ 70 h 87"/>
                <a:gd name="T46" fmla="*/ 10 w 39"/>
                <a:gd name="T47" fmla="*/ 73 h 87"/>
                <a:gd name="T48" fmla="*/ 9 w 39"/>
                <a:gd name="T49" fmla="*/ 78 h 87"/>
                <a:gd name="T50" fmla="*/ 11 w 39"/>
                <a:gd name="T51" fmla="*/ 82 h 87"/>
                <a:gd name="T52" fmla="*/ 13 w 39"/>
                <a:gd name="T53" fmla="*/ 84 h 87"/>
                <a:gd name="T54" fmla="*/ 18 w 39"/>
                <a:gd name="T55" fmla="*/ 86 h 87"/>
                <a:gd name="T56" fmla="*/ 23 w 39"/>
                <a:gd name="T57" fmla="*/ 87 h 87"/>
                <a:gd name="T58" fmla="*/ 21 w 39"/>
                <a:gd name="T59" fmla="*/ 84 h 87"/>
                <a:gd name="T60" fmla="*/ 22 w 39"/>
                <a:gd name="T61" fmla="*/ 80 h 87"/>
                <a:gd name="T62" fmla="*/ 23 w 39"/>
                <a:gd name="T63" fmla="*/ 76 h 87"/>
                <a:gd name="T64" fmla="*/ 24 w 39"/>
                <a:gd name="T65" fmla="*/ 73 h 87"/>
                <a:gd name="T66" fmla="*/ 21 w 39"/>
                <a:gd name="T67" fmla="*/ 71 h 87"/>
                <a:gd name="T68" fmla="*/ 19 w 39"/>
                <a:gd name="T69" fmla="*/ 68 h 87"/>
                <a:gd name="T70" fmla="*/ 22 w 39"/>
                <a:gd name="T71" fmla="*/ 65 h 87"/>
                <a:gd name="T72" fmla="*/ 22 w 39"/>
                <a:gd name="T73" fmla="*/ 61 h 87"/>
                <a:gd name="T74" fmla="*/ 23 w 39"/>
                <a:gd name="T75" fmla="*/ 59 h 87"/>
                <a:gd name="T76" fmla="*/ 21 w 39"/>
                <a:gd name="T77" fmla="*/ 58 h 87"/>
                <a:gd name="T78" fmla="*/ 20 w 39"/>
                <a:gd name="T79" fmla="*/ 54 h 87"/>
                <a:gd name="T80" fmla="*/ 25 w 39"/>
                <a:gd name="T81" fmla="*/ 55 h 87"/>
                <a:gd name="T82" fmla="*/ 26 w 39"/>
                <a:gd name="T83" fmla="*/ 54 h 87"/>
                <a:gd name="T84" fmla="*/ 28 w 39"/>
                <a:gd name="T85" fmla="*/ 49 h 87"/>
                <a:gd name="T86" fmla="*/ 33 w 39"/>
                <a:gd name="T87" fmla="*/ 48 h 87"/>
                <a:gd name="T88" fmla="*/ 37 w 39"/>
                <a:gd name="T89" fmla="*/ 43 h 87"/>
                <a:gd name="T90" fmla="*/ 35 w 39"/>
                <a:gd name="T91" fmla="*/ 40 h 87"/>
                <a:gd name="T92" fmla="*/ 33 w 39"/>
                <a:gd name="T93" fmla="*/ 38 h 87"/>
                <a:gd name="T94" fmla="*/ 31 w 39"/>
                <a:gd name="T95" fmla="*/ 35 h 87"/>
                <a:gd name="T96" fmla="*/ 31 w 39"/>
                <a:gd name="T97" fmla="*/ 31 h 87"/>
                <a:gd name="T98" fmla="*/ 31 w 39"/>
                <a:gd name="T99" fmla="*/ 25 h 87"/>
                <a:gd name="T100" fmla="*/ 32 w 39"/>
                <a:gd name="T101" fmla="*/ 23 h 87"/>
                <a:gd name="T102" fmla="*/ 34 w 39"/>
                <a:gd name="T103" fmla="*/ 20 h 87"/>
                <a:gd name="T104" fmla="*/ 37 w 39"/>
                <a:gd name="T105" fmla="*/ 16 h 87"/>
                <a:gd name="T106" fmla="*/ 39 w 39"/>
                <a:gd name="T107" fmla="*/ 1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9" h="87">
                  <a:moveTo>
                    <a:pt x="39" y="12"/>
                  </a:moveTo>
                  <a:cubicBezTo>
                    <a:pt x="39" y="12"/>
                    <a:pt x="39" y="11"/>
                    <a:pt x="39" y="11"/>
                  </a:cubicBezTo>
                  <a:cubicBezTo>
                    <a:pt x="39" y="11"/>
                    <a:pt x="39" y="11"/>
                    <a:pt x="38" y="11"/>
                  </a:cubicBezTo>
                  <a:cubicBezTo>
                    <a:pt x="38" y="10"/>
                    <a:pt x="38" y="11"/>
                    <a:pt x="37" y="10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7" y="13"/>
                    <a:pt x="37" y="13"/>
                    <a:pt x="37" y="14"/>
                  </a:cubicBezTo>
                  <a:cubicBezTo>
                    <a:pt x="37" y="14"/>
                    <a:pt x="36" y="14"/>
                    <a:pt x="36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3" y="16"/>
                    <a:pt x="33" y="16"/>
                    <a:pt x="32" y="16"/>
                  </a:cubicBezTo>
                  <a:cubicBezTo>
                    <a:pt x="32" y="16"/>
                    <a:pt x="32" y="16"/>
                    <a:pt x="31" y="16"/>
                  </a:cubicBezTo>
                  <a:cubicBezTo>
                    <a:pt x="31" y="16"/>
                    <a:pt x="30" y="16"/>
                    <a:pt x="30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8" y="16"/>
                    <a:pt x="28" y="15"/>
                  </a:cubicBezTo>
                  <a:cubicBezTo>
                    <a:pt x="28" y="15"/>
                    <a:pt x="28" y="15"/>
                    <a:pt x="28" y="14"/>
                  </a:cubicBezTo>
                  <a:cubicBezTo>
                    <a:pt x="28" y="14"/>
                    <a:pt x="28" y="14"/>
                    <a:pt x="29" y="14"/>
                  </a:cubicBezTo>
                  <a:cubicBezTo>
                    <a:pt x="29" y="13"/>
                    <a:pt x="29" y="12"/>
                    <a:pt x="29" y="12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0"/>
                    <a:pt x="29" y="10"/>
                  </a:cubicBezTo>
                  <a:cubicBezTo>
                    <a:pt x="30" y="10"/>
                    <a:pt x="29" y="9"/>
                    <a:pt x="29" y="9"/>
                  </a:cubicBezTo>
                  <a:cubicBezTo>
                    <a:pt x="29" y="9"/>
                    <a:pt x="28" y="9"/>
                    <a:pt x="28" y="9"/>
                  </a:cubicBezTo>
                  <a:cubicBezTo>
                    <a:pt x="28" y="9"/>
                    <a:pt x="27" y="8"/>
                    <a:pt x="27" y="8"/>
                  </a:cubicBezTo>
                  <a:cubicBezTo>
                    <a:pt x="26" y="8"/>
                    <a:pt x="26" y="8"/>
                    <a:pt x="25" y="7"/>
                  </a:cubicBezTo>
                  <a:cubicBezTo>
                    <a:pt x="25" y="7"/>
                    <a:pt x="24" y="7"/>
                    <a:pt x="24" y="7"/>
                  </a:cubicBezTo>
                  <a:cubicBezTo>
                    <a:pt x="24" y="7"/>
                    <a:pt x="24" y="7"/>
                    <a:pt x="23" y="6"/>
                  </a:cubicBezTo>
                  <a:cubicBezTo>
                    <a:pt x="23" y="6"/>
                    <a:pt x="22" y="6"/>
                    <a:pt x="22" y="5"/>
                  </a:cubicBezTo>
                  <a:cubicBezTo>
                    <a:pt x="21" y="5"/>
                    <a:pt x="21" y="5"/>
                    <a:pt x="21" y="4"/>
                  </a:cubicBezTo>
                  <a:cubicBezTo>
                    <a:pt x="19" y="3"/>
                    <a:pt x="18" y="4"/>
                    <a:pt x="17" y="3"/>
                  </a:cubicBezTo>
                  <a:cubicBezTo>
                    <a:pt x="17" y="3"/>
                    <a:pt x="17" y="3"/>
                    <a:pt x="17" y="2"/>
                  </a:cubicBezTo>
                  <a:cubicBezTo>
                    <a:pt x="17" y="2"/>
                    <a:pt x="17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2" y="1"/>
                    <a:pt x="12" y="2"/>
                    <a:pt x="12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8" y="0"/>
                    <a:pt x="7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6" y="7"/>
                    <a:pt x="6" y="7"/>
                    <a:pt x="6" y="8"/>
                  </a:cubicBezTo>
                  <a:cubicBezTo>
                    <a:pt x="6" y="9"/>
                    <a:pt x="6" y="9"/>
                    <a:pt x="6" y="10"/>
                  </a:cubicBezTo>
                  <a:cubicBezTo>
                    <a:pt x="6" y="10"/>
                    <a:pt x="6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4" y="13"/>
                    <a:pt x="4" y="14"/>
                    <a:pt x="4" y="14"/>
                  </a:cubicBezTo>
                  <a:cubicBezTo>
                    <a:pt x="3" y="15"/>
                    <a:pt x="3" y="16"/>
                    <a:pt x="2" y="17"/>
                  </a:cubicBezTo>
                  <a:cubicBezTo>
                    <a:pt x="2" y="18"/>
                    <a:pt x="1" y="18"/>
                    <a:pt x="1" y="19"/>
                  </a:cubicBezTo>
                  <a:cubicBezTo>
                    <a:pt x="0" y="20"/>
                    <a:pt x="0" y="21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1" y="24"/>
                    <a:pt x="1" y="25"/>
                  </a:cubicBezTo>
                  <a:cubicBezTo>
                    <a:pt x="1" y="26"/>
                    <a:pt x="1" y="27"/>
                    <a:pt x="1" y="28"/>
                  </a:cubicBezTo>
                  <a:cubicBezTo>
                    <a:pt x="2" y="29"/>
                    <a:pt x="2" y="30"/>
                    <a:pt x="2" y="31"/>
                  </a:cubicBezTo>
                  <a:cubicBezTo>
                    <a:pt x="2" y="32"/>
                    <a:pt x="2" y="33"/>
                    <a:pt x="2" y="34"/>
                  </a:cubicBezTo>
                  <a:cubicBezTo>
                    <a:pt x="2" y="35"/>
                    <a:pt x="3" y="35"/>
                    <a:pt x="3" y="37"/>
                  </a:cubicBezTo>
                  <a:cubicBezTo>
                    <a:pt x="3" y="37"/>
                    <a:pt x="3" y="38"/>
                    <a:pt x="3" y="39"/>
                  </a:cubicBezTo>
                  <a:cubicBezTo>
                    <a:pt x="3" y="39"/>
                    <a:pt x="4" y="40"/>
                    <a:pt x="3" y="40"/>
                  </a:cubicBezTo>
                  <a:cubicBezTo>
                    <a:pt x="3" y="41"/>
                    <a:pt x="3" y="40"/>
                    <a:pt x="3" y="41"/>
                  </a:cubicBezTo>
                  <a:cubicBezTo>
                    <a:pt x="2" y="41"/>
                    <a:pt x="2" y="42"/>
                    <a:pt x="2" y="43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5"/>
                    <a:pt x="3" y="45"/>
                    <a:pt x="3" y="45"/>
                  </a:cubicBezTo>
                  <a:cubicBezTo>
                    <a:pt x="4" y="46"/>
                    <a:pt x="5" y="47"/>
                    <a:pt x="4" y="47"/>
                  </a:cubicBezTo>
                  <a:cubicBezTo>
                    <a:pt x="4" y="48"/>
                    <a:pt x="4" y="48"/>
                    <a:pt x="3" y="49"/>
                  </a:cubicBezTo>
                  <a:cubicBezTo>
                    <a:pt x="3" y="50"/>
                    <a:pt x="3" y="51"/>
                    <a:pt x="3" y="52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4"/>
                    <a:pt x="4" y="55"/>
                    <a:pt x="4" y="55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9"/>
                    <a:pt x="5" y="60"/>
                    <a:pt x="5" y="60"/>
                  </a:cubicBezTo>
                  <a:cubicBezTo>
                    <a:pt x="5" y="61"/>
                    <a:pt x="6" y="61"/>
                    <a:pt x="6" y="61"/>
                  </a:cubicBezTo>
                  <a:cubicBezTo>
                    <a:pt x="6" y="61"/>
                    <a:pt x="6" y="62"/>
                    <a:pt x="6" y="62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7" y="64"/>
                    <a:pt x="7" y="64"/>
                    <a:pt x="8" y="64"/>
                  </a:cubicBezTo>
                  <a:cubicBezTo>
                    <a:pt x="8" y="65"/>
                    <a:pt x="8" y="64"/>
                    <a:pt x="9" y="65"/>
                  </a:cubicBezTo>
                  <a:cubicBezTo>
                    <a:pt x="9" y="65"/>
                    <a:pt x="8" y="65"/>
                    <a:pt x="8" y="65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8" y="66"/>
                    <a:pt x="9" y="66"/>
                    <a:pt x="9" y="66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9" y="68"/>
                    <a:pt x="9" y="68"/>
                    <a:pt x="9" y="69"/>
                  </a:cubicBezTo>
                  <a:cubicBezTo>
                    <a:pt x="9" y="69"/>
                    <a:pt x="9" y="69"/>
                    <a:pt x="10" y="70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10" y="71"/>
                    <a:pt x="9" y="71"/>
                    <a:pt x="9" y="71"/>
                  </a:cubicBezTo>
                  <a:cubicBezTo>
                    <a:pt x="9" y="71"/>
                    <a:pt x="9" y="71"/>
                    <a:pt x="10" y="72"/>
                  </a:cubicBezTo>
                  <a:cubicBezTo>
                    <a:pt x="10" y="72"/>
                    <a:pt x="10" y="72"/>
                    <a:pt x="10" y="73"/>
                  </a:cubicBezTo>
                  <a:cubicBezTo>
                    <a:pt x="10" y="73"/>
                    <a:pt x="9" y="73"/>
                    <a:pt x="9" y="74"/>
                  </a:cubicBezTo>
                  <a:cubicBezTo>
                    <a:pt x="9" y="74"/>
                    <a:pt x="10" y="74"/>
                    <a:pt x="10" y="75"/>
                  </a:cubicBezTo>
                  <a:cubicBezTo>
                    <a:pt x="10" y="76"/>
                    <a:pt x="10" y="76"/>
                    <a:pt x="10" y="77"/>
                  </a:cubicBezTo>
                  <a:cubicBezTo>
                    <a:pt x="9" y="78"/>
                    <a:pt x="9" y="77"/>
                    <a:pt x="9" y="78"/>
                  </a:cubicBezTo>
                  <a:cubicBezTo>
                    <a:pt x="8" y="78"/>
                    <a:pt x="9" y="79"/>
                    <a:pt x="9" y="79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10" y="81"/>
                    <a:pt x="10" y="80"/>
                    <a:pt x="11" y="80"/>
                  </a:cubicBezTo>
                  <a:cubicBezTo>
                    <a:pt x="11" y="81"/>
                    <a:pt x="10" y="81"/>
                    <a:pt x="11" y="82"/>
                  </a:cubicBezTo>
                  <a:cubicBezTo>
                    <a:pt x="11" y="82"/>
                    <a:pt x="11" y="82"/>
                    <a:pt x="12" y="82"/>
                  </a:cubicBezTo>
                  <a:cubicBezTo>
                    <a:pt x="12" y="82"/>
                    <a:pt x="12" y="82"/>
                    <a:pt x="13" y="82"/>
                  </a:cubicBezTo>
                  <a:cubicBezTo>
                    <a:pt x="13" y="82"/>
                    <a:pt x="13" y="82"/>
                    <a:pt x="13" y="82"/>
                  </a:cubicBezTo>
                  <a:cubicBezTo>
                    <a:pt x="14" y="83"/>
                    <a:pt x="13" y="83"/>
                    <a:pt x="13" y="84"/>
                  </a:cubicBezTo>
                  <a:cubicBezTo>
                    <a:pt x="13" y="84"/>
                    <a:pt x="13" y="84"/>
                    <a:pt x="14" y="84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5" y="85"/>
                    <a:pt x="15" y="85"/>
                    <a:pt x="16" y="86"/>
                  </a:cubicBezTo>
                  <a:cubicBezTo>
                    <a:pt x="17" y="86"/>
                    <a:pt x="17" y="86"/>
                    <a:pt x="18" y="86"/>
                  </a:cubicBezTo>
                  <a:cubicBezTo>
                    <a:pt x="19" y="86"/>
                    <a:pt x="19" y="85"/>
                    <a:pt x="19" y="85"/>
                  </a:cubicBezTo>
                  <a:cubicBezTo>
                    <a:pt x="20" y="85"/>
                    <a:pt x="20" y="86"/>
                    <a:pt x="21" y="86"/>
                  </a:cubicBezTo>
                  <a:cubicBezTo>
                    <a:pt x="22" y="86"/>
                    <a:pt x="22" y="86"/>
                    <a:pt x="22" y="86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4" y="86"/>
                    <a:pt x="23" y="86"/>
                    <a:pt x="23" y="86"/>
                  </a:cubicBezTo>
                  <a:cubicBezTo>
                    <a:pt x="23" y="85"/>
                    <a:pt x="22" y="86"/>
                    <a:pt x="22" y="86"/>
                  </a:cubicBezTo>
                  <a:cubicBezTo>
                    <a:pt x="22" y="85"/>
                    <a:pt x="22" y="85"/>
                    <a:pt x="22" y="85"/>
                  </a:cubicBezTo>
                  <a:cubicBezTo>
                    <a:pt x="22" y="85"/>
                    <a:pt x="21" y="85"/>
                    <a:pt x="21" y="84"/>
                  </a:cubicBezTo>
                  <a:cubicBezTo>
                    <a:pt x="21" y="84"/>
                    <a:pt x="21" y="84"/>
                    <a:pt x="21" y="84"/>
                  </a:cubicBezTo>
                  <a:cubicBezTo>
                    <a:pt x="20" y="83"/>
                    <a:pt x="20" y="82"/>
                    <a:pt x="21" y="82"/>
                  </a:cubicBezTo>
                  <a:cubicBezTo>
                    <a:pt x="21" y="81"/>
                    <a:pt x="21" y="81"/>
                    <a:pt x="21" y="81"/>
                  </a:cubicBezTo>
                  <a:cubicBezTo>
                    <a:pt x="21" y="81"/>
                    <a:pt x="22" y="81"/>
                    <a:pt x="22" y="80"/>
                  </a:cubicBezTo>
                  <a:cubicBezTo>
                    <a:pt x="22" y="80"/>
                    <a:pt x="22" y="80"/>
                    <a:pt x="22" y="79"/>
                  </a:cubicBezTo>
                  <a:cubicBezTo>
                    <a:pt x="22" y="79"/>
                    <a:pt x="22" y="79"/>
                    <a:pt x="22" y="78"/>
                  </a:cubicBezTo>
                  <a:cubicBezTo>
                    <a:pt x="22" y="78"/>
                    <a:pt x="22" y="77"/>
                    <a:pt x="22" y="77"/>
                  </a:cubicBezTo>
                  <a:cubicBezTo>
                    <a:pt x="22" y="77"/>
                    <a:pt x="22" y="77"/>
                    <a:pt x="23" y="76"/>
                  </a:cubicBezTo>
                  <a:cubicBezTo>
                    <a:pt x="23" y="76"/>
                    <a:pt x="23" y="76"/>
                    <a:pt x="24" y="76"/>
                  </a:cubicBezTo>
                  <a:cubicBezTo>
                    <a:pt x="24" y="75"/>
                    <a:pt x="24" y="75"/>
                    <a:pt x="25" y="75"/>
                  </a:cubicBezTo>
                  <a:cubicBezTo>
                    <a:pt x="25" y="74"/>
                    <a:pt x="25" y="74"/>
                    <a:pt x="25" y="73"/>
                  </a:cubicBezTo>
                  <a:cubicBezTo>
                    <a:pt x="25" y="73"/>
                    <a:pt x="25" y="73"/>
                    <a:pt x="24" y="73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23" y="72"/>
                    <a:pt x="23" y="72"/>
                    <a:pt x="23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1" y="72"/>
                    <a:pt x="21" y="71"/>
                    <a:pt x="21" y="71"/>
                  </a:cubicBezTo>
                  <a:cubicBezTo>
                    <a:pt x="21" y="71"/>
                    <a:pt x="21" y="71"/>
                    <a:pt x="20" y="71"/>
                  </a:cubicBezTo>
                  <a:cubicBezTo>
                    <a:pt x="20" y="70"/>
                    <a:pt x="20" y="70"/>
                    <a:pt x="20" y="70"/>
                  </a:cubicBezTo>
                  <a:cubicBezTo>
                    <a:pt x="19" y="70"/>
                    <a:pt x="19" y="69"/>
                    <a:pt x="19" y="69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20" y="67"/>
                    <a:pt x="20" y="67"/>
                    <a:pt x="21" y="67"/>
                  </a:cubicBezTo>
                  <a:cubicBezTo>
                    <a:pt x="21" y="66"/>
                    <a:pt x="22" y="67"/>
                    <a:pt x="22" y="66"/>
                  </a:cubicBezTo>
                  <a:cubicBezTo>
                    <a:pt x="22" y="66"/>
                    <a:pt x="22" y="66"/>
                    <a:pt x="22" y="65"/>
                  </a:cubicBezTo>
                  <a:cubicBezTo>
                    <a:pt x="22" y="65"/>
                    <a:pt x="22" y="65"/>
                    <a:pt x="22" y="65"/>
                  </a:cubicBezTo>
                  <a:cubicBezTo>
                    <a:pt x="22" y="65"/>
                    <a:pt x="23" y="65"/>
                    <a:pt x="23" y="64"/>
                  </a:cubicBezTo>
                  <a:cubicBezTo>
                    <a:pt x="23" y="64"/>
                    <a:pt x="22" y="64"/>
                    <a:pt x="22" y="63"/>
                  </a:cubicBezTo>
                  <a:cubicBezTo>
                    <a:pt x="22" y="63"/>
                    <a:pt x="22" y="63"/>
                    <a:pt x="22" y="62"/>
                  </a:cubicBezTo>
                  <a:cubicBezTo>
                    <a:pt x="22" y="62"/>
                    <a:pt x="22" y="62"/>
                    <a:pt x="22" y="61"/>
                  </a:cubicBezTo>
                  <a:cubicBezTo>
                    <a:pt x="22" y="61"/>
                    <a:pt x="23" y="61"/>
                    <a:pt x="23" y="61"/>
                  </a:cubicBezTo>
                  <a:cubicBezTo>
                    <a:pt x="23" y="61"/>
                    <a:pt x="23" y="61"/>
                    <a:pt x="23" y="60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2" y="59"/>
                    <a:pt x="23" y="60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8"/>
                    <a:pt x="22" y="59"/>
                    <a:pt x="22" y="58"/>
                  </a:cubicBezTo>
                  <a:cubicBezTo>
                    <a:pt x="22" y="58"/>
                    <a:pt x="22" y="59"/>
                    <a:pt x="21" y="58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0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4"/>
                  </a:cubicBezTo>
                  <a:cubicBezTo>
                    <a:pt x="20" y="54"/>
                    <a:pt x="21" y="54"/>
                    <a:pt x="21" y="54"/>
                  </a:cubicBezTo>
                  <a:cubicBezTo>
                    <a:pt x="22" y="54"/>
                    <a:pt x="22" y="55"/>
                    <a:pt x="23" y="55"/>
                  </a:cubicBezTo>
                  <a:cubicBezTo>
                    <a:pt x="23" y="55"/>
                    <a:pt x="23" y="55"/>
                    <a:pt x="24" y="55"/>
                  </a:cubicBezTo>
                  <a:cubicBezTo>
                    <a:pt x="24" y="55"/>
                    <a:pt x="25" y="55"/>
                    <a:pt x="25" y="55"/>
                  </a:cubicBezTo>
                  <a:cubicBezTo>
                    <a:pt x="25" y="55"/>
                    <a:pt x="26" y="55"/>
                    <a:pt x="26" y="55"/>
                  </a:cubicBezTo>
                  <a:cubicBezTo>
                    <a:pt x="26" y="55"/>
                    <a:pt x="26" y="54"/>
                    <a:pt x="26" y="54"/>
                  </a:cubicBezTo>
                  <a:cubicBezTo>
                    <a:pt x="26" y="54"/>
                    <a:pt x="26" y="54"/>
                    <a:pt x="26" y="53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3"/>
                    <a:pt x="26" y="52"/>
                    <a:pt x="26" y="52"/>
                  </a:cubicBezTo>
                  <a:cubicBezTo>
                    <a:pt x="26" y="51"/>
                    <a:pt x="26" y="50"/>
                    <a:pt x="26" y="50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7" y="49"/>
                    <a:pt x="28" y="49"/>
                  </a:cubicBezTo>
                  <a:cubicBezTo>
                    <a:pt x="28" y="49"/>
                    <a:pt x="28" y="49"/>
                    <a:pt x="29" y="49"/>
                  </a:cubicBezTo>
                  <a:cubicBezTo>
                    <a:pt x="29" y="49"/>
                    <a:pt x="30" y="49"/>
                    <a:pt x="30" y="49"/>
                  </a:cubicBezTo>
                  <a:cubicBezTo>
                    <a:pt x="30" y="49"/>
                    <a:pt x="31" y="49"/>
                    <a:pt x="31" y="49"/>
                  </a:cubicBezTo>
                  <a:cubicBezTo>
                    <a:pt x="32" y="49"/>
                    <a:pt x="32" y="48"/>
                    <a:pt x="33" y="48"/>
                  </a:cubicBezTo>
                  <a:cubicBezTo>
                    <a:pt x="34" y="48"/>
                    <a:pt x="34" y="48"/>
                    <a:pt x="35" y="48"/>
                  </a:cubicBezTo>
                  <a:cubicBezTo>
                    <a:pt x="35" y="47"/>
                    <a:pt x="35" y="47"/>
                    <a:pt x="36" y="46"/>
                  </a:cubicBezTo>
                  <a:cubicBezTo>
                    <a:pt x="36" y="46"/>
                    <a:pt x="36" y="45"/>
                    <a:pt x="37" y="45"/>
                  </a:cubicBezTo>
                  <a:cubicBezTo>
                    <a:pt x="37" y="44"/>
                    <a:pt x="37" y="44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2"/>
                  </a:cubicBezTo>
                  <a:cubicBezTo>
                    <a:pt x="36" y="42"/>
                    <a:pt x="36" y="42"/>
                    <a:pt x="36" y="41"/>
                  </a:cubicBezTo>
                  <a:cubicBezTo>
                    <a:pt x="36" y="41"/>
                    <a:pt x="35" y="41"/>
                    <a:pt x="35" y="40"/>
                  </a:cubicBezTo>
                  <a:cubicBezTo>
                    <a:pt x="35" y="40"/>
                    <a:pt x="35" y="40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4" y="37"/>
                    <a:pt x="34" y="38"/>
                    <a:pt x="33" y="38"/>
                  </a:cubicBezTo>
                  <a:cubicBezTo>
                    <a:pt x="32" y="38"/>
                    <a:pt x="32" y="37"/>
                    <a:pt x="32" y="37"/>
                  </a:cubicBezTo>
                  <a:cubicBezTo>
                    <a:pt x="32" y="36"/>
                    <a:pt x="31" y="36"/>
                    <a:pt x="31" y="36"/>
                  </a:cubicBezTo>
                  <a:cubicBezTo>
                    <a:pt x="31" y="35"/>
                    <a:pt x="32" y="35"/>
                    <a:pt x="32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5"/>
                    <a:pt x="31" y="34"/>
                    <a:pt x="31" y="34"/>
                  </a:cubicBezTo>
                  <a:cubicBezTo>
                    <a:pt x="31" y="34"/>
                    <a:pt x="31" y="33"/>
                    <a:pt x="31" y="33"/>
                  </a:cubicBezTo>
                  <a:cubicBezTo>
                    <a:pt x="31" y="33"/>
                    <a:pt x="31" y="32"/>
                    <a:pt x="31" y="32"/>
                  </a:cubicBezTo>
                  <a:cubicBezTo>
                    <a:pt x="31" y="32"/>
                    <a:pt x="31" y="31"/>
                    <a:pt x="31" y="31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29"/>
                    <a:pt x="31" y="29"/>
                    <a:pt x="31" y="28"/>
                  </a:cubicBezTo>
                  <a:cubicBezTo>
                    <a:pt x="31" y="28"/>
                    <a:pt x="31" y="27"/>
                    <a:pt x="31" y="27"/>
                  </a:cubicBezTo>
                  <a:cubicBezTo>
                    <a:pt x="31" y="26"/>
                    <a:pt x="31" y="26"/>
                    <a:pt x="31" y="25"/>
                  </a:cubicBezTo>
                  <a:cubicBezTo>
                    <a:pt x="31" y="25"/>
                    <a:pt x="31" y="25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3" y="22"/>
                    <a:pt x="33" y="22"/>
                  </a:cubicBezTo>
                  <a:cubicBezTo>
                    <a:pt x="33" y="22"/>
                    <a:pt x="33" y="21"/>
                    <a:pt x="33" y="21"/>
                  </a:cubicBezTo>
                  <a:cubicBezTo>
                    <a:pt x="33" y="21"/>
                    <a:pt x="33" y="21"/>
                    <a:pt x="34" y="21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5" y="19"/>
                    <a:pt x="35" y="19"/>
                  </a:cubicBezTo>
                  <a:cubicBezTo>
                    <a:pt x="35" y="18"/>
                    <a:pt x="35" y="18"/>
                    <a:pt x="36" y="18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6" y="17"/>
                    <a:pt x="37" y="17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8" y="15"/>
                    <a:pt x="38" y="16"/>
                    <a:pt x="38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9" y="13"/>
                    <a:pt x="39" y="13"/>
                    <a:pt x="39" y="1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44" name="Freeform 234">
              <a:extLst>
                <a:ext uri="{FF2B5EF4-FFF2-40B4-BE49-F238E27FC236}">
                  <a16:creationId xmlns:a16="http://schemas.microsoft.com/office/drawing/2014/main" id="{4535D4C4-9086-3BCB-22BB-AC130E3C1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515" y="5226149"/>
              <a:ext cx="107303" cy="57083"/>
            </a:xfrm>
            <a:custGeom>
              <a:avLst/>
              <a:gdLst>
                <a:gd name="T0" fmla="*/ 9 w 10"/>
                <a:gd name="T1" fmla="*/ 5 h 6"/>
                <a:gd name="T2" fmla="*/ 8 w 10"/>
                <a:gd name="T3" fmla="*/ 5 h 6"/>
                <a:gd name="T4" fmla="*/ 8 w 10"/>
                <a:gd name="T5" fmla="*/ 5 h 6"/>
                <a:gd name="T6" fmla="*/ 6 w 10"/>
                <a:gd name="T7" fmla="*/ 4 h 6"/>
                <a:gd name="T8" fmla="*/ 5 w 10"/>
                <a:gd name="T9" fmla="*/ 4 h 6"/>
                <a:gd name="T10" fmla="*/ 4 w 10"/>
                <a:gd name="T11" fmla="*/ 3 h 6"/>
                <a:gd name="T12" fmla="*/ 3 w 10"/>
                <a:gd name="T13" fmla="*/ 2 h 6"/>
                <a:gd name="T14" fmla="*/ 3 w 10"/>
                <a:gd name="T15" fmla="*/ 2 h 6"/>
                <a:gd name="T16" fmla="*/ 2 w 10"/>
                <a:gd name="T17" fmla="*/ 1 h 6"/>
                <a:gd name="T18" fmla="*/ 2 w 10"/>
                <a:gd name="T19" fmla="*/ 1 h 6"/>
                <a:gd name="T20" fmla="*/ 1 w 10"/>
                <a:gd name="T21" fmla="*/ 0 h 6"/>
                <a:gd name="T22" fmla="*/ 0 w 10"/>
                <a:gd name="T23" fmla="*/ 0 h 6"/>
                <a:gd name="T24" fmla="*/ 1 w 10"/>
                <a:gd name="T25" fmla="*/ 0 h 6"/>
                <a:gd name="T26" fmla="*/ 1 w 10"/>
                <a:gd name="T27" fmla="*/ 1 h 6"/>
                <a:gd name="T28" fmla="*/ 2 w 10"/>
                <a:gd name="T29" fmla="*/ 2 h 6"/>
                <a:gd name="T30" fmla="*/ 2 w 10"/>
                <a:gd name="T31" fmla="*/ 3 h 6"/>
                <a:gd name="T32" fmla="*/ 3 w 10"/>
                <a:gd name="T33" fmla="*/ 5 h 6"/>
                <a:gd name="T34" fmla="*/ 4 w 10"/>
                <a:gd name="T35" fmla="*/ 5 h 6"/>
                <a:gd name="T36" fmla="*/ 4 w 10"/>
                <a:gd name="T37" fmla="*/ 6 h 6"/>
                <a:gd name="T38" fmla="*/ 5 w 10"/>
                <a:gd name="T39" fmla="*/ 5 h 6"/>
                <a:gd name="T40" fmla="*/ 6 w 10"/>
                <a:gd name="T41" fmla="*/ 6 h 6"/>
                <a:gd name="T42" fmla="*/ 7 w 10"/>
                <a:gd name="T43" fmla="*/ 6 h 6"/>
                <a:gd name="T44" fmla="*/ 9 w 10"/>
                <a:gd name="T45" fmla="*/ 6 h 6"/>
                <a:gd name="T46" fmla="*/ 10 w 10"/>
                <a:gd name="T47" fmla="*/ 6 h 6"/>
                <a:gd name="T48" fmla="*/ 10 w 10"/>
                <a:gd name="T49" fmla="*/ 5 h 6"/>
                <a:gd name="T50" fmla="*/ 9 w 10"/>
                <a:gd name="T5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" h="6">
                  <a:moveTo>
                    <a:pt x="9" y="5"/>
                  </a:moveTo>
                  <a:cubicBezTo>
                    <a:pt x="9" y="5"/>
                    <a:pt x="9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5"/>
                    <a:pt x="7" y="4"/>
                    <a:pt x="6" y="4"/>
                  </a:cubicBezTo>
                  <a:cubicBezTo>
                    <a:pt x="6" y="4"/>
                    <a:pt x="6" y="4"/>
                    <a:pt x="5" y="4"/>
                  </a:cubicBezTo>
                  <a:cubicBezTo>
                    <a:pt x="5" y="4"/>
                    <a:pt x="5" y="3"/>
                    <a:pt x="4" y="3"/>
                  </a:cubicBezTo>
                  <a:cubicBezTo>
                    <a:pt x="4" y="3"/>
                    <a:pt x="4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3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5" y="6"/>
                    <a:pt x="5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9" y="6"/>
                    <a:pt x="10" y="6"/>
                    <a:pt x="10" y="6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10" y="5"/>
                    <a:pt x="9" y="5"/>
                    <a:pt x="9" y="5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45" name="Freeform 235">
              <a:extLst>
                <a:ext uri="{FF2B5EF4-FFF2-40B4-BE49-F238E27FC236}">
                  <a16:creationId xmlns:a16="http://schemas.microsoft.com/office/drawing/2014/main" id="{B7B9B15C-295B-245C-AA66-DC7A6D548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515" y="4940735"/>
              <a:ext cx="22092" cy="1949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2 w 2"/>
                <a:gd name="T5" fmla="*/ 2 h 2"/>
                <a:gd name="T6" fmla="*/ 2 w 2"/>
                <a:gd name="T7" fmla="*/ 1 h 2"/>
                <a:gd name="T8" fmla="*/ 2 w 2"/>
                <a:gd name="T9" fmla="*/ 1 h 2"/>
                <a:gd name="T10" fmla="*/ 2 w 2"/>
                <a:gd name="T11" fmla="*/ 0 h 2"/>
                <a:gd name="T12" fmla="*/ 1 w 2"/>
                <a:gd name="T13" fmla="*/ 0 h 2"/>
                <a:gd name="T14" fmla="*/ 1 w 2"/>
                <a:gd name="T15" fmla="*/ 0 h 2"/>
                <a:gd name="T16" fmla="*/ 1 w 2"/>
                <a:gd name="T17" fmla="*/ 1 h 2"/>
                <a:gd name="T18" fmla="*/ 1 w 2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46" name="Freeform 236">
              <a:extLst>
                <a:ext uri="{FF2B5EF4-FFF2-40B4-BE49-F238E27FC236}">
                  <a16:creationId xmlns:a16="http://schemas.microsoft.com/office/drawing/2014/main" id="{E280F48D-E261-0EA7-6AF3-02ABEE534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3896" y="2750714"/>
              <a:ext cx="343999" cy="238077"/>
            </a:xfrm>
            <a:custGeom>
              <a:avLst/>
              <a:gdLst>
                <a:gd name="T0" fmla="*/ 29 w 32"/>
                <a:gd name="T1" fmla="*/ 3 h 25"/>
                <a:gd name="T2" fmla="*/ 28 w 32"/>
                <a:gd name="T3" fmla="*/ 2 h 25"/>
                <a:gd name="T4" fmla="*/ 26 w 32"/>
                <a:gd name="T5" fmla="*/ 4 h 25"/>
                <a:gd name="T6" fmla="*/ 24 w 32"/>
                <a:gd name="T7" fmla="*/ 3 h 25"/>
                <a:gd name="T8" fmla="*/ 23 w 32"/>
                <a:gd name="T9" fmla="*/ 1 h 25"/>
                <a:gd name="T10" fmla="*/ 22 w 32"/>
                <a:gd name="T11" fmla="*/ 0 h 25"/>
                <a:gd name="T12" fmla="*/ 20 w 32"/>
                <a:gd name="T13" fmla="*/ 0 h 25"/>
                <a:gd name="T14" fmla="*/ 20 w 32"/>
                <a:gd name="T15" fmla="*/ 1 h 25"/>
                <a:gd name="T16" fmla="*/ 18 w 32"/>
                <a:gd name="T17" fmla="*/ 3 h 25"/>
                <a:gd name="T18" fmla="*/ 16 w 32"/>
                <a:gd name="T19" fmla="*/ 3 h 25"/>
                <a:gd name="T20" fmla="*/ 15 w 32"/>
                <a:gd name="T21" fmla="*/ 3 h 25"/>
                <a:gd name="T22" fmla="*/ 13 w 32"/>
                <a:gd name="T23" fmla="*/ 3 h 25"/>
                <a:gd name="T24" fmla="*/ 12 w 32"/>
                <a:gd name="T25" fmla="*/ 2 h 25"/>
                <a:gd name="T26" fmla="*/ 11 w 32"/>
                <a:gd name="T27" fmla="*/ 2 h 25"/>
                <a:gd name="T28" fmla="*/ 10 w 32"/>
                <a:gd name="T29" fmla="*/ 3 h 25"/>
                <a:gd name="T30" fmla="*/ 8 w 32"/>
                <a:gd name="T31" fmla="*/ 4 h 25"/>
                <a:gd name="T32" fmla="*/ 7 w 32"/>
                <a:gd name="T33" fmla="*/ 6 h 25"/>
                <a:gd name="T34" fmla="*/ 6 w 32"/>
                <a:gd name="T35" fmla="*/ 6 h 25"/>
                <a:gd name="T36" fmla="*/ 5 w 32"/>
                <a:gd name="T37" fmla="*/ 8 h 25"/>
                <a:gd name="T38" fmla="*/ 4 w 32"/>
                <a:gd name="T39" fmla="*/ 8 h 25"/>
                <a:gd name="T40" fmla="*/ 2 w 32"/>
                <a:gd name="T41" fmla="*/ 8 h 25"/>
                <a:gd name="T42" fmla="*/ 1 w 32"/>
                <a:gd name="T43" fmla="*/ 8 h 25"/>
                <a:gd name="T44" fmla="*/ 1 w 32"/>
                <a:gd name="T45" fmla="*/ 11 h 25"/>
                <a:gd name="T46" fmla="*/ 1 w 32"/>
                <a:gd name="T47" fmla="*/ 13 h 25"/>
                <a:gd name="T48" fmla="*/ 1 w 32"/>
                <a:gd name="T49" fmla="*/ 16 h 25"/>
                <a:gd name="T50" fmla="*/ 1 w 32"/>
                <a:gd name="T51" fmla="*/ 18 h 25"/>
                <a:gd name="T52" fmla="*/ 3 w 32"/>
                <a:gd name="T53" fmla="*/ 19 h 25"/>
                <a:gd name="T54" fmla="*/ 4 w 32"/>
                <a:gd name="T55" fmla="*/ 20 h 25"/>
                <a:gd name="T56" fmla="*/ 3 w 32"/>
                <a:gd name="T57" fmla="*/ 23 h 25"/>
                <a:gd name="T58" fmla="*/ 4 w 32"/>
                <a:gd name="T59" fmla="*/ 24 h 25"/>
                <a:gd name="T60" fmla="*/ 7 w 32"/>
                <a:gd name="T61" fmla="*/ 25 h 25"/>
                <a:gd name="T62" fmla="*/ 10 w 32"/>
                <a:gd name="T63" fmla="*/ 25 h 25"/>
                <a:gd name="T64" fmla="*/ 13 w 32"/>
                <a:gd name="T65" fmla="*/ 25 h 25"/>
                <a:gd name="T66" fmla="*/ 16 w 32"/>
                <a:gd name="T67" fmla="*/ 24 h 25"/>
                <a:gd name="T68" fmla="*/ 16 w 32"/>
                <a:gd name="T69" fmla="*/ 21 h 25"/>
                <a:gd name="T70" fmla="*/ 17 w 32"/>
                <a:gd name="T71" fmla="*/ 20 h 25"/>
                <a:gd name="T72" fmla="*/ 19 w 32"/>
                <a:gd name="T73" fmla="*/ 19 h 25"/>
                <a:gd name="T74" fmla="*/ 21 w 32"/>
                <a:gd name="T75" fmla="*/ 18 h 25"/>
                <a:gd name="T76" fmla="*/ 22 w 32"/>
                <a:gd name="T77" fmla="*/ 19 h 25"/>
                <a:gd name="T78" fmla="*/ 22 w 32"/>
                <a:gd name="T79" fmla="*/ 16 h 25"/>
                <a:gd name="T80" fmla="*/ 23 w 32"/>
                <a:gd name="T81" fmla="*/ 12 h 25"/>
                <a:gd name="T82" fmla="*/ 26 w 32"/>
                <a:gd name="T83" fmla="*/ 12 h 25"/>
                <a:gd name="T84" fmla="*/ 27 w 32"/>
                <a:gd name="T85" fmla="*/ 9 h 25"/>
                <a:gd name="T86" fmla="*/ 25 w 32"/>
                <a:gd name="T87" fmla="*/ 6 h 25"/>
                <a:gd name="T88" fmla="*/ 27 w 32"/>
                <a:gd name="T89" fmla="*/ 4 h 25"/>
                <a:gd name="T90" fmla="*/ 30 w 32"/>
                <a:gd name="T91" fmla="*/ 4 h 25"/>
                <a:gd name="T92" fmla="*/ 32 w 32"/>
                <a:gd name="T93" fmla="*/ 3 h 25"/>
                <a:gd name="T94" fmla="*/ 30 w 32"/>
                <a:gd name="T95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2" h="25">
                  <a:moveTo>
                    <a:pt x="30" y="3"/>
                  </a:moveTo>
                  <a:cubicBezTo>
                    <a:pt x="30" y="3"/>
                    <a:pt x="29" y="3"/>
                    <a:pt x="29" y="3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7" y="2"/>
                    <a:pt x="27" y="3"/>
                    <a:pt x="27" y="3"/>
                  </a:cubicBezTo>
                  <a:cubicBezTo>
                    <a:pt x="26" y="3"/>
                    <a:pt x="26" y="4"/>
                    <a:pt x="26" y="4"/>
                  </a:cubicBezTo>
                  <a:cubicBezTo>
                    <a:pt x="25" y="4"/>
                    <a:pt x="25" y="5"/>
                    <a:pt x="24" y="4"/>
                  </a:cubicBezTo>
                  <a:cubicBezTo>
                    <a:pt x="24" y="4"/>
                    <a:pt x="24" y="4"/>
                    <a:pt x="24" y="3"/>
                  </a:cubicBezTo>
                  <a:cubicBezTo>
                    <a:pt x="23" y="3"/>
                    <a:pt x="24" y="2"/>
                    <a:pt x="24" y="2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19" y="2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3" y="3"/>
                  </a:cubicBezTo>
                  <a:cubicBezTo>
                    <a:pt x="13" y="3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0" y="2"/>
                    <a:pt x="10" y="2"/>
                    <a:pt x="10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6"/>
                    <a:pt x="5" y="7"/>
                  </a:cubicBezTo>
                  <a:cubicBezTo>
                    <a:pt x="5" y="7"/>
                    <a:pt x="5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9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1" y="10"/>
                    <a:pt x="1" y="10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0" y="14"/>
                    <a:pt x="1" y="15"/>
                  </a:cubicBezTo>
                  <a:cubicBezTo>
                    <a:pt x="1" y="15"/>
                    <a:pt x="1" y="15"/>
                    <a:pt x="1" y="16"/>
                  </a:cubicBezTo>
                  <a:cubicBezTo>
                    <a:pt x="1" y="16"/>
                    <a:pt x="2" y="17"/>
                    <a:pt x="2" y="17"/>
                  </a:cubicBezTo>
                  <a:cubicBezTo>
                    <a:pt x="2" y="18"/>
                    <a:pt x="1" y="18"/>
                    <a:pt x="1" y="18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3" y="19"/>
                    <a:pt x="4" y="19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4" y="21"/>
                    <a:pt x="4" y="22"/>
                  </a:cubicBezTo>
                  <a:cubicBezTo>
                    <a:pt x="4" y="22"/>
                    <a:pt x="4" y="22"/>
                    <a:pt x="3" y="23"/>
                  </a:cubicBezTo>
                  <a:cubicBezTo>
                    <a:pt x="3" y="23"/>
                    <a:pt x="3" y="23"/>
                    <a:pt x="3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5" y="24"/>
                    <a:pt x="5" y="24"/>
                  </a:cubicBezTo>
                  <a:cubicBezTo>
                    <a:pt x="6" y="24"/>
                    <a:pt x="6" y="25"/>
                    <a:pt x="7" y="25"/>
                  </a:cubicBezTo>
                  <a:cubicBezTo>
                    <a:pt x="7" y="25"/>
                    <a:pt x="8" y="25"/>
                    <a:pt x="8" y="25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2" y="25"/>
                    <a:pt x="12" y="25"/>
                    <a:pt x="13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5" y="25"/>
                    <a:pt x="15" y="24"/>
                    <a:pt x="16" y="24"/>
                  </a:cubicBezTo>
                  <a:cubicBezTo>
                    <a:pt x="16" y="23"/>
                    <a:pt x="16" y="23"/>
                    <a:pt x="16" y="22"/>
                  </a:cubicBezTo>
                  <a:cubicBezTo>
                    <a:pt x="16" y="22"/>
                    <a:pt x="16" y="22"/>
                    <a:pt x="16" y="21"/>
                  </a:cubicBezTo>
                  <a:cubicBezTo>
                    <a:pt x="16" y="21"/>
                    <a:pt x="16" y="20"/>
                    <a:pt x="16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18" y="19"/>
                    <a:pt x="19" y="19"/>
                  </a:cubicBezTo>
                  <a:cubicBezTo>
                    <a:pt x="19" y="18"/>
                    <a:pt x="20" y="18"/>
                    <a:pt x="20" y="18"/>
                  </a:cubicBezTo>
                  <a:cubicBezTo>
                    <a:pt x="20" y="18"/>
                    <a:pt x="21" y="18"/>
                    <a:pt x="21" y="18"/>
                  </a:cubicBezTo>
                  <a:cubicBezTo>
                    <a:pt x="21" y="18"/>
                    <a:pt x="21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8"/>
                    <a:pt x="23" y="18"/>
                    <a:pt x="22" y="17"/>
                  </a:cubicBezTo>
                  <a:cubicBezTo>
                    <a:pt x="22" y="17"/>
                    <a:pt x="22" y="16"/>
                    <a:pt x="22" y="16"/>
                  </a:cubicBezTo>
                  <a:cubicBezTo>
                    <a:pt x="22" y="15"/>
                    <a:pt x="22" y="15"/>
                    <a:pt x="23" y="15"/>
                  </a:cubicBezTo>
                  <a:cubicBezTo>
                    <a:pt x="23" y="14"/>
                    <a:pt x="23" y="13"/>
                    <a:pt x="23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5" y="12"/>
                    <a:pt x="25" y="12"/>
                    <a:pt x="26" y="12"/>
                  </a:cubicBezTo>
                  <a:cubicBezTo>
                    <a:pt x="26" y="12"/>
                    <a:pt x="27" y="12"/>
                    <a:pt x="27" y="12"/>
                  </a:cubicBezTo>
                  <a:cubicBezTo>
                    <a:pt x="28" y="11"/>
                    <a:pt x="27" y="10"/>
                    <a:pt x="27" y="9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5" y="7"/>
                    <a:pt x="25" y="7"/>
                    <a:pt x="25" y="6"/>
                  </a:cubicBezTo>
                  <a:cubicBezTo>
                    <a:pt x="25" y="6"/>
                    <a:pt x="25" y="5"/>
                    <a:pt x="26" y="5"/>
                  </a:cubicBezTo>
                  <a:cubicBezTo>
                    <a:pt x="26" y="5"/>
                    <a:pt x="27" y="4"/>
                    <a:pt x="27" y="4"/>
                  </a:cubicBezTo>
                  <a:cubicBezTo>
                    <a:pt x="28" y="4"/>
                    <a:pt x="28" y="4"/>
                    <a:pt x="29" y="4"/>
                  </a:cubicBezTo>
                  <a:cubicBezTo>
                    <a:pt x="29" y="4"/>
                    <a:pt x="30" y="4"/>
                    <a:pt x="30" y="4"/>
                  </a:cubicBezTo>
                  <a:cubicBezTo>
                    <a:pt x="31" y="4"/>
                    <a:pt x="31" y="3"/>
                    <a:pt x="31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0" y="3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47" name="Freeform 237">
              <a:extLst>
                <a:ext uri="{FF2B5EF4-FFF2-40B4-BE49-F238E27FC236}">
                  <a16:creationId xmlns:a16="http://schemas.microsoft.com/office/drawing/2014/main" id="{A5F29AA1-B3CD-C2CB-5E6F-D922E6629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6192" y="3036126"/>
              <a:ext cx="332954" cy="350849"/>
            </a:xfrm>
            <a:custGeom>
              <a:avLst/>
              <a:gdLst>
                <a:gd name="T0" fmla="*/ 29 w 31"/>
                <a:gd name="T1" fmla="*/ 35 h 37"/>
                <a:gd name="T2" fmla="*/ 30 w 31"/>
                <a:gd name="T3" fmla="*/ 33 h 37"/>
                <a:gd name="T4" fmla="*/ 28 w 31"/>
                <a:gd name="T5" fmla="*/ 32 h 37"/>
                <a:gd name="T6" fmla="*/ 27 w 31"/>
                <a:gd name="T7" fmla="*/ 15 h 37"/>
                <a:gd name="T8" fmla="*/ 31 w 31"/>
                <a:gd name="T9" fmla="*/ 8 h 37"/>
                <a:gd name="T10" fmla="*/ 22 w 31"/>
                <a:gd name="T11" fmla="*/ 0 h 37"/>
                <a:gd name="T12" fmla="*/ 13 w 31"/>
                <a:gd name="T13" fmla="*/ 5 h 37"/>
                <a:gd name="T14" fmla="*/ 12 w 31"/>
                <a:gd name="T15" fmla="*/ 13 h 37"/>
                <a:gd name="T16" fmla="*/ 11 w 31"/>
                <a:gd name="T17" fmla="*/ 13 h 37"/>
                <a:gd name="T18" fmla="*/ 11 w 31"/>
                <a:gd name="T19" fmla="*/ 18 h 37"/>
                <a:gd name="T20" fmla="*/ 0 w 31"/>
                <a:gd name="T21" fmla="*/ 18 h 37"/>
                <a:gd name="T22" fmla="*/ 1 w 31"/>
                <a:gd name="T23" fmla="*/ 20 h 37"/>
                <a:gd name="T24" fmla="*/ 2 w 31"/>
                <a:gd name="T25" fmla="*/ 22 h 37"/>
                <a:gd name="T26" fmla="*/ 1 w 31"/>
                <a:gd name="T27" fmla="*/ 24 h 37"/>
                <a:gd name="T28" fmla="*/ 2 w 31"/>
                <a:gd name="T29" fmla="*/ 25 h 37"/>
                <a:gd name="T30" fmla="*/ 3 w 31"/>
                <a:gd name="T31" fmla="*/ 26 h 37"/>
                <a:gd name="T32" fmla="*/ 3 w 31"/>
                <a:gd name="T33" fmla="*/ 27 h 37"/>
                <a:gd name="T34" fmla="*/ 2 w 31"/>
                <a:gd name="T35" fmla="*/ 30 h 37"/>
                <a:gd name="T36" fmla="*/ 1 w 31"/>
                <a:gd name="T37" fmla="*/ 33 h 37"/>
                <a:gd name="T38" fmla="*/ 2 w 31"/>
                <a:gd name="T39" fmla="*/ 32 h 37"/>
                <a:gd name="T40" fmla="*/ 4 w 31"/>
                <a:gd name="T41" fmla="*/ 32 h 37"/>
                <a:gd name="T42" fmla="*/ 6 w 31"/>
                <a:gd name="T43" fmla="*/ 32 h 37"/>
                <a:gd name="T44" fmla="*/ 7 w 31"/>
                <a:gd name="T45" fmla="*/ 33 h 37"/>
                <a:gd name="T46" fmla="*/ 9 w 31"/>
                <a:gd name="T47" fmla="*/ 33 h 37"/>
                <a:gd name="T48" fmla="*/ 10 w 31"/>
                <a:gd name="T49" fmla="*/ 35 h 37"/>
                <a:gd name="T50" fmla="*/ 11 w 31"/>
                <a:gd name="T51" fmla="*/ 36 h 37"/>
                <a:gd name="T52" fmla="*/ 12 w 31"/>
                <a:gd name="T53" fmla="*/ 37 h 37"/>
                <a:gd name="T54" fmla="*/ 13 w 31"/>
                <a:gd name="T55" fmla="*/ 36 h 37"/>
                <a:gd name="T56" fmla="*/ 13 w 31"/>
                <a:gd name="T57" fmla="*/ 35 h 37"/>
                <a:gd name="T58" fmla="*/ 15 w 31"/>
                <a:gd name="T59" fmla="*/ 36 h 37"/>
                <a:gd name="T60" fmla="*/ 16 w 31"/>
                <a:gd name="T61" fmla="*/ 35 h 37"/>
                <a:gd name="T62" fmla="*/ 18 w 31"/>
                <a:gd name="T63" fmla="*/ 35 h 37"/>
                <a:gd name="T64" fmla="*/ 19 w 31"/>
                <a:gd name="T65" fmla="*/ 34 h 37"/>
                <a:gd name="T66" fmla="*/ 28 w 31"/>
                <a:gd name="T67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37">
                  <a:moveTo>
                    <a:pt x="29" y="35"/>
                  </a:move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9" y="34"/>
                    <a:pt x="29" y="34"/>
                  </a:cubicBezTo>
                  <a:cubicBezTo>
                    <a:pt x="29" y="34"/>
                    <a:pt x="30" y="34"/>
                    <a:pt x="30" y="33"/>
                  </a:cubicBezTo>
                  <a:cubicBezTo>
                    <a:pt x="30" y="33"/>
                    <a:pt x="29" y="33"/>
                    <a:pt x="29" y="32"/>
                  </a:cubicBezTo>
                  <a:cubicBezTo>
                    <a:pt x="29" y="32"/>
                    <a:pt x="29" y="32"/>
                    <a:pt x="28" y="32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3"/>
                    <a:pt x="12" y="13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4"/>
                    <a:pt x="10" y="14"/>
                    <a:pt x="11" y="15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20"/>
                    <a:pt x="1" y="20"/>
                  </a:cubicBezTo>
                  <a:cubicBezTo>
                    <a:pt x="1" y="20"/>
                    <a:pt x="1" y="20"/>
                    <a:pt x="2" y="20"/>
                  </a:cubicBezTo>
                  <a:cubicBezTo>
                    <a:pt x="2" y="21"/>
                    <a:pt x="2" y="21"/>
                    <a:pt x="2" y="22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3"/>
                    <a:pt x="1" y="23"/>
                    <a:pt x="1" y="24"/>
                  </a:cubicBezTo>
                  <a:cubicBezTo>
                    <a:pt x="1" y="24"/>
                    <a:pt x="1" y="24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3" y="26"/>
                    <a:pt x="3" y="26"/>
                    <a:pt x="3" y="27"/>
                  </a:cubicBezTo>
                  <a:cubicBezTo>
                    <a:pt x="2" y="27"/>
                    <a:pt x="3" y="27"/>
                    <a:pt x="3" y="27"/>
                  </a:cubicBezTo>
                  <a:cubicBezTo>
                    <a:pt x="3" y="28"/>
                    <a:pt x="3" y="28"/>
                    <a:pt x="3" y="29"/>
                  </a:cubicBezTo>
                  <a:cubicBezTo>
                    <a:pt x="3" y="29"/>
                    <a:pt x="2" y="30"/>
                    <a:pt x="2" y="30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32"/>
                    <a:pt x="1" y="32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2" y="33"/>
                    <a:pt x="2" y="32"/>
                    <a:pt x="2" y="32"/>
                  </a:cubicBezTo>
                  <a:cubicBezTo>
                    <a:pt x="2" y="32"/>
                    <a:pt x="3" y="32"/>
                    <a:pt x="3" y="32"/>
                  </a:cubicBezTo>
                  <a:cubicBezTo>
                    <a:pt x="3" y="32"/>
                    <a:pt x="4" y="32"/>
                    <a:pt x="4" y="32"/>
                  </a:cubicBezTo>
                  <a:cubicBezTo>
                    <a:pt x="4" y="31"/>
                    <a:pt x="4" y="31"/>
                    <a:pt x="5" y="31"/>
                  </a:cubicBezTo>
                  <a:cubicBezTo>
                    <a:pt x="5" y="31"/>
                    <a:pt x="5" y="31"/>
                    <a:pt x="6" y="32"/>
                  </a:cubicBezTo>
                  <a:cubicBezTo>
                    <a:pt x="6" y="32"/>
                    <a:pt x="7" y="31"/>
                    <a:pt x="7" y="32"/>
                  </a:cubicBezTo>
                  <a:cubicBezTo>
                    <a:pt x="7" y="32"/>
                    <a:pt x="7" y="32"/>
                    <a:pt x="7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5"/>
                    <a:pt x="10" y="34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6"/>
                    <a:pt x="11" y="36"/>
                    <a:pt x="11" y="36"/>
                  </a:cubicBezTo>
                  <a:cubicBezTo>
                    <a:pt x="11" y="36"/>
                    <a:pt x="11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3" y="37"/>
                    <a:pt x="13" y="37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35"/>
                    <a:pt x="14" y="36"/>
                    <a:pt x="15" y="36"/>
                  </a:cubicBezTo>
                  <a:cubicBezTo>
                    <a:pt x="15" y="36"/>
                    <a:pt x="15" y="36"/>
                    <a:pt x="15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5"/>
                    <a:pt x="17" y="35"/>
                    <a:pt x="17" y="35"/>
                  </a:cubicBezTo>
                  <a:cubicBezTo>
                    <a:pt x="17" y="35"/>
                    <a:pt x="17" y="35"/>
                    <a:pt x="18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9" y="35"/>
                    <a:pt x="19" y="34"/>
                    <a:pt x="19" y="34"/>
                  </a:cubicBezTo>
                  <a:cubicBezTo>
                    <a:pt x="19" y="34"/>
                    <a:pt x="20" y="35"/>
                    <a:pt x="20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9" y="35"/>
                    <a:pt x="29" y="35"/>
                    <a:pt x="29" y="35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48" name="Rectangle 238">
              <a:extLst>
                <a:ext uri="{FF2B5EF4-FFF2-40B4-BE49-F238E27FC236}">
                  <a16:creationId xmlns:a16="http://schemas.microsoft.com/office/drawing/2014/main" id="{D4EE4A35-71E0-EA30-462E-59C4AB4501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844" y="3036126"/>
              <a:ext cx="11046" cy="1393"/>
            </a:xfrm>
            <a:prstGeom prst="rect">
              <a:avLst/>
            </a:prstGeom>
            <a:grpFill/>
            <a:ln w="317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49" name="Freeform 239">
              <a:extLst>
                <a:ext uri="{FF2B5EF4-FFF2-40B4-BE49-F238E27FC236}">
                  <a16:creationId xmlns:a16="http://schemas.microsoft.com/office/drawing/2014/main" id="{FBB3E367-397F-42DC-46B5-85ECDE628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1844" y="3036126"/>
              <a:ext cx="11046" cy="0"/>
            </a:xfrm>
            <a:custGeom>
              <a:avLst/>
              <a:gdLst>
                <a:gd name="T0" fmla="*/ 0 w 7"/>
                <a:gd name="T1" fmla="*/ 7 w 7"/>
                <a:gd name="T2" fmla="*/ 7 w 7"/>
                <a:gd name="T3" fmla="*/ 0 w 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7">
                  <a:moveTo>
                    <a:pt x="0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0" y="0"/>
                  </a:ln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50" name="Freeform 240">
              <a:extLst>
                <a:ext uri="{FF2B5EF4-FFF2-40B4-BE49-F238E27FC236}">
                  <a16:creationId xmlns:a16="http://schemas.microsoft.com/office/drawing/2014/main" id="{307FD826-0461-BDA4-E191-A37AB79DB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7310" y="3680742"/>
              <a:ext cx="203560" cy="246430"/>
            </a:xfrm>
            <a:custGeom>
              <a:avLst/>
              <a:gdLst>
                <a:gd name="T0" fmla="*/ 13 w 19"/>
                <a:gd name="T1" fmla="*/ 21 h 26"/>
                <a:gd name="T2" fmla="*/ 13 w 19"/>
                <a:gd name="T3" fmla="*/ 18 h 26"/>
                <a:gd name="T4" fmla="*/ 13 w 19"/>
                <a:gd name="T5" fmla="*/ 17 h 26"/>
                <a:gd name="T6" fmla="*/ 15 w 19"/>
                <a:gd name="T7" fmla="*/ 16 h 26"/>
                <a:gd name="T8" fmla="*/ 16 w 19"/>
                <a:gd name="T9" fmla="*/ 14 h 26"/>
                <a:gd name="T10" fmla="*/ 17 w 19"/>
                <a:gd name="T11" fmla="*/ 13 h 26"/>
                <a:gd name="T12" fmla="*/ 17 w 19"/>
                <a:gd name="T13" fmla="*/ 10 h 26"/>
                <a:gd name="T14" fmla="*/ 17 w 19"/>
                <a:gd name="T15" fmla="*/ 7 h 26"/>
                <a:gd name="T16" fmla="*/ 18 w 19"/>
                <a:gd name="T17" fmla="*/ 5 h 26"/>
                <a:gd name="T18" fmla="*/ 19 w 19"/>
                <a:gd name="T19" fmla="*/ 2 h 26"/>
                <a:gd name="T20" fmla="*/ 19 w 19"/>
                <a:gd name="T21" fmla="*/ 1 h 26"/>
                <a:gd name="T22" fmla="*/ 17 w 19"/>
                <a:gd name="T23" fmla="*/ 1 h 26"/>
                <a:gd name="T24" fmla="*/ 14 w 19"/>
                <a:gd name="T25" fmla="*/ 2 h 26"/>
                <a:gd name="T26" fmla="*/ 13 w 19"/>
                <a:gd name="T27" fmla="*/ 5 h 26"/>
                <a:gd name="T28" fmla="*/ 13 w 19"/>
                <a:gd name="T29" fmla="*/ 7 h 26"/>
                <a:gd name="T30" fmla="*/ 11 w 19"/>
                <a:gd name="T31" fmla="*/ 7 h 26"/>
                <a:gd name="T32" fmla="*/ 10 w 19"/>
                <a:gd name="T33" fmla="*/ 5 h 26"/>
                <a:gd name="T34" fmla="*/ 8 w 19"/>
                <a:gd name="T35" fmla="*/ 5 h 26"/>
                <a:gd name="T36" fmla="*/ 5 w 19"/>
                <a:gd name="T37" fmla="*/ 5 h 26"/>
                <a:gd name="T38" fmla="*/ 5 w 19"/>
                <a:gd name="T39" fmla="*/ 6 h 26"/>
                <a:gd name="T40" fmla="*/ 5 w 19"/>
                <a:gd name="T41" fmla="*/ 8 h 26"/>
                <a:gd name="T42" fmla="*/ 7 w 19"/>
                <a:gd name="T43" fmla="*/ 7 h 26"/>
                <a:gd name="T44" fmla="*/ 9 w 19"/>
                <a:gd name="T45" fmla="*/ 9 h 26"/>
                <a:gd name="T46" fmla="*/ 7 w 19"/>
                <a:gd name="T47" fmla="*/ 10 h 26"/>
                <a:gd name="T48" fmla="*/ 8 w 19"/>
                <a:gd name="T49" fmla="*/ 12 h 26"/>
                <a:gd name="T50" fmla="*/ 8 w 19"/>
                <a:gd name="T51" fmla="*/ 14 h 26"/>
                <a:gd name="T52" fmla="*/ 8 w 19"/>
                <a:gd name="T53" fmla="*/ 17 h 26"/>
                <a:gd name="T54" fmla="*/ 7 w 19"/>
                <a:gd name="T55" fmla="*/ 18 h 26"/>
                <a:gd name="T56" fmla="*/ 6 w 19"/>
                <a:gd name="T57" fmla="*/ 18 h 26"/>
                <a:gd name="T58" fmla="*/ 5 w 19"/>
                <a:gd name="T59" fmla="*/ 18 h 26"/>
                <a:gd name="T60" fmla="*/ 4 w 19"/>
                <a:gd name="T61" fmla="*/ 17 h 26"/>
                <a:gd name="T62" fmla="*/ 3 w 19"/>
                <a:gd name="T63" fmla="*/ 18 h 26"/>
                <a:gd name="T64" fmla="*/ 1 w 19"/>
                <a:gd name="T65" fmla="*/ 18 h 26"/>
                <a:gd name="T66" fmla="*/ 1 w 19"/>
                <a:gd name="T67" fmla="*/ 20 h 26"/>
                <a:gd name="T68" fmla="*/ 0 w 19"/>
                <a:gd name="T69" fmla="*/ 22 h 26"/>
                <a:gd name="T70" fmla="*/ 0 w 19"/>
                <a:gd name="T71" fmla="*/ 22 h 26"/>
                <a:gd name="T72" fmla="*/ 1 w 19"/>
                <a:gd name="T73" fmla="*/ 24 h 26"/>
                <a:gd name="T74" fmla="*/ 2 w 19"/>
                <a:gd name="T75" fmla="*/ 25 h 26"/>
                <a:gd name="T76" fmla="*/ 2 w 19"/>
                <a:gd name="T77" fmla="*/ 26 h 26"/>
                <a:gd name="T78" fmla="*/ 3 w 19"/>
                <a:gd name="T79" fmla="*/ 25 h 26"/>
                <a:gd name="T80" fmla="*/ 5 w 19"/>
                <a:gd name="T81" fmla="*/ 24 h 26"/>
                <a:gd name="T82" fmla="*/ 7 w 19"/>
                <a:gd name="T83" fmla="*/ 25 h 26"/>
                <a:gd name="T84" fmla="*/ 7 w 19"/>
                <a:gd name="T85" fmla="*/ 24 h 26"/>
                <a:gd name="T86" fmla="*/ 9 w 19"/>
                <a:gd name="T87" fmla="*/ 24 h 26"/>
                <a:gd name="T88" fmla="*/ 9 w 19"/>
                <a:gd name="T89" fmla="*/ 25 h 26"/>
                <a:gd name="T90" fmla="*/ 11 w 19"/>
                <a:gd name="T91" fmla="*/ 23 h 26"/>
                <a:gd name="T92" fmla="*/ 13 w 19"/>
                <a:gd name="T93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" h="26">
                  <a:moveTo>
                    <a:pt x="13" y="21"/>
                  </a:moveTo>
                  <a:cubicBezTo>
                    <a:pt x="13" y="21"/>
                    <a:pt x="13" y="21"/>
                    <a:pt x="13" y="21"/>
                  </a:cubicBezTo>
                  <a:cubicBezTo>
                    <a:pt x="14" y="20"/>
                    <a:pt x="14" y="20"/>
                    <a:pt x="13" y="19"/>
                  </a:cubicBezTo>
                  <a:cubicBezTo>
                    <a:pt x="13" y="19"/>
                    <a:pt x="13" y="19"/>
                    <a:pt x="13" y="18"/>
                  </a:cubicBezTo>
                  <a:cubicBezTo>
                    <a:pt x="13" y="18"/>
                    <a:pt x="13" y="18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5" y="16"/>
                  </a:cubicBezTo>
                  <a:cubicBezTo>
                    <a:pt x="15" y="15"/>
                    <a:pt x="15" y="15"/>
                    <a:pt x="15" y="14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7" y="13"/>
                    <a:pt x="17" y="13"/>
                  </a:cubicBezTo>
                  <a:cubicBezTo>
                    <a:pt x="17" y="12"/>
                    <a:pt x="16" y="11"/>
                    <a:pt x="17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7" y="8"/>
                    <a:pt x="17" y="8"/>
                    <a:pt x="17" y="7"/>
                  </a:cubicBezTo>
                  <a:cubicBezTo>
                    <a:pt x="17" y="7"/>
                    <a:pt x="17" y="6"/>
                    <a:pt x="17" y="6"/>
                  </a:cubicBezTo>
                  <a:cubicBezTo>
                    <a:pt x="18" y="6"/>
                    <a:pt x="17" y="5"/>
                    <a:pt x="18" y="5"/>
                  </a:cubicBezTo>
                  <a:cubicBezTo>
                    <a:pt x="18" y="4"/>
                    <a:pt x="18" y="4"/>
                    <a:pt x="19" y="4"/>
                  </a:cubicBezTo>
                  <a:cubicBezTo>
                    <a:pt x="19" y="3"/>
                    <a:pt x="19" y="3"/>
                    <a:pt x="19" y="2"/>
                  </a:cubicBezTo>
                  <a:cubicBezTo>
                    <a:pt x="19" y="2"/>
                    <a:pt x="19" y="2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8" y="1"/>
                    <a:pt x="18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5" y="1"/>
                  </a:cubicBezTo>
                  <a:cubicBezTo>
                    <a:pt x="14" y="1"/>
                    <a:pt x="15" y="2"/>
                    <a:pt x="14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4"/>
                    <a:pt x="13" y="4"/>
                    <a:pt x="13" y="5"/>
                  </a:cubicBezTo>
                  <a:cubicBezTo>
                    <a:pt x="13" y="5"/>
                    <a:pt x="13" y="5"/>
                    <a:pt x="13" y="6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7"/>
                    <a:pt x="13" y="7"/>
                    <a:pt x="12" y="7"/>
                  </a:cubicBezTo>
                  <a:cubicBezTo>
                    <a:pt x="12" y="7"/>
                    <a:pt x="12" y="7"/>
                    <a:pt x="11" y="7"/>
                  </a:cubicBezTo>
                  <a:cubicBezTo>
                    <a:pt x="11" y="7"/>
                    <a:pt x="11" y="6"/>
                    <a:pt x="11" y="6"/>
                  </a:cubicBezTo>
                  <a:cubicBezTo>
                    <a:pt x="11" y="6"/>
                    <a:pt x="10" y="6"/>
                    <a:pt x="10" y="5"/>
                  </a:cubicBezTo>
                  <a:cubicBezTo>
                    <a:pt x="10" y="5"/>
                    <a:pt x="9" y="5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9" y="9"/>
                  </a:cubicBezTo>
                  <a:cubicBezTo>
                    <a:pt x="9" y="9"/>
                    <a:pt x="8" y="9"/>
                    <a:pt x="8" y="10"/>
                  </a:cubicBezTo>
                  <a:cubicBezTo>
                    <a:pt x="8" y="10"/>
                    <a:pt x="7" y="10"/>
                    <a:pt x="7" y="10"/>
                  </a:cubicBezTo>
                  <a:cubicBezTo>
                    <a:pt x="7" y="10"/>
                    <a:pt x="7" y="11"/>
                    <a:pt x="7" y="11"/>
                  </a:cubicBezTo>
                  <a:cubicBezTo>
                    <a:pt x="7" y="12"/>
                    <a:pt x="7" y="12"/>
                    <a:pt x="8" y="12"/>
                  </a:cubicBezTo>
                  <a:cubicBezTo>
                    <a:pt x="8" y="12"/>
                    <a:pt x="8" y="13"/>
                    <a:pt x="8" y="13"/>
                  </a:cubicBezTo>
                  <a:cubicBezTo>
                    <a:pt x="8" y="13"/>
                    <a:pt x="8" y="14"/>
                    <a:pt x="8" y="14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8" y="16"/>
                    <a:pt x="8" y="17"/>
                    <a:pt x="8" y="17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9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7"/>
                    <a:pt x="5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8"/>
                  </a:cubicBezTo>
                  <a:cubicBezTo>
                    <a:pt x="4" y="18"/>
                    <a:pt x="3" y="18"/>
                    <a:pt x="3" y="18"/>
                  </a:cubicBezTo>
                  <a:cubicBezTo>
                    <a:pt x="3" y="18"/>
                    <a:pt x="3" y="18"/>
                    <a:pt x="2" y="18"/>
                  </a:cubicBezTo>
                  <a:cubicBezTo>
                    <a:pt x="2" y="18"/>
                    <a:pt x="2" y="18"/>
                    <a:pt x="1" y="18"/>
                  </a:cubicBezTo>
                  <a:cubicBezTo>
                    <a:pt x="1" y="18"/>
                    <a:pt x="1" y="19"/>
                    <a:pt x="1" y="19"/>
                  </a:cubicBezTo>
                  <a:cubicBezTo>
                    <a:pt x="1" y="19"/>
                    <a:pt x="1" y="20"/>
                    <a:pt x="1" y="20"/>
                  </a:cubicBezTo>
                  <a:cubicBezTo>
                    <a:pt x="1" y="20"/>
                    <a:pt x="1" y="21"/>
                    <a:pt x="1" y="21"/>
                  </a:cubicBezTo>
                  <a:cubicBezTo>
                    <a:pt x="1" y="21"/>
                    <a:pt x="1" y="21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0" y="23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5"/>
                    <a:pt x="1" y="25"/>
                  </a:cubicBezTo>
                  <a:cubicBezTo>
                    <a:pt x="1" y="25"/>
                    <a:pt x="1" y="25"/>
                    <a:pt x="2" y="25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5"/>
                    <a:pt x="2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4" y="25"/>
                    <a:pt x="4" y="24"/>
                    <a:pt x="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4"/>
                    <a:pt x="6" y="23"/>
                    <a:pt x="6" y="24"/>
                  </a:cubicBezTo>
                  <a:cubicBezTo>
                    <a:pt x="7" y="24"/>
                    <a:pt x="7" y="24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9" y="25"/>
                    <a:pt x="8" y="25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0" y="25"/>
                    <a:pt x="10" y="25"/>
                    <a:pt x="10" y="24"/>
                  </a:cubicBezTo>
                  <a:cubicBezTo>
                    <a:pt x="11" y="24"/>
                    <a:pt x="11" y="23"/>
                    <a:pt x="11" y="23"/>
                  </a:cubicBezTo>
                  <a:cubicBezTo>
                    <a:pt x="12" y="23"/>
                    <a:pt x="12" y="23"/>
                    <a:pt x="13" y="22"/>
                  </a:cubicBezTo>
                  <a:cubicBezTo>
                    <a:pt x="13" y="22"/>
                    <a:pt x="13" y="22"/>
                    <a:pt x="13" y="2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51" name="Freeform 241">
              <a:extLst>
                <a:ext uri="{FF2B5EF4-FFF2-40B4-BE49-F238E27FC236}">
                  <a16:creationId xmlns:a16="http://schemas.microsoft.com/office/drawing/2014/main" id="{C0C19FF3-E2C1-1723-A750-84B44FFFB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7751" y="372807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52" name="Freeform 242">
              <a:extLst>
                <a:ext uri="{FF2B5EF4-FFF2-40B4-BE49-F238E27FC236}">
                  <a16:creationId xmlns:a16="http://schemas.microsoft.com/office/drawing/2014/main" id="{3D37BA11-6918-69C7-1F45-35D881442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797" y="3499749"/>
              <a:ext cx="172000" cy="171248"/>
            </a:xfrm>
            <a:custGeom>
              <a:avLst/>
              <a:gdLst>
                <a:gd name="T0" fmla="*/ 16 w 16"/>
                <a:gd name="T1" fmla="*/ 4 h 18"/>
                <a:gd name="T2" fmla="*/ 15 w 16"/>
                <a:gd name="T3" fmla="*/ 3 h 18"/>
                <a:gd name="T4" fmla="*/ 12 w 16"/>
                <a:gd name="T5" fmla="*/ 2 h 18"/>
                <a:gd name="T6" fmla="*/ 11 w 16"/>
                <a:gd name="T7" fmla="*/ 3 h 18"/>
                <a:gd name="T8" fmla="*/ 9 w 16"/>
                <a:gd name="T9" fmla="*/ 1 h 18"/>
                <a:gd name="T10" fmla="*/ 8 w 16"/>
                <a:gd name="T11" fmla="*/ 0 h 18"/>
                <a:gd name="T12" fmla="*/ 6 w 16"/>
                <a:gd name="T13" fmla="*/ 1 h 18"/>
                <a:gd name="T14" fmla="*/ 6 w 16"/>
                <a:gd name="T15" fmla="*/ 0 h 18"/>
                <a:gd name="T16" fmla="*/ 5 w 16"/>
                <a:gd name="T17" fmla="*/ 1 h 18"/>
                <a:gd name="T18" fmla="*/ 3 w 16"/>
                <a:gd name="T19" fmla="*/ 0 h 18"/>
                <a:gd name="T20" fmla="*/ 2 w 16"/>
                <a:gd name="T21" fmla="*/ 1 h 18"/>
                <a:gd name="T22" fmla="*/ 2 w 16"/>
                <a:gd name="T23" fmla="*/ 3 h 18"/>
                <a:gd name="T24" fmla="*/ 2 w 16"/>
                <a:gd name="T25" fmla="*/ 5 h 18"/>
                <a:gd name="T26" fmla="*/ 3 w 16"/>
                <a:gd name="T27" fmla="*/ 6 h 18"/>
                <a:gd name="T28" fmla="*/ 1 w 16"/>
                <a:gd name="T29" fmla="*/ 6 h 18"/>
                <a:gd name="T30" fmla="*/ 2 w 16"/>
                <a:gd name="T31" fmla="*/ 8 h 18"/>
                <a:gd name="T32" fmla="*/ 2 w 16"/>
                <a:gd name="T33" fmla="*/ 8 h 18"/>
                <a:gd name="T34" fmla="*/ 1 w 16"/>
                <a:gd name="T35" fmla="*/ 9 h 18"/>
                <a:gd name="T36" fmla="*/ 0 w 16"/>
                <a:gd name="T37" fmla="*/ 11 h 18"/>
                <a:gd name="T38" fmla="*/ 2 w 16"/>
                <a:gd name="T39" fmla="*/ 12 h 18"/>
                <a:gd name="T40" fmla="*/ 3 w 16"/>
                <a:gd name="T41" fmla="*/ 14 h 18"/>
                <a:gd name="T42" fmla="*/ 3 w 16"/>
                <a:gd name="T43" fmla="*/ 16 h 18"/>
                <a:gd name="T44" fmla="*/ 3 w 16"/>
                <a:gd name="T45" fmla="*/ 18 h 18"/>
                <a:gd name="T46" fmla="*/ 5 w 16"/>
                <a:gd name="T47" fmla="*/ 17 h 18"/>
                <a:gd name="T48" fmla="*/ 7 w 16"/>
                <a:gd name="T49" fmla="*/ 16 h 18"/>
                <a:gd name="T50" fmla="*/ 9 w 16"/>
                <a:gd name="T51" fmla="*/ 15 h 18"/>
                <a:gd name="T52" fmla="*/ 12 w 16"/>
                <a:gd name="T53" fmla="*/ 15 h 18"/>
                <a:gd name="T54" fmla="*/ 15 w 16"/>
                <a:gd name="T55" fmla="*/ 16 h 18"/>
                <a:gd name="T56" fmla="*/ 15 w 16"/>
                <a:gd name="T57" fmla="*/ 15 h 18"/>
                <a:gd name="T58" fmla="*/ 14 w 16"/>
                <a:gd name="T59" fmla="*/ 12 h 18"/>
                <a:gd name="T60" fmla="*/ 14 w 16"/>
                <a:gd name="T61" fmla="*/ 10 h 18"/>
                <a:gd name="T62" fmla="*/ 15 w 16"/>
                <a:gd name="T63" fmla="*/ 7 h 18"/>
                <a:gd name="T64" fmla="*/ 15 w 16"/>
                <a:gd name="T65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" h="18">
                  <a:moveTo>
                    <a:pt x="15" y="5"/>
                  </a:moveTo>
                  <a:cubicBezTo>
                    <a:pt x="15" y="5"/>
                    <a:pt x="16" y="4"/>
                    <a:pt x="16" y="4"/>
                  </a:cubicBezTo>
                  <a:cubicBezTo>
                    <a:pt x="16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3"/>
                    <a:pt x="14" y="2"/>
                    <a:pt x="14" y="2"/>
                  </a:cubicBezTo>
                  <a:cubicBezTo>
                    <a:pt x="13" y="2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9" y="2"/>
                    <a:pt x="10" y="2"/>
                    <a:pt x="9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0"/>
                    <a:pt x="7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6"/>
                    <a:pt x="2" y="6"/>
                    <a:pt x="2" y="7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1" y="8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2"/>
                    <a:pt x="1" y="12"/>
                    <a:pt x="1" y="12"/>
                  </a:cubicBezTo>
                  <a:cubicBezTo>
                    <a:pt x="1" y="12"/>
                    <a:pt x="2" y="12"/>
                    <a:pt x="2" y="12"/>
                  </a:cubicBezTo>
                  <a:cubicBezTo>
                    <a:pt x="3" y="12"/>
                    <a:pt x="2" y="13"/>
                    <a:pt x="2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3" y="14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7"/>
                    <a:pt x="4" y="17"/>
                  </a:cubicBezTo>
                  <a:cubicBezTo>
                    <a:pt x="4" y="17"/>
                    <a:pt x="4" y="17"/>
                    <a:pt x="5" y="17"/>
                  </a:cubicBezTo>
                  <a:cubicBezTo>
                    <a:pt x="5" y="17"/>
                    <a:pt x="5" y="16"/>
                    <a:pt x="6" y="16"/>
                  </a:cubicBezTo>
                  <a:cubicBezTo>
                    <a:pt x="6" y="16"/>
                    <a:pt x="6" y="16"/>
                    <a:pt x="7" y="16"/>
                  </a:cubicBezTo>
                  <a:cubicBezTo>
                    <a:pt x="7" y="16"/>
                    <a:pt x="8" y="16"/>
                    <a:pt x="8" y="16"/>
                  </a:cubicBezTo>
                  <a:cubicBezTo>
                    <a:pt x="8" y="16"/>
                    <a:pt x="8" y="15"/>
                    <a:pt x="9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3" y="15"/>
                    <a:pt x="13" y="15"/>
                    <a:pt x="14" y="15"/>
                  </a:cubicBezTo>
                  <a:cubicBezTo>
                    <a:pt x="14" y="15"/>
                    <a:pt x="14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4"/>
                    <a:pt x="15" y="14"/>
                    <a:pt x="14" y="14"/>
                  </a:cubicBezTo>
                  <a:cubicBezTo>
                    <a:pt x="14" y="13"/>
                    <a:pt x="14" y="13"/>
                    <a:pt x="14" y="12"/>
                  </a:cubicBezTo>
                  <a:cubicBezTo>
                    <a:pt x="14" y="12"/>
                    <a:pt x="14" y="11"/>
                    <a:pt x="14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8"/>
                    <a:pt x="15" y="8"/>
                    <a:pt x="15" y="7"/>
                  </a:cubicBezTo>
                  <a:cubicBezTo>
                    <a:pt x="15" y="7"/>
                    <a:pt x="14" y="6"/>
                    <a:pt x="15" y="6"/>
                  </a:cubicBezTo>
                  <a:cubicBezTo>
                    <a:pt x="15" y="5"/>
                    <a:pt x="15" y="5"/>
                    <a:pt x="15" y="5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53" name="Freeform 243">
              <a:extLst>
                <a:ext uri="{FF2B5EF4-FFF2-40B4-BE49-F238E27FC236}">
                  <a16:creationId xmlns:a16="http://schemas.microsoft.com/office/drawing/2014/main" id="{3790593E-3F30-5738-2BBD-9F52D9833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8541" y="3148899"/>
              <a:ext cx="418165" cy="313259"/>
            </a:xfrm>
            <a:custGeom>
              <a:avLst/>
              <a:gdLst>
                <a:gd name="T0" fmla="*/ 29 w 39"/>
                <a:gd name="T1" fmla="*/ 30 h 33"/>
                <a:gd name="T2" fmla="*/ 31 w 39"/>
                <a:gd name="T3" fmla="*/ 30 h 33"/>
                <a:gd name="T4" fmla="*/ 33 w 39"/>
                <a:gd name="T5" fmla="*/ 29 h 33"/>
                <a:gd name="T6" fmla="*/ 33 w 39"/>
                <a:gd name="T7" fmla="*/ 28 h 33"/>
                <a:gd name="T8" fmla="*/ 34 w 39"/>
                <a:gd name="T9" fmla="*/ 26 h 33"/>
                <a:gd name="T10" fmla="*/ 35 w 39"/>
                <a:gd name="T11" fmla="*/ 23 h 33"/>
                <a:gd name="T12" fmla="*/ 36 w 39"/>
                <a:gd name="T13" fmla="*/ 22 h 33"/>
                <a:gd name="T14" fmla="*/ 37 w 39"/>
                <a:gd name="T15" fmla="*/ 21 h 33"/>
                <a:gd name="T16" fmla="*/ 38 w 39"/>
                <a:gd name="T17" fmla="*/ 19 h 33"/>
                <a:gd name="T18" fmla="*/ 38 w 39"/>
                <a:gd name="T19" fmla="*/ 13 h 33"/>
                <a:gd name="T20" fmla="*/ 39 w 39"/>
                <a:gd name="T21" fmla="*/ 9 h 33"/>
                <a:gd name="T22" fmla="*/ 38 w 39"/>
                <a:gd name="T23" fmla="*/ 8 h 33"/>
                <a:gd name="T24" fmla="*/ 37 w 39"/>
                <a:gd name="T25" fmla="*/ 7 h 33"/>
                <a:gd name="T26" fmla="*/ 37 w 39"/>
                <a:gd name="T27" fmla="*/ 4 h 33"/>
                <a:gd name="T28" fmla="*/ 37 w 39"/>
                <a:gd name="T29" fmla="*/ 2 h 33"/>
                <a:gd name="T30" fmla="*/ 36 w 39"/>
                <a:gd name="T31" fmla="*/ 2 h 33"/>
                <a:gd name="T32" fmla="*/ 34 w 39"/>
                <a:gd name="T33" fmla="*/ 2 h 33"/>
                <a:gd name="T34" fmla="*/ 32 w 39"/>
                <a:gd name="T35" fmla="*/ 1 h 33"/>
                <a:gd name="T36" fmla="*/ 31 w 39"/>
                <a:gd name="T37" fmla="*/ 0 h 33"/>
                <a:gd name="T38" fmla="*/ 28 w 39"/>
                <a:gd name="T39" fmla="*/ 1 h 33"/>
                <a:gd name="T40" fmla="*/ 27 w 39"/>
                <a:gd name="T41" fmla="*/ 2 h 33"/>
                <a:gd name="T42" fmla="*/ 25 w 39"/>
                <a:gd name="T43" fmla="*/ 4 h 33"/>
                <a:gd name="T44" fmla="*/ 21 w 39"/>
                <a:gd name="T45" fmla="*/ 7 h 33"/>
                <a:gd name="T46" fmla="*/ 17 w 39"/>
                <a:gd name="T47" fmla="*/ 10 h 33"/>
                <a:gd name="T48" fmla="*/ 14 w 39"/>
                <a:gd name="T49" fmla="*/ 12 h 33"/>
                <a:gd name="T50" fmla="*/ 9 w 39"/>
                <a:gd name="T51" fmla="*/ 13 h 33"/>
                <a:gd name="T52" fmla="*/ 10 w 39"/>
                <a:gd name="T53" fmla="*/ 14 h 33"/>
                <a:gd name="T54" fmla="*/ 10 w 39"/>
                <a:gd name="T55" fmla="*/ 17 h 33"/>
                <a:gd name="T56" fmla="*/ 10 w 39"/>
                <a:gd name="T57" fmla="*/ 21 h 33"/>
                <a:gd name="T58" fmla="*/ 9 w 39"/>
                <a:gd name="T59" fmla="*/ 23 h 33"/>
                <a:gd name="T60" fmla="*/ 7 w 39"/>
                <a:gd name="T61" fmla="*/ 23 h 33"/>
                <a:gd name="T62" fmla="*/ 4 w 39"/>
                <a:gd name="T63" fmla="*/ 24 h 33"/>
                <a:gd name="T64" fmla="*/ 2 w 39"/>
                <a:gd name="T65" fmla="*/ 24 h 33"/>
                <a:gd name="T66" fmla="*/ 0 w 39"/>
                <a:gd name="T67" fmla="*/ 25 h 33"/>
                <a:gd name="T68" fmla="*/ 0 w 39"/>
                <a:gd name="T69" fmla="*/ 26 h 33"/>
                <a:gd name="T70" fmla="*/ 2 w 39"/>
                <a:gd name="T71" fmla="*/ 28 h 33"/>
                <a:gd name="T72" fmla="*/ 2 w 39"/>
                <a:gd name="T73" fmla="*/ 30 h 33"/>
                <a:gd name="T74" fmla="*/ 4 w 39"/>
                <a:gd name="T75" fmla="*/ 31 h 33"/>
                <a:gd name="T76" fmla="*/ 5 w 39"/>
                <a:gd name="T77" fmla="*/ 31 h 33"/>
                <a:gd name="T78" fmla="*/ 5 w 39"/>
                <a:gd name="T79" fmla="*/ 33 h 33"/>
                <a:gd name="T80" fmla="*/ 7 w 39"/>
                <a:gd name="T81" fmla="*/ 32 h 33"/>
                <a:gd name="T82" fmla="*/ 8 w 39"/>
                <a:gd name="T83" fmla="*/ 33 h 33"/>
                <a:gd name="T84" fmla="*/ 8 w 39"/>
                <a:gd name="T85" fmla="*/ 32 h 33"/>
                <a:gd name="T86" fmla="*/ 10 w 39"/>
                <a:gd name="T87" fmla="*/ 30 h 33"/>
                <a:gd name="T88" fmla="*/ 11 w 39"/>
                <a:gd name="T89" fmla="*/ 28 h 33"/>
                <a:gd name="T90" fmla="*/ 13 w 39"/>
                <a:gd name="T91" fmla="*/ 28 h 33"/>
                <a:gd name="T92" fmla="*/ 14 w 39"/>
                <a:gd name="T93" fmla="*/ 28 h 33"/>
                <a:gd name="T94" fmla="*/ 16 w 39"/>
                <a:gd name="T95" fmla="*/ 29 h 33"/>
                <a:gd name="T96" fmla="*/ 18 w 39"/>
                <a:gd name="T97" fmla="*/ 30 h 33"/>
                <a:gd name="T98" fmla="*/ 20 w 39"/>
                <a:gd name="T99" fmla="*/ 29 h 33"/>
                <a:gd name="T100" fmla="*/ 22 w 39"/>
                <a:gd name="T101" fmla="*/ 31 h 33"/>
                <a:gd name="T102" fmla="*/ 24 w 39"/>
                <a:gd name="T103" fmla="*/ 30 h 33"/>
                <a:gd name="T104" fmla="*/ 26 w 39"/>
                <a:gd name="T105" fmla="*/ 29 h 33"/>
                <a:gd name="T106" fmla="*/ 28 w 39"/>
                <a:gd name="T107" fmla="*/ 2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9" h="33">
                  <a:moveTo>
                    <a:pt x="28" y="29"/>
                  </a:moveTo>
                  <a:cubicBezTo>
                    <a:pt x="28" y="30"/>
                    <a:pt x="28" y="30"/>
                    <a:pt x="29" y="30"/>
                  </a:cubicBezTo>
                  <a:cubicBezTo>
                    <a:pt x="29" y="30"/>
                    <a:pt x="29" y="30"/>
                    <a:pt x="30" y="30"/>
                  </a:cubicBezTo>
                  <a:cubicBezTo>
                    <a:pt x="30" y="30"/>
                    <a:pt x="30" y="30"/>
                    <a:pt x="31" y="30"/>
                  </a:cubicBezTo>
                  <a:cubicBezTo>
                    <a:pt x="31" y="29"/>
                    <a:pt x="31" y="29"/>
                    <a:pt x="32" y="29"/>
                  </a:cubicBezTo>
                  <a:cubicBezTo>
                    <a:pt x="32" y="29"/>
                    <a:pt x="32" y="29"/>
                    <a:pt x="33" y="29"/>
                  </a:cubicBezTo>
                  <a:cubicBezTo>
                    <a:pt x="33" y="29"/>
                    <a:pt x="33" y="29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4" y="27"/>
                  </a:cubicBezTo>
                  <a:cubicBezTo>
                    <a:pt x="34" y="27"/>
                    <a:pt x="34" y="27"/>
                    <a:pt x="34" y="26"/>
                  </a:cubicBezTo>
                  <a:cubicBezTo>
                    <a:pt x="34" y="26"/>
                    <a:pt x="34" y="25"/>
                    <a:pt x="34" y="25"/>
                  </a:cubicBezTo>
                  <a:cubicBezTo>
                    <a:pt x="34" y="24"/>
                    <a:pt x="34" y="24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6" y="23"/>
                    <a:pt x="36" y="22"/>
                    <a:pt x="36" y="22"/>
                  </a:cubicBezTo>
                  <a:cubicBezTo>
                    <a:pt x="36" y="22"/>
                    <a:pt x="36" y="21"/>
                    <a:pt x="36" y="21"/>
                  </a:cubicBezTo>
                  <a:cubicBezTo>
                    <a:pt x="36" y="21"/>
                    <a:pt x="37" y="21"/>
                    <a:pt x="37" y="21"/>
                  </a:cubicBezTo>
                  <a:cubicBezTo>
                    <a:pt x="37" y="20"/>
                    <a:pt x="37" y="20"/>
                    <a:pt x="38" y="20"/>
                  </a:cubicBezTo>
                  <a:cubicBezTo>
                    <a:pt x="38" y="20"/>
                    <a:pt x="38" y="20"/>
                    <a:pt x="38" y="19"/>
                  </a:cubicBezTo>
                  <a:cubicBezTo>
                    <a:pt x="39" y="18"/>
                    <a:pt x="39" y="18"/>
                    <a:pt x="39" y="17"/>
                  </a:cubicBezTo>
                  <a:cubicBezTo>
                    <a:pt x="39" y="16"/>
                    <a:pt x="38" y="14"/>
                    <a:pt x="38" y="13"/>
                  </a:cubicBezTo>
                  <a:cubicBezTo>
                    <a:pt x="38" y="12"/>
                    <a:pt x="38" y="12"/>
                    <a:pt x="39" y="11"/>
                  </a:cubicBezTo>
                  <a:cubicBezTo>
                    <a:pt x="39" y="10"/>
                    <a:pt x="39" y="10"/>
                    <a:pt x="39" y="9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9" y="8"/>
                    <a:pt x="38" y="8"/>
                    <a:pt x="38" y="8"/>
                  </a:cubicBezTo>
                  <a:cubicBezTo>
                    <a:pt x="38" y="8"/>
                    <a:pt x="38" y="8"/>
                    <a:pt x="38" y="7"/>
                  </a:cubicBezTo>
                  <a:cubicBezTo>
                    <a:pt x="38" y="7"/>
                    <a:pt x="38" y="7"/>
                    <a:pt x="37" y="7"/>
                  </a:cubicBezTo>
                  <a:cubicBezTo>
                    <a:pt x="37" y="6"/>
                    <a:pt x="37" y="6"/>
                    <a:pt x="37" y="5"/>
                  </a:cubicBezTo>
                  <a:cubicBezTo>
                    <a:pt x="37" y="5"/>
                    <a:pt x="37" y="5"/>
                    <a:pt x="37" y="4"/>
                  </a:cubicBezTo>
                  <a:cubicBezTo>
                    <a:pt x="37" y="4"/>
                    <a:pt x="37" y="3"/>
                    <a:pt x="37" y="3"/>
                  </a:cubicBezTo>
                  <a:cubicBezTo>
                    <a:pt x="37" y="3"/>
                    <a:pt x="37" y="3"/>
                    <a:pt x="37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3"/>
                    <a:pt x="35" y="3"/>
                    <a:pt x="35" y="3"/>
                  </a:cubicBezTo>
                  <a:cubicBezTo>
                    <a:pt x="35" y="3"/>
                    <a:pt x="35" y="2"/>
                    <a:pt x="34" y="2"/>
                  </a:cubicBezTo>
                  <a:cubicBezTo>
                    <a:pt x="34" y="2"/>
                    <a:pt x="34" y="2"/>
                    <a:pt x="34" y="1"/>
                  </a:cubicBezTo>
                  <a:cubicBezTo>
                    <a:pt x="33" y="1"/>
                    <a:pt x="33" y="1"/>
                    <a:pt x="32" y="1"/>
                  </a:cubicBezTo>
                  <a:cubicBezTo>
                    <a:pt x="32" y="1"/>
                    <a:pt x="32" y="1"/>
                    <a:pt x="31" y="1"/>
                  </a:cubicBezTo>
                  <a:cubicBezTo>
                    <a:pt x="31" y="1"/>
                    <a:pt x="31" y="0"/>
                    <a:pt x="31" y="0"/>
                  </a:cubicBezTo>
                  <a:cubicBezTo>
                    <a:pt x="30" y="0"/>
                    <a:pt x="30" y="0"/>
                    <a:pt x="29" y="0"/>
                  </a:cubicBezTo>
                  <a:cubicBezTo>
                    <a:pt x="29" y="0"/>
                    <a:pt x="29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6" y="2"/>
                    <a:pt x="26" y="2"/>
                    <a:pt x="26" y="3"/>
                  </a:cubicBezTo>
                  <a:cubicBezTo>
                    <a:pt x="25" y="3"/>
                    <a:pt x="25" y="3"/>
                    <a:pt x="25" y="4"/>
                  </a:cubicBezTo>
                  <a:cubicBezTo>
                    <a:pt x="24" y="5"/>
                    <a:pt x="23" y="4"/>
                    <a:pt x="22" y="5"/>
                  </a:cubicBezTo>
                  <a:cubicBezTo>
                    <a:pt x="21" y="5"/>
                    <a:pt x="21" y="6"/>
                    <a:pt x="21" y="7"/>
                  </a:cubicBezTo>
                  <a:cubicBezTo>
                    <a:pt x="20" y="7"/>
                    <a:pt x="19" y="8"/>
                    <a:pt x="18" y="8"/>
                  </a:cubicBezTo>
                  <a:cubicBezTo>
                    <a:pt x="18" y="9"/>
                    <a:pt x="17" y="9"/>
                    <a:pt x="17" y="10"/>
                  </a:cubicBezTo>
                  <a:cubicBezTo>
                    <a:pt x="16" y="10"/>
                    <a:pt x="15" y="11"/>
                    <a:pt x="15" y="11"/>
                  </a:cubicBezTo>
                  <a:cubicBezTo>
                    <a:pt x="14" y="11"/>
                    <a:pt x="14" y="12"/>
                    <a:pt x="14" y="12"/>
                  </a:cubicBezTo>
                  <a:cubicBezTo>
                    <a:pt x="13" y="12"/>
                    <a:pt x="13" y="12"/>
                    <a:pt x="12" y="12"/>
                  </a:cubicBezTo>
                  <a:cubicBezTo>
                    <a:pt x="11" y="12"/>
                    <a:pt x="10" y="13"/>
                    <a:pt x="9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5"/>
                    <a:pt x="10" y="16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8"/>
                    <a:pt x="10" y="19"/>
                    <a:pt x="10" y="20"/>
                  </a:cubicBezTo>
                  <a:cubicBezTo>
                    <a:pt x="10" y="20"/>
                    <a:pt x="10" y="21"/>
                    <a:pt x="10" y="21"/>
                  </a:cubicBezTo>
                  <a:cubicBezTo>
                    <a:pt x="10" y="22"/>
                    <a:pt x="10" y="22"/>
                    <a:pt x="9" y="22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8" y="23"/>
                    <a:pt x="8" y="24"/>
                  </a:cubicBezTo>
                  <a:cubicBezTo>
                    <a:pt x="8" y="24"/>
                    <a:pt x="7" y="23"/>
                    <a:pt x="7" y="23"/>
                  </a:cubicBezTo>
                  <a:cubicBezTo>
                    <a:pt x="6" y="23"/>
                    <a:pt x="6" y="24"/>
                    <a:pt x="6" y="24"/>
                  </a:cubicBezTo>
                  <a:cubicBezTo>
                    <a:pt x="5" y="24"/>
                    <a:pt x="5" y="24"/>
                    <a:pt x="4" y="24"/>
                  </a:cubicBezTo>
                  <a:cubicBezTo>
                    <a:pt x="4" y="24"/>
                    <a:pt x="3" y="24"/>
                    <a:pt x="3" y="24"/>
                  </a:cubicBezTo>
                  <a:cubicBezTo>
                    <a:pt x="3" y="24"/>
                    <a:pt x="3" y="24"/>
                    <a:pt x="2" y="24"/>
                  </a:cubicBezTo>
                  <a:cubicBezTo>
                    <a:pt x="2" y="25"/>
                    <a:pt x="2" y="25"/>
                    <a:pt x="1" y="25"/>
                  </a:cubicBezTo>
                  <a:cubicBezTo>
                    <a:pt x="1" y="25"/>
                    <a:pt x="1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6"/>
                    <a:pt x="0" y="26"/>
                  </a:cubicBezTo>
                  <a:cubicBezTo>
                    <a:pt x="0" y="26"/>
                    <a:pt x="0" y="27"/>
                    <a:pt x="1" y="27"/>
                  </a:cubicBezTo>
                  <a:cubicBezTo>
                    <a:pt x="1" y="28"/>
                    <a:pt x="1" y="28"/>
                    <a:pt x="2" y="28"/>
                  </a:cubicBezTo>
                  <a:cubicBezTo>
                    <a:pt x="2" y="28"/>
                    <a:pt x="2" y="28"/>
                    <a:pt x="2" y="29"/>
                  </a:cubicBezTo>
                  <a:cubicBezTo>
                    <a:pt x="3" y="29"/>
                    <a:pt x="2" y="29"/>
                    <a:pt x="2" y="30"/>
                  </a:cubicBezTo>
                  <a:cubicBezTo>
                    <a:pt x="2" y="30"/>
                    <a:pt x="2" y="31"/>
                    <a:pt x="2" y="31"/>
                  </a:cubicBezTo>
                  <a:cubicBezTo>
                    <a:pt x="3" y="31"/>
                    <a:pt x="3" y="31"/>
                    <a:pt x="4" y="31"/>
                  </a:cubicBezTo>
                  <a:cubicBezTo>
                    <a:pt x="4" y="31"/>
                    <a:pt x="4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2"/>
                    <a:pt x="6" y="32"/>
                    <a:pt x="6" y="32"/>
                  </a:cubicBezTo>
                  <a:cubicBezTo>
                    <a:pt x="6" y="32"/>
                    <a:pt x="6" y="32"/>
                    <a:pt x="7" y="32"/>
                  </a:cubicBezTo>
                  <a:cubicBezTo>
                    <a:pt x="7" y="32"/>
                    <a:pt x="7" y="33"/>
                    <a:pt x="7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1"/>
                    <a:pt x="9" y="31"/>
                    <a:pt x="9" y="31"/>
                  </a:cubicBezTo>
                  <a:cubicBezTo>
                    <a:pt x="10" y="31"/>
                    <a:pt x="9" y="30"/>
                    <a:pt x="10" y="30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1" y="28"/>
                    <a:pt x="11" y="28"/>
                  </a:cubicBezTo>
                  <a:cubicBezTo>
                    <a:pt x="11" y="28"/>
                    <a:pt x="12" y="28"/>
                    <a:pt x="12" y="28"/>
                  </a:cubicBezTo>
                  <a:cubicBezTo>
                    <a:pt x="12" y="28"/>
                    <a:pt x="12" y="28"/>
                    <a:pt x="13" y="28"/>
                  </a:cubicBezTo>
                  <a:cubicBezTo>
                    <a:pt x="13" y="28"/>
                    <a:pt x="13" y="27"/>
                    <a:pt x="13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9"/>
                    <a:pt x="15" y="29"/>
                  </a:cubicBezTo>
                  <a:cubicBezTo>
                    <a:pt x="15" y="29"/>
                    <a:pt x="15" y="29"/>
                    <a:pt x="16" y="29"/>
                  </a:cubicBezTo>
                  <a:cubicBezTo>
                    <a:pt x="16" y="29"/>
                    <a:pt x="16" y="30"/>
                    <a:pt x="16" y="30"/>
                  </a:cubicBezTo>
                  <a:cubicBezTo>
                    <a:pt x="17" y="30"/>
                    <a:pt x="17" y="30"/>
                    <a:pt x="18" y="30"/>
                  </a:cubicBezTo>
                  <a:cubicBezTo>
                    <a:pt x="18" y="30"/>
                    <a:pt x="18" y="29"/>
                    <a:pt x="19" y="29"/>
                  </a:cubicBezTo>
                  <a:cubicBezTo>
                    <a:pt x="19" y="29"/>
                    <a:pt x="19" y="29"/>
                    <a:pt x="20" y="29"/>
                  </a:cubicBezTo>
                  <a:cubicBezTo>
                    <a:pt x="20" y="29"/>
                    <a:pt x="20" y="30"/>
                    <a:pt x="21" y="30"/>
                  </a:cubicBezTo>
                  <a:cubicBezTo>
                    <a:pt x="21" y="30"/>
                    <a:pt x="21" y="30"/>
                    <a:pt x="22" y="31"/>
                  </a:cubicBezTo>
                  <a:cubicBezTo>
                    <a:pt x="22" y="31"/>
                    <a:pt x="22" y="31"/>
                    <a:pt x="23" y="31"/>
                  </a:cubicBezTo>
                  <a:cubicBezTo>
                    <a:pt x="23" y="31"/>
                    <a:pt x="23" y="31"/>
                    <a:pt x="24" y="30"/>
                  </a:cubicBezTo>
                  <a:cubicBezTo>
                    <a:pt x="24" y="30"/>
                    <a:pt x="24" y="30"/>
                    <a:pt x="25" y="30"/>
                  </a:cubicBezTo>
                  <a:cubicBezTo>
                    <a:pt x="25" y="29"/>
                    <a:pt x="25" y="29"/>
                    <a:pt x="26" y="29"/>
                  </a:cubicBezTo>
                  <a:cubicBezTo>
                    <a:pt x="26" y="29"/>
                    <a:pt x="27" y="29"/>
                    <a:pt x="27" y="29"/>
                  </a:cubicBezTo>
                  <a:cubicBezTo>
                    <a:pt x="27" y="29"/>
                    <a:pt x="28" y="29"/>
                    <a:pt x="28" y="29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54" name="Freeform 244">
              <a:extLst>
                <a:ext uri="{FF2B5EF4-FFF2-40B4-BE49-F238E27FC236}">
                  <a16:creationId xmlns:a16="http://schemas.microsoft.com/office/drawing/2014/main" id="{7BD048B0-DE8C-1391-398A-D41CDADB3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1218" y="3850598"/>
              <a:ext cx="42606" cy="57083"/>
            </a:xfrm>
            <a:custGeom>
              <a:avLst/>
              <a:gdLst>
                <a:gd name="T0" fmla="*/ 3 w 4"/>
                <a:gd name="T1" fmla="*/ 1 h 6"/>
                <a:gd name="T2" fmla="*/ 3 w 4"/>
                <a:gd name="T3" fmla="*/ 0 h 6"/>
                <a:gd name="T4" fmla="*/ 2 w 4"/>
                <a:gd name="T5" fmla="*/ 1 h 6"/>
                <a:gd name="T6" fmla="*/ 2 w 4"/>
                <a:gd name="T7" fmla="*/ 1 h 6"/>
                <a:gd name="T8" fmla="*/ 1 w 4"/>
                <a:gd name="T9" fmla="*/ 2 h 6"/>
                <a:gd name="T10" fmla="*/ 0 w 4"/>
                <a:gd name="T11" fmla="*/ 1 h 6"/>
                <a:gd name="T12" fmla="*/ 0 w 4"/>
                <a:gd name="T13" fmla="*/ 2 h 6"/>
                <a:gd name="T14" fmla="*/ 0 w 4"/>
                <a:gd name="T15" fmla="*/ 2 h 6"/>
                <a:gd name="T16" fmla="*/ 0 w 4"/>
                <a:gd name="T17" fmla="*/ 3 h 6"/>
                <a:gd name="T18" fmla="*/ 0 w 4"/>
                <a:gd name="T19" fmla="*/ 4 h 6"/>
                <a:gd name="T20" fmla="*/ 0 w 4"/>
                <a:gd name="T21" fmla="*/ 4 h 6"/>
                <a:gd name="T22" fmla="*/ 0 w 4"/>
                <a:gd name="T23" fmla="*/ 4 h 6"/>
                <a:gd name="T24" fmla="*/ 1 w 4"/>
                <a:gd name="T25" fmla="*/ 5 h 6"/>
                <a:gd name="T26" fmla="*/ 1 w 4"/>
                <a:gd name="T27" fmla="*/ 6 h 6"/>
                <a:gd name="T28" fmla="*/ 2 w 4"/>
                <a:gd name="T29" fmla="*/ 6 h 6"/>
                <a:gd name="T30" fmla="*/ 2 w 4"/>
                <a:gd name="T31" fmla="*/ 6 h 6"/>
                <a:gd name="T32" fmla="*/ 3 w 4"/>
                <a:gd name="T33" fmla="*/ 5 h 6"/>
                <a:gd name="T34" fmla="*/ 3 w 4"/>
                <a:gd name="T35" fmla="*/ 4 h 6"/>
                <a:gd name="T36" fmla="*/ 3 w 4"/>
                <a:gd name="T37" fmla="*/ 3 h 6"/>
                <a:gd name="T38" fmla="*/ 4 w 4"/>
                <a:gd name="T39" fmla="*/ 2 h 6"/>
                <a:gd name="T40" fmla="*/ 4 w 4"/>
                <a:gd name="T41" fmla="*/ 2 h 6"/>
                <a:gd name="T42" fmla="*/ 3 w 4"/>
                <a:gd name="T4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6">
                  <a:moveTo>
                    <a:pt x="3" y="1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55" name="Freeform 245">
              <a:extLst>
                <a:ext uri="{FF2B5EF4-FFF2-40B4-BE49-F238E27FC236}">
                  <a16:creationId xmlns:a16="http://schemas.microsoft.com/office/drawing/2014/main" id="{2441AEA2-E60D-CF0C-0C76-29F72C91E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2264" y="3907680"/>
              <a:ext cx="11046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56" name="Freeform 246">
              <a:extLst>
                <a:ext uri="{FF2B5EF4-FFF2-40B4-BE49-F238E27FC236}">
                  <a16:creationId xmlns:a16="http://schemas.microsoft.com/office/drawing/2014/main" id="{88899C88-A0B3-7847-5A75-3CFD12D45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7658" y="4012100"/>
              <a:ext cx="321908" cy="274275"/>
            </a:xfrm>
            <a:custGeom>
              <a:avLst/>
              <a:gdLst>
                <a:gd name="T0" fmla="*/ 29 w 30"/>
                <a:gd name="T1" fmla="*/ 5 h 29"/>
                <a:gd name="T2" fmla="*/ 28 w 30"/>
                <a:gd name="T3" fmla="*/ 4 h 29"/>
                <a:gd name="T4" fmla="*/ 27 w 30"/>
                <a:gd name="T5" fmla="*/ 3 h 29"/>
                <a:gd name="T6" fmla="*/ 24 w 30"/>
                <a:gd name="T7" fmla="*/ 2 h 29"/>
                <a:gd name="T8" fmla="*/ 23 w 30"/>
                <a:gd name="T9" fmla="*/ 2 h 29"/>
                <a:gd name="T10" fmla="*/ 23 w 30"/>
                <a:gd name="T11" fmla="*/ 1 h 29"/>
                <a:gd name="T12" fmla="*/ 22 w 30"/>
                <a:gd name="T13" fmla="*/ 0 h 29"/>
                <a:gd name="T14" fmla="*/ 21 w 30"/>
                <a:gd name="T15" fmla="*/ 0 h 29"/>
                <a:gd name="T16" fmla="*/ 18 w 30"/>
                <a:gd name="T17" fmla="*/ 1 h 29"/>
                <a:gd name="T18" fmla="*/ 16 w 30"/>
                <a:gd name="T19" fmla="*/ 3 h 29"/>
                <a:gd name="T20" fmla="*/ 17 w 30"/>
                <a:gd name="T21" fmla="*/ 5 h 29"/>
                <a:gd name="T22" fmla="*/ 17 w 30"/>
                <a:gd name="T23" fmla="*/ 7 h 29"/>
                <a:gd name="T24" fmla="*/ 17 w 30"/>
                <a:gd name="T25" fmla="*/ 11 h 29"/>
                <a:gd name="T26" fmla="*/ 18 w 30"/>
                <a:gd name="T27" fmla="*/ 13 h 29"/>
                <a:gd name="T28" fmla="*/ 16 w 30"/>
                <a:gd name="T29" fmla="*/ 14 h 29"/>
                <a:gd name="T30" fmla="*/ 14 w 30"/>
                <a:gd name="T31" fmla="*/ 11 h 29"/>
                <a:gd name="T32" fmla="*/ 13 w 30"/>
                <a:gd name="T33" fmla="*/ 10 h 29"/>
                <a:gd name="T34" fmla="*/ 11 w 30"/>
                <a:gd name="T35" fmla="*/ 11 h 29"/>
                <a:gd name="T36" fmla="*/ 9 w 30"/>
                <a:gd name="T37" fmla="*/ 10 h 29"/>
                <a:gd name="T38" fmla="*/ 8 w 30"/>
                <a:gd name="T39" fmla="*/ 9 h 29"/>
                <a:gd name="T40" fmla="*/ 6 w 30"/>
                <a:gd name="T41" fmla="*/ 9 h 29"/>
                <a:gd name="T42" fmla="*/ 5 w 30"/>
                <a:gd name="T43" fmla="*/ 8 h 29"/>
                <a:gd name="T44" fmla="*/ 5 w 30"/>
                <a:gd name="T45" fmla="*/ 11 h 29"/>
                <a:gd name="T46" fmla="*/ 5 w 30"/>
                <a:gd name="T47" fmla="*/ 14 h 29"/>
                <a:gd name="T48" fmla="*/ 3 w 30"/>
                <a:gd name="T49" fmla="*/ 14 h 29"/>
                <a:gd name="T50" fmla="*/ 0 w 30"/>
                <a:gd name="T51" fmla="*/ 14 h 29"/>
                <a:gd name="T52" fmla="*/ 0 w 30"/>
                <a:gd name="T53" fmla="*/ 15 h 29"/>
                <a:gd name="T54" fmla="*/ 0 w 30"/>
                <a:gd name="T55" fmla="*/ 20 h 29"/>
                <a:gd name="T56" fmla="*/ 3 w 30"/>
                <a:gd name="T57" fmla="*/ 27 h 29"/>
                <a:gd name="T58" fmla="*/ 4 w 30"/>
                <a:gd name="T59" fmla="*/ 27 h 29"/>
                <a:gd name="T60" fmla="*/ 6 w 30"/>
                <a:gd name="T61" fmla="*/ 27 h 29"/>
                <a:gd name="T62" fmla="*/ 8 w 30"/>
                <a:gd name="T63" fmla="*/ 28 h 29"/>
                <a:gd name="T64" fmla="*/ 10 w 30"/>
                <a:gd name="T65" fmla="*/ 28 h 29"/>
                <a:gd name="T66" fmla="*/ 11 w 30"/>
                <a:gd name="T67" fmla="*/ 29 h 29"/>
                <a:gd name="T68" fmla="*/ 12 w 30"/>
                <a:gd name="T69" fmla="*/ 29 h 29"/>
                <a:gd name="T70" fmla="*/ 13 w 30"/>
                <a:gd name="T71" fmla="*/ 27 h 29"/>
                <a:gd name="T72" fmla="*/ 15 w 30"/>
                <a:gd name="T73" fmla="*/ 26 h 29"/>
                <a:gd name="T74" fmla="*/ 16 w 30"/>
                <a:gd name="T75" fmla="*/ 25 h 29"/>
                <a:gd name="T76" fmla="*/ 17 w 30"/>
                <a:gd name="T77" fmla="*/ 23 h 29"/>
                <a:gd name="T78" fmla="*/ 18 w 30"/>
                <a:gd name="T79" fmla="*/ 22 h 29"/>
                <a:gd name="T80" fmla="*/ 20 w 30"/>
                <a:gd name="T81" fmla="*/ 22 h 29"/>
                <a:gd name="T82" fmla="*/ 21 w 30"/>
                <a:gd name="T83" fmla="*/ 22 h 29"/>
                <a:gd name="T84" fmla="*/ 20 w 30"/>
                <a:gd name="T85" fmla="*/ 21 h 29"/>
                <a:gd name="T86" fmla="*/ 21 w 30"/>
                <a:gd name="T87" fmla="*/ 19 h 29"/>
                <a:gd name="T88" fmla="*/ 23 w 30"/>
                <a:gd name="T89" fmla="*/ 19 h 29"/>
                <a:gd name="T90" fmla="*/ 25 w 30"/>
                <a:gd name="T91" fmla="*/ 18 h 29"/>
                <a:gd name="T92" fmla="*/ 27 w 30"/>
                <a:gd name="T93" fmla="*/ 18 h 29"/>
                <a:gd name="T94" fmla="*/ 28 w 30"/>
                <a:gd name="T95" fmla="*/ 17 h 29"/>
                <a:gd name="T96" fmla="*/ 27 w 30"/>
                <a:gd name="T97" fmla="*/ 15 h 29"/>
                <a:gd name="T98" fmla="*/ 28 w 30"/>
                <a:gd name="T99" fmla="*/ 14 h 29"/>
                <a:gd name="T100" fmla="*/ 29 w 30"/>
                <a:gd name="T101" fmla="*/ 13 h 29"/>
                <a:gd name="T102" fmla="*/ 29 w 30"/>
                <a:gd name="T103" fmla="*/ 11 h 29"/>
                <a:gd name="T104" fmla="*/ 28 w 30"/>
                <a:gd name="T105" fmla="*/ 10 h 29"/>
                <a:gd name="T106" fmla="*/ 29 w 30"/>
                <a:gd name="T107" fmla="*/ 8 h 29"/>
                <a:gd name="T108" fmla="*/ 29 w 30"/>
                <a:gd name="T109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" h="29">
                  <a:moveTo>
                    <a:pt x="29" y="6"/>
                  </a:moveTo>
                  <a:cubicBezTo>
                    <a:pt x="29" y="6"/>
                    <a:pt x="29" y="6"/>
                    <a:pt x="29" y="5"/>
                  </a:cubicBezTo>
                  <a:cubicBezTo>
                    <a:pt x="29" y="5"/>
                    <a:pt x="29" y="5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3"/>
                    <a:pt x="28" y="3"/>
                    <a:pt x="27" y="3"/>
                  </a:cubicBezTo>
                  <a:cubicBezTo>
                    <a:pt x="27" y="3"/>
                    <a:pt x="26" y="3"/>
                    <a:pt x="26" y="2"/>
                  </a:cubicBezTo>
                  <a:cubicBezTo>
                    <a:pt x="25" y="2"/>
                    <a:pt x="25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2"/>
                    <a:pt x="24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1"/>
                    <a:pt x="23" y="1"/>
                  </a:cubicBezTo>
                  <a:cubicBezTo>
                    <a:pt x="23" y="1"/>
                    <a:pt x="22" y="1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1"/>
                    <a:pt x="20" y="0"/>
                    <a:pt x="19" y="0"/>
                  </a:cubicBezTo>
                  <a:cubicBezTo>
                    <a:pt x="19" y="1"/>
                    <a:pt x="19" y="1"/>
                    <a:pt x="18" y="1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7" y="3"/>
                    <a:pt x="17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5"/>
                    <a:pt x="17" y="4"/>
                    <a:pt x="17" y="5"/>
                  </a:cubicBezTo>
                  <a:cubicBezTo>
                    <a:pt x="17" y="5"/>
                    <a:pt x="17" y="5"/>
                    <a:pt x="17" y="6"/>
                  </a:cubicBezTo>
                  <a:cubicBezTo>
                    <a:pt x="17" y="6"/>
                    <a:pt x="17" y="6"/>
                    <a:pt x="17" y="7"/>
                  </a:cubicBezTo>
                  <a:cubicBezTo>
                    <a:pt x="17" y="8"/>
                    <a:pt x="16" y="8"/>
                    <a:pt x="16" y="8"/>
                  </a:cubicBezTo>
                  <a:cubicBezTo>
                    <a:pt x="16" y="9"/>
                    <a:pt x="16" y="10"/>
                    <a:pt x="17" y="11"/>
                  </a:cubicBezTo>
                  <a:cubicBezTo>
                    <a:pt x="17" y="11"/>
                    <a:pt x="17" y="11"/>
                    <a:pt x="18" y="11"/>
                  </a:cubicBezTo>
                  <a:cubicBezTo>
                    <a:pt x="19" y="11"/>
                    <a:pt x="18" y="12"/>
                    <a:pt x="18" y="13"/>
                  </a:cubicBezTo>
                  <a:cubicBezTo>
                    <a:pt x="18" y="13"/>
                    <a:pt x="18" y="14"/>
                    <a:pt x="18" y="14"/>
                  </a:cubicBezTo>
                  <a:cubicBezTo>
                    <a:pt x="17" y="14"/>
                    <a:pt x="17" y="14"/>
                    <a:pt x="16" y="14"/>
                  </a:cubicBezTo>
                  <a:cubicBezTo>
                    <a:pt x="16" y="13"/>
                    <a:pt x="16" y="13"/>
                    <a:pt x="15" y="12"/>
                  </a:cubicBezTo>
                  <a:cubicBezTo>
                    <a:pt x="15" y="12"/>
                    <a:pt x="14" y="12"/>
                    <a:pt x="14" y="11"/>
                  </a:cubicBezTo>
                  <a:cubicBezTo>
                    <a:pt x="14" y="11"/>
                    <a:pt x="14" y="11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2" y="10"/>
                    <a:pt x="13" y="11"/>
                    <a:pt x="12" y="11"/>
                  </a:cubicBezTo>
                  <a:cubicBezTo>
                    <a:pt x="12" y="11"/>
                    <a:pt x="12" y="11"/>
                    <a:pt x="11" y="11"/>
                  </a:cubicBezTo>
                  <a:cubicBezTo>
                    <a:pt x="11" y="11"/>
                    <a:pt x="11" y="10"/>
                    <a:pt x="10" y="10"/>
                  </a:cubicBezTo>
                  <a:cubicBezTo>
                    <a:pt x="10" y="10"/>
                    <a:pt x="9" y="11"/>
                    <a:pt x="9" y="10"/>
                  </a:cubicBezTo>
                  <a:cubicBezTo>
                    <a:pt x="8" y="10"/>
                    <a:pt x="9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10"/>
                  </a:cubicBezTo>
                  <a:cubicBezTo>
                    <a:pt x="5" y="10"/>
                    <a:pt x="5" y="10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5" y="13"/>
                    <a:pt x="6" y="14"/>
                    <a:pt x="5" y="14"/>
                  </a:cubicBezTo>
                  <a:cubicBezTo>
                    <a:pt x="5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" y="14"/>
                    <a:pt x="2" y="14"/>
                    <a:pt x="1" y="14"/>
                  </a:cubicBezTo>
                  <a:cubicBezTo>
                    <a:pt x="1" y="14"/>
                    <a:pt x="0" y="14"/>
                    <a:pt x="0" y="14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7"/>
                    <a:pt x="0" y="17"/>
                  </a:cubicBezTo>
                  <a:cubicBezTo>
                    <a:pt x="0" y="18"/>
                    <a:pt x="0" y="19"/>
                    <a:pt x="0" y="20"/>
                  </a:cubicBezTo>
                  <a:cubicBezTo>
                    <a:pt x="0" y="21"/>
                    <a:pt x="0" y="22"/>
                    <a:pt x="0" y="23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7"/>
                    <a:pt x="4" y="27"/>
                  </a:cubicBezTo>
                  <a:cubicBezTo>
                    <a:pt x="4" y="27"/>
                    <a:pt x="4" y="27"/>
                    <a:pt x="5" y="27"/>
                  </a:cubicBezTo>
                  <a:cubicBezTo>
                    <a:pt x="5" y="27"/>
                    <a:pt x="6" y="27"/>
                    <a:pt x="6" y="27"/>
                  </a:cubicBezTo>
                  <a:cubicBezTo>
                    <a:pt x="7" y="27"/>
                    <a:pt x="7" y="28"/>
                    <a:pt x="7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9" y="28"/>
                    <a:pt x="9" y="28"/>
                  </a:cubicBezTo>
                  <a:cubicBezTo>
                    <a:pt x="9" y="28"/>
                    <a:pt x="9" y="28"/>
                    <a:pt x="10" y="28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2" y="28"/>
                    <a:pt x="12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4" y="26"/>
                    <a:pt x="14" y="26"/>
                    <a:pt x="15" y="26"/>
                  </a:cubicBezTo>
                  <a:cubicBezTo>
                    <a:pt x="15" y="25"/>
                    <a:pt x="15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4"/>
                    <a:pt x="16" y="24"/>
                  </a:cubicBezTo>
                  <a:cubicBezTo>
                    <a:pt x="16" y="24"/>
                    <a:pt x="16" y="23"/>
                    <a:pt x="17" y="23"/>
                  </a:cubicBezTo>
                  <a:cubicBezTo>
                    <a:pt x="17" y="23"/>
                    <a:pt x="17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20" y="22"/>
                    <a:pt x="20" y="22"/>
                  </a:cubicBezTo>
                  <a:cubicBezTo>
                    <a:pt x="20" y="22"/>
                    <a:pt x="20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0" y="21"/>
                  </a:cubicBezTo>
                  <a:cubicBezTo>
                    <a:pt x="20" y="20"/>
                    <a:pt x="20" y="20"/>
                    <a:pt x="21" y="20"/>
                  </a:cubicBezTo>
                  <a:cubicBezTo>
                    <a:pt x="21" y="20"/>
                    <a:pt x="21" y="20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4" y="19"/>
                    <a:pt x="24" y="19"/>
                    <a:pt x="24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7"/>
                    <a:pt x="27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7" y="17"/>
                    <a:pt x="27" y="16"/>
                  </a:cubicBezTo>
                  <a:cubicBezTo>
                    <a:pt x="27" y="16"/>
                    <a:pt x="27" y="16"/>
                    <a:pt x="27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3"/>
                    <a:pt x="28" y="13"/>
                  </a:cubicBezTo>
                  <a:cubicBezTo>
                    <a:pt x="28" y="13"/>
                    <a:pt x="29" y="13"/>
                    <a:pt x="29" y="13"/>
                  </a:cubicBezTo>
                  <a:cubicBezTo>
                    <a:pt x="29" y="13"/>
                    <a:pt x="29" y="12"/>
                    <a:pt x="29" y="12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0"/>
                    <a:pt x="29" y="10"/>
                  </a:cubicBezTo>
                  <a:cubicBezTo>
                    <a:pt x="29" y="10"/>
                    <a:pt x="28" y="10"/>
                    <a:pt x="28" y="10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7"/>
                    <a:pt x="30" y="8"/>
                    <a:pt x="30" y="7"/>
                  </a:cubicBezTo>
                  <a:cubicBezTo>
                    <a:pt x="30" y="7"/>
                    <a:pt x="29" y="7"/>
                    <a:pt x="29" y="6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57" name="Freeform 247">
              <a:extLst>
                <a:ext uri="{FF2B5EF4-FFF2-40B4-BE49-F238E27FC236}">
                  <a16:creationId xmlns:a16="http://schemas.microsoft.com/office/drawing/2014/main" id="{E686E4DB-01F0-4B9B-0A97-2518F1540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2778" y="44102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58" name="Freeform 248">
              <a:extLst>
                <a:ext uri="{FF2B5EF4-FFF2-40B4-BE49-F238E27FC236}">
                  <a16:creationId xmlns:a16="http://schemas.microsoft.com/office/drawing/2014/main" id="{FEF6CB98-8718-6BE7-B0D3-0EF8FA0E9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705" y="4400539"/>
              <a:ext cx="440257" cy="341104"/>
            </a:xfrm>
            <a:custGeom>
              <a:avLst/>
              <a:gdLst>
                <a:gd name="T0" fmla="*/ 38 w 41"/>
                <a:gd name="T1" fmla="*/ 10 h 36"/>
                <a:gd name="T2" fmla="*/ 39 w 41"/>
                <a:gd name="T3" fmla="*/ 7 h 36"/>
                <a:gd name="T4" fmla="*/ 38 w 41"/>
                <a:gd name="T5" fmla="*/ 5 h 36"/>
                <a:gd name="T6" fmla="*/ 37 w 41"/>
                <a:gd name="T7" fmla="*/ 2 h 36"/>
                <a:gd name="T8" fmla="*/ 36 w 41"/>
                <a:gd name="T9" fmla="*/ 1 h 36"/>
                <a:gd name="T10" fmla="*/ 33 w 41"/>
                <a:gd name="T11" fmla="*/ 0 h 36"/>
                <a:gd name="T12" fmla="*/ 32 w 41"/>
                <a:gd name="T13" fmla="*/ 1 h 36"/>
                <a:gd name="T14" fmla="*/ 28 w 41"/>
                <a:gd name="T15" fmla="*/ 3 h 36"/>
                <a:gd name="T16" fmla="*/ 25 w 41"/>
                <a:gd name="T17" fmla="*/ 5 h 36"/>
                <a:gd name="T18" fmla="*/ 23 w 41"/>
                <a:gd name="T19" fmla="*/ 7 h 36"/>
                <a:gd name="T20" fmla="*/ 23 w 41"/>
                <a:gd name="T21" fmla="*/ 9 h 36"/>
                <a:gd name="T22" fmla="*/ 20 w 41"/>
                <a:gd name="T23" fmla="*/ 10 h 36"/>
                <a:gd name="T24" fmla="*/ 17 w 41"/>
                <a:gd name="T25" fmla="*/ 9 h 36"/>
                <a:gd name="T26" fmla="*/ 16 w 41"/>
                <a:gd name="T27" fmla="*/ 9 h 36"/>
                <a:gd name="T28" fmla="*/ 14 w 41"/>
                <a:gd name="T29" fmla="*/ 11 h 36"/>
                <a:gd name="T30" fmla="*/ 12 w 41"/>
                <a:gd name="T31" fmla="*/ 13 h 36"/>
                <a:gd name="T32" fmla="*/ 10 w 41"/>
                <a:gd name="T33" fmla="*/ 12 h 36"/>
                <a:gd name="T34" fmla="*/ 11 w 41"/>
                <a:gd name="T35" fmla="*/ 10 h 36"/>
                <a:gd name="T36" fmla="*/ 10 w 41"/>
                <a:gd name="T37" fmla="*/ 7 h 36"/>
                <a:gd name="T38" fmla="*/ 9 w 41"/>
                <a:gd name="T39" fmla="*/ 18 h 36"/>
                <a:gd name="T40" fmla="*/ 7 w 41"/>
                <a:gd name="T41" fmla="*/ 18 h 36"/>
                <a:gd name="T42" fmla="*/ 6 w 41"/>
                <a:gd name="T43" fmla="*/ 19 h 36"/>
                <a:gd name="T44" fmla="*/ 4 w 41"/>
                <a:gd name="T45" fmla="*/ 19 h 36"/>
                <a:gd name="T46" fmla="*/ 2 w 41"/>
                <a:gd name="T47" fmla="*/ 18 h 36"/>
                <a:gd name="T48" fmla="*/ 2 w 41"/>
                <a:gd name="T49" fmla="*/ 17 h 36"/>
                <a:gd name="T50" fmla="*/ 1 w 41"/>
                <a:gd name="T51" fmla="*/ 17 h 36"/>
                <a:gd name="T52" fmla="*/ 0 w 41"/>
                <a:gd name="T53" fmla="*/ 18 h 36"/>
                <a:gd name="T54" fmla="*/ 1 w 41"/>
                <a:gd name="T55" fmla="*/ 19 h 36"/>
                <a:gd name="T56" fmla="*/ 1 w 41"/>
                <a:gd name="T57" fmla="*/ 21 h 36"/>
                <a:gd name="T58" fmla="*/ 2 w 41"/>
                <a:gd name="T59" fmla="*/ 24 h 36"/>
                <a:gd name="T60" fmla="*/ 3 w 41"/>
                <a:gd name="T61" fmla="*/ 26 h 36"/>
                <a:gd name="T62" fmla="*/ 4 w 41"/>
                <a:gd name="T63" fmla="*/ 28 h 36"/>
                <a:gd name="T64" fmla="*/ 4 w 41"/>
                <a:gd name="T65" fmla="*/ 30 h 36"/>
                <a:gd name="T66" fmla="*/ 3 w 41"/>
                <a:gd name="T67" fmla="*/ 31 h 36"/>
                <a:gd name="T68" fmla="*/ 4 w 41"/>
                <a:gd name="T69" fmla="*/ 33 h 36"/>
                <a:gd name="T70" fmla="*/ 5 w 41"/>
                <a:gd name="T71" fmla="*/ 34 h 36"/>
                <a:gd name="T72" fmla="*/ 6 w 41"/>
                <a:gd name="T73" fmla="*/ 35 h 36"/>
                <a:gd name="T74" fmla="*/ 8 w 41"/>
                <a:gd name="T75" fmla="*/ 36 h 36"/>
                <a:gd name="T76" fmla="*/ 10 w 41"/>
                <a:gd name="T77" fmla="*/ 35 h 36"/>
                <a:gd name="T78" fmla="*/ 12 w 41"/>
                <a:gd name="T79" fmla="*/ 35 h 36"/>
                <a:gd name="T80" fmla="*/ 14 w 41"/>
                <a:gd name="T81" fmla="*/ 34 h 36"/>
                <a:gd name="T82" fmla="*/ 16 w 41"/>
                <a:gd name="T83" fmla="*/ 34 h 36"/>
                <a:gd name="T84" fmla="*/ 17 w 41"/>
                <a:gd name="T85" fmla="*/ 34 h 36"/>
                <a:gd name="T86" fmla="*/ 19 w 41"/>
                <a:gd name="T87" fmla="*/ 34 h 36"/>
                <a:gd name="T88" fmla="*/ 21 w 41"/>
                <a:gd name="T89" fmla="*/ 33 h 36"/>
                <a:gd name="T90" fmla="*/ 24 w 41"/>
                <a:gd name="T91" fmla="*/ 33 h 36"/>
                <a:gd name="T92" fmla="*/ 26 w 41"/>
                <a:gd name="T93" fmla="*/ 32 h 36"/>
                <a:gd name="T94" fmla="*/ 28 w 41"/>
                <a:gd name="T95" fmla="*/ 31 h 36"/>
                <a:gd name="T96" fmla="*/ 31 w 41"/>
                <a:gd name="T97" fmla="*/ 28 h 36"/>
                <a:gd name="T98" fmla="*/ 33 w 41"/>
                <a:gd name="T99" fmla="*/ 26 h 36"/>
                <a:gd name="T100" fmla="*/ 34 w 41"/>
                <a:gd name="T101" fmla="*/ 24 h 36"/>
                <a:gd name="T102" fmla="*/ 36 w 41"/>
                <a:gd name="T103" fmla="*/ 21 h 36"/>
                <a:gd name="T104" fmla="*/ 38 w 41"/>
                <a:gd name="T105" fmla="*/ 19 h 36"/>
                <a:gd name="T106" fmla="*/ 39 w 41"/>
                <a:gd name="T107" fmla="*/ 18 h 36"/>
                <a:gd name="T108" fmla="*/ 40 w 41"/>
                <a:gd name="T109" fmla="*/ 15 h 36"/>
                <a:gd name="T110" fmla="*/ 41 w 41"/>
                <a:gd name="T111" fmla="*/ 13 h 36"/>
                <a:gd name="T112" fmla="*/ 38 w 41"/>
                <a:gd name="T113" fmla="*/ 1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1" h="36">
                  <a:moveTo>
                    <a:pt x="38" y="11"/>
                  </a:moveTo>
                  <a:cubicBezTo>
                    <a:pt x="38" y="11"/>
                    <a:pt x="38" y="10"/>
                    <a:pt x="38" y="10"/>
                  </a:cubicBezTo>
                  <a:cubicBezTo>
                    <a:pt x="38" y="9"/>
                    <a:pt x="38" y="9"/>
                    <a:pt x="39" y="8"/>
                  </a:cubicBezTo>
                  <a:cubicBezTo>
                    <a:pt x="39" y="8"/>
                    <a:pt x="38" y="7"/>
                    <a:pt x="39" y="7"/>
                  </a:cubicBezTo>
                  <a:cubicBezTo>
                    <a:pt x="39" y="7"/>
                    <a:pt x="39" y="6"/>
                    <a:pt x="39" y="6"/>
                  </a:cubicBezTo>
                  <a:cubicBezTo>
                    <a:pt x="39" y="5"/>
                    <a:pt x="38" y="5"/>
                    <a:pt x="38" y="5"/>
                  </a:cubicBezTo>
                  <a:cubicBezTo>
                    <a:pt x="38" y="4"/>
                    <a:pt x="37" y="4"/>
                    <a:pt x="37" y="3"/>
                  </a:cubicBezTo>
                  <a:cubicBezTo>
                    <a:pt x="37" y="2"/>
                    <a:pt x="38" y="2"/>
                    <a:pt x="37" y="2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6" y="1"/>
                    <a:pt x="36" y="1"/>
                  </a:cubicBezTo>
                  <a:cubicBezTo>
                    <a:pt x="35" y="0"/>
                    <a:pt x="35" y="0"/>
                    <a:pt x="34" y="0"/>
                  </a:cubicBezTo>
                  <a:cubicBezTo>
                    <a:pt x="34" y="0"/>
                    <a:pt x="33" y="1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2"/>
                    <a:pt x="30" y="2"/>
                  </a:cubicBezTo>
                  <a:cubicBezTo>
                    <a:pt x="30" y="3"/>
                    <a:pt x="29" y="3"/>
                    <a:pt x="28" y="3"/>
                  </a:cubicBezTo>
                  <a:cubicBezTo>
                    <a:pt x="28" y="4"/>
                    <a:pt x="27" y="4"/>
                    <a:pt x="27" y="5"/>
                  </a:cubicBezTo>
                  <a:cubicBezTo>
                    <a:pt x="26" y="5"/>
                    <a:pt x="26" y="5"/>
                    <a:pt x="25" y="5"/>
                  </a:cubicBezTo>
                  <a:cubicBezTo>
                    <a:pt x="25" y="5"/>
                    <a:pt x="25" y="6"/>
                    <a:pt x="24" y="6"/>
                  </a:cubicBezTo>
                  <a:cubicBezTo>
                    <a:pt x="24" y="7"/>
                    <a:pt x="23" y="7"/>
                    <a:pt x="23" y="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2" y="10"/>
                    <a:pt x="22" y="10"/>
                    <a:pt x="21" y="10"/>
                  </a:cubicBezTo>
                  <a:cubicBezTo>
                    <a:pt x="21" y="10"/>
                    <a:pt x="20" y="10"/>
                    <a:pt x="20" y="10"/>
                  </a:cubicBezTo>
                  <a:cubicBezTo>
                    <a:pt x="19" y="10"/>
                    <a:pt x="19" y="10"/>
                    <a:pt x="19" y="9"/>
                  </a:cubicBezTo>
                  <a:cubicBezTo>
                    <a:pt x="18" y="9"/>
                    <a:pt x="18" y="9"/>
                    <a:pt x="17" y="9"/>
                  </a:cubicBezTo>
                  <a:cubicBezTo>
                    <a:pt x="17" y="8"/>
                    <a:pt x="17" y="8"/>
                    <a:pt x="16" y="8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3" y="12"/>
                    <a:pt x="13" y="12"/>
                    <a:pt x="13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3"/>
                    <a:pt x="10" y="13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1"/>
                    <a:pt x="10" y="11"/>
                    <a:pt x="11" y="11"/>
                  </a:cubicBezTo>
                  <a:cubicBezTo>
                    <a:pt x="11" y="11"/>
                    <a:pt x="11" y="10"/>
                    <a:pt x="11" y="10"/>
                  </a:cubicBezTo>
                  <a:cubicBezTo>
                    <a:pt x="11" y="9"/>
                    <a:pt x="10" y="9"/>
                    <a:pt x="10" y="9"/>
                  </a:cubicBezTo>
                  <a:cubicBezTo>
                    <a:pt x="10" y="8"/>
                    <a:pt x="10" y="8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11"/>
                    <a:pt x="9" y="14"/>
                    <a:pt x="9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5" y="19"/>
                    <a:pt x="5" y="19"/>
                  </a:cubicBezTo>
                  <a:cubicBezTo>
                    <a:pt x="5" y="19"/>
                    <a:pt x="4" y="19"/>
                    <a:pt x="4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9"/>
                    <a:pt x="1" y="19"/>
                  </a:cubicBezTo>
                  <a:cubicBezTo>
                    <a:pt x="1" y="20"/>
                    <a:pt x="1" y="20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2"/>
                    <a:pt x="1" y="22"/>
                    <a:pt x="1" y="23"/>
                  </a:cubicBezTo>
                  <a:cubicBezTo>
                    <a:pt x="1" y="23"/>
                    <a:pt x="1" y="24"/>
                    <a:pt x="2" y="24"/>
                  </a:cubicBezTo>
                  <a:cubicBezTo>
                    <a:pt x="2" y="24"/>
                    <a:pt x="2" y="25"/>
                    <a:pt x="3" y="25"/>
                  </a:cubicBezTo>
                  <a:cubicBezTo>
                    <a:pt x="3" y="25"/>
                    <a:pt x="3" y="26"/>
                    <a:pt x="3" y="26"/>
                  </a:cubicBezTo>
                  <a:cubicBezTo>
                    <a:pt x="3" y="27"/>
                    <a:pt x="4" y="27"/>
                    <a:pt x="4" y="27"/>
                  </a:cubicBezTo>
                  <a:cubicBezTo>
                    <a:pt x="4" y="27"/>
                    <a:pt x="4" y="28"/>
                    <a:pt x="4" y="28"/>
                  </a:cubicBezTo>
                  <a:cubicBezTo>
                    <a:pt x="4" y="28"/>
                    <a:pt x="4" y="29"/>
                    <a:pt x="4" y="29"/>
                  </a:cubicBezTo>
                  <a:cubicBezTo>
                    <a:pt x="4" y="29"/>
                    <a:pt x="4" y="30"/>
                    <a:pt x="4" y="30"/>
                  </a:cubicBezTo>
                  <a:cubicBezTo>
                    <a:pt x="4" y="30"/>
                    <a:pt x="3" y="30"/>
                    <a:pt x="3" y="30"/>
                  </a:cubicBezTo>
                  <a:cubicBezTo>
                    <a:pt x="3" y="30"/>
                    <a:pt x="3" y="31"/>
                    <a:pt x="3" y="31"/>
                  </a:cubicBezTo>
                  <a:cubicBezTo>
                    <a:pt x="3" y="32"/>
                    <a:pt x="3" y="32"/>
                    <a:pt x="4" y="32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3"/>
                    <a:pt x="3" y="33"/>
                    <a:pt x="4" y="34"/>
                  </a:cubicBezTo>
                  <a:cubicBezTo>
                    <a:pt x="4" y="34"/>
                    <a:pt x="4" y="34"/>
                    <a:pt x="5" y="34"/>
                  </a:cubicBezTo>
                  <a:cubicBezTo>
                    <a:pt x="5" y="34"/>
                    <a:pt x="5" y="34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5"/>
                    <a:pt x="9" y="35"/>
                    <a:pt x="9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4"/>
                    <a:pt x="14" y="34"/>
                    <a:pt x="14" y="34"/>
                  </a:cubicBezTo>
                  <a:cubicBezTo>
                    <a:pt x="14" y="34"/>
                    <a:pt x="14" y="34"/>
                    <a:pt x="15" y="34"/>
                  </a:cubicBezTo>
                  <a:cubicBezTo>
                    <a:pt x="15" y="34"/>
                    <a:pt x="15" y="34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1" y="34"/>
                    <a:pt x="21" y="34"/>
                    <a:pt x="21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3" y="33"/>
                    <a:pt x="24" y="33"/>
                  </a:cubicBezTo>
                  <a:cubicBezTo>
                    <a:pt x="24" y="33"/>
                    <a:pt x="24" y="32"/>
                    <a:pt x="25" y="32"/>
                  </a:cubicBezTo>
                  <a:cubicBezTo>
                    <a:pt x="25" y="32"/>
                    <a:pt x="25" y="32"/>
                    <a:pt x="26" y="32"/>
                  </a:cubicBezTo>
                  <a:cubicBezTo>
                    <a:pt x="26" y="32"/>
                    <a:pt x="26" y="32"/>
                    <a:pt x="27" y="31"/>
                  </a:cubicBezTo>
                  <a:cubicBezTo>
                    <a:pt x="27" y="31"/>
                    <a:pt x="27" y="31"/>
                    <a:pt x="28" y="31"/>
                  </a:cubicBezTo>
                  <a:cubicBezTo>
                    <a:pt x="28" y="30"/>
                    <a:pt x="29" y="30"/>
                    <a:pt x="29" y="30"/>
                  </a:cubicBezTo>
                  <a:cubicBezTo>
                    <a:pt x="30" y="29"/>
                    <a:pt x="30" y="29"/>
                    <a:pt x="31" y="28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2" y="26"/>
                    <a:pt x="32" y="27"/>
                    <a:pt x="33" y="26"/>
                  </a:cubicBezTo>
                  <a:cubicBezTo>
                    <a:pt x="33" y="26"/>
                    <a:pt x="33" y="26"/>
                    <a:pt x="34" y="25"/>
                  </a:cubicBezTo>
                  <a:cubicBezTo>
                    <a:pt x="34" y="25"/>
                    <a:pt x="34" y="25"/>
                    <a:pt x="34" y="24"/>
                  </a:cubicBezTo>
                  <a:cubicBezTo>
                    <a:pt x="35" y="24"/>
                    <a:pt x="35" y="23"/>
                    <a:pt x="35" y="23"/>
                  </a:cubicBezTo>
                  <a:cubicBezTo>
                    <a:pt x="36" y="22"/>
                    <a:pt x="36" y="22"/>
                    <a:pt x="36" y="21"/>
                  </a:cubicBezTo>
                  <a:cubicBezTo>
                    <a:pt x="36" y="21"/>
                    <a:pt x="37" y="21"/>
                    <a:pt x="37" y="20"/>
                  </a:cubicBezTo>
                  <a:cubicBezTo>
                    <a:pt x="37" y="19"/>
                    <a:pt x="37" y="19"/>
                    <a:pt x="38" y="19"/>
                  </a:cubicBezTo>
                  <a:cubicBezTo>
                    <a:pt x="38" y="18"/>
                    <a:pt x="39" y="19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7"/>
                  </a:cubicBezTo>
                  <a:cubicBezTo>
                    <a:pt x="39" y="16"/>
                    <a:pt x="40" y="16"/>
                    <a:pt x="40" y="15"/>
                  </a:cubicBezTo>
                  <a:cubicBezTo>
                    <a:pt x="40" y="15"/>
                    <a:pt x="40" y="15"/>
                    <a:pt x="40" y="14"/>
                  </a:cubicBezTo>
                  <a:cubicBezTo>
                    <a:pt x="40" y="14"/>
                    <a:pt x="41" y="13"/>
                    <a:pt x="41" y="13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59" name="Freeform 249">
              <a:extLst>
                <a:ext uri="{FF2B5EF4-FFF2-40B4-BE49-F238E27FC236}">
                  <a16:creationId xmlns:a16="http://schemas.microsoft.com/office/drawing/2014/main" id="{CEEC34F1-FB27-3443-8F57-C91EC9EF9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172" y="31586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60" name="Freeform 250">
              <a:extLst>
                <a:ext uri="{FF2B5EF4-FFF2-40B4-BE49-F238E27FC236}">
                  <a16:creationId xmlns:a16="http://schemas.microsoft.com/office/drawing/2014/main" id="{FC27B561-996F-4BDA-A9DF-84E1564B5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8705" y="3158645"/>
              <a:ext cx="449725" cy="530451"/>
            </a:xfrm>
            <a:custGeom>
              <a:avLst/>
              <a:gdLst>
                <a:gd name="T0" fmla="*/ 40 w 42"/>
                <a:gd name="T1" fmla="*/ 13 h 56"/>
                <a:gd name="T2" fmla="*/ 38 w 42"/>
                <a:gd name="T3" fmla="*/ 11 h 56"/>
                <a:gd name="T4" fmla="*/ 37 w 42"/>
                <a:gd name="T5" fmla="*/ 5 h 56"/>
                <a:gd name="T6" fmla="*/ 35 w 42"/>
                <a:gd name="T7" fmla="*/ 1 h 56"/>
                <a:gd name="T8" fmla="*/ 32 w 42"/>
                <a:gd name="T9" fmla="*/ 1 h 56"/>
                <a:gd name="T10" fmla="*/ 30 w 42"/>
                <a:gd name="T11" fmla="*/ 3 h 56"/>
                <a:gd name="T12" fmla="*/ 29 w 42"/>
                <a:gd name="T13" fmla="*/ 5 h 56"/>
                <a:gd name="T14" fmla="*/ 27 w 42"/>
                <a:gd name="T15" fmla="*/ 4 h 56"/>
                <a:gd name="T16" fmla="*/ 7 w 42"/>
                <a:gd name="T17" fmla="*/ 9 h 56"/>
                <a:gd name="T18" fmla="*/ 4 w 42"/>
                <a:gd name="T19" fmla="*/ 11 h 56"/>
                <a:gd name="T20" fmla="*/ 2 w 42"/>
                <a:gd name="T21" fmla="*/ 22 h 56"/>
                <a:gd name="T22" fmla="*/ 1 w 42"/>
                <a:gd name="T23" fmla="*/ 25 h 56"/>
                <a:gd name="T24" fmla="*/ 1 w 42"/>
                <a:gd name="T25" fmla="*/ 28 h 56"/>
                <a:gd name="T26" fmla="*/ 1 w 42"/>
                <a:gd name="T27" fmla="*/ 30 h 56"/>
                <a:gd name="T28" fmla="*/ 1 w 42"/>
                <a:gd name="T29" fmla="*/ 33 h 56"/>
                <a:gd name="T30" fmla="*/ 2 w 42"/>
                <a:gd name="T31" fmla="*/ 35 h 56"/>
                <a:gd name="T32" fmla="*/ 3 w 42"/>
                <a:gd name="T33" fmla="*/ 37 h 56"/>
                <a:gd name="T34" fmla="*/ 4 w 42"/>
                <a:gd name="T35" fmla="*/ 41 h 56"/>
                <a:gd name="T36" fmla="*/ 8 w 42"/>
                <a:gd name="T37" fmla="*/ 44 h 56"/>
                <a:gd name="T38" fmla="*/ 10 w 42"/>
                <a:gd name="T39" fmla="*/ 47 h 56"/>
                <a:gd name="T40" fmla="*/ 12 w 42"/>
                <a:gd name="T41" fmla="*/ 50 h 56"/>
                <a:gd name="T42" fmla="*/ 13 w 42"/>
                <a:gd name="T43" fmla="*/ 52 h 56"/>
                <a:gd name="T44" fmla="*/ 16 w 42"/>
                <a:gd name="T45" fmla="*/ 54 h 56"/>
                <a:gd name="T46" fmla="*/ 18 w 42"/>
                <a:gd name="T47" fmla="*/ 54 h 56"/>
                <a:gd name="T48" fmla="*/ 20 w 42"/>
                <a:gd name="T49" fmla="*/ 55 h 56"/>
                <a:gd name="T50" fmla="*/ 22 w 42"/>
                <a:gd name="T51" fmla="*/ 56 h 56"/>
                <a:gd name="T52" fmla="*/ 26 w 42"/>
                <a:gd name="T53" fmla="*/ 56 h 56"/>
                <a:gd name="T54" fmla="*/ 28 w 42"/>
                <a:gd name="T55" fmla="*/ 56 h 56"/>
                <a:gd name="T56" fmla="*/ 30 w 42"/>
                <a:gd name="T57" fmla="*/ 55 h 56"/>
                <a:gd name="T58" fmla="*/ 34 w 42"/>
                <a:gd name="T59" fmla="*/ 53 h 56"/>
                <a:gd name="T60" fmla="*/ 35 w 42"/>
                <a:gd name="T61" fmla="*/ 52 h 56"/>
                <a:gd name="T62" fmla="*/ 33 w 42"/>
                <a:gd name="T63" fmla="*/ 50 h 56"/>
                <a:gd name="T64" fmla="*/ 32 w 42"/>
                <a:gd name="T65" fmla="*/ 47 h 56"/>
                <a:gd name="T66" fmla="*/ 29 w 42"/>
                <a:gd name="T67" fmla="*/ 45 h 56"/>
                <a:gd name="T68" fmla="*/ 28 w 42"/>
                <a:gd name="T69" fmla="*/ 42 h 56"/>
                <a:gd name="T70" fmla="*/ 30 w 42"/>
                <a:gd name="T71" fmla="*/ 42 h 56"/>
                <a:gd name="T72" fmla="*/ 30 w 42"/>
                <a:gd name="T73" fmla="*/ 38 h 56"/>
                <a:gd name="T74" fmla="*/ 32 w 42"/>
                <a:gd name="T75" fmla="*/ 35 h 56"/>
                <a:gd name="T76" fmla="*/ 33 w 42"/>
                <a:gd name="T77" fmla="*/ 33 h 56"/>
                <a:gd name="T78" fmla="*/ 34 w 42"/>
                <a:gd name="T79" fmla="*/ 31 h 56"/>
                <a:gd name="T80" fmla="*/ 36 w 42"/>
                <a:gd name="T81" fmla="*/ 29 h 56"/>
                <a:gd name="T82" fmla="*/ 36 w 42"/>
                <a:gd name="T83" fmla="*/ 27 h 56"/>
                <a:gd name="T84" fmla="*/ 36 w 42"/>
                <a:gd name="T85" fmla="*/ 24 h 56"/>
                <a:gd name="T86" fmla="*/ 37 w 42"/>
                <a:gd name="T87" fmla="*/ 20 h 56"/>
                <a:gd name="T88" fmla="*/ 37 w 42"/>
                <a:gd name="T89" fmla="*/ 18 h 56"/>
                <a:gd name="T90" fmla="*/ 39 w 42"/>
                <a:gd name="T91" fmla="*/ 17 h 56"/>
                <a:gd name="T92" fmla="*/ 41 w 42"/>
                <a:gd name="T93" fmla="*/ 15 h 56"/>
                <a:gd name="T94" fmla="*/ 41 w 42"/>
                <a:gd name="T95" fmla="*/ 1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2" h="56">
                  <a:moveTo>
                    <a:pt x="41" y="14"/>
                  </a:moveTo>
                  <a:cubicBezTo>
                    <a:pt x="41" y="14"/>
                    <a:pt x="40" y="14"/>
                    <a:pt x="40" y="14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39" y="12"/>
                    <a:pt x="39" y="13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7" y="10"/>
                    <a:pt x="38" y="9"/>
                    <a:pt x="38" y="9"/>
                  </a:cubicBezTo>
                  <a:cubicBezTo>
                    <a:pt x="37" y="8"/>
                    <a:pt x="38" y="8"/>
                    <a:pt x="38" y="7"/>
                  </a:cubicBezTo>
                  <a:cubicBezTo>
                    <a:pt x="37" y="6"/>
                    <a:pt x="37" y="6"/>
                    <a:pt x="37" y="5"/>
                  </a:cubicBezTo>
                  <a:cubicBezTo>
                    <a:pt x="37" y="5"/>
                    <a:pt x="37" y="5"/>
                    <a:pt x="37" y="4"/>
                  </a:cubicBezTo>
                  <a:cubicBezTo>
                    <a:pt x="36" y="4"/>
                    <a:pt x="36" y="3"/>
                    <a:pt x="36" y="3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4" y="1"/>
                    <a:pt x="34" y="1"/>
                  </a:cubicBezTo>
                  <a:cubicBezTo>
                    <a:pt x="34" y="1"/>
                    <a:pt x="33" y="1"/>
                    <a:pt x="33" y="0"/>
                  </a:cubicBezTo>
                  <a:cubicBezTo>
                    <a:pt x="33" y="1"/>
                    <a:pt x="33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2"/>
                  </a:cubicBezTo>
                  <a:cubicBezTo>
                    <a:pt x="30" y="2"/>
                    <a:pt x="31" y="2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29" y="3"/>
                  </a:cubicBezTo>
                  <a:cubicBezTo>
                    <a:pt x="29" y="4"/>
                    <a:pt x="29" y="4"/>
                    <a:pt x="29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8" y="5"/>
                    <a:pt x="28" y="4"/>
                  </a:cubicBezTo>
                  <a:cubicBezTo>
                    <a:pt x="28" y="4"/>
                    <a:pt x="27" y="4"/>
                    <a:pt x="2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" y="24"/>
                    <a:pt x="1" y="24"/>
                    <a:pt x="1" y="25"/>
                  </a:cubicBezTo>
                  <a:cubicBezTo>
                    <a:pt x="1" y="25"/>
                    <a:pt x="0" y="25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1" y="27"/>
                    <a:pt x="1" y="27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9"/>
                    <a:pt x="1" y="29"/>
                  </a:cubicBezTo>
                  <a:cubicBezTo>
                    <a:pt x="1" y="29"/>
                    <a:pt x="1" y="30"/>
                    <a:pt x="1" y="30"/>
                  </a:cubicBezTo>
                  <a:cubicBezTo>
                    <a:pt x="1" y="31"/>
                    <a:pt x="1" y="31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3"/>
                    <a:pt x="1" y="33"/>
                    <a:pt x="1" y="34"/>
                  </a:cubicBezTo>
                  <a:cubicBezTo>
                    <a:pt x="1" y="34"/>
                    <a:pt x="2" y="34"/>
                    <a:pt x="2" y="34"/>
                  </a:cubicBezTo>
                  <a:cubicBezTo>
                    <a:pt x="2" y="34"/>
                    <a:pt x="2" y="34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6"/>
                    <a:pt x="3" y="36"/>
                    <a:pt x="3" y="37"/>
                  </a:cubicBezTo>
                  <a:cubicBezTo>
                    <a:pt x="3" y="37"/>
                    <a:pt x="4" y="37"/>
                    <a:pt x="4" y="38"/>
                  </a:cubicBezTo>
                  <a:cubicBezTo>
                    <a:pt x="4" y="38"/>
                    <a:pt x="4" y="39"/>
                    <a:pt x="4" y="39"/>
                  </a:cubicBezTo>
                  <a:cubicBezTo>
                    <a:pt x="4" y="40"/>
                    <a:pt x="3" y="40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5" y="42"/>
                    <a:pt x="5" y="42"/>
                    <a:pt x="6" y="42"/>
                  </a:cubicBezTo>
                  <a:cubicBezTo>
                    <a:pt x="7" y="43"/>
                    <a:pt x="7" y="43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9" y="45"/>
                    <a:pt x="8" y="45"/>
                    <a:pt x="8" y="46"/>
                  </a:cubicBezTo>
                  <a:cubicBezTo>
                    <a:pt x="8" y="47"/>
                    <a:pt x="9" y="46"/>
                    <a:pt x="10" y="47"/>
                  </a:cubicBezTo>
                  <a:cubicBezTo>
                    <a:pt x="10" y="47"/>
                    <a:pt x="10" y="47"/>
                    <a:pt x="10" y="48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2" y="49"/>
                    <a:pt x="12" y="50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3" y="52"/>
                    <a:pt x="14" y="52"/>
                    <a:pt x="14" y="52"/>
                  </a:cubicBezTo>
                  <a:cubicBezTo>
                    <a:pt x="14" y="53"/>
                    <a:pt x="14" y="53"/>
                    <a:pt x="15" y="53"/>
                  </a:cubicBezTo>
                  <a:cubicBezTo>
                    <a:pt x="15" y="54"/>
                    <a:pt x="15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7" y="54"/>
                    <a:pt x="17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9" y="54"/>
                    <a:pt x="19" y="53"/>
                    <a:pt x="19" y="53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20" y="55"/>
                    <a:pt x="20" y="55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1" y="56"/>
                    <a:pt x="21" y="56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6"/>
                    <a:pt x="23" y="56"/>
                    <a:pt x="23" y="56"/>
                  </a:cubicBezTo>
                  <a:cubicBezTo>
                    <a:pt x="23" y="56"/>
                    <a:pt x="24" y="56"/>
                    <a:pt x="24" y="56"/>
                  </a:cubicBezTo>
                  <a:cubicBezTo>
                    <a:pt x="25" y="56"/>
                    <a:pt x="25" y="56"/>
                    <a:pt x="26" y="56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9" y="56"/>
                    <a:pt x="29" y="55"/>
                    <a:pt x="29" y="55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0" y="55"/>
                    <a:pt x="31" y="54"/>
                    <a:pt x="31" y="53"/>
                  </a:cubicBezTo>
                  <a:cubicBezTo>
                    <a:pt x="31" y="53"/>
                    <a:pt x="33" y="53"/>
                    <a:pt x="33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2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5" y="51"/>
                    <a:pt x="35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3" y="51"/>
                    <a:pt x="33" y="50"/>
                    <a:pt x="33" y="50"/>
                  </a:cubicBezTo>
                  <a:cubicBezTo>
                    <a:pt x="33" y="50"/>
                    <a:pt x="33" y="49"/>
                    <a:pt x="33" y="49"/>
                  </a:cubicBezTo>
                  <a:cubicBezTo>
                    <a:pt x="32" y="48"/>
                    <a:pt x="33" y="48"/>
                    <a:pt x="32" y="48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1" y="47"/>
                    <a:pt x="31" y="47"/>
                    <a:pt x="31" y="46"/>
                  </a:cubicBezTo>
                  <a:cubicBezTo>
                    <a:pt x="31" y="46"/>
                    <a:pt x="30" y="46"/>
                    <a:pt x="30" y="45"/>
                  </a:cubicBezTo>
                  <a:cubicBezTo>
                    <a:pt x="30" y="45"/>
                    <a:pt x="29" y="45"/>
                    <a:pt x="29" y="45"/>
                  </a:cubicBezTo>
                  <a:cubicBezTo>
                    <a:pt x="29" y="44"/>
                    <a:pt x="28" y="45"/>
                    <a:pt x="28" y="44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28" y="43"/>
                    <a:pt x="28" y="43"/>
                    <a:pt x="28" y="42"/>
                  </a:cubicBezTo>
                  <a:cubicBezTo>
                    <a:pt x="28" y="42"/>
                    <a:pt x="29" y="42"/>
                    <a:pt x="29" y="42"/>
                  </a:cubicBezTo>
                  <a:cubicBezTo>
                    <a:pt x="29" y="42"/>
                    <a:pt x="29" y="43"/>
                    <a:pt x="30" y="43"/>
                  </a:cubicBezTo>
                  <a:cubicBezTo>
                    <a:pt x="30" y="43"/>
                    <a:pt x="30" y="43"/>
                    <a:pt x="30" y="42"/>
                  </a:cubicBezTo>
                  <a:cubicBezTo>
                    <a:pt x="31" y="42"/>
                    <a:pt x="30" y="42"/>
                    <a:pt x="30" y="41"/>
                  </a:cubicBezTo>
                  <a:cubicBezTo>
                    <a:pt x="30" y="41"/>
                    <a:pt x="30" y="40"/>
                    <a:pt x="30" y="40"/>
                  </a:cubicBezTo>
                  <a:cubicBezTo>
                    <a:pt x="30" y="39"/>
                    <a:pt x="30" y="39"/>
                    <a:pt x="30" y="38"/>
                  </a:cubicBezTo>
                  <a:cubicBezTo>
                    <a:pt x="30" y="38"/>
                    <a:pt x="30" y="37"/>
                    <a:pt x="31" y="37"/>
                  </a:cubicBezTo>
                  <a:cubicBezTo>
                    <a:pt x="31" y="37"/>
                    <a:pt x="31" y="36"/>
                    <a:pt x="31" y="36"/>
                  </a:cubicBezTo>
                  <a:cubicBezTo>
                    <a:pt x="31" y="36"/>
                    <a:pt x="32" y="36"/>
                    <a:pt x="32" y="35"/>
                  </a:cubicBezTo>
                  <a:cubicBezTo>
                    <a:pt x="32" y="35"/>
                    <a:pt x="32" y="35"/>
                    <a:pt x="33" y="35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3" y="33"/>
                    <a:pt x="32" y="33"/>
                    <a:pt x="33" y="33"/>
                  </a:cubicBezTo>
                  <a:cubicBezTo>
                    <a:pt x="33" y="32"/>
                    <a:pt x="33" y="33"/>
                    <a:pt x="33" y="32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3" y="31"/>
                    <a:pt x="34" y="31"/>
                    <a:pt x="34" y="31"/>
                  </a:cubicBezTo>
                  <a:cubicBezTo>
                    <a:pt x="34" y="31"/>
                    <a:pt x="34" y="30"/>
                    <a:pt x="34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6" y="30"/>
                    <a:pt x="36" y="29"/>
                    <a:pt x="36" y="29"/>
                  </a:cubicBezTo>
                  <a:cubicBezTo>
                    <a:pt x="36" y="29"/>
                    <a:pt x="36" y="28"/>
                    <a:pt x="36" y="28"/>
                  </a:cubicBezTo>
                  <a:cubicBezTo>
                    <a:pt x="36" y="28"/>
                    <a:pt x="36" y="28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6" y="24"/>
                    <a:pt x="36" y="23"/>
                    <a:pt x="36" y="23"/>
                  </a:cubicBezTo>
                  <a:cubicBezTo>
                    <a:pt x="36" y="22"/>
                    <a:pt x="36" y="22"/>
                    <a:pt x="37" y="21"/>
                  </a:cubicBezTo>
                  <a:cubicBezTo>
                    <a:pt x="37" y="21"/>
                    <a:pt x="37" y="21"/>
                    <a:pt x="37" y="20"/>
                  </a:cubicBezTo>
                  <a:cubicBezTo>
                    <a:pt x="37" y="20"/>
                    <a:pt x="36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8" y="18"/>
                    <a:pt x="38" y="18"/>
                  </a:cubicBezTo>
                  <a:cubicBezTo>
                    <a:pt x="38" y="18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40" y="17"/>
                  </a:cubicBezTo>
                  <a:cubicBezTo>
                    <a:pt x="40" y="16"/>
                    <a:pt x="40" y="16"/>
                    <a:pt x="41" y="16"/>
                  </a:cubicBezTo>
                  <a:cubicBezTo>
                    <a:pt x="41" y="16"/>
                    <a:pt x="41" y="16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1" y="14"/>
                    <a:pt x="41" y="14"/>
                    <a:pt x="41" y="14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61" name="Freeform 251">
              <a:extLst>
                <a:ext uri="{FF2B5EF4-FFF2-40B4-BE49-F238E27FC236}">
                  <a16:creationId xmlns:a16="http://schemas.microsoft.com/office/drawing/2014/main" id="{C862C75C-78B2-B60D-A16D-F8D4BDB67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6777" y="4106773"/>
              <a:ext cx="0" cy="9746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62" name="Freeform 252">
              <a:extLst>
                <a:ext uri="{FF2B5EF4-FFF2-40B4-BE49-F238E27FC236}">
                  <a16:creationId xmlns:a16="http://schemas.microsoft.com/office/drawing/2014/main" id="{2FB7C430-7E09-4670-2AB5-99DA5FF91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0245" y="4343457"/>
              <a:ext cx="22092" cy="19492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0 w 2"/>
                <a:gd name="T5" fmla="*/ 1 h 2"/>
                <a:gd name="T6" fmla="*/ 0 w 2"/>
                <a:gd name="T7" fmla="*/ 2 h 2"/>
                <a:gd name="T8" fmla="*/ 1 w 2"/>
                <a:gd name="T9" fmla="*/ 1 h 2"/>
                <a:gd name="T10" fmla="*/ 2 w 2"/>
                <a:gd name="T11" fmla="*/ 1 h 2"/>
                <a:gd name="T12" fmla="*/ 2 w 2"/>
                <a:gd name="T13" fmla="*/ 0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63" name="Freeform 253">
              <a:extLst>
                <a:ext uri="{FF2B5EF4-FFF2-40B4-BE49-F238E27FC236}">
                  <a16:creationId xmlns:a16="http://schemas.microsoft.com/office/drawing/2014/main" id="{3E9A8709-500A-59DB-8B6D-CFD8C87CD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6593" y="4362949"/>
              <a:ext cx="11046" cy="19492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1 w 1"/>
                <a:gd name="T5" fmla="*/ 1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64" name="Freeform 254">
              <a:extLst>
                <a:ext uri="{FF2B5EF4-FFF2-40B4-BE49-F238E27FC236}">
                  <a16:creationId xmlns:a16="http://schemas.microsoft.com/office/drawing/2014/main" id="{569F97FA-AB07-8661-A985-8B90202AD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6869" y="2912216"/>
              <a:ext cx="11046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65" name="Freeform 255">
              <a:extLst>
                <a:ext uri="{FF2B5EF4-FFF2-40B4-BE49-F238E27FC236}">
                  <a16:creationId xmlns:a16="http://schemas.microsoft.com/office/drawing/2014/main" id="{D9C5CFF5-6A80-C7DA-55D0-6B4BFEA83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9566" y="2912216"/>
              <a:ext cx="557027" cy="445523"/>
            </a:xfrm>
            <a:custGeom>
              <a:avLst/>
              <a:gdLst>
                <a:gd name="T0" fmla="*/ 50 w 52"/>
                <a:gd name="T1" fmla="*/ 27 h 47"/>
                <a:gd name="T2" fmla="*/ 45 w 52"/>
                <a:gd name="T3" fmla="*/ 26 h 47"/>
                <a:gd name="T4" fmla="*/ 42 w 52"/>
                <a:gd name="T5" fmla="*/ 23 h 47"/>
                <a:gd name="T6" fmla="*/ 41 w 52"/>
                <a:gd name="T7" fmla="*/ 21 h 47"/>
                <a:gd name="T8" fmla="*/ 40 w 52"/>
                <a:gd name="T9" fmla="*/ 19 h 47"/>
                <a:gd name="T10" fmla="*/ 39 w 52"/>
                <a:gd name="T11" fmla="*/ 17 h 47"/>
                <a:gd name="T12" fmla="*/ 38 w 52"/>
                <a:gd name="T13" fmla="*/ 15 h 47"/>
                <a:gd name="T14" fmla="*/ 37 w 52"/>
                <a:gd name="T15" fmla="*/ 14 h 47"/>
                <a:gd name="T16" fmla="*/ 35 w 52"/>
                <a:gd name="T17" fmla="*/ 11 h 47"/>
                <a:gd name="T18" fmla="*/ 34 w 52"/>
                <a:gd name="T19" fmla="*/ 10 h 47"/>
                <a:gd name="T20" fmla="*/ 32 w 52"/>
                <a:gd name="T21" fmla="*/ 10 h 47"/>
                <a:gd name="T22" fmla="*/ 30 w 52"/>
                <a:gd name="T23" fmla="*/ 9 h 47"/>
                <a:gd name="T24" fmla="*/ 29 w 52"/>
                <a:gd name="T25" fmla="*/ 9 h 47"/>
                <a:gd name="T26" fmla="*/ 23 w 52"/>
                <a:gd name="T27" fmla="*/ 8 h 47"/>
                <a:gd name="T28" fmla="*/ 21 w 52"/>
                <a:gd name="T29" fmla="*/ 4 h 47"/>
                <a:gd name="T30" fmla="*/ 15 w 52"/>
                <a:gd name="T31" fmla="*/ 2 h 47"/>
                <a:gd name="T32" fmla="*/ 11 w 52"/>
                <a:gd name="T33" fmla="*/ 0 h 47"/>
                <a:gd name="T34" fmla="*/ 9 w 52"/>
                <a:gd name="T35" fmla="*/ 1 h 47"/>
                <a:gd name="T36" fmla="*/ 5 w 52"/>
                <a:gd name="T37" fmla="*/ 3 h 47"/>
                <a:gd name="T38" fmla="*/ 7 w 52"/>
                <a:gd name="T39" fmla="*/ 5 h 47"/>
                <a:gd name="T40" fmla="*/ 5 w 52"/>
                <a:gd name="T41" fmla="*/ 7 h 47"/>
                <a:gd name="T42" fmla="*/ 2 w 52"/>
                <a:gd name="T43" fmla="*/ 8 h 47"/>
                <a:gd name="T44" fmla="*/ 1 w 52"/>
                <a:gd name="T45" fmla="*/ 9 h 47"/>
                <a:gd name="T46" fmla="*/ 1 w 52"/>
                <a:gd name="T47" fmla="*/ 13 h 47"/>
                <a:gd name="T48" fmla="*/ 5 w 52"/>
                <a:gd name="T49" fmla="*/ 16 h 47"/>
                <a:gd name="T50" fmla="*/ 7 w 52"/>
                <a:gd name="T51" fmla="*/ 19 h 47"/>
                <a:gd name="T52" fmla="*/ 9 w 52"/>
                <a:gd name="T53" fmla="*/ 23 h 47"/>
                <a:gd name="T54" fmla="*/ 12 w 52"/>
                <a:gd name="T55" fmla="*/ 25 h 47"/>
                <a:gd name="T56" fmla="*/ 13 w 52"/>
                <a:gd name="T57" fmla="*/ 29 h 47"/>
                <a:gd name="T58" fmla="*/ 13 w 52"/>
                <a:gd name="T59" fmla="*/ 32 h 47"/>
                <a:gd name="T60" fmla="*/ 16 w 52"/>
                <a:gd name="T61" fmla="*/ 35 h 47"/>
                <a:gd name="T62" fmla="*/ 18 w 52"/>
                <a:gd name="T63" fmla="*/ 37 h 47"/>
                <a:gd name="T64" fmla="*/ 18 w 52"/>
                <a:gd name="T65" fmla="*/ 39 h 47"/>
                <a:gd name="T66" fmla="*/ 20 w 52"/>
                <a:gd name="T67" fmla="*/ 41 h 47"/>
                <a:gd name="T68" fmla="*/ 22 w 52"/>
                <a:gd name="T69" fmla="*/ 43 h 47"/>
                <a:gd name="T70" fmla="*/ 26 w 52"/>
                <a:gd name="T71" fmla="*/ 43 h 47"/>
                <a:gd name="T72" fmla="*/ 29 w 52"/>
                <a:gd name="T73" fmla="*/ 45 h 47"/>
                <a:gd name="T74" fmla="*/ 31 w 52"/>
                <a:gd name="T75" fmla="*/ 46 h 47"/>
                <a:gd name="T76" fmla="*/ 33 w 52"/>
                <a:gd name="T77" fmla="*/ 42 h 47"/>
                <a:gd name="T78" fmla="*/ 40 w 52"/>
                <a:gd name="T79" fmla="*/ 40 h 47"/>
                <a:gd name="T80" fmla="*/ 44 w 52"/>
                <a:gd name="T81" fmla="*/ 38 h 47"/>
                <a:gd name="T82" fmla="*/ 50 w 52"/>
                <a:gd name="T83" fmla="*/ 34 h 47"/>
                <a:gd name="T84" fmla="*/ 52 w 52"/>
                <a:gd name="T85" fmla="*/ 2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2" h="47">
                  <a:moveTo>
                    <a:pt x="52" y="28"/>
                  </a:moveTo>
                  <a:cubicBezTo>
                    <a:pt x="52" y="28"/>
                    <a:pt x="52" y="28"/>
                    <a:pt x="52" y="28"/>
                  </a:cubicBezTo>
                  <a:cubicBezTo>
                    <a:pt x="51" y="27"/>
                    <a:pt x="51" y="27"/>
                    <a:pt x="50" y="27"/>
                  </a:cubicBezTo>
                  <a:cubicBezTo>
                    <a:pt x="50" y="26"/>
                    <a:pt x="49" y="26"/>
                    <a:pt x="48" y="26"/>
                  </a:cubicBezTo>
                  <a:cubicBezTo>
                    <a:pt x="47" y="26"/>
                    <a:pt x="47" y="26"/>
                    <a:pt x="46" y="26"/>
                  </a:cubicBezTo>
                  <a:cubicBezTo>
                    <a:pt x="46" y="26"/>
                    <a:pt x="45" y="26"/>
                    <a:pt x="45" y="26"/>
                  </a:cubicBezTo>
                  <a:cubicBezTo>
                    <a:pt x="44" y="26"/>
                    <a:pt x="44" y="26"/>
                    <a:pt x="44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20"/>
                    <a:pt x="40" y="20"/>
                    <a:pt x="40" y="19"/>
                  </a:cubicBezTo>
                  <a:cubicBezTo>
                    <a:pt x="40" y="19"/>
                    <a:pt x="40" y="19"/>
                    <a:pt x="39" y="19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39" y="16"/>
                    <a:pt x="38" y="16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7" y="15"/>
                    <a:pt x="37" y="15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3"/>
                    <a:pt x="35" y="12"/>
                  </a:cubicBezTo>
                  <a:cubicBezTo>
                    <a:pt x="35" y="12"/>
                    <a:pt x="35" y="12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4" y="11"/>
                    <a:pt x="34" y="11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2" y="10"/>
                    <a:pt x="32" y="10"/>
                  </a:cubicBezTo>
                  <a:cubicBezTo>
                    <a:pt x="32" y="10"/>
                    <a:pt x="32" y="10"/>
                    <a:pt x="31" y="1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8"/>
                    <a:pt x="30" y="9"/>
                    <a:pt x="30" y="9"/>
                  </a:cubicBezTo>
                  <a:cubicBezTo>
                    <a:pt x="30" y="9"/>
                    <a:pt x="30" y="9"/>
                    <a:pt x="29" y="8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7" y="9"/>
                    <a:pt x="27" y="8"/>
                    <a:pt x="27" y="8"/>
                  </a:cubicBezTo>
                  <a:cubicBezTo>
                    <a:pt x="25" y="8"/>
                    <a:pt x="24" y="8"/>
                    <a:pt x="23" y="8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1" y="6"/>
                    <a:pt x="22" y="6"/>
                    <a:pt x="22" y="6"/>
                  </a:cubicBezTo>
                  <a:cubicBezTo>
                    <a:pt x="22" y="5"/>
                    <a:pt x="21" y="5"/>
                    <a:pt x="21" y="4"/>
                  </a:cubicBezTo>
                  <a:cubicBezTo>
                    <a:pt x="20" y="4"/>
                    <a:pt x="20" y="4"/>
                    <a:pt x="19" y="4"/>
                  </a:cubicBezTo>
                  <a:cubicBezTo>
                    <a:pt x="18" y="3"/>
                    <a:pt x="18" y="3"/>
                    <a:pt x="17" y="3"/>
                  </a:cubicBezTo>
                  <a:cubicBezTo>
                    <a:pt x="16" y="3"/>
                    <a:pt x="16" y="3"/>
                    <a:pt x="15" y="2"/>
                  </a:cubicBezTo>
                  <a:cubicBezTo>
                    <a:pt x="14" y="2"/>
                    <a:pt x="14" y="2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6" y="2"/>
                  </a:cubicBezTo>
                  <a:cubicBezTo>
                    <a:pt x="6" y="2"/>
                    <a:pt x="5" y="2"/>
                    <a:pt x="5" y="3"/>
                  </a:cubicBezTo>
                  <a:cubicBezTo>
                    <a:pt x="5" y="3"/>
                    <a:pt x="6" y="3"/>
                    <a:pt x="6" y="4"/>
                  </a:cubicBezTo>
                  <a:cubicBezTo>
                    <a:pt x="6" y="4"/>
                    <a:pt x="7" y="3"/>
                    <a:pt x="7" y="4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8" y="6"/>
                    <a:pt x="7" y="6"/>
                  </a:cubicBezTo>
                  <a:cubicBezTo>
                    <a:pt x="7" y="7"/>
                    <a:pt x="6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8"/>
                    <a:pt x="4" y="8"/>
                    <a:pt x="3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1"/>
                    <a:pt x="0" y="11"/>
                    <a:pt x="1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1" y="13"/>
                    <a:pt x="2" y="13"/>
                    <a:pt x="2" y="13"/>
                  </a:cubicBezTo>
                  <a:cubicBezTo>
                    <a:pt x="3" y="13"/>
                    <a:pt x="3" y="14"/>
                    <a:pt x="4" y="14"/>
                  </a:cubicBezTo>
                  <a:cubicBezTo>
                    <a:pt x="4" y="15"/>
                    <a:pt x="4" y="15"/>
                    <a:pt x="5" y="16"/>
                  </a:cubicBezTo>
                  <a:cubicBezTo>
                    <a:pt x="5" y="16"/>
                    <a:pt x="5" y="16"/>
                    <a:pt x="5" y="17"/>
                  </a:cubicBezTo>
                  <a:cubicBezTo>
                    <a:pt x="6" y="17"/>
                    <a:pt x="6" y="18"/>
                    <a:pt x="6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20"/>
                    <a:pt x="7" y="21"/>
                    <a:pt x="8" y="21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9" y="22"/>
                    <a:pt x="8" y="23"/>
                    <a:pt x="9" y="23"/>
                  </a:cubicBezTo>
                  <a:cubicBezTo>
                    <a:pt x="9" y="23"/>
                    <a:pt x="9" y="23"/>
                    <a:pt x="10" y="23"/>
                  </a:cubicBezTo>
                  <a:cubicBezTo>
                    <a:pt x="10" y="24"/>
                    <a:pt x="10" y="24"/>
                    <a:pt x="11" y="24"/>
                  </a:cubicBezTo>
                  <a:cubicBezTo>
                    <a:pt x="11" y="25"/>
                    <a:pt x="11" y="25"/>
                    <a:pt x="12" y="25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7"/>
                    <a:pt x="13" y="27"/>
                    <a:pt x="13" y="28"/>
                  </a:cubicBezTo>
                  <a:cubicBezTo>
                    <a:pt x="13" y="28"/>
                    <a:pt x="12" y="28"/>
                    <a:pt x="13" y="29"/>
                  </a:cubicBezTo>
                  <a:cubicBezTo>
                    <a:pt x="13" y="29"/>
                    <a:pt x="13" y="30"/>
                    <a:pt x="13" y="30"/>
                  </a:cubicBezTo>
                  <a:cubicBezTo>
                    <a:pt x="13" y="31"/>
                    <a:pt x="13" y="31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3"/>
                    <a:pt x="14" y="33"/>
                    <a:pt x="14" y="34"/>
                  </a:cubicBezTo>
                  <a:cubicBezTo>
                    <a:pt x="15" y="34"/>
                    <a:pt x="15" y="34"/>
                    <a:pt x="15" y="35"/>
                  </a:cubicBezTo>
                  <a:cubicBezTo>
                    <a:pt x="16" y="35"/>
                    <a:pt x="16" y="34"/>
                    <a:pt x="16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6"/>
                    <a:pt x="18" y="36"/>
                    <a:pt x="18" y="36"/>
                  </a:cubicBezTo>
                  <a:cubicBezTo>
                    <a:pt x="18" y="36"/>
                    <a:pt x="18" y="37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38"/>
                    <a:pt x="18" y="39"/>
                    <a:pt x="18" y="39"/>
                  </a:cubicBezTo>
                  <a:cubicBezTo>
                    <a:pt x="19" y="39"/>
                    <a:pt x="19" y="39"/>
                    <a:pt x="19" y="40"/>
                  </a:cubicBezTo>
                  <a:cubicBezTo>
                    <a:pt x="20" y="40"/>
                    <a:pt x="20" y="40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2"/>
                    <a:pt x="21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3" y="43"/>
                    <a:pt x="23" y="43"/>
                    <a:pt x="24" y="43"/>
                  </a:cubicBezTo>
                  <a:cubicBezTo>
                    <a:pt x="25" y="43"/>
                    <a:pt x="26" y="43"/>
                    <a:pt x="26" y="43"/>
                  </a:cubicBezTo>
                  <a:cubicBezTo>
                    <a:pt x="27" y="43"/>
                    <a:pt x="27" y="44"/>
                    <a:pt x="27" y="44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29" y="44"/>
                    <a:pt x="29" y="45"/>
                    <a:pt x="29" y="45"/>
                  </a:cubicBezTo>
                  <a:cubicBezTo>
                    <a:pt x="30" y="46"/>
                    <a:pt x="30" y="46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1" y="47"/>
                    <a:pt x="31" y="47"/>
                    <a:pt x="31" y="46"/>
                  </a:cubicBezTo>
                  <a:cubicBezTo>
                    <a:pt x="32" y="46"/>
                    <a:pt x="32" y="45"/>
                    <a:pt x="32" y="45"/>
                  </a:cubicBezTo>
                  <a:cubicBezTo>
                    <a:pt x="32" y="44"/>
                    <a:pt x="32" y="44"/>
                    <a:pt x="33" y="43"/>
                  </a:cubicBezTo>
                  <a:cubicBezTo>
                    <a:pt x="33" y="43"/>
                    <a:pt x="33" y="42"/>
                    <a:pt x="33" y="42"/>
                  </a:cubicBezTo>
                  <a:cubicBezTo>
                    <a:pt x="34" y="41"/>
                    <a:pt x="34" y="42"/>
                    <a:pt x="35" y="41"/>
                  </a:cubicBezTo>
                  <a:cubicBezTo>
                    <a:pt x="36" y="41"/>
                    <a:pt x="37" y="41"/>
                    <a:pt x="38" y="40"/>
                  </a:cubicBezTo>
                  <a:cubicBezTo>
                    <a:pt x="39" y="40"/>
                    <a:pt x="39" y="40"/>
                    <a:pt x="40" y="40"/>
                  </a:cubicBezTo>
                  <a:cubicBezTo>
                    <a:pt x="41" y="39"/>
                    <a:pt x="42" y="39"/>
                    <a:pt x="43" y="39"/>
                  </a:cubicBezTo>
                  <a:cubicBezTo>
                    <a:pt x="43" y="39"/>
                    <a:pt x="43" y="39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7" y="37"/>
                    <a:pt x="47" y="37"/>
                    <a:pt x="49" y="36"/>
                  </a:cubicBezTo>
                  <a:cubicBezTo>
                    <a:pt x="50" y="36"/>
                    <a:pt x="50" y="35"/>
                    <a:pt x="50" y="34"/>
                  </a:cubicBezTo>
                  <a:cubicBezTo>
                    <a:pt x="51" y="33"/>
                    <a:pt x="51" y="33"/>
                    <a:pt x="51" y="32"/>
                  </a:cubicBezTo>
                  <a:cubicBezTo>
                    <a:pt x="52" y="31"/>
                    <a:pt x="52" y="31"/>
                    <a:pt x="52" y="30"/>
                  </a:cubicBezTo>
                  <a:cubicBezTo>
                    <a:pt x="52" y="29"/>
                    <a:pt x="52" y="29"/>
                    <a:pt x="52" y="28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66" name="Freeform 256">
              <a:extLst>
                <a:ext uri="{FF2B5EF4-FFF2-40B4-BE49-F238E27FC236}">
                  <a16:creationId xmlns:a16="http://schemas.microsoft.com/office/drawing/2014/main" id="{826A059F-95E5-D2C3-6AB9-F929DE0DD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3217" y="1944596"/>
              <a:ext cx="42606" cy="19492"/>
            </a:xfrm>
            <a:custGeom>
              <a:avLst/>
              <a:gdLst>
                <a:gd name="T0" fmla="*/ 1 w 4"/>
                <a:gd name="T1" fmla="*/ 0 h 2"/>
                <a:gd name="T2" fmla="*/ 1 w 4"/>
                <a:gd name="T3" fmla="*/ 1 h 2"/>
                <a:gd name="T4" fmla="*/ 1 w 4"/>
                <a:gd name="T5" fmla="*/ 2 h 2"/>
                <a:gd name="T6" fmla="*/ 3 w 4"/>
                <a:gd name="T7" fmla="*/ 2 h 2"/>
                <a:gd name="T8" fmla="*/ 4 w 4"/>
                <a:gd name="T9" fmla="*/ 1 h 2"/>
                <a:gd name="T10" fmla="*/ 4 w 4"/>
                <a:gd name="T11" fmla="*/ 1 h 2"/>
                <a:gd name="T12" fmla="*/ 4 w 4"/>
                <a:gd name="T13" fmla="*/ 1 h 2"/>
                <a:gd name="T14" fmla="*/ 3 w 4"/>
                <a:gd name="T15" fmla="*/ 0 h 2"/>
                <a:gd name="T16" fmla="*/ 2 w 4"/>
                <a:gd name="T17" fmla="*/ 0 h 2"/>
                <a:gd name="T18" fmla="*/ 1 w 4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2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67" name="Freeform 257">
              <a:extLst>
                <a:ext uri="{FF2B5EF4-FFF2-40B4-BE49-F238E27FC236}">
                  <a16:creationId xmlns:a16="http://schemas.microsoft.com/office/drawing/2014/main" id="{E69A6C3B-D567-5161-FA5C-438322D84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731" y="1926497"/>
              <a:ext cx="42606" cy="18100"/>
            </a:xfrm>
            <a:custGeom>
              <a:avLst/>
              <a:gdLst>
                <a:gd name="T0" fmla="*/ 2 w 4"/>
                <a:gd name="T1" fmla="*/ 1 h 2"/>
                <a:gd name="T2" fmla="*/ 2 w 4"/>
                <a:gd name="T3" fmla="*/ 0 h 2"/>
                <a:gd name="T4" fmla="*/ 1 w 4"/>
                <a:gd name="T5" fmla="*/ 0 h 2"/>
                <a:gd name="T6" fmla="*/ 0 w 4"/>
                <a:gd name="T7" fmla="*/ 0 h 2"/>
                <a:gd name="T8" fmla="*/ 0 w 4"/>
                <a:gd name="T9" fmla="*/ 1 h 2"/>
                <a:gd name="T10" fmla="*/ 1 w 4"/>
                <a:gd name="T11" fmla="*/ 1 h 2"/>
                <a:gd name="T12" fmla="*/ 2 w 4"/>
                <a:gd name="T13" fmla="*/ 1 h 2"/>
                <a:gd name="T14" fmla="*/ 3 w 4"/>
                <a:gd name="T15" fmla="*/ 1 h 2"/>
                <a:gd name="T16" fmla="*/ 3 w 4"/>
                <a:gd name="T17" fmla="*/ 1 h 2"/>
                <a:gd name="T18" fmla="*/ 2 w 4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2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3" y="2"/>
                    <a:pt x="3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0"/>
                    <a:pt x="3" y="1"/>
                    <a:pt x="2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68" name="Freeform 258">
              <a:extLst>
                <a:ext uri="{FF2B5EF4-FFF2-40B4-BE49-F238E27FC236}">
                  <a16:creationId xmlns:a16="http://schemas.microsoft.com/office/drawing/2014/main" id="{9B1FE61A-4F3B-EABA-4D6B-0268040AA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4777" y="1774740"/>
              <a:ext cx="247743" cy="151757"/>
            </a:xfrm>
            <a:custGeom>
              <a:avLst/>
              <a:gdLst>
                <a:gd name="T0" fmla="*/ 2 w 23"/>
                <a:gd name="T1" fmla="*/ 13 h 16"/>
                <a:gd name="T2" fmla="*/ 4 w 23"/>
                <a:gd name="T3" fmla="*/ 14 h 16"/>
                <a:gd name="T4" fmla="*/ 5 w 23"/>
                <a:gd name="T5" fmla="*/ 14 h 16"/>
                <a:gd name="T6" fmla="*/ 6 w 23"/>
                <a:gd name="T7" fmla="*/ 15 h 16"/>
                <a:gd name="T8" fmla="*/ 8 w 23"/>
                <a:gd name="T9" fmla="*/ 15 h 16"/>
                <a:gd name="T10" fmla="*/ 10 w 23"/>
                <a:gd name="T11" fmla="*/ 15 h 16"/>
                <a:gd name="T12" fmla="*/ 12 w 23"/>
                <a:gd name="T13" fmla="*/ 15 h 16"/>
                <a:gd name="T14" fmla="*/ 11 w 23"/>
                <a:gd name="T15" fmla="*/ 14 h 16"/>
                <a:gd name="T16" fmla="*/ 9 w 23"/>
                <a:gd name="T17" fmla="*/ 13 h 16"/>
                <a:gd name="T18" fmla="*/ 7 w 23"/>
                <a:gd name="T19" fmla="*/ 12 h 16"/>
                <a:gd name="T20" fmla="*/ 7 w 23"/>
                <a:gd name="T21" fmla="*/ 10 h 16"/>
                <a:gd name="T22" fmla="*/ 7 w 23"/>
                <a:gd name="T23" fmla="*/ 9 h 16"/>
                <a:gd name="T24" fmla="*/ 8 w 23"/>
                <a:gd name="T25" fmla="*/ 9 h 16"/>
                <a:gd name="T26" fmla="*/ 9 w 23"/>
                <a:gd name="T27" fmla="*/ 7 h 16"/>
                <a:gd name="T28" fmla="*/ 11 w 23"/>
                <a:gd name="T29" fmla="*/ 6 h 16"/>
                <a:gd name="T30" fmla="*/ 12 w 23"/>
                <a:gd name="T31" fmla="*/ 5 h 16"/>
                <a:gd name="T32" fmla="*/ 15 w 23"/>
                <a:gd name="T33" fmla="*/ 4 h 16"/>
                <a:gd name="T34" fmla="*/ 17 w 23"/>
                <a:gd name="T35" fmla="*/ 4 h 16"/>
                <a:gd name="T36" fmla="*/ 20 w 23"/>
                <a:gd name="T37" fmla="*/ 3 h 16"/>
                <a:gd name="T38" fmla="*/ 23 w 23"/>
                <a:gd name="T39" fmla="*/ 2 h 16"/>
                <a:gd name="T40" fmla="*/ 23 w 23"/>
                <a:gd name="T41" fmla="*/ 1 h 16"/>
                <a:gd name="T42" fmla="*/ 21 w 23"/>
                <a:gd name="T43" fmla="*/ 0 h 16"/>
                <a:gd name="T44" fmla="*/ 19 w 23"/>
                <a:gd name="T45" fmla="*/ 1 h 16"/>
                <a:gd name="T46" fmla="*/ 18 w 23"/>
                <a:gd name="T47" fmla="*/ 2 h 16"/>
                <a:gd name="T48" fmla="*/ 15 w 23"/>
                <a:gd name="T49" fmla="*/ 2 h 16"/>
                <a:gd name="T50" fmla="*/ 13 w 23"/>
                <a:gd name="T51" fmla="*/ 2 h 16"/>
                <a:gd name="T52" fmla="*/ 11 w 23"/>
                <a:gd name="T53" fmla="*/ 3 h 16"/>
                <a:gd name="T54" fmla="*/ 9 w 23"/>
                <a:gd name="T55" fmla="*/ 3 h 16"/>
                <a:gd name="T56" fmla="*/ 7 w 23"/>
                <a:gd name="T57" fmla="*/ 4 h 16"/>
                <a:gd name="T58" fmla="*/ 6 w 23"/>
                <a:gd name="T59" fmla="*/ 5 h 16"/>
                <a:gd name="T60" fmla="*/ 4 w 23"/>
                <a:gd name="T61" fmla="*/ 6 h 16"/>
                <a:gd name="T62" fmla="*/ 4 w 23"/>
                <a:gd name="T63" fmla="*/ 7 h 16"/>
                <a:gd name="T64" fmla="*/ 3 w 23"/>
                <a:gd name="T65" fmla="*/ 8 h 16"/>
                <a:gd name="T66" fmla="*/ 3 w 23"/>
                <a:gd name="T67" fmla="*/ 9 h 16"/>
                <a:gd name="T68" fmla="*/ 1 w 23"/>
                <a:gd name="T69" fmla="*/ 10 h 16"/>
                <a:gd name="T70" fmla="*/ 2 w 23"/>
                <a:gd name="T71" fmla="*/ 11 h 16"/>
                <a:gd name="T72" fmla="*/ 0 w 23"/>
                <a:gd name="T73" fmla="*/ 11 h 16"/>
                <a:gd name="T74" fmla="*/ 0 w 23"/>
                <a:gd name="T75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" h="16">
                  <a:moveTo>
                    <a:pt x="1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3"/>
                    <a:pt x="3" y="14"/>
                    <a:pt x="3" y="14"/>
                  </a:cubicBezTo>
                  <a:cubicBezTo>
                    <a:pt x="3" y="14"/>
                    <a:pt x="4" y="14"/>
                    <a:pt x="4" y="14"/>
                  </a:cubicBezTo>
                  <a:cubicBezTo>
                    <a:pt x="4" y="14"/>
                    <a:pt x="4" y="13"/>
                    <a:pt x="4" y="13"/>
                  </a:cubicBezTo>
                  <a:cubicBezTo>
                    <a:pt x="5" y="13"/>
                    <a:pt x="5" y="14"/>
                    <a:pt x="5" y="14"/>
                  </a:cubicBezTo>
                  <a:cubicBezTo>
                    <a:pt x="5" y="14"/>
                    <a:pt x="5" y="14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1" y="15"/>
                    <a:pt x="12" y="16"/>
                    <a:pt x="12" y="15"/>
                  </a:cubicBezTo>
                  <a:cubicBezTo>
                    <a:pt x="12" y="15"/>
                    <a:pt x="12" y="15"/>
                    <a:pt x="12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4"/>
                    <a:pt x="10" y="14"/>
                    <a:pt x="9" y="14"/>
                  </a:cubicBezTo>
                  <a:cubicBezTo>
                    <a:pt x="9" y="14"/>
                    <a:pt x="9" y="14"/>
                    <a:pt x="9" y="13"/>
                  </a:cubicBezTo>
                  <a:cubicBezTo>
                    <a:pt x="9" y="13"/>
                    <a:pt x="8" y="13"/>
                    <a:pt x="8" y="13"/>
                  </a:cubicBezTo>
                  <a:cubicBezTo>
                    <a:pt x="8" y="13"/>
                    <a:pt x="8" y="12"/>
                    <a:pt x="7" y="12"/>
                  </a:cubicBezTo>
                  <a:cubicBezTo>
                    <a:pt x="7" y="12"/>
                    <a:pt x="7" y="12"/>
                    <a:pt x="7" y="11"/>
                  </a:cubicBezTo>
                  <a:cubicBezTo>
                    <a:pt x="6" y="11"/>
                    <a:pt x="6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10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8" y="9"/>
                    <a:pt x="8" y="9"/>
                  </a:cubicBezTo>
                  <a:cubicBezTo>
                    <a:pt x="8" y="9"/>
                    <a:pt x="8" y="8"/>
                    <a:pt x="9" y="8"/>
                  </a:cubicBezTo>
                  <a:cubicBezTo>
                    <a:pt x="9" y="8"/>
                    <a:pt x="9" y="7"/>
                    <a:pt x="9" y="7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6"/>
                    <a:pt x="11" y="6"/>
                    <a:pt x="11" y="6"/>
                  </a:cubicBezTo>
                  <a:cubicBezTo>
                    <a:pt x="11" y="6"/>
                    <a:pt x="11" y="6"/>
                    <a:pt x="12" y="6"/>
                  </a:cubicBezTo>
                  <a:cubicBezTo>
                    <a:pt x="12" y="6"/>
                    <a:pt x="12" y="5"/>
                    <a:pt x="12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4"/>
                    <a:pt x="14" y="4"/>
                    <a:pt x="15" y="4"/>
                  </a:cubicBezTo>
                  <a:cubicBezTo>
                    <a:pt x="15" y="4"/>
                    <a:pt x="16" y="4"/>
                    <a:pt x="16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3"/>
                    <a:pt x="18" y="3"/>
                    <a:pt x="19" y="3"/>
                  </a:cubicBezTo>
                  <a:cubicBezTo>
                    <a:pt x="19" y="3"/>
                    <a:pt x="19" y="3"/>
                    <a:pt x="20" y="3"/>
                  </a:cubicBezTo>
                  <a:cubicBezTo>
                    <a:pt x="20" y="3"/>
                    <a:pt x="21" y="3"/>
                    <a:pt x="21" y="3"/>
                  </a:cubicBezTo>
                  <a:cubicBezTo>
                    <a:pt x="22" y="3"/>
                    <a:pt x="22" y="3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2" y="1"/>
                    <a:pt x="22" y="1"/>
                  </a:cubicBezTo>
                  <a:cubicBezTo>
                    <a:pt x="22" y="1"/>
                    <a:pt x="21" y="0"/>
                    <a:pt x="21" y="0"/>
                  </a:cubicBezTo>
                  <a:cubicBezTo>
                    <a:pt x="21" y="0"/>
                    <a:pt x="21" y="1"/>
                    <a:pt x="20" y="1"/>
                  </a:cubicBezTo>
                  <a:cubicBezTo>
                    <a:pt x="20" y="1"/>
                    <a:pt x="20" y="0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2"/>
                    <a:pt x="18" y="2"/>
                  </a:cubicBezTo>
                  <a:cubicBezTo>
                    <a:pt x="18" y="2"/>
                    <a:pt x="17" y="2"/>
                    <a:pt x="16" y="2"/>
                  </a:cubicBezTo>
                  <a:cubicBezTo>
                    <a:pt x="16" y="2"/>
                    <a:pt x="15" y="2"/>
                    <a:pt x="15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2"/>
                    <a:pt x="11" y="3"/>
                    <a:pt x="11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3"/>
                    <a:pt x="7" y="4"/>
                    <a:pt x="7" y="4"/>
                  </a:cubicBezTo>
                  <a:cubicBezTo>
                    <a:pt x="7" y="4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3" y="9"/>
                    <a:pt x="4" y="8"/>
                    <a:pt x="4" y="8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3" y="9"/>
                    <a:pt x="2" y="9"/>
                    <a:pt x="2" y="9"/>
                  </a:cubicBezTo>
                  <a:cubicBezTo>
                    <a:pt x="2" y="9"/>
                    <a:pt x="2" y="9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1" y="12"/>
                  </a:cubicBezTo>
                  <a:cubicBezTo>
                    <a:pt x="1" y="12"/>
                    <a:pt x="1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1" y="13"/>
                    <a:pt x="1" y="13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69" name="Freeform 259">
              <a:extLst>
                <a:ext uri="{FF2B5EF4-FFF2-40B4-BE49-F238E27FC236}">
                  <a16:creationId xmlns:a16="http://schemas.microsoft.com/office/drawing/2014/main" id="{FAAF8DAF-9DF2-FE7B-A666-BE40C2081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915" y="2466693"/>
              <a:ext cx="225651" cy="132265"/>
            </a:xfrm>
            <a:custGeom>
              <a:avLst/>
              <a:gdLst>
                <a:gd name="T0" fmla="*/ 1 w 21"/>
                <a:gd name="T1" fmla="*/ 7 h 14"/>
                <a:gd name="T2" fmla="*/ 0 w 21"/>
                <a:gd name="T3" fmla="*/ 8 h 14"/>
                <a:gd name="T4" fmla="*/ 0 w 21"/>
                <a:gd name="T5" fmla="*/ 8 h 14"/>
                <a:gd name="T6" fmla="*/ 1 w 21"/>
                <a:gd name="T7" fmla="*/ 8 h 14"/>
                <a:gd name="T8" fmla="*/ 2 w 21"/>
                <a:gd name="T9" fmla="*/ 9 h 14"/>
                <a:gd name="T10" fmla="*/ 2 w 21"/>
                <a:gd name="T11" fmla="*/ 10 h 14"/>
                <a:gd name="T12" fmla="*/ 2 w 21"/>
                <a:gd name="T13" fmla="*/ 11 h 14"/>
                <a:gd name="T14" fmla="*/ 3 w 21"/>
                <a:gd name="T15" fmla="*/ 11 h 14"/>
                <a:gd name="T16" fmla="*/ 4 w 21"/>
                <a:gd name="T17" fmla="*/ 11 h 14"/>
                <a:gd name="T18" fmla="*/ 5 w 21"/>
                <a:gd name="T19" fmla="*/ 11 h 14"/>
                <a:gd name="T20" fmla="*/ 5 w 21"/>
                <a:gd name="T21" fmla="*/ 12 h 14"/>
                <a:gd name="T22" fmla="*/ 5 w 21"/>
                <a:gd name="T23" fmla="*/ 13 h 14"/>
                <a:gd name="T24" fmla="*/ 7 w 21"/>
                <a:gd name="T25" fmla="*/ 13 h 14"/>
                <a:gd name="T26" fmla="*/ 8 w 21"/>
                <a:gd name="T27" fmla="*/ 14 h 14"/>
                <a:gd name="T28" fmla="*/ 9 w 21"/>
                <a:gd name="T29" fmla="*/ 14 h 14"/>
                <a:gd name="T30" fmla="*/ 9 w 21"/>
                <a:gd name="T31" fmla="*/ 14 h 14"/>
                <a:gd name="T32" fmla="*/ 11 w 21"/>
                <a:gd name="T33" fmla="*/ 14 h 14"/>
                <a:gd name="T34" fmla="*/ 11 w 21"/>
                <a:gd name="T35" fmla="*/ 14 h 14"/>
                <a:gd name="T36" fmla="*/ 12 w 21"/>
                <a:gd name="T37" fmla="*/ 13 h 14"/>
                <a:gd name="T38" fmla="*/ 13 w 21"/>
                <a:gd name="T39" fmla="*/ 13 h 14"/>
                <a:gd name="T40" fmla="*/ 15 w 21"/>
                <a:gd name="T41" fmla="*/ 13 h 14"/>
                <a:gd name="T42" fmla="*/ 16 w 21"/>
                <a:gd name="T43" fmla="*/ 13 h 14"/>
                <a:gd name="T44" fmla="*/ 17 w 21"/>
                <a:gd name="T45" fmla="*/ 13 h 14"/>
                <a:gd name="T46" fmla="*/ 18 w 21"/>
                <a:gd name="T47" fmla="*/ 14 h 14"/>
                <a:gd name="T48" fmla="*/ 18 w 21"/>
                <a:gd name="T49" fmla="*/ 13 h 14"/>
                <a:gd name="T50" fmla="*/ 19 w 21"/>
                <a:gd name="T51" fmla="*/ 13 h 14"/>
                <a:gd name="T52" fmla="*/ 19 w 21"/>
                <a:gd name="T53" fmla="*/ 12 h 14"/>
                <a:gd name="T54" fmla="*/ 19 w 21"/>
                <a:gd name="T55" fmla="*/ 11 h 14"/>
                <a:gd name="T56" fmla="*/ 20 w 21"/>
                <a:gd name="T57" fmla="*/ 10 h 14"/>
                <a:gd name="T58" fmla="*/ 21 w 21"/>
                <a:gd name="T59" fmla="*/ 10 h 14"/>
                <a:gd name="T60" fmla="*/ 21 w 21"/>
                <a:gd name="T61" fmla="*/ 9 h 14"/>
                <a:gd name="T62" fmla="*/ 20 w 21"/>
                <a:gd name="T63" fmla="*/ 9 h 14"/>
                <a:gd name="T64" fmla="*/ 20 w 21"/>
                <a:gd name="T65" fmla="*/ 8 h 14"/>
                <a:gd name="T66" fmla="*/ 19 w 21"/>
                <a:gd name="T67" fmla="*/ 9 h 14"/>
                <a:gd name="T68" fmla="*/ 18 w 21"/>
                <a:gd name="T69" fmla="*/ 9 h 14"/>
                <a:gd name="T70" fmla="*/ 17 w 21"/>
                <a:gd name="T71" fmla="*/ 9 h 14"/>
                <a:gd name="T72" fmla="*/ 17 w 21"/>
                <a:gd name="T73" fmla="*/ 8 h 14"/>
                <a:gd name="T74" fmla="*/ 17 w 21"/>
                <a:gd name="T75" fmla="*/ 7 h 14"/>
                <a:gd name="T76" fmla="*/ 16 w 21"/>
                <a:gd name="T77" fmla="*/ 5 h 14"/>
                <a:gd name="T78" fmla="*/ 15 w 21"/>
                <a:gd name="T79" fmla="*/ 4 h 14"/>
                <a:gd name="T80" fmla="*/ 14 w 21"/>
                <a:gd name="T81" fmla="*/ 3 h 14"/>
                <a:gd name="T82" fmla="*/ 14 w 21"/>
                <a:gd name="T83" fmla="*/ 2 h 14"/>
                <a:gd name="T84" fmla="*/ 12 w 21"/>
                <a:gd name="T85" fmla="*/ 0 h 14"/>
                <a:gd name="T86" fmla="*/ 13 w 21"/>
                <a:gd name="T87" fmla="*/ 1 h 14"/>
                <a:gd name="T88" fmla="*/ 12 w 21"/>
                <a:gd name="T89" fmla="*/ 1 h 14"/>
                <a:gd name="T90" fmla="*/ 12 w 21"/>
                <a:gd name="T91" fmla="*/ 1 h 14"/>
                <a:gd name="T92" fmla="*/ 11 w 21"/>
                <a:gd name="T93" fmla="*/ 2 h 14"/>
                <a:gd name="T94" fmla="*/ 10 w 21"/>
                <a:gd name="T95" fmla="*/ 1 h 14"/>
                <a:gd name="T96" fmla="*/ 9 w 21"/>
                <a:gd name="T97" fmla="*/ 2 h 14"/>
                <a:gd name="T98" fmla="*/ 8 w 21"/>
                <a:gd name="T99" fmla="*/ 2 h 14"/>
                <a:gd name="T100" fmla="*/ 7 w 21"/>
                <a:gd name="T101" fmla="*/ 2 h 14"/>
                <a:gd name="T102" fmla="*/ 6 w 21"/>
                <a:gd name="T103" fmla="*/ 2 h 14"/>
                <a:gd name="T104" fmla="*/ 6 w 21"/>
                <a:gd name="T105" fmla="*/ 1 h 14"/>
                <a:gd name="T106" fmla="*/ 5 w 21"/>
                <a:gd name="T107" fmla="*/ 1 h 14"/>
                <a:gd name="T108" fmla="*/ 4 w 21"/>
                <a:gd name="T109" fmla="*/ 2 h 14"/>
                <a:gd name="T110" fmla="*/ 4 w 21"/>
                <a:gd name="T111" fmla="*/ 2 h 14"/>
                <a:gd name="T112" fmla="*/ 3 w 21"/>
                <a:gd name="T113" fmla="*/ 2 h 14"/>
                <a:gd name="T114" fmla="*/ 3 w 21"/>
                <a:gd name="T115" fmla="*/ 3 h 14"/>
                <a:gd name="T116" fmla="*/ 2 w 21"/>
                <a:gd name="T117" fmla="*/ 4 h 14"/>
                <a:gd name="T118" fmla="*/ 1 w 21"/>
                <a:gd name="T119" fmla="*/ 4 h 14"/>
                <a:gd name="T120" fmla="*/ 1 w 21"/>
                <a:gd name="T121" fmla="*/ 6 h 14"/>
                <a:gd name="T122" fmla="*/ 1 w 21"/>
                <a:gd name="T12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" h="14">
                  <a:moveTo>
                    <a:pt x="1" y="7"/>
                  </a:moveTo>
                  <a:cubicBezTo>
                    <a:pt x="1" y="7"/>
                    <a:pt x="1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10"/>
                    <a:pt x="2" y="10"/>
                    <a:pt x="2" y="11"/>
                  </a:cubicBezTo>
                  <a:cubicBezTo>
                    <a:pt x="2" y="11"/>
                    <a:pt x="3" y="11"/>
                    <a:pt x="3" y="11"/>
                  </a:cubicBezTo>
                  <a:cubicBezTo>
                    <a:pt x="3" y="11"/>
                    <a:pt x="3" y="11"/>
                    <a:pt x="4" y="11"/>
                  </a:cubicBezTo>
                  <a:cubicBezTo>
                    <a:pt x="4" y="11"/>
                    <a:pt x="4" y="11"/>
                    <a:pt x="5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6" y="13"/>
                    <a:pt x="6" y="13"/>
                    <a:pt x="7" y="13"/>
                  </a:cubicBezTo>
                  <a:cubicBezTo>
                    <a:pt x="7" y="13"/>
                    <a:pt x="7" y="13"/>
                    <a:pt x="8" y="14"/>
                  </a:cubicBezTo>
                  <a:cubicBezTo>
                    <a:pt x="8" y="14"/>
                    <a:pt x="8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4"/>
                    <a:pt x="10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4"/>
                    <a:pt x="12" y="14"/>
                    <a:pt x="12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5" y="13"/>
                  </a:cubicBezTo>
                  <a:cubicBezTo>
                    <a:pt x="15" y="13"/>
                    <a:pt x="15" y="13"/>
                    <a:pt x="16" y="13"/>
                  </a:cubicBezTo>
                  <a:cubicBezTo>
                    <a:pt x="16" y="13"/>
                    <a:pt x="17" y="13"/>
                    <a:pt x="17" y="13"/>
                  </a:cubicBezTo>
                  <a:cubicBezTo>
                    <a:pt x="17" y="13"/>
                    <a:pt x="17" y="14"/>
                    <a:pt x="18" y="14"/>
                  </a:cubicBezTo>
                  <a:cubicBezTo>
                    <a:pt x="18" y="14"/>
                    <a:pt x="18" y="14"/>
                    <a:pt x="1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2"/>
                    <a:pt x="19" y="12"/>
                  </a:cubicBezTo>
                  <a:cubicBezTo>
                    <a:pt x="19" y="11"/>
                    <a:pt x="18" y="11"/>
                    <a:pt x="19" y="11"/>
                  </a:cubicBezTo>
                  <a:cubicBezTo>
                    <a:pt x="19" y="10"/>
                    <a:pt x="19" y="11"/>
                    <a:pt x="20" y="10"/>
                  </a:cubicBezTo>
                  <a:cubicBezTo>
                    <a:pt x="20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8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7" y="9"/>
                    <a:pt x="17" y="8"/>
                    <a:pt x="17" y="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6"/>
                    <a:pt x="17" y="6"/>
                    <a:pt x="16" y="5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1"/>
                    <a:pt x="13" y="1"/>
                    <a:pt x="12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0" y="1"/>
                    <a:pt x="10" y="1"/>
                  </a:cubicBezTo>
                  <a:cubicBezTo>
                    <a:pt x="10" y="1"/>
                    <a:pt x="10" y="2"/>
                    <a:pt x="9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2" y="6"/>
                    <a:pt x="1" y="7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70" name="Freeform 260">
              <a:extLst>
                <a:ext uri="{FF2B5EF4-FFF2-40B4-BE49-F238E27FC236}">
                  <a16:creationId xmlns:a16="http://schemas.microsoft.com/office/drawing/2014/main" id="{06A654E5-7782-3073-2C0B-D5316C0F1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7567" y="25516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71" name="Freeform 261">
              <a:extLst>
                <a:ext uri="{FF2B5EF4-FFF2-40B4-BE49-F238E27FC236}">
                  <a16:creationId xmlns:a16="http://schemas.microsoft.com/office/drawing/2014/main" id="{2597C5AF-BE3B-5688-9ABD-81348B41B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4705" y="2456947"/>
              <a:ext cx="172000" cy="66828"/>
            </a:xfrm>
            <a:custGeom>
              <a:avLst/>
              <a:gdLst>
                <a:gd name="T0" fmla="*/ 1 w 16"/>
                <a:gd name="T1" fmla="*/ 6 h 7"/>
                <a:gd name="T2" fmla="*/ 3 w 16"/>
                <a:gd name="T3" fmla="*/ 5 h 7"/>
                <a:gd name="T4" fmla="*/ 4 w 16"/>
                <a:gd name="T5" fmla="*/ 6 h 7"/>
                <a:gd name="T6" fmla="*/ 5 w 16"/>
                <a:gd name="T7" fmla="*/ 6 h 7"/>
                <a:gd name="T8" fmla="*/ 7 w 16"/>
                <a:gd name="T9" fmla="*/ 6 h 7"/>
                <a:gd name="T10" fmla="*/ 7 w 16"/>
                <a:gd name="T11" fmla="*/ 7 h 7"/>
                <a:gd name="T12" fmla="*/ 8 w 16"/>
                <a:gd name="T13" fmla="*/ 7 h 7"/>
                <a:gd name="T14" fmla="*/ 9 w 16"/>
                <a:gd name="T15" fmla="*/ 7 h 7"/>
                <a:gd name="T16" fmla="*/ 9 w 16"/>
                <a:gd name="T17" fmla="*/ 7 h 7"/>
                <a:gd name="T18" fmla="*/ 10 w 16"/>
                <a:gd name="T19" fmla="*/ 7 h 7"/>
                <a:gd name="T20" fmla="*/ 11 w 16"/>
                <a:gd name="T21" fmla="*/ 7 h 7"/>
                <a:gd name="T22" fmla="*/ 12 w 16"/>
                <a:gd name="T23" fmla="*/ 6 h 7"/>
                <a:gd name="T24" fmla="*/ 12 w 16"/>
                <a:gd name="T25" fmla="*/ 6 h 7"/>
                <a:gd name="T26" fmla="*/ 13 w 16"/>
                <a:gd name="T27" fmla="*/ 7 h 7"/>
                <a:gd name="T28" fmla="*/ 13 w 16"/>
                <a:gd name="T29" fmla="*/ 6 h 7"/>
                <a:gd name="T30" fmla="*/ 14 w 16"/>
                <a:gd name="T31" fmla="*/ 6 h 7"/>
                <a:gd name="T32" fmla="*/ 14 w 16"/>
                <a:gd name="T33" fmla="*/ 5 h 7"/>
                <a:gd name="T34" fmla="*/ 14 w 16"/>
                <a:gd name="T35" fmla="*/ 5 h 7"/>
                <a:gd name="T36" fmla="*/ 15 w 16"/>
                <a:gd name="T37" fmla="*/ 3 h 7"/>
                <a:gd name="T38" fmla="*/ 15 w 16"/>
                <a:gd name="T39" fmla="*/ 3 h 7"/>
                <a:gd name="T40" fmla="*/ 15 w 16"/>
                <a:gd name="T41" fmla="*/ 2 h 7"/>
                <a:gd name="T42" fmla="*/ 15 w 16"/>
                <a:gd name="T43" fmla="*/ 1 h 7"/>
                <a:gd name="T44" fmla="*/ 15 w 16"/>
                <a:gd name="T45" fmla="*/ 1 h 7"/>
                <a:gd name="T46" fmla="*/ 16 w 16"/>
                <a:gd name="T47" fmla="*/ 0 h 7"/>
                <a:gd name="T48" fmla="*/ 15 w 16"/>
                <a:gd name="T49" fmla="*/ 0 h 7"/>
                <a:gd name="T50" fmla="*/ 14 w 16"/>
                <a:gd name="T51" fmla="*/ 0 h 7"/>
                <a:gd name="T52" fmla="*/ 13 w 16"/>
                <a:gd name="T53" fmla="*/ 0 h 7"/>
                <a:gd name="T54" fmla="*/ 12 w 16"/>
                <a:gd name="T55" fmla="*/ 0 h 7"/>
                <a:gd name="T56" fmla="*/ 10 w 16"/>
                <a:gd name="T57" fmla="*/ 0 h 7"/>
                <a:gd name="T58" fmla="*/ 9 w 16"/>
                <a:gd name="T59" fmla="*/ 0 h 7"/>
                <a:gd name="T60" fmla="*/ 8 w 16"/>
                <a:gd name="T61" fmla="*/ 0 h 7"/>
                <a:gd name="T62" fmla="*/ 7 w 16"/>
                <a:gd name="T63" fmla="*/ 2 h 7"/>
                <a:gd name="T64" fmla="*/ 6 w 16"/>
                <a:gd name="T65" fmla="*/ 2 h 7"/>
                <a:gd name="T66" fmla="*/ 6 w 16"/>
                <a:gd name="T67" fmla="*/ 3 h 7"/>
                <a:gd name="T68" fmla="*/ 6 w 16"/>
                <a:gd name="T69" fmla="*/ 4 h 7"/>
                <a:gd name="T70" fmla="*/ 5 w 16"/>
                <a:gd name="T71" fmla="*/ 4 h 7"/>
                <a:gd name="T72" fmla="*/ 4 w 16"/>
                <a:gd name="T73" fmla="*/ 3 h 7"/>
                <a:gd name="T74" fmla="*/ 3 w 16"/>
                <a:gd name="T75" fmla="*/ 4 h 7"/>
                <a:gd name="T76" fmla="*/ 2 w 16"/>
                <a:gd name="T77" fmla="*/ 4 h 7"/>
                <a:gd name="T78" fmla="*/ 0 w 16"/>
                <a:gd name="T79" fmla="*/ 5 h 7"/>
                <a:gd name="T80" fmla="*/ 0 w 16"/>
                <a:gd name="T81" fmla="*/ 5 h 7"/>
                <a:gd name="T82" fmla="*/ 1 w 16"/>
                <a:gd name="T8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" h="7">
                  <a:moveTo>
                    <a:pt x="1" y="6"/>
                  </a:moveTo>
                  <a:cubicBezTo>
                    <a:pt x="2" y="6"/>
                    <a:pt x="2" y="5"/>
                    <a:pt x="3" y="5"/>
                  </a:cubicBezTo>
                  <a:cubicBezTo>
                    <a:pt x="3" y="5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1" y="7"/>
                    <a:pt x="11" y="7"/>
                  </a:cubicBezTo>
                  <a:cubicBezTo>
                    <a:pt x="11" y="7"/>
                    <a:pt x="11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6"/>
                    <a:pt x="13" y="7"/>
                    <a:pt x="13" y="7"/>
                  </a:cubicBezTo>
                  <a:cubicBezTo>
                    <a:pt x="13" y="7"/>
                    <a:pt x="13" y="6"/>
                    <a:pt x="13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5" y="4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7" y="1"/>
                    <a:pt x="8" y="1"/>
                    <a:pt x="7" y="2"/>
                  </a:cubicBezTo>
                  <a:cubicBezTo>
                    <a:pt x="7" y="2"/>
                    <a:pt x="6" y="1"/>
                    <a:pt x="6" y="2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6"/>
                    <a:pt x="1" y="6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72" name="Freeform 262">
              <a:extLst>
                <a:ext uri="{FF2B5EF4-FFF2-40B4-BE49-F238E27FC236}">
                  <a16:creationId xmlns:a16="http://schemas.microsoft.com/office/drawing/2014/main" id="{6C2E99A8-B793-DF7E-7236-0B0DBE20F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962" y="2287091"/>
              <a:ext cx="11046" cy="835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73" name="Freeform 263">
              <a:extLst>
                <a:ext uri="{FF2B5EF4-FFF2-40B4-BE49-F238E27FC236}">
                  <a16:creationId xmlns:a16="http://schemas.microsoft.com/office/drawing/2014/main" id="{01D4A895-D533-D79C-CD2B-4445D26A8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146" y="2618449"/>
              <a:ext cx="20514" cy="37591"/>
            </a:xfrm>
            <a:custGeom>
              <a:avLst/>
              <a:gdLst>
                <a:gd name="T0" fmla="*/ 1 w 2"/>
                <a:gd name="T1" fmla="*/ 3 h 4"/>
                <a:gd name="T2" fmla="*/ 1 w 2"/>
                <a:gd name="T3" fmla="*/ 4 h 4"/>
                <a:gd name="T4" fmla="*/ 1 w 2"/>
                <a:gd name="T5" fmla="*/ 4 h 4"/>
                <a:gd name="T6" fmla="*/ 2 w 2"/>
                <a:gd name="T7" fmla="*/ 4 h 4"/>
                <a:gd name="T8" fmla="*/ 2 w 2"/>
                <a:gd name="T9" fmla="*/ 3 h 4"/>
                <a:gd name="T10" fmla="*/ 2 w 2"/>
                <a:gd name="T11" fmla="*/ 1 h 4"/>
                <a:gd name="T12" fmla="*/ 2 w 2"/>
                <a:gd name="T13" fmla="*/ 1 h 4"/>
                <a:gd name="T14" fmla="*/ 2 w 2"/>
                <a:gd name="T15" fmla="*/ 0 h 4"/>
                <a:gd name="T16" fmla="*/ 1 w 2"/>
                <a:gd name="T17" fmla="*/ 1 h 4"/>
                <a:gd name="T18" fmla="*/ 0 w 2"/>
                <a:gd name="T19" fmla="*/ 1 h 4"/>
                <a:gd name="T20" fmla="*/ 0 w 2"/>
                <a:gd name="T21" fmla="*/ 2 h 4"/>
                <a:gd name="T22" fmla="*/ 0 w 2"/>
                <a:gd name="T23" fmla="*/ 3 h 4"/>
                <a:gd name="T24" fmla="*/ 1 w 2"/>
                <a:gd name="T2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4">
                  <a:moveTo>
                    <a:pt x="1" y="3"/>
                  </a:moveTo>
                  <a:cubicBezTo>
                    <a:pt x="1" y="3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74" name="Freeform 264">
              <a:extLst>
                <a:ext uri="{FF2B5EF4-FFF2-40B4-BE49-F238E27FC236}">
                  <a16:creationId xmlns:a16="http://schemas.microsoft.com/office/drawing/2014/main" id="{A6255610-3F36-AF9E-43D1-E49D717C5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8264" y="2287091"/>
              <a:ext cx="64698" cy="47337"/>
            </a:xfrm>
            <a:custGeom>
              <a:avLst/>
              <a:gdLst>
                <a:gd name="T0" fmla="*/ 2 w 6"/>
                <a:gd name="T1" fmla="*/ 3 h 5"/>
                <a:gd name="T2" fmla="*/ 3 w 6"/>
                <a:gd name="T3" fmla="*/ 3 h 5"/>
                <a:gd name="T4" fmla="*/ 3 w 6"/>
                <a:gd name="T5" fmla="*/ 3 h 5"/>
                <a:gd name="T6" fmla="*/ 4 w 6"/>
                <a:gd name="T7" fmla="*/ 4 h 5"/>
                <a:gd name="T8" fmla="*/ 6 w 6"/>
                <a:gd name="T9" fmla="*/ 4 h 5"/>
                <a:gd name="T10" fmla="*/ 6 w 6"/>
                <a:gd name="T11" fmla="*/ 4 h 5"/>
                <a:gd name="T12" fmla="*/ 5 w 6"/>
                <a:gd name="T13" fmla="*/ 3 h 5"/>
                <a:gd name="T14" fmla="*/ 5 w 6"/>
                <a:gd name="T15" fmla="*/ 2 h 5"/>
                <a:gd name="T16" fmla="*/ 5 w 6"/>
                <a:gd name="T17" fmla="*/ 1 h 5"/>
                <a:gd name="T18" fmla="*/ 4 w 6"/>
                <a:gd name="T19" fmla="*/ 1 h 5"/>
                <a:gd name="T20" fmla="*/ 3 w 6"/>
                <a:gd name="T21" fmla="*/ 0 h 5"/>
                <a:gd name="T22" fmla="*/ 3 w 6"/>
                <a:gd name="T23" fmla="*/ 0 h 5"/>
                <a:gd name="T24" fmla="*/ 2 w 6"/>
                <a:gd name="T25" fmla="*/ 1 h 5"/>
                <a:gd name="T26" fmla="*/ 1 w 6"/>
                <a:gd name="T27" fmla="*/ 1 h 5"/>
                <a:gd name="T28" fmla="*/ 0 w 6"/>
                <a:gd name="T29" fmla="*/ 2 h 5"/>
                <a:gd name="T30" fmla="*/ 0 w 6"/>
                <a:gd name="T31" fmla="*/ 3 h 5"/>
                <a:gd name="T32" fmla="*/ 1 w 6"/>
                <a:gd name="T33" fmla="*/ 3 h 5"/>
                <a:gd name="T34" fmla="*/ 2 w 6"/>
                <a:gd name="T3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5">
                  <a:moveTo>
                    <a:pt x="2" y="3"/>
                  </a:move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5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75" name="Freeform 265">
              <a:extLst>
                <a:ext uri="{FF2B5EF4-FFF2-40B4-BE49-F238E27FC236}">
                  <a16:creationId xmlns:a16="http://schemas.microsoft.com/office/drawing/2014/main" id="{001F6175-5699-D28A-9823-AE540B517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0870" y="2646294"/>
              <a:ext cx="172000" cy="114165"/>
            </a:xfrm>
            <a:custGeom>
              <a:avLst/>
              <a:gdLst>
                <a:gd name="T0" fmla="*/ 11 w 16"/>
                <a:gd name="T1" fmla="*/ 12 h 12"/>
                <a:gd name="T2" fmla="*/ 11 w 16"/>
                <a:gd name="T3" fmla="*/ 11 h 12"/>
                <a:gd name="T4" fmla="*/ 9 w 16"/>
                <a:gd name="T5" fmla="*/ 10 h 12"/>
                <a:gd name="T6" fmla="*/ 11 w 16"/>
                <a:gd name="T7" fmla="*/ 10 h 12"/>
                <a:gd name="T8" fmla="*/ 10 w 16"/>
                <a:gd name="T9" fmla="*/ 8 h 12"/>
                <a:gd name="T10" fmla="*/ 9 w 16"/>
                <a:gd name="T11" fmla="*/ 8 h 12"/>
                <a:gd name="T12" fmla="*/ 8 w 16"/>
                <a:gd name="T13" fmla="*/ 7 h 12"/>
                <a:gd name="T14" fmla="*/ 7 w 16"/>
                <a:gd name="T15" fmla="*/ 6 h 12"/>
                <a:gd name="T16" fmla="*/ 7 w 16"/>
                <a:gd name="T17" fmla="*/ 4 h 12"/>
                <a:gd name="T18" fmla="*/ 9 w 16"/>
                <a:gd name="T19" fmla="*/ 5 h 12"/>
                <a:gd name="T20" fmla="*/ 9 w 16"/>
                <a:gd name="T21" fmla="*/ 5 h 12"/>
                <a:gd name="T22" fmla="*/ 10 w 16"/>
                <a:gd name="T23" fmla="*/ 4 h 12"/>
                <a:gd name="T24" fmla="*/ 11 w 16"/>
                <a:gd name="T25" fmla="*/ 3 h 12"/>
                <a:gd name="T26" fmla="*/ 13 w 16"/>
                <a:gd name="T27" fmla="*/ 3 h 12"/>
                <a:gd name="T28" fmla="*/ 15 w 16"/>
                <a:gd name="T29" fmla="*/ 4 h 12"/>
                <a:gd name="T30" fmla="*/ 15 w 16"/>
                <a:gd name="T31" fmla="*/ 2 h 12"/>
                <a:gd name="T32" fmla="*/ 15 w 16"/>
                <a:gd name="T33" fmla="*/ 1 h 12"/>
                <a:gd name="T34" fmla="*/ 15 w 16"/>
                <a:gd name="T35" fmla="*/ 0 h 12"/>
                <a:gd name="T36" fmla="*/ 14 w 16"/>
                <a:gd name="T37" fmla="*/ 1 h 12"/>
                <a:gd name="T38" fmla="*/ 13 w 16"/>
                <a:gd name="T39" fmla="*/ 2 h 12"/>
                <a:gd name="T40" fmla="*/ 11 w 16"/>
                <a:gd name="T41" fmla="*/ 1 h 12"/>
                <a:gd name="T42" fmla="*/ 9 w 16"/>
                <a:gd name="T43" fmla="*/ 1 h 12"/>
                <a:gd name="T44" fmla="*/ 7 w 16"/>
                <a:gd name="T45" fmla="*/ 2 h 12"/>
                <a:gd name="T46" fmla="*/ 6 w 16"/>
                <a:gd name="T47" fmla="*/ 2 h 12"/>
                <a:gd name="T48" fmla="*/ 3 w 16"/>
                <a:gd name="T49" fmla="*/ 3 h 12"/>
                <a:gd name="T50" fmla="*/ 2 w 16"/>
                <a:gd name="T51" fmla="*/ 5 h 12"/>
                <a:gd name="T52" fmla="*/ 0 w 16"/>
                <a:gd name="T53" fmla="*/ 7 h 12"/>
                <a:gd name="T54" fmla="*/ 1 w 16"/>
                <a:gd name="T55" fmla="*/ 7 h 12"/>
                <a:gd name="T56" fmla="*/ 2 w 16"/>
                <a:gd name="T57" fmla="*/ 8 h 12"/>
                <a:gd name="T58" fmla="*/ 4 w 16"/>
                <a:gd name="T59" fmla="*/ 10 h 12"/>
                <a:gd name="T60" fmla="*/ 5 w 16"/>
                <a:gd name="T61" fmla="*/ 10 h 12"/>
                <a:gd name="T62" fmla="*/ 7 w 16"/>
                <a:gd name="T63" fmla="*/ 10 h 12"/>
                <a:gd name="T64" fmla="*/ 8 w 16"/>
                <a:gd name="T65" fmla="*/ 11 h 12"/>
                <a:gd name="T66" fmla="*/ 9 w 16"/>
                <a:gd name="T6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2">
                  <a:moveTo>
                    <a:pt x="10" y="12"/>
                  </a:moveTo>
                  <a:cubicBezTo>
                    <a:pt x="10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0"/>
                    <a:pt x="10" y="10"/>
                  </a:cubicBezTo>
                  <a:cubicBezTo>
                    <a:pt x="10" y="10"/>
                    <a:pt x="10" y="10"/>
                    <a:pt x="9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0" y="9"/>
                    <a:pt x="10" y="8"/>
                  </a:cubicBezTo>
                  <a:cubicBezTo>
                    <a:pt x="10" y="8"/>
                    <a:pt x="10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6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5" y="3"/>
                    <a:pt x="15" y="2"/>
                  </a:cubicBezTo>
                  <a:cubicBezTo>
                    <a:pt x="15" y="2"/>
                    <a:pt x="16" y="2"/>
                    <a:pt x="16" y="1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5" y="1"/>
                    <a:pt x="14" y="1"/>
                  </a:cubicBezTo>
                  <a:cubicBezTo>
                    <a:pt x="14" y="1"/>
                    <a:pt x="14" y="1"/>
                    <a:pt x="14" y="2"/>
                  </a:cubicBezTo>
                  <a:cubicBezTo>
                    <a:pt x="14" y="2"/>
                    <a:pt x="13" y="2"/>
                    <a:pt x="13" y="2"/>
                  </a:cubicBezTo>
                  <a:cubicBezTo>
                    <a:pt x="13" y="2"/>
                    <a:pt x="12" y="2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4" y="3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3" y="10"/>
                    <a:pt x="3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8" y="10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1"/>
                    <a:pt x="9" y="11"/>
                  </a:cubicBezTo>
                  <a:cubicBezTo>
                    <a:pt x="10" y="11"/>
                    <a:pt x="10" y="12"/>
                    <a:pt x="10" y="1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76" name="Freeform 266">
              <a:extLst>
                <a:ext uri="{FF2B5EF4-FFF2-40B4-BE49-F238E27FC236}">
                  <a16:creationId xmlns:a16="http://schemas.microsoft.com/office/drawing/2014/main" id="{761FCDF9-B42E-AA71-2357-9D9AF0DA8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238" y="2399865"/>
              <a:ext cx="299816" cy="238077"/>
            </a:xfrm>
            <a:custGeom>
              <a:avLst/>
              <a:gdLst>
                <a:gd name="T0" fmla="*/ 12 w 28"/>
                <a:gd name="T1" fmla="*/ 23 h 25"/>
                <a:gd name="T2" fmla="*/ 14 w 28"/>
                <a:gd name="T3" fmla="*/ 24 h 25"/>
                <a:gd name="T4" fmla="*/ 16 w 28"/>
                <a:gd name="T5" fmla="*/ 25 h 25"/>
                <a:gd name="T6" fmla="*/ 17 w 28"/>
                <a:gd name="T7" fmla="*/ 24 h 25"/>
                <a:gd name="T8" fmla="*/ 17 w 28"/>
                <a:gd name="T9" fmla="*/ 24 h 25"/>
                <a:gd name="T10" fmla="*/ 19 w 28"/>
                <a:gd name="T11" fmla="*/ 22 h 25"/>
                <a:gd name="T12" fmla="*/ 22 w 28"/>
                <a:gd name="T13" fmla="*/ 22 h 25"/>
                <a:gd name="T14" fmla="*/ 23 w 28"/>
                <a:gd name="T15" fmla="*/ 23 h 25"/>
                <a:gd name="T16" fmla="*/ 25 w 28"/>
                <a:gd name="T17" fmla="*/ 22 h 25"/>
                <a:gd name="T18" fmla="*/ 28 w 28"/>
                <a:gd name="T19" fmla="*/ 21 h 25"/>
                <a:gd name="T20" fmla="*/ 28 w 28"/>
                <a:gd name="T21" fmla="*/ 19 h 25"/>
                <a:gd name="T22" fmla="*/ 26 w 28"/>
                <a:gd name="T23" fmla="*/ 19 h 25"/>
                <a:gd name="T24" fmla="*/ 27 w 28"/>
                <a:gd name="T25" fmla="*/ 17 h 25"/>
                <a:gd name="T26" fmla="*/ 27 w 28"/>
                <a:gd name="T27" fmla="*/ 16 h 25"/>
                <a:gd name="T28" fmla="*/ 27 w 28"/>
                <a:gd name="T29" fmla="*/ 15 h 25"/>
                <a:gd name="T30" fmla="*/ 26 w 28"/>
                <a:gd name="T31" fmla="*/ 13 h 25"/>
                <a:gd name="T32" fmla="*/ 26 w 28"/>
                <a:gd name="T33" fmla="*/ 11 h 25"/>
                <a:gd name="T34" fmla="*/ 27 w 28"/>
                <a:gd name="T35" fmla="*/ 9 h 25"/>
                <a:gd name="T36" fmla="*/ 27 w 28"/>
                <a:gd name="T37" fmla="*/ 6 h 25"/>
                <a:gd name="T38" fmla="*/ 27 w 28"/>
                <a:gd name="T39" fmla="*/ 4 h 25"/>
                <a:gd name="T40" fmla="*/ 24 w 28"/>
                <a:gd name="T41" fmla="*/ 3 h 25"/>
                <a:gd name="T42" fmla="*/ 24 w 28"/>
                <a:gd name="T43" fmla="*/ 2 h 25"/>
                <a:gd name="T44" fmla="*/ 22 w 28"/>
                <a:gd name="T45" fmla="*/ 2 h 25"/>
                <a:gd name="T46" fmla="*/ 18 w 28"/>
                <a:gd name="T47" fmla="*/ 2 h 25"/>
                <a:gd name="T48" fmla="*/ 16 w 28"/>
                <a:gd name="T49" fmla="*/ 1 h 25"/>
                <a:gd name="T50" fmla="*/ 16 w 28"/>
                <a:gd name="T51" fmla="*/ 0 h 25"/>
                <a:gd name="T52" fmla="*/ 14 w 28"/>
                <a:gd name="T53" fmla="*/ 0 h 25"/>
                <a:gd name="T54" fmla="*/ 14 w 28"/>
                <a:gd name="T55" fmla="*/ 2 h 25"/>
                <a:gd name="T56" fmla="*/ 12 w 28"/>
                <a:gd name="T57" fmla="*/ 3 h 25"/>
                <a:gd name="T58" fmla="*/ 12 w 28"/>
                <a:gd name="T59" fmla="*/ 4 h 25"/>
                <a:gd name="T60" fmla="*/ 11 w 28"/>
                <a:gd name="T61" fmla="*/ 5 h 25"/>
                <a:gd name="T62" fmla="*/ 9 w 28"/>
                <a:gd name="T63" fmla="*/ 5 h 25"/>
                <a:gd name="T64" fmla="*/ 8 w 28"/>
                <a:gd name="T65" fmla="*/ 4 h 25"/>
                <a:gd name="T66" fmla="*/ 6 w 28"/>
                <a:gd name="T67" fmla="*/ 4 h 25"/>
                <a:gd name="T68" fmla="*/ 6 w 28"/>
                <a:gd name="T69" fmla="*/ 5 h 25"/>
                <a:gd name="T70" fmla="*/ 7 w 28"/>
                <a:gd name="T71" fmla="*/ 7 h 25"/>
                <a:gd name="T72" fmla="*/ 5 w 28"/>
                <a:gd name="T73" fmla="*/ 7 h 25"/>
                <a:gd name="T74" fmla="*/ 4 w 28"/>
                <a:gd name="T75" fmla="*/ 6 h 25"/>
                <a:gd name="T76" fmla="*/ 2 w 28"/>
                <a:gd name="T77" fmla="*/ 7 h 25"/>
                <a:gd name="T78" fmla="*/ 0 w 28"/>
                <a:gd name="T79" fmla="*/ 7 h 25"/>
                <a:gd name="T80" fmla="*/ 0 w 28"/>
                <a:gd name="T81" fmla="*/ 8 h 25"/>
                <a:gd name="T82" fmla="*/ 1 w 28"/>
                <a:gd name="T83" fmla="*/ 9 h 25"/>
                <a:gd name="T84" fmla="*/ 2 w 28"/>
                <a:gd name="T85" fmla="*/ 9 h 25"/>
                <a:gd name="T86" fmla="*/ 4 w 28"/>
                <a:gd name="T87" fmla="*/ 10 h 25"/>
                <a:gd name="T88" fmla="*/ 5 w 28"/>
                <a:gd name="T89" fmla="*/ 11 h 25"/>
                <a:gd name="T90" fmla="*/ 6 w 28"/>
                <a:gd name="T91" fmla="*/ 12 h 25"/>
                <a:gd name="T92" fmla="*/ 7 w 28"/>
                <a:gd name="T93" fmla="*/ 13 h 25"/>
                <a:gd name="T94" fmla="*/ 8 w 28"/>
                <a:gd name="T95" fmla="*/ 15 h 25"/>
                <a:gd name="T96" fmla="*/ 8 w 28"/>
                <a:gd name="T97" fmla="*/ 17 h 25"/>
                <a:gd name="T98" fmla="*/ 7 w 28"/>
                <a:gd name="T99" fmla="*/ 20 h 25"/>
                <a:gd name="T100" fmla="*/ 7 w 28"/>
                <a:gd name="T101" fmla="*/ 21 h 25"/>
                <a:gd name="T102" fmla="*/ 8 w 28"/>
                <a:gd name="T103" fmla="*/ 22 h 25"/>
                <a:gd name="T104" fmla="*/ 9 w 28"/>
                <a:gd name="T105" fmla="*/ 23 h 25"/>
                <a:gd name="T106" fmla="*/ 11 w 28"/>
                <a:gd name="T10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8" h="25">
                  <a:moveTo>
                    <a:pt x="11" y="23"/>
                  </a:moveTo>
                  <a:cubicBezTo>
                    <a:pt x="11" y="23"/>
                    <a:pt x="12" y="23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4"/>
                    <a:pt x="13" y="24"/>
                    <a:pt x="14" y="24"/>
                  </a:cubicBezTo>
                  <a:cubicBezTo>
                    <a:pt x="14" y="24"/>
                    <a:pt x="14" y="24"/>
                    <a:pt x="15" y="24"/>
                  </a:cubicBezTo>
                  <a:cubicBezTo>
                    <a:pt x="15" y="25"/>
                    <a:pt x="15" y="24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7" y="25"/>
                    <a:pt x="17" y="25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7" y="24"/>
                    <a:pt x="17" y="24"/>
                  </a:cubicBezTo>
                  <a:cubicBezTo>
                    <a:pt x="17" y="23"/>
                    <a:pt x="17" y="23"/>
                    <a:pt x="18" y="22"/>
                  </a:cubicBezTo>
                  <a:cubicBezTo>
                    <a:pt x="18" y="22"/>
                    <a:pt x="18" y="22"/>
                    <a:pt x="19" y="22"/>
                  </a:cubicBezTo>
                  <a:cubicBezTo>
                    <a:pt x="19" y="22"/>
                    <a:pt x="20" y="22"/>
                    <a:pt x="20" y="22"/>
                  </a:cubicBezTo>
                  <a:cubicBezTo>
                    <a:pt x="21" y="22"/>
                    <a:pt x="21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5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7" y="21"/>
                    <a:pt x="27" y="21"/>
                    <a:pt x="28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0"/>
                    <a:pt x="28" y="20"/>
                    <a:pt x="28" y="19"/>
                  </a:cubicBezTo>
                  <a:cubicBezTo>
                    <a:pt x="27" y="19"/>
                    <a:pt x="27" y="20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8"/>
                    <a:pt x="26" y="18"/>
                    <a:pt x="27" y="18"/>
                  </a:cubicBezTo>
                  <a:cubicBezTo>
                    <a:pt x="27" y="17"/>
                    <a:pt x="27" y="18"/>
                    <a:pt x="27" y="17"/>
                  </a:cubicBezTo>
                  <a:cubicBezTo>
                    <a:pt x="27" y="17"/>
                    <a:pt x="27" y="17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7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5" y="12"/>
                    <a:pt x="25" y="12"/>
                    <a:pt x="26" y="11"/>
                  </a:cubicBezTo>
                  <a:cubicBezTo>
                    <a:pt x="26" y="11"/>
                    <a:pt x="26" y="10"/>
                    <a:pt x="26" y="10"/>
                  </a:cubicBezTo>
                  <a:cubicBezTo>
                    <a:pt x="26" y="10"/>
                    <a:pt x="27" y="10"/>
                    <a:pt x="27" y="9"/>
                  </a:cubicBezTo>
                  <a:cubicBezTo>
                    <a:pt x="27" y="9"/>
                    <a:pt x="27" y="9"/>
                    <a:pt x="27" y="8"/>
                  </a:cubicBezTo>
                  <a:cubicBezTo>
                    <a:pt x="27" y="8"/>
                    <a:pt x="27" y="7"/>
                    <a:pt x="27" y="6"/>
                  </a:cubicBezTo>
                  <a:cubicBezTo>
                    <a:pt x="28" y="6"/>
                    <a:pt x="28" y="5"/>
                    <a:pt x="28" y="5"/>
                  </a:cubicBezTo>
                  <a:cubicBezTo>
                    <a:pt x="28" y="4"/>
                    <a:pt x="27" y="4"/>
                    <a:pt x="27" y="4"/>
                  </a:cubicBezTo>
                  <a:cubicBezTo>
                    <a:pt x="27" y="3"/>
                    <a:pt x="26" y="3"/>
                    <a:pt x="26" y="3"/>
                  </a:cubicBezTo>
                  <a:cubicBezTo>
                    <a:pt x="25" y="3"/>
                    <a:pt x="25" y="3"/>
                    <a:pt x="24" y="3"/>
                  </a:cubicBezTo>
                  <a:cubicBezTo>
                    <a:pt x="24" y="3"/>
                    <a:pt x="24" y="3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2"/>
                    <a:pt x="23" y="2"/>
                    <a:pt x="22" y="2"/>
                  </a:cubicBezTo>
                  <a:cubicBezTo>
                    <a:pt x="21" y="2"/>
                    <a:pt x="21" y="2"/>
                    <a:pt x="20" y="2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8" y="1"/>
                    <a:pt x="18" y="1"/>
                    <a:pt x="17" y="1"/>
                  </a:cubicBezTo>
                  <a:cubicBezTo>
                    <a:pt x="17" y="1"/>
                    <a:pt x="16" y="1"/>
                    <a:pt x="16" y="1"/>
                  </a:cubicBezTo>
                  <a:cubicBezTo>
                    <a:pt x="16" y="1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2" y="3"/>
                  </a:cubicBezTo>
                  <a:cubicBezTo>
                    <a:pt x="12" y="3"/>
                    <a:pt x="11" y="3"/>
                    <a:pt x="11" y="4"/>
                  </a:cubicBezTo>
                  <a:cubicBezTo>
                    <a:pt x="11" y="4"/>
                    <a:pt x="12" y="4"/>
                    <a:pt x="12" y="4"/>
                  </a:cubicBezTo>
                  <a:cubicBezTo>
                    <a:pt x="12" y="5"/>
                    <a:pt x="12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7" y="5"/>
                    <a:pt x="7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3" y="6"/>
                    <a:pt x="2" y="7"/>
                    <a:pt x="2" y="7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10"/>
                    <a:pt x="4" y="10"/>
                  </a:cubicBezTo>
                  <a:cubicBezTo>
                    <a:pt x="4" y="10"/>
                    <a:pt x="4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5" y="11"/>
                    <a:pt x="5" y="12"/>
                  </a:cubicBezTo>
                  <a:cubicBezTo>
                    <a:pt x="5" y="12"/>
                    <a:pt x="6" y="12"/>
                    <a:pt x="6" y="12"/>
                  </a:cubicBezTo>
                  <a:cubicBezTo>
                    <a:pt x="6" y="12"/>
                    <a:pt x="6" y="12"/>
                    <a:pt x="6" y="13"/>
                  </a:cubicBezTo>
                  <a:cubicBezTo>
                    <a:pt x="6" y="13"/>
                    <a:pt x="6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4"/>
                    <a:pt x="7" y="14"/>
                    <a:pt x="8" y="15"/>
                  </a:cubicBezTo>
                  <a:cubicBezTo>
                    <a:pt x="8" y="15"/>
                    <a:pt x="8" y="15"/>
                    <a:pt x="8" y="16"/>
                  </a:cubicBezTo>
                  <a:cubicBezTo>
                    <a:pt x="8" y="16"/>
                    <a:pt x="8" y="17"/>
                    <a:pt x="8" y="17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20"/>
                  </a:cubicBezTo>
                  <a:cubicBezTo>
                    <a:pt x="7" y="20"/>
                    <a:pt x="7" y="21"/>
                    <a:pt x="6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8" y="22"/>
                  </a:cubicBezTo>
                  <a:cubicBezTo>
                    <a:pt x="8" y="22"/>
                    <a:pt x="8" y="22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3"/>
                    <a:pt x="11" y="23"/>
                    <a:pt x="11" y="23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77" name="Freeform 267">
              <a:extLst>
                <a:ext uri="{FF2B5EF4-FFF2-40B4-BE49-F238E27FC236}">
                  <a16:creationId xmlns:a16="http://schemas.microsoft.com/office/drawing/2014/main" id="{232DF439-32FB-73B9-7F48-141A22C48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5053" y="2750714"/>
              <a:ext cx="53651" cy="47337"/>
            </a:xfrm>
            <a:custGeom>
              <a:avLst/>
              <a:gdLst>
                <a:gd name="T0" fmla="*/ 5 w 5"/>
                <a:gd name="T1" fmla="*/ 2 h 5"/>
                <a:gd name="T2" fmla="*/ 5 w 5"/>
                <a:gd name="T3" fmla="*/ 1 h 5"/>
                <a:gd name="T4" fmla="*/ 4 w 5"/>
                <a:gd name="T5" fmla="*/ 0 h 5"/>
                <a:gd name="T6" fmla="*/ 3 w 5"/>
                <a:gd name="T7" fmla="*/ 0 h 5"/>
                <a:gd name="T8" fmla="*/ 2 w 5"/>
                <a:gd name="T9" fmla="*/ 0 h 5"/>
                <a:gd name="T10" fmla="*/ 1 w 5"/>
                <a:gd name="T11" fmla="*/ 0 h 5"/>
                <a:gd name="T12" fmla="*/ 0 w 5"/>
                <a:gd name="T13" fmla="*/ 0 h 5"/>
                <a:gd name="T14" fmla="*/ 0 w 5"/>
                <a:gd name="T15" fmla="*/ 1 h 5"/>
                <a:gd name="T16" fmla="*/ 0 w 5"/>
                <a:gd name="T17" fmla="*/ 1 h 5"/>
                <a:gd name="T18" fmla="*/ 1 w 5"/>
                <a:gd name="T19" fmla="*/ 2 h 5"/>
                <a:gd name="T20" fmla="*/ 1 w 5"/>
                <a:gd name="T21" fmla="*/ 3 h 5"/>
                <a:gd name="T22" fmla="*/ 2 w 5"/>
                <a:gd name="T23" fmla="*/ 4 h 5"/>
                <a:gd name="T24" fmla="*/ 3 w 5"/>
                <a:gd name="T25" fmla="*/ 3 h 5"/>
                <a:gd name="T26" fmla="*/ 3 w 5"/>
                <a:gd name="T27" fmla="*/ 4 h 5"/>
                <a:gd name="T28" fmla="*/ 3 w 5"/>
                <a:gd name="T29" fmla="*/ 5 h 5"/>
                <a:gd name="T30" fmla="*/ 3 w 5"/>
                <a:gd name="T31" fmla="*/ 4 h 5"/>
                <a:gd name="T32" fmla="*/ 4 w 5"/>
                <a:gd name="T33" fmla="*/ 4 h 5"/>
                <a:gd name="T34" fmla="*/ 5 w 5"/>
                <a:gd name="T35" fmla="*/ 5 h 5"/>
                <a:gd name="T36" fmla="*/ 5 w 5"/>
                <a:gd name="T37" fmla="*/ 4 h 5"/>
                <a:gd name="T38" fmla="*/ 5 w 5"/>
                <a:gd name="T39" fmla="*/ 3 h 5"/>
                <a:gd name="T40" fmla="*/ 4 w 5"/>
                <a:gd name="T41" fmla="*/ 2 h 5"/>
                <a:gd name="T42" fmla="*/ 5 w 5"/>
                <a:gd name="T4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4" y="5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5" y="5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2"/>
                    <a:pt x="5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78" name="Freeform 268">
              <a:extLst>
                <a:ext uri="{FF2B5EF4-FFF2-40B4-BE49-F238E27FC236}">
                  <a16:creationId xmlns:a16="http://schemas.microsoft.com/office/drawing/2014/main" id="{B3E24B60-C848-D052-627F-2B3482A8B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0264" y="2750714"/>
              <a:ext cx="11046" cy="974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1 h 1"/>
                <a:gd name="T12" fmla="*/ 1 w 1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79" name="Freeform 269">
              <a:extLst>
                <a:ext uri="{FF2B5EF4-FFF2-40B4-BE49-F238E27FC236}">
                  <a16:creationId xmlns:a16="http://schemas.microsoft.com/office/drawing/2014/main" id="{2E06526A-78C8-AABD-8869-4351FA41D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9218" y="2779951"/>
              <a:ext cx="22092" cy="9746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1 h 1"/>
                <a:gd name="T4" fmla="*/ 1 w 2"/>
                <a:gd name="T5" fmla="*/ 1 h 1"/>
                <a:gd name="T6" fmla="*/ 2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80" name="Freeform 270">
              <a:extLst>
                <a:ext uri="{FF2B5EF4-FFF2-40B4-BE49-F238E27FC236}">
                  <a16:creationId xmlns:a16="http://schemas.microsoft.com/office/drawing/2014/main" id="{49BAB99C-528C-4CBB-0B6D-111F46916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2356" y="2789697"/>
              <a:ext cx="9468" cy="8354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81" name="Freeform 271">
              <a:extLst>
                <a:ext uri="{FF2B5EF4-FFF2-40B4-BE49-F238E27FC236}">
                  <a16:creationId xmlns:a16="http://schemas.microsoft.com/office/drawing/2014/main" id="{73EE909C-2A90-366E-0ECD-3276FD454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8173" y="2807796"/>
              <a:ext cx="64698" cy="37591"/>
            </a:xfrm>
            <a:custGeom>
              <a:avLst/>
              <a:gdLst>
                <a:gd name="T0" fmla="*/ 1 w 6"/>
                <a:gd name="T1" fmla="*/ 2 h 4"/>
                <a:gd name="T2" fmla="*/ 2 w 6"/>
                <a:gd name="T3" fmla="*/ 2 h 4"/>
                <a:gd name="T4" fmla="*/ 3 w 6"/>
                <a:gd name="T5" fmla="*/ 3 h 4"/>
                <a:gd name="T6" fmla="*/ 4 w 6"/>
                <a:gd name="T7" fmla="*/ 3 h 4"/>
                <a:gd name="T8" fmla="*/ 5 w 6"/>
                <a:gd name="T9" fmla="*/ 3 h 4"/>
                <a:gd name="T10" fmla="*/ 6 w 6"/>
                <a:gd name="T11" fmla="*/ 3 h 4"/>
                <a:gd name="T12" fmla="*/ 6 w 6"/>
                <a:gd name="T13" fmla="*/ 3 h 4"/>
                <a:gd name="T14" fmla="*/ 6 w 6"/>
                <a:gd name="T15" fmla="*/ 2 h 4"/>
                <a:gd name="T16" fmla="*/ 5 w 6"/>
                <a:gd name="T17" fmla="*/ 1 h 4"/>
                <a:gd name="T18" fmla="*/ 4 w 6"/>
                <a:gd name="T19" fmla="*/ 1 h 4"/>
                <a:gd name="T20" fmla="*/ 3 w 6"/>
                <a:gd name="T21" fmla="*/ 1 h 4"/>
                <a:gd name="T22" fmla="*/ 3 w 6"/>
                <a:gd name="T23" fmla="*/ 2 h 4"/>
                <a:gd name="T24" fmla="*/ 2 w 6"/>
                <a:gd name="T25" fmla="*/ 1 h 4"/>
                <a:gd name="T26" fmla="*/ 1 w 6"/>
                <a:gd name="T27" fmla="*/ 1 h 4"/>
                <a:gd name="T28" fmla="*/ 0 w 6"/>
                <a:gd name="T29" fmla="*/ 1 h 4"/>
                <a:gd name="T30" fmla="*/ 0 w 6"/>
                <a:gd name="T31" fmla="*/ 1 h 4"/>
                <a:gd name="T32" fmla="*/ 0 w 6"/>
                <a:gd name="T33" fmla="*/ 2 h 4"/>
                <a:gd name="T34" fmla="*/ 1 w 6"/>
                <a:gd name="T3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4">
                  <a:moveTo>
                    <a:pt x="1" y="2"/>
                  </a:move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3" y="2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82" name="Freeform 272">
              <a:extLst>
                <a:ext uri="{FF2B5EF4-FFF2-40B4-BE49-F238E27FC236}">
                  <a16:creationId xmlns:a16="http://schemas.microsoft.com/office/drawing/2014/main" id="{2E928EA4-DB9C-1801-A99A-CBB98356E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0612" y="2770205"/>
              <a:ext cx="170422" cy="142010"/>
            </a:xfrm>
            <a:custGeom>
              <a:avLst/>
              <a:gdLst>
                <a:gd name="T0" fmla="*/ 0 w 16"/>
                <a:gd name="T1" fmla="*/ 11 h 15"/>
                <a:gd name="T2" fmla="*/ 0 w 16"/>
                <a:gd name="T3" fmla="*/ 12 h 15"/>
                <a:gd name="T4" fmla="*/ 0 w 16"/>
                <a:gd name="T5" fmla="*/ 12 h 15"/>
                <a:gd name="T6" fmla="*/ 1 w 16"/>
                <a:gd name="T7" fmla="*/ 13 h 15"/>
                <a:gd name="T8" fmla="*/ 1 w 16"/>
                <a:gd name="T9" fmla="*/ 13 h 15"/>
                <a:gd name="T10" fmla="*/ 2 w 16"/>
                <a:gd name="T11" fmla="*/ 13 h 15"/>
                <a:gd name="T12" fmla="*/ 3 w 16"/>
                <a:gd name="T13" fmla="*/ 14 h 15"/>
                <a:gd name="T14" fmla="*/ 4 w 16"/>
                <a:gd name="T15" fmla="*/ 15 h 15"/>
                <a:gd name="T16" fmla="*/ 5 w 16"/>
                <a:gd name="T17" fmla="*/ 14 h 15"/>
                <a:gd name="T18" fmla="*/ 6 w 16"/>
                <a:gd name="T19" fmla="*/ 13 h 15"/>
                <a:gd name="T20" fmla="*/ 8 w 16"/>
                <a:gd name="T21" fmla="*/ 12 h 15"/>
                <a:gd name="T22" fmla="*/ 9 w 16"/>
                <a:gd name="T23" fmla="*/ 11 h 15"/>
                <a:gd name="T24" fmla="*/ 9 w 16"/>
                <a:gd name="T25" fmla="*/ 11 h 15"/>
                <a:gd name="T26" fmla="*/ 10 w 16"/>
                <a:gd name="T27" fmla="*/ 10 h 15"/>
                <a:gd name="T28" fmla="*/ 11 w 16"/>
                <a:gd name="T29" fmla="*/ 10 h 15"/>
                <a:gd name="T30" fmla="*/ 11 w 16"/>
                <a:gd name="T31" fmla="*/ 9 h 15"/>
                <a:gd name="T32" fmla="*/ 13 w 16"/>
                <a:gd name="T33" fmla="*/ 9 h 15"/>
                <a:gd name="T34" fmla="*/ 13 w 16"/>
                <a:gd name="T35" fmla="*/ 8 h 15"/>
                <a:gd name="T36" fmla="*/ 13 w 16"/>
                <a:gd name="T37" fmla="*/ 6 h 15"/>
                <a:gd name="T38" fmla="*/ 13 w 16"/>
                <a:gd name="T39" fmla="*/ 5 h 15"/>
                <a:gd name="T40" fmla="*/ 13 w 16"/>
                <a:gd name="T41" fmla="*/ 3 h 15"/>
                <a:gd name="T42" fmla="*/ 14 w 16"/>
                <a:gd name="T43" fmla="*/ 2 h 15"/>
                <a:gd name="T44" fmla="*/ 15 w 16"/>
                <a:gd name="T45" fmla="*/ 1 h 15"/>
                <a:gd name="T46" fmla="*/ 16 w 16"/>
                <a:gd name="T47" fmla="*/ 1 h 15"/>
                <a:gd name="T48" fmla="*/ 16 w 16"/>
                <a:gd name="T49" fmla="*/ 1 h 15"/>
                <a:gd name="T50" fmla="*/ 16 w 16"/>
                <a:gd name="T51" fmla="*/ 0 h 15"/>
                <a:gd name="T52" fmla="*/ 15 w 16"/>
                <a:gd name="T53" fmla="*/ 0 h 15"/>
                <a:gd name="T54" fmla="*/ 14 w 16"/>
                <a:gd name="T55" fmla="*/ 1 h 15"/>
                <a:gd name="T56" fmla="*/ 13 w 16"/>
                <a:gd name="T57" fmla="*/ 1 h 15"/>
                <a:gd name="T58" fmla="*/ 11 w 16"/>
                <a:gd name="T59" fmla="*/ 1 h 15"/>
                <a:gd name="T60" fmla="*/ 11 w 16"/>
                <a:gd name="T61" fmla="*/ 1 h 15"/>
                <a:gd name="T62" fmla="*/ 10 w 16"/>
                <a:gd name="T63" fmla="*/ 1 h 15"/>
                <a:gd name="T64" fmla="*/ 9 w 16"/>
                <a:gd name="T65" fmla="*/ 2 h 15"/>
                <a:gd name="T66" fmla="*/ 8 w 16"/>
                <a:gd name="T67" fmla="*/ 2 h 15"/>
                <a:gd name="T68" fmla="*/ 7 w 16"/>
                <a:gd name="T69" fmla="*/ 2 h 15"/>
                <a:gd name="T70" fmla="*/ 6 w 16"/>
                <a:gd name="T71" fmla="*/ 1 h 15"/>
                <a:gd name="T72" fmla="*/ 4 w 16"/>
                <a:gd name="T73" fmla="*/ 2 h 15"/>
                <a:gd name="T74" fmla="*/ 3 w 16"/>
                <a:gd name="T75" fmla="*/ 2 h 15"/>
                <a:gd name="T76" fmla="*/ 2 w 16"/>
                <a:gd name="T77" fmla="*/ 1 h 15"/>
                <a:gd name="T78" fmla="*/ 2 w 16"/>
                <a:gd name="T79" fmla="*/ 2 h 15"/>
                <a:gd name="T80" fmla="*/ 2 w 16"/>
                <a:gd name="T81" fmla="*/ 3 h 15"/>
                <a:gd name="T82" fmla="*/ 1 w 16"/>
                <a:gd name="T83" fmla="*/ 4 h 15"/>
                <a:gd name="T84" fmla="*/ 0 w 16"/>
                <a:gd name="T85" fmla="*/ 4 h 15"/>
                <a:gd name="T86" fmla="*/ 0 w 16"/>
                <a:gd name="T87" fmla="*/ 4 h 15"/>
                <a:gd name="T88" fmla="*/ 0 w 16"/>
                <a:gd name="T89" fmla="*/ 5 h 15"/>
                <a:gd name="T90" fmla="*/ 0 w 16"/>
                <a:gd name="T91" fmla="*/ 6 h 15"/>
                <a:gd name="T92" fmla="*/ 0 w 16"/>
                <a:gd name="T93" fmla="*/ 7 h 15"/>
                <a:gd name="T94" fmla="*/ 0 w 16"/>
                <a:gd name="T95" fmla="*/ 8 h 15"/>
                <a:gd name="T96" fmla="*/ 0 w 16"/>
                <a:gd name="T97" fmla="*/ 10 h 15"/>
                <a:gd name="T98" fmla="*/ 0 w 16"/>
                <a:gd name="T99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" h="15">
                  <a:moveTo>
                    <a:pt x="0" y="11"/>
                  </a:moveTo>
                  <a:cubicBezTo>
                    <a:pt x="0" y="11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2"/>
                    <a:pt x="1" y="12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3" y="14"/>
                    <a:pt x="3" y="14"/>
                  </a:cubicBezTo>
                  <a:cubicBezTo>
                    <a:pt x="3" y="14"/>
                    <a:pt x="4" y="15"/>
                    <a:pt x="4" y="15"/>
                  </a:cubicBezTo>
                  <a:cubicBezTo>
                    <a:pt x="5" y="15"/>
                    <a:pt x="5" y="14"/>
                    <a:pt x="5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7" y="13"/>
                    <a:pt x="7" y="12"/>
                    <a:pt x="8" y="12"/>
                  </a:cubicBezTo>
                  <a:cubicBezTo>
                    <a:pt x="8" y="12"/>
                    <a:pt x="8" y="12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0"/>
                    <a:pt x="10" y="10"/>
                  </a:cubicBezTo>
                  <a:cubicBezTo>
                    <a:pt x="10" y="10"/>
                    <a:pt x="10" y="10"/>
                    <a:pt x="11" y="10"/>
                  </a:cubicBezTo>
                  <a:cubicBezTo>
                    <a:pt x="11" y="10"/>
                    <a:pt x="11" y="10"/>
                    <a:pt x="11" y="9"/>
                  </a:cubicBezTo>
                  <a:cubicBezTo>
                    <a:pt x="12" y="9"/>
                    <a:pt x="12" y="10"/>
                    <a:pt x="13" y="9"/>
                  </a:cubicBezTo>
                  <a:cubicBezTo>
                    <a:pt x="13" y="9"/>
                    <a:pt x="13" y="8"/>
                    <a:pt x="13" y="8"/>
                  </a:cubicBezTo>
                  <a:cubicBezTo>
                    <a:pt x="14" y="7"/>
                    <a:pt x="14" y="6"/>
                    <a:pt x="13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3" y="4"/>
                    <a:pt x="13" y="3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5" y="0"/>
                    <a:pt x="14" y="1"/>
                    <a:pt x="14" y="1"/>
                  </a:cubicBezTo>
                  <a:cubicBezTo>
                    <a:pt x="14" y="1"/>
                    <a:pt x="13" y="1"/>
                    <a:pt x="13" y="1"/>
                  </a:cubicBezTo>
                  <a:cubicBezTo>
                    <a:pt x="12" y="1"/>
                    <a:pt x="12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2"/>
                    <a:pt x="10" y="2"/>
                    <a:pt x="9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5" y="1"/>
                    <a:pt x="5" y="2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4"/>
                    <a:pt x="1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83" name="Freeform 273">
              <a:extLst>
                <a:ext uri="{FF2B5EF4-FFF2-40B4-BE49-F238E27FC236}">
                  <a16:creationId xmlns:a16="http://schemas.microsoft.com/office/drawing/2014/main" id="{98FB29ED-4438-6C42-747B-98A77BD49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0460" y="3490002"/>
              <a:ext cx="11046" cy="974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  <a:gd name="T10" fmla="*/ 0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84" name="Freeform 274">
              <a:extLst>
                <a:ext uri="{FF2B5EF4-FFF2-40B4-BE49-F238E27FC236}">
                  <a16:creationId xmlns:a16="http://schemas.microsoft.com/office/drawing/2014/main" id="{F049D058-72D6-D925-17DD-039B94305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3064" y="3556831"/>
              <a:ext cx="22092" cy="9746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1 w 2"/>
                <a:gd name="T5" fmla="*/ 0 h 1"/>
                <a:gd name="T6" fmla="*/ 1 w 2"/>
                <a:gd name="T7" fmla="*/ 0 h 1"/>
                <a:gd name="T8" fmla="*/ 0 w 2"/>
                <a:gd name="T9" fmla="*/ 0 h 1"/>
                <a:gd name="T10" fmla="*/ 0 w 2"/>
                <a:gd name="T11" fmla="*/ 0 h 1"/>
                <a:gd name="T12" fmla="*/ 0 w 2"/>
                <a:gd name="T13" fmla="*/ 1 h 1"/>
                <a:gd name="T14" fmla="*/ 1 w 2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85" name="Freeform 275">
              <a:extLst>
                <a:ext uri="{FF2B5EF4-FFF2-40B4-BE49-F238E27FC236}">
                  <a16:creationId xmlns:a16="http://schemas.microsoft.com/office/drawing/2014/main" id="{10583E04-F4E8-46BD-0F27-9EEC7E214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1505" y="3538732"/>
              <a:ext cx="22092" cy="8354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0 h 1"/>
                <a:gd name="T4" fmla="*/ 1 w 2"/>
                <a:gd name="T5" fmla="*/ 0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86" name="Freeform 276">
              <a:extLst>
                <a:ext uri="{FF2B5EF4-FFF2-40B4-BE49-F238E27FC236}">
                  <a16:creationId xmlns:a16="http://schemas.microsoft.com/office/drawing/2014/main" id="{B1C097D4-37BF-4EA6-A73D-BF4CC3330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6828" y="3586069"/>
              <a:ext cx="11046" cy="18100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1 h 2"/>
                <a:gd name="T6" fmla="*/ 0 w 1"/>
                <a:gd name="T7" fmla="*/ 2 h 2"/>
                <a:gd name="T8" fmla="*/ 1 w 1"/>
                <a:gd name="T9" fmla="*/ 1 h 2"/>
                <a:gd name="T10" fmla="*/ 1 w 1"/>
                <a:gd name="T11" fmla="*/ 0 h 2"/>
                <a:gd name="T12" fmla="*/ 0 w 1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87" name="Freeform 277">
              <a:extLst>
                <a:ext uri="{FF2B5EF4-FFF2-40B4-BE49-F238E27FC236}">
                  <a16:creationId xmlns:a16="http://schemas.microsoft.com/office/drawing/2014/main" id="{3C02DEC3-B9F2-25E7-681C-B9A1553DD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0172" y="1707912"/>
              <a:ext cx="42606" cy="19492"/>
            </a:xfrm>
            <a:custGeom>
              <a:avLst/>
              <a:gdLst>
                <a:gd name="T0" fmla="*/ 1 w 4"/>
                <a:gd name="T1" fmla="*/ 1 h 2"/>
                <a:gd name="T2" fmla="*/ 2 w 4"/>
                <a:gd name="T3" fmla="*/ 1 h 2"/>
                <a:gd name="T4" fmla="*/ 2 w 4"/>
                <a:gd name="T5" fmla="*/ 1 h 2"/>
                <a:gd name="T6" fmla="*/ 3 w 4"/>
                <a:gd name="T7" fmla="*/ 1 h 2"/>
                <a:gd name="T8" fmla="*/ 4 w 4"/>
                <a:gd name="T9" fmla="*/ 1 h 2"/>
                <a:gd name="T10" fmla="*/ 4 w 4"/>
                <a:gd name="T11" fmla="*/ 0 h 2"/>
                <a:gd name="T12" fmla="*/ 3 w 4"/>
                <a:gd name="T13" fmla="*/ 0 h 2"/>
                <a:gd name="T14" fmla="*/ 1 w 4"/>
                <a:gd name="T15" fmla="*/ 0 h 2"/>
                <a:gd name="T16" fmla="*/ 0 w 4"/>
                <a:gd name="T17" fmla="*/ 0 h 2"/>
                <a:gd name="T18" fmla="*/ 1 w 4"/>
                <a:gd name="T19" fmla="*/ 1 h 2"/>
                <a:gd name="T20" fmla="*/ 1 w 4"/>
                <a:gd name="T2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2">
                  <a:moveTo>
                    <a:pt x="1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88" name="Freeform 278">
              <a:extLst>
                <a:ext uri="{FF2B5EF4-FFF2-40B4-BE49-F238E27FC236}">
                  <a16:creationId xmlns:a16="http://schemas.microsoft.com/office/drawing/2014/main" id="{E93ABA63-24C5-FB3C-3C1F-CFFF51837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4870" y="1707912"/>
              <a:ext cx="22092" cy="9746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1 h 1"/>
                <a:gd name="T4" fmla="*/ 1 w 2"/>
                <a:gd name="T5" fmla="*/ 1 h 1"/>
                <a:gd name="T6" fmla="*/ 2 w 2"/>
                <a:gd name="T7" fmla="*/ 0 h 1"/>
                <a:gd name="T8" fmla="*/ 2 w 2"/>
                <a:gd name="T9" fmla="*/ 0 h 1"/>
                <a:gd name="T10" fmla="*/ 1 w 2"/>
                <a:gd name="T11" fmla="*/ 0 h 1"/>
                <a:gd name="T12" fmla="*/ 0 w 2"/>
                <a:gd name="T13" fmla="*/ 0 h 1"/>
                <a:gd name="T14" fmla="*/ 0 w 2"/>
                <a:gd name="T15" fmla="*/ 1 h 1"/>
                <a:gd name="T16" fmla="*/ 0 w 2"/>
                <a:gd name="T1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89" name="Freeform 279">
              <a:extLst>
                <a:ext uri="{FF2B5EF4-FFF2-40B4-BE49-F238E27FC236}">
                  <a16:creationId xmlns:a16="http://schemas.microsoft.com/office/drawing/2014/main" id="{7296F51B-4CC1-0D5E-B411-5A670B1C8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8521" y="1707912"/>
              <a:ext cx="11046" cy="974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  <a:gd name="T8" fmla="*/ 0 w 1"/>
                <a:gd name="T9" fmla="*/ 1 h 1"/>
                <a:gd name="T10" fmla="*/ 1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90" name="Freeform 280">
              <a:extLst>
                <a:ext uri="{FF2B5EF4-FFF2-40B4-BE49-F238E27FC236}">
                  <a16:creationId xmlns:a16="http://schemas.microsoft.com/office/drawing/2014/main" id="{B13E5A88-C916-C8ED-2CD4-52E0098E1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0080" y="1698166"/>
              <a:ext cx="22092" cy="9746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1 h 1"/>
                <a:gd name="T4" fmla="*/ 2 w 2"/>
                <a:gd name="T5" fmla="*/ 0 h 1"/>
                <a:gd name="T6" fmla="*/ 1 w 2"/>
                <a:gd name="T7" fmla="*/ 0 h 1"/>
                <a:gd name="T8" fmla="*/ 0 w 2"/>
                <a:gd name="T9" fmla="*/ 0 h 1"/>
                <a:gd name="T10" fmla="*/ 0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2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91" name="Freeform 281">
              <a:extLst>
                <a:ext uri="{FF2B5EF4-FFF2-40B4-BE49-F238E27FC236}">
                  <a16:creationId xmlns:a16="http://schemas.microsoft.com/office/drawing/2014/main" id="{8E5CA0B4-D06E-C75A-1075-72AC378F8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0080" y="1707912"/>
              <a:ext cx="22092" cy="9746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1 h 1"/>
                <a:gd name="T4" fmla="*/ 1 w 2"/>
                <a:gd name="T5" fmla="*/ 1 h 1"/>
                <a:gd name="T6" fmla="*/ 2 w 2"/>
                <a:gd name="T7" fmla="*/ 1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1" y="0"/>
                    <a:pt x="0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92" name="Freeform 282">
              <a:extLst>
                <a:ext uri="{FF2B5EF4-FFF2-40B4-BE49-F238E27FC236}">
                  <a16:creationId xmlns:a16="http://schemas.microsoft.com/office/drawing/2014/main" id="{3C9D2F9F-9D0F-BE61-B912-60C61D824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6961" y="1717658"/>
              <a:ext cx="20514" cy="9746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2 w 2"/>
                <a:gd name="T5" fmla="*/ 1 h 1"/>
                <a:gd name="T6" fmla="*/ 1 w 2"/>
                <a:gd name="T7" fmla="*/ 0 h 1"/>
                <a:gd name="T8" fmla="*/ 0 w 2"/>
                <a:gd name="T9" fmla="*/ 1 h 1"/>
                <a:gd name="T10" fmla="*/ 1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93" name="Freeform 283">
              <a:extLst>
                <a:ext uri="{FF2B5EF4-FFF2-40B4-BE49-F238E27FC236}">
                  <a16:creationId xmlns:a16="http://schemas.microsoft.com/office/drawing/2014/main" id="{B50931A8-1B68-FFBB-6A5A-B845A435B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172" y="1707912"/>
              <a:ext cx="31560" cy="19492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2 h 2"/>
                <a:gd name="T4" fmla="*/ 2 w 3"/>
                <a:gd name="T5" fmla="*/ 2 h 2"/>
                <a:gd name="T6" fmla="*/ 3 w 3"/>
                <a:gd name="T7" fmla="*/ 1 h 2"/>
                <a:gd name="T8" fmla="*/ 3 w 3"/>
                <a:gd name="T9" fmla="*/ 1 h 2"/>
                <a:gd name="T10" fmla="*/ 3 w 3"/>
                <a:gd name="T11" fmla="*/ 1 h 2"/>
                <a:gd name="T12" fmla="*/ 2 w 3"/>
                <a:gd name="T13" fmla="*/ 1 h 2"/>
                <a:gd name="T14" fmla="*/ 1 w 3"/>
                <a:gd name="T15" fmla="*/ 1 h 2"/>
                <a:gd name="T16" fmla="*/ 0 w 3"/>
                <a:gd name="T17" fmla="*/ 1 h 2"/>
                <a:gd name="T18" fmla="*/ 1 w 3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94" name="Freeform 284">
              <a:extLst>
                <a:ext uri="{FF2B5EF4-FFF2-40B4-BE49-F238E27FC236}">
                  <a16:creationId xmlns:a16="http://schemas.microsoft.com/office/drawing/2014/main" id="{4584C8C1-5161-0D84-2934-21F1B8048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5823" y="1707912"/>
              <a:ext cx="42606" cy="9746"/>
            </a:xfrm>
            <a:custGeom>
              <a:avLst/>
              <a:gdLst>
                <a:gd name="T0" fmla="*/ 1 w 4"/>
                <a:gd name="T1" fmla="*/ 1 h 1"/>
                <a:gd name="T2" fmla="*/ 2 w 4"/>
                <a:gd name="T3" fmla="*/ 1 h 1"/>
                <a:gd name="T4" fmla="*/ 3 w 4"/>
                <a:gd name="T5" fmla="*/ 1 h 1"/>
                <a:gd name="T6" fmla="*/ 4 w 4"/>
                <a:gd name="T7" fmla="*/ 1 h 1"/>
                <a:gd name="T8" fmla="*/ 3 w 4"/>
                <a:gd name="T9" fmla="*/ 0 h 1"/>
                <a:gd name="T10" fmla="*/ 2 w 4"/>
                <a:gd name="T11" fmla="*/ 0 h 1"/>
                <a:gd name="T12" fmla="*/ 0 w 4"/>
                <a:gd name="T13" fmla="*/ 0 h 1"/>
                <a:gd name="T14" fmla="*/ 0 w 4"/>
                <a:gd name="T15" fmla="*/ 1 h 1"/>
                <a:gd name="T16" fmla="*/ 1 w 4"/>
                <a:gd name="T1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95" name="Freeform 285">
              <a:extLst>
                <a:ext uri="{FF2B5EF4-FFF2-40B4-BE49-F238E27FC236}">
                  <a16:creationId xmlns:a16="http://schemas.microsoft.com/office/drawing/2014/main" id="{40D2C283-9D0D-A903-8B04-D524747E2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9475" y="1698166"/>
              <a:ext cx="31560" cy="19492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1 h 2"/>
                <a:gd name="T4" fmla="*/ 3 w 3"/>
                <a:gd name="T5" fmla="*/ 1 h 2"/>
                <a:gd name="T6" fmla="*/ 2 w 3"/>
                <a:gd name="T7" fmla="*/ 0 h 2"/>
                <a:gd name="T8" fmla="*/ 1 w 3"/>
                <a:gd name="T9" fmla="*/ 0 h 2"/>
                <a:gd name="T10" fmla="*/ 1 w 3"/>
                <a:gd name="T11" fmla="*/ 1 h 2"/>
                <a:gd name="T12" fmla="*/ 0 w 3"/>
                <a:gd name="T13" fmla="*/ 1 h 2"/>
                <a:gd name="T14" fmla="*/ 2 w 3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1"/>
                    <a:pt x="2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96" name="Freeform 286">
              <a:extLst>
                <a:ext uri="{FF2B5EF4-FFF2-40B4-BE49-F238E27FC236}">
                  <a16:creationId xmlns:a16="http://schemas.microsoft.com/office/drawing/2014/main" id="{2A6C1DF6-D895-D891-BDA4-08A8A3BB2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3382" y="1698166"/>
              <a:ext cx="96257" cy="29238"/>
            </a:xfrm>
            <a:custGeom>
              <a:avLst/>
              <a:gdLst>
                <a:gd name="T0" fmla="*/ 2 w 9"/>
                <a:gd name="T1" fmla="*/ 2 h 3"/>
                <a:gd name="T2" fmla="*/ 4 w 9"/>
                <a:gd name="T3" fmla="*/ 2 h 3"/>
                <a:gd name="T4" fmla="*/ 5 w 9"/>
                <a:gd name="T5" fmla="*/ 2 h 3"/>
                <a:gd name="T6" fmla="*/ 6 w 9"/>
                <a:gd name="T7" fmla="*/ 2 h 3"/>
                <a:gd name="T8" fmla="*/ 8 w 9"/>
                <a:gd name="T9" fmla="*/ 2 h 3"/>
                <a:gd name="T10" fmla="*/ 9 w 9"/>
                <a:gd name="T11" fmla="*/ 2 h 3"/>
                <a:gd name="T12" fmla="*/ 9 w 9"/>
                <a:gd name="T13" fmla="*/ 1 h 3"/>
                <a:gd name="T14" fmla="*/ 8 w 9"/>
                <a:gd name="T15" fmla="*/ 0 h 3"/>
                <a:gd name="T16" fmla="*/ 6 w 9"/>
                <a:gd name="T17" fmla="*/ 0 h 3"/>
                <a:gd name="T18" fmla="*/ 5 w 9"/>
                <a:gd name="T19" fmla="*/ 0 h 3"/>
                <a:gd name="T20" fmla="*/ 3 w 9"/>
                <a:gd name="T21" fmla="*/ 0 h 3"/>
                <a:gd name="T22" fmla="*/ 2 w 9"/>
                <a:gd name="T23" fmla="*/ 1 h 3"/>
                <a:gd name="T24" fmla="*/ 1 w 9"/>
                <a:gd name="T25" fmla="*/ 1 h 3"/>
                <a:gd name="T26" fmla="*/ 0 w 9"/>
                <a:gd name="T27" fmla="*/ 1 h 3"/>
                <a:gd name="T28" fmla="*/ 1 w 9"/>
                <a:gd name="T29" fmla="*/ 2 h 3"/>
                <a:gd name="T30" fmla="*/ 2 w 9"/>
                <a:gd name="T3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3">
                  <a:moveTo>
                    <a:pt x="2" y="2"/>
                  </a:move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3"/>
                    <a:pt x="1" y="2"/>
                    <a:pt x="2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97" name="Freeform 287">
              <a:extLst>
                <a:ext uri="{FF2B5EF4-FFF2-40B4-BE49-F238E27FC236}">
                  <a16:creationId xmlns:a16="http://schemas.microsoft.com/office/drawing/2014/main" id="{DC311B2F-6F3A-2B04-7220-0A3BAC9C2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5988" y="1717658"/>
              <a:ext cx="129394" cy="37591"/>
            </a:xfrm>
            <a:custGeom>
              <a:avLst/>
              <a:gdLst>
                <a:gd name="T0" fmla="*/ 3 w 12"/>
                <a:gd name="T1" fmla="*/ 0 h 4"/>
                <a:gd name="T2" fmla="*/ 1 w 12"/>
                <a:gd name="T3" fmla="*/ 1 h 4"/>
                <a:gd name="T4" fmla="*/ 0 w 12"/>
                <a:gd name="T5" fmla="*/ 1 h 4"/>
                <a:gd name="T6" fmla="*/ 1 w 12"/>
                <a:gd name="T7" fmla="*/ 2 h 4"/>
                <a:gd name="T8" fmla="*/ 2 w 12"/>
                <a:gd name="T9" fmla="*/ 2 h 4"/>
                <a:gd name="T10" fmla="*/ 3 w 12"/>
                <a:gd name="T11" fmla="*/ 2 h 4"/>
                <a:gd name="T12" fmla="*/ 4 w 12"/>
                <a:gd name="T13" fmla="*/ 2 h 4"/>
                <a:gd name="T14" fmla="*/ 5 w 12"/>
                <a:gd name="T15" fmla="*/ 2 h 4"/>
                <a:gd name="T16" fmla="*/ 7 w 12"/>
                <a:gd name="T17" fmla="*/ 3 h 4"/>
                <a:gd name="T18" fmla="*/ 8 w 12"/>
                <a:gd name="T19" fmla="*/ 3 h 4"/>
                <a:gd name="T20" fmla="*/ 10 w 12"/>
                <a:gd name="T21" fmla="*/ 3 h 4"/>
                <a:gd name="T22" fmla="*/ 12 w 12"/>
                <a:gd name="T23" fmla="*/ 3 h 4"/>
                <a:gd name="T24" fmla="*/ 12 w 12"/>
                <a:gd name="T25" fmla="*/ 3 h 4"/>
                <a:gd name="T26" fmla="*/ 12 w 12"/>
                <a:gd name="T27" fmla="*/ 2 h 4"/>
                <a:gd name="T28" fmla="*/ 11 w 12"/>
                <a:gd name="T29" fmla="*/ 2 h 4"/>
                <a:gd name="T30" fmla="*/ 11 w 12"/>
                <a:gd name="T31" fmla="*/ 1 h 4"/>
                <a:gd name="T32" fmla="*/ 10 w 12"/>
                <a:gd name="T33" fmla="*/ 1 h 4"/>
                <a:gd name="T34" fmla="*/ 9 w 12"/>
                <a:gd name="T35" fmla="*/ 1 h 4"/>
                <a:gd name="T36" fmla="*/ 8 w 12"/>
                <a:gd name="T37" fmla="*/ 1 h 4"/>
                <a:gd name="T38" fmla="*/ 7 w 12"/>
                <a:gd name="T39" fmla="*/ 0 h 4"/>
                <a:gd name="T40" fmla="*/ 6 w 12"/>
                <a:gd name="T41" fmla="*/ 0 h 4"/>
                <a:gd name="T42" fmla="*/ 5 w 12"/>
                <a:gd name="T43" fmla="*/ 0 h 4"/>
                <a:gd name="T44" fmla="*/ 3 w 12"/>
                <a:gd name="T4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" h="4">
                  <a:moveTo>
                    <a:pt x="3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11" y="3"/>
                    <a:pt x="11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11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98" name="Freeform 288">
              <a:extLst>
                <a:ext uri="{FF2B5EF4-FFF2-40B4-BE49-F238E27FC236}">
                  <a16:creationId xmlns:a16="http://schemas.microsoft.com/office/drawing/2014/main" id="{0B00024F-E11D-E5A7-1436-2CD7DF750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5895" y="1727403"/>
              <a:ext cx="86789" cy="37591"/>
            </a:xfrm>
            <a:custGeom>
              <a:avLst/>
              <a:gdLst>
                <a:gd name="T0" fmla="*/ 1 w 8"/>
                <a:gd name="T1" fmla="*/ 4 h 4"/>
                <a:gd name="T2" fmla="*/ 2 w 8"/>
                <a:gd name="T3" fmla="*/ 4 h 4"/>
                <a:gd name="T4" fmla="*/ 3 w 8"/>
                <a:gd name="T5" fmla="*/ 3 h 4"/>
                <a:gd name="T6" fmla="*/ 5 w 8"/>
                <a:gd name="T7" fmla="*/ 3 h 4"/>
                <a:gd name="T8" fmla="*/ 7 w 8"/>
                <a:gd name="T9" fmla="*/ 3 h 4"/>
                <a:gd name="T10" fmla="*/ 8 w 8"/>
                <a:gd name="T11" fmla="*/ 3 h 4"/>
                <a:gd name="T12" fmla="*/ 8 w 8"/>
                <a:gd name="T13" fmla="*/ 2 h 4"/>
                <a:gd name="T14" fmla="*/ 6 w 8"/>
                <a:gd name="T15" fmla="*/ 2 h 4"/>
                <a:gd name="T16" fmla="*/ 6 w 8"/>
                <a:gd name="T17" fmla="*/ 2 h 4"/>
                <a:gd name="T18" fmla="*/ 4 w 8"/>
                <a:gd name="T19" fmla="*/ 1 h 4"/>
                <a:gd name="T20" fmla="*/ 3 w 8"/>
                <a:gd name="T21" fmla="*/ 1 h 4"/>
                <a:gd name="T22" fmla="*/ 3 w 8"/>
                <a:gd name="T23" fmla="*/ 2 h 4"/>
                <a:gd name="T24" fmla="*/ 3 w 8"/>
                <a:gd name="T25" fmla="*/ 1 h 4"/>
                <a:gd name="T26" fmla="*/ 1 w 8"/>
                <a:gd name="T27" fmla="*/ 1 h 4"/>
                <a:gd name="T28" fmla="*/ 0 w 8"/>
                <a:gd name="T29" fmla="*/ 2 h 4"/>
                <a:gd name="T30" fmla="*/ 0 w 8"/>
                <a:gd name="T31" fmla="*/ 3 h 4"/>
                <a:gd name="T32" fmla="*/ 1 w 8"/>
                <a:gd name="T3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6" y="3"/>
                    <a:pt x="7" y="4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199" name="Freeform 289">
              <a:extLst>
                <a:ext uri="{FF2B5EF4-FFF2-40B4-BE49-F238E27FC236}">
                  <a16:creationId xmlns:a16="http://schemas.microsoft.com/office/drawing/2014/main" id="{D0571B0E-1135-6362-175A-C0FFFE299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7013" y="1792840"/>
              <a:ext cx="160954" cy="38983"/>
            </a:xfrm>
            <a:custGeom>
              <a:avLst/>
              <a:gdLst>
                <a:gd name="T0" fmla="*/ 1 w 15"/>
                <a:gd name="T1" fmla="*/ 2 h 4"/>
                <a:gd name="T2" fmla="*/ 1 w 15"/>
                <a:gd name="T3" fmla="*/ 3 h 4"/>
                <a:gd name="T4" fmla="*/ 2 w 15"/>
                <a:gd name="T5" fmla="*/ 3 h 4"/>
                <a:gd name="T6" fmla="*/ 3 w 15"/>
                <a:gd name="T7" fmla="*/ 3 h 4"/>
                <a:gd name="T8" fmla="*/ 4 w 15"/>
                <a:gd name="T9" fmla="*/ 3 h 4"/>
                <a:gd name="T10" fmla="*/ 5 w 15"/>
                <a:gd name="T11" fmla="*/ 4 h 4"/>
                <a:gd name="T12" fmla="*/ 5 w 15"/>
                <a:gd name="T13" fmla="*/ 4 h 4"/>
                <a:gd name="T14" fmla="*/ 5 w 15"/>
                <a:gd name="T15" fmla="*/ 4 h 4"/>
                <a:gd name="T16" fmla="*/ 7 w 15"/>
                <a:gd name="T17" fmla="*/ 4 h 4"/>
                <a:gd name="T18" fmla="*/ 8 w 15"/>
                <a:gd name="T19" fmla="*/ 4 h 4"/>
                <a:gd name="T20" fmla="*/ 10 w 15"/>
                <a:gd name="T21" fmla="*/ 3 h 4"/>
                <a:gd name="T22" fmla="*/ 11 w 15"/>
                <a:gd name="T23" fmla="*/ 3 h 4"/>
                <a:gd name="T24" fmla="*/ 12 w 15"/>
                <a:gd name="T25" fmla="*/ 3 h 4"/>
                <a:gd name="T26" fmla="*/ 13 w 15"/>
                <a:gd name="T27" fmla="*/ 4 h 4"/>
                <a:gd name="T28" fmla="*/ 14 w 15"/>
                <a:gd name="T29" fmla="*/ 3 h 4"/>
                <a:gd name="T30" fmla="*/ 15 w 15"/>
                <a:gd name="T31" fmla="*/ 3 h 4"/>
                <a:gd name="T32" fmla="*/ 15 w 15"/>
                <a:gd name="T33" fmla="*/ 2 h 4"/>
                <a:gd name="T34" fmla="*/ 14 w 15"/>
                <a:gd name="T35" fmla="*/ 2 h 4"/>
                <a:gd name="T36" fmla="*/ 12 w 15"/>
                <a:gd name="T37" fmla="*/ 2 h 4"/>
                <a:gd name="T38" fmla="*/ 11 w 15"/>
                <a:gd name="T39" fmla="*/ 1 h 4"/>
                <a:gd name="T40" fmla="*/ 9 w 15"/>
                <a:gd name="T41" fmla="*/ 1 h 4"/>
                <a:gd name="T42" fmla="*/ 8 w 15"/>
                <a:gd name="T43" fmla="*/ 1 h 4"/>
                <a:gd name="T44" fmla="*/ 7 w 15"/>
                <a:gd name="T45" fmla="*/ 1 h 4"/>
                <a:gd name="T46" fmla="*/ 6 w 15"/>
                <a:gd name="T47" fmla="*/ 1 h 4"/>
                <a:gd name="T48" fmla="*/ 6 w 15"/>
                <a:gd name="T49" fmla="*/ 1 h 4"/>
                <a:gd name="T50" fmla="*/ 6 w 15"/>
                <a:gd name="T51" fmla="*/ 2 h 4"/>
                <a:gd name="T52" fmla="*/ 5 w 15"/>
                <a:gd name="T53" fmla="*/ 1 h 4"/>
                <a:gd name="T54" fmla="*/ 5 w 15"/>
                <a:gd name="T55" fmla="*/ 1 h 4"/>
                <a:gd name="T56" fmla="*/ 3 w 15"/>
                <a:gd name="T57" fmla="*/ 1 h 4"/>
                <a:gd name="T58" fmla="*/ 2 w 15"/>
                <a:gd name="T59" fmla="*/ 0 h 4"/>
                <a:gd name="T60" fmla="*/ 1 w 15"/>
                <a:gd name="T61" fmla="*/ 0 h 4"/>
                <a:gd name="T62" fmla="*/ 0 w 15"/>
                <a:gd name="T63" fmla="*/ 1 h 4"/>
                <a:gd name="T64" fmla="*/ 1 w 15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" h="4"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0" y="3"/>
                    <a:pt x="10" y="3"/>
                    <a:pt x="11" y="3"/>
                  </a:cubicBezTo>
                  <a:cubicBezTo>
                    <a:pt x="11" y="3"/>
                    <a:pt x="12" y="3"/>
                    <a:pt x="12" y="3"/>
                  </a:cubicBezTo>
                  <a:cubicBezTo>
                    <a:pt x="12" y="4"/>
                    <a:pt x="13" y="4"/>
                    <a:pt x="13" y="4"/>
                  </a:cubicBezTo>
                  <a:cubicBezTo>
                    <a:pt x="13" y="4"/>
                    <a:pt x="14" y="4"/>
                    <a:pt x="14" y="3"/>
                  </a:cubicBezTo>
                  <a:cubicBezTo>
                    <a:pt x="14" y="3"/>
                    <a:pt x="15" y="3"/>
                    <a:pt x="15" y="3"/>
                  </a:cubicBezTo>
                  <a:cubicBezTo>
                    <a:pt x="15" y="3"/>
                    <a:pt x="15" y="2"/>
                    <a:pt x="15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2" y="2"/>
                  </a:cubicBezTo>
                  <a:cubicBezTo>
                    <a:pt x="12" y="2"/>
                    <a:pt x="11" y="2"/>
                    <a:pt x="11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00" name="Freeform 290">
              <a:extLst>
                <a:ext uri="{FF2B5EF4-FFF2-40B4-BE49-F238E27FC236}">
                  <a16:creationId xmlns:a16="http://schemas.microsoft.com/office/drawing/2014/main" id="{BC94B849-E588-1ED3-8D99-B2F668360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0059" y="1812332"/>
              <a:ext cx="96257" cy="29238"/>
            </a:xfrm>
            <a:custGeom>
              <a:avLst/>
              <a:gdLst>
                <a:gd name="T0" fmla="*/ 0 w 9"/>
                <a:gd name="T1" fmla="*/ 1 h 3"/>
                <a:gd name="T2" fmla="*/ 1 w 9"/>
                <a:gd name="T3" fmla="*/ 1 h 3"/>
                <a:gd name="T4" fmla="*/ 2 w 9"/>
                <a:gd name="T5" fmla="*/ 1 h 3"/>
                <a:gd name="T6" fmla="*/ 4 w 9"/>
                <a:gd name="T7" fmla="*/ 1 h 3"/>
                <a:gd name="T8" fmla="*/ 5 w 9"/>
                <a:gd name="T9" fmla="*/ 2 h 3"/>
                <a:gd name="T10" fmla="*/ 6 w 9"/>
                <a:gd name="T11" fmla="*/ 2 h 3"/>
                <a:gd name="T12" fmla="*/ 7 w 9"/>
                <a:gd name="T13" fmla="*/ 2 h 3"/>
                <a:gd name="T14" fmla="*/ 9 w 9"/>
                <a:gd name="T15" fmla="*/ 2 h 3"/>
                <a:gd name="T16" fmla="*/ 9 w 9"/>
                <a:gd name="T17" fmla="*/ 1 h 3"/>
                <a:gd name="T18" fmla="*/ 8 w 9"/>
                <a:gd name="T19" fmla="*/ 1 h 3"/>
                <a:gd name="T20" fmla="*/ 7 w 9"/>
                <a:gd name="T21" fmla="*/ 1 h 3"/>
                <a:gd name="T22" fmla="*/ 6 w 9"/>
                <a:gd name="T23" fmla="*/ 1 h 3"/>
                <a:gd name="T24" fmla="*/ 4 w 9"/>
                <a:gd name="T25" fmla="*/ 0 h 3"/>
                <a:gd name="T26" fmla="*/ 3 w 9"/>
                <a:gd name="T27" fmla="*/ 0 h 3"/>
                <a:gd name="T28" fmla="*/ 2 w 9"/>
                <a:gd name="T29" fmla="*/ 0 h 3"/>
                <a:gd name="T30" fmla="*/ 1 w 9"/>
                <a:gd name="T31" fmla="*/ 1 h 3"/>
                <a:gd name="T32" fmla="*/ 0 w 9"/>
                <a:gd name="T33" fmla="*/ 0 h 3"/>
                <a:gd name="T34" fmla="*/ 0 w 9"/>
                <a:gd name="T35" fmla="*/ 0 h 3"/>
                <a:gd name="T36" fmla="*/ 0 w 9"/>
                <a:gd name="T3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" h="3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9" y="3"/>
                    <a:pt x="9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01" name="Freeform 291">
              <a:extLst>
                <a:ext uri="{FF2B5EF4-FFF2-40B4-BE49-F238E27FC236}">
                  <a16:creationId xmlns:a16="http://schemas.microsoft.com/office/drawing/2014/main" id="{2AF1656D-BE5F-0768-1DF2-49A1D7A9D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4335" y="1774740"/>
              <a:ext cx="11046" cy="9746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02" name="Freeform 292">
              <a:extLst>
                <a:ext uri="{FF2B5EF4-FFF2-40B4-BE49-F238E27FC236}">
                  <a16:creationId xmlns:a16="http://schemas.microsoft.com/office/drawing/2014/main" id="{C0B5A3C7-6557-4BC2-4A9E-3BE1F27AE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6500" y="1802585"/>
              <a:ext cx="11046" cy="1949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1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1 h 2"/>
                <a:gd name="T12" fmla="*/ 0 w 1"/>
                <a:gd name="T13" fmla="*/ 1 h 2"/>
                <a:gd name="T14" fmla="*/ 1 w 1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03" name="Freeform 293">
              <a:extLst>
                <a:ext uri="{FF2B5EF4-FFF2-40B4-BE49-F238E27FC236}">
                  <a16:creationId xmlns:a16="http://schemas.microsoft.com/office/drawing/2014/main" id="{DE6740CC-A85B-2B9D-74C7-762AB7F73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5362" y="1841569"/>
              <a:ext cx="22092" cy="8354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1 h 1"/>
                <a:gd name="T8" fmla="*/ 1 w 2"/>
                <a:gd name="T9" fmla="*/ 0 h 1"/>
                <a:gd name="T10" fmla="*/ 0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04" name="Freeform 294">
              <a:extLst>
                <a:ext uri="{FF2B5EF4-FFF2-40B4-BE49-F238E27FC236}">
                  <a16:creationId xmlns:a16="http://schemas.microsoft.com/office/drawing/2014/main" id="{E61A2A96-2E02-4322-4638-4984AAA44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7454" y="1849922"/>
              <a:ext cx="74166" cy="19492"/>
            </a:xfrm>
            <a:custGeom>
              <a:avLst/>
              <a:gdLst>
                <a:gd name="T0" fmla="*/ 1 w 7"/>
                <a:gd name="T1" fmla="*/ 0 h 2"/>
                <a:gd name="T2" fmla="*/ 1 w 7"/>
                <a:gd name="T3" fmla="*/ 0 h 2"/>
                <a:gd name="T4" fmla="*/ 0 w 7"/>
                <a:gd name="T5" fmla="*/ 1 h 2"/>
                <a:gd name="T6" fmla="*/ 1 w 7"/>
                <a:gd name="T7" fmla="*/ 1 h 2"/>
                <a:gd name="T8" fmla="*/ 2 w 7"/>
                <a:gd name="T9" fmla="*/ 1 h 2"/>
                <a:gd name="T10" fmla="*/ 3 w 7"/>
                <a:gd name="T11" fmla="*/ 1 h 2"/>
                <a:gd name="T12" fmla="*/ 4 w 7"/>
                <a:gd name="T13" fmla="*/ 1 h 2"/>
                <a:gd name="T14" fmla="*/ 5 w 7"/>
                <a:gd name="T15" fmla="*/ 2 h 2"/>
                <a:gd name="T16" fmla="*/ 7 w 7"/>
                <a:gd name="T17" fmla="*/ 1 h 2"/>
                <a:gd name="T18" fmla="*/ 6 w 7"/>
                <a:gd name="T19" fmla="*/ 1 h 2"/>
                <a:gd name="T20" fmla="*/ 5 w 7"/>
                <a:gd name="T21" fmla="*/ 1 h 2"/>
                <a:gd name="T22" fmla="*/ 3 w 7"/>
                <a:gd name="T23" fmla="*/ 0 h 2"/>
                <a:gd name="T24" fmla="*/ 2 w 7"/>
                <a:gd name="T25" fmla="*/ 0 h 2"/>
                <a:gd name="T26" fmla="*/ 1 w 7"/>
                <a:gd name="T2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2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05" name="Freeform 295">
              <a:extLst>
                <a:ext uri="{FF2B5EF4-FFF2-40B4-BE49-F238E27FC236}">
                  <a16:creationId xmlns:a16="http://schemas.microsoft.com/office/drawing/2014/main" id="{D7FC9281-0892-0812-DDDC-FB095B59C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4920" y="1936242"/>
              <a:ext cx="11046" cy="835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  <a:gd name="T10" fmla="*/ 0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06" name="Freeform 296">
              <a:extLst>
                <a:ext uri="{FF2B5EF4-FFF2-40B4-BE49-F238E27FC236}">
                  <a16:creationId xmlns:a16="http://schemas.microsoft.com/office/drawing/2014/main" id="{4514D518-D2C3-1692-B48F-8E11D6E60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4644" y="2295445"/>
              <a:ext cx="22092" cy="29238"/>
            </a:xfrm>
            <a:custGeom>
              <a:avLst/>
              <a:gdLst>
                <a:gd name="T0" fmla="*/ 0 w 2"/>
                <a:gd name="T1" fmla="*/ 1 h 3"/>
                <a:gd name="T2" fmla="*/ 1 w 2"/>
                <a:gd name="T3" fmla="*/ 1 h 3"/>
                <a:gd name="T4" fmla="*/ 1 w 2"/>
                <a:gd name="T5" fmla="*/ 2 h 3"/>
                <a:gd name="T6" fmla="*/ 2 w 2"/>
                <a:gd name="T7" fmla="*/ 2 h 3"/>
                <a:gd name="T8" fmla="*/ 2 w 2"/>
                <a:gd name="T9" fmla="*/ 1 h 3"/>
                <a:gd name="T10" fmla="*/ 1 w 2"/>
                <a:gd name="T11" fmla="*/ 1 h 3"/>
                <a:gd name="T12" fmla="*/ 0 w 2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3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07" name="Freeform 297">
              <a:extLst>
                <a:ext uri="{FF2B5EF4-FFF2-40B4-BE49-F238E27FC236}">
                  <a16:creationId xmlns:a16="http://schemas.microsoft.com/office/drawing/2014/main" id="{DF7D7B51-F650-F561-8D33-20D29A09C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8827" y="2305191"/>
              <a:ext cx="20514" cy="19492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1 h 2"/>
                <a:gd name="T4" fmla="*/ 1 w 2"/>
                <a:gd name="T5" fmla="*/ 1 h 2"/>
                <a:gd name="T6" fmla="*/ 1 w 2"/>
                <a:gd name="T7" fmla="*/ 1 h 2"/>
                <a:gd name="T8" fmla="*/ 2 w 2"/>
                <a:gd name="T9" fmla="*/ 2 h 2"/>
                <a:gd name="T10" fmla="*/ 1 w 2"/>
                <a:gd name="T11" fmla="*/ 1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08" name="Freeform 298">
              <a:extLst>
                <a:ext uri="{FF2B5EF4-FFF2-40B4-BE49-F238E27FC236}">
                  <a16:creationId xmlns:a16="http://schemas.microsoft.com/office/drawing/2014/main" id="{EF78442F-6363-86C7-ABAA-2988EA26C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9249" y="2362273"/>
              <a:ext cx="33138" cy="9746"/>
            </a:xfrm>
            <a:custGeom>
              <a:avLst/>
              <a:gdLst>
                <a:gd name="T0" fmla="*/ 1 w 3"/>
                <a:gd name="T1" fmla="*/ 1 h 1"/>
                <a:gd name="T2" fmla="*/ 2 w 3"/>
                <a:gd name="T3" fmla="*/ 1 h 1"/>
                <a:gd name="T4" fmla="*/ 2 w 3"/>
                <a:gd name="T5" fmla="*/ 1 h 1"/>
                <a:gd name="T6" fmla="*/ 3 w 3"/>
                <a:gd name="T7" fmla="*/ 0 h 1"/>
                <a:gd name="T8" fmla="*/ 2 w 3"/>
                <a:gd name="T9" fmla="*/ 0 h 1"/>
                <a:gd name="T10" fmla="*/ 1 w 3"/>
                <a:gd name="T11" fmla="*/ 0 h 1"/>
                <a:gd name="T12" fmla="*/ 1 w 3"/>
                <a:gd name="T13" fmla="*/ 0 h 1"/>
                <a:gd name="T14" fmla="*/ 1 w 3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1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09" name="Freeform 299">
              <a:extLst>
                <a:ext uri="{FF2B5EF4-FFF2-40B4-BE49-F238E27FC236}">
                  <a16:creationId xmlns:a16="http://schemas.microsoft.com/office/drawing/2014/main" id="{D7209A6D-D2C6-E335-C3D4-E01A4EAB8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3432" y="2372019"/>
              <a:ext cx="9468" cy="974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10" name="Freeform 300">
              <a:extLst>
                <a:ext uri="{FF2B5EF4-FFF2-40B4-BE49-F238E27FC236}">
                  <a16:creationId xmlns:a16="http://schemas.microsoft.com/office/drawing/2014/main" id="{5974EAF0-0811-4DE3-4CBD-D1347DD1D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0735" y="2381765"/>
              <a:ext cx="9468" cy="9746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11" name="Freeform 301">
              <a:extLst>
                <a:ext uri="{FF2B5EF4-FFF2-40B4-BE49-F238E27FC236}">
                  <a16:creationId xmlns:a16="http://schemas.microsoft.com/office/drawing/2014/main" id="{E2DAB91A-7916-3A28-2108-EA16F12FD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7873" y="2409610"/>
              <a:ext cx="9468" cy="9746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12" name="Freeform 302">
              <a:extLst>
                <a:ext uri="{FF2B5EF4-FFF2-40B4-BE49-F238E27FC236}">
                  <a16:creationId xmlns:a16="http://schemas.microsoft.com/office/drawing/2014/main" id="{2000D39D-BF4D-855C-6201-6E9CBEB64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7873" y="2419356"/>
              <a:ext cx="31560" cy="19492"/>
            </a:xfrm>
            <a:custGeom>
              <a:avLst/>
              <a:gdLst>
                <a:gd name="T0" fmla="*/ 2 w 3"/>
                <a:gd name="T1" fmla="*/ 1 h 2"/>
                <a:gd name="T2" fmla="*/ 2 w 3"/>
                <a:gd name="T3" fmla="*/ 0 h 2"/>
                <a:gd name="T4" fmla="*/ 2 w 3"/>
                <a:gd name="T5" fmla="*/ 0 h 2"/>
                <a:gd name="T6" fmla="*/ 1 w 3"/>
                <a:gd name="T7" fmla="*/ 0 h 2"/>
                <a:gd name="T8" fmla="*/ 1 w 3"/>
                <a:gd name="T9" fmla="*/ 1 h 2"/>
                <a:gd name="T10" fmla="*/ 1 w 3"/>
                <a:gd name="T11" fmla="*/ 2 h 2"/>
                <a:gd name="T12" fmla="*/ 1 w 3"/>
                <a:gd name="T13" fmla="*/ 2 h 2"/>
                <a:gd name="T14" fmla="*/ 2 w 3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2"/>
                    <a:pt x="2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13" name="Freeform 303">
              <a:extLst>
                <a:ext uri="{FF2B5EF4-FFF2-40B4-BE49-F238E27FC236}">
                  <a16:creationId xmlns:a16="http://schemas.microsoft.com/office/drawing/2014/main" id="{7F680B15-C10C-F022-7495-F28E22CF4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7341" y="2447201"/>
              <a:ext cx="11046" cy="9746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14" name="Freeform 305">
              <a:extLst>
                <a:ext uri="{FF2B5EF4-FFF2-40B4-BE49-F238E27FC236}">
                  <a16:creationId xmlns:a16="http://schemas.microsoft.com/office/drawing/2014/main" id="{3A44C58D-062F-1B2C-7BF1-A0C2B3982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4686" y="273261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15" name="Freeform 306">
              <a:extLst>
                <a:ext uri="{FF2B5EF4-FFF2-40B4-BE49-F238E27FC236}">
                  <a16:creationId xmlns:a16="http://schemas.microsoft.com/office/drawing/2014/main" id="{32C0F25E-0606-28C4-D683-520EFF399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1566" y="26755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16" name="Freeform 307">
              <a:extLst>
                <a:ext uri="{FF2B5EF4-FFF2-40B4-BE49-F238E27FC236}">
                  <a16:creationId xmlns:a16="http://schemas.microsoft.com/office/drawing/2014/main" id="{F538740B-C8B9-3B7F-488A-A5284170A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1454" y="2372019"/>
              <a:ext cx="784256" cy="293767"/>
            </a:xfrm>
            <a:custGeom>
              <a:avLst/>
              <a:gdLst>
                <a:gd name="T0" fmla="*/ 58 w 73"/>
                <a:gd name="T1" fmla="*/ 27 h 31"/>
                <a:gd name="T2" fmla="*/ 59 w 73"/>
                <a:gd name="T3" fmla="*/ 25 h 31"/>
                <a:gd name="T4" fmla="*/ 58 w 73"/>
                <a:gd name="T5" fmla="*/ 23 h 31"/>
                <a:gd name="T6" fmla="*/ 57 w 73"/>
                <a:gd name="T7" fmla="*/ 21 h 31"/>
                <a:gd name="T8" fmla="*/ 60 w 73"/>
                <a:gd name="T9" fmla="*/ 21 h 31"/>
                <a:gd name="T10" fmla="*/ 62 w 73"/>
                <a:gd name="T11" fmla="*/ 21 h 31"/>
                <a:gd name="T12" fmla="*/ 64 w 73"/>
                <a:gd name="T13" fmla="*/ 20 h 31"/>
                <a:gd name="T14" fmla="*/ 66 w 73"/>
                <a:gd name="T15" fmla="*/ 17 h 31"/>
                <a:gd name="T16" fmla="*/ 69 w 73"/>
                <a:gd name="T17" fmla="*/ 16 h 31"/>
                <a:gd name="T18" fmla="*/ 71 w 73"/>
                <a:gd name="T19" fmla="*/ 16 h 31"/>
                <a:gd name="T20" fmla="*/ 73 w 73"/>
                <a:gd name="T21" fmla="*/ 17 h 31"/>
                <a:gd name="T22" fmla="*/ 72 w 73"/>
                <a:gd name="T23" fmla="*/ 15 h 31"/>
                <a:gd name="T24" fmla="*/ 69 w 73"/>
                <a:gd name="T25" fmla="*/ 13 h 31"/>
                <a:gd name="T26" fmla="*/ 66 w 73"/>
                <a:gd name="T27" fmla="*/ 13 h 31"/>
                <a:gd name="T28" fmla="*/ 64 w 73"/>
                <a:gd name="T29" fmla="*/ 13 h 31"/>
                <a:gd name="T30" fmla="*/ 61 w 73"/>
                <a:gd name="T31" fmla="*/ 12 h 31"/>
                <a:gd name="T32" fmla="*/ 61 w 73"/>
                <a:gd name="T33" fmla="*/ 8 h 31"/>
                <a:gd name="T34" fmla="*/ 59 w 73"/>
                <a:gd name="T35" fmla="*/ 7 h 31"/>
                <a:gd name="T36" fmla="*/ 55 w 73"/>
                <a:gd name="T37" fmla="*/ 6 h 31"/>
                <a:gd name="T38" fmla="*/ 49 w 73"/>
                <a:gd name="T39" fmla="*/ 8 h 31"/>
                <a:gd name="T40" fmla="*/ 43 w 73"/>
                <a:gd name="T41" fmla="*/ 8 h 31"/>
                <a:gd name="T42" fmla="*/ 40 w 73"/>
                <a:gd name="T43" fmla="*/ 7 h 31"/>
                <a:gd name="T44" fmla="*/ 36 w 73"/>
                <a:gd name="T45" fmla="*/ 5 h 31"/>
                <a:gd name="T46" fmla="*/ 30 w 73"/>
                <a:gd name="T47" fmla="*/ 6 h 31"/>
                <a:gd name="T48" fmla="*/ 28 w 73"/>
                <a:gd name="T49" fmla="*/ 5 h 31"/>
                <a:gd name="T50" fmla="*/ 24 w 73"/>
                <a:gd name="T51" fmla="*/ 3 h 31"/>
                <a:gd name="T52" fmla="*/ 20 w 73"/>
                <a:gd name="T53" fmla="*/ 1 h 31"/>
                <a:gd name="T54" fmla="*/ 17 w 73"/>
                <a:gd name="T55" fmla="*/ 2 h 31"/>
                <a:gd name="T56" fmla="*/ 19 w 73"/>
                <a:gd name="T57" fmla="*/ 5 h 31"/>
                <a:gd name="T58" fmla="*/ 18 w 73"/>
                <a:gd name="T59" fmla="*/ 7 h 31"/>
                <a:gd name="T60" fmla="*/ 14 w 73"/>
                <a:gd name="T61" fmla="*/ 6 h 31"/>
                <a:gd name="T62" fmla="*/ 10 w 73"/>
                <a:gd name="T63" fmla="*/ 5 h 31"/>
                <a:gd name="T64" fmla="*/ 7 w 73"/>
                <a:gd name="T65" fmla="*/ 4 h 31"/>
                <a:gd name="T66" fmla="*/ 6 w 73"/>
                <a:gd name="T67" fmla="*/ 4 h 31"/>
                <a:gd name="T68" fmla="*/ 2 w 73"/>
                <a:gd name="T69" fmla="*/ 6 h 31"/>
                <a:gd name="T70" fmla="*/ 0 w 73"/>
                <a:gd name="T71" fmla="*/ 8 h 31"/>
                <a:gd name="T72" fmla="*/ 2 w 73"/>
                <a:gd name="T73" fmla="*/ 11 h 31"/>
                <a:gd name="T74" fmla="*/ 5 w 73"/>
                <a:gd name="T75" fmla="*/ 13 h 31"/>
                <a:gd name="T76" fmla="*/ 8 w 73"/>
                <a:gd name="T77" fmla="*/ 16 h 31"/>
                <a:gd name="T78" fmla="*/ 9 w 73"/>
                <a:gd name="T79" fmla="*/ 18 h 31"/>
                <a:gd name="T80" fmla="*/ 14 w 73"/>
                <a:gd name="T81" fmla="*/ 19 h 31"/>
                <a:gd name="T82" fmla="*/ 18 w 73"/>
                <a:gd name="T83" fmla="*/ 21 h 31"/>
                <a:gd name="T84" fmla="*/ 22 w 73"/>
                <a:gd name="T85" fmla="*/ 24 h 31"/>
                <a:gd name="T86" fmla="*/ 25 w 73"/>
                <a:gd name="T87" fmla="*/ 27 h 31"/>
                <a:gd name="T88" fmla="*/ 31 w 73"/>
                <a:gd name="T89" fmla="*/ 28 h 31"/>
                <a:gd name="T90" fmla="*/ 36 w 73"/>
                <a:gd name="T91" fmla="*/ 28 h 31"/>
                <a:gd name="T92" fmla="*/ 40 w 73"/>
                <a:gd name="T93" fmla="*/ 29 h 31"/>
                <a:gd name="T94" fmla="*/ 43 w 73"/>
                <a:gd name="T95" fmla="*/ 30 h 31"/>
                <a:gd name="T96" fmla="*/ 46 w 73"/>
                <a:gd name="T97" fmla="*/ 30 h 31"/>
                <a:gd name="T98" fmla="*/ 48 w 73"/>
                <a:gd name="T99" fmla="*/ 30 h 31"/>
                <a:gd name="T100" fmla="*/ 51 w 73"/>
                <a:gd name="T101" fmla="*/ 29 h 31"/>
                <a:gd name="T102" fmla="*/ 55 w 73"/>
                <a:gd name="T103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3" h="31">
                  <a:moveTo>
                    <a:pt x="56" y="29"/>
                  </a:moveTo>
                  <a:cubicBezTo>
                    <a:pt x="57" y="28"/>
                    <a:pt x="57" y="28"/>
                    <a:pt x="57" y="28"/>
                  </a:cubicBezTo>
                  <a:cubicBezTo>
                    <a:pt x="57" y="27"/>
                    <a:pt x="57" y="27"/>
                    <a:pt x="58" y="27"/>
                  </a:cubicBezTo>
                  <a:cubicBezTo>
                    <a:pt x="58" y="27"/>
                    <a:pt x="58" y="26"/>
                    <a:pt x="58" y="26"/>
                  </a:cubicBezTo>
                  <a:cubicBezTo>
                    <a:pt x="58" y="26"/>
                    <a:pt x="58" y="26"/>
                    <a:pt x="58" y="26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60" y="25"/>
                    <a:pt x="60" y="25"/>
                    <a:pt x="60" y="24"/>
                  </a:cubicBezTo>
                  <a:cubicBezTo>
                    <a:pt x="60" y="24"/>
                    <a:pt x="59" y="24"/>
                    <a:pt x="59" y="24"/>
                  </a:cubicBezTo>
                  <a:cubicBezTo>
                    <a:pt x="59" y="23"/>
                    <a:pt x="59" y="23"/>
                    <a:pt x="58" y="23"/>
                  </a:cubicBezTo>
                  <a:cubicBezTo>
                    <a:pt x="58" y="23"/>
                    <a:pt x="58" y="23"/>
                    <a:pt x="57" y="23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1"/>
                    <a:pt x="57" y="21"/>
                  </a:cubicBezTo>
                  <a:cubicBezTo>
                    <a:pt x="57" y="21"/>
                    <a:pt x="58" y="21"/>
                    <a:pt x="58" y="21"/>
                  </a:cubicBezTo>
                  <a:cubicBezTo>
                    <a:pt x="59" y="20"/>
                    <a:pt x="59" y="20"/>
                    <a:pt x="59" y="2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0" y="21"/>
                    <a:pt x="61" y="21"/>
                    <a:pt x="61" y="22"/>
                  </a:cubicBezTo>
                  <a:cubicBezTo>
                    <a:pt x="61" y="22"/>
                    <a:pt x="61" y="22"/>
                    <a:pt x="62" y="22"/>
                  </a:cubicBezTo>
                  <a:cubicBezTo>
                    <a:pt x="62" y="22"/>
                    <a:pt x="62" y="21"/>
                    <a:pt x="62" y="21"/>
                  </a:cubicBezTo>
                  <a:cubicBezTo>
                    <a:pt x="63" y="21"/>
                    <a:pt x="63" y="21"/>
                    <a:pt x="63" y="20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4" y="19"/>
                    <a:pt x="64" y="20"/>
                    <a:pt x="64" y="20"/>
                  </a:cubicBezTo>
                  <a:cubicBezTo>
                    <a:pt x="65" y="20"/>
                    <a:pt x="65" y="20"/>
                    <a:pt x="66" y="19"/>
                  </a:cubicBezTo>
                  <a:cubicBezTo>
                    <a:pt x="66" y="19"/>
                    <a:pt x="66" y="19"/>
                    <a:pt x="66" y="18"/>
                  </a:cubicBezTo>
                  <a:cubicBezTo>
                    <a:pt x="66" y="18"/>
                    <a:pt x="66" y="18"/>
                    <a:pt x="66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8" y="17"/>
                    <a:pt x="68" y="17"/>
                    <a:pt x="68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0" y="16"/>
                    <a:pt x="70" y="16"/>
                    <a:pt x="71" y="16"/>
                  </a:cubicBezTo>
                  <a:cubicBezTo>
                    <a:pt x="71" y="16"/>
                    <a:pt x="71" y="16"/>
                    <a:pt x="72" y="17"/>
                  </a:cubicBezTo>
                  <a:cubicBezTo>
                    <a:pt x="72" y="17"/>
                    <a:pt x="73" y="18"/>
                    <a:pt x="73" y="17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3" y="16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2" y="14"/>
                    <a:pt x="72" y="14"/>
                    <a:pt x="71" y="14"/>
                  </a:cubicBezTo>
                  <a:cubicBezTo>
                    <a:pt x="71" y="14"/>
                    <a:pt x="70" y="14"/>
                    <a:pt x="70" y="14"/>
                  </a:cubicBezTo>
                  <a:cubicBezTo>
                    <a:pt x="69" y="14"/>
                    <a:pt x="69" y="13"/>
                    <a:pt x="69" y="13"/>
                  </a:cubicBezTo>
                  <a:cubicBezTo>
                    <a:pt x="68" y="13"/>
                    <a:pt x="68" y="13"/>
                    <a:pt x="68" y="12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3"/>
                    <a:pt x="67" y="13"/>
                    <a:pt x="66" y="13"/>
                  </a:cubicBezTo>
                  <a:cubicBezTo>
                    <a:pt x="66" y="13"/>
                    <a:pt x="66" y="13"/>
                    <a:pt x="66" y="13"/>
                  </a:cubicBezTo>
                  <a:cubicBezTo>
                    <a:pt x="65" y="13"/>
                    <a:pt x="65" y="13"/>
                    <a:pt x="64" y="13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2" y="13"/>
                  </a:cubicBezTo>
                  <a:cubicBezTo>
                    <a:pt x="62" y="13"/>
                    <a:pt x="61" y="13"/>
                    <a:pt x="61" y="12"/>
                  </a:cubicBezTo>
                  <a:cubicBezTo>
                    <a:pt x="61" y="12"/>
                    <a:pt x="61" y="12"/>
                    <a:pt x="61" y="11"/>
                  </a:cubicBezTo>
                  <a:cubicBezTo>
                    <a:pt x="61" y="11"/>
                    <a:pt x="61" y="10"/>
                    <a:pt x="61" y="10"/>
                  </a:cubicBezTo>
                  <a:cubicBezTo>
                    <a:pt x="61" y="9"/>
                    <a:pt x="61" y="9"/>
                    <a:pt x="61" y="8"/>
                  </a:cubicBezTo>
                  <a:cubicBezTo>
                    <a:pt x="61" y="8"/>
                    <a:pt x="61" y="8"/>
                    <a:pt x="61" y="7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0" y="7"/>
                    <a:pt x="60" y="7"/>
                    <a:pt x="59" y="7"/>
                  </a:cubicBezTo>
                  <a:cubicBezTo>
                    <a:pt x="59" y="7"/>
                    <a:pt x="58" y="7"/>
                    <a:pt x="58" y="7"/>
                  </a:cubicBezTo>
                  <a:cubicBezTo>
                    <a:pt x="57" y="7"/>
                    <a:pt x="57" y="7"/>
                    <a:pt x="56" y="6"/>
                  </a:cubicBezTo>
                  <a:cubicBezTo>
                    <a:pt x="56" y="6"/>
                    <a:pt x="55" y="6"/>
                    <a:pt x="55" y="6"/>
                  </a:cubicBezTo>
                  <a:cubicBezTo>
                    <a:pt x="54" y="6"/>
                    <a:pt x="54" y="6"/>
                    <a:pt x="53" y="7"/>
                  </a:cubicBezTo>
                  <a:cubicBezTo>
                    <a:pt x="52" y="7"/>
                    <a:pt x="52" y="7"/>
                    <a:pt x="51" y="8"/>
                  </a:cubicBezTo>
                  <a:cubicBezTo>
                    <a:pt x="50" y="8"/>
                    <a:pt x="50" y="8"/>
                    <a:pt x="49" y="8"/>
                  </a:cubicBezTo>
                  <a:cubicBezTo>
                    <a:pt x="48" y="8"/>
                    <a:pt x="48" y="8"/>
                    <a:pt x="47" y="8"/>
                  </a:cubicBezTo>
                  <a:cubicBezTo>
                    <a:pt x="46" y="8"/>
                    <a:pt x="46" y="8"/>
                    <a:pt x="45" y="8"/>
                  </a:cubicBezTo>
                  <a:cubicBezTo>
                    <a:pt x="44" y="8"/>
                    <a:pt x="44" y="9"/>
                    <a:pt x="43" y="8"/>
                  </a:cubicBezTo>
                  <a:cubicBezTo>
                    <a:pt x="42" y="8"/>
                    <a:pt x="42" y="8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0" y="7"/>
                    <a:pt x="40" y="7"/>
                  </a:cubicBezTo>
                  <a:cubicBezTo>
                    <a:pt x="39" y="7"/>
                    <a:pt x="39" y="6"/>
                    <a:pt x="38" y="6"/>
                  </a:cubicBezTo>
                  <a:cubicBezTo>
                    <a:pt x="38" y="6"/>
                    <a:pt x="38" y="6"/>
                    <a:pt x="37" y="6"/>
                  </a:cubicBezTo>
                  <a:cubicBezTo>
                    <a:pt x="37" y="6"/>
                    <a:pt x="36" y="5"/>
                    <a:pt x="36" y="5"/>
                  </a:cubicBezTo>
                  <a:cubicBezTo>
                    <a:pt x="35" y="5"/>
                    <a:pt x="35" y="5"/>
                    <a:pt x="34" y="5"/>
                  </a:cubicBezTo>
                  <a:cubicBezTo>
                    <a:pt x="33" y="6"/>
                    <a:pt x="33" y="6"/>
                    <a:pt x="32" y="6"/>
                  </a:cubicBezTo>
                  <a:cubicBezTo>
                    <a:pt x="32" y="6"/>
                    <a:pt x="31" y="7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5"/>
                    <a:pt x="29" y="6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4"/>
                    <a:pt x="27" y="4"/>
                    <a:pt x="27" y="4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5" y="3"/>
                    <a:pt x="25" y="3"/>
                    <a:pt x="24" y="3"/>
                  </a:cubicBezTo>
                  <a:cubicBezTo>
                    <a:pt x="24" y="3"/>
                    <a:pt x="23" y="2"/>
                    <a:pt x="22" y="2"/>
                  </a:cubicBezTo>
                  <a:cubicBezTo>
                    <a:pt x="22" y="2"/>
                    <a:pt x="21" y="2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0"/>
                    <a:pt x="19" y="1"/>
                    <a:pt x="19" y="1"/>
                  </a:cubicBezTo>
                  <a:cubicBezTo>
                    <a:pt x="19" y="1"/>
                    <a:pt x="19" y="1"/>
                    <a:pt x="18" y="1"/>
                  </a:cubicBezTo>
                  <a:cubicBezTo>
                    <a:pt x="18" y="1"/>
                    <a:pt x="17" y="2"/>
                    <a:pt x="17" y="2"/>
                  </a:cubicBezTo>
                  <a:cubicBezTo>
                    <a:pt x="17" y="2"/>
                    <a:pt x="17" y="3"/>
                    <a:pt x="17" y="3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6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19" y="7"/>
                    <a:pt x="18" y="7"/>
                    <a:pt x="18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5" y="7"/>
                    <a:pt x="15" y="6"/>
                    <a:pt x="14" y="6"/>
                  </a:cubicBezTo>
                  <a:cubicBezTo>
                    <a:pt x="13" y="6"/>
                    <a:pt x="13" y="7"/>
                    <a:pt x="12" y="7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1" y="6"/>
                    <a:pt x="11" y="5"/>
                    <a:pt x="10" y="5"/>
                  </a:cubicBezTo>
                  <a:cubicBezTo>
                    <a:pt x="10" y="5"/>
                    <a:pt x="9" y="5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3"/>
                    <a:pt x="7" y="4"/>
                    <a:pt x="6" y="4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6"/>
                    <a:pt x="3" y="6"/>
                    <a:pt x="2" y="6"/>
                  </a:cubicBezTo>
                  <a:cubicBezTo>
                    <a:pt x="2" y="6"/>
                    <a:pt x="2" y="6"/>
                    <a:pt x="1" y="7"/>
                  </a:cubicBez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1" y="9"/>
                    <a:pt x="1" y="10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2" y="12"/>
                    <a:pt x="2" y="12"/>
                    <a:pt x="3" y="13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4" y="14"/>
                    <a:pt x="5" y="13"/>
                    <a:pt x="5" y="13"/>
                  </a:cubicBezTo>
                  <a:cubicBezTo>
                    <a:pt x="6" y="13"/>
                    <a:pt x="6" y="14"/>
                    <a:pt x="7" y="14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8" y="17"/>
                    <a:pt x="9" y="17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0" y="19"/>
                    <a:pt x="10" y="18"/>
                    <a:pt x="11" y="18"/>
                  </a:cubicBezTo>
                  <a:cubicBezTo>
                    <a:pt x="12" y="18"/>
                    <a:pt x="12" y="18"/>
                    <a:pt x="13" y="18"/>
                  </a:cubicBezTo>
                  <a:cubicBezTo>
                    <a:pt x="13" y="18"/>
                    <a:pt x="14" y="18"/>
                    <a:pt x="14" y="19"/>
                  </a:cubicBezTo>
                  <a:cubicBezTo>
                    <a:pt x="15" y="19"/>
                    <a:pt x="15" y="19"/>
                    <a:pt x="15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7" y="21"/>
                    <a:pt x="17" y="21"/>
                    <a:pt x="18" y="21"/>
                  </a:cubicBezTo>
                  <a:cubicBezTo>
                    <a:pt x="18" y="22"/>
                    <a:pt x="18" y="22"/>
                    <a:pt x="19" y="22"/>
                  </a:cubicBezTo>
                  <a:cubicBezTo>
                    <a:pt x="20" y="22"/>
                    <a:pt x="20" y="22"/>
                    <a:pt x="20" y="23"/>
                  </a:cubicBezTo>
                  <a:cubicBezTo>
                    <a:pt x="21" y="23"/>
                    <a:pt x="21" y="23"/>
                    <a:pt x="22" y="24"/>
                  </a:cubicBezTo>
                  <a:cubicBezTo>
                    <a:pt x="22" y="24"/>
                    <a:pt x="22" y="24"/>
                    <a:pt x="22" y="25"/>
                  </a:cubicBezTo>
                  <a:cubicBezTo>
                    <a:pt x="23" y="25"/>
                    <a:pt x="23" y="26"/>
                    <a:pt x="24" y="26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7" y="28"/>
                    <a:pt x="28" y="28"/>
                    <a:pt x="29" y="28"/>
                  </a:cubicBezTo>
                  <a:cubicBezTo>
                    <a:pt x="30" y="28"/>
                    <a:pt x="30" y="28"/>
                    <a:pt x="31" y="28"/>
                  </a:cubicBezTo>
                  <a:cubicBezTo>
                    <a:pt x="32" y="28"/>
                    <a:pt x="32" y="28"/>
                    <a:pt x="33" y="28"/>
                  </a:cubicBezTo>
                  <a:cubicBezTo>
                    <a:pt x="34" y="28"/>
                    <a:pt x="34" y="28"/>
                    <a:pt x="35" y="28"/>
                  </a:cubicBezTo>
                  <a:cubicBezTo>
                    <a:pt x="35" y="28"/>
                    <a:pt x="36" y="28"/>
                    <a:pt x="36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8" y="28"/>
                    <a:pt x="38" y="28"/>
                    <a:pt x="39" y="29"/>
                  </a:cubicBezTo>
                  <a:cubicBezTo>
                    <a:pt x="39" y="29"/>
                    <a:pt x="39" y="29"/>
                    <a:pt x="40" y="29"/>
                  </a:cubicBezTo>
                  <a:cubicBezTo>
                    <a:pt x="40" y="29"/>
                    <a:pt x="40" y="29"/>
                    <a:pt x="41" y="29"/>
                  </a:cubicBezTo>
                  <a:cubicBezTo>
                    <a:pt x="41" y="29"/>
                    <a:pt x="41" y="29"/>
                    <a:pt x="42" y="30"/>
                  </a:cubicBezTo>
                  <a:cubicBezTo>
                    <a:pt x="42" y="30"/>
                    <a:pt x="42" y="30"/>
                    <a:pt x="43" y="30"/>
                  </a:cubicBezTo>
                  <a:cubicBezTo>
                    <a:pt x="43" y="30"/>
                    <a:pt x="44" y="30"/>
                    <a:pt x="44" y="30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6" y="30"/>
                    <a:pt x="46" y="30"/>
                  </a:cubicBezTo>
                  <a:cubicBezTo>
                    <a:pt x="46" y="30"/>
                    <a:pt x="46" y="31"/>
                    <a:pt x="46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8" y="31"/>
                    <a:pt x="48" y="30"/>
                    <a:pt x="48" y="30"/>
                  </a:cubicBezTo>
                  <a:cubicBezTo>
                    <a:pt x="49" y="30"/>
                    <a:pt x="49" y="30"/>
                    <a:pt x="49" y="29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8"/>
                    <a:pt x="52" y="29"/>
                    <a:pt x="52" y="29"/>
                  </a:cubicBezTo>
                  <a:cubicBezTo>
                    <a:pt x="52" y="29"/>
                    <a:pt x="53" y="29"/>
                    <a:pt x="53" y="29"/>
                  </a:cubicBezTo>
                  <a:cubicBezTo>
                    <a:pt x="54" y="28"/>
                    <a:pt x="54" y="28"/>
                    <a:pt x="55" y="28"/>
                  </a:cubicBezTo>
                  <a:cubicBezTo>
                    <a:pt x="55" y="28"/>
                    <a:pt x="56" y="29"/>
                    <a:pt x="56" y="29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17" name="Freeform 308">
              <a:extLst>
                <a:ext uri="{FF2B5EF4-FFF2-40B4-BE49-F238E27FC236}">
                  <a16:creationId xmlns:a16="http://schemas.microsoft.com/office/drawing/2014/main" id="{8F274743-2ABA-DA95-69C7-C242C9B94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4335" y="2675532"/>
              <a:ext cx="203560" cy="122519"/>
            </a:xfrm>
            <a:custGeom>
              <a:avLst/>
              <a:gdLst>
                <a:gd name="T0" fmla="*/ 18 w 19"/>
                <a:gd name="T1" fmla="*/ 8 h 13"/>
                <a:gd name="T2" fmla="*/ 16 w 19"/>
                <a:gd name="T3" fmla="*/ 8 h 13"/>
                <a:gd name="T4" fmla="*/ 15 w 19"/>
                <a:gd name="T5" fmla="*/ 7 h 13"/>
                <a:gd name="T6" fmla="*/ 15 w 19"/>
                <a:gd name="T7" fmla="*/ 6 h 13"/>
                <a:gd name="T8" fmla="*/ 14 w 19"/>
                <a:gd name="T9" fmla="*/ 4 h 13"/>
                <a:gd name="T10" fmla="*/ 14 w 19"/>
                <a:gd name="T11" fmla="*/ 4 h 13"/>
                <a:gd name="T12" fmla="*/ 13 w 19"/>
                <a:gd name="T13" fmla="*/ 4 h 13"/>
                <a:gd name="T14" fmla="*/ 11 w 19"/>
                <a:gd name="T15" fmla="*/ 4 h 13"/>
                <a:gd name="T16" fmla="*/ 10 w 19"/>
                <a:gd name="T17" fmla="*/ 4 h 13"/>
                <a:gd name="T18" fmla="*/ 8 w 19"/>
                <a:gd name="T19" fmla="*/ 4 h 13"/>
                <a:gd name="T20" fmla="*/ 7 w 19"/>
                <a:gd name="T21" fmla="*/ 4 h 13"/>
                <a:gd name="T22" fmla="*/ 6 w 19"/>
                <a:gd name="T23" fmla="*/ 4 h 13"/>
                <a:gd name="T24" fmla="*/ 5 w 19"/>
                <a:gd name="T25" fmla="*/ 3 h 13"/>
                <a:gd name="T26" fmla="*/ 5 w 19"/>
                <a:gd name="T27" fmla="*/ 3 h 13"/>
                <a:gd name="T28" fmla="*/ 5 w 19"/>
                <a:gd name="T29" fmla="*/ 2 h 13"/>
                <a:gd name="T30" fmla="*/ 6 w 19"/>
                <a:gd name="T31" fmla="*/ 2 h 13"/>
                <a:gd name="T32" fmla="*/ 6 w 19"/>
                <a:gd name="T33" fmla="*/ 1 h 13"/>
                <a:gd name="T34" fmla="*/ 5 w 19"/>
                <a:gd name="T35" fmla="*/ 1 h 13"/>
                <a:gd name="T36" fmla="*/ 4 w 19"/>
                <a:gd name="T37" fmla="*/ 1 h 13"/>
                <a:gd name="T38" fmla="*/ 3 w 19"/>
                <a:gd name="T39" fmla="*/ 2 h 13"/>
                <a:gd name="T40" fmla="*/ 3 w 19"/>
                <a:gd name="T41" fmla="*/ 2 h 13"/>
                <a:gd name="T42" fmla="*/ 3 w 19"/>
                <a:gd name="T43" fmla="*/ 3 h 13"/>
                <a:gd name="T44" fmla="*/ 2 w 19"/>
                <a:gd name="T45" fmla="*/ 4 h 13"/>
                <a:gd name="T46" fmla="*/ 1 w 19"/>
                <a:gd name="T47" fmla="*/ 5 h 13"/>
                <a:gd name="T48" fmla="*/ 0 w 19"/>
                <a:gd name="T49" fmla="*/ 5 h 13"/>
                <a:gd name="T50" fmla="*/ 0 w 19"/>
                <a:gd name="T51" fmla="*/ 7 h 13"/>
                <a:gd name="T52" fmla="*/ 1 w 19"/>
                <a:gd name="T53" fmla="*/ 7 h 13"/>
                <a:gd name="T54" fmla="*/ 2 w 19"/>
                <a:gd name="T55" fmla="*/ 7 h 13"/>
                <a:gd name="T56" fmla="*/ 2 w 19"/>
                <a:gd name="T57" fmla="*/ 8 h 13"/>
                <a:gd name="T58" fmla="*/ 2 w 19"/>
                <a:gd name="T59" fmla="*/ 9 h 13"/>
                <a:gd name="T60" fmla="*/ 2 w 19"/>
                <a:gd name="T61" fmla="*/ 10 h 13"/>
                <a:gd name="T62" fmla="*/ 2 w 19"/>
                <a:gd name="T63" fmla="*/ 11 h 13"/>
                <a:gd name="T64" fmla="*/ 3 w 19"/>
                <a:gd name="T65" fmla="*/ 11 h 13"/>
                <a:gd name="T66" fmla="*/ 3 w 19"/>
                <a:gd name="T67" fmla="*/ 11 h 13"/>
                <a:gd name="T68" fmla="*/ 4 w 19"/>
                <a:gd name="T69" fmla="*/ 11 h 13"/>
                <a:gd name="T70" fmla="*/ 5 w 19"/>
                <a:gd name="T71" fmla="*/ 11 h 13"/>
                <a:gd name="T72" fmla="*/ 6 w 19"/>
                <a:gd name="T73" fmla="*/ 11 h 13"/>
                <a:gd name="T74" fmla="*/ 7 w 19"/>
                <a:gd name="T75" fmla="*/ 9 h 13"/>
                <a:gd name="T76" fmla="*/ 7 w 19"/>
                <a:gd name="T77" fmla="*/ 9 h 13"/>
                <a:gd name="T78" fmla="*/ 7 w 19"/>
                <a:gd name="T79" fmla="*/ 8 h 13"/>
                <a:gd name="T80" fmla="*/ 8 w 19"/>
                <a:gd name="T81" fmla="*/ 8 h 13"/>
                <a:gd name="T82" fmla="*/ 9 w 19"/>
                <a:gd name="T83" fmla="*/ 8 h 13"/>
                <a:gd name="T84" fmla="*/ 9 w 19"/>
                <a:gd name="T85" fmla="*/ 8 h 13"/>
                <a:gd name="T86" fmla="*/ 10 w 19"/>
                <a:gd name="T87" fmla="*/ 9 h 13"/>
                <a:gd name="T88" fmla="*/ 11 w 19"/>
                <a:gd name="T89" fmla="*/ 10 h 13"/>
                <a:gd name="T90" fmla="*/ 11 w 19"/>
                <a:gd name="T91" fmla="*/ 11 h 13"/>
                <a:gd name="T92" fmla="*/ 11 w 19"/>
                <a:gd name="T93" fmla="*/ 12 h 13"/>
                <a:gd name="T94" fmla="*/ 13 w 19"/>
                <a:gd name="T95" fmla="*/ 12 h 13"/>
                <a:gd name="T96" fmla="*/ 14 w 19"/>
                <a:gd name="T97" fmla="*/ 11 h 13"/>
                <a:gd name="T98" fmla="*/ 15 w 19"/>
                <a:gd name="T99" fmla="*/ 10 h 13"/>
                <a:gd name="T100" fmla="*/ 16 w 19"/>
                <a:gd name="T101" fmla="*/ 10 h 13"/>
                <a:gd name="T102" fmla="*/ 16 w 19"/>
                <a:gd name="T103" fmla="*/ 11 h 13"/>
                <a:gd name="T104" fmla="*/ 17 w 19"/>
                <a:gd name="T105" fmla="*/ 11 h 13"/>
                <a:gd name="T106" fmla="*/ 18 w 19"/>
                <a:gd name="T107" fmla="*/ 11 h 13"/>
                <a:gd name="T108" fmla="*/ 19 w 19"/>
                <a:gd name="T109" fmla="*/ 10 h 13"/>
                <a:gd name="T110" fmla="*/ 19 w 19"/>
                <a:gd name="T111" fmla="*/ 9 h 13"/>
                <a:gd name="T112" fmla="*/ 18 w 19"/>
                <a:gd name="T113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" h="13">
                  <a:moveTo>
                    <a:pt x="18" y="8"/>
                  </a:moveTo>
                  <a:cubicBezTo>
                    <a:pt x="18" y="7"/>
                    <a:pt x="17" y="8"/>
                    <a:pt x="16" y="8"/>
                  </a:cubicBezTo>
                  <a:cubicBezTo>
                    <a:pt x="16" y="8"/>
                    <a:pt x="15" y="8"/>
                    <a:pt x="15" y="7"/>
                  </a:cubicBezTo>
                  <a:cubicBezTo>
                    <a:pt x="15" y="7"/>
                    <a:pt x="15" y="6"/>
                    <a:pt x="15" y="6"/>
                  </a:cubicBezTo>
                  <a:cubicBezTo>
                    <a:pt x="15" y="5"/>
                    <a:pt x="15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3" y="4"/>
                    <a:pt x="13" y="4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9" y="4"/>
                    <a:pt x="9" y="5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3"/>
                    <a:pt x="2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3" y="8"/>
                    <a:pt x="3" y="9"/>
                    <a:pt x="2" y="9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2" y="10"/>
                    <a:pt x="2" y="10"/>
                    <a:pt x="2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4" y="11"/>
                    <a:pt x="4" y="11"/>
                  </a:cubicBezTo>
                  <a:cubicBezTo>
                    <a:pt x="4" y="11"/>
                    <a:pt x="4" y="11"/>
                    <a:pt x="5" y="11"/>
                  </a:cubicBezTo>
                  <a:cubicBezTo>
                    <a:pt x="5" y="11"/>
                    <a:pt x="5" y="11"/>
                    <a:pt x="6" y="11"/>
                  </a:cubicBezTo>
                  <a:cubicBezTo>
                    <a:pt x="6" y="10"/>
                    <a:pt x="7" y="10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8" y="8"/>
                  </a:cubicBezTo>
                  <a:cubicBezTo>
                    <a:pt x="8" y="8"/>
                    <a:pt x="8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1" y="10"/>
                  </a:cubicBezTo>
                  <a:cubicBezTo>
                    <a:pt x="11" y="10"/>
                    <a:pt x="10" y="11"/>
                    <a:pt x="11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3"/>
                    <a:pt x="12" y="12"/>
                    <a:pt x="13" y="12"/>
                  </a:cubicBezTo>
                  <a:cubicBezTo>
                    <a:pt x="13" y="12"/>
                    <a:pt x="13" y="11"/>
                    <a:pt x="14" y="11"/>
                  </a:cubicBezTo>
                  <a:cubicBezTo>
                    <a:pt x="14" y="11"/>
                    <a:pt x="14" y="10"/>
                    <a:pt x="15" y="10"/>
                  </a:cubicBezTo>
                  <a:cubicBezTo>
                    <a:pt x="15" y="10"/>
                    <a:pt x="15" y="10"/>
                    <a:pt x="16" y="10"/>
                  </a:cubicBezTo>
                  <a:cubicBezTo>
                    <a:pt x="16" y="10"/>
                    <a:pt x="16" y="10"/>
                    <a:pt x="16" y="11"/>
                  </a:cubicBezTo>
                  <a:cubicBezTo>
                    <a:pt x="16" y="11"/>
                    <a:pt x="17" y="11"/>
                    <a:pt x="17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11"/>
                    <a:pt x="19" y="11"/>
                    <a:pt x="19" y="10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19" y="8"/>
                    <a:pt x="19" y="8"/>
                    <a:pt x="18" y="8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18" name="Freeform 309">
              <a:extLst>
                <a:ext uri="{FF2B5EF4-FFF2-40B4-BE49-F238E27FC236}">
                  <a16:creationId xmlns:a16="http://schemas.microsoft.com/office/drawing/2014/main" id="{0D9BDCAD-5FF1-AF14-4DE9-FED2D4A08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6059" y="3073718"/>
              <a:ext cx="140441" cy="161502"/>
            </a:xfrm>
            <a:custGeom>
              <a:avLst/>
              <a:gdLst>
                <a:gd name="T0" fmla="*/ 12 w 13"/>
                <a:gd name="T1" fmla="*/ 10 h 17"/>
                <a:gd name="T2" fmla="*/ 11 w 13"/>
                <a:gd name="T3" fmla="*/ 8 h 17"/>
                <a:gd name="T4" fmla="*/ 10 w 13"/>
                <a:gd name="T5" fmla="*/ 9 h 17"/>
                <a:gd name="T6" fmla="*/ 9 w 13"/>
                <a:gd name="T7" fmla="*/ 8 h 17"/>
                <a:gd name="T8" fmla="*/ 9 w 13"/>
                <a:gd name="T9" fmla="*/ 7 h 17"/>
                <a:gd name="T10" fmla="*/ 11 w 13"/>
                <a:gd name="T11" fmla="*/ 6 h 17"/>
                <a:gd name="T12" fmla="*/ 11 w 13"/>
                <a:gd name="T13" fmla="*/ 5 h 17"/>
                <a:gd name="T14" fmla="*/ 10 w 13"/>
                <a:gd name="T15" fmla="*/ 4 h 17"/>
                <a:gd name="T16" fmla="*/ 6 w 13"/>
                <a:gd name="T17" fmla="*/ 4 h 17"/>
                <a:gd name="T18" fmla="*/ 4 w 13"/>
                <a:gd name="T19" fmla="*/ 3 h 17"/>
                <a:gd name="T20" fmla="*/ 4 w 13"/>
                <a:gd name="T21" fmla="*/ 1 h 17"/>
                <a:gd name="T22" fmla="*/ 3 w 13"/>
                <a:gd name="T23" fmla="*/ 1 h 17"/>
                <a:gd name="T24" fmla="*/ 1 w 13"/>
                <a:gd name="T25" fmla="*/ 0 h 17"/>
                <a:gd name="T26" fmla="*/ 1 w 13"/>
                <a:gd name="T27" fmla="*/ 2 h 17"/>
                <a:gd name="T28" fmla="*/ 2 w 13"/>
                <a:gd name="T29" fmla="*/ 3 h 17"/>
                <a:gd name="T30" fmla="*/ 2 w 13"/>
                <a:gd name="T31" fmla="*/ 4 h 17"/>
                <a:gd name="T32" fmla="*/ 1 w 13"/>
                <a:gd name="T33" fmla="*/ 5 h 17"/>
                <a:gd name="T34" fmla="*/ 2 w 13"/>
                <a:gd name="T35" fmla="*/ 6 h 17"/>
                <a:gd name="T36" fmla="*/ 2 w 13"/>
                <a:gd name="T37" fmla="*/ 8 h 17"/>
                <a:gd name="T38" fmla="*/ 3 w 13"/>
                <a:gd name="T39" fmla="*/ 9 h 17"/>
                <a:gd name="T40" fmla="*/ 4 w 13"/>
                <a:gd name="T41" fmla="*/ 12 h 17"/>
                <a:gd name="T42" fmla="*/ 3 w 13"/>
                <a:gd name="T43" fmla="*/ 14 h 17"/>
                <a:gd name="T44" fmla="*/ 5 w 13"/>
                <a:gd name="T45" fmla="*/ 13 h 17"/>
                <a:gd name="T46" fmla="*/ 6 w 13"/>
                <a:gd name="T47" fmla="*/ 13 h 17"/>
                <a:gd name="T48" fmla="*/ 8 w 13"/>
                <a:gd name="T49" fmla="*/ 12 h 17"/>
                <a:gd name="T50" fmla="*/ 8 w 13"/>
                <a:gd name="T51" fmla="*/ 11 h 17"/>
                <a:gd name="T52" fmla="*/ 9 w 13"/>
                <a:gd name="T53" fmla="*/ 10 h 17"/>
                <a:gd name="T54" fmla="*/ 10 w 13"/>
                <a:gd name="T55" fmla="*/ 12 h 17"/>
                <a:gd name="T56" fmla="*/ 11 w 13"/>
                <a:gd name="T57" fmla="*/ 15 h 17"/>
                <a:gd name="T58" fmla="*/ 12 w 13"/>
                <a:gd name="T59" fmla="*/ 17 h 17"/>
                <a:gd name="T60" fmla="*/ 13 w 13"/>
                <a:gd name="T61" fmla="*/ 16 h 17"/>
                <a:gd name="T62" fmla="*/ 13 w 13"/>
                <a:gd name="T63" fmla="*/ 13 h 17"/>
                <a:gd name="T64" fmla="*/ 13 w 13"/>
                <a:gd name="T65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" h="17">
                  <a:moveTo>
                    <a:pt x="13" y="11"/>
                  </a:moveTo>
                  <a:cubicBezTo>
                    <a:pt x="12" y="10"/>
                    <a:pt x="12" y="11"/>
                    <a:pt x="12" y="10"/>
                  </a:cubicBezTo>
                  <a:cubicBezTo>
                    <a:pt x="11" y="10"/>
                    <a:pt x="12" y="10"/>
                    <a:pt x="12" y="9"/>
                  </a:cubicBezTo>
                  <a:cubicBezTo>
                    <a:pt x="12" y="9"/>
                    <a:pt x="12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8"/>
                    <a:pt x="11" y="9"/>
                    <a:pt x="10" y="9"/>
                  </a:cubicBezTo>
                  <a:cubicBezTo>
                    <a:pt x="10" y="10"/>
                    <a:pt x="10" y="10"/>
                    <a:pt x="10" y="9"/>
                  </a:cubicBezTo>
                  <a:cubicBezTo>
                    <a:pt x="9" y="9"/>
                    <a:pt x="9" y="9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10" y="6"/>
                  </a:cubicBezTo>
                  <a:cubicBezTo>
                    <a:pt x="10" y="6"/>
                    <a:pt x="10" y="6"/>
                    <a:pt x="11" y="6"/>
                  </a:cubicBezTo>
                  <a:cubicBezTo>
                    <a:pt x="11" y="6"/>
                    <a:pt x="10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0" y="4"/>
                    <a:pt x="10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5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3" y="7"/>
                    <a:pt x="2" y="7"/>
                    <a:pt x="2" y="8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0"/>
                    <a:pt x="4" y="11"/>
                  </a:cubicBezTo>
                  <a:cubicBezTo>
                    <a:pt x="4" y="11"/>
                    <a:pt x="4" y="11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9" y="12"/>
                    <a:pt x="8" y="12"/>
                    <a:pt x="8" y="11"/>
                  </a:cubicBezTo>
                  <a:cubicBezTo>
                    <a:pt x="9" y="11"/>
                    <a:pt x="8" y="11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1"/>
                    <a:pt x="10" y="12"/>
                    <a:pt x="10" y="12"/>
                  </a:cubicBezTo>
                  <a:cubicBezTo>
                    <a:pt x="11" y="12"/>
                    <a:pt x="11" y="12"/>
                    <a:pt x="11" y="13"/>
                  </a:cubicBezTo>
                  <a:cubicBezTo>
                    <a:pt x="11" y="14"/>
                    <a:pt x="11" y="14"/>
                    <a:pt x="11" y="15"/>
                  </a:cubicBezTo>
                  <a:cubicBezTo>
                    <a:pt x="11" y="16"/>
                    <a:pt x="11" y="16"/>
                    <a:pt x="11" y="17"/>
                  </a:cubicBezTo>
                  <a:cubicBezTo>
                    <a:pt x="11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6"/>
                    <a:pt x="13" y="16"/>
                  </a:cubicBezTo>
                  <a:cubicBezTo>
                    <a:pt x="13" y="15"/>
                    <a:pt x="13" y="15"/>
                    <a:pt x="13" y="14"/>
                  </a:cubicBezTo>
                  <a:cubicBezTo>
                    <a:pt x="13" y="14"/>
                    <a:pt x="13" y="13"/>
                    <a:pt x="13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19" name="Freeform 310">
              <a:extLst>
                <a:ext uri="{FF2B5EF4-FFF2-40B4-BE49-F238E27FC236}">
                  <a16:creationId xmlns:a16="http://schemas.microsoft.com/office/drawing/2014/main" id="{974936FE-CB3B-DDEF-55C7-E259B1917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0223" y="2874624"/>
              <a:ext cx="22092" cy="9746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1 w 2"/>
                <a:gd name="T7" fmla="*/ 1 h 1"/>
                <a:gd name="T8" fmla="*/ 0 w 2"/>
                <a:gd name="T9" fmla="*/ 1 h 1"/>
                <a:gd name="T10" fmla="*/ 1 w 2"/>
                <a:gd name="T11" fmla="*/ 1 h 1"/>
                <a:gd name="T12" fmla="*/ 2 w 2"/>
                <a:gd name="T13" fmla="*/ 1 h 1"/>
                <a:gd name="T14" fmla="*/ 2 w 2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20" name="Freeform 311">
              <a:extLst>
                <a:ext uri="{FF2B5EF4-FFF2-40B4-BE49-F238E27FC236}">
                  <a16:creationId xmlns:a16="http://schemas.microsoft.com/office/drawing/2014/main" id="{A369B3A7-0568-7A52-9186-D4A34AFB6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6571" y="2732614"/>
              <a:ext cx="118349" cy="142010"/>
            </a:xfrm>
            <a:custGeom>
              <a:avLst/>
              <a:gdLst>
                <a:gd name="T0" fmla="*/ 1 w 11"/>
                <a:gd name="T1" fmla="*/ 4 h 15"/>
                <a:gd name="T2" fmla="*/ 2 w 11"/>
                <a:gd name="T3" fmla="*/ 5 h 15"/>
                <a:gd name="T4" fmla="*/ 1 w 11"/>
                <a:gd name="T5" fmla="*/ 6 h 15"/>
                <a:gd name="T6" fmla="*/ 1 w 11"/>
                <a:gd name="T7" fmla="*/ 7 h 15"/>
                <a:gd name="T8" fmla="*/ 2 w 11"/>
                <a:gd name="T9" fmla="*/ 8 h 15"/>
                <a:gd name="T10" fmla="*/ 3 w 11"/>
                <a:gd name="T11" fmla="*/ 9 h 15"/>
                <a:gd name="T12" fmla="*/ 3 w 11"/>
                <a:gd name="T13" fmla="*/ 11 h 15"/>
                <a:gd name="T14" fmla="*/ 3 w 11"/>
                <a:gd name="T15" fmla="*/ 12 h 15"/>
                <a:gd name="T16" fmla="*/ 3 w 11"/>
                <a:gd name="T17" fmla="*/ 13 h 15"/>
                <a:gd name="T18" fmla="*/ 4 w 11"/>
                <a:gd name="T19" fmla="*/ 14 h 15"/>
                <a:gd name="T20" fmla="*/ 5 w 11"/>
                <a:gd name="T21" fmla="*/ 15 h 15"/>
                <a:gd name="T22" fmla="*/ 6 w 11"/>
                <a:gd name="T23" fmla="*/ 14 h 15"/>
                <a:gd name="T24" fmla="*/ 5 w 11"/>
                <a:gd name="T25" fmla="*/ 13 h 15"/>
                <a:gd name="T26" fmla="*/ 6 w 11"/>
                <a:gd name="T27" fmla="*/ 12 h 15"/>
                <a:gd name="T28" fmla="*/ 7 w 11"/>
                <a:gd name="T29" fmla="*/ 12 h 15"/>
                <a:gd name="T30" fmla="*/ 9 w 11"/>
                <a:gd name="T31" fmla="*/ 11 h 15"/>
                <a:gd name="T32" fmla="*/ 10 w 11"/>
                <a:gd name="T33" fmla="*/ 11 h 15"/>
                <a:gd name="T34" fmla="*/ 11 w 11"/>
                <a:gd name="T35" fmla="*/ 11 h 15"/>
                <a:gd name="T36" fmla="*/ 11 w 11"/>
                <a:gd name="T37" fmla="*/ 10 h 15"/>
                <a:gd name="T38" fmla="*/ 11 w 11"/>
                <a:gd name="T39" fmla="*/ 8 h 15"/>
                <a:gd name="T40" fmla="*/ 10 w 11"/>
                <a:gd name="T41" fmla="*/ 7 h 15"/>
                <a:gd name="T42" fmla="*/ 9 w 11"/>
                <a:gd name="T43" fmla="*/ 6 h 15"/>
                <a:gd name="T44" fmla="*/ 8 w 11"/>
                <a:gd name="T45" fmla="*/ 4 h 15"/>
                <a:gd name="T46" fmla="*/ 7 w 11"/>
                <a:gd name="T47" fmla="*/ 3 h 15"/>
                <a:gd name="T48" fmla="*/ 6 w 11"/>
                <a:gd name="T49" fmla="*/ 2 h 15"/>
                <a:gd name="T50" fmla="*/ 5 w 11"/>
                <a:gd name="T51" fmla="*/ 2 h 15"/>
                <a:gd name="T52" fmla="*/ 4 w 11"/>
                <a:gd name="T53" fmla="*/ 1 h 15"/>
                <a:gd name="T54" fmla="*/ 3 w 11"/>
                <a:gd name="T55" fmla="*/ 0 h 15"/>
                <a:gd name="T56" fmla="*/ 3 w 11"/>
                <a:gd name="T57" fmla="*/ 0 h 15"/>
                <a:gd name="T58" fmla="*/ 2 w 11"/>
                <a:gd name="T59" fmla="*/ 1 h 15"/>
                <a:gd name="T60" fmla="*/ 1 w 11"/>
                <a:gd name="T61" fmla="*/ 2 h 15"/>
                <a:gd name="T62" fmla="*/ 1 w 11"/>
                <a:gd name="T63" fmla="*/ 3 h 15"/>
                <a:gd name="T64" fmla="*/ 0 w 11"/>
                <a:gd name="T65" fmla="*/ 3 h 15"/>
                <a:gd name="T66" fmla="*/ 1 w 11"/>
                <a:gd name="T67" fmla="*/ 4 h 15"/>
                <a:gd name="T68" fmla="*/ 1 w 11"/>
                <a:gd name="T6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" h="15">
                  <a:moveTo>
                    <a:pt x="1" y="4"/>
                  </a:moveTo>
                  <a:cubicBezTo>
                    <a:pt x="2" y="4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10"/>
                    <a:pt x="3" y="10"/>
                    <a:pt x="3" y="11"/>
                  </a:cubicBezTo>
                  <a:cubicBezTo>
                    <a:pt x="3" y="11"/>
                    <a:pt x="3" y="12"/>
                    <a:pt x="3" y="12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4"/>
                    <a:pt x="4" y="14"/>
                    <a:pt x="4" y="14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6" y="14"/>
                  </a:cubicBezTo>
                  <a:cubicBezTo>
                    <a:pt x="6" y="14"/>
                    <a:pt x="5" y="14"/>
                    <a:pt x="5" y="13"/>
                  </a:cubicBezTo>
                  <a:cubicBezTo>
                    <a:pt x="5" y="13"/>
                    <a:pt x="5" y="13"/>
                    <a:pt x="6" y="12"/>
                  </a:cubicBezTo>
                  <a:cubicBezTo>
                    <a:pt x="6" y="12"/>
                    <a:pt x="6" y="12"/>
                    <a:pt x="7" y="12"/>
                  </a:cubicBezTo>
                  <a:cubicBezTo>
                    <a:pt x="8" y="11"/>
                    <a:pt x="8" y="11"/>
                    <a:pt x="9" y="11"/>
                  </a:cubicBezTo>
                  <a:cubicBezTo>
                    <a:pt x="9" y="11"/>
                    <a:pt x="9" y="11"/>
                    <a:pt x="10" y="11"/>
                  </a:cubicBezTo>
                  <a:cubicBezTo>
                    <a:pt x="10" y="11"/>
                    <a:pt x="10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9"/>
                    <a:pt x="11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5"/>
                    <a:pt x="8" y="5"/>
                    <a:pt x="8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21" name="Freeform 312">
              <a:extLst>
                <a:ext uri="{FF2B5EF4-FFF2-40B4-BE49-F238E27FC236}">
                  <a16:creationId xmlns:a16="http://schemas.microsoft.com/office/drawing/2014/main" id="{ED0D2D32-E571-2945-70BC-9385954F2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6571" y="276045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22" name="Freeform 313">
              <a:extLst>
                <a:ext uri="{FF2B5EF4-FFF2-40B4-BE49-F238E27FC236}">
                  <a16:creationId xmlns:a16="http://schemas.microsoft.com/office/drawing/2014/main" id="{FAC6EE0A-BE67-09EB-0E5B-16F506F9A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5637" y="3528986"/>
              <a:ext cx="63119" cy="104420"/>
            </a:xfrm>
            <a:custGeom>
              <a:avLst/>
              <a:gdLst>
                <a:gd name="T0" fmla="*/ 5 w 6"/>
                <a:gd name="T1" fmla="*/ 6 h 11"/>
                <a:gd name="T2" fmla="*/ 5 w 6"/>
                <a:gd name="T3" fmla="*/ 6 h 11"/>
                <a:gd name="T4" fmla="*/ 4 w 6"/>
                <a:gd name="T5" fmla="*/ 4 h 11"/>
                <a:gd name="T6" fmla="*/ 3 w 6"/>
                <a:gd name="T7" fmla="*/ 4 h 11"/>
                <a:gd name="T8" fmla="*/ 3 w 6"/>
                <a:gd name="T9" fmla="*/ 2 h 11"/>
                <a:gd name="T10" fmla="*/ 2 w 6"/>
                <a:gd name="T11" fmla="*/ 2 h 11"/>
                <a:gd name="T12" fmla="*/ 2 w 6"/>
                <a:gd name="T13" fmla="*/ 1 h 11"/>
                <a:gd name="T14" fmla="*/ 2 w 6"/>
                <a:gd name="T15" fmla="*/ 0 h 11"/>
                <a:gd name="T16" fmla="*/ 0 w 6"/>
                <a:gd name="T17" fmla="*/ 0 h 11"/>
                <a:gd name="T18" fmla="*/ 1 w 6"/>
                <a:gd name="T19" fmla="*/ 1 h 11"/>
                <a:gd name="T20" fmla="*/ 1 w 6"/>
                <a:gd name="T21" fmla="*/ 2 h 11"/>
                <a:gd name="T22" fmla="*/ 1 w 6"/>
                <a:gd name="T23" fmla="*/ 2 h 11"/>
                <a:gd name="T24" fmla="*/ 1 w 6"/>
                <a:gd name="T25" fmla="*/ 4 h 11"/>
                <a:gd name="T26" fmla="*/ 0 w 6"/>
                <a:gd name="T27" fmla="*/ 5 h 11"/>
                <a:gd name="T28" fmla="*/ 1 w 6"/>
                <a:gd name="T29" fmla="*/ 6 h 11"/>
                <a:gd name="T30" fmla="*/ 0 w 6"/>
                <a:gd name="T31" fmla="*/ 7 h 11"/>
                <a:gd name="T32" fmla="*/ 1 w 6"/>
                <a:gd name="T33" fmla="*/ 8 h 11"/>
                <a:gd name="T34" fmla="*/ 1 w 6"/>
                <a:gd name="T35" fmla="*/ 9 h 11"/>
                <a:gd name="T36" fmla="*/ 1 w 6"/>
                <a:gd name="T37" fmla="*/ 9 h 11"/>
                <a:gd name="T38" fmla="*/ 1 w 6"/>
                <a:gd name="T39" fmla="*/ 10 h 11"/>
                <a:gd name="T40" fmla="*/ 1 w 6"/>
                <a:gd name="T41" fmla="*/ 11 h 11"/>
                <a:gd name="T42" fmla="*/ 2 w 6"/>
                <a:gd name="T43" fmla="*/ 11 h 11"/>
                <a:gd name="T44" fmla="*/ 3 w 6"/>
                <a:gd name="T45" fmla="*/ 11 h 11"/>
                <a:gd name="T46" fmla="*/ 4 w 6"/>
                <a:gd name="T47" fmla="*/ 10 h 11"/>
                <a:gd name="T48" fmla="*/ 5 w 6"/>
                <a:gd name="T49" fmla="*/ 9 h 11"/>
                <a:gd name="T50" fmla="*/ 5 w 6"/>
                <a:gd name="T51" fmla="*/ 9 h 11"/>
                <a:gd name="T52" fmla="*/ 5 w 6"/>
                <a:gd name="T53" fmla="*/ 8 h 11"/>
                <a:gd name="T54" fmla="*/ 5 w 6"/>
                <a:gd name="T5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" h="11">
                  <a:moveTo>
                    <a:pt x="5" y="6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3"/>
                    <a:pt x="4" y="3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0" y="5"/>
                    <a:pt x="0" y="5"/>
                  </a:cubicBezTo>
                  <a:cubicBezTo>
                    <a:pt x="0" y="5"/>
                    <a:pt x="1" y="5"/>
                    <a:pt x="1" y="6"/>
                  </a:cubicBezTo>
                  <a:cubicBezTo>
                    <a:pt x="1" y="6"/>
                    <a:pt x="0" y="6"/>
                    <a:pt x="0" y="7"/>
                  </a:cubicBezTo>
                  <a:cubicBezTo>
                    <a:pt x="0" y="7"/>
                    <a:pt x="1" y="8"/>
                    <a:pt x="1" y="8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1"/>
                    <a:pt x="1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1"/>
                    <a:pt x="4" y="11"/>
                    <a:pt x="4" y="10"/>
                  </a:cubicBezTo>
                  <a:cubicBezTo>
                    <a:pt x="4" y="10"/>
                    <a:pt x="4" y="10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7"/>
                    <a:pt x="5" y="7"/>
                    <a:pt x="5" y="6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23" name="Freeform 314">
              <a:extLst>
                <a:ext uri="{FF2B5EF4-FFF2-40B4-BE49-F238E27FC236}">
                  <a16:creationId xmlns:a16="http://schemas.microsoft.com/office/drawing/2014/main" id="{A6AE87BA-786C-F81D-9CCD-87C0070A2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2665" y="3158645"/>
              <a:ext cx="247743" cy="407932"/>
            </a:xfrm>
            <a:custGeom>
              <a:avLst/>
              <a:gdLst>
                <a:gd name="T0" fmla="*/ 17 w 23"/>
                <a:gd name="T1" fmla="*/ 19 h 43"/>
                <a:gd name="T2" fmla="*/ 15 w 23"/>
                <a:gd name="T3" fmla="*/ 18 h 43"/>
                <a:gd name="T4" fmla="*/ 14 w 23"/>
                <a:gd name="T5" fmla="*/ 17 h 43"/>
                <a:gd name="T6" fmla="*/ 13 w 23"/>
                <a:gd name="T7" fmla="*/ 15 h 43"/>
                <a:gd name="T8" fmla="*/ 12 w 23"/>
                <a:gd name="T9" fmla="*/ 14 h 43"/>
                <a:gd name="T10" fmla="*/ 11 w 23"/>
                <a:gd name="T11" fmla="*/ 13 h 43"/>
                <a:gd name="T12" fmla="*/ 11 w 23"/>
                <a:gd name="T13" fmla="*/ 11 h 43"/>
                <a:gd name="T14" fmla="*/ 12 w 23"/>
                <a:gd name="T15" fmla="*/ 9 h 43"/>
                <a:gd name="T16" fmla="*/ 13 w 23"/>
                <a:gd name="T17" fmla="*/ 7 h 43"/>
                <a:gd name="T18" fmla="*/ 15 w 23"/>
                <a:gd name="T19" fmla="*/ 6 h 43"/>
                <a:gd name="T20" fmla="*/ 16 w 23"/>
                <a:gd name="T21" fmla="*/ 5 h 43"/>
                <a:gd name="T22" fmla="*/ 14 w 23"/>
                <a:gd name="T23" fmla="*/ 5 h 43"/>
                <a:gd name="T24" fmla="*/ 12 w 23"/>
                <a:gd name="T25" fmla="*/ 3 h 43"/>
                <a:gd name="T26" fmla="*/ 12 w 23"/>
                <a:gd name="T27" fmla="*/ 2 h 43"/>
                <a:gd name="T28" fmla="*/ 10 w 23"/>
                <a:gd name="T29" fmla="*/ 1 h 43"/>
                <a:gd name="T30" fmla="*/ 8 w 23"/>
                <a:gd name="T31" fmla="*/ 0 h 43"/>
                <a:gd name="T32" fmla="*/ 6 w 23"/>
                <a:gd name="T33" fmla="*/ 1 h 43"/>
                <a:gd name="T34" fmla="*/ 4 w 23"/>
                <a:gd name="T35" fmla="*/ 2 h 43"/>
                <a:gd name="T36" fmla="*/ 2 w 23"/>
                <a:gd name="T37" fmla="*/ 2 h 43"/>
                <a:gd name="T38" fmla="*/ 1 w 23"/>
                <a:gd name="T39" fmla="*/ 3 h 43"/>
                <a:gd name="T40" fmla="*/ 1 w 23"/>
                <a:gd name="T41" fmla="*/ 3 h 43"/>
                <a:gd name="T42" fmla="*/ 3 w 23"/>
                <a:gd name="T43" fmla="*/ 5 h 43"/>
                <a:gd name="T44" fmla="*/ 4 w 23"/>
                <a:gd name="T45" fmla="*/ 7 h 43"/>
                <a:gd name="T46" fmla="*/ 6 w 23"/>
                <a:gd name="T47" fmla="*/ 7 h 43"/>
                <a:gd name="T48" fmla="*/ 7 w 23"/>
                <a:gd name="T49" fmla="*/ 8 h 43"/>
                <a:gd name="T50" fmla="*/ 9 w 23"/>
                <a:gd name="T51" fmla="*/ 9 h 43"/>
                <a:gd name="T52" fmla="*/ 9 w 23"/>
                <a:gd name="T53" fmla="*/ 13 h 43"/>
                <a:gd name="T54" fmla="*/ 11 w 23"/>
                <a:gd name="T55" fmla="*/ 15 h 43"/>
                <a:gd name="T56" fmla="*/ 12 w 23"/>
                <a:gd name="T57" fmla="*/ 17 h 43"/>
                <a:gd name="T58" fmla="*/ 13 w 23"/>
                <a:gd name="T59" fmla="*/ 18 h 43"/>
                <a:gd name="T60" fmla="*/ 15 w 23"/>
                <a:gd name="T61" fmla="*/ 20 h 43"/>
                <a:gd name="T62" fmla="*/ 16 w 23"/>
                <a:gd name="T63" fmla="*/ 21 h 43"/>
                <a:gd name="T64" fmla="*/ 16 w 23"/>
                <a:gd name="T65" fmla="*/ 22 h 43"/>
                <a:gd name="T66" fmla="*/ 17 w 23"/>
                <a:gd name="T67" fmla="*/ 24 h 43"/>
                <a:gd name="T68" fmla="*/ 16 w 23"/>
                <a:gd name="T69" fmla="*/ 26 h 43"/>
                <a:gd name="T70" fmla="*/ 17 w 23"/>
                <a:gd name="T71" fmla="*/ 27 h 43"/>
                <a:gd name="T72" fmla="*/ 18 w 23"/>
                <a:gd name="T73" fmla="*/ 28 h 43"/>
                <a:gd name="T74" fmla="*/ 18 w 23"/>
                <a:gd name="T75" fmla="*/ 30 h 43"/>
                <a:gd name="T76" fmla="*/ 17 w 23"/>
                <a:gd name="T77" fmla="*/ 32 h 43"/>
                <a:gd name="T78" fmla="*/ 16 w 23"/>
                <a:gd name="T79" fmla="*/ 32 h 43"/>
                <a:gd name="T80" fmla="*/ 15 w 23"/>
                <a:gd name="T81" fmla="*/ 33 h 43"/>
                <a:gd name="T82" fmla="*/ 14 w 23"/>
                <a:gd name="T83" fmla="*/ 34 h 43"/>
                <a:gd name="T84" fmla="*/ 13 w 23"/>
                <a:gd name="T85" fmla="*/ 35 h 43"/>
                <a:gd name="T86" fmla="*/ 12 w 23"/>
                <a:gd name="T87" fmla="*/ 36 h 43"/>
                <a:gd name="T88" fmla="*/ 10 w 23"/>
                <a:gd name="T89" fmla="*/ 37 h 43"/>
                <a:gd name="T90" fmla="*/ 11 w 23"/>
                <a:gd name="T91" fmla="*/ 38 h 43"/>
                <a:gd name="T92" fmla="*/ 12 w 23"/>
                <a:gd name="T93" fmla="*/ 39 h 43"/>
                <a:gd name="T94" fmla="*/ 11 w 23"/>
                <a:gd name="T95" fmla="*/ 40 h 43"/>
                <a:gd name="T96" fmla="*/ 12 w 23"/>
                <a:gd name="T97" fmla="*/ 42 h 43"/>
                <a:gd name="T98" fmla="*/ 14 w 23"/>
                <a:gd name="T99" fmla="*/ 41 h 43"/>
                <a:gd name="T100" fmla="*/ 15 w 23"/>
                <a:gd name="T101" fmla="*/ 41 h 43"/>
                <a:gd name="T102" fmla="*/ 15 w 23"/>
                <a:gd name="T103" fmla="*/ 40 h 43"/>
                <a:gd name="T104" fmla="*/ 17 w 23"/>
                <a:gd name="T105" fmla="*/ 38 h 43"/>
                <a:gd name="T106" fmla="*/ 18 w 23"/>
                <a:gd name="T107" fmla="*/ 37 h 43"/>
                <a:gd name="T108" fmla="*/ 21 w 23"/>
                <a:gd name="T109" fmla="*/ 35 h 43"/>
                <a:gd name="T110" fmla="*/ 23 w 23"/>
                <a:gd name="T111" fmla="*/ 33 h 43"/>
                <a:gd name="T112" fmla="*/ 23 w 23"/>
                <a:gd name="T113" fmla="*/ 31 h 43"/>
                <a:gd name="T114" fmla="*/ 22 w 23"/>
                <a:gd name="T115" fmla="*/ 29 h 43"/>
                <a:gd name="T116" fmla="*/ 21 w 23"/>
                <a:gd name="T117" fmla="*/ 26 h 43"/>
                <a:gd name="T118" fmla="*/ 20 w 23"/>
                <a:gd name="T119" fmla="*/ 23 h 43"/>
                <a:gd name="T120" fmla="*/ 19 w 23"/>
                <a:gd name="T121" fmla="*/ 21 h 43"/>
                <a:gd name="T122" fmla="*/ 18 w 23"/>
                <a:gd name="T123" fmla="*/ 20 h 43"/>
                <a:gd name="T124" fmla="*/ 17 w 23"/>
                <a:gd name="T125" fmla="*/ 1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" h="43">
                  <a:moveTo>
                    <a:pt x="17" y="19"/>
                  </a:moveTo>
                  <a:cubicBezTo>
                    <a:pt x="17" y="19"/>
                    <a:pt x="17" y="19"/>
                    <a:pt x="17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4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6"/>
                    <a:pt x="13" y="16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3" y="15"/>
                    <a:pt x="13" y="15"/>
                    <a:pt x="12" y="15"/>
                  </a:cubicBezTo>
                  <a:cubicBezTo>
                    <a:pt x="12" y="15"/>
                    <a:pt x="12" y="15"/>
                    <a:pt x="12" y="14"/>
                  </a:cubicBezTo>
                  <a:cubicBezTo>
                    <a:pt x="12" y="14"/>
                    <a:pt x="12" y="14"/>
                    <a:pt x="11" y="14"/>
                  </a:cubicBezTo>
                  <a:cubicBezTo>
                    <a:pt x="11" y="14"/>
                    <a:pt x="11" y="13"/>
                    <a:pt x="11" y="13"/>
                  </a:cubicBezTo>
                  <a:cubicBezTo>
                    <a:pt x="11" y="13"/>
                    <a:pt x="11" y="12"/>
                    <a:pt x="11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10"/>
                    <a:pt x="12" y="10"/>
                    <a:pt x="12" y="9"/>
                  </a:cubicBezTo>
                  <a:cubicBezTo>
                    <a:pt x="12" y="9"/>
                    <a:pt x="12" y="8"/>
                    <a:pt x="13" y="8"/>
                  </a:cubicBezTo>
                  <a:cubicBezTo>
                    <a:pt x="13" y="8"/>
                    <a:pt x="12" y="7"/>
                    <a:pt x="13" y="7"/>
                  </a:cubicBezTo>
                  <a:cubicBezTo>
                    <a:pt x="13" y="7"/>
                    <a:pt x="13" y="7"/>
                    <a:pt x="14" y="7"/>
                  </a:cubicBezTo>
                  <a:cubicBezTo>
                    <a:pt x="14" y="7"/>
                    <a:pt x="14" y="6"/>
                    <a:pt x="15" y="6"/>
                  </a:cubicBezTo>
                  <a:cubicBezTo>
                    <a:pt x="15" y="6"/>
                    <a:pt x="15" y="6"/>
                    <a:pt x="16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1" y="2"/>
                    <a:pt x="12" y="2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6"/>
                    <a:pt x="3" y="7"/>
                    <a:pt x="4" y="7"/>
                  </a:cubicBezTo>
                  <a:cubicBezTo>
                    <a:pt x="4" y="7"/>
                    <a:pt x="5" y="8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7"/>
                    <a:pt x="7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8" y="9"/>
                    <a:pt x="9" y="9"/>
                  </a:cubicBezTo>
                  <a:cubicBezTo>
                    <a:pt x="9" y="10"/>
                    <a:pt x="9" y="10"/>
                    <a:pt x="9" y="11"/>
                  </a:cubicBezTo>
                  <a:cubicBezTo>
                    <a:pt x="9" y="12"/>
                    <a:pt x="9" y="12"/>
                    <a:pt x="9" y="13"/>
                  </a:cubicBezTo>
                  <a:cubicBezTo>
                    <a:pt x="9" y="13"/>
                    <a:pt x="9" y="14"/>
                    <a:pt x="10" y="14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1" y="15"/>
                    <a:pt x="11" y="16"/>
                    <a:pt x="11" y="16"/>
                  </a:cubicBezTo>
                  <a:cubicBezTo>
                    <a:pt x="11" y="16"/>
                    <a:pt x="11" y="16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3" y="18"/>
                    <a:pt x="14" y="19"/>
                    <a:pt x="14" y="19"/>
                  </a:cubicBezTo>
                  <a:cubicBezTo>
                    <a:pt x="14" y="19"/>
                    <a:pt x="14" y="19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6" y="20"/>
                    <a:pt x="16" y="20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2"/>
                    <a:pt x="16" y="22"/>
                  </a:cubicBezTo>
                  <a:cubicBezTo>
                    <a:pt x="16" y="22"/>
                    <a:pt x="17" y="22"/>
                    <a:pt x="17" y="23"/>
                  </a:cubicBezTo>
                  <a:cubicBezTo>
                    <a:pt x="17" y="23"/>
                    <a:pt x="17" y="23"/>
                    <a:pt x="17" y="24"/>
                  </a:cubicBezTo>
                  <a:cubicBezTo>
                    <a:pt x="17" y="24"/>
                    <a:pt x="17" y="25"/>
                    <a:pt x="17" y="25"/>
                  </a:cubicBezTo>
                  <a:cubicBezTo>
                    <a:pt x="16" y="25"/>
                    <a:pt x="16" y="25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7" y="26"/>
                    <a:pt x="17" y="26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8"/>
                    <a:pt x="17" y="27"/>
                    <a:pt x="18" y="28"/>
                  </a:cubicBezTo>
                  <a:cubicBezTo>
                    <a:pt x="18" y="28"/>
                    <a:pt x="17" y="28"/>
                    <a:pt x="17" y="29"/>
                  </a:cubicBezTo>
                  <a:cubicBezTo>
                    <a:pt x="17" y="29"/>
                    <a:pt x="17" y="29"/>
                    <a:pt x="18" y="30"/>
                  </a:cubicBezTo>
                  <a:cubicBezTo>
                    <a:pt x="18" y="30"/>
                    <a:pt x="18" y="31"/>
                    <a:pt x="18" y="31"/>
                  </a:cubicBezTo>
                  <a:cubicBezTo>
                    <a:pt x="17" y="31"/>
                    <a:pt x="17" y="32"/>
                    <a:pt x="17" y="32"/>
                  </a:cubicBezTo>
                  <a:cubicBezTo>
                    <a:pt x="17" y="32"/>
                    <a:pt x="17" y="31"/>
                    <a:pt x="17" y="31"/>
                  </a:cubicBezTo>
                  <a:cubicBezTo>
                    <a:pt x="16" y="31"/>
                    <a:pt x="16" y="32"/>
                    <a:pt x="16" y="32"/>
                  </a:cubicBezTo>
                  <a:cubicBezTo>
                    <a:pt x="16" y="32"/>
                    <a:pt x="16" y="32"/>
                    <a:pt x="15" y="32"/>
                  </a:cubicBezTo>
                  <a:cubicBezTo>
                    <a:pt x="15" y="32"/>
                    <a:pt x="15" y="33"/>
                    <a:pt x="15" y="33"/>
                  </a:cubicBezTo>
                  <a:cubicBezTo>
                    <a:pt x="15" y="33"/>
                    <a:pt x="14" y="33"/>
                    <a:pt x="14" y="33"/>
                  </a:cubicBezTo>
                  <a:cubicBezTo>
                    <a:pt x="14" y="33"/>
                    <a:pt x="14" y="34"/>
                    <a:pt x="14" y="34"/>
                  </a:cubicBezTo>
                  <a:cubicBezTo>
                    <a:pt x="14" y="34"/>
                    <a:pt x="14" y="35"/>
                    <a:pt x="14" y="35"/>
                  </a:cubicBezTo>
                  <a:cubicBezTo>
                    <a:pt x="14" y="35"/>
                    <a:pt x="13" y="35"/>
                    <a:pt x="13" y="35"/>
                  </a:cubicBezTo>
                  <a:cubicBezTo>
                    <a:pt x="12" y="35"/>
                    <a:pt x="12" y="35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1" y="36"/>
                    <a:pt x="11" y="37"/>
                    <a:pt x="1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1" y="37"/>
                    <a:pt x="11" y="37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2" y="38"/>
                    <a:pt x="12" y="38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40"/>
                    <a:pt x="11" y="40"/>
                    <a:pt x="11" y="40"/>
                  </a:cubicBezTo>
                  <a:cubicBezTo>
                    <a:pt x="11" y="41"/>
                    <a:pt x="12" y="41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3"/>
                    <a:pt x="12" y="42"/>
                    <a:pt x="13" y="42"/>
                  </a:cubicBezTo>
                  <a:cubicBezTo>
                    <a:pt x="13" y="42"/>
                    <a:pt x="13" y="42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14" y="41"/>
                    <a:pt x="15" y="41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7" y="38"/>
                    <a:pt x="16" y="38"/>
                    <a:pt x="17" y="38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6"/>
                    <a:pt x="18" y="37"/>
                    <a:pt x="18" y="37"/>
                  </a:cubicBezTo>
                  <a:cubicBezTo>
                    <a:pt x="19" y="36"/>
                    <a:pt x="20" y="36"/>
                    <a:pt x="20" y="36"/>
                  </a:cubicBezTo>
                  <a:cubicBezTo>
                    <a:pt x="21" y="36"/>
                    <a:pt x="21" y="35"/>
                    <a:pt x="21" y="35"/>
                  </a:cubicBezTo>
                  <a:cubicBezTo>
                    <a:pt x="21" y="35"/>
                    <a:pt x="22" y="34"/>
                    <a:pt x="22" y="34"/>
                  </a:cubicBezTo>
                  <a:cubicBezTo>
                    <a:pt x="22" y="34"/>
                    <a:pt x="23" y="33"/>
                    <a:pt x="23" y="33"/>
                  </a:cubicBezTo>
                  <a:cubicBezTo>
                    <a:pt x="23" y="32"/>
                    <a:pt x="22" y="32"/>
                    <a:pt x="22" y="32"/>
                  </a:cubicBezTo>
                  <a:cubicBezTo>
                    <a:pt x="22" y="31"/>
                    <a:pt x="23" y="31"/>
                    <a:pt x="23" y="31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29"/>
                    <a:pt x="22" y="29"/>
                    <a:pt x="22" y="29"/>
                  </a:cubicBezTo>
                  <a:cubicBezTo>
                    <a:pt x="22" y="28"/>
                    <a:pt x="22" y="27"/>
                    <a:pt x="22" y="27"/>
                  </a:cubicBezTo>
                  <a:cubicBezTo>
                    <a:pt x="22" y="26"/>
                    <a:pt x="22" y="26"/>
                    <a:pt x="21" y="26"/>
                  </a:cubicBezTo>
                  <a:cubicBezTo>
                    <a:pt x="21" y="25"/>
                    <a:pt x="21" y="25"/>
                    <a:pt x="21" y="24"/>
                  </a:cubicBezTo>
                  <a:cubicBezTo>
                    <a:pt x="21" y="24"/>
                    <a:pt x="21" y="23"/>
                    <a:pt x="20" y="23"/>
                  </a:cubicBezTo>
                  <a:cubicBezTo>
                    <a:pt x="20" y="23"/>
                    <a:pt x="20" y="23"/>
                    <a:pt x="20" y="22"/>
                  </a:cubicBezTo>
                  <a:cubicBezTo>
                    <a:pt x="19" y="22"/>
                    <a:pt x="20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8" y="20"/>
                  </a:cubicBezTo>
                  <a:cubicBezTo>
                    <a:pt x="18" y="20"/>
                    <a:pt x="17" y="20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24" name="Freeform 315">
              <a:extLst>
                <a:ext uri="{FF2B5EF4-FFF2-40B4-BE49-F238E27FC236}">
                  <a16:creationId xmlns:a16="http://schemas.microsoft.com/office/drawing/2014/main" id="{0151F72F-066B-14CB-EA05-4142E8997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745" y="3054226"/>
              <a:ext cx="31560" cy="37591"/>
            </a:xfrm>
            <a:custGeom>
              <a:avLst/>
              <a:gdLst>
                <a:gd name="T0" fmla="*/ 1 w 3"/>
                <a:gd name="T1" fmla="*/ 3 h 4"/>
                <a:gd name="T2" fmla="*/ 2 w 3"/>
                <a:gd name="T3" fmla="*/ 3 h 4"/>
                <a:gd name="T4" fmla="*/ 2 w 3"/>
                <a:gd name="T5" fmla="*/ 2 h 4"/>
                <a:gd name="T6" fmla="*/ 3 w 3"/>
                <a:gd name="T7" fmla="*/ 2 h 4"/>
                <a:gd name="T8" fmla="*/ 2 w 3"/>
                <a:gd name="T9" fmla="*/ 1 h 4"/>
                <a:gd name="T10" fmla="*/ 2 w 3"/>
                <a:gd name="T11" fmla="*/ 0 h 4"/>
                <a:gd name="T12" fmla="*/ 1 w 3"/>
                <a:gd name="T13" fmla="*/ 0 h 4"/>
                <a:gd name="T14" fmla="*/ 1 w 3"/>
                <a:gd name="T15" fmla="*/ 2 h 4"/>
                <a:gd name="T16" fmla="*/ 1 w 3"/>
                <a:gd name="T1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cubicBezTo>
                    <a:pt x="1" y="4"/>
                    <a:pt x="2" y="3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1" y="2"/>
                    <a:pt x="0" y="3"/>
                    <a:pt x="1" y="3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25" name="Freeform 316">
              <a:extLst>
                <a:ext uri="{FF2B5EF4-FFF2-40B4-BE49-F238E27FC236}">
                  <a16:creationId xmlns:a16="http://schemas.microsoft.com/office/drawing/2014/main" id="{5214E3D4-10BA-81C7-5790-AB210BB09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8213" y="3101563"/>
              <a:ext cx="11046" cy="9746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26" name="Freeform 317">
              <a:extLst>
                <a:ext uri="{FF2B5EF4-FFF2-40B4-BE49-F238E27FC236}">
                  <a16:creationId xmlns:a16="http://schemas.microsoft.com/office/drawing/2014/main" id="{59AEF7CE-32FE-5507-A1AD-D9256C5C6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305" y="3091816"/>
              <a:ext cx="11046" cy="19492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1 h 2"/>
                <a:gd name="T10" fmla="*/ 1 w 1"/>
                <a:gd name="T11" fmla="*/ 1 h 2"/>
                <a:gd name="T12" fmla="*/ 1 w 1"/>
                <a:gd name="T13" fmla="*/ 0 h 2"/>
                <a:gd name="T14" fmla="*/ 0 w 1"/>
                <a:gd name="T15" fmla="*/ 1 h 2"/>
                <a:gd name="T16" fmla="*/ 0 w 1"/>
                <a:gd name="T17" fmla="*/ 1 h 2"/>
                <a:gd name="T18" fmla="*/ 0 w 1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27" name="Freeform 318">
              <a:extLst>
                <a:ext uri="{FF2B5EF4-FFF2-40B4-BE49-F238E27FC236}">
                  <a16:creationId xmlns:a16="http://schemas.microsoft.com/office/drawing/2014/main" id="{7D54BB67-D9DC-9C09-55D9-E2BC9079D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700" y="3130800"/>
              <a:ext cx="11046" cy="8354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28" name="Freeform 319">
              <a:extLst>
                <a:ext uri="{FF2B5EF4-FFF2-40B4-BE49-F238E27FC236}">
                  <a16:creationId xmlns:a16="http://schemas.microsoft.com/office/drawing/2014/main" id="{85649363-3E83-E535-DB27-D0EBF9DBD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6654" y="3111308"/>
              <a:ext cx="22092" cy="1949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2 w 2"/>
                <a:gd name="T5" fmla="*/ 1 h 2"/>
                <a:gd name="T6" fmla="*/ 2 w 2"/>
                <a:gd name="T7" fmla="*/ 0 h 2"/>
                <a:gd name="T8" fmla="*/ 1 w 2"/>
                <a:gd name="T9" fmla="*/ 0 h 2"/>
                <a:gd name="T10" fmla="*/ 0 w 2"/>
                <a:gd name="T11" fmla="*/ 0 h 2"/>
                <a:gd name="T12" fmla="*/ 0 w 2"/>
                <a:gd name="T13" fmla="*/ 1 h 2"/>
                <a:gd name="T14" fmla="*/ 0 w 2"/>
                <a:gd name="T15" fmla="*/ 1 h 2"/>
                <a:gd name="T16" fmla="*/ 0 w 2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29" name="Freeform 320">
              <a:extLst>
                <a:ext uri="{FF2B5EF4-FFF2-40B4-BE49-F238E27FC236}">
                  <a16:creationId xmlns:a16="http://schemas.microsoft.com/office/drawing/2014/main" id="{8A10C316-7F32-59B6-CFA8-68C75CDE0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2397" y="3148899"/>
              <a:ext cx="9468" cy="19492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1 w 1"/>
                <a:gd name="T5" fmla="*/ 1 h 2"/>
                <a:gd name="T6" fmla="*/ 1 w 1"/>
                <a:gd name="T7" fmla="*/ 0 h 2"/>
                <a:gd name="T8" fmla="*/ 1 w 1"/>
                <a:gd name="T9" fmla="*/ 0 h 2"/>
                <a:gd name="T10" fmla="*/ 0 w 1"/>
                <a:gd name="T11" fmla="*/ 0 h 2"/>
                <a:gd name="T12" fmla="*/ 0 w 1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30" name="Freeform 321">
              <a:extLst>
                <a:ext uri="{FF2B5EF4-FFF2-40B4-BE49-F238E27FC236}">
                  <a16:creationId xmlns:a16="http://schemas.microsoft.com/office/drawing/2014/main" id="{EE3DCBD8-B713-85FE-735E-DF3788FA3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911" y="3168391"/>
              <a:ext cx="22092" cy="19492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1 w 2"/>
                <a:gd name="T5" fmla="*/ 0 h 2"/>
                <a:gd name="T6" fmla="*/ 0 w 2"/>
                <a:gd name="T7" fmla="*/ 0 h 2"/>
                <a:gd name="T8" fmla="*/ 1 w 2"/>
                <a:gd name="T9" fmla="*/ 1 h 2"/>
                <a:gd name="T10" fmla="*/ 0 w 2"/>
                <a:gd name="T11" fmla="*/ 2 h 2"/>
                <a:gd name="T12" fmla="*/ 1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31" name="Freeform 322">
              <a:extLst>
                <a:ext uri="{FF2B5EF4-FFF2-40B4-BE49-F238E27FC236}">
                  <a16:creationId xmlns:a16="http://schemas.microsoft.com/office/drawing/2014/main" id="{24283A88-714B-9485-2790-28D116785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772" y="3462157"/>
              <a:ext cx="11046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32" name="Freeform 323">
              <a:extLst>
                <a:ext uri="{FF2B5EF4-FFF2-40B4-BE49-F238E27FC236}">
                  <a16:creationId xmlns:a16="http://schemas.microsoft.com/office/drawing/2014/main" id="{447077BE-E137-BB2E-63FB-C836E35DA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864" y="3386975"/>
              <a:ext cx="11046" cy="18100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1 h 2"/>
                <a:gd name="T4" fmla="*/ 1 w 1"/>
                <a:gd name="T5" fmla="*/ 0 h 2"/>
                <a:gd name="T6" fmla="*/ 0 w 1"/>
                <a:gd name="T7" fmla="*/ 0 h 2"/>
                <a:gd name="T8" fmla="*/ 0 w 1"/>
                <a:gd name="T9" fmla="*/ 1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1" y="2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33" name="Freeform 324">
              <a:extLst>
                <a:ext uri="{FF2B5EF4-FFF2-40B4-BE49-F238E27FC236}">
                  <a16:creationId xmlns:a16="http://schemas.microsoft.com/office/drawing/2014/main" id="{FE4440BF-5A28-ED64-E40E-59E5E0D6C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772" y="3347992"/>
              <a:ext cx="22092" cy="9746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1 w 2"/>
                <a:gd name="T7" fmla="*/ 0 h 1"/>
                <a:gd name="T8" fmla="*/ 1 w 2"/>
                <a:gd name="T9" fmla="*/ 1 h 1"/>
                <a:gd name="T10" fmla="*/ 1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34" name="Freeform 325">
              <a:extLst>
                <a:ext uri="{FF2B5EF4-FFF2-40B4-BE49-F238E27FC236}">
                  <a16:creationId xmlns:a16="http://schemas.microsoft.com/office/drawing/2014/main" id="{2E52DBEF-8FE4-9AF5-2C4C-24E323113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2397" y="3243573"/>
              <a:ext cx="85211" cy="57083"/>
            </a:xfrm>
            <a:custGeom>
              <a:avLst/>
              <a:gdLst>
                <a:gd name="T0" fmla="*/ 1 w 8"/>
                <a:gd name="T1" fmla="*/ 5 h 6"/>
                <a:gd name="T2" fmla="*/ 2 w 8"/>
                <a:gd name="T3" fmla="*/ 5 h 6"/>
                <a:gd name="T4" fmla="*/ 4 w 8"/>
                <a:gd name="T5" fmla="*/ 5 h 6"/>
                <a:gd name="T6" fmla="*/ 5 w 8"/>
                <a:gd name="T7" fmla="*/ 6 h 6"/>
                <a:gd name="T8" fmla="*/ 6 w 8"/>
                <a:gd name="T9" fmla="*/ 6 h 6"/>
                <a:gd name="T10" fmla="*/ 7 w 8"/>
                <a:gd name="T11" fmla="*/ 6 h 6"/>
                <a:gd name="T12" fmla="*/ 7 w 8"/>
                <a:gd name="T13" fmla="*/ 5 h 6"/>
                <a:gd name="T14" fmla="*/ 7 w 8"/>
                <a:gd name="T15" fmla="*/ 4 h 6"/>
                <a:gd name="T16" fmla="*/ 7 w 8"/>
                <a:gd name="T17" fmla="*/ 3 h 6"/>
                <a:gd name="T18" fmla="*/ 8 w 8"/>
                <a:gd name="T19" fmla="*/ 2 h 6"/>
                <a:gd name="T20" fmla="*/ 8 w 8"/>
                <a:gd name="T21" fmla="*/ 1 h 6"/>
                <a:gd name="T22" fmla="*/ 8 w 8"/>
                <a:gd name="T23" fmla="*/ 0 h 6"/>
                <a:gd name="T24" fmla="*/ 6 w 8"/>
                <a:gd name="T25" fmla="*/ 0 h 6"/>
                <a:gd name="T26" fmla="*/ 5 w 8"/>
                <a:gd name="T27" fmla="*/ 0 h 6"/>
                <a:gd name="T28" fmla="*/ 3 w 8"/>
                <a:gd name="T29" fmla="*/ 1 h 6"/>
                <a:gd name="T30" fmla="*/ 3 w 8"/>
                <a:gd name="T31" fmla="*/ 1 h 6"/>
                <a:gd name="T32" fmla="*/ 4 w 8"/>
                <a:gd name="T33" fmla="*/ 2 h 6"/>
                <a:gd name="T34" fmla="*/ 5 w 8"/>
                <a:gd name="T35" fmla="*/ 2 h 6"/>
                <a:gd name="T36" fmla="*/ 5 w 8"/>
                <a:gd name="T37" fmla="*/ 3 h 6"/>
                <a:gd name="T38" fmla="*/ 5 w 8"/>
                <a:gd name="T39" fmla="*/ 3 h 6"/>
                <a:gd name="T40" fmla="*/ 6 w 8"/>
                <a:gd name="T41" fmla="*/ 4 h 6"/>
                <a:gd name="T42" fmla="*/ 5 w 8"/>
                <a:gd name="T43" fmla="*/ 4 h 6"/>
                <a:gd name="T44" fmla="*/ 4 w 8"/>
                <a:gd name="T45" fmla="*/ 4 h 6"/>
                <a:gd name="T46" fmla="*/ 3 w 8"/>
                <a:gd name="T47" fmla="*/ 4 h 6"/>
                <a:gd name="T48" fmla="*/ 1 w 8"/>
                <a:gd name="T49" fmla="*/ 4 h 6"/>
                <a:gd name="T50" fmla="*/ 0 w 8"/>
                <a:gd name="T51" fmla="*/ 4 h 6"/>
                <a:gd name="T52" fmla="*/ 0 w 8"/>
                <a:gd name="T53" fmla="*/ 5 h 6"/>
                <a:gd name="T54" fmla="*/ 1 w 8"/>
                <a:gd name="T5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" h="6">
                  <a:moveTo>
                    <a:pt x="1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4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4" y="1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3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5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35" name="Freeform 326">
              <a:extLst>
                <a:ext uri="{FF2B5EF4-FFF2-40B4-BE49-F238E27FC236}">
                  <a16:creationId xmlns:a16="http://schemas.microsoft.com/office/drawing/2014/main" id="{0C6DE201-0EFE-2D84-A31B-F8DB82E4F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701" y="3290910"/>
              <a:ext cx="53651" cy="6682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0 h 7"/>
                <a:gd name="T4" fmla="*/ 3 w 5"/>
                <a:gd name="T5" fmla="*/ 0 h 7"/>
                <a:gd name="T6" fmla="*/ 2 w 5"/>
                <a:gd name="T7" fmla="*/ 1 h 7"/>
                <a:gd name="T8" fmla="*/ 1 w 5"/>
                <a:gd name="T9" fmla="*/ 1 h 7"/>
                <a:gd name="T10" fmla="*/ 1 w 5"/>
                <a:gd name="T11" fmla="*/ 3 h 7"/>
                <a:gd name="T12" fmla="*/ 1 w 5"/>
                <a:gd name="T13" fmla="*/ 4 h 7"/>
                <a:gd name="T14" fmla="*/ 0 w 5"/>
                <a:gd name="T15" fmla="*/ 5 h 7"/>
                <a:gd name="T16" fmla="*/ 1 w 5"/>
                <a:gd name="T17" fmla="*/ 7 h 7"/>
                <a:gd name="T18" fmla="*/ 2 w 5"/>
                <a:gd name="T19" fmla="*/ 7 h 7"/>
                <a:gd name="T20" fmla="*/ 2 w 5"/>
                <a:gd name="T21" fmla="*/ 7 h 7"/>
                <a:gd name="T22" fmla="*/ 2 w 5"/>
                <a:gd name="T23" fmla="*/ 6 h 7"/>
                <a:gd name="T24" fmla="*/ 2 w 5"/>
                <a:gd name="T25" fmla="*/ 6 h 7"/>
                <a:gd name="T26" fmla="*/ 4 w 5"/>
                <a:gd name="T27" fmla="*/ 4 h 7"/>
                <a:gd name="T28" fmla="*/ 4 w 5"/>
                <a:gd name="T29" fmla="*/ 3 h 7"/>
                <a:gd name="T30" fmla="*/ 4 w 5"/>
                <a:gd name="T31" fmla="*/ 2 h 7"/>
                <a:gd name="T32" fmla="*/ 5 w 5"/>
                <a:gd name="T33" fmla="*/ 1 h 7"/>
                <a:gd name="T34" fmla="*/ 4 w 5"/>
                <a:gd name="T35" fmla="*/ 0 h 7"/>
                <a:gd name="T36" fmla="*/ 4 w 5"/>
                <a:gd name="T3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36" name="Freeform 327">
              <a:extLst>
                <a:ext uri="{FF2B5EF4-FFF2-40B4-BE49-F238E27FC236}">
                  <a16:creationId xmlns:a16="http://schemas.microsoft.com/office/drawing/2014/main" id="{AC18F624-B71D-92DB-A13C-FD59C2B26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4213" y="3737824"/>
              <a:ext cx="0" cy="8354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37" name="Freeform 328">
              <a:extLst>
                <a:ext uri="{FF2B5EF4-FFF2-40B4-BE49-F238E27FC236}">
                  <a16:creationId xmlns:a16="http://schemas.microsoft.com/office/drawing/2014/main" id="{6F71B128-2489-9F7D-7DB1-62CC77404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819" y="3556831"/>
              <a:ext cx="129394" cy="199093"/>
            </a:xfrm>
            <a:custGeom>
              <a:avLst/>
              <a:gdLst>
                <a:gd name="T0" fmla="*/ 2 w 12"/>
                <a:gd name="T1" fmla="*/ 3 h 21"/>
                <a:gd name="T2" fmla="*/ 2 w 12"/>
                <a:gd name="T3" fmla="*/ 4 h 21"/>
                <a:gd name="T4" fmla="*/ 2 w 12"/>
                <a:gd name="T5" fmla="*/ 4 h 21"/>
                <a:gd name="T6" fmla="*/ 1 w 12"/>
                <a:gd name="T7" fmla="*/ 5 h 21"/>
                <a:gd name="T8" fmla="*/ 0 w 12"/>
                <a:gd name="T9" fmla="*/ 5 h 21"/>
                <a:gd name="T10" fmla="*/ 0 w 12"/>
                <a:gd name="T11" fmla="*/ 7 h 21"/>
                <a:gd name="T12" fmla="*/ 1 w 12"/>
                <a:gd name="T13" fmla="*/ 9 h 21"/>
                <a:gd name="T14" fmla="*/ 1 w 12"/>
                <a:gd name="T15" fmla="*/ 10 h 21"/>
                <a:gd name="T16" fmla="*/ 1 w 12"/>
                <a:gd name="T17" fmla="*/ 10 h 21"/>
                <a:gd name="T18" fmla="*/ 3 w 12"/>
                <a:gd name="T19" fmla="*/ 10 h 21"/>
                <a:gd name="T20" fmla="*/ 3 w 12"/>
                <a:gd name="T21" fmla="*/ 10 h 21"/>
                <a:gd name="T22" fmla="*/ 3 w 12"/>
                <a:gd name="T23" fmla="*/ 12 h 21"/>
                <a:gd name="T24" fmla="*/ 3 w 12"/>
                <a:gd name="T25" fmla="*/ 13 h 21"/>
                <a:gd name="T26" fmla="*/ 4 w 12"/>
                <a:gd name="T27" fmla="*/ 13 h 21"/>
                <a:gd name="T28" fmla="*/ 4 w 12"/>
                <a:gd name="T29" fmla="*/ 14 h 21"/>
                <a:gd name="T30" fmla="*/ 3 w 12"/>
                <a:gd name="T31" fmla="*/ 15 h 21"/>
                <a:gd name="T32" fmla="*/ 3 w 12"/>
                <a:gd name="T33" fmla="*/ 16 h 21"/>
                <a:gd name="T34" fmla="*/ 3 w 12"/>
                <a:gd name="T35" fmla="*/ 18 h 21"/>
                <a:gd name="T36" fmla="*/ 3 w 12"/>
                <a:gd name="T37" fmla="*/ 18 h 21"/>
                <a:gd name="T38" fmla="*/ 4 w 12"/>
                <a:gd name="T39" fmla="*/ 19 h 21"/>
                <a:gd name="T40" fmla="*/ 4 w 12"/>
                <a:gd name="T41" fmla="*/ 21 h 21"/>
                <a:gd name="T42" fmla="*/ 5 w 12"/>
                <a:gd name="T43" fmla="*/ 21 h 21"/>
                <a:gd name="T44" fmla="*/ 6 w 12"/>
                <a:gd name="T45" fmla="*/ 21 h 21"/>
                <a:gd name="T46" fmla="*/ 7 w 12"/>
                <a:gd name="T47" fmla="*/ 21 h 21"/>
                <a:gd name="T48" fmla="*/ 8 w 12"/>
                <a:gd name="T49" fmla="*/ 20 h 21"/>
                <a:gd name="T50" fmla="*/ 9 w 12"/>
                <a:gd name="T51" fmla="*/ 20 h 21"/>
                <a:gd name="T52" fmla="*/ 10 w 12"/>
                <a:gd name="T53" fmla="*/ 19 h 21"/>
                <a:gd name="T54" fmla="*/ 12 w 12"/>
                <a:gd name="T55" fmla="*/ 19 h 21"/>
                <a:gd name="T56" fmla="*/ 11 w 12"/>
                <a:gd name="T57" fmla="*/ 18 h 21"/>
                <a:gd name="T58" fmla="*/ 10 w 12"/>
                <a:gd name="T59" fmla="*/ 17 h 21"/>
                <a:gd name="T60" fmla="*/ 10 w 12"/>
                <a:gd name="T61" fmla="*/ 16 h 21"/>
                <a:gd name="T62" fmla="*/ 10 w 12"/>
                <a:gd name="T63" fmla="*/ 15 h 21"/>
                <a:gd name="T64" fmla="*/ 9 w 12"/>
                <a:gd name="T65" fmla="*/ 15 h 21"/>
                <a:gd name="T66" fmla="*/ 8 w 12"/>
                <a:gd name="T67" fmla="*/ 14 h 21"/>
                <a:gd name="T68" fmla="*/ 8 w 12"/>
                <a:gd name="T69" fmla="*/ 11 h 21"/>
                <a:gd name="T70" fmla="*/ 9 w 12"/>
                <a:gd name="T71" fmla="*/ 10 h 21"/>
                <a:gd name="T72" fmla="*/ 10 w 12"/>
                <a:gd name="T73" fmla="*/ 11 h 21"/>
                <a:gd name="T74" fmla="*/ 10 w 12"/>
                <a:gd name="T75" fmla="*/ 9 h 21"/>
                <a:gd name="T76" fmla="*/ 10 w 12"/>
                <a:gd name="T77" fmla="*/ 8 h 21"/>
                <a:gd name="T78" fmla="*/ 10 w 12"/>
                <a:gd name="T79" fmla="*/ 7 h 21"/>
                <a:gd name="T80" fmla="*/ 10 w 12"/>
                <a:gd name="T81" fmla="*/ 7 h 21"/>
                <a:gd name="T82" fmla="*/ 10 w 12"/>
                <a:gd name="T83" fmla="*/ 6 h 21"/>
                <a:gd name="T84" fmla="*/ 9 w 12"/>
                <a:gd name="T85" fmla="*/ 6 h 21"/>
                <a:gd name="T86" fmla="*/ 8 w 12"/>
                <a:gd name="T87" fmla="*/ 5 h 21"/>
                <a:gd name="T88" fmla="*/ 8 w 12"/>
                <a:gd name="T89" fmla="*/ 5 h 21"/>
                <a:gd name="T90" fmla="*/ 7 w 12"/>
                <a:gd name="T91" fmla="*/ 4 h 21"/>
                <a:gd name="T92" fmla="*/ 6 w 12"/>
                <a:gd name="T93" fmla="*/ 3 h 21"/>
                <a:gd name="T94" fmla="*/ 6 w 12"/>
                <a:gd name="T95" fmla="*/ 2 h 21"/>
                <a:gd name="T96" fmla="*/ 5 w 12"/>
                <a:gd name="T97" fmla="*/ 1 h 21"/>
                <a:gd name="T98" fmla="*/ 4 w 12"/>
                <a:gd name="T99" fmla="*/ 0 h 21"/>
                <a:gd name="T100" fmla="*/ 4 w 12"/>
                <a:gd name="T101" fmla="*/ 0 h 21"/>
                <a:gd name="T102" fmla="*/ 4 w 12"/>
                <a:gd name="T103" fmla="*/ 1 h 21"/>
                <a:gd name="T104" fmla="*/ 3 w 12"/>
                <a:gd name="T105" fmla="*/ 2 h 21"/>
                <a:gd name="T106" fmla="*/ 2 w 12"/>
                <a:gd name="T107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" h="21">
                  <a:moveTo>
                    <a:pt x="2" y="3"/>
                  </a:moveTo>
                  <a:cubicBezTo>
                    <a:pt x="2" y="3"/>
                    <a:pt x="1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8"/>
                    <a:pt x="0" y="8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3" y="11"/>
                    <a:pt x="3" y="12"/>
                  </a:cubicBezTo>
                  <a:cubicBezTo>
                    <a:pt x="3" y="12"/>
                    <a:pt x="3" y="12"/>
                    <a:pt x="3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5"/>
                    <a:pt x="3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3" y="17"/>
                    <a:pt x="2" y="17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4" y="18"/>
                    <a:pt x="3" y="19"/>
                    <a:pt x="4" y="19"/>
                  </a:cubicBezTo>
                  <a:cubicBezTo>
                    <a:pt x="4" y="20"/>
                    <a:pt x="4" y="20"/>
                    <a:pt x="4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6" y="21"/>
                    <a:pt x="7" y="21"/>
                  </a:cubicBezTo>
                  <a:cubicBezTo>
                    <a:pt x="7" y="20"/>
                    <a:pt x="8" y="21"/>
                    <a:pt x="8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19"/>
                    <a:pt x="11" y="19"/>
                    <a:pt x="12" y="19"/>
                  </a:cubicBezTo>
                  <a:cubicBezTo>
                    <a:pt x="12" y="19"/>
                    <a:pt x="11" y="19"/>
                    <a:pt x="11" y="18"/>
                  </a:cubicBezTo>
                  <a:cubicBezTo>
                    <a:pt x="11" y="18"/>
                    <a:pt x="11" y="18"/>
                    <a:pt x="10" y="17"/>
                  </a:cubicBezTo>
                  <a:cubicBezTo>
                    <a:pt x="10" y="17"/>
                    <a:pt x="10" y="17"/>
                    <a:pt x="10" y="16"/>
                  </a:cubicBezTo>
                  <a:cubicBezTo>
                    <a:pt x="10" y="16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8" y="15"/>
                    <a:pt x="8" y="14"/>
                    <a:pt x="8" y="14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1"/>
                    <a:pt x="8" y="10"/>
                    <a:pt x="9" y="10"/>
                  </a:cubicBezTo>
                  <a:cubicBezTo>
                    <a:pt x="9" y="10"/>
                    <a:pt x="9" y="11"/>
                    <a:pt x="10" y="11"/>
                  </a:cubicBezTo>
                  <a:cubicBezTo>
                    <a:pt x="10" y="11"/>
                    <a:pt x="10" y="10"/>
                    <a:pt x="10" y="9"/>
                  </a:cubicBezTo>
                  <a:cubicBezTo>
                    <a:pt x="10" y="9"/>
                    <a:pt x="10" y="9"/>
                    <a:pt x="10" y="8"/>
                  </a:cubicBezTo>
                  <a:cubicBezTo>
                    <a:pt x="10" y="8"/>
                    <a:pt x="10" y="8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6"/>
                    <a:pt x="9" y="6"/>
                    <a:pt x="9" y="6"/>
                  </a:cubicBezTo>
                  <a:cubicBezTo>
                    <a:pt x="9" y="5"/>
                    <a:pt x="9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6" y="4"/>
                    <a:pt x="7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2" y="3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38" name="Freeform 329">
              <a:extLst>
                <a:ext uri="{FF2B5EF4-FFF2-40B4-BE49-F238E27FC236}">
                  <a16:creationId xmlns:a16="http://schemas.microsoft.com/office/drawing/2014/main" id="{C1B5FC0B-0CB9-5565-66F0-B74493F8A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792" y="3746178"/>
              <a:ext cx="170422" cy="180994"/>
            </a:xfrm>
            <a:custGeom>
              <a:avLst/>
              <a:gdLst>
                <a:gd name="T0" fmla="*/ 1 w 16"/>
                <a:gd name="T1" fmla="*/ 11 h 19"/>
                <a:gd name="T2" fmla="*/ 1 w 16"/>
                <a:gd name="T3" fmla="*/ 12 h 19"/>
                <a:gd name="T4" fmla="*/ 2 w 16"/>
                <a:gd name="T5" fmla="*/ 12 h 19"/>
                <a:gd name="T6" fmla="*/ 4 w 16"/>
                <a:gd name="T7" fmla="*/ 13 h 19"/>
                <a:gd name="T8" fmla="*/ 3 w 16"/>
                <a:gd name="T9" fmla="*/ 13 h 19"/>
                <a:gd name="T10" fmla="*/ 3 w 16"/>
                <a:gd name="T11" fmla="*/ 14 h 19"/>
                <a:gd name="T12" fmla="*/ 3 w 16"/>
                <a:gd name="T13" fmla="*/ 14 h 19"/>
                <a:gd name="T14" fmla="*/ 3 w 16"/>
                <a:gd name="T15" fmla="*/ 15 h 19"/>
                <a:gd name="T16" fmla="*/ 4 w 16"/>
                <a:gd name="T17" fmla="*/ 16 h 19"/>
                <a:gd name="T18" fmla="*/ 3 w 16"/>
                <a:gd name="T19" fmla="*/ 16 h 19"/>
                <a:gd name="T20" fmla="*/ 3 w 16"/>
                <a:gd name="T21" fmla="*/ 17 h 19"/>
                <a:gd name="T22" fmla="*/ 4 w 16"/>
                <a:gd name="T23" fmla="*/ 17 h 19"/>
                <a:gd name="T24" fmla="*/ 5 w 16"/>
                <a:gd name="T25" fmla="*/ 18 h 19"/>
                <a:gd name="T26" fmla="*/ 6 w 16"/>
                <a:gd name="T27" fmla="*/ 19 h 19"/>
                <a:gd name="T28" fmla="*/ 7 w 16"/>
                <a:gd name="T29" fmla="*/ 18 h 19"/>
                <a:gd name="T30" fmla="*/ 7 w 16"/>
                <a:gd name="T31" fmla="*/ 17 h 19"/>
                <a:gd name="T32" fmla="*/ 8 w 16"/>
                <a:gd name="T33" fmla="*/ 15 h 19"/>
                <a:gd name="T34" fmla="*/ 9 w 16"/>
                <a:gd name="T35" fmla="*/ 14 h 19"/>
                <a:gd name="T36" fmla="*/ 9 w 16"/>
                <a:gd name="T37" fmla="*/ 13 h 19"/>
                <a:gd name="T38" fmla="*/ 11 w 16"/>
                <a:gd name="T39" fmla="*/ 13 h 19"/>
                <a:gd name="T40" fmla="*/ 12 w 16"/>
                <a:gd name="T41" fmla="*/ 12 h 19"/>
                <a:gd name="T42" fmla="*/ 13 w 16"/>
                <a:gd name="T43" fmla="*/ 12 h 19"/>
                <a:gd name="T44" fmla="*/ 14 w 16"/>
                <a:gd name="T45" fmla="*/ 11 h 19"/>
                <a:gd name="T46" fmla="*/ 15 w 16"/>
                <a:gd name="T47" fmla="*/ 10 h 19"/>
                <a:gd name="T48" fmla="*/ 15 w 16"/>
                <a:gd name="T49" fmla="*/ 9 h 19"/>
                <a:gd name="T50" fmla="*/ 15 w 16"/>
                <a:gd name="T51" fmla="*/ 7 h 19"/>
                <a:gd name="T52" fmla="*/ 16 w 16"/>
                <a:gd name="T53" fmla="*/ 6 h 19"/>
                <a:gd name="T54" fmla="*/ 15 w 16"/>
                <a:gd name="T55" fmla="*/ 5 h 19"/>
                <a:gd name="T56" fmla="*/ 15 w 16"/>
                <a:gd name="T57" fmla="*/ 5 h 19"/>
                <a:gd name="T58" fmla="*/ 14 w 16"/>
                <a:gd name="T59" fmla="*/ 4 h 19"/>
                <a:gd name="T60" fmla="*/ 13 w 16"/>
                <a:gd name="T61" fmla="*/ 3 h 19"/>
                <a:gd name="T62" fmla="*/ 12 w 16"/>
                <a:gd name="T63" fmla="*/ 4 h 19"/>
                <a:gd name="T64" fmla="*/ 11 w 16"/>
                <a:gd name="T65" fmla="*/ 4 h 19"/>
                <a:gd name="T66" fmla="*/ 11 w 16"/>
                <a:gd name="T67" fmla="*/ 3 h 19"/>
                <a:gd name="T68" fmla="*/ 9 w 16"/>
                <a:gd name="T69" fmla="*/ 3 h 19"/>
                <a:gd name="T70" fmla="*/ 8 w 16"/>
                <a:gd name="T71" fmla="*/ 2 h 19"/>
                <a:gd name="T72" fmla="*/ 8 w 16"/>
                <a:gd name="T73" fmla="*/ 1 h 19"/>
                <a:gd name="T74" fmla="*/ 7 w 16"/>
                <a:gd name="T75" fmla="*/ 1 h 19"/>
                <a:gd name="T76" fmla="*/ 7 w 16"/>
                <a:gd name="T77" fmla="*/ 0 h 19"/>
                <a:gd name="T78" fmla="*/ 6 w 16"/>
                <a:gd name="T79" fmla="*/ 2 h 19"/>
                <a:gd name="T80" fmla="*/ 4 w 16"/>
                <a:gd name="T81" fmla="*/ 2 h 19"/>
                <a:gd name="T82" fmla="*/ 4 w 16"/>
                <a:gd name="T83" fmla="*/ 3 h 19"/>
                <a:gd name="T84" fmla="*/ 3 w 16"/>
                <a:gd name="T85" fmla="*/ 5 h 19"/>
                <a:gd name="T86" fmla="*/ 3 w 16"/>
                <a:gd name="T87" fmla="*/ 5 h 19"/>
                <a:gd name="T88" fmla="*/ 2 w 16"/>
                <a:gd name="T89" fmla="*/ 5 h 19"/>
                <a:gd name="T90" fmla="*/ 1 w 16"/>
                <a:gd name="T91" fmla="*/ 7 h 19"/>
                <a:gd name="T92" fmla="*/ 0 w 16"/>
                <a:gd name="T93" fmla="*/ 9 h 19"/>
                <a:gd name="T94" fmla="*/ 0 w 16"/>
                <a:gd name="T95" fmla="*/ 10 h 19"/>
                <a:gd name="T96" fmla="*/ 1 w 16"/>
                <a:gd name="T97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6" h="19">
                  <a:moveTo>
                    <a:pt x="1" y="11"/>
                  </a:moveTo>
                  <a:cubicBezTo>
                    <a:pt x="1" y="11"/>
                    <a:pt x="1" y="11"/>
                    <a:pt x="1" y="12"/>
                  </a:cubicBezTo>
                  <a:cubicBezTo>
                    <a:pt x="1" y="12"/>
                    <a:pt x="2" y="12"/>
                    <a:pt x="2" y="12"/>
                  </a:cubicBezTo>
                  <a:cubicBezTo>
                    <a:pt x="3" y="12"/>
                    <a:pt x="4" y="12"/>
                    <a:pt x="4" y="13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5"/>
                  </a:cubicBezTo>
                  <a:cubicBezTo>
                    <a:pt x="3" y="15"/>
                    <a:pt x="4" y="15"/>
                    <a:pt x="4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8"/>
                    <a:pt x="3" y="17"/>
                    <a:pt x="4" y="17"/>
                  </a:cubicBezTo>
                  <a:cubicBezTo>
                    <a:pt x="4" y="17"/>
                    <a:pt x="5" y="17"/>
                    <a:pt x="5" y="18"/>
                  </a:cubicBezTo>
                  <a:cubicBezTo>
                    <a:pt x="5" y="18"/>
                    <a:pt x="5" y="19"/>
                    <a:pt x="6" y="19"/>
                  </a:cubicBezTo>
                  <a:cubicBezTo>
                    <a:pt x="6" y="19"/>
                    <a:pt x="6" y="19"/>
                    <a:pt x="7" y="18"/>
                  </a:cubicBezTo>
                  <a:cubicBezTo>
                    <a:pt x="7" y="18"/>
                    <a:pt x="7" y="17"/>
                    <a:pt x="7" y="17"/>
                  </a:cubicBezTo>
                  <a:cubicBezTo>
                    <a:pt x="7" y="16"/>
                    <a:pt x="7" y="16"/>
                    <a:pt x="8" y="15"/>
                  </a:cubicBezTo>
                  <a:cubicBezTo>
                    <a:pt x="8" y="15"/>
                    <a:pt x="8" y="14"/>
                    <a:pt x="9" y="1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0" y="13"/>
                    <a:pt x="10" y="13"/>
                    <a:pt x="11" y="13"/>
                  </a:cubicBezTo>
                  <a:cubicBezTo>
                    <a:pt x="11" y="12"/>
                    <a:pt x="11" y="12"/>
                    <a:pt x="12" y="12"/>
                  </a:cubicBezTo>
                  <a:cubicBezTo>
                    <a:pt x="12" y="12"/>
                    <a:pt x="12" y="12"/>
                    <a:pt x="13" y="12"/>
                  </a:cubicBezTo>
                  <a:cubicBezTo>
                    <a:pt x="13" y="12"/>
                    <a:pt x="13" y="11"/>
                    <a:pt x="14" y="11"/>
                  </a:cubicBezTo>
                  <a:cubicBezTo>
                    <a:pt x="14" y="11"/>
                    <a:pt x="14" y="10"/>
                    <a:pt x="15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5" y="8"/>
                    <a:pt x="15" y="8"/>
                    <a:pt x="15" y="7"/>
                  </a:cubicBezTo>
                  <a:cubicBezTo>
                    <a:pt x="16" y="7"/>
                    <a:pt x="16" y="7"/>
                    <a:pt x="16" y="6"/>
                  </a:cubicBezTo>
                  <a:cubicBezTo>
                    <a:pt x="16" y="6"/>
                    <a:pt x="15" y="6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4" y="4"/>
                  </a:cubicBezTo>
                  <a:cubicBezTo>
                    <a:pt x="14" y="4"/>
                    <a:pt x="14" y="3"/>
                    <a:pt x="13" y="3"/>
                  </a:cubicBezTo>
                  <a:cubicBezTo>
                    <a:pt x="13" y="3"/>
                    <a:pt x="13" y="4"/>
                    <a:pt x="12" y="4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10" y="3"/>
                    <a:pt x="10" y="3"/>
                    <a:pt x="9" y="3"/>
                  </a:cubicBezTo>
                  <a:cubicBezTo>
                    <a:pt x="9" y="3"/>
                    <a:pt x="9" y="3"/>
                    <a:pt x="8" y="2"/>
                  </a:cubicBezTo>
                  <a:cubicBezTo>
                    <a:pt x="8" y="2"/>
                    <a:pt x="8" y="2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5" y="1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4"/>
                    <a:pt x="4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0" y="7"/>
                    <a:pt x="0" y="8"/>
                    <a:pt x="0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10"/>
                    <a:pt x="1" y="10"/>
                    <a:pt x="1" y="1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39" name="Freeform 330">
              <a:extLst>
                <a:ext uri="{FF2B5EF4-FFF2-40B4-BE49-F238E27FC236}">
                  <a16:creationId xmlns:a16="http://schemas.microsoft.com/office/drawing/2014/main" id="{F8959741-B464-5EE5-7DB3-3CC591DEC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699" y="4239037"/>
              <a:ext cx="299816" cy="1014957"/>
            </a:xfrm>
            <a:custGeom>
              <a:avLst/>
              <a:gdLst>
                <a:gd name="T0" fmla="*/ 25 w 28"/>
                <a:gd name="T1" fmla="*/ 104 h 107"/>
                <a:gd name="T2" fmla="*/ 28 w 28"/>
                <a:gd name="T3" fmla="*/ 103 h 107"/>
                <a:gd name="T4" fmla="*/ 23 w 28"/>
                <a:gd name="T5" fmla="*/ 102 h 107"/>
                <a:gd name="T6" fmla="*/ 18 w 28"/>
                <a:gd name="T7" fmla="*/ 100 h 107"/>
                <a:gd name="T8" fmla="*/ 16 w 28"/>
                <a:gd name="T9" fmla="*/ 98 h 107"/>
                <a:gd name="T10" fmla="*/ 14 w 28"/>
                <a:gd name="T11" fmla="*/ 94 h 107"/>
                <a:gd name="T12" fmla="*/ 14 w 28"/>
                <a:gd name="T13" fmla="*/ 90 h 107"/>
                <a:gd name="T14" fmla="*/ 15 w 28"/>
                <a:gd name="T15" fmla="*/ 86 h 107"/>
                <a:gd name="T16" fmla="*/ 14 w 28"/>
                <a:gd name="T17" fmla="*/ 82 h 107"/>
                <a:gd name="T18" fmla="*/ 13 w 28"/>
                <a:gd name="T19" fmla="*/ 80 h 107"/>
                <a:gd name="T20" fmla="*/ 11 w 28"/>
                <a:gd name="T21" fmla="*/ 78 h 107"/>
                <a:gd name="T22" fmla="*/ 9 w 28"/>
                <a:gd name="T23" fmla="*/ 73 h 107"/>
                <a:gd name="T24" fmla="*/ 8 w 28"/>
                <a:gd name="T25" fmla="*/ 68 h 107"/>
                <a:gd name="T26" fmla="*/ 7 w 28"/>
                <a:gd name="T27" fmla="*/ 61 h 107"/>
                <a:gd name="T28" fmla="*/ 8 w 28"/>
                <a:gd name="T29" fmla="*/ 55 h 107"/>
                <a:gd name="T30" fmla="*/ 7 w 28"/>
                <a:gd name="T31" fmla="*/ 47 h 107"/>
                <a:gd name="T32" fmla="*/ 6 w 28"/>
                <a:gd name="T33" fmla="*/ 35 h 107"/>
                <a:gd name="T34" fmla="*/ 10 w 28"/>
                <a:gd name="T35" fmla="*/ 27 h 107"/>
                <a:gd name="T36" fmla="*/ 12 w 28"/>
                <a:gd name="T37" fmla="*/ 21 h 107"/>
                <a:gd name="T38" fmla="*/ 10 w 28"/>
                <a:gd name="T39" fmla="*/ 17 h 107"/>
                <a:gd name="T40" fmla="*/ 11 w 28"/>
                <a:gd name="T41" fmla="*/ 11 h 107"/>
                <a:gd name="T42" fmla="*/ 9 w 28"/>
                <a:gd name="T43" fmla="*/ 5 h 107"/>
                <a:gd name="T44" fmla="*/ 5 w 28"/>
                <a:gd name="T45" fmla="*/ 1 h 107"/>
                <a:gd name="T46" fmla="*/ 3 w 28"/>
                <a:gd name="T47" fmla="*/ 2 h 107"/>
                <a:gd name="T48" fmla="*/ 0 w 28"/>
                <a:gd name="T49" fmla="*/ 5 h 107"/>
                <a:gd name="T50" fmla="*/ 1 w 28"/>
                <a:gd name="T51" fmla="*/ 7 h 107"/>
                <a:gd name="T52" fmla="*/ 3 w 28"/>
                <a:gd name="T53" fmla="*/ 14 h 107"/>
                <a:gd name="T54" fmla="*/ 2 w 28"/>
                <a:gd name="T55" fmla="*/ 21 h 107"/>
                <a:gd name="T56" fmla="*/ 3 w 28"/>
                <a:gd name="T57" fmla="*/ 26 h 107"/>
                <a:gd name="T58" fmla="*/ 3 w 28"/>
                <a:gd name="T59" fmla="*/ 31 h 107"/>
                <a:gd name="T60" fmla="*/ 2 w 28"/>
                <a:gd name="T61" fmla="*/ 36 h 107"/>
                <a:gd name="T62" fmla="*/ 2 w 28"/>
                <a:gd name="T63" fmla="*/ 40 h 107"/>
                <a:gd name="T64" fmla="*/ 3 w 28"/>
                <a:gd name="T65" fmla="*/ 45 h 107"/>
                <a:gd name="T66" fmla="*/ 3 w 28"/>
                <a:gd name="T67" fmla="*/ 50 h 107"/>
                <a:gd name="T68" fmla="*/ 3 w 28"/>
                <a:gd name="T69" fmla="*/ 55 h 107"/>
                <a:gd name="T70" fmla="*/ 3 w 28"/>
                <a:gd name="T71" fmla="*/ 61 h 107"/>
                <a:gd name="T72" fmla="*/ 4 w 28"/>
                <a:gd name="T73" fmla="*/ 67 h 107"/>
                <a:gd name="T74" fmla="*/ 5 w 28"/>
                <a:gd name="T75" fmla="*/ 71 h 107"/>
                <a:gd name="T76" fmla="*/ 8 w 28"/>
                <a:gd name="T77" fmla="*/ 72 h 107"/>
                <a:gd name="T78" fmla="*/ 9 w 28"/>
                <a:gd name="T79" fmla="*/ 75 h 107"/>
                <a:gd name="T80" fmla="*/ 9 w 28"/>
                <a:gd name="T81" fmla="*/ 78 h 107"/>
                <a:gd name="T82" fmla="*/ 10 w 28"/>
                <a:gd name="T83" fmla="*/ 81 h 107"/>
                <a:gd name="T84" fmla="*/ 10 w 28"/>
                <a:gd name="T85" fmla="*/ 84 h 107"/>
                <a:gd name="T86" fmla="*/ 10 w 28"/>
                <a:gd name="T87" fmla="*/ 89 h 107"/>
                <a:gd name="T88" fmla="*/ 13 w 28"/>
                <a:gd name="T89" fmla="*/ 91 h 107"/>
                <a:gd name="T90" fmla="*/ 11 w 28"/>
                <a:gd name="T91" fmla="*/ 94 h 107"/>
                <a:gd name="T92" fmla="*/ 13 w 28"/>
                <a:gd name="T93" fmla="*/ 97 h 107"/>
                <a:gd name="T94" fmla="*/ 16 w 28"/>
                <a:gd name="T95" fmla="*/ 100 h 107"/>
                <a:gd name="T96" fmla="*/ 18 w 28"/>
                <a:gd name="T97" fmla="*/ 103 h 107"/>
                <a:gd name="T98" fmla="*/ 21 w 28"/>
                <a:gd name="T99" fmla="*/ 103 h 107"/>
                <a:gd name="T100" fmla="*/ 22 w 28"/>
                <a:gd name="T101" fmla="*/ 105 h 107"/>
                <a:gd name="T102" fmla="*/ 20 w 28"/>
                <a:gd name="T103" fmla="*/ 105 h 107"/>
                <a:gd name="T104" fmla="*/ 23 w 28"/>
                <a:gd name="T105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" h="107">
                  <a:moveTo>
                    <a:pt x="24" y="107"/>
                  </a:moveTo>
                  <a:cubicBezTo>
                    <a:pt x="24" y="107"/>
                    <a:pt x="24" y="106"/>
                    <a:pt x="24" y="106"/>
                  </a:cubicBezTo>
                  <a:cubicBezTo>
                    <a:pt x="24" y="106"/>
                    <a:pt x="24" y="105"/>
                    <a:pt x="25" y="105"/>
                  </a:cubicBezTo>
                  <a:cubicBezTo>
                    <a:pt x="25" y="105"/>
                    <a:pt x="25" y="105"/>
                    <a:pt x="25" y="104"/>
                  </a:cubicBezTo>
                  <a:cubicBezTo>
                    <a:pt x="25" y="104"/>
                    <a:pt x="25" y="104"/>
                    <a:pt x="25" y="104"/>
                  </a:cubicBezTo>
                  <a:cubicBezTo>
                    <a:pt x="26" y="103"/>
                    <a:pt x="26" y="103"/>
                    <a:pt x="26" y="103"/>
                  </a:cubicBezTo>
                  <a:cubicBezTo>
                    <a:pt x="26" y="103"/>
                    <a:pt x="27" y="103"/>
                    <a:pt x="27" y="103"/>
                  </a:cubicBezTo>
                  <a:cubicBezTo>
                    <a:pt x="28" y="103"/>
                    <a:pt x="28" y="103"/>
                    <a:pt x="28" y="103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6" y="102"/>
                  </a:cubicBezTo>
                  <a:cubicBezTo>
                    <a:pt x="25" y="102"/>
                    <a:pt x="25" y="101"/>
                    <a:pt x="24" y="101"/>
                  </a:cubicBezTo>
                  <a:cubicBezTo>
                    <a:pt x="24" y="101"/>
                    <a:pt x="24" y="102"/>
                    <a:pt x="23" y="102"/>
                  </a:cubicBezTo>
                  <a:cubicBezTo>
                    <a:pt x="22" y="102"/>
                    <a:pt x="22" y="102"/>
                    <a:pt x="21" y="102"/>
                  </a:cubicBezTo>
                  <a:cubicBezTo>
                    <a:pt x="20" y="101"/>
                    <a:pt x="20" y="101"/>
                    <a:pt x="19" y="101"/>
                  </a:cubicBezTo>
                  <a:cubicBezTo>
                    <a:pt x="19" y="101"/>
                    <a:pt x="19" y="101"/>
                    <a:pt x="19" y="100"/>
                  </a:cubicBezTo>
                  <a:cubicBezTo>
                    <a:pt x="18" y="100"/>
                    <a:pt x="18" y="100"/>
                    <a:pt x="18" y="100"/>
                  </a:cubicBezTo>
                  <a:cubicBezTo>
                    <a:pt x="18" y="99"/>
                    <a:pt x="19" y="99"/>
                    <a:pt x="18" y="98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5" y="97"/>
                    <a:pt x="16" y="97"/>
                    <a:pt x="16" y="96"/>
                  </a:cubicBezTo>
                  <a:cubicBezTo>
                    <a:pt x="15" y="96"/>
                    <a:pt x="15" y="97"/>
                    <a:pt x="14" y="96"/>
                  </a:cubicBezTo>
                  <a:cubicBezTo>
                    <a:pt x="14" y="96"/>
                    <a:pt x="14" y="96"/>
                    <a:pt x="14" y="95"/>
                  </a:cubicBezTo>
                  <a:cubicBezTo>
                    <a:pt x="14" y="95"/>
                    <a:pt x="13" y="94"/>
                    <a:pt x="14" y="94"/>
                  </a:cubicBezTo>
                  <a:cubicBezTo>
                    <a:pt x="14" y="94"/>
                    <a:pt x="14" y="94"/>
                    <a:pt x="14" y="94"/>
                  </a:cubicBezTo>
                  <a:cubicBezTo>
                    <a:pt x="14" y="93"/>
                    <a:pt x="14" y="94"/>
                    <a:pt x="15" y="93"/>
                  </a:cubicBezTo>
                  <a:cubicBezTo>
                    <a:pt x="15" y="92"/>
                    <a:pt x="15" y="92"/>
                    <a:pt x="15" y="91"/>
                  </a:cubicBezTo>
                  <a:cubicBezTo>
                    <a:pt x="15" y="90"/>
                    <a:pt x="14" y="90"/>
                    <a:pt x="14" y="90"/>
                  </a:cubicBezTo>
                  <a:cubicBezTo>
                    <a:pt x="14" y="89"/>
                    <a:pt x="15" y="89"/>
                    <a:pt x="15" y="89"/>
                  </a:cubicBezTo>
                  <a:cubicBezTo>
                    <a:pt x="15" y="88"/>
                    <a:pt x="15" y="88"/>
                    <a:pt x="15" y="88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4" y="87"/>
                    <a:pt x="15" y="87"/>
                    <a:pt x="15" y="86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4"/>
                    <a:pt x="14" y="84"/>
                    <a:pt x="14" y="83"/>
                  </a:cubicBezTo>
                  <a:cubicBezTo>
                    <a:pt x="14" y="83"/>
                    <a:pt x="14" y="83"/>
                    <a:pt x="14" y="82"/>
                  </a:cubicBezTo>
                  <a:cubicBezTo>
                    <a:pt x="14" y="82"/>
                    <a:pt x="13" y="82"/>
                    <a:pt x="13" y="81"/>
                  </a:cubicBezTo>
                  <a:cubicBezTo>
                    <a:pt x="13" y="81"/>
                    <a:pt x="14" y="81"/>
                    <a:pt x="14" y="81"/>
                  </a:cubicBezTo>
                  <a:cubicBezTo>
                    <a:pt x="14" y="81"/>
                    <a:pt x="14" y="80"/>
                    <a:pt x="14" y="80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13" y="81"/>
                    <a:pt x="13" y="81"/>
                    <a:pt x="13" y="80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12" y="80"/>
                    <a:pt x="12" y="80"/>
                    <a:pt x="12" y="79"/>
                  </a:cubicBezTo>
                  <a:cubicBezTo>
                    <a:pt x="12" y="79"/>
                    <a:pt x="12" y="79"/>
                    <a:pt x="11" y="78"/>
                  </a:cubicBezTo>
                  <a:cubicBezTo>
                    <a:pt x="11" y="78"/>
                    <a:pt x="11" y="77"/>
                    <a:pt x="11" y="77"/>
                  </a:cubicBezTo>
                  <a:cubicBezTo>
                    <a:pt x="11" y="77"/>
                    <a:pt x="10" y="77"/>
                    <a:pt x="10" y="76"/>
                  </a:cubicBezTo>
                  <a:cubicBezTo>
                    <a:pt x="10" y="76"/>
                    <a:pt x="10" y="75"/>
                    <a:pt x="10" y="74"/>
                  </a:cubicBezTo>
                  <a:cubicBezTo>
                    <a:pt x="10" y="74"/>
                    <a:pt x="10" y="74"/>
                    <a:pt x="9" y="73"/>
                  </a:cubicBezTo>
                  <a:cubicBezTo>
                    <a:pt x="9" y="73"/>
                    <a:pt x="9" y="73"/>
                    <a:pt x="9" y="72"/>
                  </a:cubicBezTo>
                  <a:cubicBezTo>
                    <a:pt x="9" y="72"/>
                    <a:pt x="9" y="72"/>
                    <a:pt x="9" y="71"/>
                  </a:cubicBezTo>
                  <a:cubicBezTo>
                    <a:pt x="9" y="71"/>
                    <a:pt x="8" y="70"/>
                    <a:pt x="8" y="69"/>
                  </a:cubicBezTo>
                  <a:cubicBezTo>
                    <a:pt x="8" y="69"/>
                    <a:pt x="8" y="69"/>
                    <a:pt x="8" y="68"/>
                  </a:cubicBezTo>
                  <a:cubicBezTo>
                    <a:pt x="8" y="67"/>
                    <a:pt x="8" y="66"/>
                    <a:pt x="8" y="65"/>
                  </a:cubicBezTo>
                  <a:cubicBezTo>
                    <a:pt x="9" y="64"/>
                    <a:pt x="9" y="64"/>
                    <a:pt x="9" y="63"/>
                  </a:cubicBezTo>
                  <a:cubicBezTo>
                    <a:pt x="10" y="63"/>
                    <a:pt x="9" y="62"/>
                    <a:pt x="8" y="61"/>
                  </a:cubicBezTo>
                  <a:cubicBezTo>
                    <a:pt x="8" y="61"/>
                    <a:pt x="7" y="61"/>
                    <a:pt x="7" y="61"/>
                  </a:cubicBezTo>
                  <a:cubicBezTo>
                    <a:pt x="7" y="60"/>
                    <a:pt x="7" y="59"/>
                    <a:pt x="7" y="59"/>
                  </a:cubicBezTo>
                  <a:cubicBezTo>
                    <a:pt x="7" y="58"/>
                    <a:pt x="7" y="57"/>
                    <a:pt x="8" y="57"/>
                  </a:cubicBezTo>
                  <a:cubicBezTo>
                    <a:pt x="8" y="56"/>
                    <a:pt x="8" y="57"/>
                    <a:pt x="8" y="56"/>
                  </a:cubicBezTo>
                  <a:cubicBezTo>
                    <a:pt x="9" y="56"/>
                    <a:pt x="8" y="55"/>
                    <a:pt x="8" y="55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1"/>
                    <a:pt x="7" y="51"/>
                    <a:pt x="7" y="50"/>
                  </a:cubicBezTo>
                  <a:cubicBezTo>
                    <a:pt x="7" y="49"/>
                    <a:pt x="7" y="48"/>
                    <a:pt x="7" y="47"/>
                  </a:cubicBezTo>
                  <a:cubicBezTo>
                    <a:pt x="7" y="46"/>
                    <a:pt x="7" y="45"/>
                    <a:pt x="6" y="44"/>
                  </a:cubicBezTo>
                  <a:cubicBezTo>
                    <a:pt x="6" y="43"/>
                    <a:pt x="6" y="42"/>
                    <a:pt x="6" y="41"/>
                  </a:cubicBezTo>
                  <a:cubicBezTo>
                    <a:pt x="6" y="40"/>
                    <a:pt x="5" y="39"/>
                    <a:pt x="5" y="38"/>
                  </a:cubicBezTo>
                  <a:cubicBezTo>
                    <a:pt x="5" y="37"/>
                    <a:pt x="5" y="36"/>
                    <a:pt x="6" y="35"/>
                  </a:cubicBezTo>
                  <a:cubicBezTo>
                    <a:pt x="6" y="34"/>
                    <a:pt x="7" y="34"/>
                    <a:pt x="7" y="33"/>
                  </a:cubicBezTo>
                  <a:cubicBezTo>
                    <a:pt x="8" y="32"/>
                    <a:pt x="8" y="31"/>
                    <a:pt x="9" y="30"/>
                  </a:cubicBezTo>
                  <a:cubicBezTo>
                    <a:pt x="9" y="30"/>
                    <a:pt x="9" y="29"/>
                    <a:pt x="10" y="29"/>
                  </a:cubicBezTo>
                  <a:cubicBezTo>
                    <a:pt x="10" y="28"/>
                    <a:pt x="10" y="28"/>
                    <a:pt x="10" y="27"/>
                  </a:cubicBezTo>
                  <a:cubicBezTo>
                    <a:pt x="11" y="27"/>
                    <a:pt x="11" y="26"/>
                    <a:pt x="11" y="26"/>
                  </a:cubicBezTo>
                  <a:cubicBezTo>
                    <a:pt x="11" y="25"/>
                    <a:pt x="11" y="25"/>
                    <a:pt x="11" y="24"/>
                  </a:cubicBezTo>
                  <a:cubicBezTo>
                    <a:pt x="11" y="23"/>
                    <a:pt x="11" y="23"/>
                    <a:pt x="11" y="22"/>
                  </a:cubicBezTo>
                  <a:cubicBezTo>
                    <a:pt x="11" y="22"/>
                    <a:pt x="12" y="22"/>
                    <a:pt x="12" y="21"/>
                  </a:cubicBezTo>
                  <a:cubicBezTo>
                    <a:pt x="12" y="21"/>
                    <a:pt x="12" y="21"/>
                    <a:pt x="12" y="20"/>
                  </a:cubicBezTo>
                  <a:cubicBezTo>
                    <a:pt x="12" y="19"/>
                    <a:pt x="12" y="18"/>
                    <a:pt x="12" y="17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7"/>
                    <a:pt x="11" y="17"/>
                    <a:pt x="10" y="17"/>
                  </a:cubicBezTo>
                  <a:cubicBezTo>
                    <a:pt x="10" y="16"/>
                    <a:pt x="10" y="16"/>
                    <a:pt x="10" y="15"/>
                  </a:cubicBezTo>
                  <a:cubicBezTo>
                    <a:pt x="10" y="15"/>
                    <a:pt x="10" y="14"/>
                    <a:pt x="11" y="1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2"/>
                    <a:pt x="11" y="12"/>
                    <a:pt x="11" y="11"/>
                  </a:cubicBezTo>
                  <a:cubicBezTo>
                    <a:pt x="11" y="11"/>
                    <a:pt x="11" y="10"/>
                    <a:pt x="10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10" y="8"/>
                    <a:pt x="10" y="8"/>
                  </a:cubicBezTo>
                  <a:cubicBezTo>
                    <a:pt x="10" y="7"/>
                    <a:pt x="9" y="6"/>
                    <a:pt x="9" y="5"/>
                  </a:cubicBezTo>
                  <a:cubicBezTo>
                    <a:pt x="9" y="4"/>
                    <a:pt x="9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2" y="9"/>
                    <a:pt x="2" y="10"/>
                    <a:pt x="2" y="11"/>
                  </a:cubicBezTo>
                  <a:cubicBezTo>
                    <a:pt x="2" y="12"/>
                    <a:pt x="2" y="12"/>
                    <a:pt x="2" y="13"/>
                  </a:cubicBezTo>
                  <a:cubicBezTo>
                    <a:pt x="2" y="14"/>
                    <a:pt x="3" y="14"/>
                    <a:pt x="3" y="14"/>
                  </a:cubicBezTo>
                  <a:cubicBezTo>
                    <a:pt x="3" y="15"/>
                    <a:pt x="2" y="16"/>
                    <a:pt x="2" y="16"/>
                  </a:cubicBezTo>
                  <a:cubicBezTo>
                    <a:pt x="2" y="17"/>
                    <a:pt x="2" y="18"/>
                    <a:pt x="2" y="18"/>
                  </a:cubicBezTo>
                  <a:cubicBezTo>
                    <a:pt x="2" y="19"/>
                    <a:pt x="1" y="19"/>
                    <a:pt x="1" y="20"/>
                  </a:cubicBezTo>
                  <a:cubicBezTo>
                    <a:pt x="2" y="20"/>
                    <a:pt x="2" y="20"/>
                    <a:pt x="2" y="21"/>
                  </a:cubicBezTo>
                  <a:cubicBezTo>
                    <a:pt x="2" y="21"/>
                    <a:pt x="2" y="21"/>
                    <a:pt x="2" y="22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4"/>
                    <a:pt x="2" y="24"/>
                    <a:pt x="2" y="25"/>
                  </a:cubicBezTo>
                  <a:cubicBezTo>
                    <a:pt x="2" y="25"/>
                    <a:pt x="3" y="25"/>
                    <a:pt x="3" y="26"/>
                  </a:cubicBezTo>
                  <a:cubicBezTo>
                    <a:pt x="3" y="26"/>
                    <a:pt x="3" y="26"/>
                    <a:pt x="3" y="27"/>
                  </a:cubicBezTo>
                  <a:cubicBezTo>
                    <a:pt x="2" y="27"/>
                    <a:pt x="3" y="27"/>
                    <a:pt x="3" y="28"/>
                  </a:cubicBezTo>
                  <a:cubicBezTo>
                    <a:pt x="3" y="28"/>
                    <a:pt x="3" y="29"/>
                    <a:pt x="3" y="29"/>
                  </a:cubicBezTo>
                  <a:cubicBezTo>
                    <a:pt x="3" y="30"/>
                    <a:pt x="3" y="30"/>
                    <a:pt x="3" y="31"/>
                  </a:cubicBezTo>
                  <a:cubicBezTo>
                    <a:pt x="3" y="31"/>
                    <a:pt x="3" y="31"/>
                    <a:pt x="3" y="32"/>
                  </a:cubicBezTo>
                  <a:cubicBezTo>
                    <a:pt x="3" y="32"/>
                    <a:pt x="3" y="33"/>
                    <a:pt x="3" y="33"/>
                  </a:cubicBezTo>
                  <a:cubicBezTo>
                    <a:pt x="3" y="34"/>
                    <a:pt x="3" y="34"/>
                    <a:pt x="3" y="35"/>
                  </a:cubicBezTo>
                  <a:cubicBezTo>
                    <a:pt x="3" y="35"/>
                    <a:pt x="2" y="35"/>
                    <a:pt x="2" y="36"/>
                  </a:cubicBezTo>
                  <a:cubicBezTo>
                    <a:pt x="2" y="36"/>
                    <a:pt x="2" y="36"/>
                    <a:pt x="2" y="37"/>
                  </a:cubicBezTo>
                  <a:cubicBezTo>
                    <a:pt x="2" y="37"/>
                    <a:pt x="2" y="37"/>
                    <a:pt x="3" y="37"/>
                  </a:cubicBezTo>
                  <a:cubicBezTo>
                    <a:pt x="3" y="38"/>
                    <a:pt x="3" y="38"/>
                    <a:pt x="3" y="39"/>
                  </a:cubicBezTo>
                  <a:cubicBezTo>
                    <a:pt x="3" y="39"/>
                    <a:pt x="3" y="39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1"/>
                    <a:pt x="2" y="41"/>
                    <a:pt x="2" y="42"/>
                  </a:cubicBezTo>
                  <a:cubicBezTo>
                    <a:pt x="2" y="43"/>
                    <a:pt x="2" y="43"/>
                    <a:pt x="2" y="44"/>
                  </a:cubicBezTo>
                  <a:cubicBezTo>
                    <a:pt x="3" y="44"/>
                    <a:pt x="3" y="44"/>
                    <a:pt x="3" y="45"/>
                  </a:cubicBezTo>
                  <a:cubicBezTo>
                    <a:pt x="3" y="46"/>
                    <a:pt x="3" y="46"/>
                    <a:pt x="3" y="47"/>
                  </a:cubicBezTo>
                  <a:cubicBezTo>
                    <a:pt x="3" y="47"/>
                    <a:pt x="4" y="47"/>
                    <a:pt x="4" y="48"/>
                  </a:cubicBezTo>
                  <a:cubicBezTo>
                    <a:pt x="4" y="48"/>
                    <a:pt x="4" y="49"/>
                    <a:pt x="4" y="49"/>
                  </a:cubicBezTo>
                  <a:cubicBezTo>
                    <a:pt x="4" y="49"/>
                    <a:pt x="3" y="50"/>
                    <a:pt x="3" y="50"/>
                  </a:cubicBezTo>
                  <a:cubicBezTo>
                    <a:pt x="3" y="51"/>
                    <a:pt x="3" y="51"/>
                    <a:pt x="3" y="52"/>
                  </a:cubicBezTo>
                  <a:cubicBezTo>
                    <a:pt x="3" y="53"/>
                    <a:pt x="3" y="53"/>
                    <a:pt x="3" y="54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3" y="54"/>
                    <a:pt x="3" y="54"/>
                    <a:pt x="3" y="55"/>
                  </a:cubicBezTo>
                  <a:cubicBezTo>
                    <a:pt x="3" y="56"/>
                    <a:pt x="3" y="56"/>
                    <a:pt x="3" y="57"/>
                  </a:cubicBezTo>
                  <a:cubicBezTo>
                    <a:pt x="3" y="57"/>
                    <a:pt x="3" y="58"/>
                    <a:pt x="3" y="58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3" y="60"/>
                    <a:pt x="2" y="60"/>
                    <a:pt x="3" y="61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4" y="63"/>
                    <a:pt x="4" y="63"/>
                    <a:pt x="4" y="64"/>
                  </a:cubicBezTo>
                  <a:cubicBezTo>
                    <a:pt x="4" y="64"/>
                    <a:pt x="4" y="65"/>
                    <a:pt x="4" y="66"/>
                  </a:cubicBezTo>
                  <a:cubicBezTo>
                    <a:pt x="4" y="66"/>
                    <a:pt x="4" y="66"/>
                    <a:pt x="4" y="67"/>
                  </a:cubicBezTo>
                  <a:cubicBezTo>
                    <a:pt x="4" y="67"/>
                    <a:pt x="4" y="67"/>
                    <a:pt x="4" y="68"/>
                  </a:cubicBezTo>
                  <a:cubicBezTo>
                    <a:pt x="4" y="68"/>
                    <a:pt x="4" y="68"/>
                    <a:pt x="4" y="69"/>
                  </a:cubicBezTo>
                  <a:cubicBezTo>
                    <a:pt x="4" y="69"/>
                    <a:pt x="4" y="70"/>
                    <a:pt x="4" y="70"/>
                  </a:cubicBezTo>
                  <a:cubicBezTo>
                    <a:pt x="4" y="70"/>
                    <a:pt x="4" y="71"/>
                    <a:pt x="5" y="71"/>
                  </a:cubicBezTo>
                  <a:cubicBezTo>
                    <a:pt x="5" y="71"/>
                    <a:pt x="5" y="72"/>
                    <a:pt x="5" y="72"/>
                  </a:cubicBezTo>
                  <a:cubicBezTo>
                    <a:pt x="5" y="72"/>
                    <a:pt x="6" y="73"/>
                    <a:pt x="6" y="73"/>
                  </a:cubicBezTo>
                  <a:cubicBezTo>
                    <a:pt x="6" y="73"/>
                    <a:pt x="6" y="72"/>
                    <a:pt x="7" y="72"/>
                  </a:cubicBezTo>
                  <a:cubicBezTo>
                    <a:pt x="7" y="72"/>
                    <a:pt x="7" y="72"/>
                    <a:pt x="8" y="72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8" y="74"/>
                    <a:pt x="8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9" y="77"/>
                    <a:pt x="8" y="78"/>
                    <a:pt x="9" y="78"/>
                  </a:cubicBezTo>
                  <a:cubicBezTo>
                    <a:pt x="9" y="78"/>
                    <a:pt x="9" y="78"/>
                    <a:pt x="9" y="78"/>
                  </a:cubicBezTo>
                  <a:cubicBezTo>
                    <a:pt x="10" y="78"/>
                    <a:pt x="9" y="79"/>
                    <a:pt x="9" y="80"/>
                  </a:cubicBezTo>
                  <a:cubicBezTo>
                    <a:pt x="9" y="80"/>
                    <a:pt x="9" y="80"/>
                    <a:pt x="10" y="80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10" y="80"/>
                    <a:pt x="10" y="81"/>
                    <a:pt x="10" y="81"/>
                  </a:cubicBezTo>
                  <a:cubicBezTo>
                    <a:pt x="11" y="81"/>
                    <a:pt x="11" y="81"/>
                    <a:pt x="11" y="81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10" y="83"/>
                    <a:pt x="10" y="83"/>
                    <a:pt x="10" y="83"/>
                  </a:cubicBezTo>
                  <a:cubicBezTo>
                    <a:pt x="10" y="83"/>
                    <a:pt x="10" y="84"/>
                    <a:pt x="10" y="84"/>
                  </a:cubicBezTo>
                  <a:cubicBezTo>
                    <a:pt x="10" y="84"/>
                    <a:pt x="10" y="85"/>
                    <a:pt x="10" y="85"/>
                  </a:cubicBezTo>
                  <a:cubicBezTo>
                    <a:pt x="10" y="85"/>
                    <a:pt x="10" y="86"/>
                    <a:pt x="10" y="87"/>
                  </a:cubicBezTo>
                  <a:cubicBezTo>
                    <a:pt x="10" y="87"/>
                    <a:pt x="11" y="88"/>
                    <a:pt x="10" y="88"/>
                  </a:cubicBezTo>
                  <a:cubicBezTo>
                    <a:pt x="10" y="89"/>
                    <a:pt x="10" y="89"/>
                    <a:pt x="10" y="89"/>
                  </a:cubicBezTo>
                  <a:cubicBezTo>
                    <a:pt x="10" y="89"/>
                    <a:pt x="10" y="89"/>
                    <a:pt x="10" y="90"/>
                  </a:cubicBezTo>
                  <a:cubicBezTo>
                    <a:pt x="11" y="90"/>
                    <a:pt x="10" y="90"/>
                    <a:pt x="11" y="91"/>
                  </a:cubicBezTo>
                  <a:cubicBezTo>
                    <a:pt x="11" y="91"/>
                    <a:pt x="11" y="90"/>
                    <a:pt x="12" y="91"/>
                  </a:cubicBezTo>
                  <a:cubicBezTo>
                    <a:pt x="12" y="91"/>
                    <a:pt x="13" y="91"/>
                    <a:pt x="13" y="91"/>
                  </a:cubicBezTo>
                  <a:cubicBezTo>
                    <a:pt x="13" y="91"/>
                    <a:pt x="12" y="91"/>
                    <a:pt x="12" y="92"/>
                  </a:cubicBezTo>
                  <a:cubicBezTo>
                    <a:pt x="12" y="92"/>
                    <a:pt x="12" y="92"/>
                    <a:pt x="11" y="93"/>
                  </a:cubicBezTo>
                  <a:cubicBezTo>
                    <a:pt x="11" y="93"/>
                    <a:pt x="11" y="94"/>
                    <a:pt x="11" y="94"/>
                  </a:cubicBezTo>
                  <a:cubicBezTo>
                    <a:pt x="11" y="94"/>
                    <a:pt x="11" y="94"/>
                    <a:pt x="11" y="94"/>
                  </a:cubicBezTo>
                  <a:cubicBezTo>
                    <a:pt x="12" y="94"/>
                    <a:pt x="12" y="94"/>
                    <a:pt x="12" y="95"/>
                  </a:cubicBezTo>
                  <a:cubicBezTo>
                    <a:pt x="12" y="95"/>
                    <a:pt x="13" y="95"/>
                    <a:pt x="13" y="95"/>
                  </a:cubicBezTo>
                  <a:cubicBezTo>
                    <a:pt x="13" y="96"/>
                    <a:pt x="13" y="96"/>
                    <a:pt x="13" y="97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4" y="97"/>
                    <a:pt x="14" y="97"/>
                  </a:cubicBezTo>
                  <a:cubicBezTo>
                    <a:pt x="14" y="98"/>
                    <a:pt x="14" y="98"/>
                    <a:pt x="14" y="99"/>
                  </a:cubicBezTo>
                  <a:cubicBezTo>
                    <a:pt x="15" y="99"/>
                    <a:pt x="15" y="99"/>
                    <a:pt x="15" y="100"/>
                  </a:cubicBezTo>
                  <a:cubicBezTo>
                    <a:pt x="15" y="100"/>
                    <a:pt x="15" y="100"/>
                    <a:pt x="16" y="100"/>
                  </a:cubicBezTo>
                  <a:cubicBezTo>
                    <a:pt x="16" y="100"/>
                    <a:pt x="16" y="101"/>
                    <a:pt x="16" y="101"/>
                  </a:cubicBezTo>
                  <a:cubicBezTo>
                    <a:pt x="17" y="101"/>
                    <a:pt x="17" y="101"/>
                    <a:pt x="17" y="102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18" y="103"/>
                    <a:pt x="18" y="103"/>
                    <a:pt x="18" y="103"/>
                  </a:cubicBezTo>
                  <a:cubicBezTo>
                    <a:pt x="18" y="104"/>
                    <a:pt x="18" y="104"/>
                    <a:pt x="18" y="104"/>
                  </a:cubicBezTo>
                  <a:cubicBezTo>
                    <a:pt x="19" y="104"/>
                    <a:pt x="19" y="104"/>
                    <a:pt x="19" y="103"/>
                  </a:cubicBezTo>
                  <a:cubicBezTo>
                    <a:pt x="20" y="103"/>
                    <a:pt x="20" y="103"/>
                    <a:pt x="21" y="103"/>
                  </a:cubicBezTo>
                  <a:cubicBezTo>
                    <a:pt x="21" y="103"/>
                    <a:pt x="21" y="103"/>
                    <a:pt x="21" y="103"/>
                  </a:cubicBezTo>
                  <a:cubicBezTo>
                    <a:pt x="22" y="103"/>
                    <a:pt x="22" y="103"/>
                    <a:pt x="22" y="104"/>
                  </a:cubicBezTo>
                  <a:cubicBezTo>
                    <a:pt x="23" y="104"/>
                    <a:pt x="23" y="104"/>
                    <a:pt x="23" y="104"/>
                  </a:cubicBezTo>
                  <a:cubicBezTo>
                    <a:pt x="23" y="105"/>
                    <a:pt x="23" y="105"/>
                    <a:pt x="23" y="105"/>
                  </a:cubicBezTo>
                  <a:cubicBezTo>
                    <a:pt x="22" y="105"/>
                    <a:pt x="22" y="105"/>
                    <a:pt x="22" y="105"/>
                  </a:cubicBezTo>
                  <a:cubicBezTo>
                    <a:pt x="21" y="105"/>
                    <a:pt x="22" y="104"/>
                    <a:pt x="21" y="104"/>
                  </a:cubicBezTo>
                  <a:cubicBezTo>
                    <a:pt x="21" y="104"/>
                    <a:pt x="20" y="104"/>
                    <a:pt x="20" y="104"/>
                  </a:cubicBezTo>
                  <a:cubicBezTo>
                    <a:pt x="20" y="104"/>
                    <a:pt x="20" y="104"/>
                    <a:pt x="20" y="105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21" y="106"/>
                    <a:pt x="21" y="105"/>
                    <a:pt x="21" y="106"/>
                  </a:cubicBezTo>
                  <a:cubicBezTo>
                    <a:pt x="21" y="106"/>
                    <a:pt x="20" y="106"/>
                    <a:pt x="20" y="106"/>
                  </a:cubicBezTo>
                  <a:cubicBezTo>
                    <a:pt x="20" y="107"/>
                    <a:pt x="21" y="106"/>
                    <a:pt x="21" y="107"/>
                  </a:cubicBezTo>
                  <a:cubicBezTo>
                    <a:pt x="22" y="107"/>
                    <a:pt x="22" y="107"/>
                    <a:pt x="23" y="107"/>
                  </a:cubicBezTo>
                  <a:cubicBezTo>
                    <a:pt x="23" y="107"/>
                    <a:pt x="23" y="107"/>
                    <a:pt x="23" y="107"/>
                  </a:cubicBezTo>
                  <a:cubicBezTo>
                    <a:pt x="24" y="107"/>
                    <a:pt x="24" y="107"/>
                    <a:pt x="24" y="107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40" name="Freeform 331">
              <a:extLst>
                <a:ext uri="{FF2B5EF4-FFF2-40B4-BE49-F238E27FC236}">
                  <a16:creationId xmlns:a16="http://schemas.microsoft.com/office/drawing/2014/main" id="{D2EC4A34-F009-BF74-4BCA-A7893F3D6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490" y="3785161"/>
              <a:ext cx="20514" cy="37591"/>
            </a:xfrm>
            <a:custGeom>
              <a:avLst/>
              <a:gdLst>
                <a:gd name="T0" fmla="*/ 1 w 2"/>
                <a:gd name="T1" fmla="*/ 1 h 4"/>
                <a:gd name="T2" fmla="*/ 0 w 2"/>
                <a:gd name="T3" fmla="*/ 0 h 4"/>
                <a:gd name="T4" fmla="*/ 0 w 2"/>
                <a:gd name="T5" fmla="*/ 1 h 4"/>
                <a:gd name="T6" fmla="*/ 0 w 2"/>
                <a:gd name="T7" fmla="*/ 2 h 4"/>
                <a:gd name="T8" fmla="*/ 0 w 2"/>
                <a:gd name="T9" fmla="*/ 2 h 4"/>
                <a:gd name="T10" fmla="*/ 0 w 2"/>
                <a:gd name="T11" fmla="*/ 3 h 4"/>
                <a:gd name="T12" fmla="*/ 0 w 2"/>
                <a:gd name="T13" fmla="*/ 4 h 4"/>
                <a:gd name="T14" fmla="*/ 0 w 2"/>
                <a:gd name="T15" fmla="*/ 4 h 4"/>
                <a:gd name="T16" fmla="*/ 1 w 2"/>
                <a:gd name="T17" fmla="*/ 4 h 4"/>
                <a:gd name="T18" fmla="*/ 2 w 2"/>
                <a:gd name="T19" fmla="*/ 3 h 4"/>
                <a:gd name="T20" fmla="*/ 2 w 2"/>
                <a:gd name="T21" fmla="*/ 2 h 4"/>
                <a:gd name="T22" fmla="*/ 1 w 2"/>
                <a:gd name="T2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4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1"/>
                    <a:pt x="1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41" name="Freeform 332">
              <a:extLst>
                <a:ext uri="{FF2B5EF4-FFF2-40B4-BE49-F238E27FC236}">
                  <a16:creationId xmlns:a16="http://schemas.microsoft.com/office/drawing/2014/main" id="{F433BFDF-B178-B393-3039-68747C716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049" y="3803261"/>
              <a:ext cx="11046" cy="19492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1 w 1"/>
                <a:gd name="T5" fmla="*/ 1 h 2"/>
                <a:gd name="T6" fmla="*/ 0 w 1"/>
                <a:gd name="T7" fmla="*/ 1 h 2"/>
                <a:gd name="T8" fmla="*/ 0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42" name="Freeform 333">
              <a:extLst>
                <a:ext uri="{FF2B5EF4-FFF2-40B4-BE49-F238E27FC236}">
                  <a16:creationId xmlns:a16="http://schemas.microsoft.com/office/drawing/2014/main" id="{103DCD20-2093-F5AF-74ED-20A158CD2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141" y="3813006"/>
              <a:ext cx="11046" cy="9746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43" name="Freeform 334">
              <a:extLst>
                <a:ext uri="{FF2B5EF4-FFF2-40B4-BE49-F238E27FC236}">
                  <a16:creationId xmlns:a16="http://schemas.microsoft.com/office/drawing/2014/main" id="{9FB5A054-656C-AD86-8B0D-1ABB28C27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3351" y="4932382"/>
              <a:ext cx="20514" cy="47337"/>
            </a:xfrm>
            <a:custGeom>
              <a:avLst/>
              <a:gdLst>
                <a:gd name="T0" fmla="*/ 2 w 2"/>
                <a:gd name="T1" fmla="*/ 5 h 5"/>
                <a:gd name="T2" fmla="*/ 2 w 2"/>
                <a:gd name="T3" fmla="*/ 4 h 5"/>
                <a:gd name="T4" fmla="*/ 2 w 2"/>
                <a:gd name="T5" fmla="*/ 3 h 5"/>
                <a:gd name="T6" fmla="*/ 2 w 2"/>
                <a:gd name="T7" fmla="*/ 2 h 5"/>
                <a:gd name="T8" fmla="*/ 2 w 2"/>
                <a:gd name="T9" fmla="*/ 1 h 5"/>
                <a:gd name="T10" fmla="*/ 1 w 2"/>
                <a:gd name="T11" fmla="*/ 1 h 5"/>
                <a:gd name="T12" fmla="*/ 0 w 2"/>
                <a:gd name="T13" fmla="*/ 1 h 5"/>
                <a:gd name="T14" fmla="*/ 0 w 2"/>
                <a:gd name="T15" fmla="*/ 1 h 5"/>
                <a:gd name="T16" fmla="*/ 0 w 2"/>
                <a:gd name="T17" fmla="*/ 2 h 5"/>
                <a:gd name="T18" fmla="*/ 0 w 2"/>
                <a:gd name="T19" fmla="*/ 3 h 5"/>
                <a:gd name="T20" fmla="*/ 0 w 2"/>
                <a:gd name="T21" fmla="*/ 4 h 5"/>
                <a:gd name="T22" fmla="*/ 0 w 2"/>
                <a:gd name="T23" fmla="*/ 5 h 5"/>
                <a:gd name="T24" fmla="*/ 1 w 2"/>
                <a:gd name="T25" fmla="*/ 5 h 5"/>
                <a:gd name="T26" fmla="*/ 2 w 2"/>
                <a:gd name="T2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2" y="5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44" name="Freeform 335">
              <a:extLst>
                <a:ext uri="{FF2B5EF4-FFF2-40B4-BE49-F238E27FC236}">
                  <a16:creationId xmlns:a16="http://schemas.microsoft.com/office/drawing/2014/main" id="{642D0D45-9851-BFC3-4DC3-08086C32B5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956" y="5007564"/>
              <a:ext cx="11046" cy="9746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1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45" name="Freeform 336">
              <a:extLst>
                <a:ext uri="{FF2B5EF4-FFF2-40B4-BE49-F238E27FC236}">
                  <a16:creationId xmlns:a16="http://schemas.microsoft.com/office/drawing/2014/main" id="{66B97105-2E95-89F9-862F-53DF4A2EC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865" y="5017310"/>
              <a:ext cx="22092" cy="18100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0 w 2"/>
                <a:gd name="T5" fmla="*/ 1 h 2"/>
                <a:gd name="T6" fmla="*/ 1 w 2"/>
                <a:gd name="T7" fmla="*/ 2 h 2"/>
                <a:gd name="T8" fmla="*/ 2 w 2"/>
                <a:gd name="T9" fmla="*/ 1 h 2"/>
                <a:gd name="T10" fmla="*/ 2 w 2"/>
                <a:gd name="T11" fmla="*/ 1 h 2"/>
                <a:gd name="T12" fmla="*/ 1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46" name="Freeform 337">
              <a:extLst>
                <a:ext uri="{FF2B5EF4-FFF2-40B4-BE49-F238E27FC236}">
                  <a16:creationId xmlns:a16="http://schemas.microsoft.com/office/drawing/2014/main" id="{0E96F53B-ECA4-7B2A-DA4D-E26F7D019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818" y="5045155"/>
              <a:ext cx="44183" cy="19492"/>
            </a:xfrm>
            <a:custGeom>
              <a:avLst/>
              <a:gdLst>
                <a:gd name="T0" fmla="*/ 3 w 4"/>
                <a:gd name="T1" fmla="*/ 2 h 2"/>
                <a:gd name="T2" fmla="*/ 4 w 4"/>
                <a:gd name="T3" fmla="*/ 2 h 2"/>
                <a:gd name="T4" fmla="*/ 4 w 4"/>
                <a:gd name="T5" fmla="*/ 1 h 2"/>
                <a:gd name="T6" fmla="*/ 3 w 4"/>
                <a:gd name="T7" fmla="*/ 0 h 2"/>
                <a:gd name="T8" fmla="*/ 2 w 4"/>
                <a:gd name="T9" fmla="*/ 0 h 2"/>
                <a:gd name="T10" fmla="*/ 2 w 4"/>
                <a:gd name="T11" fmla="*/ 1 h 2"/>
                <a:gd name="T12" fmla="*/ 1 w 4"/>
                <a:gd name="T13" fmla="*/ 1 h 2"/>
                <a:gd name="T14" fmla="*/ 0 w 4"/>
                <a:gd name="T15" fmla="*/ 2 h 2"/>
                <a:gd name="T16" fmla="*/ 1 w 4"/>
                <a:gd name="T17" fmla="*/ 2 h 2"/>
                <a:gd name="T18" fmla="*/ 2 w 4"/>
                <a:gd name="T19" fmla="*/ 2 h 2"/>
                <a:gd name="T20" fmla="*/ 3 w 4"/>
                <a:gd name="T2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2">
                  <a:moveTo>
                    <a:pt x="3" y="2"/>
                  </a:move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47" name="Freeform 338">
              <a:extLst>
                <a:ext uri="{FF2B5EF4-FFF2-40B4-BE49-F238E27FC236}">
                  <a16:creationId xmlns:a16="http://schemas.microsoft.com/office/drawing/2014/main" id="{C19421D1-95B8-ADCF-2127-2F7C2D97C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910" y="5102237"/>
              <a:ext cx="11046" cy="974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1 h 1"/>
                <a:gd name="T12" fmla="*/ 1 w 1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48" name="Freeform 339">
              <a:extLst>
                <a:ext uri="{FF2B5EF4-FFF2-40B4-BE49-F238E27FC236}">
                  <a16:creationId xmlns:a16="http://schemas.microsoft.com/office/drawing/2014/main" id="{F7062FD2-EFFA-D1FD-A25C-4E235D4CD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910" y="5121729"/>
              <a:ext cx="31560" cy="27845"/>
            </a:xfrm>
            <a:custGeom>
              <a:avLst/>
              <a:gdLst>
                <a:gd name="T0" fmla="*/ 3 w 3"/>
                <a:gd name="T1" fmla="*/ 0 h 3"/>
                <a:gd name="T2" fmla="*/ 2 w 3"/>
                <a:gd name="T3" fmla="*/ 0 h 3"/>
                <a:gd name="T4" fmla="*/ 0 w 3"/>
                <a:gd name="T5" fmla="*/ 0 h 3"/>
                <a:gd name="T6" fmla="*/ 1 w 3"/>
                <a:gd name="T7" fmla="*/ 2 h 3"/>
                <a:gd name="T8" fmla="*/ 1 w 3"/>
                <a:gd name="T9" fmla="*/ 2 h 3"/>
                <a:gd name="T10" fmla="*/ 2 w 3"/>
                <a:gd name="T11" fmla="*/ 3 h 3"/>
                <a:gd name="T12" fmla="*/ 3 w 3"/>
                <a:gd name="T13" fmla="*/ 3 h 3"/>
                <a:gd name="T14" fmla="*/ 2 w 3"/>
                <a:gd name="T15" fmla="*/ 2 h 3"/>
                <a:gd name="T16" fmla="*/ 2 w 3"/>
                <a:gd name="T17" fmla="*/ 1 h 3"/>
                <a:gd name="T18" fmla="*/ 3 w 3"/>
                <a:gd name="T19" fmla="*/ 1 h 3"/>
                <a:gd name="T20" fmla="*/ 3 w 3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49" name="Freeform 340">
              <a:extLst>
                <a:ext uri="{FF2B5EF4-FFF2-40B4-BE49-F238E27FC236}">
                  <a16:creationId xmlns:a16="http://schemas.microsoft.com/office/drawing/2014/main" id="{988E4694-96C7-0EB6-CF9C-B1EB716D8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516" y="5196911"/>
              <a:ext cx="22092" cy="9746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1 h 1"/>
                <a:gd name="T4" fmla="*/ 1 w 2"/>
                <a:gd name="T5" fmla="*/ 1 h 1"/>
                <a:gd name="T6" fmla="*/ 1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50" name="Freeform 341">
              <a:extLst>
                <a:ext uri="{FF2B5EF4-FFF2-40B4-BE49-F238E27FC236}">
                  <a16:creationId xmlns:a16="http://schemas.microsoft.com/office/drawing/2014/main" id="{B4E835B4-7DC9-4C43-14D8-A536C83E8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653" y="5226149"/>
              <a:ext cx="42606" cy="18100"/>
            </a:xfrm>
            <a:custGeom>
              <a:avLst/>
              <a:gdLst>
                <a:gd name="T0" fmla="*/ 3 w 4"/>
                <a:gd name="T1" fmla="*/ 1 h 2"/>
                <a:gd name="T2" fmla="*/ 2 w 4"/>
                <a:gd name="T3" fmla="*/ 0 h 2"/>
                <a:gd name="T4" fmla="*/ 1 w 4"/>
                <a:gd name="T5" fmla="*/ 0 h 2"/>
                <a:gd name="T6" fmla="*/ 0 w 4"/>
                <a:gd name="T7" fmla="*/ 0 h 2"/>
                <a:gd name="T8" fmla="*/ 0 w 4"/>
                <a:gd name="T9" fmla="*/ 1 h 2"/>
                <a:gd name="T10" fmla="*/ 1 w 4"/>
                <a:gd name="T11" fmla="*/ 1 h 2"/>
                <a:gd name="T12" fmla="*/ 3 w 4"/>
                <a:gd name="T13" fmla="*/ 1 h 2"/>
                <a:gd name="T14" fmla="*/ 4 w 4"/>
                <a:gd name="T15" fmla="*/ 1 h 2"/>
                <a:gd name="T16" fmla="*/ 3 w 4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2">
                  <a:moveTo>
                    <a:pt x="3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1"/>
                    <a:pt x="3" y="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51" name="Freeform 342">
              <a:extLst>
                <a:ext uri="{FF2B5EF4-FFF2-40B4-BE49-F238E27FC236}">
                  <a16:creationId xmlns:a16="http://schemas.microsoft.com/office/drawing/2014/main" id="{BAD8FB74-CB16-8829-74D8-9CFD3AD54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213" y="5244248"/>
              <a:ext cx="31560" cy="19492"/>
            </a:xfrm>
            <a:custGeom>
              <a:avLst/>
              <a:gdLst>
                <a:gd name="T0" fmla="*/ 2 w 3"/>
                <a:gd name="T1" fmla="*/ 1 h 2"/>
                <a:gd name="T2" fmla="*/ 2 w 3"/>
                <a:gd name="T3" fmla="*/ 0 h 2"/>
                <a:gd name="T4" fmla="*/ 1 w 3"/>
                <a:gd name="T5" fmla="*/ 0 h 2"/>
                <a:gd name="T6" fmla="*/ 1 w 3"/>
                <a:gd name="T7" fmla="*/ 1 h 2"/>
                <a:gd name="T8" fmla="*/ 2 w 3"/>
                <a:gd name="T9" fmla="*/ 1 h 2"/>
                <a:gd name="T10" fmla="*/ 2 w 3"/>
                <a:gd name="T11" fmla="*/ 2 h 2"/>
                <a:gd name="T12" fmla="*/ 3 w 3"/>
                <a:gd name="T13" fmla="*/ 2 h 2"/>
                <a:gd name="T14" fmla="*/ 3 w 3"/>
                <a:gd name="T15" fmla="*/ 1 h 2"/>
                <a:gd name="T16" fmla="*/ 2 w 3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52" name="Freeform 343">
              <a:extLst>
                <a:ext uri="{FF2B5EF4-FFF2-40B4-BE49-F238E27FC236}">
                  <a16:creationId xmlns:a16="http://schemas.microsoft.com/office/drawing/2014/main" id="{C47DD9F9-2800-FBF0-D311-F55BF0A9A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6910" y="5234502"/>
              <a:ext cx="20514" cy="19492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1 h 2"/>
                <a:gd name="T4" fmla="*/ 1 w 2"/>
                <a:gd name="T5" fmla="*/ 2 h 2"/>
                <a:gd name="T6" fmla="*/ 1 w 2"/>
                <a:gd name="T7" fmla="*/ 2 h 2"/>
                <a:gd name="T8" fmla="*/ 2 w 2"/>
                <a:gd name="T9" fmla="*/ 1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53" name="Freeform 344">
              <a:extLst>
                <a:ext uri="{FF2B5EF4-FFF2-40B4-BE49-F238E27FC236}">
                  <a16:creationId xmlns:a16="http://schemas.microsoft.com/office/drawing/2014/main" id="{49DC8858-3C84-F06C-B575-6ACAE5C60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4213" y="5291584"/>
              <a:ext cx="42606" cy="19492"/>
            </a:xfrm>
            <a:custGeom>
              <a:avLst/>
              <a:gdLst>
                <a:gd name="T0" fmla="*/ 2 w 4"/>
                <a:gd name="T1" fmla="*/ 0 h 2"/>
                <a:gd name="T2" fmla="*/ 1 w 4"/>
                <a:gd name="T3" fmla="*/ 1 h 2"/>
                <a:gd name="T4" fmla="*/ 0 w 4"/>
                <a:gd name="T5" fmla="*/ 1 h 2"/>
                <a:gd name="T6" fmla="*/ 1 w 4"/>
                <a:gd name="T7" fmla="*/ 1 h 2"/>
                <a:gd name="T8" fmla="*/ 2 w 4"/>
                <a:gd name="T9" fmla="*/ 1 h 2"/>
                <a:gd name="T10" fmla="*/ 3 w 4"/>
                <a:gd name="T11" fmla="*/ 1 h 2"/>
                <a:gd name="T12" fmla="*/ 3 w 4"/>
                <a:gd name="T13" fmla="*/ 0 h 2"/>
                <a:gd name="T14" fmla="*/ 2 w 4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54" name="Freeform 345">
              <a:extLst>
                <a:ext uri="{FF2B5EF4-FFF2-40B4-BE49-F238E27FC236}">
                  <a16:creationId xmlns:a16="http://schemas.microsoft.com/office/drawing/2014/main" id="{9ED1DF2A-DB32-8FD7-3254-AADBC235F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1607" y="5283231"/>
              <a:ext cx="53651" cy="18100"/>
            </a:xfrm>
            <a:custGeom>
              <a:avLst/>
              <a:gdLst>
                <a:gd name="T0" fmla="*/ 4 w 5"/>
                <a:gd name="T1" fmla="*/ 0 h 2"/>
                <a:gd name="T2" fmla="*/ 4 w 5"/>
                <a:gd name="T3" fmla="*/ 0 h 2"/>
                <a:gd name="T4" fmla="*/ 3 w 5"/>
                <a:gd name="T5" fmla="*/ 0 h 2"/>
                <a:gd name="T6" fmla="*/ 1 w 5"/>
                <a:gd name="T7" fmla="*/ 0 h 2"/>
                <a:gd name="T8" fmla="*/ 1 w 5"/>
                <a:gd name="T9" fmla="*/ 1 h 2"/>
                <a:gd name="T10" fmla="*/ 0 w 5"/>
                <a:gd name="T11" fmla="*/ 1 h 2"/>
                <a:gd name="T12" fmla="*/ 0 w 5"/>
                <a:gd name="T13" fmla="*/ 2 h 2"/>
                <a:gd name="T14" fmla="*/ 1 w 5"/>
                <a:gd name="T15" fmla="*/ 2 h 2"/>
                <a:gd name="T16" fmla="*/ 2 w 5"/>
                <a:gd name="T17" fmla="*/ 2 h 2"/>
                <a:gd name="T18" fmla="*/ 3 w 5"/>
                <a:gd name="T19" fmla="*/ 2 h 2"/>
                <a:gd name="T20" fmla="*/ 3 w 5"/>
                <a:gd name="T21" fmla="*/ 1 h 2"/>
                <a:gd name="T22" fmla="*/ 4 w 5"/>
                <a:gd name="T23" fmla="*/ 1 h 2"/>
                <a:gd name="T24" fmla="*/ 5 w 5"/>
                <a:gd name="T25" fmla="*/ 1 h 2"/>
                <a:gd name="T26" fmla="*/ 4 w 5"/>
                <a:gd name="T2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55" name="Freeform 346">
              <a:extLst>
                <a:ext uri="{FF2B5EF4-FFF2-40B4-BE49-F238E27FC236}">
                  <a16:creationId xmlns:a16="http://schemas.microsoft.com/office/drawing/2014/main" id="{B49713E4-EBED-D725-BD73-A9820D861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6910" y="5226149"/>
              <a:ext cx="85211" cy="57083"/>
            </a:xfrm>
            <a:custGeom>
              <a:avLst/>
              <a:gdLst>
                <a:gd name="T0" fmla="*/ 7 w 8"/>
                <a:gd name="T1" fmla="*/ 6 h 6"/>
                <a:gd name="T2" fmla="*/ 8 w 8"/>
                <a:gd name="T3" fmla="*/ 6 h 6"/>
                <a:gd name="T4" fmla="*/ 8 w 8"/>
                <a:gd name="T5" fmla="*/ 6 h 6"/>
                <a:gd name="T6" fmla="*/ 8 w 8"/>
                <a:gd name="T7" fmla="*/ 5 h 6"/>
                <a:gd name="T8" fmla="*/ 7 w 8"/>
                <a:gd name="T9" fmla="*/ 5 h 6"/>
                <a:gd name="T10" fmla="*/ 6 w 8"/>
                <a:gd name="T11" fmla="*/ 3 h 6"/>
                <a:gd name="T12" fmla="*/ 6 w 8"/>
                <a:gd name="T13" fmla="*/ 2 h 6"/>
                <a:gd name="T14" fmla="*/ 5 w 8"/>
                <a:gd name="T15" fmla="*/ 1 h 6"/>
                <a:gd name="T16" fmla="*/ 5 w 8"/>
                <a:gd name="T17" fmla="*/ 0 h 6"/>
                <a:gd name="T18" fmla="*/ 4 w 8"/>
                <a:gd name="T19" fmla="*/ 0 h 6"/>
                <a:gd name="T20" fmla="*/ 4 w 8"/>
                <a:gd name="T21" fmla="*/ 0 h 6"/>
                <a:gd name="T22" fmla="*/ 3 w 8"/>
                <a:gd name="T23" fmla="*/ 0 h 6"/>
                <a:gd name="T24" fmla="*/ 2 w 8"/>
                <a:gd name="T25" fmla="*/ 0 h 6"/>
                <a:gd name="T26" fmla="*/ 2 w 8"/>
                <a:gd name="T27" fmla="*/ 1 h 6"/>
                <a:gd name="T28" fmla="*/ 2 w 8"/>
                <a:gd name="T29" fmla="*/ 2 h 6"/>
                <a:gd name="T30" fmla="*/ 2 w 8"/>
                <a:gd name="T31" fmla="*/ 2 h 6"/>
                <a:gd name="T32" fmla="*/ 3 w 8"/>
                <a:gd name="T33" fmla="*/ 2 h 6"/>
                <a:gd name="T34" fmla="*/ 4 w 8"/>
                <a:gd name="T35" fmla="*/ 2 h 6"/>
                <a:gd name="T36" fmla="*/ 4 w 8"/>
                <a:gd name="T37" fmla="*/ 2 h 6"/>
                <a:gd name="T38" fmla="*/ 3 w 8"/>
                <a:gd name="T39" fmla="*/ 3 h 6"/>
                <a:gd name="T40" fmla="*/ 3 w 8"/>
                <a:gd name="T41" fmla="*/ 4 h 6"/>
                <a:gd name="T42" fmla="*/ 4 w 8"/>
                <a:gd name="T43" fmla="*/ 4 h 6"/>
                <a:gd name="T44" fmla="*/ 5 w 8"/>
                <a:gd name="T45" fmla="*/ 4 h 6"/>
                <a:gd name="T46" fmla="*/ 4 w 8"/>
                <a:gd name="T47" fmla="*/ 5 h 6"/>
                <a:gd name="T48" fmla="*/ 3 w 8"/>
                <a:gd name="T49" fmla="*/ 5 h 6"/>
                <a:gd name="T50" fmla="*/ 3 w 8"/>
                <a:gd name="T51" fmla="*/ 4 h 6"/>
                <a:gd name="T52" fmla="*/ 1 w 8"/>
                <a:gd name="T53" fmla="*/ 4 h 6"/>
                <a:gd name="T54" fmla="*/ 0 w 8"/>
                <a:gd name="T55" fmla="*/ 4 h 6"/>
                <a:gd name="T56" fmla="*/ 0 w 8"/>
                <a:gd name="T57" fmla="*/ 5 h 6"/>
                <a:gd name="T58" fmla="*/ 1 w 8"/>
                <a:gd name="T59" fmla="*/ 5 h 6"/>
                <a:gd name="T60" fmla="*/ 2 w 8"/>
                <a:gd name="T61" fmla="*/ 6 h 6"/>
                <a:gd name="T62" fmla="*/ 4 w 8"/>
                <a:gd name="T63" fmla="*/ 6 h 6"/>
                <a:gd name="T64" fmla="*/ 5 w 8"/>
                <a:gd name="T65" fmla="*/ 6 h 6"/>
                <a:gd name="T66" fmla="*/ 6 w 8"/>
                <a:gd name="T67" fmla="*/ 6 h 6"/>
                <a:gd name="T68" fmla="*/ 7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7" y="6"/>
                  </a:moveTo>
                  <a:cubicBezTo>
                    <a:pt x="7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6" y="6"/>
                    <a:pt x="7" y="6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56" name="Freeform 347">
              <a:extLst>
                <a:ext uri="{FF2B5EF4-FFF2-40B4-BE49-F238E27FC236}">
                  <a16:creationId xmlns:a16="http://schemas.microsoft.com/office/drawing/2014/main" id="{5CA303D5-9DDD-FFC9-C836-047154E8E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146" y="277995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57" name="Freeform 348">
              <a:extLst>
                <a:ext uri="{FF2B5EF4-FFF2-40B4-BE49-F238E27FC236}">
                  <a16:creationId xmlns:a16="http://schemas.microsoft.com/office/drawing/2014/main" id="{65268A75-10DF-5C13-249E-1246632FF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054" y="2760459"/>
              <a:ext cx="107303" cy="208839"/>
            </a:xfrm>
            <a:custGeom>
              <a:avLst/>
              <a:gdLst>
                <a:gd name="T0" fmla="*/ 9 w 10"/>
                <a:gd name="T1" fmla="*/ 13 h 22"/>
                <a:gd name="T2" fmla="*/ 9 w 10"/>
                <a:gd name="T3" fmla="*/ 12 h 22"/>
                <a:gd name="T4" fmla="*/ 9 w 10"/>
                <a:gd name="T5" fmla="*/ 12 h 22"/>
                <a:gd name="T6" fmla="*/ 8 w 10"/>
                <a:gd name="T7" fmla="*/ 12 h 22"/>
                <a:gd name="T8" fmla="*/ 8 w 10"/>
                <a:gd name="T9" fmla="*/ 12 h 22"/>
                <a:gd name="T10" fmla="*/ 7 w 10"/>
                <a:gd name="T11" fmla="*/ 11 h 22"/>
                <a:gd name="T12" fmla="*/ 6 w 10"/>
                <a:gd name="T13" fmla="*/ 11 h 22"/>
                <a:gd name="T14" fmla="*/ 6 w 10"/>
                <a:gd name="T15" fmla="*/ 10 h 22"/>
                <a:gd name="T16" fmla="*/ 7 w 10"/>
                <a:gd name="T17" fmla="*/ 9 h 22"/>
                <a:gd name="T18" fmla="*/ 7 w 10"/>
                <a:gd name="T19" fmla="*/ 9 h 22"/>
                <a:gd name="T20" fmla="*/ 8 w 10"/>
                <a:gd name="T21" fmla="*/ 8 h 22"/>
                <a:gd name="T22" fmla="*/ 9 w 10"/>
                <a:gd name="T23" fmla="*/ 7 h 22"/>
                <a:gd name="T24" fmla="*/ 9 w 10"/>
                <a:gd name="T25" fmla="*/ 6 h 22"/>
                <a:gd name="T26" fmla="*/ 8 w 10"/>
                <a:gd name="T27" fmla="*/ 6 h 22"/>
                <a:gd name="T28" fmla="*/ 8 w 10"/>
                <a:gd name="T29" fmla="*/ 5 h 22"/>
                <a:gd name="T30" fmla="*/ 7 w 10"/>
                <a:gd name="T31" fmla="*/ 5 h 22"/>
                <a:gd name="T32" fmla="*/ 8 w 10"/>
                <a:gd name="T33" fmla="*/ 3 h 22"/>
                <a:gd name="T34" fmla="*/ 8 w 10"/>
                <a:gd name="T35" fmla="*/ 2 h 22"/>
                <a:gd name="T36" fmla="*/ 8 w 10"/>
                <a:gd name="T37" fmla="*/ 2 h 22"/>
                <a:gd name="T38" fmla="*/ 8 w 10"/>
                <a:gd name="T39" fmla="*/ 2 h 22"/>
                <a:gd name="T40" fmla="*/ 7 w 10"/>
                <a:gd name="T41" fmla="*/ 3 h 22"/>
                <a:gd name="T42" fmla="*/ 7 w 10"/>
                <a:gd name="T43" fmla="*/ 2 h 22"/>
                <a:gd name="T44" fmla="*/ 6 w 10"/>
                <a:gd name="T45" fmla="*/ 2 h 22"/>
                <a:gd name="T46" fmla="*/ 5 w 10"/>
                <a:gd name="T47" fmla="*/ 1 h 22"/>
                <a:gd name="T48" fmla="*/ 4 w 10"/>
                <a:gd name="T49" fmla="*/ 1 h 22"/>
                <a:gd name="T50" fmla="*/ 3 w 10"/>
                <a:gd name="T51" fmla="*/ 1 h 22"/>
                <a:gd name="T52" fmla="*/ 3 w 10"/>
                <a:gd name="T53" fmla="*/ 2 h 22"/>
                <a:gd name="T54" fmla="*/ 2 w 10"/>
                <a:gd name="T55" fmla="*/ 2 h 22"/>
                <a:gd name="T56" fmla="*/ 2 w 10"/>
                <a:gd name="T57" fmla="*/ 3 h 22"/>
                <a:gd name="T58" fmla="*/ 2 w 10"/>
                <a:gd name="T59" fmla="*/ 4 h 22"/>
                <a:gd name="T60" fmla="*/ 1 w 10"/>
                <a:gd name="T61" fmla="*/ 5 h 22"/>
                <a:gd name="T62" fmla="*/ 2 w 10"/>
                <a:gd name="T63" fmla="*/ 7 h 22"/>
                <a:gd name="T64" fmla="*/ 2 w 10"/>
                <a:gd name="T65" fmla="*/ 8 h 22"/>
                <a:gd name="T66" fmla="*/ 1 w 10"/>
                <a:gd name="T67" fmla="*/ 10 h 22"/>
                <a:gd name="T68" fmla="*/ 0 w 10"/>
                <a:gd name="T69" fmla="*/ 11 h 22"/>
                <a:gd name="T70" fmla="*/ 0 w 10"/>
                <a:gd name="T71" fmla="*/ 12 h 22"/>
                <a:gd name="T72" fmla="*/ 0 w 10"/>
                <a:gd name="T73" fmla="*/ 13 h 22"/>
                <a:gd name="T74" fmla="*/ 1 w 10"/>
                <a:gd name="T75" fmla="*/ 13 h 22"/>
                <a:gd name="T76" fmla="*/ 2 w 10"/>
                <a:gd name="T77" fmla="*/ 14 h 22"/>
                <a:gd name="T78" fmla="*/ 2 w 10"/>
                <a:gd name="T79" fmla="*/ 15 h 22"/>
                <a:gd name="T80" fmla="*/ 3 w 10"/>
                <a:gd name="T81" fmla="*/ 16 h 22"/>
                <a:gd name="T82" fmla="*/ 4 w 10"/>
                <a:gd name="T83" fmla="*/ 16 h 22"/>
                <a:gd name="T84" fmla="*/ 4 w 10"/>
                <a:gd name="T85" fmla="*/ 18 h 22"/>
                <a:gd name="T86" fmla="*/ 5 w 10"/>
                <a:gd name="T87" fmla="*/ 19 h 22"/>
                <a:gd name="T88" fmla="*/ 5 w 10"/>
                <a:gd name="T89" fmla="*/ 21 h 22"/>
                <a:gd name="T90" fmla="*/ 5 w 10"/>
                <a:gd name="T91" fmla="*/ 22 h 22"/>
                <a:gd name="T92" fmla="*/ 5 w 10"/>
                <a:gd name="T93" fmla="*/ 22 h 22"/>
                <a:gd name="T94" fmla="*/ 6 w 10"/>
                <a:gd name="T95" fmla="*/ 22 h 22"/>
                <a:gd name="T96" fmla="*/ 7 w 10"/>
                <a:gd name="T97" fmla="*/ 21 h 22"/>
                <a:gd name="T98" fmla="*/ 7 w 10"/>
                <a:gd name="T99" fmla="*/ 19 h 22"/>
                <a:gd name="T100" fmla="*/ 7 w 10"/>
                <a:gd name="T101" fmla="*/ 18 h 22"/>
                <a:gd name="T102" fmla="*/ 7 w 10"/>
                <a:gd name="T103" fmla="*/ 18 h 22"/>
                <a:gd name="T104" fmla="*/ 8 w 10"/>
                <a:gd name="T105" fmla="*/ 17 h 22"/>
                <a:gd name="T106" fmla="*/ 9 w 10"/>
                <a:gd name="T107" fmla="*/ 16 h 22"/>
                <a:gd name="T108" fmla="*/ 9 w 10"/>
                <a:gd name="T109" fmla="*/ 16 h 22"/>
                <a:gd name="T110" fmla="*/ 10 w 10"/>
                <a:gd name="T111" fmla="*/ 16 h 22"/>
                <a:gd name="T112" fmla="*/ 10 w 10"/>
                <a:gd name="T113" fmla="*/ 15 h 22"/>
                <a:gd name="T114" fmla="*/ 10 w 10"/>
                <a:gd name="T115" fmla="*/ 13 h 22"/>
                <a:gd name="T116" fmla="*/ 10 w 10"/>
                <a:gd name="T117" fmla="*/ 13 h 22"/>
                <a:gd name="T118" fmla="*/ 9 w 10"/>
                <a:gd name="T119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" h="22">
                  <a:moveTo>
                    <a:pt x="9" y="13"/>
                  </a:moveTo>
                  <a:cubicBezTo>
                    <a:pt x="9" y="13"/>
                    <a:pt x="9" y="13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2"/>
                    <a:pt x="7" y="12"/>
                    <a:pt x="7" y="11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6" y="11"/>
                    <a:pt x="6" y="10"/>
                    <a:pt x="6" y="10"/>
                  </a:cubicBezTo>
                  <a:cubicBezTo>
                    <a:pt x="6" y="10"/>
                    <a:pt x="6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8"/>
                    <a:pt x="8" y="8"/>
                  </a:cubicBezTo>
                  <a:cubicBezTo>
                    <a:pt x="8" y="8"/>
                    <a:pt x="8" y="8"/>
                    <a:pt x="9" y="7"/>
                  </a:cubicBezTo>
                  <a:cubicBezTo>
                    <a:pt x="9" y="7"/>
                    <a:pt x="9" y="7"/>
                    <a:pt x="9" y="6"/>
                  </a:cubicBezTo>
                  <a:cubicBezTo>
                    <a:pt x="9" y="6"/>
                    <a:pt x="8" y="6"/>
                    <a:pt x="8" y="6"/>
                  </a:cubicBezTo>
                  <a:cubicBezTo>
                    <a:pt x="8" y="5"/>
                    <a:pt x="8" y="6"/>
                    <a:pt x="8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9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0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6"/>
                    <a:pt x="2" y="6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9"/>
                    <a:pt x="2" y="9"/>
                    <a:pt x="1" y="10"/>
                  </a:cubicBezTo>
                  <a:cubicBezTo>
                    <a:pt x="1" y="10"/>
                    <a:pt x="0" y="10"/>
                    <a:pt x="0" y="11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3" y="16"/>
                  </a:cubicBezTo>
                  <a:cubicBezTo>
                    <a:pt x="3" y="16"/>
                    <a:pt x="3" y="16"/>
                    <a:pt x="4" y="16"/>
                  </a:cubicBezTo>
                  <a:cubicBezTo>
                    <a:pt x="4" y="17"/>
                    <a:pt x="4" y="17"/>
                    <a:pt x="4" y="18"/>
                  </a:cubicBezTo>
                  <a:cubicBezTo>
                    <a:pt x="4" y="18"/>
                    <a:pt x="4" y="19"/>
                    <a:pt x="5" y="19"/>
                  </a:cubicBezTo>
                  <a:cubicBezTo>
                    <a:pt x="5" y="20"/>
                    <a:pt x="5" y="20"/>
                    <a:pt x="5" y="21"/>
                  </a:cubicBezTo>
                  <a:cubicBezTo>
                    <a:pt x="5" y="21"/>
                    <a:pt x="5" y="21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1"/>
                    <a:pt x="7" y="21"/>
                    <a:pt x="7" y="21"/>
                  </a:cubicBezTo>
                  <a:cubicBezTo>
                    <a:pt x="7" y="20"/>
                    <a:pt x="7" y="20"/>
                    <a:pt x="7" y="19"/>
                  </a:cubicBezTo>
                  <a:cubicBezTo>
                    <a:pt x="7" y="19"/>
                    <a:pt x="6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4"/>
                    <a:pt x="10" y="14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9" y="13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58" name="Freeform 349">
              <a:extLst>
                <a:ext uri="{FF2B5EF4-FFF2-40B4-BE49-F238E27FC236}">
                  <a16:creationId xmlns:a16="http://schemas.microsoft.com/office/drawing/2014/main" id="{7AB85445-9263-4DD5-2253-220E07F6D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9823" y="3083463"/>
              <a:ext cx="20514" cy="37591"/>
            </a:xfrm>
            <a:custGeom>
              <a:avLst/>
              <a:gdLst>
                <a:gd name="T0" fmla="*/ 2 w 2"/>
                <a:gd name="T1" fmla="*/ 1 h 4"/>
                <a:gd name="T2" fmla="*/ 1 w 2"/>
                <a:gd name="T3" fmla="*/ 0 h 4"/>
                <a:gd name="T4" fmla="*/ 1 w 2"/>
                <a:gd name="T5" fmla="*/ 0 h 4"/>
                <a:gd name="T6" fmla="*/ 0 w 2"/>
                <a:gd name="T7" fmla="*/ 1 h 4"/>
                <a:gd name="T8" fmla="*/ 0 w 2"/>
                <a:gd name="T9" fmla="*/ 2 h 4"/>
                <a:gd name="T10" fmla="*/ 1 w 2"/>
                <a:gd name="T11" fmla="*/ 2 h 4"/>
                <a:gd name="T12" fmla="*/ 0 w 2"/>
                <a:gd name="T13" fmla="*/ 3 h 4"/>
                <a:gd name="T14" fmla="*/ 2 w 2"/>
                <a:gd name="T15" fmla="*/ 4 h 4"/>
                <a:gd name="T16" fmla="*/ 2 w 2"/>
                <a:gd name="T17" fmla="*/ 3 h 4"/>
                <a:gd name="T18" fmla="*/ 2 w 2"/>
                <a:gd name="T19" fmla="*/ 2 h 4"/>
                <a:gd name="T20" fmla="*/ 2 w 2"/>
                <a:gd name="T21" fmla="*/ 2 h 4"/>
                <a:gd name="T22" fmla="*/ 2 w 2"/>
                <a:gd name="T2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4">
                  <a:moveTo>
                    <a:pt x="2" y="1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59" name="Freeform 350">
              <a:extLst>
                <a:ext uri="{FF2B5EF4-FFF2-40B4-BE49-F238E27FC236}">
                  <a16:creationId xmlns:a16="http://schemas.microsoft.com/office/drawing/2014/main" id="{6AB5C2AD-F2F4-57DD-76FF-FBED22C79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4705" y="3728079"/>
              <a:ext cx="53651" cy="37591"/>
            </a:xfrm>
            <a:custGeom>
              <a:avLst/>
              <a:gdLst>
                <a:gd name="T0" fmla="*/ 4 w 5"/>
                <a:gd name="T1" fmla="*/ 0 h 4"/>
                <a:gd name="T2" fmla="*/ 2 w 5"/>
                <a:gd name="T3" fmla="*/ 0 h 4"/>
                <a:gd name="T4" fmla="*/ 1 w 5"/>
                <a:gd name="T5" fmla="*/ 0 h 4"/>
                <a:gd name="T6" fmla="*/ 1 w 5"/>
                <a:gd name="T7" fmla="*/ 0 h 4"/>
                <a:gd name="T8" fmla="*/ 1 w 5"/>
                <a:gd name="T9" fmla="*/ 2 h 4"/>
                <a:gd name="T10" fmla="*/ 0 w 5"/>
                <a:gd name="T11" fmla="*/ 3 h 4"/>
                <a:gd name="T12" fmla="*/ 0 w 5"/>
                <a:gd name="T13" fmla="*/ 4 h 4"/>
                <a:gd name="T14" fmla="*/ 1 w 5"/>
                <a:gd name="T15" fmla="*/ 4 h 4"/>
                <a:gd name="T16" fmla="*/ 2 w 5"/>
                <a:gd name="T17" fmla="*/ 3 h 4"/>
                <a:gd name="T18" fmla="*/ 3 w 5"/>
                <a:gd name="T19" fmla="*/ 3 h 4"/>
                <a:gd name="T20" fmla="*/ 4 w 5"/>
                <a:gd name="T21" fmla="*/ 3 h 4"/>
                <a:gd name="T22" fmla="*/ 5 w 5"/>
                <a:gd name="T23" fmla="*/ 3 h 4"/>
                <a:gd name="T24" fmla="*/ 5 w 5"/>
                <a:gd name="T25" fmla="*/ 1 h 4"/>
                <a:gd name="T26" fmla="*/ 5 w 5"/>
                <a:gd name="T27" fmla="*/ 0 h 4"/>
                <a:gd name="T28" fmla="*/ 5 w 5"/>
                <a:gd name="T29" fmla="*/ 0 h 4"/>
                <a:gd name="T30" fmla="*/ 4 w 5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4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60" name="Freeform 351">
              <a:extLst>
                <a:ext uri="{FF2B5EF4-FFF2-40B4-BE49-F238E27FC236}">
                  <a16:creationId xmlns:a16="http://schemas.microsoft.com/office/drawing/2014/main" id="{0CD8F9A6-27F3-D6E7-D7D2-2D8AE984F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6192" y="3405075"/>
              <a:ext cx="86789" cy="29238"/>
            </a:xfrm>
            <a:custGeom>
              <a:avLst/>
              <a:gdLst>
                <a:gd name="T0" fmla="*/ 7 w 8"/>
                <a:gd name="T1" fmla="*/ 1 h 3"/>
                <a:gd name="T2" fmla="*/ 6 w 8"/>
                <a:gd name="T3" fmla="*/ 1 h 3"/>
                <a:gd name="T4" fmla="*/ 5 w 8"/>
                <a:gd name="T5" fmla="*/ 1 h 3"/>
                <a:gd name="T6" fmla="*/ 4 w 8"/>
                <a:gd name="T7" fmla="*/ 1 h 3"/>
                <a:gd name="T8" fmla="*/ 3 w 8"/>
                <a:gd name="T9" fmla="*/ 1 h 3"/>
                <a:gd name="T10" fmla="*/ 2 w 8"/>
                <a:gd name="T11" fmla="*/ 1 h 3"/>
                <a:gd name="T12" fmla="*/ 0 w 8"/>
                <a:gd name="T13" fmla="*/ 1 h 3"/>
                <a:gd name="T14" fmla="*/ 0 w 8"/>
                <a:gd name="T15" fmla="*/ 1 h 3"/>
                <a:gd name="T16" fmla="*/ 0 w 8"/>
                <a:gd name="T17" fmla="*/ 3 h 3"/>
                <a:gd name="T18" fmla="*/ 1 w 8"/>
                <a:gd name="T19" fmla="*/ 2 h 3"/>
                <a:gd name="T20" fmla="*/ 2 w 8"/>
                <a:gd name="T21" fmla="*/ 2 h 3"/>
                <a:gd name="T22" fmla="*/ 3 w 8"/>
                <a:gd name="T23" fmla="*/ 2 h 3"/>
                <a:gd name="T24" fmla="*/ 3 w 8"/>
                <a:gd name="T25" fmla="*/ 2 h 3"/>
                <a:gd name="T26" fmla="*/ 4 w 8"/>
                <a:gd name="T27" fmla="*/ 2 h 3"/>
                <a:gd name="T28" fmla="*/ 5 w 8"/>
                <a:gd name="T29" fmla="*/ 2 h 3"/>
                <a:gd name="T30" fmla="*/ 5 w 8"/>
                <a:gd name="T31" fmla="*/ 2 h 3"/>
                <a:gd name="T32" fmla="*/ 6 w 8"/>
                <a:gd name="T33" fmla="*/ 2 h 3"/>
                <a:gd name="T34" fmla="*/ 7 w 8"/>
                <a:gd name="T35" fmla="*/ 2 h 3"/>
                <a:gd name="T36" fmla="*/ 8 w 8"/>
                <a:gd name="T37" fmla="*/ 2 h 3"/>
                <a:gd name="T38" fmla="*/ 7 w 8"/>
                <a:gd name="T3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3">
                  <a:moveTo>
                    <a:pt x="7" y="1"/>
                  </a:moveTo>
                  <a:cubicBezTo>
                    <a:pt x="7" y="1"/>
                    <a:pt x="7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1"/>
                    <a:pt x="8" y="1"/>
                    <a:pt x="7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61" name="Freeform 352">
              <a:extLst>
                <a:ext uri="{FF2B5EF4-FFF2-40B4-BE49-F238E27FC236}">
                  <a16:creationId xmlns:a16="http://schemas.microsoft.com/office/drawing/2014/main" id="{58D886B1-9DAF-A10E-EDF1-B1FBBB328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982" y="3538732"/>
              <a:ext cx="94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62" name="Freeform 353">
              <a:extLst>
                <a:ext uri="{FF2B5EF4-FFF2-40B4-BE49-F238E27FC236}">
                  <a16:creationId xmlns:a16="http://schemas.microsoft.com/office/drawing/2014/main" id="{59E8D829-FEC9-C0F3-95AE-E251C3451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6633" y="360416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63" name="Freeform 354">
              <a:extLst>
                <a:ext uri="{FF2B5EF4-FFF2-40B4-BE49-F238E27FC236}">
                  <a16:creationId xmlns:a16="http://schemas.microsoft.com/office/drawing/2014/main" id="{27577603-A825-5D45-7F92-EC1D698E3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982" y="3519240"/>
              <a:ext cx="85211" cy="84928"/>
            </a:xfrm>
            <a:custGeom>
              <a:avLst/>
              <a:gdLst>
                <a:gd name="T0" fmla="*/ 8 w 8"/>
                <a:gd name="T1" fmla="*/ 3 h 9"/>
                <a:gd name="T2" fmla="*/ 8 w 8"/>
                <a:gd name="T3" fmla="*/ 3 h 9"/>
                <a:gd name="T4" fmla="*/ 7 w 8"/>
                <a:gd name="T5" fmla="*/ 2 h 9"/>
                <a:gd name="T6" fmla="*/ 7 w 8"/>
                <a:gd name="T7" fmla="*/ 1 h 9"/>
                <a:gd name="T8" fmla="*/ 6 w 8"/>
                <a:gd name="T9" fmla="*/ 0 h 9"/>
                <a:gd name="T10" fmla="*/ 5 w 8"/>
                <a:gd name="T11" fmla="*/ 0 h 9"/>
                <a:gd name="T12" fmla="*/ 4 w 8"/>
                <a:gd name="T13" fmla="*/ 0 h 9"/>
                <a:gd name="T14" fmla="*/ 3 w 8"/>
                <a:gd name="T15" fmla="*/ 0 h 9"/>
                <a:gd name="T16" fmla="*/ 2 w 8"/>
                <a:gd name="T17" fmla="*/ 1 h 9"/>
                <a:gd name="T18" fmla="*/ 2 w 8"/>
                <a:gd name="T19" fmla="*/ 2 h 9"/>
                <a:gd name="T20" fmla="*/ 1 w 8"/>
                <a:gd name="T21" fmla="*/ 2 h 9"/>
                <a:gd name="T22" fmla="*/ 0 w 8"/>
                <a:gd name="T23" fmla="*/ 3 h 9"/>
                <a:gd name="T24" fmla="*/ 1 w 8"/>
                <a:gd name="T25" fmla="*/ 4 h 9"/>
                <a:gd name="T26" fmla="*/ 1 w 8"/>
                <a:gd name="T27" fmla="*/ 5 h 9"/>
                <a:gd name="T28" fmla="*/ 2 w 8"/>
                <a:gd name="T29" fmla="*/ 6 h 9"/>
                <a:gd name="T30" fmla="*/ 3 w 8"/>
                <a:gd name="T31" fmla="*/ 6 h 9"/>
                <a:gd name="T32" fmla="*/ 3 w 8"/>
                <a:gd name="T33" fmla="*/ 7 h 9"/>
                <a:gd name="T34" fmla="*/ 4 w 8"/>
                <a:gd name="T35" fmla="*/ 8 h 9"/>
                <a:gd name="T36" fmla="*/ 5 w 8"/>
                <a:gd name="T37" fmla="*/ 8 h 9"/>
                <a:gd name="T38" fmla="*/ 5 w 8"/>
                <a:gd name="T39" fmla="*/ 9 h 9"/>
                <a:gd name="T40" fmla="*/ 6 w 8"/>
                <a:gd name="T41" fmla="*/ 8 h 9"/>
                <a:gd name="T42" fmla="*/ 6 w 8"/>
                <a:gd name="T43" fmla="*/ 7 h 9"/>
                <a:gd name="T44" fmla="*/ 7 w 8"/>
                <a:gd name="T45" fmla="*/ 6 h 9"/>
                <a:gd name="T46" fmla="*/ 8 w 8"/>
                <a:gd name="T47" fmla="*/ 5 h 9"/>
                <a:gd name="T48" fmla="*/ 8 w 8"/>
                <a:gd name="T49" fmla="*/ 4 h 9"/>
                <a:gd name="T50" fmla="*/ 8 w 8"/>
                <a:gd name="T51" fmla="*/ 4 h 9"/>
                <a:gd name="T52" fmla="*/ 7 w 8"/>
                <a:gd name="T53" fmla="*/ 4 h 9"/>
                <a:gd name="T54" fmla="*/ 8 w 8"/>
                <a:gd name="T5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" h="9">
                  <a:moveTo>
                    <a:pt x="8" y="3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5" y="8"/>
                    <a:pt x="4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8" y="5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8" y="3"/>
                    <a:pt x="8" y="3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64" name="Freeform 355">
              <a:extLst>
                <a:ext uri="{FF2B5EF4-FFF2-40B4-BE49-F238E27FC236}">
                  <a16:creationId xmlns:a16="http://schemas.microsoft.com/office/drawing/2014/main" id="{566A0639-07D8-F639-201D-E1882D70A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009" y="3490002"/>
              <a:ext cx="33138" cy="133657"/>
            </a:xfrm>
            <a:custGeom>
              <a:avLst/>
              <a:gdLst>
                <a:gd name="T0" fmla="*/ 3 w 3"/>
                <a:gd name="T1" fmla="*/ 10 h 14"/>
                <a:gd name="T2" fmla="*/ 3 w 3"/>
                <a:gd name="T3" fmla="*/ 8 h 14"/>
                <a:gd name="T4" fmla="*/ 3 w 3"/>
                <a:gd name="T5" fmla="*/ 6 h 14"/>
                <a:gd name="T6" fmla="*/ 3 w 3"/>
                <a:gd name="T7" fmla="*/ 5 h 14"/>
                <a:gd name="T8" fmla="*/ 3 w 3"/>
                <a:gd name="T9" fmla="*/ 3 h 14"/>
                <a:gd name="T10" fmla="*/ 2 w 3"/>
                <a:gd name="T11" fmla="*/ 2 h 14"/>
                <a:gd name="T12" fmla="*/ 1 w 3"/>
                <a:gd name="T13" fmla="*/ 1 h 14"/>
                <a:gd name="T14" fmla="*/ 1 w 3"/>
                <a:gd name="T15" fmla="*/ 0 h 14"/>
                <a:gd name="T16" fmla="*/ 1 w 3"/>
                <a:gd name="T17" fmla="*/ 0 h 14"/>
                <a:gd name="T18" fmla="*/ 0 w 3"/>
                <a:gd name="T19" fmla="*/ 0 h 14"/>
                <a:gd name="T20" fmla="*/ 0 w 3"/>
                <a:gd name="T21" fmla="*/ 0 h 14"/>
                <a:gd name="T22" fmla="*/ 0 w 3"/>
                <a:gd name="T23" fmla="*/ 1 h 14"/>
                <a:gd name="T24" fmla="*/ 0 w 3"/>
                <a:gd name="T25" fmla="*/ 2 h 14"/>
                <a:gd name="T26" fmla="*/ 0 w 3"/>
                <a:gd name="T27" fmla="*/ 4 h 14"/>
                <a:gd name="T28" fmla="*/ 0 w 3"/>
                <a:gd name="T29" fmla="*/ 5 h 14"/>
                <a:gd name="T30" fmla="*/ 1 w 3"/>
                <a:gd name="T31" fmla="*/ 7 h 14"/>
                <a:gd name="T32" fmla="*/ 1 w 3"/>
                <a:gd name="T33" fmla="*/ 9 h 14"/>
                <a:gd name="T34" fmla="*/ 1 w 3"/>
                <a:gd name="T35" fmla="*/ 10 h 14"/>
                <a:gd name="T36" fmla="*/ 1 w 3"/>
                <a:gd name="T37" fmla="*/ 11 h 14"/>
                <a:gd name="T38" fmla="*/ 1 w 3"/>
                <a:gd name="T39" fmla="*/ 13 h 14"/>
                <a:gd name="T40" fmla="*/ 1 w 3"/>
                <a:gd name="T41" fmla="*/ 14 h 14"/>
                <a:gd name="T42" fmla="*/ 1 w 3"/>
                <a:gd name="T43" fmla="*/ 14 h 14"/>
                <a:gd name="T44" fmla="*/ 2 w 3"/>
                <a:gd name="T45" fmla="*/ 14 h 14"/>
                <a:gd name="T46" fmla="*/ 3 w 3"/>
                <a:gd name="T47" fmla="*/ 13 h 14"/>
                <a:gd name="T48" fmla="*/ 3 w 3"/>
                <a:gd name="T49" fmla="*/ 13 h 14"/>
                <a:gd name="T50" fmla="*/ 3 w 3"/>
                <a:gd name="T51" fmla="*/ 12 h 14"/>
                <a:gd name="T52" fmla="*/ 3 w 3"/>
                <a:gd name="T5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" h="14">
                  <a:moveTo>
                    <a:pt x="3" y="10"/>
                  </a:moveTo>
                  <a:cubicBezTo>
                    <a:pt x="3" y="9"/>
                    <a:pt x="3" y="9"/>
                    <a:pt x="3" y="8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3" y="4"/>
                    <a:pt x="3" y="3"/>
                  </a:cubicBezTo>
                  <a:cubicBezTo>
                    <a:pt x="3" y="3"/>
                    <a:pt x="2" y="3"/>
                    <a:pt x="2" y="2"/>
                  </a:cubicBezTo>
                  <a:cubicBezTo>
                    <a:pt x="2" y="2"/>
                    <a:pt x="2" y="2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1" y="6"/>
                    <a:pt x="1" y="7"/>
                  </a:cubicBezTo>
                  <a:cubicBezTo>
                    <a:pt x="1" y="8"/>
                    <a:pt x="1" y="8"/>
                    <a:pt x="1" y="9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1" y="10"/>
                    <a:pt x="0" y="11"/>
                    <a:pt x="1" y="11"/>
                  </a:cubicBezTo>
                  <a:cubicBezTo>
                    <a:pt x="1" y="12"/>
                    <a:pt x="1" y="12"/>
                    <a:pt x="1" y="13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3"/>
                    <a:pt x="2" y="14"/>
                    <a:pt x="2" y="14"/>
                  </a:cubicBezTo>
                  <a:cubicBezTo>
                    <a:pt x="3" y="14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2"/>
                    <a:pt x="3" y="12"/>
                  </a:cubicBezTo>
                  <a:cubicBezTo>
                    <a:pt x="3" y="11"/>
                    <a:pt x="3" y="11"/>
                    <a:pt x="3" y="1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65" name="Freeform 356">
              <a:extLst>
                <a:ext uri="{FF2B5EF4-FFF2-40B4-BE49-F238E27FC236}">
                  <a16:creationId xmlns:a16="http://schemas.microsoft.com/office/drawing/2014/main" id="{5C8B96FF-63BF-EB0B-277B-20E083783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0172" y="3822752"/>
              <a:ext cx="64698" cy="47337"/>
            </a:xfrm>
            <a:custGeom>
              <a:avLst/>
              <a:gdLst>
                <a:gd name="T0" fmla="*/ 5 w 6"/>
                <a:gd name="T1" fmla="*/ 1 h 5"/>
                <a:gd name="T2" fmla="*/ 4 w 6"/>
                <a:gd name="T3" fmla="*/ 1 h 5"/>
                <a:gd name="T4" fmla="*/ 4 w 6"/>
                <a:gd name="T5" fmla="*/ 0 h 5"/>
                <a:gd name="T6" fmla="*/ 3 w 6"/>
                <a:gd name="T7" fmla="*/ 1 h 5"/>
                <a:gd name="T8" fmla="*/ 2 w 6"/>
                <a:gd name="T9" fmla="*/ 0 h 5"/>
                <a:gd name="T10" fmla="*/ 2 w 6"/>
                <a:gd name="T11" fmla="*/ 1 h 5"/>
                <a:gd name="T12" fmla="*/ 1 w 6"/>
                <a:gd name="T13" fmla="*/ 1 h 5"/>
                <a:gd name="T14" fmla="*/ 1 w 6"/>
                <a:gd name="T15" fmla="*/ 2 h 5"/>
                <a:gd name="T16" fmla="*/ 0 w 6"/>
                <a:gd name="T17" fmla="*/ 3 h 5"/>
                <a:gd name="T18" fmla="*/ 0 w 6"/>
                <a:gd name="T19" fmla="*/ 4 h 5"/>
                <a:gd name="T20" fmla="*/ 1 w 6"/>
                <a:gd name="T21" fmla="*/ 5 h 5"/>
                <a:gd name="T22" fmla="*/ 1 w 6"/>
                <a:gd name="T23" fmla="*/ 4 h 5"/>
                <a:gd name="T24" fmla="*/ 2 w 6"/>
                <a:gd name="T25" fmla="*/ 5 h 5"/>
                <a:gd name="T26" fmla="*/ 3 w 6"/>
                <a:gd name="T27" fmla="*/ 4 h 5"/>
                <a:gd name="T28" fmla="*/ 3 w 6"/>
                <a:gd name="T29" fmla="*/ 4 h 5"/>
                <a:gd name="T30" fmla="*/ 4 w 6"/>
                <a:gd name="T31" fmla="*/ 3 h 5"/>
                <a:gd name="T32" fmla="*/ 5 w 6"/>
                <a:gd name="T33" fmla="*/ 4 h 5"/>
                <a:gd name="T34" fmla="*/ 5 w 6"/>
                <a:gd name="T35" fmla="*/ 3 h 5"/>
                <a:gd name="T36" fmla="*/ 5 w 6"/>
                <a:gd name="T37" fmla="*/ 2 h 5"/>
                <a:gd name="T38" fmla="*/ 5 w 6"/>
                <a:gd name="T3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" h="5">
                  <a:moveTo>
                    <a:pt x="5" y="1"/>
                  </a:moveTo>
                  <a:cubicBezTo>
                    <a:pt x="5" y="1"/>
                    <a:pt x="5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1" y="4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5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5" y="2"/>
                    <a:pt x="5" y="2"/>
                    <a:pt x="5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66" name="Freeform 357">
              <a:extLst>
                <a:ext uri="{FF2B5EF4-FFF2-40B4-BE49-F238E27FC236}">
                  <a16:creationId xmlns:a16="http://schemas.microsoft.com/office/drawing/2014/main" id="{9E417D33-6CB5-0022-BD2B-27768050A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9127" y="4400539"/>
              <a:ext cx="11046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67" name="Freeform 358">
              <a:extLst>
                <a:ext uri="{FF2B5EF4-FFF2-40B4-BE49-F238E27FC236}">
                  <a16:creationId xmlns:a16="http://schemas.microsoft.com/office/drawing/2014/main" id="{971807D5-1AFF-1E82-6D84-0DD4E928A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2962" y="4278020"/>
              <a:ext cx="246165" cy="246430"/>
            </a:xfrm>
            <a:custGeom>
              <a:avLst/>
              <a:gdLst>
                <a:gd name="T0" fmla="*/ 23 w 23"/>
                <a:gd name="T1" fmla="*/ 13 h 26"/>
                <a:gd name="T2" fmla="*/ 22 w 23"/>
                <a:gd name="T3" fmla="*/ 11 h 26"/>
                <a:gd name="T4" fmla="*/ 21 w 23"/>
                <a:gd name="T5" fmla="*/ 11 h 26"/>
                <a:gd name="T6" fmla="*/ 20 w 23"/>
                <a:gd name="T7" fmla="*/ 10 h 26"/>
                <a:gd name="T8" fmla="*/ 19 w 23"/>
                <a:gd name="T9" fmla="*/ 9 h 26"/>
                <a:gd name="T10" fmla="*/ 19 w 23"/>
                <a:gd name="T11" fmla="*/ 8 h 26"/>
                <a:gd name="T12" fmla="*/ 18 w 23"/>
                <a:gd name="T13" fmla="*/ 7 h 26"/>
                <a:gd name="T14" fmla="*/ 17 w 23"/>
                <a:gd name="T15" fmla="*/ 7 h 26"/>
                <a:gd name="T16" fmla="*/ 16 w 23"/>
                <a:gd name="T17" fmla="*/ 6 h 26"/>
                <a:gd name="T18" fmla="*/ 16 w 23"/>
                <a:gd name="T19" fmla="*/ 5 h 26"/>
                <a:gd name="T20" fmla="*/ 15 w 23"/>
                <a:gd name="T21" fmla="*/ 3 h 26"/>
                <a:gd name="T22" fmla="*/ 15 w 23"/>
                <a:gd name="T23" fmla="*/ 2 h 26"/>
                <a:gd name="T24" fmla="*/ 14 w 23"/>
                <a:gd name="T25" fmla="*/ 1 h 26"/>
                <a:gd name="T26" fmla="*/ 14 w 23"/>
                <a:gd name="T27" fmla="*/ 0 h 26"/>
                <a:gd name="T28" fmla="*/ 13 w 23"/>
                <a:gd name="T29" fmla="*/ 0 h 26"/>
                <a:gd name="T30" fmla="*/ 12 w 23"/>
                <a:gd name="T31" fmla="*/ 0 h 26"/>
                <a:gd name="T32" fmla="*/ 12 w 23"/>
                <a:gd name="T33" fmla="*/ 1 h 26"/>
                <a:gd name="T34" fmla="*/ 11 w 23"/>
                <a:gd name="T35" fmla="*/ 1 h 26"/>
                <a:gd name="T36" fmla="*/ 10 w 23"/>
                <a:gd name="T37" fmla="*/ 2 h 26"/>
                <a:gd name="T38" fmla="*/ 9 w 23"/>
                <a:gd name="T39" fmla="*/ 1 h 26"/>
                <a:gd name="T40" fmla="*/ 8 w 23"/>
                <a:gd name="T41" fmla="*/ 0 h 26"/>
                <a:gd name="T42" fmla="*/ 8 w 23"/>
                <a:gd name="T43" fmla="*/ 1 h 26"/>
                <a:gd name="T44" fmla="*/ 6 w 23"/>
                <a:gd name="T45" fmla="*/ 1 h 26"/>
                <a:gd name="T46" fmla="*/ 5 w 23"/>
                <a:gd name="T47" fmla="*/ 1 h 26"/>
                <a:gd name="T48" fmla="*/ 3 w 23"/>
                <a:gd name="T49" fmla="*/ 1 h 26"/>
                <a:gd name="T50" fmla="*/ 3 w 23"/>
                <a:gd name="T51" fmla="*/ 2 h 26"/>
                <a:gd name="T52" fmla="*/ 3 w 23"/>
                <a:gd name="T53" fmla="*/ 2 h 26"/>
                <a:gd name="T54" fmla="*/ 3 w 23"/>
                <a:gd name="T55" fmla="*/ 4 h 26"/>
                <a:gd name="T56" fmla="*/ 3 w 23"/>
                <a:gd name="T57" fmla="*/ 6 h 26"/>
                <a:gd name="T58" fmla="*/ 3 w 23"/>
                <a:gd name="T59" fmla="*/ 12 h 26"/>
                <a:gd name="T60" fmla="*/ 1 w 23"/>
                <a:gd name="T61" fmla="*/ 12 h 26"/>
                <a:gd name="T62" fmla="*/ 0 w 23"/>
                <a:gd name="T63" fmla="*/ 20 h 26"/>
                <a:gd name="T64" fmla="*/ 1 w 23"/>
                <a:gd name="T65" fmla="*/ 20 h 26"/>
                <a:gd name="T66" fmla="*/ 1 w 23"/>
                <a:gd name="T67" fmla="*/ 22 h 26"/>
                <a:gd name="T68" fmla="*/ 2 w 23"/>
                <a:gd name="T69" fmla="*/ 23 h 26"/>
                <a:gd name="T70" fmla="*/ 2 w 23"/>
                <a:gd name="T71" fmla="*/ 24 h 26"/>
                <a:gd name="T72" fmla="*/ 1 w 23"/>
                <a:gd name="T73" fmla="*/ 25 h 26"/>
                <a:gd name="T74" fmla="*/ 1 w 23"/>
                <a:gd name="T75" fmla="*/ 25 h 26"/>
                <a:gd name="T76" fmla="*/ 3 w 23"/>
                <a:gd name="T77" fmla="*/ 26 h 26"/>
                <a:gd name="T78" fmla="*/ 4 w 23"/>
                <a:gd name="T79" fmla="*/ 26 h 26"/>
                <a:gd name="T80" fmla="*/ 5 w 23"/>
                <a:gd name="T81" fmla="*/ 24 h 26"/>
                <a:gd name="T82" fmla="*/ 6 w 23"/>
                <a:gd name="T83" fmla="*/ 24 h 26"/>
                <a:gd name="T84" fmla="*/ 7 w 23"/>
                <a:gd name="T85" fmla="*/ 22 h 26"/>
                <a:gd name="T86" fmla="*/ 7 w 23"/>
                <a:gd name="T87" fmla="*/ 21 h 26"/>
                <a:gd name="T88" fmla="*/ 8 w 23"/>
                <a:gd name="T89" fmla="*/ 22 h 26"/>
                <a:gd name="T90" fmla="*/ 10 w 23"/>
                <a:gd name="T91" fmla="*/ 22 h 26"/>
                <a:gd name="T92" fmla="*/ 11 w 23"/>
                <a:gd name="T93" fmla="*/ 23 h 26"/>
                <a:gd name="T94" fmla="*/ 12 w 23"/>
                <a:gd name="T95" fmla="*/ 23 h 26"/>
                <a:gd name="T96" fmla="*/ 14 w 23"/>
                <a:gd name="T97" fmla="*/ 22 h 26"/>
                <a:gd name="T98" fmla="*/ 14 w 23"/>
                <a:gd name="T99" fmla="*/ 21 h 26"/>
                <a:gd name="T100" fmla="*/ 14 w 23"/>
                <a:gd name="T101" fmla="*/ 20 h 26"/>
                <a:gd name="T102" fmla="*/ 15 w 23"/>
                <a:gd name="T103" fmla="*/ 19 h 26"/>
                <a:gd name="T104" fmla="*/ 16 w 23"/>
                <a:gd name="T105" fmla="*/ 18 h 26"/>
                <a:gd name="T106" fmla="*/ 18 w 23"/>
                <a:gd name="T107" fmla="*/ 18 h 26"/>
                <a:gd name="T108" fmla="*/ 19 w 23"/>
                <a:gd name="T109" fmla="*/ 16 h 26"/>
                <a:gd name="T110" fmla="*/ 21 w 23"/>
                <a:gd name="T111" fmla="*/ 15 h 26"/>
                <a:gd name="T112" fmla="*/ 23 w 23"/>
                <a:gd name="T113" fmla="*/ 14 h 26"/>
                <a:gd name="T114" fmla="*/ 23 w 23"/>
                <a:gd name="T115" fmla="*/ 13 h 26"/>
                <a:gd name="T116" fmla="*/ 23 w 23"/>
                <a:gd name="T117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" h="26">
                  <a:moveTo>
                    <a:pt x="23" y="13"/>
                  </a:moveTo>
                  <a:cubicBezTo>
                    <a:pt x="23" y="12"/>
                    <a:pt x="23" y="12"/>
                    <a:pt x="22" y="11"/>
                  </a:cubicBezTo>
                  <a:cubicBezTo>
                    <a:pt x="22" y="11"/>
                    <a:pt x="22" y="11"/>
                    <a:pt x="21" y="11"/>
                  </a:cubicBezTo>
                  <a:cubicBezTo>
                    <a:pt x="20" y="11"/>
                    <a:pt x="20" y="11"/>
                    <a:pt x="20" y="10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8" y="7"/>
                  </a:cubicBezTo>
                  <a:cubicBezTo>
                    <a:pt x="18" y="7"/>
                    <a:pt x="18" y="7"/>
                    <a:pt x="17" y="7"/>
                  </a:cubicBezTo>
                  <a:cubicBezTo>
                    <a:pt x="17" y="7"/>
                    <a:pt x="17" y="6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5" y="4"/>
                    <a:pt x="15" y="4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3" y="5"/>
                    <a:pt x="3" y="6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1" y="21"/>
                    <a:pt x="1" y="22"/>
                  </a:cubicBezTo>
                  <a:cubicBezTo>
                    <a:pt x="1" y="22"/>
                    <a:pt x="2" y="22"/>
                    <a:pt x="2" y="23"/>
                  </a:cubicBezTo>
                  <a:cubicBezTo>
                    <a:pt x="2" y="23"/>
                    <a:pt x="2" y="24"/>
                    <a:pt x="2" y="24"/>
                  </a:cubicBezTo>
                  <a:cubicBezTo>
                    <a:pt x="1" y="24"/>
                    <a:pt x="1" y="24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6"/>
                    <a:pt x="2" y="26"/>
                    <a:pt x="3" y="26"/>
                  </a:cubicBezTo>
                  <a:cubicBezTo>
                    <a:pt x="3" y="26"/>
                    <a:pt x="3" y="26"/>
                    <a:pt x="4" y="26"/>
                  </a:cubicBezTo>
                  <a:cubicBezTo>
                    <a:pt x="4" y="25"/>
                    <a:pt x="4" y="25"/>
                    <a:pt x="5" y="24"/>
                  </a:cubicBezTo>
                  <a:cubicBezTo>
                    <a:pt x="5" y="24"/>
                    <a:pt x="6" y="24"/>
                    <a:pt x="6" y="24"/>
                  </a:cubicBezTo>
                  <a:cubicBezTo>
                    <a:pt x="6" y="23"/>
                    <a:pt x="6" y="23"/>
                    <a:pt x="7" y="22"/>
                  </a:cubicBezTo>
                  <a:cubicBezTo>
                    <a:pt x="7" y="22"/>
                    <a:pt x="7" y="22"/>
                    <a:pt x="7" y="21"/>
                  </a:cubicBezTo>
                  <a:cubicBezTo>
                    <a:pt x="8" y="21"/>
                    <a:pt x="8" y="21"/>
                    <a:pt x="8" y="22"/>
                  </a:cubicBezTo>
                  <a:cubicBezTo>
                    <a:pt x="9" y="22"/>
                    <a:pt x="9" y="22"/>
                    <a:pt x="10" y="22"/>
                  </a:cubicBezTo>
                  <a:cubicBezTo>
                    <a:pt x="10" y="23"/>
                    <a:pt x="10" y="23"/>
                    <a:pt x="11" y="23"/>
                  </a:cubicBezTo>
                  <a:cubicBezTo>
                    <a:pt x="11" y="23"/>
                    <a:pt x="12" y="23"/>
                    <a:pt x="12" y="23"/>
                  </a:cubicBezTo>
                  <a:cubicBezTo>
                    <a:pt x="13" y="23"/>
                    <a:pt x="13" y="23"/>
                    <a:pt x="14" y="22"/>
                  </a:cubicBezTo>
                  <a:cubicBezTo>
                    <a:pt x="14" y="22"/>
                    <a:pt x="14" y="22"/>
                    <a:pt x="14" y="21"/>
                  </a:cubicBezTo>
                  <a:cubicBezTo>
                    <a:pt x="14" y="21"/>
                    <a:pt x="14" y="21"/>
                    <a:pt x="14" y="20"/>
                  </a:cubicBezTo>
                  <a:cubicBezTo>
                    <a:pt x="14" y="20"/>
                    <a:pt x="15" y="20"/>
                    <a:pt x="15" y="19"/>
                  </a:cubicBezTo>
                  <a:cubicBezTo>
                    <a:pt x="16" y="19"/>
                    <a:pt x="16" y="18"/>
                    <a:pt x="16" y="18"/>
                  </a:cubicBezTo>
                  <a:cubicBezTo>
                    <a:pt x="17" y="18"/>
                    <a:pt x="17" y="18"/>
                    <a:pt x="18" y="18"/>
                  </a:cubicBezTo>
                  <a:cubicBezTo>
                    <a:pt x="18" y="17"/>
                    <a:pt x="19" y="17"/>
                    <a:pt x="19" y="16"/>
                  </a:cubicBezTo>
                  <a:cubicBezTo>
                    <a:pt x="20" y="16"/>
                    <a:pt x="21" y="16"/>
                    <a:pt x="21" y="15"/>
                  </a:cubicBezTo>
                  <a:cubicBezTo>
                    <a:pt x="22" y="15"/>
                    <a:pt x="22" y="14"/>
                    <a:pt x="23" y="14"/>
                  </a:cubicBezTo>
                  <a:cubicBezTo>
                    <a:pt x="23" y="14"/>
                    <a:pt x="23" y="14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68" name="Freeform 359">
              <a:extLst>
                <a:ext uri="{FF2B5EF4-FFF2-40B4-BE49-F238E27FC236}">
                  <a16:creationId xmlns:a16="http://schemas.microsoft.com/office/drawing/2014/main" id="{3601320C-EC26-F3CA-1314-94663EB4B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3732" y="3300655"/>
              <a:ext cx="183046" cy="151757"/>
            </a:xfrm>
            <a:custGeom>
              <a:avLst/>
              <a:gdLst>
                <a:gd name="T0" fmla="*/ 16 w 17"/>
                <a:gd name="T1" fmla="*/ 16 h 16"/>
                <a:gd name="T2" fmla="*/ 17 w 17"/>
                <a:gd name="T3" fmla="*/ 15 h 16"/>
                <a:gd name="T4" fmla="*/ 17 w 17"/>
                <a:gd name="T5" fmla="*/ 15 h 16"/>
                <a:gd name="T6" fmla="*/ 16 w 17"/>
                <a:gd name="T7" fmla="*/ 15 h 16"/>
                <a:gd name="T8" fmla="*/ 16 w 17"/>
                <a:gd name="T9" fmla="*/ 14 h 16"/>
                <a:gd name="T10" fmla="*/ 15 w 17"/>
                <a:gd name="T11" fmla="*/ 13 h 16"/>
                <a:gd name="T12" fmla="*/ 15 w 17"/>
                <a:gd name="T13" fmla="*/ 12 h 16"/>
                <a:gd name="T14" fmla="*/ 14 w 17"/>
                <a:gd name="T15" fmla="*/ 12 h 16"/>
                <a:gd name="T16" fmla="*/ 12 w 17"/>
                <a:gd name="T17" fmla="*/ 11 h 16"/>
                <a:gd name="T18" fmla="*/ 12 w 17"/>
                <a:gd name="T19" fmla="*/ 10 h 16"/>
                <a:gd name="T20" fmla="*/ 11 w 17"/>
                <a:gd name="T21" fmla="*/ 9 h 16"/>
                <a:gd name="T22" fmla="*/ 10 w 17"/>
                <a:gd name="T23" fmla="*/ 9 h 16"/>
                <a:gd name="T24" fmla="*/ 9 w 17"/>
                <a:gd name="T25" fmla="*/ 8 h 16"/>
                <a:gd name="T26" fmla="*/ 8 w 17"/>
                <a:gd name="T27" fmla="*/ 7 h 16"/>
                <a:gd name="T28" fmla="*/ 8 w 17"/>
                <a:gd name="T29" fmla="*/ 7 h 16"/>
                <a:gd name="T30" fmla="*/ 7 w 17"/>
                <a:gd name="T31" fmla="*/ 6 h 16"/>
                <a:gd name="T32" fmla="*/ 7 w 17"/>
                <a:gd name="T33" fmla="*/ 5 h 16"/>
                <a:gd name="T34" fmla="*/ 6 w 17"/>
                <a:gd name="T35" fmla="*/ 3 h 16"/>
                <a:gd name="T36" fmla="*/ 6 w 17"/>
                <a:gd name="T37" fmla="*/ 1 h 16"/>
                <a:gd name="T38" fmla="*/ 6 w 17"/>
                <a:gd name="T39" fmla="*/ 0 h 16"/>
                <a:gd name="T40" fmla="*/ 5 w 17"/>
                <a:gd name="T41" fmla="*/ 0 h 16"/>
                <a:gd name="T42" fmla="*/ 5 w 17"/>
                <a:gd name="T43" fmla="*/ 0 h 16"/>
                <a:gd name="T44" fmla="*/ 5 w 17"/>
                <a:gd name="T45" fmla="*/ 1 h 16"/>
                <a:gd name="T46" fmla="*/ 4 w 17"/>
                <a:gd name="T47" fmla="*/ 2 h 16"/>
                <a:gd name="T48" fmla="*/ 3 w 17"/>
                <a:gd name="T49" fmla="*/ 2 h 16"/>
                <a:gd name="T50" fmla="*/ 2 w 17"/>
                <a:gd name="T51" fmla="*/ 2 h 16"/>
                <a:gd name="T52" fmla="*/ 2 w 17"/>
                <a:gd name="T53" fmla="*/ 3 h 16"/>
                <a:gd name="T54" fmla="*/ 1 w 17"/>
                <a:gd name="T55" fmla="*/ 3 h 16"/>
                <a:gd name="T56" fmla="*/ 1 w 17"/>
                <a:gd name="T57" fmla="*/ 4 h 16"/>
                <a:gd name="T58" fmla="*/ 1 w 17"/>
                <a:gd name="T59" fmla="*/ 4 h 16"/>
                <a:gd name="T60" fmla="*/ 1 w 17"/>
                <a:gd name="T61" fmla="*/ 5 h 16"/>
                <a:gd name="T62" fmla="*/ 1 w 17"/>
                <a:gd name="T63" fmla="*/ 6 h 16"/>
                <a:gd name="T64" fmla="*/ 0 w 17"/>
                <a:gd name="T65" fmla="*/ 8 h 16"/>
                <a:gd name="T66" fmla="*/ 0 w 17"/>
                <a:gd name="T67" fmla="*/ 9 h 16"/>
                <a:gd name="T68" fmla="*/ 0 w 17"/>
                <a:gd name="T69" fmla="*/ 10 h 16"/>
                <a:gd name="T70" fmla="*/ 0 w 17"/>
                <a:gd name="T71" fmla="*/ 11 h 16"/>
                <a:gd name="T72" fmla="*/ 0 w 17"/>
                <a:gd name="T73" fmla="*/ 12 h 16"/>
                <a:gd name="T74" fmla="*/ 0 w 17"/>
                <a:gd name="T75" fmla="*/ 12 h 16"/>
                <a:gd name="T76" fmla="*/ 0 w 17"/>
                <a:gd name="T77" fmla="*/ 13 h 16"/>
                <a:gd name="T78" fmla="*/ 1 w 17"/>
                <a:gd name="T79" fmla="*/ 12 h 16"/>
                <a:gd name="T80" fmla="*/ 2 w 17"/>
                <a:gd name="T81" fmla="*/ 12 h 16"/>
                <a:gd name="T82" fmla="*/ 3 w 17"/>
                <a:gd name="T83" fmla="*/ 13 h 16"/>
                <a:gd name="T84" fmla="*/ 3 w 17"/>
                <a:gd name="T85" fmla="*/ 12 h 16"/>
                <a:gd name="T86" fmla="*/ 3 w 17"/>
                <a:gd name="T87" fmla="*/ 11 h 16"/>
                <a:gd name="T88" fmla="*/ 4 w 17"/>
                <a:gd name="T89" fmla="*/ 10 h 16"/>
                <a:gd name="T90" fmla="*/ 5 w 17"/>
                <a:gd name="T91" fmla="*/ 11 h 16"/>
                <a:gd name="T92" fmla="*/ 5 w 17"/>
                <a:gd name="T93" fmla="*/ 11 h 16"/>
                <a:gd name="T94" fmla="*/ 6 w 17"/>
                <a:gd name="T95" fmla="*/ 11 h 16"/>
                <a:gd name="T96" fmla="*/ 7 w 17"/>
                <a:gd name="T97" fmla="*/ 11 h 16"/>
                <a:gd name="T98" fmla="*/ 8 w 17"/>
                <a:gd name="T99" fmla="*/ 10 h 16"/>
                <a:gd name="T100" fmla="*/ 9 w 17"/>
                <a:gd name="T101" fmla="*/ 11 h 16"/>
                <a:gd name="T102" fmla="*/ 9 w 17"/>
                <a:gd name="T103" fmla="*/ 11 h 16"/>
                <a:gd name="T104" fmla="*/ 11 w 17"/>
                <a:gd name="T105" fmla="*/ 12 h 16"/>
                <a:gd name="T106" fmla="*/ 12 w 17"/>
                <a:gd name="T107" fmla="*/ 12 h 16"/>
                <a:gd name="T108" fmla="*/ 13 w 17"/>
                <a:gd name="T109" fmla="*/ 13 h 16"/>
                <a:gd name="T110" fmla="*/ 13 w 17"/>
                <a:gd name="T111" fmla="*/ 14 h 16"/>
                <a:gd name="T112" fmla="*/ 14 w 17"/>
                <a:gd name="T113" fmla="*/ 15 h 16"/>
                <a:gd name="T114" fmla="*/ 15 w 17"/>
                <a:gd name="T115" fmla="*/ 16 h 16"/>
                <a:gd name="T116" fmla="*/ 15 w 17"/>
                <a:gd name="T117" fmla="*/ 16 h 16"/>
                <a:gd name="T118" fmla="*/ 16 w 17"/>
                <a:gd name="T11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" h="16">
                  <a:moveTo>
                    <a:pt x="16" y="16"/>
                  </a:moveTo>
                  <a:cubicBezTo>
                    <a:pt x="16" y="16"/>
                    <a:pt x="16" y="16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6" y="15"/>
                  </a:cubicBezTo>
                  <a:cubicBezTo>
                    <a:pt x="16" y="15"/>
                    <a:pt x="16" y="14"/>
                    <a:pt x="16" y="14"/>
                  </a:cubicBezTo>
                  <a:cubicBezTo>
                    <a:pt x="16" y="14"/>
                    <a:pt x="15" y="13"/>
                    <a:pt x="15" y="13"/>
                  </a:cubicBezTo>
                  <a:cubicBezTo>
                    <a:pt x="15" y="13"/>
                    <a:pt x="15" y="12"/>
                    <a:pt x="15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1"/>
                    <a:pt x="13" y="12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0"/>
                    <a:pt x="11" y="10"/>
                    <a:pt x="11" y="9"/>
                  </a:cubicBezTo>
                  <a:cubicBezTo>
                    <a:pt x="11" y="9"/>
                    <a:pt x="11" y="9"/>
                    <a:pt x="10" y="9"/>
                  </a:cubicBezTo>
                  <a:cubicBezTo>
                    <a:pt x="10" y="8"/>
                    <a:pt x="10" y="8"/>
                    <a:pt x="9" y="8"/>
                  </a:cubicBezTo>
                  <a:cubicBezTo>
                    <a:pt x="9" y="8"/>
                    <a:pt x="9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7" y="7"/>
                    <a:pt x="7" y="6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7" y="4"/>
                    <a:pt x="7" y="4"/>
                    <a:pt x="6" y="3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2"/>
                    <a:pt x="1" y="12"/>
                  </a:cubicBezTo>
                  <a:cubicBezTo>
                    <a:pt x="1" y="12"/>
                    <a:pt x="2" y="12"/>
                    <a:pt x="2" y="12"/>
                  </a:cubicBezTo>
                  <a:cubicBezTo>
                    <a:pt x="2" y="12"/>
                    <a:pt x="2" y="13"/>
                    <a:pt x="3" y="13"/>
                  </a:cubicBezTo>
                  <a:cubicBezTo>
                    <a:pt x="3" y="13"/>
                    <a:pt x="3" y="12"/>
                    <a:pt x="3" y="12"/>
                  </a:cubicBezTo>
                  <a:cubicBezTo>
                    <a:pt x="3" y="12"/>
                    <a:pt x="3" y="11"/>
                    <a:pt x="3" y="11"/>
                  </a:cubicBezTo>
                  <a:cubicBezTo>
                    <a:pt x="3" y="10"/>
                    <a:pt x="4" y="10"/>
                    <a:pt x="4" y="10"/>
                  </a:cubicBezTo>
                  <a:cubicBezTo>
                    <a:pt x="4" y="10"/>
                    <a:pt x="4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2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8" y="10"/>
                    <a:pt x="8" y="10"/>
                  </a:cubicBezTo>
                  <a:cubicBezTo>
                    <a:pt x="8" y="10"/>
                    <a:pt x="8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1"/>
                    <a:pt x="10" y="11"/>
                    <a:pt x="11" y="12"/>
                  </a:cubicBezTo>
                  <a:cubicBezTo>
                    <a:pt x="11" y="12"/>
                    <a:pt x="11" y="12"/>
                    <a:pt x="12" y="12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6" y="16"/>
                    <a:pt x="16" y="16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69" name="Freeform 360">
              <a:extLst>
                <a:ext uri="{FF2B5EF4-FFF2-40B4-BE49-F238E27FC236}">
                  <a16:creationId xmlns:a16="http://schemas.microsoft.com/office/drawing/2014/main" id="{BC433CAA-F75D-4779-1683-C04AE7CC2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146" y="3680742"/>
              <a:ext cx="20514" cy="18100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0 w 2"/>
                <a:gd name="T5" fmla="*/ 2 h 2"/>
                <a:gd name="T6" fmla="*/ 1 w 2"/>
                <a:gd name="T7" fmla="*/ 2 h 2"/>
                <a:gd name="T8" fmla="*/ 2 w 2"/>
                <a:gd name="T9" fmla="*/ 1 h 2"/>
                <a:gd name="T10" fmla="*/ 1 w 2"/>
                <a:gd name="T11" fmla="*/ 0 h 2"/>
                <a:gd name="T12" fmla="*/ 1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2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70" name="Freeform 361">
              <a:extLst>
                <a:ext uri="{FF2B5EF4-FFF2-40B4-BE49-F238E27FC236}">
                  <a16:creationId xmlns:a16="http://schemas.microsoft.com/office/drawing/2014/main" id="{7F3D813A-6D9A-84AB-C802-7797C0CE8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679" y="3367484"/>
              <a:ext cx="20514" cy="19492"/>
            </a:xfrm>
            <a:custGeom>
              <a:avLst/>
              <a:gdLst>
                <a:gd name="T0" fmla="*/ 2 w 2"/>
                <a:gd name="T1" fmla="*/ 0 h 2"/>
                <a:gd name="T2" fmla="*/ 1 w 2"/>
                <a:gd name="T3" fmla="*/ 1 h 2"/>
                <a:gd name="T4" fmla="*/ 0 w 2"/>
                <a:gd name="T5" fmla="*/ 1 h 2"/>
                <a:gd name="T6" fmla="*/ 1 w 2"/>
                <a:gd name="T7" fmla="*/ 1 h 2"/>
                <a:gd name="T8" fmla="*/ 1 w 2"/>
                <a:gd name="T9" fmla="*/ 2 h 2"/>
                <a:gd name="T10" fmla="*/ 1 w 2"/>
                <a:gd name="T11" fmla="*/ 2 h 2"/>
                <a:gd name="T12" fmla="*/ 2 w 2"/>
                <a:gd name="T13" fmla="*/ 1 h 2"/>
                <a:gd name="T14" fmla="*/ 2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71" name="Freeform 362">
              <a:extLst>
                <a:ext uri="{FF2B5EF4-FFF2-40B4-BE49-F238E27FC236}">
                  <a16:creationId xmlns:a16="http://schemas.microsoft.com/office/drawing/2014/main" id="{9C71D91B-2EE9-5586-7E4F-5A9745C9F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679" y="3339638"/>
              <a:ext cx="11046" cy="8354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72" name="Oval 363">
              <a:extLst>
                <a:ext uri="{FF2B5EF4-FFF2-40B4-BE49-F238E27FC236}">
                  <a16:creationId xmlns:a16="http://schemas.microsoft.com/office/drawing/2014/main" id="{9D1B365A-C7E8-38D9-003D-792DE6767A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9054" y="3879835"/>
              <a:ext cx="22092" cy="8354"/>
            </a:xfrm>
            <a:prstGeom prst="ellipse">
              <a:avLst/>
            </a:pr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73" name="Freeform 364">
              <a:extLst>
                <a:ext uri="{FF2B5EF4-FFF2-40B4-BE49-F238E27FC236}">
                  <a16:creationId xmlns:a16="http://schemas.microsoft.com/office/drawing/2014/main" id="{E2B054F9-1C7C-8DB6-2724-EFAA16AD7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4686" y="4126265"/>
              <a:ext cx="214605" cy="368949"/>
            </a:xfrm>
            <a:custGeom>
              <a:avLst/>
              <a:gdLst>
                <a:gd name="T0" fmla="*/ 19 w 20"/>
                <a:gd name="T1" fmla="*/ 7 h 39"/>
                <a:gd name="T2" fmla="*/ 19 w 20"/>
                <a:gd name="T3" fmla="*/ 3 h 39"/>
                <a:gd name="T4" fmla="*/ 18 w 20"/>
                <a:gd name="T5" fmla="*/ 0 h 39"/>
                <a:gd name="T6" fmla="*/ 16 w 20"/>
                <a:gd name="T7" fmla="*/ 0 h 39"/>
                <a:gd name="T8" fmla="*/ 16 w 20"/>
                <a:gd name="T9" fmla="*/ 2 h 39"/>
                <a:gd name="T10" fmla="*/ 15 w 20"/>
                <a:gd name="T11" fmla="*/ 4 h 39"/>
                <a:gd name="T12" fmla="*/ 13 w 20"/>
                <a:gd name="T13" fmla="*/ 5 h 39"/>
                <a:gd name="T14" fmla="*/ 13 w 20"/>
                <a:gd name="T15" fmla="*/ 7 h 39"/>
                <a:gd name="T16" fmla="*/ 11 w 20"/>
                <a:gd name="T17" fmla="*/ 7 h 39"/>
                <a:gd name="T18" fmla="*/ 10 w 20"/>
                <a:gd name="T19" fmla="*/ 8 h 39"/>
                <a:gd name="T20" fmla="*/ 8 w 20"/>
                <a:gd name="T21" fmla="*/ 10 h 39"/>
                <a:gd name="T22" fmla="*/ 6 w 20"/>
                <a:gd name="T23" fmla="*/ 11 h 39"/>
                <a:gd name="T24" fmla="*/ 5 w 20"/>
                <a:gd name="T25" fmla="*/ 12 h 39"/>
                <a:gd name="T26" fmla="*/ 4 w 20"/>
                <a:gd name="T27" fmla="*/ 13 h 39"/>
                <a:gd name="T28" fmla="*/ 2 w 20"/>
                <a:gd name="T29" fmla="*/ 16 h 39"/>
                <a:gd name="T30" fmla="*/ 3 w 20"/>
                <a:gd name="T31" fmla="*/ 19 h 39"/>
                <a:gd name="T32" fmla="*/ 4 w 20"/>
                <a:gd name="T33" fmla="*/ 21 h 39"/>
                <a:gd name="T34" fmla="*/ 3 w 20"/>
                <a:gd name="T35" fmla="*/ 24 h 39"/>
                <a:gd name="T36" fmla="*/ 1 w 20"/>
                <a:gd name="T37" fmla="*/ 26 h 39"/>
                <a:gd name="T38" fmla="*/ 0 w 20"/>
                <a:gd name="T39" fmla="*/ 30 h 39"/>
                <a:gd name="T40" fmla="*/ 1 w 20"/>
                <a:gd name="T41" fmla="*/ 33 h 39"/>
                <a:gd name="T42" fmla="*/ 1 w 20"/>
                <a:gd name="T43" fmla="*/ 35 h 39"/>
                <a:gd name="T44" fmla="*/ 3 w 20"/>
                <a:gd name="T45" fmla="*/ 38 h 39"/>
                <a:gd name="T46" fmla="*/ 5 w 20"/>
                <a:gd name="T47" fmla="*/ 39 h 39"/>
                <a:gd name="T48" fmla="*/ 9 w 20"/>
                <a:gd name="T49" fmla="*/ 37 h 39"/>
                <a:gd name="T50" fmla="*/ 10 w 20"/>
                <a:gd name="T51" fmla="*/ 34 h 39"/>
                <a:gd name="T52" fmla="*/ 12 w 20"/>
                <a:gd name="T53" fmla="*/ 31 h 39"/>
                <a:gd name="T54" fmla="*/ 12 w 20"/>
                <a:gd name="T55" fmla="*/ 28 h 39"/>
                <a:gd name="T56" fmla="*/ 13 w 20"/>
                <a:gd name="T57" fmla="*/ 25 h 39"/>
                <a:gd name="T58" fmla="*/ 14 w 20"/>
                <a:gd name="T59" fmla="*/ 23 h 39"/>
                <a:gd name="T60" fmla="*/ 15 w 20"/>
                <a:gd name="T61" fmla="*/ 20 h 39"/>
                <a:gd name="T62" fmla="*/ 16 w 20"/>
                <a:gd name="T63" fmla="*/ 18 h 39"/>
                <a:gd name="T64" fmla="*/ 17 w 20"/>
                <a:gd name="T65" fmla="*/ 15 h 39"/>
                <a:gd name="T66" fmla="*/ 18 w 20"/>
                <a:gd name="T67" fmla="*/ 12 h 39"/>
                <a:gd name="T68" fmla="*/ 18 w 20"/>
                <a:gd name="T69" fmla="*/ 11 h 39"/>
                <a:gd name="T70" fmla="*/ 19 w 20"/>
                <a:gd name="T71" fmla="*/ 1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" h="39">
                  <a:moveTo>
                    <a:pt x="20" y="8"/>
                  </a:moveTo>
                  <a:cubicBezTo>
                    <a:pt x="20" y="7"/>
                    <a:pt x="19" y="7"/>
                    <a:pt x="19" y="7"/>
                  </a:cubicBezTo>
                  <a:cubicBezTo>
                    <a:pt x="19" y="6"/>
                    <a:pt x="19" y="5"/>
                    <a:pt x="19" y="4"/>
                  </a:cubicBezTo>
                  <a:cubicBezTo>
                    <a:pt x="19" y="4"/>
                    <a:pt x="19" y="4"/>
                    <a:pt x="19" y="3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8" y="1"/>
                    <a:pt x="18" y="0"/>
                    <a:pt x="18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"/>
                    <a:pt x="15" y="1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3"/>
                    <a:pt x="16" y="3"/>
                  </a:cubicBezTo>
                  <a:cubicBezTo>
                    <a:pt x="15" y="3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1" y="7"/>
                  </a:cubicBezTo>
                  <a:cubicBezTo>
                    <a:pt x="11" y="7"/>
                    <a:pt x="11" y="8"/>
                    <a:pt x="11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9"/>
                    <a:pt x="10" y="9"/>
                  </a:cubicBezTo>
                  <a:cubicBezTo>
                    <a:pt x="10" y="10"/>
                    <a:pt x="9" y="10"/>
                    <a:pt x="8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3" y="14"/>
                    <a:pt x="3" y="14"/>
                  </a:cubicBezTo>
                  <a:cubicBezTo>
                    <a:pt x="3" y="15"/>
                    <a:pt x="2" y="15"/>
                    <a:pt x="2" y="16"/>
                  </a:cubicBezTo>
                  <a:cubicBezTo>
                    <a:pt x="2" y="17"/>
                    <a:pt x="2" y="17"/>
                    <a:pt x="2" y="18"/>
                  </a:cubicBezTo>
                  <a:cubicBezTo>
                    <a:pt x="2" y="18"/>
                    <a:pt x="3" y="18"/>
                    <a:pt x="3" y="19"/>
                  </a:cubicBezTo>
                  <a:cubicBezTo>
                    <a:pt x="3" y="19"/>
                    <a:pt x="3" y="20"/>
                    <a:pt x="3" y="20"/>
                  </a:cubicBezTo>
                  <a:cubicBezTo>
                    <a:pt x="3" y="21"/>
                    <a:pt x="4" y="21"/>
                    <a:pt x="4" y="21"/>
                  </a:cubicBezTo>
                  <a:cubicBezTo>
                    <a:pt x="4" y="22"/>
                    <a:pt x="4" y="22"/>
                    <a:pt x="3" y="23"/>
                  </a:cubicBezTo>
                  <a:cubicBezTo>
                    <a:pt x="3" y="23"/>
                    <a:pt x="3" y="23"/>
                    <a:pt x="3" y="24"/>
                  </a:cubicBezTo>
                  <a:cubicBezTo>
                    <a:pt x="2" y="25"/>
                    <a:pt x="2" y="25"/>
                    <a:pt x="2" y="26"/>
                  </a:cubicBezTo>
                  <a:cubicBezTo>
                    <a:pt x="2" y="26"/>
                    <a:pt x="2" y="26"/>
                    <a:pt x="1" y="26"/>
                  </a:cubicBezTo>
                  <a:cubicBezTo>
                    <a:pt x="1" y="27"/>
                    <a:pt x="0" y="27"/>
                    <a:pt x="0" y="28"/>
                  </a:cubicBezTo>
                  <a:cubicBezTo>
                    <a:pt x="0" y="29"/>
                    <a:pt x="0" y="29"/>
                    <a:pt x="0" y="3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2"/>
                    <a:pt x="1" y="32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4"/>
                    <a:pt x="1" y="35"/>
                    <a:pt x="1" y="35"/>
                  </a:cubicBezTo>
                  <a:cubicBezTo>
                    <a:pt x="2" y="36"/>
                    <a:pt x="2" y="36"/>
                    <a:pt x="2" y="37"/>
                  </a:cubicBezTo>
                  <a:cubicBezTo>
                    <a:pt x="2" y="37"/>
                    <a:pt x="2" y="37"/>
                    <a:pt x="3" y="38"/>
                  </a:cubicBezTo>
                  <a:cubicBezTo>
                    <a:pt x="3" y="38"/>
                    <a:pt x="3" y="38"/>
                    <a:pt x="4" y="39"/>
                  </a:cubicBezTo>
                  <a:cubicBezTo>
                    <a:pt x="4" y="39"/>
                    <a:pt x="5" y="39"/>
                    <a:pt x="5" y="39"/>
                  </a:cubicBezTo>
                  <a:cubicBezTo>
                    <a:pt x="6" y="39"/>
                    <a:pt x="6" y="38"/>
                    <a:pt x="7" y="38"/>
                  </a:cubicBezTo>
                  <a:cubicBezTo>
                    <a:pt x="8" y="38"/>
                    <a:pt x="8" y="37"/>
                    <a:pt x="9" y="37"/>
                  </a:cubicBezTo>
                  <a:cubicBezTo>
                    <a:pt x="9" y="36"/>
                    <a:pt x="10" y="36"/>
                    <a:pt x="10" y="36"/>
                  </a:cubicBezTo>
                  <a:cubicBezTo>
                    <a:pt x="10" y="36"/>
                    <a:pt x="10" y="35"/>
                    <a:pt x="10" y="34"/>
                  </a:cubicBezTo>
                  <a:cubicBezTo>
                    <a:pt x="11" y="33"/>
                    <a:pt x="10" y="33"/>
                    <a:pt x="11" y="32"/>
                  </a:cubicBezTo>
                  <a:cubicBezTo>
                    <a:pt x="11" y="31"/>
                    <a:pt x="11" y="31"/>
                    <a:pt x="12" y="3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29"/>
                    <a:pt x="12" y="28"/>
                    <a:pt x="12" y="28"/>
                  </a:cubicBezTo>
                  <a:cubicBezTo>
                    <a:pt x="13" y="27"/>
                    <a:pt x="13" y="27"/>
                    <a:pt x="13" y="26"/>
                  </a:cubicBezTo>
                  <a:cubicBezTo>
                    <a:pt x="13" y="26"/>
                    <a:pt x="13" y="25"/>
                    <a:pt x="13" y="25"/>
                  </a:cubicBezTo>
                  <a:cubicBezTo>
                    <a:pt x="13" y="24"/>
                    <a:pt x="14" y="24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2"/>
                    <a:pt x="15" y="22"/>
                    <a:pt x="15" y="21"/>
                  </a:cubicBezTo>
                  <a:cubicBezTo>
                    <a:pt x="15" y="21"/>
                    <a:pt x="15" y="21"/>
                    <a:pt x="15" y="20"/>
                  </a:cubicBezTo>
                  <a:cubicBezTo>
                    <a:pt x="15" y="20"/>
                    <a:pt x="16" y="20"/>
                    <a:pt x="16" y="19"/>
                  </a:cubicBezTo>
                  <a:cubicBezTo>
                    <a:pt x="16" y="19"/>
                    <a:pt x="16" y="19"/>
                    <a:pt x="16" y="18"/>
                  </a:cubicBezTo>
                  <a:cubicBezTo>
                    <a:pt x="16" y="18"/>
                    <a:pt x="16" y="17"/>
                    <a:pt x="16" y="17"/>
                  </a:cubicBezTo>
                  <a:cubicBezTo>
                    <a:pt x="16" y="16"/>
                    <a:pt x="17" y="15"/>
                    <a:pt x="17" y="15"/>
                  </a:cubicBezTo>
                  <a:cubicBezTo>
                    <a:pt x="17" y="14"/>
                    <a:pt x="17" y="14"/>
                    <a:pt x="17" y="13"/>
                  </a:cubicBezTo>
                  <a:cubicBezTo>
                    <a:pt x="18" y="13"/>
                    <a:pt x="18" y="13"/>
                    <a:pt x="18" y="12"/>
                  </a:cubicBezTo>
                  <a:cubicBezTo>
                    <a:pt x="18" y="12"/>
                    <a:pt x="18" y="12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0"/>
                    <a:pt x="19" y="11"/>
                    <a:pt x="19" y="11"/>
                  </a:cubicBezTo>
                  <a:cubicBezTo>
                    <a:pt x="20" y="11"/>
                    <a:pt x="19" y="10"/>
                    <a:pt x="19" y="10"/>
                  </a:cubicBezTo>
                  <a:cubicBezTo>
                    <a:pt x="20" y="9"/>
                    <a:pt x="20" y="9"/>
                    <a:pt x="20" y="8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74" name="Freeform 365">
              <a:extLst>
                <a:ext uri="{FF2B5EF4-FFF2-40B4-BE49-F238E27FC236}">
                  <a16:creationId xmlns:a16="http://schemas.microsoft.com/office/drawing/2014/main" id="{5CC176CE-35E3-94E0-AE8E-A5E7C3416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0429" y="2969298"/>
              <a:ext cx="53651" cy="37591"/>
            </a:xfrm>
            <a:custGeom>
              <a:avLst/>
              <a:gdLst>
                <a:gd name="T0" fmla="*/ 2 w 5"/>
                <a:gd name="T1" fmla="*/ 4 h 4"/>
                <a:gd name="T2" fmla="*/ 3 w 5"/>
                <a:gd name="T3" fmla="*/ 4 h 4"/>
                <a:gd name="T4" fmla="*/ 4 w 5"/>
                <a:gd name="T5" fmla="*/ 4 h 4"/>
                <a:gd name="T6" fmla="*/ 5 w 5"/>
                <a:gd name="T7" fmla="*/ 4 h 4"/>
                <a:gd name="T8" fmla="*/ 5 w 5"/>
                <a:gd name="T9" fmla="*/ 4 h 4"/>
                <a:gd name="T10" fmla="*/ 5 w 5"/>
                <a:gd name="T11" fmla="*/ 3 h 4"/>
                <a:gd name="T12" fmla="*/ 4 w 5"/>
                <a:gd name="T13" fmla="*/ 3 h 4"/>
                <a:gd name="T14" fmla="*/ 3 w 5"/>
                <a:gd name="T15" fmla="*/ 2 h 4"/>
                <a:gd name="T16" fmla="*/ 3 w 5"/>
                <a:gd name="T17" fmla="*/ 2 h 4"/>
                <a:gd name="T18" fmla="*/ 4 w 5"/>
                <a:gd name="T19" fmla="*/ 1 h 4"/>
                <a:gd name="T20" fmla="*/ 4 w 5"/>
                <a:gd name="T21" fmla="*/ 1 h 4"/>
                <a:gd name="T22" fmla="*/ 3 w 5"/>
                <a:gd name="T23" fmla="*/ 0 h 4"/>
                <a:gd name="T24" fmla="*/ 2 w 5"/>
                <a:gd name="T25" fmla="*/ 0 h 4"/>
                <a:gd name="T26" fmla="*/ 2 w 5"/>
                <a:gd name="T27" fmla="*/ 0 h 4"/>
                <a:gd name="T28" fmla="*/ 2 w 5"/>
                <a:gd name="T29" fmla="*/ 1 h 4"/>
                <a:gd name="T30" fmla="*/ 1 w 5"/>
                <a:gd name="T31" fmla="*/ 1 h 4"/>
                <a:gd name="T32" fmla="*/ 0 w 5"/>
                <a:gd name="T33" fmla="*/ 2 h 4"/>
                <a:gd name="T34" fmla="*/ 0 w 5"/>
                <a:gd name="T35" fmla="*/ 2 h 4"/>
                <a:gd name="T36" fmla="*/ 1 w 5"/>
                <a:gd name="T37" fmla="*/ 3 h 4"/>
                <a:gd name="T38" fmla="*/ 2 w 5"/>
                <a:gd name="T39" fmla="*/ 3 h 4"/>
                <a:gd name="T40" fmla="*/ 2 w 5"/>
                <a:gd name="T4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2"/>
                    <a:pt x="4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75" name="Freeform 366">
              <a:extLst>
                <a:ext uri="{FF2B5EF4-FFF2-40B4-BE49-F238E27FC236}">
                  <a16:creationId xmlns:a16="http://schemas.microsoft.com/office/drawing/2014/main" id="{6A6D90C8-BA77-D858-CC05-A783A7C4F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4633" y="2011424"/>
              <a:ext cx="214605" cy="76575"/>
            </a:xfrm>
            <a:custGeom>
              <a:avLst/>
              <a:gdLst>
                <a:gd name="T0" fmla="*/ 20 w 20"/>
                <a:gd name="T1" fmla="*/ 2 h 8"/>
                <a:gd name="T2" fmla="*/ 19 w 20"/>
                <a:gd name="T3" fmla="*/ 2 h 8"/>
                <a:gd name="T4" fmla="*/ 18 w 20"/>
                <a:gd name="T5" fmla="*/ 1 h 8"/>
                <a:gd name="T6" fmla="*/ 18 w 20"/>
                <a:gd name="T7" fmla="*/ 1 h 8"/>
                <a:gd name="T8" fmla="*/ 16 w 20"/>
                <a:gd name="T9" fmla="*/ 1 h 8"/>
                <a:gd name="T10" fmla="*/ 16 w 20"/>
                <a:gd name="T11" fmla="*/ 0 h 8"/>
                <a:gd name="T12" fmla="*/ 15 w 20"/>
                <a:gd name="T13" fmla="*/ 0 h 8"/>
                <a:gd name="T14" fmla="*/ 15 w 20"/>
                <a:gd name="T15" fmla="*/ 1 h 8"/>
                <a:gd name="T16" fmla="*/ 14 w 20"/>
                <a:gd name="T17" fmla="*/ 1 h 8"/>
                <a:gd name="T18" fmla="*/ 13 w 20"/>
                <a:gd name="T19" fmla="*/ 1 h 8"/>
                <a:gd name="T20" fmla="*/ 12 w 20"/>
                <a:gd name="T21" fmla="*/ 1 h 8"/>
                <a:gd name="T22" fmla="*/ 11 w 20"/>
                <a:gd name="T23" fmla="*/ 1 h 8"/>
                <a:gd name="T24" fmla="*/ 10 w 20"/>
                <a:gd name="T25" fmla="*/ 1 h 8"/>
                <a:gd name="T26" fmla="*/ 9 w 20"/>
                <a:gd name="T27" fmla="*/ 1 h 8"/>
                <a:gd name="T28" fmla="*/ 9 w 20"/>
                <a:gd name="T29" fmla="*/ 2 h 8"/>
                <a:gd name="T30" fmla="*/ 9 w 20"/>
                <a:gd name="T31" fmla="*/ 2 h 8"/>
                <a:gd name="T32" fmla="*/ 8 w 20"/>
                <a:gd name="T33" fmla="*/ 2 h 8"/>
                <a:gd name="T34" fmla="*/ 7 w 20"/>
                <a:gd name="T35" fmla="*/ 1 h 8"/>
                <a:gd name="T36" fmla="*/ 7 w 20"/>
                <a:gd name="T37" fmla="*/ 1 h 8"/>
                <a:gd name="T38" fmla="*/ 7 w 20"/>
                <a:gd name="T39" fmla="*/ 2 h 8"/>
                <a:gd name="T40" fmla="*/ 6 w 20"/>
                <a:gd name="T41" fmla="*/ 3 h 8"/>
                <a:gd name="T42" fmla="*/ 6 w 20"/>
                <a:gd name="T43" fmla="*/ 3 h 8"/>
                <a:gd name="T44" fmla="*/ 5 w 20"/>
                <a:gd name="T45" fmla="*/ 2 h 8"/>
                <a:gd name="T46" fmla="*/ 5 w 20"/>
                <a:gd name="T47" fmla="*/ 1 h 8"/>
                <a:gd name="T48" fmla="*/ 4 w 20"/>
                <a:gd name="T49" fmla="*/ 1 h 8"/>
                <a:gd name="T50" fmla="*/ 3 w 20"/>
                <a:gd name="T51" fmla="*/ 1 h 8"/>
                <a:gd name="T52" fmla="*/ 3 w 20"/>
                <a:gd name="T53" fmla="*/ 1 h 8"/>
                <a:gd name="T54" fmla="*/ 2 w 20"/>
                <a:gd name="T55" fmla="*/ 1 h 8"/>
                <a:gd name="T56" fmla="*/ 2 w 20"/>
                <a:gd name="T57" fmla="*/ 1 h 8"/>
                <a:gd name="T58" fmla="*/ 1 w 20"/>
                <a:gd name="T59" fmla="*/ 2 h 8"/>
                <a:gd name="T60" fmla="*/ 0 w 20"/>
                <a:gd name="T61" fmla="*/ 3 h 8"/>
                <a:gd name="T62" fmla="*/ 0 w 20"/>
                <a:gd name="T63" fmla="*/ 3 h 8"/>
                <a:gd name="T64" fmla="*/ 2 w 20"/>
                <a:gd name="T65" fmla="*/ 3 h 8"/>
                <a:gd name="T66" fmla="*/ 3 w 20"/>
                <a:gd name="T67" fmla="*/ 2 h 8"/>
                <a:gd name="T68" fmla="*/ 4 w 20"/>
                <a:gd name="T69" fmla="*/ 3 h 8"/>
                <a:gd name="T70" fmla="*/ 4 w 20"/>
                <a:gd name="T71" fmla="*/ 3 h 8"/>
                <a:gd name="T72" fmla="*/ 3 w 20"/>
                <a:gd name="T73" fmla="*/ 4 h 8"/>
                <a:gd name="T74" fmla="*/ 2 w 20"/>
                <a:gd name="T75" fmla="*/ 4 h 8"/>
                <a:gd name="T76" fmla="*/ 0 w 20"/>
                <a:gd name="T77" fmla="*/ 4 h 8"/>
                <a:gd name="T78" fmla="*/ 0 w 20"/>
                <a:gd name="T79" fmla="*/ 5 h 8"/>
                <a:gd name="T80" fmla="*/ 1 w 20"/>
                <a:gd name="T81" fmla="*/ 5 h 8"/>
                <a:gd name="T82" fmla="*/ 2 w 20"/>
                <a:gd name="T83" fmla="*/ 6 h 8"/>
                <a:gd name="T84" fmla="*/ 3 w 20"/>
                <a:gd name="T85" fmla="*/ 7 h 8"/>
                <a:gd name="T86" fmla="*/ 4 w 20"/>
                <a:gd name="T87" fmla="*/ 7 h 8"/>
                <a:gd name="T88" fmla="*/ 6 w 20"/>
                <a:gd name="T89" fmla="*/ 7 h 8"/>
                <a:gd name="T90" fmla="*/ 8 w 20"/>
                <a:gd name="T91" fmla="*/ 8 h 8"/>
                <a:gd name="T92" fmla="*/ 9 w 20"/>
                <a:gd name="T93" fmla="*/ 7 h 8"/>
                <a:gd name="T94" fmla="*/ 12 w 20"/>
                <a:gd name="T95" fmla="*/ 7 h 8"/>
                <a:gd name="T96" fmla="*/ 15 w 20"/>
                <a:gd name="T97" fmla="*/ 7 h 8"/>
                <a:gd name="T98" fmla="*/ 15 w 20"/>
                <a:gd name="T99" fmla="*/ 7 h 8"/>
                <a:gd name="T100" fmla="*/ 16 w 20"/>
                <a:gd name="T101" fmla="*/ 7 h 8"/>
                <a:gd name="T102" fmla="*/ 17 w 20"/>
                <a:gd name="T103" fmla="*/ 7 h 8"/>
                <a:gd name="T104" fmla="*/ 18 w 20"/>
                <a:gd name="T105" fmla="*/ 6 h 8"/>
                <a:gd name="T106" fmla="*/ 18 w 20"/>
                <a:gd name="T107" fmla="*/ 5 h 8"/>
                <a:gd name="T108" fmla="*/ 19 w 20"/>
                <a:gd name="T109" fmla="*/ 4 h 8"/>
                <a:gd name="T110" fmla="*/ 20 w 20"/>
                <a:gd name="T111" fmla="*/ 4 h 8"/>
                <a:gd name="T112" fmla="*/ 20 w 20"/>
                <a:gd name="T1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" h="8">
                  <a:moveTo>
                    <a:pt x="20" y="2"/>
                  </a:moveTo>
                  <a:cubicBezTo>
                    <a:pt x="19" y="2"/>
                    <a:pt x="19" y="3"/>
                    <a:pt x="19" y="2"/>
                  </a:cubicBezTo>
                  <a:cubicBezTo>
                    <a:pt x="18" y="2"/>
                    <a:pt x="19" y="2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6" y="1"/>
                    <a:pt x="16" y="0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5" y="0"/>
                    <a:pt x="15" y="1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9" y="1"/>
                    <a:pt x="10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6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1" y="3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6"/>
                    <a:pt x="2" y="7"/>
                    <a:pt x="3" y="7"/>
                  </a:cubicBezTo>
                  <a:cubicBezTo>
                    <a:pt x="3" y="8"/>
                    <a:pt x="3" y="7"/>
                    <a:pt x="4" y="7"/>
                  </a:cubicBezTo>
                  <a:cubicBezTo>
                    <a:pt x="5" y="8"/>
                    <a:pt x="5" y="7"/>
                    <a:pt x="6" y="7"/>
                  </a:cubicBezTo>
                  <a:cubicBezTo>
                    <a:pt x="6" y="7"/>
                    <a:pt x="7" y="8"/>
                    <a:pt x="8" y="8"/>
                  </a:cubicBezTo>
                  <a:cubicBezTo>
                    <a:pt x="8" y="8"/>
                    <a:pt x="8" y="7"/>
                    <a:pt x="9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7"/>
                    <a:pt x="13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8" y="6"/>
                    <a:pt x="18" y="6"/>
                    <a:pt x="18" y="5"/>
                  </a:cubicBezTo>
                  <a:cubicBezTo>
                    <a:pt x="18" y="5"/>
                    <a:pt x="19" y="4"/>
                    <a:pt x="19" y="4"/>
                  </a:cubicBezTo>
                  <a:cubicBezTo>
                    <a:pt x="19" y="4"/>
                    <a:pt x="20" y="4"/>
                    <a:pt x="20" y="4"/>
                  </a:cubicBezTo>
                  <a:cubicBezTo>
                    <a:pt x="20" y="3"/>
                    <a:pt x="20" y="3"/>
                    <a:pt x="20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76" name="Freeform 367">
              <a:extLst>
                <a:ext uri="{FF2B5EF4-FFF2-40B4-BE49-F238E27FC236}">
                  <a16:creationId xmlns:a16="http://schemas.microsoft.com/office/drawing/2014/main" id="{BDA2DB18-46A6-209C-1EF1-AC44E2E74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7587" y="2106098"/>
              <a:ext cx="20514" cy="19492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0 w 2"/>
                <a:gd name="T5" fmla="*/ 1 h 2"/>
                <a:gd name="T6" fmla="*/ 1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2 w 2"/>
                <a:gd name="T13" fmla="*/ 1 h 2"/>
                <a:gd name="T14" fmla="*/ 2 w 2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77" name="Freeform 368">
              <a:extLst>
                <a:ext uri="{FF2B5EF4-FFF2-40B4-BE49-F238E27FC236}">
                  <a16:creationId xmlns:a16="http://schemas.microsoft.com/office/drawing/2014/main" id="{7C7B906B-D256-2C5A-D0F5-09BE1B90D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9916" y="25418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78" name="Freeform 369">
              <a:extLst>
                <a:ext uri="{FF2B5EF4-FFF2-40B4-BE49-F238E27FC236}">
                  <a16:creationId xmlns:a16="http://schemas.microsoft.com/office/drawing/2014/main" id="{5450AF16-C4D5-4212-AD03-90A5DF0EA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0448" y="2514030"/>
              <a:ext cx="85211" cy="27845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6 w 8"/>
                <a:gd name="T7" fmla="*/ 1 h 3"/>
                <a:gd name="T8" fmla="*/ 5 w 8"/>
                <a:gd name="T9" fmla="*/ 0 h 3"/>
                <a:gd name="T10" fmla="*/ 5 w 8"/>
                <a:gd name="T11" fmla="*/ 0 h 3"/>
                <a:gd name="T12" fmla="*/ 4 w 8"/>
                <a:gd name="T13" fmla="*/ 1 h 3"/>
                <a:gd name="T14" fmla="*/ 3 w 8"/>
                <a:gd name="T15" fmla="*/ 1 h 3"/>
                <a:gd name="T16" fmla="*/ 2 w 8"/>
                <a:gd name="T17" fmla="*/ 1 h 3"/>
                <a:gd name="T18" fmla="*/ 2 w 8"/>
                <a:gd name="T19" fmla="*/ 1 h 3"/>
                <a:gd name="T20" fmla="*/ 1 w 8"/>
                <a:gd name="T21" fmla="*/ 1 h 3"/>
                <a:gd name="T22" fmla="*/ 0 w 8"/>
                <a:gd name="T23" fmla="*/ 1 h 3"/>
                <a:gd name="T24" fmla="*/ 1 w 8"/>
                <a:gd name="T25" fmla="*/ 2 h 3"/>
                <a:gd name="T26" fmla="*/ 1 w 8"/>
                <a:gd name="T27" fmla="*/ 3 h 3"/>
                <a:gd name="T28" fmla="*/ 2 w 8"/>
                <a:gd name="T29" fmla="*/ 3 h 3"/>
                <a:gd name="T30" fmla="*/ 3 w 8"/>
                <a:gd name="T31" fmla="*/ 3 h 3"/>
                <a:gd name="T32" fmla="*/ 4 w 8"/>
                <a:gd name="T33" fmla="*/ 2 h 3"/>
                <a:gd name="T34" fmla="*/ 5 w 8"/>
                <a:gd name="T35" fmla="*/ 2 h 3"/>
                <a:gd name="T36" fmla="*/ 5 w 8"/>
                <a:gd name="T37" fmla="*/ 2 h 3"/>
                <a:gd name="T38" fmla="*/ 6 w 8"/>
                <a:gd name="T39" fmla="*/ 2 h 3"/>
                <a:gd name="T40" fmla="*/ 7 w 8"/>
                <a:gd name="T41" fmla="*/ 2 h 3"/>
                <a:gd name="T42" fmla="*/ 7 w 8"/>
                <a:gd name="T43" fmla="*/ 1 h 3"/>
                <a:gd name="T44" fmla="*/ 8 w 8"/>
                <a:gd name="T45" fmla="*/ 1 h 3"/>
                <a:gd name="T46" fmla="*/ 7 w 8"/>
                <a:gd name="T4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7" y="2"/>
                    <a:pt x="7" y="2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1"/>
                    <a:pt x="7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79" name="Freeform 370">
              <a:extLst>
                <a:ext uri="{FF2B5EF4-FFF2-40B4-BE49-F238E27FC236}">
                  <a16:creationId xmlns:a16="http://schemas.microsoft.com/office/drawing/2014/main" id="{A8CA9287-CCA7-6E37-DD8C-6A755E330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5751" y="2267600"/>
              <a:ext cx="31560" cy="27845"/>
            </a:xfrm>
            <a:custGeom>
              <a:avLst/>
              <a:gdLst>
                <a:gd name="T0" fmla="*/ 1 w 3"/>
                <a:gd name="T1" fmla="*/ 2 h 3"/>
                <a:gd name="T2" fmla="*/ 1 w 3"/>
                <a:gd name="T3" fmla="*/ 3 h 3"/>
                <a:gd name="T4" fmla="*/ 2 w 3"/>
                <a:gd name="T5" fmla="*/ 3 h 3"/>
                <a:gd name="T6" fmla="*/ 2 w 3"/>
                <a:gd name="T7" fmla="*/ 2 h 3"/>
                <a:gd name="T8" fmla="*/ 2 w 3"/>
                <a:gd name="T9" fmla="*/ 2 h 3"/>
                <a:gd name="T10" fmla="*/ 3 w 3"/>
                <a:gd name="T11" fmla="*/ 1 h 3"/>
                <a:gd name="T12" fmla="*/ 3 w 3"/>
                <a:gd name="T13" fmla="*/ 0 h 3"/>
                <a:gd name="T14" fmla="*/ 2 w 3"/>
                <a:gd name="T15" fmla="*/ 0 h 3"/>
                <a:gd name="T16" fmla="*/ 2 w 3"/>
                <a:gd name="T17" fmla="*/ 1 h 3"/>
                <a:gd name="T18" fmla="*/ 1 w 3"/>
                <a:gd name="T19" fmla="*/ 1 h 3"/>
                <a:gd name="T20" fmla="*/ 0 w 3"/>
                <a:gd name="T21" fmla="*/ 1 h 3"/>
                <a:gd name="T22" fmla="*/ 0 w 3"/>
                <a:gd name="T23" fmla="*/ 2 h 3"/>
                <a:gd name="T24" fmla="*/ 1 w 3"/>
                <a:gd name="T2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80" name="Freeform 371">
              <a:extLst>
                <a:ext uri="{FF2B5EF4-FFF2-40B4-BE49-F238E27FC236}">
                  <a16:creationId xmlns:a16="http://schemas.microsoft.com/office/drawing/2014/main" id="{6B50BE55-5000-9894-56F3-06A94E6E9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5751" y="2295445"/>
              <a:ext cx="20514" cy="9746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1 h 1"/>
                <a:gd name="T4" fmla="*/ 1 w 2"/>
                <a:gd name="T5" fmla="*/ 1 h 1"/>
                <a:gd name="T6" fmla="*/ 1 w 2"/>
                <a:gd name="T7" fmla="*/ 0 h 1"/>
                <a:gd name="T8" fmla="*/ 0 w 2"/>
                <a:gd name="T9" fmla="*/ 0 h 1"/>
                <a:gd name="T10" fmla="*/ 0 w 2"/>
                <a:gd name="T11" fmla="*/ 0 h 1"/>
                <a:gd name="T12" fmla="*/ 0 w 2"/>
                <a:gd name="T13" fmla="*/ 1 h 1"/>
                <a:gd name="T14" fmla="*/ 0 w 2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81" name="Freeform 372">
              <a:extLst>
                <a:ext uri="{FF2B5EF4-FFF2-40B4-BE49-F238E27FC236}">
                  <a16:creationId xmlns:a16="http://schemas.microsoft.com/office/drawing/2014/main" id="{316EAC1C-8F0A-9F71-5E77-910437F4E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356" y="2220263"/>
              <a:ext cx="127817" cy="66828"/>
            </a:xfrm>
            <a:custGeom>
              <a:avLst/>
              <a:gdLst>
                <a:gd name="T0" fmla="*/ 1 w 12"/>
                <a:gd name="T1" fmla="*/ 5 h 7"/>
                <a:gd name="T2" fmla="*/ 1 w 12"/>
                <a:gd name="T3" fmla="*/ 5 h 7"/>
                <a:gd name="T4" fmla="*/ 1 w 12"/>
                <a:gd name="T5" fmla="*/ 5 h 7"/>
                <a:gd name="T6" fmla="*/ 2 w 12"/>
                <a:gd name="T7" fmla="*/ 5 h 7"/>
                <a:gd name="T8" fmla="*/ 3 w 12"/>
                <a:gd name="T9" fmla="*/ 5 h 7"/>
                <a:gd name="T10" fmla="*/ 4 w 12"/>
                <a:gd name="T11" fmla="*/ 5 h 7"/>
                <a:gd name="T12" fmla="*/ 5 w 12"/>
                <a:gd name="T13" fmla="*/ 5 h 7"/>
                <a:gd name="T14" fmla="*/ 7 w 12"/>
                <a:gd name="T15" fmla="*/ 6 h 7"/>
                <a:gd name="T16" fmla="*/ 8 w 12"/>
                <a:gd name="T17" fmla="*/ 7 h 7"/>
                <a:gd name="T18" fmla="*/ 10 w 12"/>
                <a:gd name="T19" fmla="*/ 7 h 7"/>
                <a:gd name="T20" fmla="*/ 10 w 12"/>
                <a:gd name="T21" fmla="*/ 7 h 7"/>
                <a:gd name="T22" fmla="*/ 11 w 12"/>
                <a:gd name="T23" fmla="*/ 7 h 7"/>
                <a:gd name="T24" fmla="*/ 12 w 12"/>
                <a:gd name="T25" fmla="*/ 7 h 7"/>
                <a:gd name="T26" fmla="*/ 12 w 12"/>
                <a:gd name="T27" fmla="*/ 7 h 7"/>
                <a:gd name="T28" fmla="*/ 12 w 12"/>
                <a:gd name="T29" fmla="*/ 6 h 7"/>
                <a:gd name="T30" fmla="*/ 12 w 12"/>
                <a:gd name="T31" fmla="*/ 5 h 7"/>
                <a:gd name="T32" fmla="*/ 11 w 12"/>
                <a:gd name="T33" fmla="*/ 4 h 7"/>
                <a:gd name="T34" fmla="*/ 12 w 12"/>
                <a:gd name="T35" fmla="*/ 2 h 7"/>
                <a:gd name="T36" fmla="*/ 11 w 12"/>
                <a:gd name="T37" fmla="*/ 1 h 7"/>
                <a:gd name="T38" fmla="*/ 9 w 12"/>
                <a:gd name="T39" fmla="*/ 2 h 7"/>
                <a:gd name="T40" fmla="*/ 9 w 12"/>
                <a:gd name="T41" fmla="*/ 1 h 7"/>
                <a:gd name="T42" fmla="*/ 8 w 12"/>
                <a:gd name="T43" fmla="*/ 0 h 7"/>
                <a:gd name="T44" fmla="*/ 7 w 12"/>
                <a:gd name="T45" fmla="*/ 0 h 7"/>
                <a:gd name="T46" fmla="*/ 7 w 12"/>
                <a:gd name="T47" fmla="*/ 0 h 7"/>
                <a:gd name="T48" fmla="*/ 7 w 12"/>
                <a:gd name="T49" fmla="*/ 1 h 7"/>
                <a:gd name="T50" fmla="*/ 7 w 12"/>
                <a:gd name="T51" fmla="*/ 2 h 7"/>
                <a:gd name="T52" fmla="*/ 6 w 12"/>
                <a:gd name="T53" fmla="*/ 2 h 7"/>
                <a:gd name="T54" fmla="*/ 5 w 12"/>
                <a:gd name="T55" fmla="*/ 3 h 7"/>
                <a:gd name="T56" fmla="*/ 4 w 12"/>
                <a:gd name="T57" fmla="*/ 2 h 7"/>
                <a:gd name="T58" fmla="*/ 4 w 12"/>
                <a:gd name="T59" fmla="*/ 1 h 7"/>
                <a:gd name="T60" fmla="*/ 3 w 12"/>
                <a:gd name="T61" fmla="*/ 1 h 7"/>
                <a:gd name="T62" fmla="*/ 2 w 12"/>
                <a:gd name="T63" fmla="*/ 1 h 7"/>
                <a:gd name="T64" fmla="*/ 1 w 12"/>
                <a:gd name="T65" fmla="*/ 2 h 7"/>
                <a:gd name="T66" fmla="*/ 0 w 12"/>
                <a:gd name="T67" fmla="*/ 3 h 7"/>
                <a:gd name="T68" fmla="*/ 0 w 12"/>
                <a:gd name="T69" fmla="*/ 4 h 7"/>
                <a:gd name="T70" fmla="*/ 1 w 12"/>
                <a:gd name="T7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" h="7">
                  <a:moveTo>
                    <a:pt x="1" y="5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5"/>
                    <a:pt x="7" y="6"/>
                  </a:cubicBezTo>
                  <a:cubicBezTo>
                    <a:pt x="7" y="6"/>
                    <a:pt x="7" y="6"/>
                    <a:pt x="8" y="7"/>
                  </a:cubicBezTo>
                  <a:cubicBezTo>
                    <a:pt x="9" y="7"/>
                    <a:pt x="9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0" y="7"/>
                    <a:pt x="11" y="7"/>
                  </a:cubicBezTo>
                  <a:cubicBezTo>
                    <a:pt x="11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6"/>
                  </a:cubicBezTo>
                  <a:cubicBezTo>
                    <a:pt x="12" y="6"/>
                    <a:pt x="12" y="6"/>
                    <a:pt x="12" y="5"/>
                  </a:cubicBezTo>
                  <a:cubicBezTo>
                    <a:pt x="11" y="5"/>
                    <a:pt x="11" y="4"/>
                    <a:pt x="11" y="4"/>
                  </a:cubicBezTo>
                  <a:cubicBezTo>
                    <a:pt x="11" y="3"/>
                    <a:pt x="12" y="3"/>
                    <a:pt x="12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10" y="1"/>
                    <a:pt x="10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1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6" y="3"/>
                    <a:pt x="5" y="3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82" name="Freeform 373">
              <a:extLst>
                <a:ext uri="{FF2B5EF4-FFF2-40B4-BE49-F238E27FC236}">
                  <a16:creationId xmlns:a16="http://schemas.microsoft.com/office/drawing/2014/main" id="{712B1557-9F69-08EF-7880-67476AF1B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9916" y="2305191"/>
              <a:ext cx="236697" cy="151757"/>
            </a:xfrm>
            <a:custGeom>
              <a:avLst/>
              <a:gdLst>
                <a:gd name="T0" fmla="*/ 20 w 22"/>
                <a:gd name="T1" fmla="*/ 15 h 16"/>
                <a:gd name="T2" fmla="*/ 20 w 22"/>
                <a:gd name="T3" fmla="*/ 15 h 16"/>
                <a:gd name="T4" fmla="*/ 19 w 22"/>
                <a:gd name="T5" fmla="*/ 13 h 16"/>
                <a:gd name="T6" fmla="*/ 20 w 22"/>
                <a:gd name="T7" fmla="*/ 13 h 16"/>
                <a:gd name="T8" fmla="*/ 21 w 22"/>
                <a:gd name="T9" fmla="*/ 12 h 16"/>
                <a:gd name="T10" fmla="*/ 22 w 22"/>
                <a:gd name="T11" fmla="*/ 11 h 16"/>
                <a:gd name="T12" fmla="*/ 21 w 22"/>
                <a:gd name="T13" fmla="*/ 10 h 16"/>
                <a:gd name="T14" fmla="*/ 20 w 22"/>
                <a:gd name="T15" fmla="*/ 9 h 16"/>
                <a:gd name="T16" fmla="*/ 20 w 22"/>
                <a:gd name="T17" fmla="*/ 7 h 16"/>
                <a:gd name="T18" fmla="*/ 20 w 22"/>
                <a:gd name="T19" fmla="*/ 7 h 16"/>
                <a:gd name="T20" fmla="*/ 20 w 22"/>
                <a:gd name="T21" fmla="*/ 6 h 16"/>
                <a:gd name="T22" fmla="*/ 21 w 22"/>
                <a:gd name="T23" fmla="*/ 6 h 16"/>
                <a:gd name="T24" fmla="*/ 21 w 22"/>
                <a:gd name="T25" fmla="*/ 5 h 16"/>
                <a:gd name="T26" fmla="*/ 20 w 22"/>
                <a:gd name="T27" fmla="*/ 4 h 16"/>
                <a:gd name="T28" fmla="*/ 20 w 22"/>
                <a:gd name="T29" fmla="*/ 3 h 16"/>
                <a:gd name="T30" fmla="*/ 20 w 22"/>
                <a:gd name="T31" fmla="*/ 2 h 16"/>
                <a:gd name="T32" fmla="*/ 19 w 22"/>
                <a:gd name="T33" fmla="*/ 2 h 16"/>
                <a:gd name="T34" fmla="*/ 18 w 22"/>
                <a:gd name="T35" fmla="*/ 2 h 16"/>
                <a:gd name="T36" fmla="*/ 17 w 22"/>
                <a:gd name="T37" fmla="*/ 2 h 16"/>
                <a:gd name="T38" fmla="*/ 15 w 22"/>
                <a:gd name="T39" fmla="*/ 2 h 16"/>
                <a:gd name="T40" fmla="*/ 14 w 22"/>
                <a:gd name="T41" fmla="*/ 1 h 16"/>
                <a:gd name="T42" fmla="*/ 14 w 22"/>
                <a:gd name="T43" fmla="*/ 1 h 16"/>
                <a:gd name="T44" fmla="*/ 13 w 22"/>
                <a:gd name="T45" fmla="*/ 1 h 16"/>
                <a:gd name="T46" fmla="*/ 12 w 22"/>
                <a:gd name="T47" fmla="*/ 1 h 16"/>
                <a:gd name="T48" fmla="*/ 11 w 22"/>
                <a:gd name="T49" fmla="*/ 1 h 16"/>
                <a:gd name="T50" fmla="*/ 11 w 22"/>
                <a:gd name="T51" fmla="*/ 0 h 16"/>
                <a:gd name="T52" fmla="*/ 10 w 22"/>
                <a:gd name="T53" fmla="*/ 1 h 16"/>
                <a:gd name="T54" fmla="*/ 9 w 22"/>
                <a:gd name="T55" fmla="*/ 1 h 16"/>
                <a:gd name="T56" fmla="*/ 9 w 22"/>
                <a:gd name="T57" fmla="*/ 1 h 16"/>
                <a:gd name="T58" fmla="*/ 9 w 22"/>
                <a:gd name="T59" fmla="*/ 0 h 16"/>
                <a:gd name="T60" fmla="*/ 8 w 22"/>
                <a:gd name="T61" fmla="*/ 0 h 16"/>
                <a:gd name="T62" fmla="*/ 7 w 22"/>
                <a:gd name="T63" fmla="*/ 0 h 16"/>
                <a:gd name="T64" fmla="*/ 5 w 22"/>
                <a:gd name="T65" fmla="*/ 0 h 16"/>
                <a:gd name="T66" fmla="*/ 5 w 22"/>
                <a:gd name="T67" fmla="*/ 0 h 16"/>
                <a:gd name="T68" fmla="*/ 4 w 22"/>
                <a:gd name="T69" fmla="*/ 1 h 16"/>
                <a:gd name="T70" fmla="*/ 3 w 22"/>
                <a:gd name="T71" fmla="*/ 1 h 16"/>
                <a:gd name="T72" fmla="*/ 1 w 22"/>
                <a:gd name="T73" fmla="*/ 1 h 16"/>
                <a:gd name="T74" fmla="*/ 1 w 22"/>
                <a:gd name="T75" fmla="*/ 2 h 16"/>
                <a:gd name="T76" fmla="*/ 0 w 22"/>
                <a:gd name="T77" fmla="*/ 2 h 16"/>
                <a:gd name="T78" fmla="*/ 0 w 22"/>
                <a:gd name="T79" fmla="*/ 2 h 16"/>
                <a:gd name="T80" fmla="*/ 0 w 22"/>
                <a:gd name="T81" fmla="*/ 3 h 16"/>
                <a:gd name="T82" fmla="*/ 1 w 22"/>
                <a:gd name="T83" fmla="*/ 4 h 16"/>
                <a:gd name="T84" fmla="*/ 0 w 22"/>
                <a:gd name="T85" fmla="*/ 5 h 16"/>
                <a:gd name="T86" fmla="*/ 1 w 22"/>
                <a:gd name="T87" fmla="*/ 6 h 16"/>
                <a:gd name="T88" fmla="*/ 1 w 22"/>
                <a:gd name="T89" fmla="*/ 7 h 16"/>
                <a:gd name="T90" fmla="*/ 1 w 22"/>
                <a:gd name="T91" fmla="*/ 8 h 16"/>
                <a:gd name="T92" fmla="*/ 2 w 22"/>
                <a:gd name="T93" fmla="*/ 9 h 16"/>
                <a:gd name="T94" fmla="*/ 2 w 22"/>
                <a:gd name="T95" fmla="*/ 10 h 16"/>
                <a:gd name="T96" fmla="*/ 2 w 22"/>
                <a:gd name="T97" fmla="*/ 10 h 16"/>
                <a:gd name="T98" fmla="*/ 2 w 22"/>
                <a:gd name="T99" fmla="*/ 10 h 16"/>
                <a:gd name="T100" fmla="*/ 3 w 22"/>
                <a:gd name="T101" fmla="*/ 10 h 16"/>
                <a:gd name="T102" fmla="*/ 4 w 22"/>
                <a:gd name="T103" fmla="*/ 11 h 16"/>
                <a:gd name="T104" fmla="*/ 5 w 22"/>
                <a:gd name="T105" fmla="*/ 12 h 16"/>
                <a:gd name="T106" fmla="*/ 6 w 22"/>
                <a:gd name="T107" fmla="*/ 12 h 16"/>
                <a:gd name="T108" fmla="*/ 7 w 22"/>
                <a:gd name="T109" fmla="*/ 13 h 16"/>
                <a:gd name="T110" fmla="*/ 9 w 22"/>
                <a:gd name="T111" fmla="*/ 14 h 16"/>
                <a:gd name="T112" fmla="*/ 10 w 22"/>
                <a:gd name="T113" fmla="*/ 14 h 16"/>
                <a:gd name="T114" fmla="*/ 19 w 22"/>
                <a:gd name="T115" fmla="*/ 16 h 16"/>
                <a:gd name="T116" fmla="*/ 20 w 22"/>
                <a:gd name="T1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16"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4"/>
                    <a:pt x="19" y="14"/>
                    <a:pt x="19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2" y="12"/>
                    <a:pt x="22" y="11"/>
                    <a:pt x="22" y="11"/>
                  </a:cubicBezTo>
                  <a:cubicBezTo>
                    <a:pt x="22" y="11"/>
                    <a:pt x="22" y="10"/>
                    <a:pt x="21" y="10"/>
                  </a:cubicBezTo>
                  <a:cubicBezTo>
                    <a:pt x="21" y="9"/>
                    <a:pt x="21" y="9"/>
                    <a:pt x="20" y="9"/>
                  </a:cubicBezTo>
                  <a:cubicBezTo>
                    <a:pt x="20" y="8"/>
                    <a:pt x="21" y="8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1" y="6"/>
                    <a:pt x="21" y="6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5" y="3"/>
                    <a:pt x="15" y="2"/>
                  </a:cubicBezTo>
                  <a:cubicBezTo>
                    <a:pt x="15" y="2"/>
                    <a:pt x="15" y="2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3" y="1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0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5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0" y="5"/>
                    <a:pt x="0" y="4"/>
                    <a:pt x="0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1" y="7"/>
                    <a:pt x="1" y="7"/>
                    <a:pt x="1" y="8"/>
                  </a:cubicBezTo>
                  <a:cubicBezTo>
                    <a:pt x="1" y="8"/>
                    <a:pt x="1" y="9"/>
                    <a:pt x="2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4" y="11"/>
                    <a:pt x="4" y="11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2"/>
                  </a:cubicBezTo>
                  <a:cubicBezTo>
                    <a:pt x="7" y="12"/>
                    <a:pt x="7" y="12"/>
                    <a:pt x="7" y="13"/>
                  </a:cubicBezTo>
                  <a:cubicBezTo>
                    <a:pt x="8" y="13"/>
                    <a:pt x="8" y="13"/>
                    <a:pt x="9" y="14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20" y="15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83" name="Freeform 374">
              <a:extLst>
                <a:ext uri="{FF2B5EF4-FFF2-40B4-BE49-F238E27FC236}">
                  <a16:creationId xmlns:a16="http://schemas.microsoft.com/office/drawing/2014/main" id="{58EFAF3A-FE23-1081-A580-88A768570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660" y="2391511"/>
              <a:ext cx="86789" cy="27845"/>
            </a:xfrm>
            <a:custGeom>
              <a:avLst/>
              <a:gdLst>
                <a:gd name="T0" fmla="*/ 8 w 8"/>
                <a:gd name="T1" fmla="*/ 2 h 3"/>
                <a:gd name="T2" fmla="*/ 8 w 8"/>
                <a:gd name="T3" fmla="*/ 1 h 3"/>
                <a:gd name="T4" fmla="*/ 8 w 8"/>
                <a:gd name="T5" fmla="*/ 1 h 3"/>
                <a:gd name="T6" fmla="*/ 8 w 8"/>
                <a:gd name="T7" fmla="*/ 1 h 3"/>
                <a:gd name="T8" fmla="*/ 6 w 8"/>
                <a:gd name="T9" fmla="*/ 0 h 3"/>
                <a:gd name="T10" fmla="*/ 5 w 8"/>
                <a:gd name="T11" fmla="*/ 0 h 3"/>
                <a:gd name="T12" fmla="*/ 4 w 8"/>
                <a:gd name="T13" fmla="*/ 0 h 3"/>
                <a:gd name="T14" fmla="*/ 3 w 8"/>
                <a:gd name="T15" fmla="*/ 0 h 3"/>
                <a:gd name="T16" fmla="*/ 3 w 8"/>
                <a:gd name="T17" fmla="*/ 0 h 3"/>
                <a:gd name="T18" fmla="*/ 2 w 8"/>
                <a:gd name="T19" fmla="*/ 0 h 3"/>
                <a:gd name="T20" fmla="*/ 1 w 8"/>
                <a:gd name="T21" fmla="*/ 0 h 3"/>
                <a:gd name="T22" fmla="*/ 0 w 8"/>
                <a:gd name="T23" fmla="*/ 1 h 3"/>
                <a:gd name="T24" fmla="*/ 0 w 8"/>
                <a:gd name="T25" fmla="*/ 1 h 3"/>
                <a:gd name="T26" fmla="*/ 0 w 8"/>
                <a:gd name="T27" fmla="*/ 2 h 3"/>
                <a:gd name="T28" fmla="*/ 1 w 8"/>
                <a:gd name="T29" fmla="*/ 2 h 3"/>
                <a:gd name="T30" fmla="*/ 2 w 8"/>
                <a:gd name="T31" fmla="*/ 3 h 3"/>
                <a:gd name="T32" fmla="*/ 4 w 8"/>
                <a:gd name="T33" fmla="*/ 3 h 3"/>
                <a:gd name="T34" fmla="*/ 6 w 8"/>
                <a:gd name="T35" fmla="*/ 3 h 3"/>
                <a:gd name="T36" fmla="*/ 8 w 8"/>
                <a:gd name="T37" fmla="*/ 3 h 3"/>
                <a:gd name="T38" fmla="*/ 8 w 8"/>
                <a:gd name="T39" fmla="*/ 3 h 3"/>
                <a:gd name="T40" fmla="*/ 8 w 8"/>
                <a:gd name="T4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3">
                  <a:moveTo>
                    <a:pt x="8" y="2"/>
                  </a:moveTo>
                  <a:cubicBezTo>
                    <a:pt x="8" y="2"/>
                    <a:pt x="8" y="2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7" y="3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84" name="Freeform 375">
              <a:extLst>
                <a:ext uri="{FF2B5EF4-FFF2-40B4-BE49-F238E27FC236}">
                  <a16:creationId xmlns:a16="http://schemas.microsoft.com/office/drawing/2014/main" id="{ED055540-DCAE-9677-DD8E-E378FEE91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008" y="2230009"/>
              <a:ext cx="64698" cy="75182"/>
            </a:xfrm>
            <a:custGeom>
              <a:avLst/>
              <a:gdLst>
                <a:gd name="T0" fmla="*/ 2 w 6"/>
                <a:gd name="T1" fmla="*/ 8 h 8"/>
                <a:gd name="T2" fmla="*/ 2 w 6"/>
                <a:gd name="T3" fmla="*/ 8 h 8"/>
                <a:gd name="T4" fmla="*/ 3 w 6"/>
                <a:gd name="T5" fmla="*/ 8 h 8"/>
                <a:gd name="T6" fmla="*/ 3 w 6"/>
                <a:gd name="T7" fmla="*/ 8 h 8"/>
                <a:gd name="T8" fmla="*/ 4 w 6"/>
                <a:gd name="T9" fmla="*/ 7 h 8"/>
                <a:gd name="T10" fmla="*/ 4 w 6"/>
                <a:gd name="T11" fmla="*/ 7 h 8"/>
                <a:gd name="T12" fmla="*/ 4 w 6"/>
                <a:gd name="T13" fmla="*/ 6 h 8"/>
                <a:gd name="T14" fmla="*/ 4 w 6"/>
                <a:gd name="T15" fmla="*/ 6 h 8"/>
                <a:gd name="T16" fmla="*/ 4 w 6"/>
                <a:gd name="T17" fmla="*/ 5 h 8"/>
                <a:gd name="T18" fmla="*/ 4 w 6"/>
                <a:gd name="T19" fmla="*/ 5 h 8"/>
                <a:gd name="T20" fmla="*/ 5 w 6"/>
                <a:gd name="T21" fmla="*/ 4 h 8"/>
                <a:gd name="T22" fmla="*/ 6 w 6"/>
                <a:gd name="T23" fmla="*/ 4 h 8"/>
                <a:gd name="T24" fmla="*/ 6 w 6"/>
                <a:gd name="T25" fmla="*/ 3 h 8"/>
                <a:gd name="T26" fmla="*/ 5 w 6"/>
                <a:gd name="T27" fmla="*/ 3 h 8"/>
                <a:gd name="T28" fmla="*/ 5 w 6"/>
                <a:gd name="T29" fmla="*/ 2 h 8"/>
                <a:gd name="T30" fmla="*/ 5 w 6"/>
                <a:gd name="T31" fmla="*/ 1 h 8"/>
                <a:gd name="T32" fmla="*/ 5 w 6"/>
                <a:gd name="T33" fmla="*/ 0 h 8"/>
                <a:gd name="T34" fmla="*/ 5 w 6"/>
                <a:gd name="T35" fmla="*/ 0 h 8"/>
                <a:gd name="T36" fmla="*/ 4 w 6"/>
                <a:gd name="T37" fmla="*/ 1 h 8"/>
                <a:gd name="T38" fmla="*/ 3 w 6"/>
                <a:gd name="T39" fmla="*/ 1 h 8"/>
                <a:gd name="T40" fmla="*/ 2 w 6"/>
                <a:gd name="T41" fmla="*/ 1 h 8"/>
                <a:gd name="T42" fmla="*/ 1 w 6"/>
                <a:gd name="T43" fmla="*/ 2 h 8"/>
                <a:gd name="T44" fmla="*/ 0 w 6"/>
                <a:gd name="T45" fmla="*/ 3 h 8"/>
                <a:gd name="T46" fmla="*/ 0 w 6"/>
                <a:gd name="T47" fmla="*/ 4 h 8"/>
                <a:gd name="T48" fmla="*/ 0 w 6"/>
                <a:gd name="T49" fmla="*/ 5 h 8"/>
                <a:gd name="T50" fmla="*/ 1 w 6"/>
                <a:gd name="T51" fmla="*/ 6 h 8"/>
                <a:gd name="T52" fmla="*/ 1 w 6"/>
                <a:gd name="T53" fmla="*/ 7 h 8"/>
                <a:gd name="T54" fmla="*/ 2 w 6"/>
                <a:gd name="T5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" h="8"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6"/>
                    <a:pt x="3" y="6"/>
                    <a:pt x="4" y="6"/>
                  </a:cubicBezTo>
                  <a:cubicBezTo>
                    <a:pt x="4" y="5"/>
                    <a:pt x="4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2" y="7"/>
                    <a:pt x="2" y="8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85" name="Freeform 376">
              <a:extLst>
                <a:ext uri="{FF2B5EF4-FFF2-40B4-BE49-F238E27FC236}">
                  <a16:creationId xmlns:a16="http://schemas.microsoft.com/office/drawing/2014/main" id="{53E30739-DAFF-58DE-0B21-2A426F1C7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7219" y="2598957"/>
              <a:ext cx="53651" cy="47337"/>
            </a:xfrm>
            <a:custGeom>
              <a:avLst/>
              <a:gdLst>
                <a:gd name="T0" fmla="*/ 5 w 5"/>
                <a:gd name="T1" fmla="*/ 2 h 5"/>
                <a:gd name="T2" fmla="*/ 4 w 5"/>
                <a:gd name="T3" fmla="*/ 1 h 5"/>
                <a:gd name="T4" fmla="*/ 4 w 5"/>
                <a:gd name="T5" fmla="*/ 0 h 5"/>
                <a:gd name="T6" fmla="*/ 4 w 5"/>
                <a:gd name="T7" fmla="*/ 0 h 5"/>
                <a:gd name="T8" fmla="*/ 3 w 5"/>
                <a:gd name="T9" fmla="*/ 1 h 5"/>
                <a:gd name="T10" fmla="*/ 2 w 5"/>
                <a:gd name="T11" fmla="*/ 1 h 5"/>
                <a:gd name="T12" fmla="*/ 1 w 5"/>
                <a:gd name="T13" fmla="*/ 2 h 5"/>
                <a:gd name="T14" fmla="*/ 0 w 5"/>
                <a:gd name="T15" fmla="*/ 3 h 5"/>
                <a:gd name="T16" fmla="*/ 0 w 5"/>
                <a:gd name="T17" fmla="*/ 3 h 5"/>
                <a:gd name="T18" fmla="*/ 1 w 5"/>
                <a:gd name="T19" fmla="*/ 4 h 5"/>
                <a:gd name="T20" fmla="*/ 3 w 5"/>
                <a:gd name="T21" fmla="*/ 4 h 5"/>
                <a:gd name="T22" fmla="*/ 3 w 5"/>
                <a:gd name="T23" fmla="*/ 5 h 5"/>
                <a:gd name="T24" fmla="*/ 4 w 5"/>
                <a:gd name="T25" fmla="*/ 5 h 5"/>
                <a:gd name="T26" fmla="*/ 4 w 5"/>
                <a:gd name="T27" fmla="*/ 5 h 5"/>
                <a:gd name="T28" fmla="*/ 4 w 5"/>
                <a:gd name="T29" fmla="*/ 4 h 5"/>
                <a:gd name="T30" fmla="*/ 4 w 5"/>
                <a:gd name="T31" fmla="*/ 3 h 5"/>
                <a:gd name="T32" fmla="*/ 5 w 5"/>
                <a:gd name="T33" fmla="*/ 3 h 5"/>
                <a:gd name="T34" fmla="*/ 5 w 5"/>
                <a:gd name="T35" fmla="*/ 3 h 5"/>
                <a:gd name="T36" fmla="*/ 5 w 5"/>
                <a:gd name="T37" fmla="*/ 2 h 5"/>
                <a:gd name="T38" fmla="*/ 5 w 5"/>
                <a:gd name="T3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cubicBezTo>
                    <a:pt x="5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4" y="2"/>
                    <a:pt x="5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86" name="Freeform 377">
              <a:extLst>
                <a:ext uri="{FF2B5EF4-FFF2-40B4-BE49-F238E27FC236}">
                  <a16:creationId xmlns:a16="http://schemas.microsoft.com/office/drawing/2014/main" id="{959B2F38-2845-30BD-4CA9-83BD3378D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9566" y="289272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87" name="Freeform 378">
              <a:extLst>
                <a:ext uri="{FF2B5EF4-FFF2-40B4-BE49-F238E27FC236}">
                  <a16:creationId xmlns:a16="http://schemas.microsoft.com/office/drawing/2014/main" id="{D19B0416-CF0C-52AE-15CA-44E970F60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9566" y="2827287"/>
              <a:ext cx="20514" cy="65437"/>
            </a:xfrm>
            <a:custGeom>
              <a:avLst/>
              <a:gdLst>
                <a:gd name="T0" fmla="*/ 2 w 2"/>
                <a:gd name="T1" fmla="*/ 3 h 7"/>
                <a:gd name="T2" fmla="*/ 2 w 2"/>
                <a:gd name="T3" fmla="*/ 2 h 7"/>
                <a:gd name="T4" fmla="*/ 2 w 2"/>
                <a:gd name="T5" fmla="*/ 1 h 7"/>
                <a:gd name="T6" fmla="*/ 2 w 2"/>
                <a:gd name="T7" fmla="*/ 0 h 7"/>
                <a:gd name="T8" fmla="*/ 1 w 2"/>
                <a:gd name="T9" fmla="*/ 0 h 7"/>
                <a:gd name="T10" fmla="*/ 1 w 2"/>
                <a:gd name="T11" fmla="*/ 1 h 7"/>
                <a:gd name="T12" fmla="*/ 1 w 2"/>
                <a:gd name="T13" fmla="*/ 2 h 7"/>
                <a:gd name="T14" fmla="*/ 1 w 2"/>
                <a:gd name="T15" fmla="*/ 4 h 7"/>
                <a:gd name="T16" fmla="*/ 1 w 2"/>
                <a:gd name="T17" fmla="*/ 5 h 7"/>
                <a:gd name="T18" fmla="*/ 1 w 2"/>
                <a:gd name="T19" fmla="*/ 6 h 7"/>
                <a:gd name="T20" fmla="*/ 0 w 2"/>
                <a:gd name="T21" fmla="*/ 7 h 7"/>
                <a:gd name="T22" fmla="*/ 2 w 2"/>
                <a:gd name="T23" fmla="*/ 7 h 7"/>
                <a:gd name="T24" fmla="*/ 2 w 2"/>
                <a:gd name="T25" fmla="*/ 6 h 7"/>
                <a:gd name="T26" fmla="*/ 2 w 2"/>
                <a:gd name="T27" fmla="*/ 5 h 7"/>
                <a:gd name="T28" fmla="*/ 2 w 2"/>
                <a:gd name="T29" fmla="*/ 4 h 7"/>
                <a:gd name="T30" fmla="*/ 2 w 2"/>
                <a:gd name="T3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" h="7">
                  <a:moveTo>
                    <a:pt x="2" y="3"/>
                  </a:move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7"/>
                    <a:pt x="0" y="7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2" y="6"/>
                    <a:pt x="2" y="6"/>
                  </a:cubicBezTo>
                  <a:cubicBezTo>
                    <a:pt x="2" y="6"/>
                    <a:pt x="2" y="6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4"/>
                    <a:pt x="2" y="4"/>
                    <a:pt x="2" y="3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88" name="Freeform 379">
              <a:extLst>
                <a:ext uri="{FF2B5EF4-FFF2-40B4-BE49-F238E27FC236}">
                  <a16:creationId xmlns:a16="http://schemas.microsoft.com/office/drawing/2014/main" id="{AF8213FF-6B33-FC9D-3F8A-171CA239A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9249" y="3840851"/>
              <a:ext cx="33138" cy="19492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2 h 2"/>
                <a:gd name="T4" fmla="*/ 3 w 3"/>
                <a:gd name="T5" fmla="*/ 1 h 2"/>
                <a:gd name="T6" fmla="*/ 2 w 3"/>
                <a:gd name="T7" fmla="*/ 0 h 2"/>
                <a:gd name="T8" fmla="*/ 1 w 3"/>
                <a:gd name="T9" fmla="*/ 0 h 2"/>
                <a:gd name="T10" fmla="*/ 0 w 3"/>
                <a:gd name="T11" fmla="*/ 1 h 2"/>
                <a:gd name="T12" fmla="*/ 0 w 3"/>
                <a:gd name="T13" fmla="*/ 2 h 2"/>
                <a:gd name="T14" fmla="*/ 1 w 3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2"/>
                    <a:pt x="3" y="1"/>
                  </a:cubicBezTo>
                  <a:cubicBezTo>
                    <a:pt x="3" y="1"/>
                    <a:pt x="2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89" name="Freeform 380">
              <a:extLst>
                <a:ext uri="{FF2B5EF4-FFF2-40B4-BE49-F238E27FC236}">
                  <a16:creationId xmlns:a16="http://schemas.microsoft.com/office/drawing/2014/main" id="{5CD55E16-3FE3-15BD-0A93-18892DA0E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6038" y="3860343"/>
              <a:ext cx="20514" cy="9746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2 w 2"/>
                <a:gd name="T5" fmla="*/ 1 h 1"/>
                <a:gd name="T6" fmla="*/ 1 w 2"/>
                <a:gd name="T7" fmla="*/ 0 h 1"/>
                <a:gd name="T8" fmla="*/ 0 w 2"/>
                <a:gd name="T9" fmla="*/ 0 h 1"/>
                <a:gd name="T10" fmla="*/ 0 w 2"/>
                <a:gd name="T11" fmla="*/ 1 h 1"/>
                <a:gd name="T12" fmla="*/ 1 w 2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90" name="Freeform 381">
              <a:extLst>
                <a:ext uri="{FF2B5EF4-FFF2-40B4-BE49-F238E27FC236}">
                  <a16:creationId xmlns:a16="http://schemas.microsoft.com/office/drawing/2014/main" id="{6DC42903-6CD1-B0C4-88C4-7D2693BFC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7598" y="3870089"/>
              <a:ext cx="33138" cy="27845"/>
            </a:xfrm>
            <a:custGeom>
              <a:avLst/>
              <a:gdLst>
                <a:gd name="T0" fmla="*/ 0 w 3"/>
                <a:gd name="T1" fmla="*/ 2 h 3"/>
                <a:gd name="T2" fmla="*/ 1 w 3"/>
                <a:gd name="T3" fmla="*/ 2 h 3"/>
                <a:gd name="T4" fmla="*/ 2 w 3"/>
                <a:gd name="T5" fmla="*/ 3 h 3"/>
                <a:gd name="T6" fmla="*/ 3 w 3"/>
                <a:gd name="T7" fmla="*/ 3 h 3"/>
                <a:gd name="T8" fmla="*/ 3 w 3"/>
                <a:gd name="T9" fmla="*/ 2 h 3"/>
                <a:gd name="T10" fmla="*/ 2 w 3"/>
                <a:gd name="T11" fmla="*/ 1 h 3"/>
                <a:gd name="T12" fmla="*/ 1 w 3"/>
                <a:gd name="T13" fmla="*/ 1 h 3"/>
                <a:gd name="T14" fmla="*/ 0 w 3"/>
                <a:gd name="T15" fmla="*/ 0 h 3"/>
                <a:gd name="T16" fmla="*/ 0 w 3"/>
                <a:gd name="T17" fmla="*/ 1 h 3"/>
                <a:gd name="T18" fmla="*/ 0 w 3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91" name="Freeform 382">
              <a:extLst>
                <a:ext uri="{FF2B5EF4-FFF2-40B4-BE49-F238E27FC236}">
                  <a16:creationId xmlns:a16="http://schemas.microsoft.com/office/drawing/2014/main" id="{7275F577-55C3-5342-9A86-5B120C7BB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9249" y="3936918"/>
              <a:ext cx="22092" cy="18100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1 h 2"/>
                <a:gd name="T4" fmla="*/ 1 w 2"/>
                <a:gd name="T5" fmla="*/ 1 h 2"/>
                <a:gd name="T6" fmla="*/ 1 w 2"/>
                <a:gd name="T7" fmla="*/ 0 h 2"/>
                <a:gd name="T8" fmla="*/ 1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92" name="Freeform 383">
              <a:extLst>
                <a:ext uri="{FF2B5EF4-FFF2-40B4-BE49-F238E27FC236}">
                  <a16:creationId xmlns:a16="http://schemas.microsoft.com/office/drawing/2014/main" id="{7F7CC90A-E469-83B8-5EAC-25C6EDFC4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1341" y="3945271"/>
              <a:ext cx="11046" cy="974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93" name="Freeform 384">
              <a:extLst>
                <a:ext uri="{FF2B5EF4-FFF2-40B4-BE49-F238E27FC236}">
                  <a16:creationId xmlns:a16="http://schemas.microsoft.com/office/drawing/2014/main" id="{677866D2-E94E-3342-1908-29B6D1FA4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7084" y="4031591"/>
              <a:ext cx="9468" cy="835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  <a:gd name="T8" fmla="*/ 0 w 1"/>
                <a:gd name="T9" fmla="*/ 1 h 1"/>
                <a:gd name="T10" fmla="*/ 1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94" name="Freeform 385">
              <a:extLst>
                <a:ext uri="{FF2B5EF4-FFF2-40B4-BE49-F238E27FC236}">
                  <a16:creationId xmlns:a16="http://schemas.microsoft.com/office/drawing/2014/main" id="{2330200A-3662-688D-C95E-F3455AE10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6038" y="4049690"/>
              <a:ext cx="20514" cy="1949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1 w 2"/>
                <a:gd name="T5" fmla="*/ 1 h 2"/>
                <a:gd name="T6" fmla="*/ 0 w 2"/>
                <a:gd name="T7" fmla="*/ 0 h 2"/>
                <a:gd name="T8" fmla="*/ 0 w 2"/>
                <a:gd name="T9" fmla="*/ 1 h 2"/>
                <a:gd name="T10" fmla="*/ 0 w 2"/>
                <a:gd name="T11" fmla="*/ 2 h 2"/>
                <a:gd name="T12" fmla="*/ 1 w 2"/>
                <a:gd name="T13" fmla="*/ 2 h 2"/>
                <a:gd name="T14" fmla="*/ 2 w 2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95" name="Freeform 386">
              <a:extLst>
                <a:ext uri="{FF2B5EF4-FFF2-40B4-BE49-F238E27FC236}">
                  <a16:creationId xmlns:a16="http://schemas.microsoft.com/office/drawing/2014/main" id="{6FEA5471-55CC-4160-AC0F-DD63E7A13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7084" y="4069182"/>
              <a:ext cx="20514" cy="9746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1 w 2"/>
                <a:gd name="T5" fmla="*/ 0 h 1"/>
                <a:gd name="T6" fmla="*/ 0 w 2"/>
                <a:gd name="T7" fmla="*/ 0 h 1"/>
                <a:gd name="T8" fmla="*/ 0 w 2"/>
                <a:gd name="T9" fmla="*/ 1 h 1"/>
                <a:gd name="T10" fmla="*/ 1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96" name="Freeform 387">
              <a:extLst>
                <a:ext uri="{FF2B5EF4-FFF2-40B4-BE49-F238E27FC236}">
                  <a16:creationId xmlns:a16="http://schemas.microsoft.com/office/drawing/2014/main" id="{5FB96445-AA80-2525-FFA6-E51023063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9690" y="4039945"/>
              <a:ext cx="20514" cy="1949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1 h 2"/>
                <a:gd name="T4" fmla="*/ 2 w 2"/>
                <a:gd name="T5" fmla="*/ 1 h 2"/>
                <a:gd name="T6" fmla="*/ 1 w 2"/>
                <a:gd name="T7" fmla="*/ 0 h 2"/>
                <a:gd name="T8" fmla="*/ 1 w 2"/>
                <a:gd name="T9" fmla="*/ 1 h 2"/>
                <a:gd name="T10" fmla="*/ 1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1"/>
                    <a:pt x="1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97" name="Freeform 388">
              <a:extLst>
                <a:ext uri="{FF2B5EF4-FFF2-40B4-BE49-F238E27FC236}">
                  <a16:creationId xmlns:a16="http://schemas.microsoft.com/office/drawing/2014/main" id="{36AE8638-2099-ED53-4CFD-17E01184D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3432" y="3907680"/>
              <a:ext cx="116770" cy="66828"/>
            </a:xfrm>
            <a:custGeom>
              <a:avLst/>
              <a:gdLst>
                <a:gd name="T0" fmla="*/ 10 w 11"/>
                <a:gd name="T1" fmla="*/ 3 h 7"/>
                <a:gd name="T2" fmla="*/ 11 w 11"/>
                <a:gd name="T3" fmla="*/ 2 h 7"/>
                <a:gd name="T4" fmla="*/ 11 w 11"/>
                <a:gd name="T5" fmla="*/ 1 h 7"/>
                <a:gd name="T6" fmla="*/ 10 w 11"/>
                <a:gd name="T7" fmla="*/ 1 h 7"/>
                <a:gd name="T8" fmla="*/ 9 w 11"/>
                <a:gd name="T9" fmla="*/ 0 h 7"/>
                <a:gd name="T10" fmla="*/ 8 w 11"/>
                <a:gd name="T11" fmla="*/ 1 h 7"/>
                <a:gd name="T12" fmla="*/ 8 w 11"/>
                <a:gd name="T13" fmla="*/ 2 h 7"/>
                <a:gd name="T14" fmla="*/ 8 w 11"/>
                <a:gd name="T15" fmla="*/ 3 h 7"/>
                <a:gd name="T16" fmla="*/ 7 w 11"/>
                <a:gd name="T17" fmla="*/ 3 h 7"/>
                <a:gd name="T18" fmla="*/ 7 w 11"/>
                <a:gd name="T19" fmla="*/ 4 h 7"/>
                <a:gd name="T20" fmla="*/ 6 w 11"/>
                <a:gd name="T21" fmla="*/ 4 h 7"/>
                <a:gd name="T22" fmla="*/ 5 w 11"/>
                <a:gd name="T23" fmla="*/ 4 h 7"/>
                <a:gd name="T24" fmla="*/ 4 w 11"/>
                <a:gd name="T25" fmla="*/ 4 h 7"/>
                <a:gd name="T26" fmla="*/ 4 w 11"/>
                <a:gd name="T27" fmla="*/ 4 h 7"/>
                <a:gd name="T28" fmla="*/ 2 w 11"/>
                <a:gd name="T29" fmla="*/ 4 h 7"/>
                <a:gd name="T30" fmla="*/ 1 w 11"/>
                <a:gd name="T31" fmla="*/ 4 h 7"/>
                <a:gd name="T32" fmla="*/ 0 w 11"/>
                <a:gd name="T33" fmla="*/ 4 h 7"/>
                <a:gd name="T34" fmla="*/ 0 w 11"/>
                <a:gd name="T35" fmla="*/ 5 h 7"/>
                <a:gd name="T36" fmla="*/ 1 w 11"/>
                <a:gd name="T37" fmla="*/ 6 h 7"/>
                <a:gd name="T38" fmla="*/ 2 w 11"/>
                <a:gd name="T39" fmla="*/ 6 h 7"/>
                <a:gd name="T40" fmla="*/ 3 w 11"/>
                <a:gd name="T41" fmla="*/ 6 h 7"/>
                <a:gd name="T42" fmla="*/ 4 w 11"/>
                <a:gd name="T43" fmla="*/ 7 h 7"/>
                <a:gd name="T44" fmla="*/ 6 w 11"/>
                <a:gd name="T45" fmla="*/ 6 h 7"/>
                <a:gd name="T46" fmla="*/ 7 w 11"/>
                <a:gd name="T47" fmla="*/ 6 h 7"/>
                <a:gd name="T48" fmla="*/ 8 w 11"/>
                <a:gd name="T49" fmla="*/ 5 h 7"/>
                <a:gd name="T50" fmla="*/ 9 w 11"/>
                <a:gd name="T51" fmla="*/ 4 h 7"/>
                <a:gd name="T52" fmla="*/ 10 w 11"/>
                <a:gd name="T53" fmla="*/ 4 h 7"/>
                <a:gd name="T54" fmla="*/ 10 w 11"/>
                <a:gd name="T5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" h="7">
                  <a:moveTo>
                    <a:pt x="10" y="3"/>
                  </a:moveTo>
                  <a:cubicBezTo>
                    <a:pt x="11" y="3"/>
                    <a:pt x="11" y="2"/>
                    <a:pt x="11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0"/>
                    <a:pt x="9" y="0"/>
                  </a:cubicBezTo>
                  <a:cubicBezTo>
                    <a:pt x="8" y="0"/>
                    <a:pt x="8" y="0"/>
                    <a:pt x="8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3"/>
                    <a:pt x="8" y="2"/>
                    <a:pt x="7" y="3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5"/>
                    <a:pt x="9" y="5"/>
                    <a:pt x="9" y="4"/>
                  </a:cubicBezTo>
                  <a:cubicBezTo>
                    <a:pt x="9" y="4"/>
                    <a:pt x="10" y="4"/>
                    <a:pt x="10" y="4"/>
                  </a:cubicBezTo>
                  <a:cubicBezTo>
                    <a:pt x="10" y="4"/>
                    <a:pt x="10" y="3"/>
                    <a:pt x="10" y="3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98" name="Freeform 389">
              <a:extLst>
                <a:ext uri="{FF2B5EF4-FFF2-40B4-BE49-F238E27FC236}">
                  <a16:creationId xmlns:a16="http://schemas.microsoft.com/office/drawing/2014/main" id="{2C1EA121-55F2-0F95-2189-FBE31E3D64F3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8827" y="3870089"/>
              <a:ext cx="268256" cy="217192"/>
            </a:xfrm>
            <a:custGeom>
              <a:avLst/>
              <a:gdLst>
                <a:gd name="T0" fmla="*/ 23 w 25"/>
                <a:gd name="T1" fmla="*/ 22 h 23"/>
                <a:gd name="T2" fmla="*/ 23 w 25"/>
                <a:gd name="T3" fmla="*/ 20 h 23"/>
                <a:gd name="T4" fmla="*/ 21 w 25"/>
                <a:gd name="T5" fmla="*/ 19 h 23"/>
                <a:gd name="T6" fmla="*/ 20 w 25"/>
                <a:gd name="T7" fmla="*/ 18 h 23"/>
                <a:gd name="T8" fmla="*/ 19 w 25"/>
                <a:gd name="T9" fmla="*/ 16 h 23"/>
                <a:gd name="T10" fmla="*/ 17 w 25"/>
                <a:gd name="T11" fmla="*/ 15 h 23"/>
                <a:gd name="T12" fmla="*/ 17 w 25"/>
                <a:gd name="T13" fmla="*/ 12 h 23"/>
                <a:gd name="T14" fmla="*/ 18 w 25"/>
                <a:gd name="T15" fmla="*/ 11 h 23"/>
                <a:gd name="T16" fmla="*/ 16 w 25"/>
                <a:gd name="T17" fmla="*/ 10 h 23"/>
                <a:gd name="T18" fmla="*/ 14 w 25"/>
                <a:gd name="T19" fmla="*/ 9 h 23"/>
                <a:gd name="T20" fmla="*/ 14 w 25"/>
                <a:gd name="T21" fmla="*/ 7 h 23"/>
                <a:gd name="T22" fmla="*/ 12 w 25"/>
                <a:gd name="T23" fmla="*/ 5 h 23"/>
                <a:gd name="T24" fmla="*/ 10 w 25"/>
                <a:gd name="T25" fmla="*/ 4 h 23"/>
                <a:gd name="T26" fmla="*/ 8 w 25"/>
                <a:gd name="T27" fmla="*/ 2 h 23"/>
                <a:gd name="T28" fmla="*/ 5 w 25"/>
                <a:gd name="T29" fmla="*/ 2 h 23"/>
                <a:gd name="T30" fmla="*/ 2 w 25"/>
                <a:gd name="T31" fmla="*/ 0 h 23"/>
                <a:gd name="T32" fmla="*/ 1 w 25"/>
                <a:gd name="T33" fmla="*/ 0 h 23"/>
                <a:gd name="T34" fmla="*/ 1 w 25"/>
                <a:gd name="T35" fmla="*/ 9 h 23"/>
                <a:gd name="T36" fmla="*/ 0 w 25"/>
                <a:gd name="T37" fmla="*/ 18 h 23"/>
                <a:gd name="T38" fmla="*/ 0 w 25"/>
                <a:gd name="T39" fmla="*/ 19 h 23"/>
                <a:gd name="T40" fmla="*/ 3 w 25"/>
                <a:gd name="T41" fmla="*/ 19 h 23"/>
                <a:gd name="T42" fmla="*/ 5 w 25"/>
                <a:gd name="T43" fmla="*/ 19 h 23"/>
                <a:gd name="T44" fmla="*/ 6 w 25"/>
                <a:gd name="T45" fmla="*/ 18 h 23"/>
                <a:gd name="T46" fmla="*/ 7 w 25"/>
                <a:gd name="T47" fmla="*/ 17 h 23"/>
                <a:gd name="T48" fmla="*/ 8 w 25"/>
                <a:gd name="T49" fmla="*/ 15 h 23"/>
                <a:gd name="T50" fmla="*/ 9 w 25"/>
                <a:gd name="T51" fmla="*/ 15 h 23"/>
                <a:gd name="T52" fmla="*/ 10 w 25"/>
                <a:gd name="T53" fmla="*/ 15 h 23"/>
                <a:gd name="T54" fmla="*/ 12 w 25"/>
                <a:gd name="T55" fmla="*/ 15 h 23"/>
                <a:gd name="T56" fmla="*/ 14 w 25"/>
                <a:gd name="T57" fmla="*/ 16 h 23"/>
                <a:gd name="T58" fmla="*/ 15 w 25"/>
                <a:gd name="T59" fmla="*/ 18 h 23"/>
                <a:gd name="T60" fmla="*/ 15 w 25"/>
                <a:gd name="T61" fmla="*/ 19 h 23"/>
                <a:gd name="T62" fmla="*/ 17 w 25"/>
                <a:gd name="T63" fmla="*/ 20 h 23"/>
                <a:gd name="T64" fmla="*/ 19 w 25"/>
                <a:gd name="T65" fmla="*/ 22 h 23"/>
                <a:gd name="T66" fmla="*/ 20 w 25"/>
                <a:gd name="T67" fmla="*/ 22 h 23"/>
                <a:gd name="T68" fmla="*/ 22 w 25"/>
                <a:gd name="T69" fmla="*/ 23 h 23"/>
                <a:gd name="T70" fmla="*/ 24 w 25"/>
                <a:gd name="T71" fmla="*/ 23 h 23"/>
                <a:gd name="T72" fmla="*/ 24 w 25"/>
                <a:gd name="T73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23">
                  <a:moveTo>
                    <a:pt x="24" y="22"/>
                  </a:moveTo>
                  <a:cubicBezTo>
                    <a:pt x="23" y="22"/>
                    <a:pt x="23" y="22"/>
                    <a:pt x="23" y="22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8"/>
                  </a:cubicBezTo>
                  <a:cubicBezTo>
                    <a:pt x="20" y="18"/>
                    <a:pt x="20" y="19"/>
                    <a:pt x="20" y="18"/>
                  </a:cubicBezTo>
                  <a:cubicBezTo>
                    <a:pt x="19" y="18"/>
                    <a:pt x="20" y="18"/>
                    <a:pt x="20" y="18"/>
                  </a:cubicBezTo>
                  <a:cubicBezTo>
                    <a:pt x="19" y="17"/>
                    <a:pt x="19" y="16"/>
                    <a:pt x="19" y="16"/>
                  </a:cubicBezTo>
                  <a:cubicBezTo>
                    <a:pt x="18" y="16"/>
                    <a:pt x="18" y="16"/>
                    <a:pt x="18" y="15"/>
                  </a:cubicBezTo>
                  <a:cubicBezTo>
                    <a:pt x="18" y="15"/>
                    <a:pt x="17" y="15"/>
                    <a:pt x="17" y="15"/>
                  </a:cubicBezTo>
                  <a:cubicBezTo>
                    <a:pt x="17" y="14"/>
                    <a:pt x="17" y="14"/>
                    <a:pt x="17" y="13"/>
                  </a:cubicBezTo>
                  <a:cubicBezTo>
                    <a:pt x="17" y="13"/>
                    <a:pt x="17" y="13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7" y="10"/>
                    <a:pt x="17" y="10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6"/>
                    <a:pt x="13" y="6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3"/>
                    <a:pt x="9" y="3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19"/>
                    <a:pt x="1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3" y="19"/>
                    <a:pt x="4" y="19"/>
                    <a:pt x="4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6" y="19"/>
                    <a:pt x="6" y="19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7" y="17"/>
                    <a:pt x="7" y="17"/>
                  </a:cubicBezTo>
                  <a:cubicBezTo>
                    <a:pt x="7" y="17"/>
                    <a:pt x="7" y="17"/>
                    <a:pt x="7" y="16"/>
                  </a:cubicBezTo>
                  <a:cubicBezTo>
                    <a:pt x="8" y="16"/>
                    <a:pt x="7" y="16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3" y="16"/>
                    <a:pt x="13" y="15"/>
                    <a:pt x="13" y="16"/>
                  </a:cubicBezTo>
                  <a:cubicBezTo>
                    <a:pt x="13" y="16"/>
                    <a:pt x="14" y="16"/>
                    <a:pt x="14" y="16"/>
                  </a:cubicBezTo>
                  <a:cubicBezTo>
                    <a:pt x="14" y="16"/>
                    <a:pt x="14" y="17"/>
                    <a:pt x="14" y="17"/>
                  </a:cubicBezTo>
                  <a:cubicBezTo>
                    <a:pt x="14" y="17"/>
                    <a:pt x="14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6" y="19"/>
                    <a:pt x="15" y="19"/>
                    <a:pt x="15" y="19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8" y="22"/>
                    <a:pt x="18" y="21"/>
                    <a:pt x="19" y="22"/>
                  </a:cubicBezTo>
                  <a:cubicBezTo>
                    <a:pt x="19" y="22"/>
                    <a:pt x="19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2" y="22"/>
                    <a:pt x="22" y="22"/>
                    <a:pt x="22" y="23"/>
                  </a:cubicBezTo>
                  <a:cubicBezTo>
                    <a:pt x="22" y="23"/>
                    <a:pt x="23" y="23"/>
                    <a:pt x="23" y="23"/>
                  </a:cubicBezTo>
                  <a:cubicBezTo>
                    <a:pt x="23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2"/>
                    <a:pt x="24" y="22"/>
                    <a:pt x="24" y="2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299" name="Freeform 390">
              <a:extLst>
                <a:ext uri="{FF2B5EF4-FFF2-40B4-BE49-F238E27FC236}">
                  <a16:creationId xmlns:a16="http://schemas.microsoft.com/office/drawing/2014/main" id="{F086034E-29C9-2F59-B1F5-6059C3EE9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0203" y="3897934"/>
              <a:ext cx="22092" cy="292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1 w 2"/>
                <a:gd name="T5" fmla="*/ 3 h 3"/>
                <a:gd name="T6" fmla="*/ 1 w 2"/>
                <a:gd name="T7" fmla="*/ 3 h 3"/>
                <a:gd name="T8" fmla="*/ 2 w 2"/>
                <a:gd name="T9" fmla="*/ 1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2"/>
                    <a:pt x="2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00" name="Freeform 391">
              <a:extLst>
                <a:ext uri="{FF2B5EF4-FFF2-40B4-BE49-F238E27FC236}">
                  <a16:creationId xmlns:a16="http://schemas.microsoft.com/office/drawing/2014/main" id="{71912181-809B-0021-9C5C-C9350F5D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6552" y="4097027"/>
              <a:ext cx="11046" cy="9746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01" name="Freeform 392">
              <a:extLst>
                <a:ext uri="{FF2B5EF4-FFF2-40B4-BE49-F238E27FC236}">
                  <a16:creationId xmlns:a16="http://schemas.microsoft.com/office/drawing/2014/main" id="{0751AF53-0D3E-FE95-71F2-863A3A180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8643" y="4087281"/>
              <a:ext cx="11046" cy="19492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0 w 1"/>
                <a:gd name="T5" fmla="*/ 1 h 2"/>
                <a:gd name="T6" fmla="*/ 1 w 1"/>
                <a:gd name="T7" fmla="*/ 2 h 2"/>
                <a:gd name="T8" fmla="*/ 1 w 1"/>
                <a:gd name="T9" fmla="*/ 1 h 2"/>
                <a:gd name="T10" fmla="*/ 0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02" name="Freeform 393">
              <a:extLst>
                <a:ext uri="{FF2B5EF4-FFF2-40B4-BE49-F238E27FC236}">
                  <a16:creationId xmlns:a16="http://schemas.microsoft.com/office/drawing/2014/main" id="{2F6BB464-B9D1-2C44-7D72-BFAB4BAFE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0735" y="4106773"/>
              <a:ext cx="20514" cy="19492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0 w 2"/>
                <a:gd name="T5" fmla="*/ 1 h 2"/>
                <a:gd name="T6" fmla="*/ 0 w 2"/>
                <a:gd name="T7" fmla="*/ 1 h 2"/>
                <a:gd name="T8" fmla="*/ 1 w 2"/>
                <a:gd name="T9" fmla="*/ 2 h 2"/>
                <a:gd name="T10" fmla="*/ 1 w 2"/>
                <a:gd name="T11" fmla="*/ 1 h 2"/>
                <a:gd name="T12" fmla="*/ 2 w 2"/>
                <a:gd name="T13" fmla="*/ 1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03" name="Freeform 394">
              <a:extLst>
                <a:ext uri="{FF2B5EF4-FFF2-40B4-BE49-F238E27FC236}">
                  <a16:creationId xmlns:a16="http://schemas.microsoft.com/office/drawing/2014/main" id="{027661CF-F503-53B1-85E5-398A67EE5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4386" y="3945271"/>
              <a:ext cx="42606" cy="47337"/>
            </a:xfrm>
            <a:custGeom>
              <a:avLst/>
              <a:gdLst>
                <a:gd name="T0" fmla="*/ 4 w 4"/>
                <a:gd name="T1" fmla="*/ 2 h 5"/>
                <a:gd name="T2" fmla="*/ 3 w 4"/>
                <a:gd name="T3" fmla="*/ 2 h 5"/>
                <a:gd name="T4" fmla="*/ 3 w 4"/>
                <a:gd name="T5" fmla="*/ 1 h 5"/>
                <a:gd name="T6" fmla="*/ 2 w 4"/>
                <a:gd name="T7" fmla="*/ 0 h 5"/>
                <a:gd name="T8" fmla="*/ 1 w 4"/>
                <a:gd name="T9" fmla="*/ 0 h 5"/>
                <a:gd name="T10" fmla="*/ 1 w 4"/>
                <a:gd name="T11" fmla="*/ 1 h 5"/>
                <a:gd name="T12" fmla="*/ 1 w 4"/>
                <a:gd name="T13" fmla="*/ 1 h 5"/>
                <a:gd name="T14" fmla="*/ 1 w 4"/>
                <a:gd name="T15" fmla="*/ 2 h 5"/>
                <a:gd name="T16" fmla="*/ 1 w 4"/>
                <a:gd name="T17" fmla="*/ 2 h 5"/>
                <a:gd name="T18" fmla="*/ 2 w 4"/>
                <a:gd name="T19" fmla="*/ 3 h 5"/>
                <a:gd name="T20" fmla="*/ 2 w 4"/>
                <a:gd name="T21" fmla="*/ 4 h 5"/>
                <a:gd name="T22" fmla="*/ 3 w 4"/>
                <a:gd name="T23" fmla="*/ 5 h 5"/>
                <a:gd name="T24" fmla="*/ 4 w 4"/>
                <a:gd name="T25" fmla="*/ 4 h 5"/>
                <a:gd name="T26" fmla="*/ 4 w 4"/>
                <a:gd name="T27" fmla="*/ 3 h 5"/>
                <a:gd name="T28" fmla="*/ 4 w 4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4"/>
                    <a:pt x="1" y="4"/>
                    <a:pt x="2" y="4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04" name="Freeform 395">
              <a:extLst>
                <a:ext uri="{FF2B5EF4-FFF2-40B4-BE49-F238E27FC236}">
                  <a16:creationId xmlns:a16="http://schemas.microsoft.com/office/drawing/2014/main" id="{02925572-E021-7C04-5148-37D53E581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8038" y="3984254"/>
              <a:ext cx="42606" cy="27845"/>
            </a:xfrm>
            <a:custGeom>
              <a:avLst/>
              <a:gdLst>
                <a:gd name="T0" fmla="*/ 3 w 4"/>
                <a:gd name="T1" fmla="*/ 1 h 3"/>
                <a:gd name="T2" fmla="*/ 2 w 4"/>
                <a:gd name="T3" fmla="*/ 1 h 3"/>
                <a:gd name="T4" fmla="*/ 2 w 4"/>
                <a:gd name="T5" fmla="*/ 0 h 3"/>
                <a:gd name="T6" fmla="*/ 1 w 4"/>
                <a:gd name="T7" fmla="*/ 0 h 3"/>
                <a:gd name="T8" fmla="*/ 0 w 4"/>
                <a:gd name="T9" fmla="*/ 0 h 3"/>
                <a:gd name="T10" fmla="*/ 1 w 4"/>
                <a:gd name="T11" fmla="*/ 1 h 3"/>
                <a:gd name="T12" fmla="*/ 1 w 4"/>
                <a:gd name="T13" fmla="*/ 1 h 3"/>
                <a:gd name="T14" fmla="*/ 1 w 4"/>
                <a:gd name="T15" fmla="*/ 2 h 3"/>
                <a:gd name="T16" fmla="*/ 2 w 4"/>
                <a:gd name="T17" fmla="*/ 3 h 3"/>
                <a:gd name="T18" fmla="*/ 4 w 4"/>
                <a:gd name="T19" fmla="*/ 2 h 3"/>
                <a:gd name="T20" fmla="*/ 3 w 4"/>
                <a:gd name="T2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3"/>
                    <a:pt x="2" y="3"/>
                  </a:cubicBezTo>
                  <a:cubicBezTo>
                    <a:pt x="3" y="3"/>
                    <a:pt x="3" y="3"/>
                    <a:pt x="4" y="2"/>
                  </a:cubicBezTo>
                  <a:cubicBezTo>
                    <a:pt x="4" y="2"/>
                    <a:pt x="4" y="2"/>
                    <a:pt x="3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05" name="Freeform 396">
              <a:extLst>
                <a:ext uri="{FF2B5EF4-FFF2-40B4-BE49-F238E27FC236}">
                  <a16:creationId xmlns:a16="http://schemas.microsoft.com/office/drawing/2014/main" id="{E0DFC24A-93CD-4C5B-4F53-5973D458D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7505" y="4021845"/>
              <a:ext cx="33138" cy="18100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0 h 2"/>
                <a:gd name="T4" fmla="*/ 1 w 3"/>
                <a:gd name="T5" fmla="*/ 1 h 2"/>
                <a:gd name="T6" fmla="*/ 1 w 3"/>
                <a:gd name="T7" fmla="*/ 2 h 2"/>
                <a:gd name="T8" fmla="*/ 1 w 3"/>
                <a:gd name="T9" fmla="*/ 2 h 2"/>
                <a:gd name="T10" fmla="*/ 2 w 3"/>
                <a:gd name="T11" fmla="*/ 1 h 2"/>
                <a:gd name="T12" fmla="*/ 2 w 3"/>
                <a:gd name="T13" fmla="*/ 1 h 2"/>
                <a:gd name="T14" fmla="*/ 2 w 3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06" name="Freeform 397">
              <a:extLst>
                <a:ext uri="{FF2B5EF4-FFF2-40B4-BE49-F238E27FC236}">
                  <a16:creationId xmlns:a16="http://schemas.microsoft.com/office/drawing/2014/main" id="{F1CE780E-1CC1-A9F8-07FD-3358F9B96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20643" y="4002353"/>
              <a:ext cx="42606" cy="37591"/>
            </a:xfrm>
            <a:custGeom>
              <a:avLst/>
              <a:gdLst>
                <a:gd name="T0" fmla="*/ 4 w 4"/>
                <a:gd name="T1" fmla="*/ 3 h 4"/>
                <a:gd name="T2" fmla="*/ 4 w 4"/>
                <a:gd name="T3" fmla="*/ 3 h 4"/>
                <a:gd name="T4" fmla="*/ 4 w 4"/>
                <a:gd name="T5" fmla="*/ 2 h 4"/>
                <a:gd name="T6" fmla="*/ 3 w 4"/>
                <a:gd name="T7" fmla="*/ 1 h 4"/>
                <a:gd name="T8" fmla="*/ 2 w 4"/>
                <a:gd name="T9" fmla="*/ 0 h 4"/>
                <a:gd name="T10" fmla="*/ 1 w 4"/>
                <a:gd name="T11" fmla="*/ 0 h 4"/>
                <a:gd name="T12" fmla="*/ 0 w 4"/>
                <a:gd name="T13" fmla="*/ 1 h 4"/>
                <a:gd name="T14" fmla="*/ 2 w 4"/>
                <a:gd name="T15" fmla="*/ 2 h 4"/>
                <a:gd name="T16" fmla="*/ 3 w 4"/>
                <a:gd name="T17" fmla="*/ 3 h 4"/>
                <a:gd name="T18" fmla="*/ 4 w 4"/>
                <a:gd name="T1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4" y="4"/>
                    <a:pt x="4" y="3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07" name="Freeform 398">
              <a:extLst>
                <a:ext uri="{FF2B5EF4-FFF2-40B4-BE49-F238E27FC236}">
                  <a16:creationId xmlns:a16="http://schemas.microsoft.com/office/drawing/2014/main" id="{B87CEF8F-867D-C056-B5C2-1F38E4C31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5340" y="4031591"/>
              <a:ext cx="20514" cy="37591"/>
            </a:xfrm>
            <a:custGeom>
              <a:avLst/>
              <a:gdLst>
                <a:gd name="T0" fmla="*/ 2 w 2"/>
                <a:gd name="T1" fmla="*/ 3 h 4"/>
                <a:gd name="T2" fmla="*/ 1 w 2"/>
                <a:gd name="T3" fmla="*/ 2 h 4"/>
                <a:gd name="T4" fmla="*/ 1 w 2"/>
                <a:gd name="T5" fmla="*/ 1 h 4"/>
                <a:gd name="T6" fmla="*/ 0 w 2"/>
                <a:gd name="T7" fmla="*/ 1 h 4"/>
                <a:gd name="T8" fmla="*/ 0 w 2"/>
                <a:gd name="T9" fmla="*/ 2 h 4"/>
                <a:gd name="T10" fmla="*/ 0 w 2"/>
                <a:gd name="T11" fmla="*/ 3 h 4"/>
                <a:gd name="T12" fmla="*/ 1 w 2"/>
                <a:gd name="T13" fmla="*/ 3 h 4"/>
                <a:gd name="T14" fmla="*/ 2 w 2"/>
                <a:gd name="T1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4">
                  <a:moveTo>
                    <a:pt x="2" y="3"/>
                  </a:moveTo>
                  <a:cubicBezTo>
                    <a:pt x="2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1" y="4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08" name="Freeform 399">
              <a:extLst>
                <a:ext uri="{FF2B5EF4-FFF2-40B4-BE49-F238E27FC236}">
                  <a16:creationId xmlns:a16="http://schemas.microsoft.com/office/drawing/2014/main" id="{8F339D30-5949-9CDF-0536-0B424C94D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2203" y="4049690"/>
              <a:ext cx="33138" cy="29238"/>
            </a:xfrm>
            <a:custGeom>
              <a:avLst/>
              <a:gdLst>
                <a:gd name="T0" fmla="*/ 2 w 3"/>
                <a:gd name="T1" fmla="*/ 1 h 3"/>
                <a:gd name="T2" fmla="*/ 1 w 3"/>
                <a:gd name="T3" fmla="*/ 1 h 3"/>
                <a:gd name="T4" fmla="*/ 0 w 3"/>
                <a:gd name="T5" fmla="*/ 0 h 3"/>
                <a:gd name="T6" fmla="*/ 0 w 3"/>
                <a:gd name="T7" fmla="*/ 1 h 3"/>
                <a:gd name="T8" fmla="*/ 0 w 3"/>
                <a:gd name="T9" fmla="*/ 1 h 3"/>
                <a:gd name="T10" fmla="*/ 1 w 3"/>
                <a:gd name="T11" fmla="*/ 2 h 3"/>
                <a:gd name="T12" fmla="*/ 3 w 3"/>
                <a:gd name="T13" fmla="*/ 2 h 3"/>
                <a:gd name="T14" fmla="*/ 3 w 3"/>
                <a:gd name="T15" fmla="*/ 2 h 3"/>
                <a:gd name="T16" fmla="*/ 3 w 3"/>
                <a:gd name="T17" fmla="*/ 1 h 3"/>
                <a:gd name="T18" fmla="*/ 2 w 3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3"/>
                    <a:pt x="2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09" name="Freeform 400">
              <a:extLst>
                <a:ext uri="{FF2B5EF4-FFF2-40B4-BE49-F238E27FC236}">
                  <a16:creationId xmlns:a16="http://schemas.microsoft.com/office/drawing/2014/main" id="{44F9AE88-F8A6-A64E-5174-25468CB6A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3248" y="412626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10" name="Freeform 401">
              <a:extLst>
                <a:ext uri="{FF2B5EF4-FFF2-40B4-BE49-F238E27FC236}">
                  <a16:creationId xmlns:a16="http://schemas.microsoft.com/office/drawing/2014/main" id="{8BF6EF50-7D49-3D51-43DA-5C1EBEC31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2203" y="4116518"/>
              <a:ext cx="22092" cy="9746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1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11" name="Freeform 402">
              <a:extLst>
                <a:ext uri="{FF2B5EF4-FFF2-40B4-BE49-F238E27FC236}">
                  <a16:creationId xmlns:a16="http://schemas.microsoft.com/office/drawing/2014/main" id="{7E49EC32-58E7-B2D0-F41B-DC1E39B98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9005854" y="4078928"/>
              <a:ext cx="22092" cy="18100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1 h 2"/>
                <a:gd name="T4" fmla="*/ 0 w 2"/>
                <a:gd name="T5" fmla="*/ 0 h 2"/>
                <a:gd name="T6" fmla="*/ 0 w 2"/>
                <a:gd name="T7" fmla="*/ 1 h 2"/>
                <a:gd name="T8" fmla="*/ 0 w 2"/>
                <a:gd name="T9" fmla="*/ 2 h 2"/>
                <a:gd name="T10" fmla="*/ 0 w 2"/>
                <a:gd name="T11" fmla="*/ 2 h 2"/>
                <a:gd name="T12" fmla="*/ 1 w 2"/>
                <a:gd name="T13" fmla="*/ 2 h 2"/>
                <a:gd name="T14" fmla="*/ 2 w 2"/>
                <a:gd name="T15" fmla="*/ 2 h 2"/>
                <a:gd name="T16" fmla="*/ 2 w 2"/>
                <a:gd name="T17" fmla="*/ 1 h 2"/>
                <a:gd name="T18" fmla="*/ 1 w 2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12" name="Freeform 403">
              <a:extLst>
                <a:ext uri="{FF2B5EF4-FFF2-40B4-BE49-F238E27FC236}">
                  <a16:creationId xmlns:a16="http://schemas.microsoft.com/office/drawing/2014/main" id="{D1B3E900-9730-50C5-21CF-8D0F826E5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2203" y="4144364"/>
              <a:ext cx="22092" cy="9746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0 w 2"/>
                <a:gd name="T5" fmla="*/ 0 h 1"/>
                <a:gd name="T6" fmla="*/ 1 w 2"/>
                <a:gd name="T7" fmla="*/ 1 h 1"/>
                <a:gd name="T8" fmla="*/ 1 w 2"/>
                <a:gd name="T9" fmla="*/ 0 h 1"/>
                <a:gd name="T10" fmla="*/ 1 w 2"/>
                <a:gd name="T11" fmla="*/ 0 h 1"/>
                <a:gd name="T12" fmla="*/ 1 w 2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13" name="Freeform 404">
              <a:extLst>
                <a:ext uri="{FF2B5EF4-FFF2-40B4-BE49-F238E27FC236}">
                  <a16:creationId xmlns:a16="http://schemas.microsoft.com/office/drawing/2014/main" id="{53759A9D-0043-326A-B966-E43638361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469" y="1660575"/>
              <a:ext cx="1061980" cy="512351"/>
            </a:xfrm>
            <a:custGeom>
              <a:avLst/>
              <a:gdLst>
                <a:gd name="T0" fmla="*/ 92 w 99"/>
                <a:gd name="T1" fmla="*/ 3 h 54"/>
                <a:gd name="T2" fmla="*/ 86 w 99"/>
                <a:gd name="T3" fmla="*/ 4 h 54"/>
                <a:gd name="T4" fmla="*/ 84 w 99"/>
                <a:gd name="T5" fmla="*/ 3 h 54"/>
                <a:gd name="T6" fmla="*/ 79 w 99"/>
                <a:gd name="T7" fmla="*/ 3 h 54"/>
                <a:gd name="T8" fmla="*/ 85 w 99"/>
                <a:gd name="T9" fmla="*/ 2 h 54"/>
                <a:gd name="T10" fmla="*/ 76 w 99"/>
                <a:gd name="T11" fmla="*/ 0 h 54"/>
                <a:gd name="T12" fmla="*/ 64 w 99"/>
                <a:gd name="T13" fmla="*/ 0 h 54"/>
                <a:gd name="T14" fmla="*/ 55 w 99"/>
                <a:gd name="T15" fmla="*/ 1 h 54"/>
                <a:gd name="T16" fmla="*/ 48 w 99"/>
                <a:gd name="T17" fmla="*/ 1 h 54"/>
                <a:gd name="T18" fmla="*/ 42 w 99"/>
                <a:gd name="T19" fmla="*/ 2 h 54"/>
                <a:gd name="T20" fmla="*/ 38 w 99"/>
                <a:gd name="T21" fmla="*/ 3 h 54"/>
                <a:gd name="T22" fmla="*/ 29 w 99"/>
                <a:gd name="T23" fmla="*/ 2 h 54"/>
                <a:gd name="T24" fmla="*/ 21 w 99"/>
                <a:gd name="T25" fmla="*/ 4 h 54"/>
                <a:gd name="T26" fmla="*/ 14 w 99"/>
                <a:gd name="T27" fmla="*/ 6 h 54"/>
                <a:gd name="T28" fmla="*/ 4 w 99"/>
                <a:gd name="T29" fmla="*/ 9 h 54"/>
                <a:gd name="T30" fmla="*/ 5 w 99"/>
                <a:gd name="T31" fmla="*/ 10 h 54"/>
                <a:gd name="T32" fmla="*/ 6 w 99"/>
                <a:gd name="T33" fmla="*/ 12 h 54"/>
                <a:gd name="T34" fmla="*/ 2 w 99"/>
                <a:gd name="T35" fmla="*/ 13 h 54"/>
                <a:gd name="T36" fmla="*/ 6 w 99"/>
                <a:gd name="T37" fmla="*/ 15 h 54"/>
                <a:gd name="T38" fmla="*/ 10 w 99"/>
                <a:gd name="T39" fmla="*/ 13 h 54"/>
                <a:gd name="T40" fmla="*/ 14 w 99"/>
                <a:gd name="T41" fmla="*/ 13 h 54"/>
                <a:gd name="T42" fmla="*/ 18 w 99"/>
                <a:gd name="T43" fmla="*/ 15 h 54"/>
                <a:gd name="T44" fmla="*/ 21 w 99"/>
                <a:gd name="T45" fmla="*/ 18 h 54"/>
                <a:gd name="T46" fmla="*/ 20 w 99"/>
                <a:gd name="T47" fmla="*/ 25 h 54"/>
                <a:gd name="T48" fmla="*/ 24 w 99"/>
                <a:gd name="T49" fmla="*/ 26 h 54"/>
                <a:gd name="T50" fmla="*/ 22 w 99"/>
                <a:gd name="T51" fmla="*/ 27 h 54"/>
                <a:gd name="T52" fmla="*/ 24 w 99"/>
                <a:gd name="T53" fmla="*/ 29 h 54"/>
                <a:gd name="T54" fmla="*/ 21 w 99"/>
                <a:gd name="T55" fmla="*/ 32 h 54"/>
                <a:gd name="T56" fmla="*/ 18 w 99"/>
                <a:gd name="T57" fmla="*/ 37 h 54"/>
                <a:gd name="T58" fmla="*/ 18 w 99"/>
                <a:gd name="T59" fmla="*/ 41 h 54"/>
                <a:gd name="T60" fmla="*/ 19 w 99"/>
                <a:gd name="T61" fmla="*/ 47 h 54"/>
                <a:gd name="T62" fmla="*/ 22 w 99"/>
                <a:gd name="T63" fmla="*/ 51 h 54"/>
                <a:gd name="T64" fmla="*/ 27 w 99"/>
                <a:gd name="T65" fmla="*/ 53 h 54"/>
                <a:gd name="T66" fmla="*/ 32 w 99"/>
                <a:gd name="T67" fmla="*/ 52 h 54"/>
                <a:gd name="T68" fmla="*/ 34 w 99"/>
                <a:gd name="T69" fmla="*/ 47 h 54"/>
                <a:gd name="T70" fmla="*/ 39 w 99"/>
                <a:gd name="T71" fmla="*/ 44 h 54"/>
                <a:gd name="T72" fmla="*/ 39 w 99"/>
                <a:gd name="T73" fmla="*/ 41 h 54"/>
                <a:gd name="T74" fmla="*/ 45 w 99"/>
                <a:gd name="T75" fmla="*/ 40 h 54"/>
                <a:gd name="T76" fmla="*/ 49 w 99"/>
                <a:gd name="T77" fmla="*/ 39 h 54"/>
                <a:gd name="T78" fmla="*/ 54 w 99"/>
                <a:gd name="T79" fmla="*/ 36 h 54"/>
                <a:gd name="T80" fmla="*/ 59 w 99"/>
                <a:gd name="T81" fmla="*/ 33 h 54"/>
                <a:gd name="T82" fmla="*/ 67 w 99"/>
                <a:gd name="T83" fmla="*/ 32 h 54"/>
                <a:gd name="T84" fmla="*/ 76 w 99"/>
                <a:gd name="T85" fmla="*/ 29 h 54"/>
                <a:gd name="T86" fmla="*/ 69 w 99"/>
                <a:gd name="T87" fmla="*/ 28 h 54"/>
                <a:gd name="T88" fmla="*/ 70 w 99"/>
                <a:gd name="T89" fmla="*/ 27 h 54"/>
                <a:gd name="T90" fmla="*/ 73 w 99"/>
                <a:gd name="T91" fmla="*/ 25 h 54"/>
                <a:gd name="T92" fmla="*/ 76 w 99"/>
                <a:gd name="T93" fmla="*/ 27 h 54"/>
                <a:gd name="T94" fmla="*/ 78 w 99"/>
                <a:gd name="T95" fmla="*/ 26 h 54"/>
                <a:gd name="T96" fmla="*/ 75 w 99"/>
                <a:gd name="T97" fmla="*/ 24 h 54"/>
                <a:gd name="T98" fmla="*/ 76 w 99"/>
                <a:gd name="T99" fmla="*/ 21 h 54"/>
                <a:gd name="T100" fmla="*/ 83 w 99"/>
                <a:gd name="T101" fmla="*/ 19 h 54"/>
                <a:gd name="T102" fmla="*/ 85 w 99"/>
                <a:gd name="T103" fmla="*/ 17 h 54"/>
                <a:gd name="T104" fmla="*/ 86 w 99"/>
                <a:gd name="T105" fmla="*/ 16 h 54"/>
                <a:gd name="T106" fmla="*/ 88 w 99"/>
                <a:gd name="T107" fmla="*/ 13 h 54"/>
                <a:gd name="T108" fmla="*/ 88 w 99"/>
                <a:gd name="T109" fmla="*/ 9 h 54"/>
                <a:gd name="T110" fmla="*/ 89 w 99"/>
                <a:gd name="T111" fmla="*/ 7 h 54"/>
                <a:gd name="T112" fmla="*/ 94 w 99"/>
                <a:gd name="T113" fmla="*/ 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9" h="54">
                  <a:moveTo>
                    <a:pt x="98" y="3"/>
                  </a:moveTo>
                  <a:cubicBezTo>
                    <a:pt x="97" y="3"/>
                    <a:pt x="97" y="3"/>
                    <a:pt x="96" y="3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6" y="3"/>
                    <a:pt x="95" y="3"/>
                    <a:pt x="95" y="3"/>
                  </a:cubicBezTo>
                  <a:cubicBezTo>
                    <a:pt x="94" y="3"/>
                    <a:pt x="94" y="3"/>
                    <a:pt x="93" y="3"/>
                  </a:cubicBezTo>
                  <a:cubicBezTo>
                    <a:pt x="93" y="3"/>
                    <a:pt x="92" y="3"/>
                    <a:pt x="92" y="3"/>
                  </a:cubicBezTo>
                  <a:cubicBezTo>
                    <a:pt x="92" y="3"/>
                    <a:pt x="91" y="3"/>
                    <a:pt x="91" y="3"/>
                  </a:cubicBezTo>
                  <a:cubicBezTo>
                    <a:pt x="91" y="3"/>
                    <a:pt x="91" y="3"/>
                    <a:pt x="90" y="3"/>
                  </a:cubicBezTo>
                  <a:cubicBezTo>
                    <a:pt x="90" y="4"/>
                    <a:pt x="89" y="3"/>
                    <a:pt x="89" y="3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87" y="4"/>
                    <a:pt x="87" y="3"/>
                    <a:pt x="87" y="4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6" y="5"/>
                    <a:pt x="85" y="4"/>
                    <a:pt x="84" y="5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2" y="5"/>
                    <a:pt x="82" y="6"/>
                    <a:pt x="81" y="5"/>
                  </a:cubicBezTo>
                  <a:cubicBezTo>
                    <a:pt x="81" y="5"/>
                    <a:pt x="82" y="5"/>
                    <a:pt x="82" y="4"/>
                  </a:cubicBezTo>
                  <a:cubicBezTo>
                    <a:pt x="83" y="4"/>
                    <a:pt x="83" y="4"/>
                    <a:pt x="83" y="4"/>
                  </a:cubicBezTo>
                  <a:cubicBezTo>
                    <a:pt x="84" y="4"/>
                    <a:pt x="84" y="3"/>
                    <a:pt x="84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4" y="3"/>
                    <a:pt x="83" y="3"/>
                    <a:pt x="83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2" y="3"/>
                    <a:pt x="82" y="3"/>
                    <a:pt x="81" y="3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79" y="3"/>
                    <a:pt x="79" y="3"/>
                    <a:pt x="79" y="2"/>
                  </a:cubicBezTo>
                  <a:cubicBezTo>
                    <a:pt x="80" y="2"/>
                    <a:pt x="80" y="2"/>
                    <a:pt x="81" y="2"/>
                  </a:cubicBezTo>
                  <a:cubicBezTo>
                    <a:pt x="82" y="2"/>
                    <a:pt x="82" y="2"/>
                    <a:pt x="83" y="2"/>
                  </a:cubicBezTo>
                  <a:cubicBezTo>
                    <a:pt x="83" y="2"/>
                    <a:pt x="84" y="2"/>
                    <a:pt x="84" y="2"/>
                  </a:cubicBezTo>
                  <a:cubicBezTo>
                    <a:pt x="85" y="2"/>
                    <a:pt x="85" y="2"/>
                    <a:pt x="85" y="2"/>
                  </a:cubicBezTo>
                  <a:cubicBezTo>
                    <a:pt x="85" y="1"/>
                    <a:pt x="84" y="1"/>
                    <a:pt x="84" y="1"/>
                  </a:cubicBezTo>
                  <a:cubicBezTo>
                    <a:pt x="83" y="1"/>
                    <a:pt x="83" y="1"/>
                    <a:pt x="82" y="1"/>
                  </a:cubicBezTo>
                  <a:cubicBezTo>
                    <a:pt x="81" y="1"/>
                    <a:pt x="81" y="1"/>
                    <a:pt x="80" y="1"/>
                  </a:cubicBezTo>
                  <a:cubicBezTo>
                    <a:pt x="80" y="1"/>
                    <a:pt x="79" y="1"/>
                    <a:pt x="79" y="0"/>
                  </a:cubicBezTo>
                  <a:cubicBezTo>
                    <a:pt x="78" y="0"/>
                    <a:pt x="78" y="0"/>
                    <a:pt x="77" y="0"/>
                  </a:cubicBezTo>
                  <a:cubicBezTo>
                    <a:pt x="77" y="0"/>
                    <a:pt x="77" y="0"/>
                    <a:pt x="76" y="0"/>
                  </a:cubicBezTo>
                  <a:cubicBezTo>
                    <a:pt x="75" y="0"/>
                    <a:pt x="75" y="0"/>
                    <a:pt x="74" y="0"/>
                  </a:cubicBezTo>
                  <a:cubicBezTo>
                    <a:pt x="73" y="0"/>
                    <a:pt x="73" y="0"/>
                    <a:pt x="72" y="0"/>
                  </a:cubicBezTo>
                  <a:cubicBezTo>
                    <a:pt x="71" y="0"/>
                    <a:pt x="71" y="0"/>
                    <a:pt x="70" y="0"/>
                  </a:cubicBezTo>
                  <a:cubicBezTo>
                    <a:pt x="69" y="0"/>
                    <a:pt x="68" y="0"/>
                    <a:pt x="68" y="0"/>
                  </a:cubicBezTo>
                  <a:cubicBezTo>
                    <a:pt x="67" y="0"/>
                    <a:pt x="67" y="1"/>
                    <a:pt x="66" y="1"/>
                  </a:cubicBezTo>
                  <a:cubicBezTo>
                    <a:pt x="65" y="1"/>
                    <a:pt x="65" y="0"/>
                    <a:pt x="64" y="0"/>
                  </a:cubicBezTo>
                  <a:cubicBezTo>
                    <a:pt x="63" y="0"/>
                    <a:pt x="63" y="0"/>
                    <a:pt x="62" y="0"/>
                  </a:cubicBezTo>
                  <a:cubicBezTo>
                    <a:pt x="61" y="0"/>
                    <a:pt x="61" y="1"/>
                    <a:pt x="60" y="1"/>
                  </a:cubicBezTo>
                  <a:cubicBezTo>
                    <a:pt x="59" y="1"/>
                    <a:pt x="59" y="0"/>
                    <a:pt x="58" y="0"/>
                  </a:cubicBezTo>
                  <a:cubicBezTo>
                    <a:pt x="58" y="1"/>
                    <a:pt x="58" y="1"/>
                    <a:pt x="57" y="1"/>
                  </a:cubicBezTo>
                  <a:cubicBezTo>
                    <a:pt x="57" y="1"/>
                    <a:pt x="57" y="1"/>
                    <a:pt x="56" y="1"/>
                  </a:cubicBezTo>
                  <a:cubicBezTo>
                    <a:pt x="56" y="1"/>
                    <a:pt x="56" y="1"/>
                    <a:pt x="55" y="1"/>
                  </a:cubicBezTo>
                  <a:cubicBezTo>
                    <a:pt x="55" y="1"/>
                    <a:pt x="55" y="1"/>
                    <a:pt x="54" y="1"/>
                  </a:cubicBezTo>
                  <a:cubicBezTo>
                    <a:pt x="54" y="1"/>
                    <a:pt x="53" y="1"/>
                    <a:pt x="53" y="1"/>
                  </a:cubicBezTo>
                  <a:cubicBezTo>
                    <a:pt x="52" y="1"/>
                    <a:pt x="52" y="1"/>
                    <a:pt x="51" y="1"/>
                  </a:cubicBezTo>
                  <a:cubicBezTo>
                    <a:pt x="51" y="2"/>
                    <a:pt x="51" y="2"/>
                    <a:pt x="50" y="2"/>
                  </a:cubicBezTo>
                  <a:cubicBezTo>
                    <a:pt x="50" y="2"/>
                    <a:pt x="50" y="2"/>
                    <a:pt x="49" y="1"/>
                  </a:cubicBezTo>
                  <a:cubicBezTo>
                    <a:pt x="49" y="1"/>
                    <a:pt x="48" y="1"/>
                    <a:pt x="48" y="1"/>
                  </a:cubicBezTo>
                  <a:cubicBezTo>
                    <a:pt x="47" y="1"/>
                    <a:pt x="47" y="2"/>
                    <a:pt x="47" y="2"/>
                  </a:cubicBezTo>
                  <a:cubicBezTo>
                    <a:pt x="46" y="2"/>
                    <a:pt x="46" y="3"/>
                    <a:pt x="46" y="3"/>
                  </a:cubicBezTo>
                  <a:cubicBezTo>
                    <a:pt x="45" y="3"/>
                    <a:pt x="45" y="3"/>
                    <a:pt x="45" y="2"/>
                  </a:cubicBezTo>
                  <a:cubicBezTo>
                    <a:pt x="44" y="2"/>
                    <a:pt x="44" y="2"/>
                    <a:pt x="43" y="2"/>
                  </a:cubicBezTo>
                  <a:cubicBezTo>
                    <a:pt x="43" y="2"/>
                    <a:pt x="42" y="1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4"/>
                    <a:pt x="40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2"/>
                    <a:pt x="38" y="2"/>
                  </a:cubicBezTo>
                  <a:cubicBezTo>
                    <a:pt x="38" y="2"/>
                    <a:pt x="38" y="3"/>
                    <a:pt x="38" y="3"/>
                  </a:cubicBezTo>
                  <a:cubicBezTo>
                    <a:pt x="37" y="3"/>
                    <a:pt x="37" y="2"/>
                    <a:pt x="37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4" y="2"/>
                    <a:pt x="34" y="2"/>
                    <a:pt x="33" y="2"/>
                  </a:cubicBezTo>
                  <a:cubicBezTo>
                    <a:pt x="32" y="2"/>
                    <a:pt x="32" y="2"/>
                    <a:pt x="31" y="2"/>
                  </a:cubicBezTo>
                  <a:cubicBezTo>
                    <a:pt x="30" y="2"/>
                    <a:pt x="29" y="2"/>
                    <a:pt x="29" y="2"/>
                  </a:cubicBezTo>
                  <a:cubicBezTo>
                    <a:pt x="28" y="2"/>
                    <a:pt x="28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5" y="4"/>
                    <a:pt x="25" y="4"/>
                    <a:pt x="24" y="4"/>
                  </a:cubicBezTo>
                  <a:cubicBezTo>
                    <a:pt x="24" y="4"/>
                    <a:pt x="24" y="4"/>
                    <a:pt x="23" y="4"/>
                  </a:cubicBezTo>
                  <a:cubicBezTo>
                    <a:pt x="22" y="5"/>
                    <a:pt x="22" y="4"/>
                    <a:pt x="21" y="4"/>
                  </a:cubicBezTo>
                  <a:cubicBezTo>
                    <a:pt x="20" y="4"/>
                    <a:pt x="20" y="4"/>
                    <a:pt x="19" y="4"/>
                  </a:cubicBezTo>
                  <a:cubicBezTo>
                    <a:pt x="18" y="4"/>
                    <a:pt x="18" y="4"/>
                    <a:pt x="17" y="4"/>
                  </a:cubicBezTo>
                  <a:cubicBezTo>
                    <a:pt x="16" y="5"/>
                    <a:pt x="16" y="5"/>
                    <a:pt x="15" y="5"/>
                  </a:cubicBezTo>
                  <a:cubicBezTo>
                    <a:pt x="14" y="5"/>
                    <a:pt x="14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4" y="6"/>
                    <a:pt x="14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7"/>
                    <a:pt x="13" y="8"/>
                  </a:cubicBezTo>
                  <a:cubicBezTo>
                    <a:pt x="12" y="8"/>
                    <a:pt x="11" y="8"/>
                    <a:pt x="10" y="8"/>
                  </a:cubicBezTo>
                  <a:cubicBezTo>
                    <a:pt x="10" y="8"/>
                    <a:pt x="9" y="8"/>
                    <a:pt x="9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6" y="8"/>
                    <a:pt x="5" y="9"/>
                    <a:pt x="4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1" y="9"/>
                    <a:pt x="1" y="9"/>
                    <a:pt x="0" y="10"/>
                  </a:cubicBezTo>
                  <a:cubicBezTo>
                    <a:pt x="0" y="10"/>
                    <a:pt x="0" y="10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cubicBezTo>
                    <a:pt x="3" y="11"/>
                    <a:pt x="3" y="11"/>
                    <a:pt x="4" y="11"/>
                  </a:cubicBezTo>
                  <a:cubicBezTo>
                    <a:pt x="4" y="11"/>
                    <a:pt x="4" y="11"/>
                    <a:pt x="5" y="10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8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1"/>
                    <a:pt x="8" y="11"/>
                    <a:pt x="8" y="11"/>
                  </a:cubicBezTo>
                  <a:cubicBezTo>
                    <a:pt x="7" y="12"/>
                    <a:pt x="7" y="12"/>
                    <a:pt x="6" y="12"/>
                  </a:cubicBezTo>
                  <a:cubicBezTo>
                    <a:pt x="6" y="12"/>
                    <a:pt x="6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1"/>
                    <a:pt x="2" y="12"/>
                  </a:cubicBezTo>
                  <a:cubicBezTo>
                    <a:pt x="2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2" y="13"/>
                    <a:pt x="2" y="13"/>
                  </a:cubicBezTo>
                  <a:cubicBezTo>
                    <a:pt x="2" y="13"/>
                    <a:pt x="3" y="12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5"/>
                    <a:pt x="4" y="14"/>
                    <a:pt x="4" y="14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6" y="14"/>
                    <a:pt x="6" y="14"/>
                    <a:pt x="7" y="14"/>
                  </a:cubicBezTo>
                  <a:cubicBezTo>
                    <a:pt x="7" y="14"/>
                    <a:pt x="7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9" y="15"/>
                  </a:cubicBezTo>
                  <a:cubicBezTo>
                    <a:pt x="9" y="15"/>
                    <a:pt x="9" y="15"/>
                    <a:pt x="9" y="14"/>
                  </a:cubicBezTo>
                  <a:cubicBezTo>
                    <a:pt x="9" y="14"/>
                    <a:pt x="10" y="13"/>
                    <a:pt x="10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3" y="14"/>
                    <a:pt x="13" y="14"/>
                  </a:cubicBezTo>
                  <a:cubicBezTo>
                    <a:pt x="14" y="14"/>
                    <a:pt x="14" y="14"/>
                    <a:pt x="15" y="14"/>
                  </a:cubicBezTo>
                  <a:cubicBezTo>
                    <a:pt x="15" y="14"/>
                    <a:pt x="15" y="14"/>
                    <a:pt x="16" y="14"/>
                  </a:cubicBezTo>
                  <a:cubicBezTo>
                    <a:pt x="16" y="14"/>
                    <a:pt x="17" y="14"/>
                    <a:pt x="17" y="14"/>
                  </a:cubicBezTo>
                  <a:cubicBezTo>
                    <a:pt x="17" y="14"/>
                    <a:pt x="18" y="15"/>
                    <a:pt x="18" y="15"/>
                  </a:cubicBezTo>
                  <a:cubicBezTo>
                    <a:pt x="18" y="15"/>
                    <a:pt x="18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0" y="16"/>
                    <a:pt x="19" y="16"/>
                    <a:pt x="19" y="16"/>
                  </a:cubicBezTo>
                  <a:cubicBezTo>
                    <a:pt x="20" y="17"/>
                    <a:pt x="20" y="16"/>
                    <a:pt x="20" y="17"/>
                  </a:cubicBezTo>
                  <a:cubicBezTo>
                    <a:pt x="20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8"/>
                  </a:cubicBezTo>
                  <a:cubicBezTo>
                    <a:pt x="21" y="18"/>
                    <a:pt x="21" y="19"/>
                    <a:pt x="21" y="19"/>
                  </a:cubicBezTo>
                  <a:cubicBezTo>
                    <a:pt x="21" y="19"/>
                    <a:pt x="21" y="20"/>
                    <a:pt x="21" y="20"/>
                  </a:cubicBezTo>
                  <a:cubicBezTo>
                    <a:pt x="21" y="21"/>
                    <a:pt x="21" y="21"/>
                    <a:pt x="21" y="22"/>
                  </a:cubicBezTo>
                  <a:cubicBezTo>
                    <a:pt x="21" y="22"/>
                    <a:pt x="21" y="22"/>
                    <a:pt x="21" y="23"/>
                  </a:cubicBezTo>
                  <a:cubicBezTo>
                    <a:pt x="20" y="23"/>
                    <a:pt x="20" y="23"/>
                    <a:pt x="20" y="24"/>
                  </a:cubicBezTo>
                  <a:cubicBezTo>
                    <a:pt x="20" y="24"/>
                    <a:pt x="20" y="24"/>
                    <a:pt x="20" y="25"/>
                  </a:cubicBezTo>
                  <a:cubicBezTo>
                    <a:pt x="19" y="25"/>
                    <a:pt x="19" y="25"/>
                    <a:pt x="20" y="25"/>
                  </a:cubicBezTo>
                  <a:cubicBezTo>
                    <a:pt x="20" y="26"/>
                    <a:pt x="20" y="25"/>
                    <a:pt x="21" y="25"/>
                  </a:cubicBezTo>
                  <a:cubicBezTo>
                    <a:pt x="21" y="25"/>
                    <a:pt x="21" y="25"/>
                    <a:pt x="22" y="25"/>
                  </a:cubicBezTo>
                  <a:cubicBezTo>
                    <a:pt x="22" y="25"/>
                    <a:pt x="22" y="24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4" y="25"/>
                    <a:pt x="24" y="25"/>
                    <a:pt x="24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8"/>
                    <a:pt x="24" y="28"/>
                  </a:cubicBezTo>
                  <a:cubicBezTo>
                    <a:pt x="24" y="28"/>
                    <a:pt x="24" y="27"/>
                    <a:pt x="24" y="27"/>
                  </a:cubicBezTo>
                  <a:cubicBezTo>
                    <a:pt x="23" y="27"/>
                    <a:pt x="23" y="27"/>
                    <a:pt x="22" y="27"/>
                  </a:cubicBezTo>
                  <a:cubicBezTo>
                    <a:pt x="22" y="27"/>
                    <a:pt x="22" y="27"/>
                    <a:pt x="21" y="27"/>
                  </a:cubicBezTo>
                  <a:cubicBezTo>
                    <a:pt x="21" y="27"/>
                    <a:pt x="20" y="26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8"/>
                    <a:pt x="21" y="27"/>
                    <a:pt x="21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3" y="28"/>
                    <a:pt x="24" y="28"/>
                    <a:pt x="24" y="29"/>
                  </a:cubicBezTo>
                  <a:cubicBezTo>
                    <a:pt x="24" y="29"/>
                    <a:pt x="25" y="29"/>
                    <a:pt x="25" y="29"/>
                  </a:cubicBezTo>
                  <a:cubicBezTo>
                    <a:pt x="25" y="30"/>
                    <a:pt x="25" y="30"/>
                    <a:pt x="25" y="31"/>
                  </a:cubicBezTo>
                  <a:cubicBezTo>
                    <a:pt x="25" y="31"/>
                    <a:pt x="24" y="32"/>
                    <a:pt x="24" y="32"/>
                  </a:cubicBezTo>
                  <a:cubicBezTo>
                    <a:pt x="23" y="32"/>
                    <a:pt x="23" y="32"/>
                    <a:pt x="22" y="32"/>
                  </a:cubicBezTo>
                  <a:cubicBezTo>
                    <a:pt x="22" y="32"/>
                    <a:pt x="22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0" y="32"/>
                    <a:pt x="20" y="33"/>
                    <a:pt x="20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8" y="34"/>
                    <a:pt x="18" y="34"/>
                  </a:cubicBezTo>
                  <a:cubicBezTo>
                    <a:pt x="18" y="34"/>
                    <a:pt x="17" y="35"/>
                    <a:pt x="17" y="35"/>
                  </a:cubicBezTo>
                  <a:cubicBezTo>
                    <a:pt x="17" y="36"/>
                    <a:pt x="17" y="36"/>
                    <a:pt x="18" y="36"/>
                  </a:cubicBezTo>
                  <a:cubicBezTo>
                    <a:pt x="18" y="37"/>
                    <a:pt x="18" y="36"/>
                    <a:pt x="18" y="37"/>
                  </a:cubicBezTo>
                  <a:cubicBezTo>
                    <a:pt x="19" y="37"/>
                    <a:pt x="18" y="37"/>
                    <a:pt x="17" y="37"/>
                  </a:cubicBezTo>
                  <a:cubicBezTo>
                    <a:pt x="17" y="38"/>
                    <a:pt x="17" y="38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2"/>
                    <a:pt x="18" y="42"/>
                    <a:pt x="18" y="43"/>
                  </a:cubicBezTo>
                  <a:cubicBezTo>
                    <a:pt x="18" y="43"/>
                    <a:pt x="18" y="44"/>
                    <a:pt x="18" y="44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20" y="46"/>
                    <a:pt x="20" y="46"/>
                  </a:cubicBezTo>
                  <a:cubicBezTo>
                    <a:pt x="20" y="47"/>
                    <a:pt x="19" y="47"/>
                    <a:pt x="19" y="47"/>
                  </a:cubicBezTo>
                  <a:cubicBezTo>
                    <a:pt x="19" y="47"/>
                    <a:pt x="19" y="48"/>
                    <a:pt x="19" y="48"/>
                  </a:cubicBezTo>
                  <a:cubicBezTo>
                    <a:pt x="20" y="48"/>
                    <a:pt x="20" y="49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9"/>
                    <a:pt x="20" y="50"/>
                    <a:pt x="21" y="50"/>
                  </a:cubicBezTo>
                  <a:cubicBezTo>
                    <a:pt x="21" y="50"/>
                    <a:pt x="21" y="51"/>
                    <a:pt x="21" y="51"/>
                  </a:cubicBezTo>
                  <a:cubicBezTo>
                    <a:pt x="21" y="51"/>
                    <a:pt x="21" y="51"/>
                    <a:pt x="22" y="51"/>
                  </a:cubicBezTo>
                  <a:cubicBezTo>
                    <a:pt x="22" y="52"/>
                    <a:pt x="23" y="51"/>
                    <a:pt x="23" y="51"/>
                  </a:cubicBezTo>
                  <a:cubicBezTo>
                    <a:pt x="24" y="51"/>
                    <a:pt x="24" y="52"/>
                    <a:pt x="25" y="51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6" y="52"/>
                    <a:pt x="27" y="52"/>
                    <a:pt x="27" y="52"/>
                  </a:cubicBezTo>
                  <a:cubicBezTo>
                    <a:pt x="27" y="52"/>
                    <a:pt x="27" y="53"/>
                    <a:pt x="27" y="53"/>
                  </a:cubicBezTo>
                  <a:cubicBezTo>
                    <a:pt x="28" y="53"/>
                    <a:pt x="27" y="54"/>
                    <a:pt x="28" y="54"/>
                  </a:cubicBezTo>
                  <a:cubicBezTo>
                    <a:pt x="28" y="54"/>
                    <a:pt x="28" y="53"/>
                    <a:pt x="28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3"/>
                    <a:pt x="31" y="52"/>
                    <a:pt x="32" y="52"/>
                  </a:cubicBezTo>
                  <a:cubicBezTo>
                    <a:pt x="32" y="52"/>
                    <a:pt x="32" y="52"/>
                    <a:pt x="33" y="51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3" y="50"/>
                    <a:pt x="33" y="50"/>
                    <a:pt x="34" y="50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5" y="49"/>
                    <a:pt x="35" y="48"/>
                    <a:pt x="34" y="48"/>
                  </a:cubicBezTo>
                  <a:cubicBezTo>
                    <a:pt x="34" y="48"/>
                    <a:pt x="34" y="47"/>
                    <a:pt x="34" y="47"/>
                  </a:cubicBezTo>
                  <a:cubicBezTo>
                    <a:pt x="34" y="47"/>
                    <a:pt x="35" y="46"/>
                    <a:pt x="35" y="46"/>
                  </a:cubicBezTo>
                  <a:cubicBezTo>
                    <a:pt x="35" y="46"/>
                    <a:pt x="35" y="47"/>
                    <a:pt x="36" y="47"/>
                  </a:cubicBezTo>
                  <a:cubicBezTo>
                    <a:pt x="36" y="47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7" y="45"/>
                    <a:pt x="38" y="45"/>
                    <a:pt x="38" y="45"/>
                  </a:cubicBezTo>
                  <a:cubicBezTo>
                    <a:pt x="38" y="45"/>
                    <a:pt x="39" y="45"/>
                    <a:pt x="39" y="44"/>
                  </a:cubicBezTo>
                  <a:cubicBezTo>
                    <a:pt x="39" y="44"/>
                    <a:pt x="39" y="43"/>
                    <a:pt x="38" y="43"/>
                  </a:cubicBezTo>
                  <a:cubicBezTo>
                    <a:pt x="38" y="43"/>
                    <a:pt x="38" y="44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1"/>
                    <a:pt x="39" y="41"/>
                  </a:cubicBezTo>
                  <a:cubicBezTo>
                    <a:pt x="39" y="41"/>
                    <a:pt x="40" y="41"/>
                    <a:pt x="40" y="41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1"/>
                    <a:pt x="41" y="40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2" y="40"/>
                    <a:pt x="42" y="40"/>
                    <a:pt x="43" y="40"/>
                  </a:cubicBezTo>
                  <a:cubicBezTo>
                    <a:pt x="44" y="40"/>
                    <a:pt x="44" y="40"/>
                    <a:pt x="45" y="40"/>
                  </a:cubicBezTo>
                  <a:cubicBezTo>
                    <a:pt x="45" y="39"/>
                    <a:pt x="45" y="39"/>
                    <a:pt x="46" y="39"/>
                  </a:cubicBezTo>
                  <a:cubicBezTo>
                    <a:pt x="46" y="39"/>
                    <a:pt x="45" y="38"/>
                    <a:pt x="46" y="38"/>
                  </a:cubicBezTo>
                  <a:cubicBezTo>
                    <a:pt x="46" y="38"/>
                    <a:pt x="46" y="38"/>
                    <a:pt x="47" y="38"/>
                  </a:cubicBezTo>
                  <a:cubicBezTo>
                    <a:pt x="47" y="38"/>
                    <a:pt x="46" y="39"/>
                    <a:pt x="47" y="39"/>
                  </a:cubicBezTo>
                  <a:cubicBezTo>
                    <a:pt x="47" y="39"/>
                    <a:pt x="47" y="39"/>
                    <a:pt x="47" y="39"/>
                  </a:cubicBezTo>
                  <a:cubicBezTo>
                    <a:pt x="48" y="39"/>
                    <a:pt x="48" y="39"/>
                    <a:pt x="49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50" y="39"/>
                    <a:pt x="49" y="38"/>
                    <a:pt x="49" y="38"/>
                  </a:cubicBezTo>
                  <a:cubicBezTo>
                    <a:pt x="50" y="38"/>
                    <a:pt x="50" y="38"/>
                    <a:pt x="51" y="38"/>
                  </a:cubicBezTo>
                  <a:cubicBezTo>
                    <a:pt x="51" y="38"/>
                    <a:pt x="52" y="38"/>
                    <a:pt x="52" y="38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4" y="36"/>
                    <a:pt x="54" y="36"/>
                    <a:pt x="54" y="36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7" y="34"/>
                    <a:pt x="57" y="34"/>
                    <a:pt x="58" y="34"/>
                  </a:cubicBezTo>
                  <a:cubicBezTo>
                    <a:pt x="58" y="33"/>
                    <a:pt x="57" y="33"/>
                    <a:pt x="58" y="33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8" y="32"/>
                    <a:pt x="58" y="33"/>
                    <a:pt x="59" y="33"/>
                  </a:cubicBezTo>
                  <a:cubicBezTo>
                    <a:pt x="59" y="33"/>
                    <a:pt x="59" y="33"/>
                    <a:pt x="60" y="33"/>
                  </a:cubicBezTo>
                  <a:cubicBezTo>
                    <a:pt x="60" y="34"/>
                    <a:pt x="60" y="33"/>
                    <a:pt x="61" y="33"/>
                  </a:cubicBezTo>
                  <a:cubicBezTo>
                    <a:pt x="61" y="33"/>
                    <a:pt x="62" y="33"/>
                    <a:pt x="62" y="33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4" y="33"/>
                    <a:pt x="64" y="33"/>
                    <a:pt x="65" y="32"/>
                  </a:cubicBezTo>
                  <a:cubicBezTo>
                    <a:pt x="65" y="32"/>
                    <a:pt x="66" y="32"/>
                    <a:pt x="67" y="32"/>
                  </a:cubicBezTo>
                  <a:cubicBezTo>
                    <a:pt x="67" y="32"/>
                    <a:pt x="68" y="32"/>
                    <a:pt x="69" y="31"/>
                  </a:cubicBezTo>
                  <a:cubicBezTo>
                    <a:pt x="69" y="31"/>
                    <a:pt x="69" y="31"/>
                    <a:pt x="70" y="31"/>
                  </a:cubicBezTo>
                  <a:cubicBezTo>
                    <a:pt x="70" y="30"/>
                    <a:pt x="71" y="30"/>
                    <a:pt x="72" y="30"/>
                  </a:cubicBezTo>
                  <a:cubicBezTo>
                    <a:pt x="72" y="30"/>
                    <a:pt x="73" y="30"/>
                    <a:pt x="73" y="29"/>
                  </a:cubicBezTo>
                  <a:cubicBezTo>
                    <a:pt x="74" y="29"/>
                    <a:pt x="74" y="29"/>
                    <a:pt x="75" y="29"/>
                  </a:cubicBezTo>
                  <a:cubicBezTo>
                    <a:pt x="75" y="29"/>
                    <a:pt x="76" y="29"/>
                    <a:pt x="76" y="29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5" y="27"/>
                    <a:pt x="75" y="28"/>
                    <a:pt x="74" y="28"/>
                  </a:cubicBezTo>
                  <a:cubicBezTo>
                    <a:pt x="73" y="28"/>
                    <a:pt x="73" y="28"/>
                    <a:pt x="72" y="28"/>
                  </a:cubicBezTo>
                  <a:cubicBezTo>
                    <a:pt x="72" y="28"/>
                    <a:pt x="71" y="28"/>
                    <a:pt x="70" y="28"/>
                  </a:cubicBezTo>
                  <a:cubicBezTo>
                    <a:pt x="70" y="28"/>
                    <a:pt x="70" y="28"/>
                    <a:pt x="69" y="28"/>
                  </a:cubicBezTo>
                  <a:cubicBezTo>
                    <a:pt x="69" y="28"/>
                    <a:pt x="69" y="28"/>
                    <a:pt x="69" y="28"/>
                  </a:cubicBezTo>
                  <a:cubicBezTo>
                    <a:pt x="68" y="28"/>
                    <a:pt x="68" y="29"/>
                    <a:pt x="68" y="29"/>
                  </a:cubicBezTo>
                  <a:cubicBezTo>
                    <a:pt x="68" y="29"/>
                    <a:pt x="67" y="29"/>
                    <a:pt x="67" y="28"/>
                  </a:cubicBezTo>
                  <a:cubicBezTo>
                    <a:pt x="67" y="28"/>
                    <a:pt x="68" y="28"/>
                    <a:pt x="68" y="28"/>
                  </a:cubicBezTo>
                  <a:cubicBezTo>
                    <a:pt x="68" y="27"/>
                    <a:pt x="68" y="27"/>
                    <a:pt x="69" y="27"/>
                  </a:cubicBezTo>
                  <a:cubicBezTo>
                    <a:pt x="69" y="27"/>
                    <a:pt x="69" y="27"/>
                    <a:pt x="70" y="27"/>
                  </a:cubicBezTo>
                  <a:cubicBezTo>
                    <a:pt x="70" y="27"/>
                    <a:pt x="71" y="27"/>
                    <a:pt x="71" y="27"/>
                  </a:cubicBezTo>
                  <a:cubicBezTo>
                    <a:pt x="71" y="27"/>
                    <a:pt x="71" y="27"/>
                    <a:pt x="71" y="27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5"/>
                  </a:cubicBezTo>
                  <a:cubicBezTo>
                    <a:pt x="74" y="25"/>
                    <a:pt x="74" y="26"/>
                    <a:pt x="74" y="26"/>
                  </a:cubicBezTo>
                  <a:cubicBezTo>
                    <a:pt x="74" y="26"/>
                    <a:pt x="74" y="26"/>
                    <a:pt x="74" y="27"/>
                  </a:cubicBezTo>
                  <a:cubicBezTo>
                    <a:pt x="74" y="27"/>
                    <a:pt x="74" y="27"/>
                    <a:pt x="74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6" y="27"/>
                    <a:pt x="77" y="27"/>
                    <a:pt x="77" y="27"/>
                  </a:cubicBezTo>
                  <a:cubicBezTo>
                    <a:pt x="77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4"/>
                    <a:pt x="77" y="25"/>
                    <a:pt x="77" y="25"/>
                  </a:cubicBezTo>
                  <a:cubicBezTo>
                    <a:pt x="77" y="25"/>
                    <a:pt x="77" y="24"/>
                    <a:pt x="77" y="24"/>
                  </a:cubicBezTo>
                  <a:cubicBezTo>
                    <a:pt x="77" y="24"/>
                    <a:pt x="77" y="24"/>
                    <a:pt x="76" y="23"/>
                  </a:cubicBezTo>
                  <a:cubicBezTo>
                    <a:pt x="76" y="23"/>
                    <a:pt x="76" y="24"/>
                    <a:pt x="75" y="24"/>
                  </a:cubicBezTo>
                  <a:cubicBezTo>
                    <a:pt x="75" y="23"/>
                    <a:pt x="75" y="23"/>
                    <a:pt x="74" y="23"/>
                  </a:cubicBezTo>
                  <a:cubicBezTo>
                    <a:pt x="74" y="23"/>
                    <a:pt x="74" y="23"/>
                    <a:pt x="74" y="23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3" y="21"/>
                    <a:pt x="73" y="21"/>
                    <a:pt x="73" y="21"/>
                  </a:cubicBezTo>
                  <a:cubicBezTo>
                    <a:pt x="74" y="20"/>
                    <a:pt x="74" y="21"/>
                    <a:pt x="74" y="21"/>
                  </a:cubicBezTo>
                  <a:cubicBezTo>
                    <a:pt x="75" y="21"/>
                    <a:pt x="75" y="21"/>
                    <a:pt x="76" y="21"/>
                  </a:cubicBezTo>
                  <a:cubicBezTo>
                    <a:pt x="76" y="21"/>
                    <a:pt x="76" y="22"/>
                    <a:pt x="77" y="22"/>
                  </a:cubicBezTo>
                  <a:cubicBezTo>
                    <a:pt x="78" y="22"/>
                    <a:pt x="79" y="22"/>
                    <a:pt x="79" y="22"/>
                  </a:cubicBezTo>
                  <a:cubicBezTo>
                    <a:pt x="79" y="21"/>
                    <a:pt x="78" y="21"/>
                    <a:pt x="78" y="21"/>
                  </a:cubicBezTo>
                  <a:cubicBezTo>
                    <a:pt x="78" y="21"/>
                    <a:pt x="79" y="20"/>
                    <a:pt x="79" y="20"/>
                  </a:cubicBezTo>
                  <a:cubicBezTo>
                    <a:pt x="80" y="20"/>
                    <a:pt x="80" y="20"/>
                    <a:pt x="81" y="19"/>
                  </a:cubicBezTo>
                  <a:cubicBezTo>
                    <a:pt x="82" y="19"/>
                    <a:pt x="82" y="20"/>
                    <a:pt x="83" y="19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4" y="19"/>
                    <a:pt x="85" y="19"/>
                    <a:pt x="85" y="18"/>
                  </a:cubicBezTo>
                  <a:cubicBezTo>
                    <a:pt x="85" y="18"/>
                    <a:pt x="84" y="18"/>
                    <a:pt x="84" y="18"/>
                  </a:cubicBezTo>
                  <a:cubicBezTo>
                    <a:pt x="84" y="18"/>
                    <a:pt x="84" y="18"/>
                    <a:pt x="84" y="18"/>
                  </a:cubicBezTo>
                  <a:cubicBezTo>
                    <a:pt x="84" y="18"/>
                    <a:pt x="84" y="17"/>
                    <a:pt x="84" y="17"/>
                  </a:cubicBezTo>
                  <a:cubicBezTo>
                    <a:pt x="84" y="17"/>
                    <a:pt x="84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6" y="17"/>
                    <a:pt x="86" y="17"/>
                    <a:pt x="86" y="17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7" y="17"/>
                    <a:pt x="88" y="17"/>
                    <a:pt x="88" y="16"/>
                  </a:cubicBezTo>
                  <a:cubicBezTo>
                    <a:pt x="88" y="16"/>
                    <a:pt x="87" y="16"/>
                    <a:pt x="86" y="16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6" y="16"/>
                    <a:pt x="85" y="15"/>
                    <a:pt x="86" y="15"/>
                  </a:cubicBezTo>
                  <a:cubicBezTo>
                    <a:pt x="86" y="15"/>
                    <a:pt x="86" y="15"/>
                    <a:pt x="86" y="15"/>
                  </a:cubicBezTo>
                  <a:cubicBezTo>
                    <a:pt x="87" y="15"/>
                    <a:pt x="86" y="14"/>
                    <a:pt x="86" y="14"/>
                  </a:cubicBezTo>
                  <a:cubicBezTo>
                    <a:pt x="86" y="14"/>
                    <a:pt x="86" y="13"/>
                    <a:pt x="86" y="13"/>
                  </a:cubicBezTo>
                  <a:cubicBezTo>
                    <a:pt x="86" y="13"/>
                    <a:pt x="86" y="13"/>
                    <a:pt x="86" y="13"/>
                  </a:cubicBezTo>
                  <a:cubicBezTo>
                    <a:pt x="87" y="13"/>
                    <a:pt x="87" y="13"/>
                    <a:pt x="88" y="13"/>
                  </a:cubicBezTo>
                  <a:cubicBezTo>
                    <a:pt x="88" y="12"/>
                    <a:pt x="88" y="12"/>
                    <a:pt x="88" y="12"/>
                  </a:cubicBezTo>
                  <a:cubicBezTo>
                    <a:pt x="87" y="11"/>
                    <a:pt x="87" y="12"/>
                    <a:pt x="86" y="12"/>
                  </a:cubicBezTo>
                  <a:cubicBezTo>
                    <a:pt x="86" y="12"/>
                    <a:pt x="85" y="12"/>
                    <a:pt x="85" y="12"/>
                  </a:cubicBezTo>
                  <a:cubicBezTo>
                    <a:pt x="85" y="11"/>
                    <a:pt x="86" y="11"/>
                    <a:pt x="86" y="11"/>
                  </a:cubicBezTo>
                  <a:cubicBezTo>
                    <a:pt x="86" y="11"/>
                    <a:pt x="87" y="10"/>
                    <a:pt x="87" y="10"/>
                  </a:cubicBezTo>
                  <a:cubicBezTo>
                    <a:pt x="87" y="10"/>
                    <a:pt x="87" y="10"/>
                    <a:pt x="88" y="9"/>
                  </a:cubicBezTo>
                  <a:cubicBezTo>
                    <a:pt x="88" y="9"/>
                    <a:pt x="89" y="9"/>
                    <a:pt x="89" y="9"/>
                  </a:cubicBezTo>
                  <a:cubicBezTo>
                    <a:pt x="89" y="8"/>
                    <a:pt x="89" y="8"/>
                    <a:pt x="88" y="8"/>
                  </a:cubicBezTo>
                  <a:cubicBezTo>
                    <a:pt x="88" y="8"/>
                    <a:pt x="88" y="8"/>
                    <a:pt x="88" y="7"/>
                  </a:cubicBezTo>
                  <a:cubicBezTo>
                    <a:pt x="88" y="7"/>
                    <a:pt x="88" y="7"/>
                    <a:pt x="88" y="7"/>
                  </a:cubicBezTo>
                  <a:cubicBezTo>
                    <a:pt x="88" y="7"/>
                    <a:pt x="88" y="7"/>
                    <a:pt x="89" y="7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89" y="7"/>
                    <a:pt x="89" y="7"/>
                    <a:pt x="90" y="6"/>
                  </a:cubicBezTo>
                  <a:cubicBezTo>
                    <a:pt x="90" y="6"/>
                    <a:pt x="90" y="6"/>
                    <a:pt x="90" y="6"/>
                  </a:cubicBezTo>
                  <a:cubicBezTo>
                    <a:pt x="90" y="6"/>
                    <a:pt x="91" y="6"/>
                    <a:pt x="91" y="6"/>
                  </a:cubicBezTo>
                  <a:cubicBezTo>
                    <a:pt x="92" y="6"/>
                    <a:pt x="92" y="5"/>
                    <a:pt x="92" y="5"/>
                  </a:cubicBezTo>
                  <a:cubicBezTo>
                    <a:pt x="92" y="5"/>
                    <a:pt x="93" y="5"/>
                    <a:pt x="93" y="6"/>
                  </a:cubicBezTo>
                  <a:cubicBezTo>
                    <a:pt x="93" y="6"/>
                    <a:pt x="94" y="5"/>
                    <a:pt x="94" y="5"/>
                  </a:cubicBezTo>
                  <a:cubicBezTo>
                    <a:pt x="94" y="5"/>
                    <a:pt x="94" y="5"/>
                    <a:pt x="95" y="4"/>
                  </a:cubicBezTo>
                  <a:cubicBezTo>
                    <a:pt x="95" y="4"/>
                    <a:pt x="95" y="4"/>
                    <a:pt x="96" y="4"/>
                  </a:cubicBezTo>
                  <a:cubicBezTo>
                    <a:pt x="96" y="4"/>
                    <a:pt x="97" y="4"/>
                    <a:pt x="97" y="4"/>
                  </a:cubicBezTo>
                  <a:cubicBezTo>
                    <a:pt x="98" y="4"/>
                    <a:pt x="99" y="4"/>
                    <a:pt x="99" y="3"/>
                  </a:cubicBezTo>
                  <a:cubicBezTo>
                    <a:pt x="98" y="3"/>
                    <a:pt x="98" y="3"/>
                    <a:pt x="98" y="3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14" name="Freeform 405">
              <a:extLst>
                <a:ext uri="{FF2B5EF4-FFF2-40B4-BE49-F238E27FC236}">
                  <a16:creationId xmlns:a16="http://schemas.microsoft.com/office/drawing/2014/main" id="{CC05B167-1102-A48B-A4AE-4D49AF7F0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983" y="1926497"/>
              <a:ext cx="53651" cy="18100"/>
            </a:xfrm>
            <a:custGeom>
              <a:avLst/>
              <a:gdLst>
                <a:gd name="T0" fmla="*/ 0 w 5"/>
                <a:gd name="T1" fmla="*/ 2 h 2"/>
                <a:gd name="T2" fmla="*/ 2 w 5"/>
                <a:gd name="T3" fmla="*/ 2 h 2"/>
                <a:gd name="T4" fmla="*/ 3 w 5"/>
                <a:gd name="T5" fmla="*/ 2 h 2"/>
                <a:gd name="T6" fmla="*/ 4 w 5"/>
                <a:gd name="T7" fmla="*/ 2 h 2"/>
                <a:gd name="T8" fmla="*/ 5 w 5"/>
                <a:gd name="T9" fmla="*/ 2 h 2"/>
                <a:gd name="T10" fmla="*/ 5 w 5"/>
                <a:gd name="T11" fmla="*/ 1 h 2"/>
                <a:gd name="T12" fmla="*/ 4 w 5"/>
                <a:gd name="T13" fmla="*/ 1 h 2"/>
                <a:gd name="T14" fmla="*/ 3 w 5"/>
                <a:gd name="T15" fmla="*/ 0 h 2"/>
                <a:gd name="T16" fmla="*/ 2 w 5"/>
                <a:gd name="T17" fmla="*/ 0 h 2"/>
                <a:gd name="T18" fmla="*/ 1 w 5"/>
                <a:gd name="T19" fmla="*/ 0 h 2"/>
                <a:gd name="T20" fmla="*/ 0 w 5"/>
                <a:gd name="T21" fmla="*/ 1 h 2"/>
                <a:gd name="T22" fmla="*/ 0 w 5"/>
                <a:gd name="T23" fmla="*/ 1 h 2"/>
                <a:gd name="T24" fmla="*/ 0 w 5"/>
                <a:gd name="T2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15" name="Freeform 408">
              <a:extLst>
                <a:ext uri="{FF2B5EF4-FFF2-40B4-BE49-F238E27FC236}">
                  <a16:creationId xmlns:a16="http://schemas.microsoft.com/office/drawing/2014/main" id="{28C6F638-C69E-58BC-411C-98C91DADB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3126" y="2722868"/>
              <a:ext cx="11046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16" name="Freeform 410">
              <a:extLst>
                <a:ext uri="{FF2B5EF4-FFF2-40B4-BE49-F238E27FC236}">
                  <a16:creationId xmlns:a16="http://schemas.microsoft.com/office/drawing/2014/main" id="{D8B25BCB-E0F4-E4CC-7F36-BA62C6D0F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8224" y="3651504"/>
              <a:ext cx="42606" cy="29238"/>
            </a:xfrm>
            <a:custGeom>
              <a:avLst/>
              <a:gdLst>
                <a:gd name="T0" fmla="*/ 1 w 4"/>
                <a:gd name="T1" fmla="*/ 3 h 3"/>
                <a:gd name="T2" fmla="*/ 2 w 4"/>
                <a:gd name="T3" fmla="*/ 3 h 3"/>
                <a:gd name="T4" fmla="*/ 3 w 4"/>
                <a:gd name="T5" fmla="*/ 2 h 3"/>
                <a:gd name="T6" fmla="*/ 3 w 4"/>
                <a:gd name="T7" fmla="*/ 2 h 3"/>
                <a:gd name="T8" fmla="*/ 4 w 4"/>
                <a:gd name="T9" fmla="*/ 2 h 3"/>
                <a:gd name="T10" fmla="*/ 4 w 4"/>
                <a:gd name="T11" fmla="*/ 1 h 3"/>
                <a:gd name="T12" fmla="*/ 4 w 4"/>
                <a:gd name="T13" fmla="*/ 0 h 3"/>
                <a:gd name="T14" fmla="*/ 3 w 4"/>
                <a:gd name="T15" fmla="*/ 1 h 3"/>
                <a:gd name="T16" fmla="*/ 2 w 4"/>
                <a:gd name="T17" fmla="*/ 1 h 3"/>
                <a:gd name="T18" fmla="*/ 2 w 4"/>
                <a:gd name="T19" fmla="*/ 2 h 3"/>
                <a:gd name="T20" fmla="*/ 1 w 4"/>
                <a:gd name="T21" fmla="*/ 2 h 3"/>
                <a:gd name="T22" fmla="*/ 1 w 4"/>
                <a:gd name="T23" fmla="*/ 2 h 3"/>
                <a:gd name="T24" fmla="*/ 0 w 4"/>
                <a:gd name="T25" fmla="*/ 2 h 3"/>
                <a:gd name="T26" fmla="*/ 0 w 4"/>
                <a:gd name="T27" fmla="*/ 2 h 3"/>
                <a:gd name="T28" fmla="*/ 1 w 4"/>
                <a:gd name="T2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2" y="0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3"/>
                    <a:pt x="1" y="3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17" name="Freeform 411">
              <a:extLst>
                <a:ext uri="{FF2B5EF4-FFF2-40B4-BE49-F238E27FC236}">
                  <a16:creationId xmlns:a16="http://schemas.microsoft.com/office/drawing/2014/main" id="{7A287977-7191-4D7B-AEE7-93C6C75DE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8224" y="3670996"/>
              <a:ext cx="0" cy="9746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18" name="Freeform 412">
              <a:extLst>
                <a:ext uri="{FF2B5EF4-FFF2-40B4-BE49-F238E27FC236}">
                  <a16:creationId xmlns:a16="http://schemas.microsoft.com/office/drawing/2014/main" id="{827066F9-A130-12FB-24E9-4D27AEFF5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2736" y="2551620"/>
              <a:ext cx="140441" cy="114165"/>
            </a:xfrm>
            <a:custGeom>
              <a:avLst/>
              <a:gdLst>
                <a:gd name="T0" fmla="*/ 2 w 13"/>
                <a:gd name="T1" fmla="*/ 3 h 12"/>
                <a:gd name="T2" fmla="*/ 2 w 13"/>
                <a:gd name="T3" fmla="*/ 4 h 12"/>
                <a:gd name="T4" fmla="*/ 2 w 13"/>
                <a:gd name="T5" fmla="*/ 5 h 12"/>
                <a:gd name="T6" fmla="*/ 3 w 13"/>
                <a:gd name="T7" fmla="*/ 6 h 12"/>
                <a:gd name="T8" fmla="*/ 3 w 13"/>
                <a:gd name="T9" fmla="*/ 7 h 12"/>
                <a:gd name="T10" fmla="*/ 2 w 13"/>
                <a:gd name="T11" fmla="*/ 7 h 12"/>
                <a:gd name="T12" fmla="*/ 1 w 13"/>
                <a:gd name="T13" fmla="*/ 7 h 12"/>
                <a:gd name="T14" fmla="*/ 2 w 13"/>
                <a:gd name="T15" fmla="*/ 8 h 12"/>
                <a:gd name="T16" fmla="*/ 1 w 13"/>
                <a:gd name="T17" fmla="*/ 9 h 12"/>
                <a:gd name="T18" fmla="*/ 1 w 13"/>
                <a:gd name="T19" fmla="*/ 10 h 12"/>
                <a:gd name="T20" fmla="*/ 1 w 13"/>
                <a:gd name="T21" fmla="*/ 11 h 12"/>
                <a:gd name="T22" fmla="*/ 2 w 13"/>
                <a:gd name="T23" fmla="*/ 11 h 12"/>
                <a:gd name="T24" fmla="*/ 3 w 13"/>
                <a:gd name="T25" fmla="*/ 11 h 12"/>
                <a:gd name="T26" fmla="*/ 3 w 13"/>
                <a:gd name="T27" fmla="*/ 12 h 12"/>
                <a:gd name="T28" fmla="*/ 4 w 13"/>
                <a:gd name="T29" fmla="*/ 12 h 12"/>
                <a:gd name="T30" fmla="*/ 6 w 13"/>
                <a:gd name="T31" fmla="*/ 11 h 12"/>
                <a:gd name="T32" fmla="*/ 5 w 13"/>
                <a:gd name="T33" fmla="*/ 11 h 12"/>
                <a:gd name="T34" fmla="*/ 4 w 13"/>
                <a:gd name="T35" fmla="*/ 10 h 12"/>
                <a:gd name="T36" fmla="*/ 3 w 13"/>
                <a:gd name="T37" fmla="*/ 10 h 12"/>
                <a:gd name="T38" fmla="*/ 3 w 13"/>
                <a:gd name="T39" fmla="*/ 9 h 12"/>
                <a:gd name="T40" fmla="*/ 4 w 13"/>
                <a:gd name="T41" fmla="*/ 9 h 12"/>
                <a:gd name="T42" fmla="*/ 5 w 13"/>
                <a:gd name="T43" fmla="*/ 9 h 12"/>
                <a:gd name="T44" fmla="*/ 5 w 13"/>
                <a:gd name="T45" fmla="*/ 9 h 12"/>
                <a:gd name="T46" fmla="*/ 6 w 13"/>
                <a:gd name="T47" fmla="*/ 9 h 12"/>
                <a:gd name="T48" fmla="*/ 7 w 13"/>
                <a:gd name="T49" fmla="*/ 9 h 12"/>
                <a:gd name="T50" fmla="*/ 8 w 13"/>
                <a:gd name="T51" fmla="*/ 10 h 12"/>
                <a:gd name="T52" fmla="*/ 9 w 13"/>
                <a:gd name="T53" fmla="*/ 11 h 12"/>
                <a:gd name="T54" fmla="*/ 10 w 13"/>
                <a:gd name="T55" fmla="*/ 11 h 12"/>
                <a:gd name="T56" fmla="*/ 10 w 13"/>
                <a:gd name="T57" fmla="*/ 9 h 12"/>
                <a:gd name="T58" fmla="*/ 10 w 13"/>
                <a:gd name="T59" fmla="*/ 8 h 12"/>
                <a:gd name="T60" fmla="*/ 11 w 13"/>
                <a:gd name="T61" fmla="*/ 8 h 12"/>
                <a:gd name="T62" fmla="*/ 12 w 13"/>
                <a:gd name="T63" fmla="*/ 8 h 12"/>
                <a:gd name="T64" fmla="*/ 13 w 13"/>
                <a:gd name="T65" fmla="*/ 7 h 12"/>
                <a:gd name="T66" fmla="*/ 12 w 13"/>
                <a:gd name="T67" fmla="*/ 6 h 12"/>
                <a:gd name="T68" fmla="*/ 12 w 13"/>
                <a:gd name="T69" fmla="*/ 5 h 12"/>
                <a:gd name="T70" fmla="*/ 12 w 13"/>
                <a:gd name="T71" fmla="*/ 4 h 12"/>
                <a:gd name="T72" fmla="*/ 11 w 13"/>
                <a:gd name="T73" fmla="*/ 4 h 12"/>
                <a:gd name="T74" fmla="*/ 10 w 13"/>
                <a:gd name="T75" fmla="*/ 4 h 12"/>
                <a:gd name="T76" fmla="*/ 9 w 13"/>
                <a:gd name="T77" fmla="*/ 4 h 12"/>
                <a:gd name="T78" fmla="*/ 8 w 13"/>
                <a:gd name="T79" fmla="*/ 4 h 12"/>
                <a:gd name="T80" fmla="*/ 6 w 13"/>
                <a:gd name="T81" fmla="*/ 4 h 12"/>
                <a:gd name="T82" fmla="*/ 5 w 13"/>
                <a:gd name="T83" fmla="*/ 3 h 12"/>
                <a:gd name="T84" fmla="*/ 3 w 13"/>
                <a:gd name="T85" fmla="*/ 2 h 12"/>
                <a:gd name="T86" fmla="*/ 1 w 13"/>
                <a:gd name="T87" fmla="*/ 1 h 12"/>
                <a:gd name="T88" fmla="*/ 0 w 13"/>
                <a:gd name="T89" fmla="*/ 1 h 12"/>
                <a:gd name="T90" fmla="*/ 1 w 13"/>
                <a:gd name="T91" fmla="*/ 2 h 12"/>
                <a:gd name="T92" fmla="*/ 2 w 13"/>
                <a:gd name="T9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" h="12">
                  <a:moveTo>
                    <a:pt x="2" y="3"/>
                  </a:moveTo>
                  <a:cubicBezTo>
                    <a:pt x="2" y="4"/>
                    <a:pt x="1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7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1" y="10"/>
                    <a:pt x="1" y="10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2"/>
                    <a:pt x="6" y="12"/>
                    <a:pt x="6" y="11"/>
                  </a:cubicBezTo>
                  <a:cubicBezTo>
                    <a:pt x="6" y="11"/>
                    <a:pt x="5" y="11"/>
                    <a:pt x="5" y="11"/>
                  </a:cubicBez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9" y="11"/>
                  </a:cubicBezTo>
                  <a:cubicBezTo>
                    <a:pt x="9" y="11"/>
                    <a:pt x="10" y="11"/>
                    <a:pt x="10" y="11"/>
                  </a:cubicBezTo>
                  <a:cubicBezTo>
                    <a:pt x="10" y="10"/>
                    <a:pt x="10" y="10"/>
                    <a:pt x="10" y="9"/>
                  </a:cubicBezTo>
                  <a:cubicBezTo>
                    <a:pt x="10" y="9"/>
                    <a:pt x="10" y="9"/>
                    <a:pt x="10" y="8"/>
                  </a:cubicBezTo>
                  <a:cubicBezTo>
                    <a:pt x="10" y="8"/>
                    <a:pt x="11" y="8"/>
                    <a:pt x="11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3"/>
                    <a:pt x="11" y="4"/>
                    <a:pt x="11" y="4"/>
                  </a:cubicBezTo>
                  <a:cubicBezTo>
                    <a:pt x="11" y="4"/>
                    <a:pt x="11" y="4"/>
                    <a:pt x="10" y="4"/>
                  </a:cubicBezTo>
                  <a:cubicBezTo>
                    <a:pt x="10" y="4"/>
                    <a:pt x="10" y="4"/>
                    <a:pt x="9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2" y="1"/>
                    <a:pt x="1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3"/>
                    <a:pt x="2" y="3"/>
                    <a:pt x="2" y="3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19" name="Freeform 413">
              <a:extLst>
                <a:ext uri="{FF2B5EF4-FFF2-40B4-BE49-F238E27FC236}">
                  <a16:creationId xmlns:a16="http://schemas.microsoft.com/office/drawing/2014/main" id="{1FA93AC7-122E-B097-B0D0-D84BA773B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7525" y="2665785"/>
              <a:ext cx="236697" cy="218585"/>
            </a:xfrm>
            <a:custGeom>
              <a:avLst/>
              <a:gdLst>
                <a:gd name="T0" fmla="*/ 2 w 22"/>
                <a:gd name="T1" fmla="*/ 21 h 23"/>
                <a:gd name="T2" fmla="*/ 4 w 22"/>
                <a:gd name="T3" fmla="*/ 21 h 23"/>
                <a:gd name="T4" fmla="*/ 6 w 22"/>
                <a:gd name="T5" fmla="*/ 21 h 23"/>
                <a:gd name="T6" fmla="*/ 8 w 22"/>
                <a:gd name="T7" fmla="*/ 19 h 23"/>
                <a:gd name="T8" fmla="*/ 10 w 22"/>
                <a:gd name="T9" fmla="*/ 20 h 23"/>
                <a:gd name="T10" fmla="*/ 11 w 22"/>
                <a:gd name="T11" fmla="*/ 20 h 23"/>
                <a:gd name="T12" fmla="*/ 12 w 22"/>
                <a:gd name="T13" fmla="*/ 22 h 23"/>
                <a:gd name="T14" fmla="*/ 14 w 22"/>
                <a:gd name="T15" fmla="*/ 22 h 23"/>
                <a:gd name="T16" fmla="*/ 15 w 22"/>
                <a:gd name="T17" fmla="*/ 21 h 23"/>
                <a:gd name="T18" fmla="*/ 14 w 22"/>
                <a:gd name="T19" fmla="*/ 20 h 23"/>
                <a:gd name="T20" fmla="*/ 14 w 22"/>
                <a:gd name="T21" fmla="*/ 19 h 23"/>
                <a:gd name="T22" fmla="*/ 16 w 22"/>
                <a:gd name="T23" fmla="*/ 20 h 23"/>
                <a:gd name="T24" fmla="*/ 18 w 22"/>
                <a:gd name="T25" fmla="*/ 19 h 23"/>
                <a:gd name="T26" fmla="*/ 20 w 22"/>
                <a:gd name="T27" fmla="*/ 19 h 23"/>
                <a:gd name="T28" fmla="*/ 20 w 22"/>
                <a:gd name="T29" fmla="*/ 18 h 23"/>
                <a:gd name="T30" fmla="*/ 21 w 22"/>
                <a:gd name="T31" fmla="*/ 18 h 23"/>
                <a:gd name="T32" fmla="*/ 22 w 22"/>
                <a:gd name="T33" fmla="*/ 18 h 23"/>
                <a:gd name="T34" fmla="*/ 22 w 22"/>
                <a:gd name="T35" fmla="*/ 16 h 23"/>
                <a:gd name="T36" fmla="*/ 21 w 22"/>
                <a:gd name="T37" fmla="*/ 14 h 23"/>
                <a:gd name="T38" fmla="*/ 20 w 22"/>
                <a:gd name="T39" fmla="*/ 11 h 23"/>
                <a:gd name="T40" fmla="*/ 20 w 22"/>
                <a:gd name="T41" fmla="*/ 10 h 23"/>
                <a:gd name="T42" fmla="*/ 20 w 22"/>
                <a:gd name="T43" fmla="*/ 8 h 23"/>
                <a:gd name="T44" fmla="*/ 19 w 22"/>
                <a:gd name="T45" fmla="*/ 5 h 23"/>
                <a:gd name="T46" fmla="*/ 17 w 22"/>
                <a:gd name="T47" fmla="*/ 3 h 23"/>
                <a:gd name="T48" fmla="*/ 16 w 22"/>
                <a:gd name="T49" fmla="*/ 2 h 23"/>
                <a:gd name="T50" fmla="*/ 15 w 22"/>
                <a:gd name="T51" fmla="*/ 0 h 23"/>
                <a:gd name="T52" fmla="*/ 14 w 22"/>
                <a:gd name="T53" fmla="*/ 1 h 23"/>
                <a:gd name="T54" fmla="*/ 13 w 22"/>
                <a:gd name="T55" fmla="*/ 2 h 23"/>
                <a:gd name="T56" fmla="*/ 13 w 22"/>
                <a:gd name="T57" fmla="*/ 3 h 23"/>
                <a:gd name="T58" fmla="*/ 13 w 22"/>
                <a:gd name="T59" fmla="*/ 4 h 23"/>
                <a:gd name="T60" fmla="*/ 14 w 22"/>
                <a:gd name="T61" fmla="*/ 6 h 23"/>
                <a:gd name="T62" fmla="*/ 15 w 22"/>
                <a:gd name="T63" fmla="*/ 8 h 23"/>
                <a:gd name="T64" fmla="*/ 15 w 22"/>
                <a:gd name="T65" fmla="*/ 10 h 23"/>
                <a:gd name="T66" fmla="*/ 14 w 22"/>
                <a:gd name="T67" fmla="*/ 12 h 23"/>
                <a:gd name="T68" fmla="*/ 12 w 22"/>
                <a:gd name="T69" fmla="*/ 13 h 23"/>
                <a:gd name="T70" fmla="*/ 12 w 22"/>
                <a:gd name="T71" fmla="*/ 12 h 23"/>
                <a:gd name="T72" fmla="*/ 11 w 22"/>
                <a:gd name="T73" fmla="*/ 12 h 23"/>
                <a:gd name="T74" fmla="*/ 10 w 22"/>
                <a:gd name="T75" fmla="*/ 15 h 23"/>
                <a:gd name="T76" fmla="*/ 10 w 22"/>
                <a:gd name="T77" fmla="*/ 17 h 23"/>
                <a:gd name="T78" fmla="*/ 9 w 22"/>
                <a:gd name="T79" fmla="*/ 16 h 23"/>
                <a:gd name="T80" fmla="*/ 5 w 22"/>
                <a:gd name="T81" fmla="*/ 17 h 23"/>
                <a:gd name="T82" fmla="*/ 3 w 22"/>
                <a:gd name="T83" fmla="*/ 18 h 23"/>
                <a:gd name="T84" fmla="*/ 2 w 22"/>
                <a:gd name="T85" fmla="*/ 20 h 23"/>
                <a:gd name="T86" fmla="*/ 1 w 22"/>
                <a:gd name="T87" fmla="*/ 20 h 23"/>
                <a:gd name="T88" fmla="*/ 2 w 22"/>
                <a:gd name="T89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" h="23">
                  <a:moveTo>
                    <a:pt x="2" y="21"/>
                  </a:moveTo>
                  <a:cubicBezTo>
                    <a:pt x="2" y="22"/>
                    <a:pt x="2" y="21"/>
                    <a:pt x="2" y="21"/>
                  </a:cubicBezTo>
                  <a:cubicBezTo>
                    <a:pt x="3" y="21"/>
                    <a:pt x="3" y="22"/>
                    <a:pt x="4" y="22"/>
                  </a:cubicBezTo>
                  <a:cubicBezTo>
                    <a:pt x="4" y="22"/>
                    <a:pt x="4" y="21"/>
                    <a:pt x="4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0"/>
                    <a:pt x="6" y="21"/>
                    <a:pt x="6" y="21"/>
                  </a:cubicBezTo>
                  <a:cubicBezTo>
                    <a:pt x="6" y="20"/>
                    <a:pt x="7" y="20"/>
                    <a:pt x="7" y="20"/>
                  </a:cubicBezTo>
                  <a:cubicBezTo>
                    <a:pt x="7" y="20"/>
                    <a:pt x="7" y="20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20"/>
                    <a:pt x="10" y="20"/>
                  </a:cubicBezTo>
                  <a:cubicBezTo>
                    <a:pt x="10" y="20"/>
                    <a:pt x="11" y="19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2"/>
                    <a:pt x="11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2"/>
                    <a:pt x="13" y="23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1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4" y="20"/>
                  </a:cubicBezTo>
                  <a:cubicBezTo>
                    <a:pt x="14" y="20"/>
                    <a:pt x="14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5" y="18"/>
                    <a:pt x="15" y="19"/>
                  </a:cubicBezTo>
                  <a:cubicBezTo>
                    <a:pt x="15" y="19"/>
                    <a:pt x="15" y="19"/>
                    <a:pt x="16" y="20"/>
                  </a:cubicBezTo>
                  <a:cubicBezTo>
                    <a:pt x="16" y="20"/>
                    <a:pt x="16" y="20"/>
                    <a:pt x="17" y="20"/>
                  </a:cubicBezTo>
                  <a:cubicBezTo>
                    <a:pt x="17" y="20"/>
                    <a:pt x="18" y="20"/>
                    <a:pt x="18" y="19"/>
                  </a:cubicBezTo>
                  <a:cubicBezTo>
                    <a:pt x="19" y="19"/>
                    <a:pt x="19" y="20"/>
                    <a:pt x="19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7"/>
                  </a:cubicBezTo>
                  <a:cubicBezTo>
                    <a:pt x="20" y="17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2" y="18"/>
                    <a:pt x="22" y="18"/>
                  </a:cubicBezTo>
                  <a:cubicBezTo>
                    <a:pt x="22" y="18"/>
                    <a:pt x="22" y="17"/>
                    <a:pt x="22" y="17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5"/>
                  </a:cubicBezTo>
                  <a:cubicBezTo>
                    <a:pt x="21" y="15"/>
                    <a:pt x="21" y="15"/>
                    <a:pt x="21" y="14"/>
                  </a:cubicBezTo>
                  <a:cubicBezTo>
                    <a:pt x="21" y="13"/>
                    <a:pt x="21" y="13"/>
                    <a:pt x="21" y="12"/>
                  </a:cubicBezTo>
                  <a:cubicBezTo>
                    <a:pt x="21" y="12"/>
                    <a:pt x="21" y="12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0"/>
                    <a:pt x="20" y="10"/>
                  </a:cubicBezTo>
                  <a:cubicBezTo>
                    <a:pt x="20" y="9"/>
                    <a:pt x="21" y="9"/>
                    <a:pt x="21" y="9"/>
                  </a:cubicBezTo>
                  <a:cubicBezTo>
                    <a:pt x="21" y="9"/>
                    <a:pt x="21" y="9"/>
                    <a:pt x="20" y="8"/>
                  </a:cubicBezTo>
                  <a:cubicBezTo>
                    <a:pt x="20" y="8"/>
                    <a:pt x="20" y="7"/>
                    <a:pt x="20" y="7"/>
                  </a:cubicBezTo>
                  <a:cubicBezTo>
                    <a:pt x="20" y="6"/>
                    <a:pt x="19" y="6"/>
                    <a:pt x="19" y="5"/>
                  </a:cubicBezTo>
                  <a:cubicBezTo>
                    <a:pt x="19" y="4"/>
                    <a:pt x="19" y="4"/>
                    <a:pt x="18" y="3"/>
                  </a:cubicBezTo>
                  <a:cubicBezTo>
                    <a:pt x="18" y="3"/>
                    <a:pt x="17" y="3"/>
                    <a:pt x="17" y="3"/>
                  </a:cubicBezTo>
                  <a:cubicBezTo>
                    <a:pt x="17" y="3"/>
                    <a:pt x="17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1"/>
                    <a:pt x="16" y="1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4" y="1"/>
                  </a:cubicBezTo>
                  <a:cubicBezTo>
                    <a:pt x="13" y="1"/>
                    <a:pt x="13" y="0"/>
                    <a:pt x="13" y="1"/>
                  </a:cubicBezTo>
                  <a:cubicBezTo>
                    <a:pt x="13" y="1"/>
                    <a:pt x="13" y="1"/>
                    <a:pt x="13" y="2"/>
                  </a:cubicBezTo>
                  <a:cubicBezTo>
                    <a:pt x="13" y="2"/>
                    <a:pt x="12" y="2"/>
                    <a:pt x="12" y="2"/>
                  </a:cubicBezTo>
                  <a:cubicBezTo>
                    <a:pt x="12" y="2"/>
                    <a:pt x="13" y="2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5"/>
                    <a:pt x="14" y="5"/>
                    <a:pt x="14" y="6"/>
                  </a:cubicBezTo>
                  <a:cubicBezTo>
                    <a:pt x="15" y="6"/>
                    <a:pt x="14" y="6"/>
                    <a:pt x="14" y="7"/>
                  </a:cubicBezTo>
                  <a:cubicBezTo>
                    <a:pt x="14" y="7"/>
                    <a:pt x="15" y="8"/>
                    <a:pt x="15" y="8"/>
                  </a:cubicBezTo>
                  <a:cubicBezTo>
                    <a:pt x="15" y="9"/>
                    <a:pt x="15" y="9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4" y="11"/>
                    <a:pt x="14" y="12"/>
                    <a:pt x="14" y="12"/>
                  </a:cubicBezTo>
                  <a:cubicBezTo>
                    <a:pt x="14" y="12"/>
                    <a:pt x="14" y="12"/>
                    <a:pt x="13" y="13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1"/>
                    <a:pt x="12" y="11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4"/>
                    <a:pt x="11" y="14"/>
                    <a:pt x="10" y="15"/>
                  </a:cubicBezTo>
                  <a:cubicBezTo>
                    <a:pt x="10" y="15"/>
                    <a:pt x="10" y="15"/>
                    <a:pt x="10" y="16"/>
                  </a:cubicBezTo>
                  <a:cubicBezTo>
                    <a:pt x="10" y="16"/>
                    <a:pt x="10" y="17"/>
                    <a:pt x="10" y="17"/>
                  </a:cubicBezTo>
                  <a:cubicBezTo>
                    <a:pt x="10" y="17"/>
                    <a:pt x="10" y="17"/>
                    <a:pt x="9" y="17"/>
                  </a:cubicBezTo>
                  <a:cubicBezTo>
                    <a:pt x="9" y="17"/>
                    <a:pt x="9" y="16"/>
                    <a:pt x="9" y="16"/>
                  </a:cubicBezTo>
                  <a:cubicBezTo>
                    <a:pt x="8" y="16"/>
                    <a:pt x="7" y="16"/>
                    <a:pt x="6" y="16"/>
                  </a:cubicBezTo>
                  <a:cubicBezTo>
                    <a:pt x="6" y="17"/>
                    <a:pt x="6" y="17"/>
                    <a:pt x="5" y="17"/>
                  </a:cubicBezTo>
                  <a:cubicBezTo>
                    <a:pt x="5" y="17"/>
                    <a:pt x="5" y="17"/>
                    <a:pt x="4" y="17"/>
                  </a:cubicBezTo>
                  <a:cubicBezTo>
                    <a:pt x="4" y="17"/>
                    <a:pt x="3" y="18"/>
                    <a:pt x="3" y="18"/>
                  </a:cubicBezTo>
                  <a:cubicBezTo>
                    <a:pt x="3" y="18"/>
                    <a:pt x="3" y="18"/>
                    <a:pt x="2" y="19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0" y="21"/>
                    <a:pt x="1" y="21"/>
                  </a:cubicBezTo>
                  <a:cubicBezTo>
                    <a:pt x="1" y="21"/>
                    <a:pt x="1" y="21"/>
                    <a:pt x="2" y="2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20" name="Freeform 414">
              <a:extLst>
                <a:ext uri="{FF2B5EF4-FFF2-40B4-BE49-F238E27FC236}">
                  <a16:creationId xmlns:a16="http://schemas.microsoft.com/office/drawing/2014/main" id="{B10A3ADC-C5A3-17B3-3DE7-D64B5C370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7987" y="2598957"/>
              <a:ext cx="225651" cy="123911"/>
            </a:xfrm>
            <a:custGeom>
              <a:avLst/>
              <a:gdLst>
                <a:gd name="T0" fmla="*/ 1 w 21"/>
                <a:gd name="T1" fmla="*/ 12 h 13"/>
                <a:gd name="T2" fmla="*/ 2 w 21"/>
                <a:gd name="T3" fmla="*/ 12 h 13"/>
                <a:gd name="T4" fmla="*/ 3 w 21"/>
                <a:gd name="T5" fmla="*/ 12 h 13"/>
                <a:gd name="T6" fmla="*/ 5 w 21"/>
                <a:gd name="T7" fmla="*/ 12 h 13"/>
                <a:gd name="T8" fmla="*/ 6 w 21"/>
                <a:gd name="T9" fmla="*/ 12 h 13"/>
                <a:gd name="T10" fmla="*/ 8 w 21"/>
                <a:gd name="T11" fmla="*/ 12 h 13"/>
                <a:gd name="T12" fmla="*/ 9 w 21"/>
                <a:gd name="T13" fmla="*/ 12 h 13"/>
                <a:gd name="T14" fmla="*/ 10 w 21"/>
                <a:gd name="T15" fmla="*/ 12 h 13"/>
                <a:gd name="T16" fmla="*/ 10 w 21"/>
                <a:gd name="T17" fmla="*/ 11 h 13"/>
                <a:gd name="T18" fmla="*/ 11 w 21"/>
                <a:gd name="T19" fmla="*/ 10 h 13"/>
                <a:gd name="T20" fmla="*/ 12 w 21"/>
                <a:gd name="T21" fmla="*/ 9 h 13"/>
                <a:gd name="T22" fmla="*/ 14 w 21"/>
                <a:gd name="T23" fmla="*/ 8 h 13"/>
                <a:gd name="T24" fmla="*/ 15 w 21"/>
                <a:gd name="T25" fmla="*/ 8 h 13"/>
                <a:gd name="T26" fmla="*/ 16 w 21"/>
                <a:gd name="T27" fmla="*/ 8 h 13"/>
                <a:gd name="T28" fmla="*/ 18 w 21"/>
                <a:gd name="T29" fmla="*/ 8 h 13"/>
                <a:gd name="T30" fmla="*/ 18 w 21"/>
                <a:gd name="T31" fmla="*/ 7 h 13"/>
                <a:gd name="T32" fmla="*/ 19 w 21"/>
                <a:gd name="T33" fmla="*/ 6 h 13"/>
                <a:gd name="T34" fmla="*/ 21 w 21"/>
                <a:gd name="T35" fmla="*/ 6 h 13"/>
                <a:gd name="T36" fmla="*/ 21 w 21"/>
                <a:gd name="T37" fmla="*/ 5 h 13"/>
                <a:gd name="T38" fmla="*/ 21 w 21"/>
                <a:gd name="T39" fmla="*/ 3 h 13"/>
                <a:gd name="T40" fmla="*/ 21 w 21"/>
                <a:gd name="T41" fmla="*/ 3 h 13"/>
                <a:gd name="T42" fmla="*/ 20 w 21"/>
                <a:gd name="T43" fmla="*/ 3 h 13"/>
                <a:gd name="T44" fmla="*/ 19 w 21"/>
                <a:gd name="T45" fmla="*/ 3 h 13"/>
                <a:gd name="T46" fmla="*/ 17 w 21"/>
                <a:gd name="T47" fmla="*/ 3 h 13"/>
                <a:gd name="T48" fmla="*/ 16 w 21"/>
                <a:gd name="T49" fmla="*/ 2 h 13"/>
                <a:gd name="T50" fmla="*/ 14 w 21"/>
                <a:gd name="T51" fmla="*/ 2 h 13"/>
                <a:gd name="T52" fmla="*/ 13 w 21"/>
                <a:gd name="T53" fmla="*/ 2 h 13"/>
                <a:gd name="T54" fmla="*/ 12 w 21"/>
                <a:gd name="T55" fmla="*/ 2 h 13"/>
                <a:gd name="T56" fmla="*/ 10 w 21"/>
                <a:gd name="T57" fmla="*/ 1 h 13"/>
                <a:gd name="T58" fmla="*/ 8 w 21"/>
                <a:gd name="T59" fmla="*/ 1 h 13"/>
                <a:gd name="T60" fmla="*/ 7 w 21"/>
                <a:gd name="T61" fmla="*/ 1 h 13"/>
                <a:gd name="T62" fmla="*/ 6 w 21"/>
                <a:gd name="T63" fmla="*/ 2 h 13"/>
                <a:gd name="T64" fmla="*/ 5 w 21"/>
                <a:gd name="T65" fmla="*/ 2 h 13"/>
                <a:gd name="T66" fmla="*/ 4 w 21"/>
                <a:gd name="T67" fmla="*/ 2 h 13"/>
                <a:gd name="T68" fmla="*/ 3 w 21"/>
                <a:gd name="T69" fmla="*/ 3 h 13"/>
                <a:gd name="T70" fmla="*/ 2 w 21"/>
                <a:gd name="T71" fmla="*/ 4 h 13"/>
                <a:gd name="T72" fmla="*/ 1 w 21"/>
                <a:gd name="T73" fmla="*/ 5 h 13"/>
                <a:gd name="T74" fmla="*/ 1 w 21"/>
                <a:gd name="T75" fmla="*/ 5 h 13"/>
                <a:gd name="T76" fmla="*/ 1 w 21"/>
                <a:gd name="T77" fmla="*/ 6 h 13"/>
                <a:gd name="T78" fmla="*/ 1 w 21"/>
                <a:gd name="T79" fmla="*/ 6 h 13"/>
                <a:gd name="T80" fmla="*/ 3 w 21"/>
                <a:gd name="T81" fmla="*/ 6 h 13"/>
                <a:gd name="T82" fmla="*/ 4 w 21"/>
                <a:gd name="T83" fmla="*/ 6 h 13"/>
                <a:gd name="T84" fmla="*/ 4 w 21"/>
                <a:gd name="T85" fmla="*/ 8 h 13"/>
                <a:gd name="T86" fmla="*/ 5 w 21"/>
                <a:gd name="T87" fmla="*/ 8 h 13"/>
                <a:gd name="T88" fmla="*/ 6 w 21"/>
                <a:gd name="T89" fmla="*/ 7 h 13"/>
                <a:gd name="T90" fmla="*/ 5 w 21"/>
                <a:gd name="T91" fmla="*/ 9 h 13"/>
                <a:gd name="T92" fmla="*/ 4 w 21"/>
                <a:gd name="T93" fmla="*/ 9 h 13"/>
                <a:gd name="T94" fmla="*/ 3 w 21"/>
                <a:gd name="T95" fmla="*/ 9 h 13"/>
                <a:gd name="T96" fmla="*/ 1 w 21"/>
                <a:gd name="T97" fmla="*/ 10 h 13"/>
                <a:gd name="T98" fmla="*/ 1 w 21"/>
                <a:gd name="T99" fmla="*/ 9 h 13"/>
                <a:gd name="T100" fmla="*/ 1 w 21"/>
                <a:gd name="T101" fmla="*/ 10 h 13"/>
                <a:gd name="T102" fmla="*/ 0 w 21"/>
                <a:gd name="T103" fmla="*/ 10 h 13"/>
                <a:gd name="T104" fmla="*/ 0 w 21"/>
                <a:gd name="T105" fmla="*/ 11 h 13"/>
                <a:gd name="T106" fmla="*/ 0 w 21"/>
                <a:gd name="T107" fmla="*/ 11 h 13"/>
                <a:gd name="T108" fmla="*/ 1 w 21"/>
                <a:gd name="T10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" h="13">
                  <a:moveTo>
                    <a:pt x="1" y="12"/>
                  </a:moveTo>
                  <a:cubicBezTo>
                    <a:pt x="1" y="12"/>
                    <a:pt x="1" y="12"/>
                    <a:pt x="2" y="12"/>
                  </a:cubicBezTo>
                  <a:cubicBezTo>
                    <a:pt x="2" y="12"/>
                    <a:pt x="3" y="12"/>
                    <a:pt x="3" y="12"/>
                  </a:cubicBezTo>
                  <a:cubicBezTo>
                    <a:pt x="4" y="13"/>
                    <a:pt x="4" y="12"/>
                    <a:pt x="5" y="12"/>
                  </a:cubicBezTo>
                  <a:cubicBezTo>
                    <a:pt x="5" y="12"/>
                    <a:pt x="6" y="12"/>
                    <a:pt x="6" y="12"/>
                  </a:cubicBezTo>
                  <a:cubicBezTo>
                    <a:pt x="7" y="12"/>
                    <a:pt x="7" y="12"/>
                    <a:pt x="8" y="12"/>
                  </a:cubicBezTo>
                  <a:cubicBezTo>
                    <a:pt x="9" y="12"/>
                    <a:pt x="9" y="13"/>
                    <a:pt x="9" y="12"/>
                  </a:cubicBezTo>
                  <a:cubicBezTo>
                    <a:pt x="10" y="12"/>
                    <a:pt x="9" y="12"/>
                    <a:pt x="10" y="12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10"/>
                    <a:pt x="12" y="10"/>
                    <a:pt x="12" y="9"/>
                  </a:cubicBezTo>
                  <a:cubicBezTo>
                    <a:pt x="13" y="9"/>
                    <a:pt x="13" y="8"/>
                    <a:pt x="14" y="8"/>
                  </a:cubicBezTo>
                  <a:cubicBezTo>
                    <a:pt x="14" y="8"/>
                    <a:pt x="14" y="8"/>
                    <a:pt x="15" y="8"/>
                  </a:cubicBezTo>
                  <a:cubicBezTo>
                    <a:pt x="15" y="8"/>
                    <a:pt x="15" y="8"/>
                    <a:pt x="16" y="8"/>
                  </a:cubicBezTo>
                  <a:cubicBezTo>
                    <a:pt x="17" y="8"/>
                    <a:pt x="17" y="8"/>
                    <a:pt x="18" y="8"/>
                  </a:cubicBezTo>
                  <a:cubicBezTo>
                    <a:pt x="18" y="7"/>
                    <a:pt x="18" y="8"/>
                    <a:pt x="18" y="7"/>
                  </a:cubicBezTo>
                  <a:cubicBezTo>
                    <a:pt x="19" y="7"/>
                    <a:pt x="19" y="6"/>
                    <a:pt x="19" y="6"/>
                  </a:cubicBezTo>
                  <a:cubicBezTo>
                    <a:pt x="20" y="6"/>
                    <a:pt x="20" y="6"/>
                    <a:pt x="21" y="6"/>
                  </a:cubicBezTo>
                  <a:cubicBezTo>
                    <a:pt x="21" y="6"/>
                    <a:pt x="21" y="5"/>
                    <a:pt x="21" y="5"/>
                  </a:cubicBezTo>
                  <a:cubicBezTo>
                    <a:pt x="21" y="4"/>
                    <a:pt x="21" y="4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0" y="3"/>
                  </a:cubicBezTo>
                  <a:cubicBezTo>
                    <a:pt x="20" y="3"/>
                    <a:pt x="19" y="3"/>
                    <a:pt x="19" y="3"/>
                  </a:cubicBezTo>
                  <a:cubicBezTo>
                    <a:pt x="18" y="3"/>
                    <a:pt x="18" y="3"/>
                    <a:pt x="17" y="3"/>
                  </a:cubicBezTo>
                  <a:cubicBezTo>
                    <a:pt x="16" y="3"/>
                    <a:pt x="16" y="2"/>
                    <a:pt x="16" y="2"/>
                  </a:cubicBezTo>
                  <a:cubicBezTo>
                    <a:pt x="15" y="2"/>
                    <a:pt x="15" y="2"/>
                    <a:pt x="14" y="2"/>
                  </a:cubicBezTo>
                  <a:cubicBezTo>
                    <a:pt x="14" y="2"/>
                    <a:pt x="14" y="2"/>
                    <a:pt x="13" y="2"/>
                  </a:cubicBezTo>
                  <a:cubicBezTo>
                    <a:pt x="13" y="2"/>
                    <a:pt x="13" y="2"/>
                    <a:pt x="12" y="2"/>
                  </a:cubicBezTo>
                  <a:cubicBezTo>
                    <a:pt x="11" y="2"/>
                    <a:pt x="11" y="1"/>
                    <a:pt x="10" y="1"/>
                  </a:cubicBezTo>
                  <a:cubicBezTo>
                    <a:pt x="9" y="1"/>
                    <a:pt x="9" y="0"/>
                    <a:pt x="8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7"/>
                    <a:pt x="3" y="7"/>
                    <a:pt x="4" y="8"/>
                  </a:cubicBezTo>
                  <a:cubicBezTo>
                    <a:pt x="4" y="8"/>
                    <a:pt x="4" y="8"/>
                    <a:pt x="5" y="8"/>
                  </a:cubicBezTo>
                  <a:cubicBezTo>
                    <a:pt x="5" y="8"/>
                    <a:pt x="5" y="7"/>
                    <a:pt x="6" y="7"/>
                  </a:cubicBezTo>
                  <a:cubicBezTo>
                    <a:pt x="6" y="8"/>
                    <a:pt x="6" y="8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1" y="1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21" name="Freeform 415">
              <a:extLst>
                <a:ext uri="{FF2B5EF4-FFF2-40B4-BE49-F238E27FC236}">
                  <a16:creationId xmlns:a16="http://schemas.microsoft.com/office/drawing/2014/main" id="{43023440-4B58-918B-7CD3-8C4E7AF47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1177" y="2855133"/>
              <a:ext cx="53651" cy="47337"/>
            </a:xfrm>
            <a:custGeom>
              <a:avLst/>
              <a:gdLst>
                <a:gd name="T0" fmla="*/ 4 w 5"/>
                <a:gd name="T1" fmla="*/ 3 h 5"/>
                <a:gd name="T2" fmla="*/ 4 w 5"/>
                <a:gd name="T3" fmla="*/ 4 h 5"/>
                <a:gd name="T4" fmla="*/ 5 w 5"/>
                <a:gd name="T5" fmla="*/ 3 h 5"/>
                <a:gd name="T6" fmla="*/ 5 w 5"/>
                <a:gd name="T7" fmla="*/ 2 h 5"/>
                <a:gd name="T8" fmla="*/ 5 w 5"/>
                <a:gd name="T9" fmla="*/ 1 h 5"/>
                <a:gd name="T10" fmla="*/ 4 w 5"/>
                <a:gd name="T11" fmla="*/ 1 h 5"/>
                <a:gd name="T12" fmla="*/ 3 w 5"/>
                <a:gd name="T13" fmla="*/ 1 h 5"/>
                <a:gd name="T14" fmla="*/ 2 w 5"/>
                <a:gd name="T15" fmla="*/ 1 h 5"/>
                <a:gd name="T16" fmla="*/ 2 w 5"/>
                <a:gd name="T17" fmla="*/ 1 h 5"/>
                <a:gd name="T18" fmla="*/ 1 w 5"/>
                <a:gd name="T19" fmla="*/ 1 h 5"/>
                <a:gd name="T20" fmla="*/ 1 w 5"/>
                <a:gd name="T21" fmla="*/ 2 h 5"/>
                <a:gd name="T22" fmla="*/ 0 w 5"/>
                <a:gd name="T23" fmla="*/ 3 h 5"/>
                <a:gd name="T24" fmla="*/ 0 w 5"/>
                <a:gd name="T25" fmla="*/ 4 h 5"/>
                <a:gd name="T26" fmla="*/ 0 w 5"/>
                <a:gd name="T27" fmla="*/ 5 h 5"/>
                <a:gd name="T28" fmla="*/ 1 w 5"/>
                <a:gd name="T29" fmla="*/ 5 h 5"/>
                <a:gd name="T30" fmla="*/ 2 w 5"/>
                <a:gd name="T31" fmla="*/ 5 h 5"/>
                <a:gd name="T32" fmla="*/ 2 w 5"/>
                <a:gd name="T33" fmla="*/ 4 h 5"/>
                <a:gd name="T34" fmla="*/ 2 w 5"/>
                <a:gd name="T35" fmla="*/ 3 h 5"/>
                <a:gd name="T36" fmla="*/ 4 w 5"/>
                <a:gd name="T3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cubicBezTo>
                    <a:pt x="4" y="3"/>
                    <a:pt x="4" y="4"/>
                    <a:pt x="4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0"/>
                    <a:pt x="3" y="1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3"/>
                    <a:pt x="3" y="3"/>
                    <a:pt x="4" y="3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22" name="Freeform 416">
              <a:extLst>
                <a:ext uri="{FF2B5EF4-FFF2-40B4-BE49-F238E27FC236}">
                  <a16:creationId xmlns:a16="http://schemas.microsoft.com/office/drawing/2014/main" id="{BC71D7E8-F5E7-C62D-4D07-F3DE0FAE9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5434" y="2874624"/>
              <a:ext cx="75743" cy="75182"/>
            </a:xfrm>
            <a:custGeom>
              <a:avLst/>
              <a:gdLst>
                <a:gd name="T0" fmla="*/ 1 w 7"/>
                <a:gd name="T1" fmla="*/ 2 h 8"/>
                <a:gd name="T2" fmla="*/ 1 w 7"/>
                <a:gd name="T3" fmla="*/ 3 h 8"/>
                <a:gd name="T4" fmla="*/ 2 w 7"/>
                <a:gd name="T5" fmla="*/ 3 h 8"/>
                <a:gd name="T6" fmla="*/ 2 w 7"/>
                <a:gd name="T7" fmla="*/ 2 h 8"/>
                <a:gd name="T8" fmla="*/ 3 w 7"/>
                <a:gd name="T9" fmla="*/ 2 h 8"/>
                <a:gd name="T10" fmla="*/ 4 w 7"/>
                <a:gd name="T11" fmla="*/ 3 h 8"/>
                <a:gd name="T12" fmla="*/ 4 w 7"/>
                <a:gd name="T13" fmla="*/ 3 h 8"/>
                <a:gd name="T14" fmla="*/ 4 w 7"/>
                <a:gd name="T15" fmla="*/ 4 h 8"/>
                <a:gd name="T16" fmla="*/ 4 w 7"/>
                <a:gd name="T17" fmla="*/ 5 h 8"/>
                <a:gd name="T18" fmla="*/ 4 w 7"/>
                <a:gd name="T19" fmla="*/ 6 h 8"/>
                <a:gd name="T20" fmla="*/ 4 w 7"/>
                <a:gd name="T21" fmla="*/ 7 h 8"/>
                <a:gd name="T22" fmla="*/ 5 w 7"/>
                <a:gd name="T23" fmla="*/ 8 h 8"/>
                <a:gd name="T24" fmla="*/ 6 w 7"/>
                <a:gd name="T25" fmla="*/ 8 h 8"/>
                <a:gd name="T26" fmla="*/ 6 w 7"/>
                <a:gd name="T27" fmla="*/ 7 h 8"/>
                <a:gd name="T28" fmla="*/ 7 w 7"/>
                <a:gd name="T29" fmla="*/ 6 h 8"/>
                <a:gd name="T30" fmla="*/ 7 w 7"/>
                <a:gd name="T31" fmla="*/ 5 h 8"/>
                <a:gd name="T32" fmla="*/ 7 w 7"/>
                <a:gd name="T33" fmla="*/ 3 h 8"/>
                <a:gd name="T34" fmla="*/ 7 w 7"/>
                <a:gd name="T35" fmla="*/ 3 h 8"/>
                <a:gd name="T36" fmla="*/ 6 w 7"/>
                <a:gd name="T37" fmla="*/ 2 h 8"/>
                <a:gd name="T38" fmla="*/ 6 w 7"/>
                <a:gd name="T39" fmla="*/ 1 h 8"/>
                <a:gd name="T40" fmla="*/ 5 w 7"/>
                <a:gd name="T41" fmla="*/ 0 h 8"/>
                <a:gd name="T42" fmla="*/ 4 w 7"/>
                <a:gd name="T43" fmla="*/ 0 h 8"/>
                <a:gd name="T44" fmla="*/ 4 w 7"/>
                <a:gd name="T45" fmla="*/ 0 h 8"/>
                <a:gd name="T46" fmla="*/ 3 w 7"/>
                <a:gd name="T47" fmla="*/ 0 h 8"/>
                <a:gd name="T48" fmla="*/ 2 w 7"/>
                <a:gd name="T49" fmla="*/ 0 h 8"/>
                <a:gd name="T50" fmla="*/ 2 w 7"/>
                <a:gd name="T51" fmla="*/ 0 h 8"/>
                <a:gd name="T52" fmla="*/ 1 w 7"/>
                <a:gd name="T53" fmla="*/ 1 h 8"/>
                <a:gd name="T54" fmla="*/ 0 w 7"/>
                <a:gd name="T55" fmla="*/ 1 h 8"/>
                <a:gd name="T56" fmla="*/ 1 w 7"/>
                <a:gd name="T5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" h="8"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5" y="8"/>
                    <a:pt x="6" y="8"/>
                    <a:pt x="6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4"/>
                    <a:pt x="6" y="4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1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1" y="1"/>
                    <a:pt x="1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23" name="Freeform 417">
              <a:extLst>
                <a:ext uri="{FF2B5EF4-FFF2-40B4-BE49-F238E27FC236}">
                  <a16:creationId xmlns:a16="http://schemas.microsoft.com/office/drawing/2014/main" id="{2F247456-2B9F-7DD8-064C-249EAF7FE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0131" y="2959552"/>
              <a:ext cx="11046" cy="974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1 w 1"/>
                <a:gd name="T9" fmla="*/ 1 h 1"/>
                <a:gd name="T10" fmla="*/ 1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24" name="Freeform 418">
              <a:extLst>
                <a:ext uri="{FF2B5EF4-FFF2-40B4-BE49-F238E27FC236}">
                  <a16:creationId xmlns:a16="http://schemas.microsoft.com/office/drawing/2014/main" id="{2C8CB26D-5335-AC27-691E-301FB9D0D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9617" y="3016634"/>
              <a:ext cx="20514" cy="19492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2 w 2"/>
                <a:gd name="T5" fmla="*/ 0 h 2"/>
                <a:gd name="T6" fmla="*/ 1 w 2"/>
                <a:gd name="T7" fmla="*/ 0 h 2"/>
                <a:gd name="T8" fmla="*/ 0 w 2"/>
                <a:gd name="T9" fmla="*/ 1 h 2"/>
                <a:gd name="T10" fmla="*/ 0 w 2"/>
                <a:gd name="T11" fmla="*/ 2 h 2"/>
                <a:gd name="T12" fmla="*/ 1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25" name="Freeform 419">
              <a:extLst>
                <a:ext uri="{FF2B5EF4-FFF2-40B4-BE49-F238E27FC236}">
                  <a16:creationId xmlns:a16="http://schemas.microsoft.com/office/drawing/2014/main" id="{0C2B4500-5E0E-CFB4-C690-728419BA6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7525" y="3063971"/>
              <a:ext cx="22092" cy="1949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1 h 2"/>
                <a:gd name="T4" fmla="*/ 2 w 2"/>
                <a:gd name="T5" fmla="*/ 0 h 2"/>
                <a:gd name="T6" fmla="*/ 1 w 2"/>
                <a:gd name="T7" fmla="*/ 0 h 2"/>
                <a:gd name="T8" fmla="*/ 1 w 2"/>
                <a:gd name="T9" fmla="*/ 0 h 2"/>
                <a:gd name="T10" fmla="*/ 0 w 2"/>
                <a:gd name="T11" fmla="*/ 1 h 2"/>
                <a:gd name="T12" fmla="*/ 1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1"/>
                    <a:pt x="1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26" name="Freeform 420">
              <a:extLst>
                <a:ext uri="{FF2B5EF4-FFF2-40B4-BE49-F238E27FC236}">
                  <a16:creationId xmlns:a16="http://schemas.microsoft.com/office/drawing/2014/main" id="{5A3264C2-A8AF-1641-29AC-CB33A724C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5012" y="3490002"/>
              <a:ext cx="63119" cy="76575"/>
            </a:xfrm>
            <a:custGeom>
              <a:avLst/>
              <a:gdLst>
                <a:gd name="T0" fmla="*/ 0 w 6"/>
                <a:gd name="T1" fmla="*/ 8 h 8"/>
                <a:gd name="T2" fmla="*/ 1 w 6"/>
                <a:gd name="T3" fmla="*/ 8 h 8"/>
                <a:gd name="T4" fmla="*/ 2 w 6"/>
                <a:gd name="T5" fmla="*/ 7 h 8"/>
                <a:gd name="T6" fmla="*/ 2 w 6"/>
                <a:gd name="T7" fmla="*/ 6 h 8"/>
                <a:gd name="T8" fmla="*/ 3 w 6"/>
                <a:gd name="T9" fmla="*/ 6 h 8"/>
                <a:gd name="T10" fmla="*/ 4 w 6"/>
                <a:gd name="T11" fmla="*/ 6 h 8"/>
                <a:gd name="T12" fmla="*/ 4 w 6"/>
                <a:gd name="T13" fmla="*/ 5 h 8"/>
                <a:gd name="T14" fmla="*/ 4 w 6"/>
                <a:gd name="T15" fmla="*/ 4 h 8"/>
                <a:gd name="T16" fmla="*/ 5 w 6"/>
                <a:gd name="T17" fmla="*/ 3 h 8"/>
                <a:gd name="T18" fmla="*/ 5 w 6"/>
                <a:gd name="T19" fmla="*/ 3 h 8"/>
                <a:gd name="T20" fmla="*/ 6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4 w 6"/>
                <a:gd name="T27" fmla="*/ 2 h 8"/>
                <a:gd name="T28" fmla="*/ 4 w 6"/>
                <a:gd name="T29" fmla="*/ 2 h 8"/>
                <a:gd name="T30" fmla="*/ 3 w 6"/>
                <a:gd name="T31" fmla="*/ 3 h 8"/>
                <a:gd name="T32" fmla="*/ 3 w 6"/>
                <a:gd name="T33" fmla="*/ 4 h 8"/>
                <a:gd name="T34" fmla="*/ 1 w 6"/>
                <a:gd name="T35" fmla="*/ 5 h 8"/>
                <a:gd name="T36" fmla="*/ 1 w 6"/>
                <a:gd name="T37" fmla="*/ 6 h 8"/>
                <a:gd name="T38" fmla="*/ 0 w 6"/>
                <a:gd name="T39" fmla="*/ 7 h 8"/>
                <a:gd name="T40" fmla="*/ 0 w 6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8">
                  <a:moveTo>
                    <a:pt x="0" y="8"/>
                  </a:moveTo>
                  <a:cubicBezTo>
                    <a:pt x="0" y="8"/>
                    <a:pt x="1" y="8"/>
                    <a:pt x="1" y="8"/>
                  </a:cubicBezTo>
                  <a:cubicBezTo>
                    <a:pt x="1" y="8"/>
                    <a:pt x="2" y="8"/>
                    <a:pt x="2" y="7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5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5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27" name="Freeform 421">
              <a:extLst>
                <a:ext uri="{FF2B5EF4-FFF2-40B4-BE49-F238E27FC236}">
                  <a16:creationId xmlns:a16="http://schemas.microsoft.com/office/drawing/2014/main" id="{78C47589-87B2-8C59-2627-7FC430A97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8131" y="3462157"/>
              <a:ext cx="11046" cy="9746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1 h 1"/>
                <a:gd name="T10" fmla="*/ 1 w 1"/>
                <a:gd name="T11" fmla="*/ 0 h 1"/>
                <a:gd name="T12" fmla="*/ 0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28" name="Freeform 422">
              <a:extLst>
                <a:ext uri="{FF2B5EF4-FFF2-40B4-BE49-F238E27FC236}">
                  <a16:creationId xmlns:a16="http://schemas.microsoft.com/office/drawing/2014/main" id="{13E65E21-FC26-BF47-DB71-CA9E59D54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9177" y="3424567"/>
              <a:ext cx="33138" cy="37591"/>
            </a:xfrm>
            <a:custGeom>
              <a:avLst/>
              <a:gdLst>
                <a:gd name="T0" fmla="*/ 3 w 3"/>
                <a:gd name="T1" fmla="*/ 2 h 4"/>
                <a:gd name="T2" fmla="*/ 3 w 3"/>
                <a:gd name="T3" fmla="*/ 1 h 4"/>
                <a:gd name="T4" fmla="*/ 2 w 3"/>
                <a:gd name="T5" fmla="*/ 1 h 4"/>
                <a:gd name="T6" fmla="*/ 1 w 3"/>
                <a:gd name="T7" fmla="*/ 0 h 4"/>
                <a:gd name="T8" fmla="*/ 0 w 3"/>
                <a:gd name="T9" fmla="*/ 1 h 4"/>
                <a:gd name="T10" fmla="*/ 0 w 3"/>
                <a:gd name="T11" fmla="*/ 1 h 4"/>
                <a:gd name="T12" fmla="*/ 1 w 3"/>
                <a:gd name="T13" fmla="*/ 2 h 4"/>
                <a:gd name="T14" fmla="*/ 1 w 3"/>
                <a:gd name="T15" fmla="*/ 2 h 4"/>
                <a:gd name="T16" fmla="*/ 2 w 3"/>
                <a:gd name="T17" fmla="*/ 3 h 4"/>
                <a:gd name="T18" fmla="*/ 1 w 3"/>
                <a:gd name="T19" fmla="*/ 4 h 4"/>
                <a:gd name="T20" fmla="*/ 2 w 3"/>
                <a:gd name="T21" fmla="*/ 4 h 4"/>
                <a:gd name="T22" fmla="*/ 3 w 3"/>
                <a:gd name="T23" fmla="*/ 4 h 4"/>
                <a:gd name="T24" fmla="*/ 3 w 3"/>
                <a:gd name="T2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3"/>
                    <a:pt x="3" y="3"/>
                    <a:pt x="3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29" name="Freeform 423">
              <a:extLst>
                <a:ext uri="{FF2B5EF4-FFF2-40B4-BE49-F238E27FC236}">
                  <a16:creationId xmlns:a16="http://schemas.microsoft.com/office/drawing/2014/main" id="{ECBBEDCA-6173-5B13-A233-0224CAF69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6571" y="3290910"/>
              <a:ext cx="149909" cy="180994"/>
            </a:xfrm>
            <a:custGeom>
              <a:avLst/>
              <a:gdLst>
                <a:gd name="T0" fmla="*/ 2 w 14"/>
                <a:gd name="T1" fmla="*/ 9 h 19"/>
                <a:gd name="T2" fmla="*/ 2 w 14"/>
                <a:gd name="T3" fmla="*/ 11 h 19"/>
                <a:gd name="T4" fmla="*/ 4 w 14"/>
                <a:gd name="T5" fmla="*/ 11 h 19"/>
                <a:gd name="T6" fmla="*/ 5 w 14"/>
                <a:gd name="T7" fmla="*/ 11 h 19"/>
                <a:gd name="T8" fmla="*/ 5 w 14"/>
                <a:gd name="T9" fmla="*/ 12 h 19"/>
                <a:gd name="T10" fmla="*/ 5 w 14"/>
                <a:gd name="T11" fmla="*/ 13 h 19"/>
                <a:gd name="T12" fmla="*/ 5 w 14"/>
                <a:gd name="T13" fmla="*/ 13 h 19"/>
                <a:gd name="T14" fmla="*/ 6 w 14"/>
                <a:gd name="T15" fmla="*/ 13 h 19"/>
                <a:gd name="T16" fmla="*/ 7 w 14"/>
                <a:gd name="T17" fmla="*/ 13 h 19"/>
                <a:gd name="T18" fmla="*/ 8 w 14"/>
                <a:gd name="T19" fmla="*/ 14 h 19"/>
                <a:gd name="T20" fmla="*/ 9 w 14"/>
                <a:gd name="T21" fmla="*/ 14 h 19"/>
                <a:gd name="T22" fmla="*/ 9 w 14"/>
                <a:gd name="T23" fmla="*/ 15 h 19"/>
                <a:gd name="T24" fmla="*/ 10 w 14"/>
                <a:gd name="T25" fmla="*/ 15 h 19"/>
                <a:gd name="T26" fmla="*/ 10 w 14"/>
                <a:gd name="T27" fmla="*/ 14 h 19"/>
                <a:gd name="T28" fmla="*/ 11 w 14"/>
                <a:gd name="T29" fmla="*/ 14 h 19"/>
                <a:gd name="T30" fmla="*/ 11 w 14"/>
                <a:gd name="T31" fmla="*/ 15 h 19"/>
                <a:gd name="T32" fmla="*/ 11 w 14"/>
                <a:gd name="T33" fmla="*/ 16 h 19"/>
                <a:gd name="T34" fmla="*/ 11 w 14"/>
                <a:gd name="T35" fmla="*/ 16 h 19"/>
                <a:gd name="T36" fmla="*/ 12 w 14"/>
                <a:gd name="T37" fmla="*/ 17 h 19"/>
                <a:gd name="T38" fmla="*/ 11 w 14"/>
                <a:gd name="T39" fmla="*/ 18 h 19"/>
                <a:gd name="T40" fmla="*/ 11 w 14"/>
                <a:gd name="T41" fmla="*/ 19 h 19"/>
                <a:gd name="T42" fmla="*/ 11 w 14"/>
                <a:gd name="T43" fmla="*/ 19 h 19"/>
                <a:gd name="T44" fmla="*/ 12 w 14"/>
                <a:gd name="T45" fmla="*/ 19 h 19"/>
                <a:gd name="T46" fmla="*/ 13 w 14"/>
                <a:gd name="T47" fmla="*/ 19 h 19"/>
                <a:gd name="T48" fmla="*/ 13 w 14"/>
                <a:gd name="T49" fmla="*/ 18 h 19"/>
                <a:gd name="T50" fmla="*/ 13 w 14"/>
                <a:gd name="T51" fmla="*/ 17 h 19"/>
                <a:gd name="T52" fmla="*/ 14 w 14"/>
                <a:gd name="T53" fmla="*/ 16 h 19"/>
                <a:gd name="T54" fmla="*/ 13 w 14"/>
                <a:gd name="T55" fmla="*/ 16 h 19"/>
                <a:gd name="T56" fmla="*/ 13 w 14"/>
                <a:gd name="T57" fmla="*/ 15 h 19"/>
                <a:gd name="T58" fmla="*/ 13 w 14"/>
                <a:gd name="T59" fmla="*/ 14 h 19"/>
                <a:gd name="T60" fmla="*/ 12 w 14"/>
                <a:gd name="T61" fmla="*/ 13 h 19"/>
                <a:gd name="T62" fmla="*/ 11 w 14"/>
                <a:gd name="T63" fmla="*/ 13 h 19"/>
                <a:gd name="T64" fmla="*/ 11 w 14"/>
                <a:gd name="T65" fmla="*/ 13 h 19"/>
                <a:gd name="T66" fmla="*/ 10 w 14"/>
                <a:gd name="T67" fmla="*/ 12 h 19"/>
                <a:gd name="T68" fmla="*/ 9 w 14"/>
                <a:gd name="T69" fmla="*/ 12 h 19"/>
                <a:gd name="T70" fmla="*/ 7 w 14"/>
                <a:gd name="T71" fmla="*/ 12 h 19"/>
                <a:gd name="T72" fmla="*/ 7 w 14"/>
                <a:gd name="T73" fmla="*/ 11 h 19"/>
                <a:gd name="T74" fmla="*/ 6 w 14"/>
                <a:gd name="T75" fmla="*/ 11 h 19"/>
                <a:gd name="T76" fmla="*/ 6 w 14"/>
                <a:gd name="T77" fmla="*/ 9 h 19"/>
                <a:gd name="T78" fmla="*/ 6 w 14"/>
                <a:gd name="T79" fmla="*/ 8 h 19"/>
                <a:gd name="T80" fmla="*/ 6 w 14"/>
                <a:gd name="T81" fmla="*/ 8 h 19"/>
                <a:gd name="T82" fmla="*/ 7 w 14"/>
                <a:gd name="T83" fmla="*/ 7 h 19"/>
                <a:gd name="T84" fmla="*/ 8 w 14"/>
                <a:gd name="T85" fmla="*/ 6 h 19"/>
                <a:gd name="T86" fmla="*/ 8 w 14"/>
                <a:gd name="T87" fmla="*/ 4 h 19"/>
                <a:gd name="T88" fmla="*/ 8 w 14"/>
                <a:gd name="T89" fmla="*/ 3 h 19"/>
                <a:gd name="T90" fmla="*/ 7 w 14"/>
                <a:gd name="T91" fmla="*/ 3 h 19"/>
                <a:gd name="T92" fmla="*/ 7 w 14"/>
                <a:gd name="T93" fmla="*/ 2 h 19"/>
                <a:gd name="T94" fmla="*/ 6 w 14"/>
                <a:gd name="T95" fmla="*/ 0 h 19"/>
                <a:gd name="T96" fmla="*/ 5 w 14"/>
                <a:gd name="T97" fmla="*/ 0 h 19"/>
                <a:gd name="T98" fmla="*/ 4 w 14"/>
                <a:gd name="T99" fmla="*/ 0 h 19"/>
                <a:gd name="T100" fmla="*/ 2 w 14"/>
                <a:gd name="T101" fmla="*/ 0 h 19"/>
                <a:gd name="T102" fmla="*/ 2 w 14"/>
                <a:gd name="T103" fmla="*/ 2 h 19"/>
                <a:gd name="T104" fmla="*/ 2 w 14"/>
                <a:gd name="T105" fmla="*/ 3 h 19"/>
                <a:gd name="T106" fmla="*/ 2 w 14"/>
                <a:gd name="T107" fmla="*/ 5 h 19"/>
                <a:gd name="T108" fmla="*/ 2 w 14"/>
                <a:gd name="T109" fmla="*/ 6 h 19"/>
                <a:gd name="T110" fmla="*/ 2 w 14"/>
                <a:gd name="T111" fmla="*/ 7 h 19"/>
                <a:gd name="T112" fmla="*/ 2 w 14"/>
                <a:gd name="T113" fmla="*/ 6 h 19"/>
                <a:gd name="T114" fmla="*/ 1 w 14"/>
                <a:gd name="T115" fmla="*/ 7 h 19"/>
                <a:gd name="T116" fmla="*/ 1 w 14"/>
                <a:gd name="T117" fmla="*/ 8 h 19"/>
                <a:gd name="T118" fmla="*/ 2 w 14"/>
                <a:gd name="T119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" h="19">
                  <a:moveTo>
                    <a:pt x="2" y="9"/>
                  </a:moveTo>
                  <a:cubicBezTo>
                    <a:pt x="2" y="10"/>
                    <a:pt x="2" y="10"/>
                    <a:pt x="2" y="11"/>
                  </a:cubicBezTo>
                  <a:cubicBezTo>
                    <a:pt x="3" y="11"/>
                    <a:pt x="3" y="11"/>
                    <a:pt x="4" y="11"/>
                  </a:cubicBezTo>
                  <a:cubicBezTo>
                    <a:pt x="4" y="11"/>
                    <a:pt x="5" y="11"/>
                    <a:pt x="5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4"/>
                    <a:pt x="6" y="13"/>
                    <a:pt x="6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8" y="13"/>
                    <a:pt x="8" y="14"/>
                  </a:cubicBezTo>
                  <a:cubicBezTo>
                    <a:pt x="8" y="14"/>
                    <a:pt x="8" y="14"/>
                    <a:pt x="9" y="14"/>
                  </a:cubicBezTo>
                  <a:cubicBezTo>
                    <a:pt x="9" y="14"/>
                    <a:pt x="9" y="15"/>
                    <a:pt x="9" y="15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10" y="15"/>
                    <a:pt x="10" y="14"/>
                    <a:pt x="10" y="14"/>
                  </a:cubicBezTo>
                  <a:cubicBezTo>
                    <a:pt x="10" y="14"/>
                    <a:pt x="11" y="14"/>
                    <a:pt x="11" y="14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1" y="15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7"/>
                    <a:pt x="12" y="16"/>
                    <a:pt x="12" y="17"/>
                  </a:cubicBezTo>
                  <a:cubicBezTo>
                    <a:pt x="12" y="17"/>
                    <a:pt x="11" y="17"/>
                    <a:pt x="11" y="18"/>
                  </a:cubicBezTo>
                  <a:cubicBezTo>
                    <a:pt x="11" y="18"/>
                    <a:pt x="10" y="18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8"/>
                  </a:cubicBezTo>
                  <a:cubicBezTo>
                    <a:pt x="13" y="18"/>
                    <a:pt x="13" y="18"/>
                    <a:pt x="13" y="17"/>
                  </a:cubicBezTo>
                  <a:cubicBezTo>
                    <a:pt x="13" y="17"/>
                    <a:pt x="14" y="17"/>
                    <a:pt x="14" y="16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3"/>
                    <a:pt x="10" y="12"/>
                    <a:pt x="10" y="12"/>
                  </a:cubicBezTo>
                  <a:cubicBezTo>
                    <a:pt x="10" y="12"/>
                    <a:pt x="9" y="12"/>
                    <a:pt x="9" y="12"/>
                  </a:cubicBezTo>
                  <a:cubicBezTo>
                    <a:pt x="8" y="12"/>
                    <a:pt x="8" y="12"/>
                    <a:pt x="7" y="12"/>
                  </a:cubicBezTo>
                  <a:cubicBezTo>
                    <a:pt x="7" y="12"/>
                    <a:pt x="7" y="11"/>
                    <a:pt x="7" y="11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7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3" y="7"/>
                    <a:pt x="2" y="7"/>
                  </a:cubicBezTo>
                  <a:cubicBezTo>
                    <a:pt x="2" y="7"/>
                    <a:pt x="2" y="6"/>
                    <a:pt x="2" y="6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0" y="7"/>
                    <a:pt x="1" y="8"/>
                    <a:pt x="1" y="8"/>
                  </a:cubicBezTo>
                  <a:cubicBezTo>
                    <a:pt x="1" y="9"/>
                    <a:pt x="1" y="9"/>
                    <a:pt x="2" y="9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30" name="Freeform 424">
              <a:extLst>
                <a:ext uri="{FF2B5EF4-FFF2-40B4-BE49-F238E27FC236}">
                  <a16:creationId xmlns:a16="http://schemas.microsoft.com/office/drawing/2014/main" id="{16FB885B-6910-42E9-6F23-DDDE01B0D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1782" y="3452412"/>
              <a:ext cx="33138" cy="57083"/>
            </a:xfrm>
            <a:custGeom>
              <a:avLst/>
              <a:gdLst>
                <a:gd name="T0" fmla="*/ 3 w 3"/>
                <a:gd name="T1" fmla="*/ 4 h 6"/>
                <a:gd name="T2" fmla="*/ 3 w 3"/>
                <a:gd name="T3" fmla="*/ 3 h 6"/>
                <a:gd name="T4" fmla="*/ 3 w 3"/>
                <a:gd name="T5" fmla="*/ 3 h 6"/>
                <a:gd name="T6" fmla="*/ 1 w 3"/>
                <a:gd name="T7" fmla="*/ 3 h 6"/>
                <a:gd name="T8" fmla="*/ 1 w 3"/>
                <a:gd name="T9" fmla="*/ 2 h 6"/>
                <a:gd name="T10" fmla="*/ 0 w 3"/>
                <a:gd name="T11" fmla="*/ 0 h 6"/>
                <a:gd name="T12" fmla="*/ 0 w 3"/>
                <a:gd name="T13" fmla="*/ 1 h 6"/>
                <a:gd name="T14" fmla="*/ 1 w 3"/>
                <a:gd name="T15" fmla="*/ 3 h 6"/>
                <a:gd name="T16" fmla="*/ 0 w 3"/>
                <a:gd name="T17" fmla="*/ 4 h 6"/>
                <a:gd name="T18" fmla="*/ 0 w 3"/>
                <a:gd name="T19" fmla="*/ 6 h 6"/>
                <a:gd name="T20" fmla="*/ 1 w 3"/>
                <a:gd name="T21" fmla="*/ 6 h 6"/>
                <a:gd name="T22" fmla="*/ 2 w 3"/>
                <a:gd name="T23" fmla="*/ 5 h 6"/>
                <a:gd name="T24" fmla="*/ 3 w 3"/>
                <a:gd name="T2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3" y="4"/>
                  </a:move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3" y="5"/>
                    <a:pt x="3" y="5"/>
                    <a:pt x="3" y="4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31" name="Freeform 425">
              <a:extLst>
                <a:ext uri="{FF2B5EF4-FFF2-40B4-BE49-F238E27FC236}">
                  <a16:creationId xmlns:a16="http://schemas.microsoft.com/office/drawing/2014/main" id="{ACA615B7-2BE1-5DCF-9F06-CDD07A3AE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3874" y="3452412"/>
              <a:ext cx="75743" cy="104420"/>
            </a:xfrm>
            <a:custGeom>
              <a:avLst/>
              <a:gdLst>
                <a:gd name="T0" fmla="*/ 7 w 7"/>
                <a:gd name="T1" fmla="*/ 4 h 11"/>
                <a:gd name="T2" fmla="*/ 7 w 7"/>
                <a:gd name="T3" fmla="*/ 2 h 11"/>
                <a:gd name="T4" fmla="*/ 7 w 7"/>
                <a:gd name="T5" fmla="*/ 1 h 11"/>
                <a:gd name="T6" fmla="*/ 6 w 7"/>
                <a:gd name="T7" fmla="*/ 0 h 11"/>
                <a:gd name="T8" fmla="*/ 5 w 7"/>
                <a:gd name="T9" fmla="*/ 0 h 11"/>
                <a:gd name="T10" fmla="*/ 5 w 7"/>
                <a:gd name="T11" fmla="*/ 0 h 11"/>
                <a:gd name="T12" fmla="*/ 4 w 7"/>
                <a:gd name="T13" fmla="*/ 2 h 11"/>
                <a:gd name="T14" fmla="*/ 4 w 7"/>
                <a:gd name="T15" fmla="*/ 4 h 11"/>
                <a:gd name="T16" fmla="*/ 4 w 7"/>
                <a:gd name="T17" fmla="*/ 5 h 11"/>
                <a:gd name="T18" fmla="*/ 3 w 7"/>
                <a:gd name="T19" fmla="*/ 5 h 11"/>
                <a:gd name="T20" fmla="*/ 2 w 7"/>
                <a:gd name="T21" fmla="*/ 5 h 11"/>
                <a:gd name="T22" fmla="*/ 1 w 7"/>
                <a:gd name="T23" fmla="*/ 5 h 11"/>
                <a:gd name="T24" fmla="*/ 1 w 7"/>
                <a:gd name="T25" fmla="*/ 6 h 11"/>
                <a:gd name="T26" fmla="*/ 0 w 7"/>
                <a:gd name="T27" fmla="*/ 8 h 11"/>
                <a:gd name="T28" fmla="*/ 0 w 7"/>
                <a:gd name="T29" fmla="*/ 8 h 11"/>
                <a:gd name="T30" fmla="*/ 0 w 7"/>
                <a:gd name="T31" fmla="*/ 9 h 11"/>
                <a:gd name="T32" fmla="*/ 1 w 7"/>
                <a:gd name="T33" fmla="*/ 10 h 11"/>
                <a:gd name="T34" fmla="*/ 1 w 7"/>
                <a:gd name="T35" fmla="*/ 11 h 11"/>
                <a:gd name="T36" fmla="*/ 2 w 7"/>
                <a:gd name="T37" fmla="*/ 10 h 11"/>
                <a:gd name="T38" fmla="*/ 3 w 7"/>
                <a:gd name="T39" fmla="*/ 9 h 11"/>
                <a:gd name="T40" fmla="*/ 3 w 7"/>
                <a:gd name="T41" fmla="*/ 9 h 11"/>
                <a:gd name="T42" fmla="*/ 4 w 7"/>
                <a:gd name="T43" fmla="*/ 7 h 11"/>
                <a:gd name="T44" fmla="*/ 4 w 7"/>
                <a:gd name="T45" fmla="*/ 6 h 11"/>
                <a:gd name="T46" fmla="*/ 5 w 7"/>
                <a:gd name="T47" fmla="*/ 5 h 11"/>
                <a:gd name="T48" fmla="*/ 5 w 7"/>
                <a:gd name="T49" fmla="*/ 6 h 11"/>
                <a:gd name="T50" fmla="*/ 6 w 7"/>
                <a:gd name="T51" fmla="*/ 7 h 11"/>
                <a:gd name="T52" fmla="*/ 7 w 7"/>
                <a:gd name="T53" fmla="*/ 7 h 11"/>
                <a:gd name="T54" fmla="*/ 7 w 7"/>
                <a:gd name="T55" fmla="*/ 6 h 11"/>
                <a:gd name="T56" fmla="*/ 7 w 7"/>
                <a:gd name="T57" fmla="*/ 5 h 11"/>
                <a:gd name="T58" fmla="*/ 7 w 7"/>
                <a:gd name="T5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" h="11">
                  <a:moveTo>
                    <a:pt x="7" y="4"/>
                  </a:moveTo>
                  <a:cubicBezTo>
                    <a:pt x="7" y="4"/>
                    <a:pt x="7" y="3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7"/>
                    <a:pt x="0" y="7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1" y="10"/>
                    <a:pt x="1" y="10"/>
                    <a:pt x="1" y="11"/>
                  </a:cubicBezTo>
                  <a:cubicBezTo>
                    <a:pt x="2" y="11"/>
                    <a:pt x="2" y="11"/>
                    <a:pt x="2" y="10"/>
                  </a:cubicBezTo>
                  <a:cubicBezTo>
                    <a:pt x="3" y="10"/>
                    <a:pt x="2" y="10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3" y="8"/>
                    <a:pt x="4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6" y="6"/>
                    <a:pt x="5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4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32" name="Freeform 426">
              <a:extLst>
                <a:ext uri="{FF2B5EF4-FFF2-40B4-BE49-F238E27FC236}">
                  <a16:creationId xmlns:a16="http://schemas.microsoft.com/office/drawing/2014/main" id="{0E61CEEA-5051-594A-EDED-7992796D6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6480" y="3519240"/>
              <a:ext cx="22092" cy="19492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1 h 2"/>
                <a:gd name="T4" fmla="*/ 0 w 2"/>
                <a:gd name="T5" fmla="*/ 2 h 2"/>
                <a:gd name="T6" fmla="*/ 0 w 2"/>
                <a:gd name="T7" fmla="*/ 2 h 2"/>
                <a:gd name="T8" fmla="*/ 1 w 2"/>
                <a:gd name="T9" fmla="*/ 2 h 2"/>
                <a:gd name="T10" fmla="*/ 2 w 2"/>
                <a:gd name="T11" fmla="*/ 1 h 2"/>
                <a:gd name="T12" fmla="*/ 2 w 2"/>
                <a:gd name="T13" fmla="*/ 0 h 2"/>
                <a:gd name="T14" fmla="*/ 0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33" name="Freeform 427">
              <a:extLst>
                <a:ext uri="{FF2B5EF4-FFF2-40B4-BE49-F238E27FC236}">
                  <a16:creationId xmlns:a16="http://schemas.microsoft.com/office/drawing/2014/main" id="{A9E2634E-30A0-19BA-F11A-0A3FA2D93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2829" y="3613914"/>
              <a:ext cx="22092" cy="9746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34" name="Freeform 428">
              <a:extLst>
                <a:ext uri="{FF2B5EF4-FFF2-40B4-BE49-F238E27FC236}">
                  <a16:creationId xmlns:a16="http://schemas.microsoft.com/office/drawing/2014/main" id="{C390DD64-CCEB-464F-D5D5-C40A5F411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2314" y="3623659"/>
              <a:ext cx="9468" cy="18100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1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1"/>
                    <a:pt x="0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35" name="Freeform 429">
              <a:extLst>
                <a:ext uri="{FF2B5EF4-FFF2-40B4-BE49-F238E27FC236}">
                  <a16:creationId xmlns:a16="http://schemas.microsoft.com/office/drawing/2014/main" id="{FA53172C-0093-4CA5-E848-2A7D1C992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2223" y="3670996"/>
              <a:ext cx="11046" cy="18100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2 h 2"/>
                <a:gd name="T4" fmla="*/ 1 w 1"/>
                <a:gd name="T5" fmla="*/ 1 h 2"/>
                <a:gd name="T6" fmla="*/ 1 w 1"/>
                <a:gd name="T7" fmla="*/ 0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0" y="1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36" name="Freeform 430">
              <a:extLst>
                <a:ext uri="{FF2B5EF4-FFF2-40B4-BE49-F238E27FC236}">
                  <a16:creationId xmlns:a16="http://schemas.microsoft.com/office/drawing/2014/main" id="{623DC898-F96D-DF6D-9B6A-5C50BBDFA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2829" y="3528986"/>
              <a:ext cx="129394" cy="112773"/>
            </a:xfrm>
            <a:custGeom>
              <a:avLst/>
              <a:gdLst>
                <a:gd name="T0" fmla="*/ 12 w 12"/>
                <a:gd name="T1" fmla="*/ 10 h 12"/>
                <a:gd name="T2" fmla="*/ 12 w 12"/>
                <a:gd name="T3" fmla="*/ 8 h 12"/>
                <a:gd name="T4" fmla="*/ 12 w 12"/>
                <a:gd name="T5" fmla="*/ 7 h 12"/>
                <a:gd name="T6" fmla="*/ 12 w 12"/>
                <a:gd name="T7" fmla="*/ 6 h 12"/>
                <a:gd name="T8" fmla="*/ 12 w 12"/>
                <a:gd name="T9" fmla="*/ 5 h 12"/>
                <a:gd name="T10" fmla="*/ 11 w 12"/>
                <a:gd name="T11" fmla="*/ 4 h 12"/>
                <a:gd name="T12" fmla="*/ 11 w 12"/>
                <a:gd name="T13" fmla="*/ 3 h 12"/>
                <a:gd name="T14" fmla="*/ 11 w 12"/>
                <a:gd name="T15" fmla="*/ 2 h 12"/>
                <a:gd name="T16" fmla="*/ 10 w 12"/>
                <a:gd name="T17" fmla="*/ 1 h 12"/>
                <a:gd name="T18" fmla="*/ 9 w 12"/>
                <a:gd name="T19" fmla="*/ 0 h 12"/>
                <a:gd name="T20" fmla="*/ 8 w 12"/>
                <a:gd name="T21" fmla="*/ 0 h 12"/>
                <a:gd name="T22" fmla="*/ 8 w 12"/>
                <a:gd name="T23" fmla="*/ 2 h 12"/>
                <a:gd name="T24" fmla="*/ 8 w 12"/>
                <a:gd name="T25" fmla="*/ 3 h 12"/>
                <a:gd name="T26" fmla="*/ 7 w 12"/>
                <a:gd name="T27" fmla="*/ 3 h 12"/>
                <a:gd name="T28" fmla="*/ 6 w 12"/>
                <a:gd name="T29" fmla="*/ 4 h 12"/>
                <a:gd name="T30" fmla="*/ 5 w 12"/>
                <a:gd name="T31" fmla="*/ 4 h 12"/>
                <a:gd name="T32" fmla="*/ 5 w 12"/>
                <a:gd name="T33" fmla="*/ 3 h 12"/>
                <a:gd name="T34" fmla="*/ 4 w 12"/>
                <a:gd name="T35" fmla="*/ 3 h 12"/>
                <a:gd name="T36" fmla="*/ 3 w 12"/>
                <a:gd name="T37" fmla="*/ 4 h 12"/>
                <a:gd name="T38" fmla="*/ 2 w 12"/>
                <a:gd name="T39" fmla="*/ 5 h 12"/>
                <a:gd name="T40" fmla="*/ 1 w 12"/>
                <a:gd name="T41" fmla="*/ 5 h 12"/>
                <a:gd name="T42" fmla="*/ 0 w 12"/>
                <a:gd name="T43" fmla="*/ 6 h 12"/>
                <a:gd name="T44" fmla="*/ 0 w 12"/>
                <a:gd name="T45" fmla="*/ 7 h 12"/>
                <a:gd name="T46" fmla="*/ 0 w 12"/>
                <a:gd name="T47" fmla="*/ 7 h 12"/>
                <a:gd name="T48" fmla="*/ 0 w 12"/>
                <a:gd name="T49" fmla="*/ 8 h 12"/>
                <a:gd name="T50" fmla="*/ 1 w 12"/>
                <a:gd name="T51" fmla="*/ 9 h 12"/>
                <a:gd name="T52" fmla="*/ 2 w 12"/>
                <a:gd name="T53" fmla="*/ 8 h 12"/>
                <a:gd name="T54" fmla="*/ 2 w 12"/>
                <a:gd name="T55" fmla="*/ 6 h 12"/>
                <a:gd name="T56" fmla="*/ 3 w 12"/>
                <a:gd name="T57" fmla="*/ 6 h 12"/>
                <a:gd name="T58" fmla="*/ 4 w 12"/>
                <a:gd name="T59" fmla="*/ 7 h 12"/>
                <a:gd name="T60" fmla="*/ 4 w 12"/>
                <a:gd name="T61" fmla="*/ 6 h 12"/>
                <a:gd name="T62" fmla="*/ 5 w 12"/>
                <a:gd name="T63" fmla="*/ 6 h 12"/>
                <a:gd name="T64" fmla="*/ 7 w 12"/>
                <a:gd name="T65" fmla="*/ 6 h 12"/>
                <a:gd name="T66" fmla="*/ 8 w 12"/>
                <a:gd name="T67" fmla="*/ 6 h 12"/>
                <a:gd name="T68" fmla="*/ 7 w 12"/>
                <a:gd name="T69" fmla="*/ 7 h 12"/>
                <a:gd name="T70" fmla="*/ 6 w 12"/>
                <a:gd name="T71" fmla="*/ 7 h 12"/>
                <a:gd name="T72" fmla="*/ 6 w 12"/>
                <a:gd name="T73" fmla="*/ 9 h 12"/>
                <a:gd name="T74" fmla="*/ 7 w 12"/>
                <a:gd name="T75" fmla="*/ 10 h 12"/>
                <a:gd name="T76" fmla="*/ 8 w 12"/>
                <a:gd name="T77" fmla="*/ 11 h 12"/>
                <a:gd name="T78" fmla="*/ 9 w 12"/>
                <a:gd name="T79" fmla="*/ 12 h 12"/>
                <a:gd name="T80" fmla="*/ 10 w 12"/>
                <a:gd name="T81" fmla="*/ 12 h 12"/>
                <a:gd name="T82" fmla="*/ 10 w 12"/>
                <a:gd name="T83" fmla="*/ 10 h 12"/>
                <a:gd name="T84" fmla="*/ 10 w 12"/>
                <a:gd name="T85" fmla="*/ 10 h 12"/>
                <a:gd name="T86" fmla="*/ 9 w 12"/>
                <a:gd name="T87" fmla="*/ 8 h 12"/>
                <a:gd name="T88" fmla="*/ 10 w 12"/>
                <a:gd name="T89" fmla="*/ 8 h 12"/>
                <a:gd name="T90" fmla="*/ 11 w 12"/>
                <a:gd name="T91" fmla="*/ 8 h 12"/>
                <a:gd name="T92" fmla="*/ 11 w 12"/>
                <a:gd name="T93" fmla="*/ 9 h 12"/>
                <a:gd name="T94" fmla="*/ 12 w 12"/>
                <a:gd name="T95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" h="12">
                  <a:moveTo>
                    <a:pt x="12" y="10"/>
                  </a:moveTo>
                  <a:cubicBezTo>
                    <a:pt x="12" y="10"/>
                    <a:pt x="12" y="9"/>
                    <a:pt x="12" y="8"/>
                  </a:cubicBezTo>
                  <a:cubicBezTo>
                    <a:pt x="12" y="8"/>
                    <a:pt x="12" y="8"/>
                    <a:pt x="12" y="7"/>
                  </a:cubicBezTo>
                  <a:cubicBezTo>
                    <a:pt x="12" y="7"/>
                    <a:pt x="12" y="6"/>
                    <a:pt x="12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4"/>
                  </a:cubicBezTo>
                  <a:cubicBezTo>
                    <a:pt x="11" y="4"/>
                    <a:pt x="11" y="4"/>
                    <a:pt x="11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0" y="2"/>
                    <a:pt x="10" y="1"/>
                    <a:pt x="10" y="1"/>
                  </a:cubicBezTo>
                  <a:cubicBezTo>
                    <a:pt x="10" y="1"/>
                    <a:pt x="10" y="0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2" y="4"/>
                    <a:pt x="3" y="5"/>
                    <a:pt x="2" y="5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1" y="5"/>
                    <a:pt x="1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0" y="8"/>
                    <a:pt x="1" y="9"/>
                    <a:pt x="1" y="9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8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9"/>
                    <a:pt x="6" y="10"/>
                    <a:pt x="7" y="10"/>
                  </a:cubicBezTo>
                  <a:cubicBezTo>
                    <a:pt x="7" y="11"/>
                    <a:pt x="7" y="11"/>
                    <a:pt x="8" y="11"/>
                  </a:cubicBezTo>
                  <a:cubicBezTo>
                    <a:pt x="8" y="11"/>
                    <a:pt x="9" y="11"/>
                    <a:pt x="9" y="12"/>
                  </a:cubicBezTo>
                  <a:cubicBezTo>
                    <a:pt x="9" y="12"/>
                    <a:pt x="10" y="12"/>
                    <a:pt x="10" y="12"/>
                  </a:cubicBezTo>
                  <a:cubicBezTo>
                    <a:pt x="10" y="12"/>
                    <a:pt x="10" y="11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9"/>
                    <a:pt x="9" y="9"/>
                    <a:pt x="9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1" y="8"/>
                    <a:pt x="11" y="8"/>
                  </a:cubicBezTo>
                  <a:cubicBezTo>
                    <a:pt x="11" y="9"/>
                    <a:pt x="10" y="9"/>
                    <a:pt x="11" y="9"/>
                  </a:cubicBezTo>
                  <a:cubicBezTo>
                    <a:pt x="11" y="10"/>
                    <a:pt x="11" y="10"/>
                    <a:pt x="12" y="1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37" name="Freeform 431">
              <a:extLst>
                <a:ext uri="{FF2B5EF4-FFF2-40B4-BE49-F238E27FC236}">
                  <a16:creationId xmlns:a16="http://schemas.microsoft.com/office/drawing/2014/main" id="{5B87039E-4836-5EB4-4B41-8305899F4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7013" y="3424567"/>
              <a:ext cx="22092" cy="65437"/>
            </a:xfrm>
            <a:custGeom>
              <a:avLst/>
              <a:gdLst>
                <a:gd name="T0" fmla="*/ 2 w 2"/>
                <a:gd name="T1" fmla="*/ 1 h 7"/>
                <a:gd name="T2" fmla="*/ 2 w 2"/>
                <a:gd name="T3" fmla="*/ 0 h 7"/>
                <a:gd name="T4" fmla="*/ 1 w 2"/>
                <a:gd name="T5" fmla="*/ 1 h 7"/>
                <a:gd name="T6" fmla="*/ 0 w 2"/>
                <a:gd name="T7" fmla="*/ 2 h 7"/>
                <a:gd name="T8" fmla="*/ 0 w 2"/>
                <a:gd name="T9" fmla="*/ 3 h 7"/>
                <a:gd name="T10" fmla="*/ 0 w 2"/>
                <a:gd name="T11" fmla="*/ 4 h 7"/>
                <a:gd name="T12" fmla="*/ 0 w 2"/>
                <a:gd name="T13" fmla="*/ 5 h 7"/>
                <a:gd name="T14" fmla="*/ 1 w 2"/>
                <a:gd name="T15" fmla="*/ 6 h 7"/>
                <a:gd name="T16" fmla="*/ 2 w 2"/>
                <a:gd name="T17" fmla="*/ 6 h 7"/>
                <a:gd name="T18" fmla="*/ 2 w 2"/>
                <a:gd name="T19" fmla="*/ 5 h 7"/>
                <a:gd name="T20" fmla="*/ 2 w 2"/>
                <a:gd name="T21" fmla="*/ 4 h 7"/>
                <a:gd name="T22" fmla="*/ 2 w 2"/>
                <a:gd name="T23" fmla="*/ 2 h 7"/>
                <a:gd name="T24" fmla="*/ 2 w 2"/>
                <a:gd name="T2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7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1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2" y="6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38" name="Oval 432">
              <a:extLst>
                <a:ext uri="{FF2B5EF4-FFF2-40B4-BE49-F238E27FC236}">
                  <a16:creationId xmlns:a16="http://schemas.microsoft.com/office/drawing/2014/main" id="{5ABD7515-8072-FD4D-F56A-2CF6A953A8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7013" y="3499749"/>
              <a:ext cx="11046" cy="1393"/>
            </a:xfrm>
            <a:prstGeom prst="ellipse">
              <a:avLst/>
            </a:pr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39" name="Freeform 433">
              <a:extLst>
                <a:ext uri="{FF2B5EF4-FFF2-40B4-BE49-F238E27FC236}">
                  <a16:creationId xmlns:a16="http://schemas.microsoft.com/office/drawing/2014/main" id="{CA570F5B-DDF8-C003-C34D-889511591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1196" y="3594422"/>
              <a:ext cx="9468" cy="19492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0 w 1"/>
                <a:gd name="T5" fmla="*/ 1 h 2"/>
                <a:gd name="T6" fmla="*/ 1 w 1"/>
                <a:gd name="T7" fmla="*/ 1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40" name="Freeform 434">
              <a:extLst>
                <a:ext uri="{FF2B5EF4-FFF2-40B4-BE49-F238E27FC236}">
                  <a16:creationId xmlns:a16="http://schemas.microsoft.com/office/drawing/2014/main" id="{80E22888-3EC2-CEE8-A0C1-CA6E8A1D3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925023" y="1907005"/>
              <a:ext cx="923118" cy="398186"/>
            </a:xfrm>
            <a:custGeom>
              <a:avLst/>
              <a:gdLst>
                <a:gd name="T0" fmla="*/ 62 w 86"/>
                <a:gd name="T1" fmla="*/ 30 h 42"/>
                <a:gd name="T2" fmla="*/ 64 w 86"/>
                <a:gd name="T3" fmla="*/ 33 h 42"/>
                <a:gd name="T4" fmla="*/ 63 w 86"/>
                <a:gd name="T5" fmla="*/ 38 h 42"/>
                <a:gd name="T6" fmla="*/ 68 w 86"/>
                <a:gd name="T7" fmla="*/ 34 h 42"/>
                <a:gd name="T8" fmla="*/ 68 w 86"/>
                <a:gd name="T9" fmla="*/ 36 h 42"/>
                <a:gd name="T10" fmla="*/ 68 w 86"/>
                <a:gd name="T11" fmla="*/ 42 h 42"/>
                <a:gd name="T12" fmla="*/ 72 w 86"/>
                <a:gd name="T13" fmla="*/ 38 h 42"/>
                <a:gd name="T14" fmla="*/ 71 w 86"/>
                <a:gd name="T15" fmla="*/ 33 h 42"/>
                <a:gd name="T16" fmla="*/ 69 w 86"/>
                <a:gd name="T17" fmla="*/ 29 h 42"/>
                <a:gd name="T18" fmla="*/ 65 w 86"/>
                <a:gd name="T19" fmla="*/ 29 h 42"/>
                <a:gd name="T20" fmla="*/ 65 w 86"/>
                <a:gd name="T21" fmla="*/ 23 h 42"/>
                <a:gd name="T22" fmla="*/ 82 w 86"/>
                <a:gd name="T23" fmla="*/ 7 h 42"/>
                <a:gd name="T24" fmla="*/ 84 w 86"/>
                <a:gd name="T25" fmla="*/ 3 h 42"/>
                <a:gd name="T26" fmla="*/ 77 w 86"/>
                <a:gd name="T27" fmla="*/ 2 h 42"/>
                <a:gd name="T28" fmla="*/ 70 w 86"/>
                <a:gd name="T29" fmla="*/ 1 h 42"/>
                <a:gd name="T30" fmla="*/ 63 w 86"/>
                <a:gd name="T31" fmla="*/ 0 h 42"/>
                <a:gd name="T32" fmla="*/ 54 w 86"/>
                <a:gd name="T33" fmla="*/ 2 h 42"/>
                <a:gd name="T34" fmla="*/ 46 w 86"/>
                <a:gd name="T35" fmla="*/ 3 h 42"/>
                <a:gd name="T36" fmla="*/ 40 w 86"/>
                <a:gd name="T37" fmla="*/ 6 h 42"/>
                <a:gd name="T38" fmla="*/ 37 w 86"/>
                <a:gd name="T39" fmla="*/ 8 h 42"/>
                <a:gd name="T40" fmla="*/ 38 w 86"/>
                <a:gd name="T41" fmla="*/ 10 h 42"/>
                <a:gd name="T42" fmla="*/ 35 w 86"/>
                <a:gd name="T43" fmla="*/ 12 h 42"/>
                <a:gd name="T44" fmla="*/ 33 w 86"/>
                <a:gd name="T45" fmla="*/ 11 h 42"/>
                <a:gd name="T46" fmla="*/ 27 w 86"/>
                <a:gd name="T47" fmla="*/ 13 h 42"/>
                <a:gd name="T48" fmla="*/ 25 w 86"/>
                <a:gd name="T49" fmla="*/ 15 h 42"/>
                <a:gd name="T50" fmla="*/ 27 w 86"/>
                <a:gd name="T51" fmla="*/ 16 h 42"/>
                <a:gd name="T52" fmla="*/ 31 w 86"/>
                <a:gd name="T53" fmla="*/ 18 h 42"/>
                <a:gd name="T54" fmla="*/ 25 w 86"/>
                <a:gd name="T55" fmla="*/ 20 h 42"/>
                <a:gd name="T56" fmla="*/ 21 w 86"/>
                <a:gd name="T57" fmla="*/ 21 h 42"/>
                <a:gd name="T58" fmla="*/ 14 w 86"/>
                <a:gd name="T59" fmla="*/ 24 h 42"/>
                <a:gd name="T60" fmla="*/ 13 w 86"/>
                <a:gd name="T61" fmla="*/ 27 h 42"/>
                <a:gd name="T62" fmla="*/ 17 w 86"/>
                <a:gd name="T63" fmla="*/ 28 h 42"/>
                <a:gd name="T64" fmla="*/ 13 w 86"/>
                <a:gd name="T65" fmla="*/ 32 h 42"/>
                <a:gd name="T66" fmla="*/ 17 w 86"/>
                <a:gd name="T67" fmla="*/ 31 h 42"/>
                <a:gd name="T68" fmla="*/ 20 w 86"/>
                <a:gd name="T69" fmla="*/ 32 h 42"/>
                <a:gd name="T70" fmla="*/ 22 w 86"/>
                <a:gd name="T71" fmla="*/ 32 h 42"/>
                <a:gd name="T72" fmla="*/ 20 w 86"/>
                <a:gd name="T73" fmla="*/ 33 h 42"/>
                <a:gd name="T74" fmla="*/ 14 w 86"/>
                <a:gd name="T75" fmla="*/ 36 h 42"/>
                <a:gd name="T76" fmla="*/ 6 w 86"/>
                <a:gd name="T77" fmla="*/ 39 h 42"/>
                <a:gd name="T78" fmla="*/ 0 w 86"/>
                <a:gd name="T79" fmla="*/ 41 h 42"/>
                <a:gd name="T80" fmla="*/ 7 w 86"/>
                <a:gd name="T81" fmla="*/ 40 h 42"/>
                <a:gd name="T82" fmla="*/ 13 w 86"/>
                <a:gd name="T83" fmla="*/ 39 h 42"/>
                <a:gd name="T84" fmla="*/ 20 w 86"/>
                <a:gd name="T85" fmla="*/ 35 h 42"/>
                <a:gd name="T86" fmla="*/ 27 w 86"/>
                <a:gd name="T87" fmla="*/ 33 h 42"/>
                <a:gd name="T88" fmla="*/ 31 w 86"/>
                <a:gd name="T89" fmla="*/ 31 h 42"/>
                <a:gd name="T90" fmla="*/ 37 w 86"/>
                <a:gd name="T91" fmla="*/ 28 h 42"/>
                <a:gd name="T92" fmla="*/ 42 w 86"/>
                <a:gd name="T93" fmla="*/ 25 h 42"/>
                <a:gd name="T94" fmla="*/ 42 w 86"/>
                <a:gd name="T95" fmla="*/ 26 h 42"/>
                <a:gd name="T96" fmla="*/ 37 w 86"/>
                <a:gd name="T97" fmla="*/ 28 h 42"/>
                <a:gd name="T98" fmla="*/ 39 w 86"/>
                <a:gd name="T99" fmla="*/ 30 h 42"/>
                <a:gd name="T100" fmla="*/ 45 w 86"/>
                <a:gd name="T101" fmla="*/ 28 h 42"/>
                <a:gd name="T102" fmla="*/ 48 w 86"/>
                <a:gd name="T103" fmla="*/ 25 h 42"/>
                <a:gd name="T104" fmla="*/ 54 w 86"/>
                <a:gd name="T105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6" h="42">
                  <a:moveTo>
                    <a:pt x="57" y="28"/>
                  </a:moveTo>
                  <a:cubicBezTo>
                    <a:pt x="57" y="28"/>
                    <a:pt x="57" y="28"/>
                    <a:pt x="58" y="28"/>
                  </a:cubicBezTo>
                  <a:cubicBezTo>
                    <a:pt x="58" y="28"/>
                    <a:pt x="58" y="29"/>
                    <a:pt x="59" y="29"/>
                  </a:cubicBezTo>
                  <a:cubicBezTo>
                    <a:pt x="59" y="29"/>
                    <a:pt x="60" y="29"/>
                    <a:pt x="60" y="29"/>
                  </a:cubicBezTo>
                  <a:cubicBezTo>
                    <a:pt x="61" y="29"/>
                    <a:pt x="61" y="29"/>
                    <a:pt x="61" y="30"/>
                  </a:cubicBezTo>
                  <a:cubicBezTo>
                    <a:pt x="61" y="30"/>
                    <a:pt x="61" y="30"/>
                    <a:pt x="62" y="30"/>
                  </a:cubicBezTo>
                  <a:cubicBezTo>
                    <a:pt x="62" y="31"/>
                    <a:pt x="62" y="30"/>
                    <a:pt x="62" y="30"/>
                  </a:cubicBezTo>
                  <a:cubicBezTo>
                    <a:pt x="63" y="31"/>
                    <a:pt x="62" y="31"/>
                    <a:pt x="63" y="31"/>
                  </a:cubicBezTo>
                  <a:cubicBezTo>
                    <a:pt x="63" y="31"/>
                    <a:pt x="63" y="31"/>
                    <a:pt x="63" y="32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63" y="32"/>
                    <a:pt x="63" y="32"/>
                    <a:pt x="64" y="32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4" y="33"/>
                    <a:pt x="65" y="33"/>
                    <a:pt x="65" y="33"/>
                  </a:cubicBezTo>
                  <a:cubicBezTo>
                    <a:pt x="65" y="33"/>
                    <a:pt x="65" y="33"/>
                    <a:pt x="64" y="33"/>
                  </a:cubicBezTo>
                  <a:cubicBezTo>
                    <a:pt x="64" y="33"/>
                    <a:pt x="63" y="33"/>
                    <a:pt x="63" y="33"/>
                  </a:cubicBezTo>
                  <a:cubicBezTo>
                    <a:pt x="63" y="34"/>
                    <a:pt x="64" y="34"/>
                    <a:pt x="63" y="35"/>
                  </a:cubicBezTo>
                  <a:cubicBezTo>
                    <a:pt x="63" y="35"/>
                    <a:pt x="63" y="36"/>
                    <a:pt x="63" y="36"/>
                  </a:cubicBezTo>
                  <a:cubicBezTo>
                    <a:pt x="63" y="37"/>
                    <a:pt x="62" y="38"/>
                    <a:pt x="63" y="38"/>
                  </a:cubicBezTo>
                  <a:cubicBezTo>
                    <a:pt x="63" y="38"/>
                    <a:pt x="63" y="38"/>
                    <a:pt x="64" y="38"/>
                  </a:cubicBezTo>
                  <a:cubicBezTo>
                    <a:pt x="64" y="38"/>
                    <a:pt x="64" y="37"/>
                    <a:pt x="65" y="37"/>
                  </a:cubicBezTo>
                  <a:cubicBezTo>
                    <a:pt x="65" y="37"/>
                    <a:pt x="65" y="36"/>
                    <a:pt x="65" y="36"/>
                  </a:cubicBezTo>
                  <a:cubicBezTo>
                    <a:pt x="66" y="36"/>
                    <a:pt x="66" y="35"/>
                    <a:pt x="66" y="35"/>
                  </a:cubicBezTo>
                  <a:cubicBezTo>
                    <a:pt x="66" y="35"/>
                    <a:pt x="67" y="35"/>
                    <a:pt x="67" y="35"/>
                  </a:cubicBezTo>
                  <a:cubicBezTo>
                    <a:pt x="67" y="35"/>
                    <a:pt x="67" y="35"/>
                    <a:pt x="68" y="34"/>
                  </a:cubicBezTo>
                  <a:cubicBezTo>
                    <a:pt x="68" y="34"/>
                    <a:pt x="68" y="34"/>
                    <a:pt x="68" y="33"/>
                  </a:cubicBezTo>
                  <a:cubicBezTo>
                    <a:pt x="68" y="33"/>
                    <a:pt x="67" y="33"/>
                    <a:pt x="67" y="33"/>
                  </a:cubicBezTo>
                  <a:cubicBezTo>
                    <a:pt x="67" y="32"/>
                    <a:pt x="68" y="32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68" y="34"/>
                    <a:pt x="68" y="34"/>
                    <a:pt x="68" y="35"/>
                  </a:cubicBezTo>
                  <a:cubicBezTo>
                    <a:pt x="68" y="35"/>
                    <a:pt x="68" y="35"/>
                    <a:pt x="68" y="36"/>
                  </a:cubicBezTo>
                  <a:cubicBezTo>
                    <a:pt x="69" y="36"/>
                    <a:pt x="69" y="36"/>
                    <a:pt x="69" y="37"/>
                  </a:cubicBezTo>
                  <a:cubicBezTo>
                    <a:pt x="69" y="37"/>
                    <a:pt x="69" y="37"/>
                    <a:pt x="69" y="38"/>
                  </a:cubicBezTo>
                  <a:cubicBezTo>
                    <a:pt x="69" y="38"/>
                    <a:pt x="68" y="39"/>
                    <a:pt x="68" y="39"/>
                  </a:cubicBezTo>
                  <a:cubicBezTo>
                    <a:pt x="68" y="40"/>
                    <a:pt x="67" y="40"/>
                    <a:pt x="67" y="40"/>
                  </a:cubicBezTo>
                  <a:cubicBezTo>
                    <a:pt x="67" y="40"/>
                    <a:pt x="68" y="40"/>
                    <a:pt x="68" y="41"/>
                  </a:cubicBezTo>
                  <a:cubicBezTo>
                    <a:pt x="68" y="41"/>
                    <a:pt x="68" y="41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9" y="42"/>
                    <a:pt x="69" y="42"/>
                  </a:cubicBezTo>
                  <a:cubicBezTo>
                    <a:pt x="69" y="41"/>
                    <a:pt x="70" y="41"/>
                    <a:pt x="71" y="41"/>
                  </a:cubicBezTo>
                  <a:cubicBezTo>
                    <a:pt x="71" y="41"/>
                    <a:pt x="71" y="40"/>
                    <a:pt x="71" y="40"/>
                  </a:cubicBezTo>
                  <a:cubicBezTo>
                    <a:pt x="72" y="39"/>
                    <a:pt x="72" y="39"/>
                    <a:pt x="72" y="38"/>
                  </a:cubicBezTo>
                  <a:cubicBezTo>
                    <a:pt x="72" y="38"/>
                    <a:pt x="71" y="38"/>
                    <a:pt x="71" y="38"/>
                  </a:cubicBezTo>
                  <a:cubicBezTo>
                    <a:pt x="71" y="37"/>
                    <a:pt x="71" y="37"/>
                    <a:pt x="70" y="37"/>
                  </a:cubicBezTo>
                  <a:cubicBezTo>
                    <a:pt x="70" y="37"/>
                    <a:pt x="70" y="36"/>
                    <a:pt x="70" y="36"/>
                  </a:cubicBezTo>
                  <a:cubicBezTo>
                    <a:pt x="70" y="35"/>
                    <a:pt x="70" y="35"/>
                    <a:pt x="71" y="35"/>
                  </a:cubicBezTo>
                  <a:cubicBezTo>
                    <a:pt x="71" y="35"/>
                    <a:pt x="71" y="34"/>
                    <a:pt x="71" y="34"/>
                  </a:cubicBezTo>
                  <a:cubicBezTo>
                    <a:pt x="71" y="34"/>
                    <a:pt x="71" y="33"/>
                    <a:pt x="71" y="33"/>
                  </a:cubicBezTo>
                  <a:cubicBezTo>
                    <a:pt x="71" y="32"/>
                    <a:pt x="71" y="32"/>
                    <a:pt x="70" y="32"/>
                  </a:cubicBezTo>
                  <a:cubicBezTo>
                    <a:pt x="70" y="32"/>
                    <a:pt x="70" y="31"/>
                    <a:pt x="70" y="31"/>
                  </a:cubicBezTo>
                  <a:cubicBezTo>
                    <a:pt x="70" y="31"/>
                    <a:pt x="70" y="30"/>
                    <a:pt x="71" y="30"/>
                  </a:cubicBezTo>
                  <a:cubicBezTo>
                    <a:pt x="71" y="30"/>
                    <a:pt x="71" y="29"/>
                    <a:pt x="71" y="29"/>
                  </a:cubicBezTo>
                  <a:cubicBezTo>
                    <a:pt x="70" y="29"/>
                    <a:pt x="70" y="29"/>
                    <a:pt x="70" y="29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68" y="29"/>
                    <a:pt x="68" y="29"/>
                    <a:pt x="68" y="29"/>
                  </a:cubicBezTo>
                  <a:cubicBezTo>
                    <a:pt x="68" y="30"/>
                    <a:pt x="67" y="30"/>
                    <a:pt x="67" y="30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5" y="31"/>
                    <a:pt x="65" y="31"/>
                    <a:pt x="64" y="31"/>
                  </a:cubicBezTo>
                  <a:cubicBezTo>
                    <a:pt x="64" y="31"/>
                    <a:pt x="65" y="30"/>
                    <a:pt x="65" y="30"/>
                  </a:cubicBezTo>
                  <a:cubicBezTo>
                    <a:pt x="65" y="30"/>
                    <a:pt x="65" y="29"/>
                    <a:pt x="65" y="29"/>
                  </a:cubicBezTo>
                  <a:cubicBezTo>
                    <a:pt x="65" y="28"/>
                    <a:pt x="65" y="28"/>
                    <a:pt x="65" y="27"/>
                  </a:cubicBezTo>
                  <a:cubicBezTo>
                    <a:pt x="65" y="27"/>
                    <a:pt x="65" y="27"/>
                    <a:pt x="65" y="26"/>
                  </a:cubicBezTo>
                  <a:cubicBezTo>
                    <a:pt x="65" y="26"/>
                    <a:pt x="65" y="26"/>
                    <a:pt x="65" y="26"/>
                  </a:cubicBezTo>
                  <a:cubicBezTo>
                    <a:pt x="65" y="26"/>
                    <a:pt x="65" y="26"/>
                    <a:pt x="64" y="25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64" y="24"/>
                    <a:pt x="64" y="23"/>
                    <a:pt x="65" y="23"/>
                  </a:cubicBezTo>
                  <a:cubicBezTo>
                    <a:pt x="66" y="22"/>
                    <a:pt x="66" y="22"/>
                    <a:pt x="67" y="21"/>
                  </a:cubicBezTo>
                  <a:cubicBezTo>
                    <a:pt x="67" y="20"/>
                    <a:pt x="68" y="20"/>
                    <a:pt x="69" y="19"/>
                  </a:cubicBezTo>
                  <a:cubicBezTo>
                    <a:pt x="70" y="17"/>
                    <a:pt x="71" y="17"/>
                    <a:pt x="72" y="15"/>
                  </a:cubicBezTo>
                  <a:cubicBezTo>
                    <a:pt x="74" y="14"/>
                    <a:pt x="75" y="13"/>
                    <a:pt x="77" y="11"/>
                  </a:cubicBezTo>
                  <a:cubicBezTo>
                    <a:pt x="77" y="11"/>
                    <a:pt x="78" y="11"/>
                    <a:pt x="78" y="10"/>
                  </a:cubicBezTo>
                  <a:cubicBezTo>
                    <a:pt x="79" y="9"/>
                    <a:pt x="80" y="8"/>
                    <a:pt x="82" y="7"/>
                  </a:cubicBezTo>
                  <a:cubicBezTo>
                    <a:pt x="84" y="6"/>
                    <a:pt x="84" y="5"/>
                    <a:pt x="86" y="4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5" y="3"/>
                    <a:pt x="85" y="2"/>
                    <a:pt x="85" y="2"/>
                  </a:cubicBezTo>
                  <a:cubicBezTo>
                    <a:pt x="85" y="2"/>
                    <a:pt x="84" y="2"/>
                    <a:pt x="84" y="2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3" y="3"/>
                    <a:pt x="83" y="3"/>
                    <a:pt x="82" y="3"/>
                  </a:cubicBezTo>
                  <a:cubicBezTo>
                    <a:pt x="82" y="3"/>
                    <a:pt x="82" y="3"/>
                    <a:pt x="81" y="3"/>
                  </a:cubicBezTo>
                  <a:cubicBezTo>
                    <a:pt x="81" y="3"/>
                    <a:pt x="81" y="2"/>
                    <a:pt x="80" y="2"/>
                  </a:cubicBezTo>
                  <a:cubicBezTo>
                    <a:pt x="80" y="2"/>
                    <a:pt x="80" y="2"/>
                    <a:pt x="79" y="2"/>
                  </a:cubicBezTo>
                  <a:cubicBezTo>
                    <a:pt x="79" y="2"/>
                    <a:pt x="79" y="2"/>
                    <a:pt x="78" y="2"/>
                  </a:cubicBezTo>
                  <a:cubicBezTo>
                    <a:pt x="78" y="2"/>
                    <a:pt x="78" y="2"/>
                    <a:pt x="77" y="2"/>
                  </a:cubicBezTo>
                  <a:cubicBezTo>
                    <a:pt x="77" y="2"/>
                    <a:pt x="76" y="2"/>
                    <a:pt x="76" y="2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4" y="1"/>
                    <a:pt x="74" y="2"/>
                    <a:pt x="73" y="2"/>
                  </a:cubicBezTo>
                  <a:cubicBezTo>
                    <a:pt x="73" y="2"/>
                    <a:pt x="72" y="2"/>
                    <a:pt x="72" y="2"/>
                  </a:cubicBezTo>
                  <a:cubicBezTo>
                    <a:pt x="72" y="2"/>
                    <a:pt x="71" y="2"/>
                    <a:pt x="71" y="2"/>
                  </a:cubicBezTo>
                  <a:cubicBezTo>
                    <a:pt x="70" y="2"/>
                    <a:pt x="70" y="1"/>
                    <a:pt x="70" y="1"/>
                  </a:cubicBezTo>
                  <a:cubicBezTo>
                    <a:pt x="69" y="1"/>
                    <a:pt x="69" y="1"/>
                    <a:pt x="68" y="1"/>
                  </a:cubicBezTo>
                  <a:cubicBezTo>
                    <a:pt x="68" y="1"/>
                    <a:pt x="68" y="1"/>
                    <a:pt x="67" y="1"/>
                  </a:cubicBezTo>
                  <a:cubicBezTo>
                    <a:pt x="67" y="1"/>
                    <a:pt x="67" y="0"/>
                    <a:pt x="66" y="0"/>
                  </a:cubicBezTo>
                  <a:cubicBezTo>
                    <a:pt x="66" y="0"/>
                    <a:pt x="66" y="0"/>
                    <a:pt x="65" y="0"/>
                  </a:cubicBezTo>
                  <a:cubicBezTo>
                    <a:pt x="65" y="0"/>
                    <a:pt x="64" y="0"/>
                    <a:pt x="64" y="0"/>
                  </a:cubicBezTo>
                  <a:cubicBezTo>
                    <a:pt x="64" y="0"/>
                    <a:pt x="63" y="0"/>
                    <a:pt x="63" y="0"/>
                  </a:cubicBezTo>
                  <a:cubicBezTo>
                    <a:pt x="63" y="0"/>
                    <a:pt x="63" y="1"/>
                    <a:pt x="62" y="1"/>
                  </a:cubicBezTo>
                  <a:cubicBezTo>
                    <a:pt x="61" y="1"/>
                    <a:pt x="61" y="1"/>
                    <a:pt x="60" y="1"/>
                  </a:cubicBezTo>
                  <a:cubicBezTo>
                    <a:pt x="60" y="1"/>
                    <a:pt x="60" y="1"/>
                    <a:pt x="59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7" y="1"/>
                    <a:pt x="56" y="1"/>
                    <a:pt x="56" y="1"/>
                  </a:cubicBezTo>
                  <a:cubicBezTo>
                    <a:pt x="55" y="2"/>
                    <a:pt x="55" y="2"/>
                    <a:pt x="54" y="2"/>
                  </a:cubicBezTo>
                  <a:cubicBezTo>
                    <a:pt x="54" y="2"/>
                    <a:pt x="53" y="2"/>
                    <a:pt x="53" y="2"/>
                  </a:cubicBezTo>
                  <a:cubicBezTo>
                    <a:pt x="53" y="1"/>
                    <a:pt x="52" y="2"/>
                    <a:pt x="52" y="2"/>
                  </a:cubicBezTo>
                  <a:cubicBezTo>
                    <a:pt x="51" y="2"/>
                    <a:pt x="51" y="2"/>
                    <a:pt x="50" y="2"/>
                  </a:cubicBezTo>
                  <a:cubicBezTo>
                    <a:pt x="50" y="3"/>
                    <a:pt x="49" y="3"/>
                    <a:pt x="48" y="3"/>
                  </a:cubicBezTo>
                  <a:cubicBezTo>
                    <a:pt x="48" y="3"/>
                    <a:pt x="47" y="3"/>
                    <a:pt x="47" y="3"/>
                  </a:cubicBezTo>
                  <a:cubicBezTo>
                    <a:pt x="47" y="3"/>
                    <a:pt x="46" y="3"/>
                    <a:pt x="46" y="3"/>
                  </a:cubicBezTo>
                  <a:cubicBezTo>
                    <a:pt x="46" y="3"/>
                    <a:pt x="46" y="4"/>
                    <a:pt x="45" y="4"/>
                  </a:cubicBezTo>
                  <a:cubicBezTo>
                    <a:pt x="45" y="4"/>
                    <a:pt x="45" y="5"/>
                    <a:pt x="44" y="5"/>
                  </a:cubicBezTo>
                  <a:cubicBezTo>
                    <a:pt x="44" y="5"/>
                    <a:pt x="42" y="6"/>
                    <a:pt x="42" y="6"/>
                  </a:cubicBezTo>
                  <a:cubicBezTo>
                    <a:pt x="42" y="6"/>
                    <a:pt x="42" y="5"/>
                    <a:pt x="42" y="5"/>
                  </a:cubicBezTo>
                  <a:cubicBezTo>
                    <a:pt x="41" y="5"/>
                    <a:pt x="41" y="6"/>
                    <a:pt x="41" y="6"/>
                  </a:cubicBezTo>
                  <a:cubicBezTo>
                    <a:pt x="41" y="6"/>
                    <a:pt x="40" y="6"/>
                    <a:pt x="40" y="6"/>
                  </a:cubicBezTo>
                  <a:cubicBezTo>
                    <a:pt x="40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6"/>
                    <a:pt x="37" y="6"/>
                    <a:pt x="37" y="7"/>
                  </a:cubicBezTo>
                  <a:cubicBezTo>
                    <a:pt x="36" y="7"/>
                    <a:pt x="35" y="7"/>
                    <a:pt x="36" y="7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8"/>
                    <a:pt x="37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9"/>
                    <a:pt x="38" y="9"/>
                    <a:pt x="38" y="9"/>
                  </a:cubicBezTo>
                  <a:cubicBezTo>
                    <a:pt x="38" y="9"/>
                    <a:pt x="37" y="9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0"/>
                    <a:pt x="39" y="10"/>
                    <a:pt x="39" y="10"/>
                  </a:cubicBezTo>
                  <a:cubicBezTo>
                    <a:pt x="39" y="11"/>
                    <a:pt x="39" y="11"/>
                    <a:pt x="38" y="11"/>
                  </a:cubicBezTo>
                  <a:cubicBezTo>
                    <a:pt x="38" y="11"/>
                    <a:pt x="38" y="11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7" y="13"/>
                    <a:pt x="37" y="12"/>
                    <a:pt x="37" y="12"/>
                  </a:cubicBezTo>
                  <a:cubicBezTo>
                    <a:pt x="36" y="12"/>
                    <a:pt x="36" y="12"/>
                    <a:pt x="35" y="12"/>
                  </a:cubicBezTo>
                  <a:cubicBezTo>
                    <a:pt x="35" y="13"/>
                    <a:pt x="35" y="13"/>
                    <a:pt x="34" y="13"/>
                  </a:cubicBezTo>
                  <a:cubicBezTo>
                    <a:pt x="34" y="13"/>
                    <a:pt x="34" y="13"/>
                    <a:pt x="34" y="12"/>
                  </a:cubicBezTo>
                  <a:cubicBezTo>
                    <a:pt x="34" y="12"/>
                    <a:pt x="35" y="12"/>
                    <a:pt x="35" y="12"/>
                  </a:cubicBezTo>
                  <a:cubicBezTo>
                    <a:pt x="35" y="12"/>
                    <a:pt x="36" y="12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4" y="11"/>
                    <a:pt x="34" y="11"/>
                    <a:pt x="33" y="11"/>
                  </a:cubicBezTo>
                  <a:cubicBezTo>
                    <a:pt x="33" y="11"/>
                    <a:pt x="33" y="11"/>
                    <a:pt x="32" y="11"/>
                  </a:cubicBezTo>
                  <a:cubicBezTo>
                    <a:pt x="32" y="11"/>
                    <a:pt x="31" y="11"/>
                    <a:pt x="31" y="12"/>
                  </a:cubicBezTo>
                  <a:cubicBezTo>
                    <a:pt x="31" y="12"/>
                    <a:pt x="30" y="12"/>
                    <a:pt x="30" y="12"/>
                  </a:cubicBezTo>
                  <a:cubicBezTo>
                    <a:pt x="30" y="12"/>
                    <a:pt x="30" y="12"/>
                    <a:pt x="29" y="13"/>
                  </a:cubicBezTo>
                  <a:cubicBezTo>
                    <a:pt x="29" y="13"/>
                    <a:pt x="28" y="12"/>
                    <a:pt x="28" y="12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6" y="13"/>
                    <a:pt x="26" y="13"/>
                  </a:cubicBezTo>
                  <a:cubicBezTo>
                    <a:pt x="25" y="13"/>
                    <a:pt x="25" y="13"/>
                    <a:pt x="25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5"/>
                    <a:pt x="26" y="14"/>
                    <a:pt x="26" y="15"/>
                  </a:cubicBezTo>
                  <a:cubicBezTo>
                    <a:pt x="26" y="15"/>
                    <a:pt x="25" y="15"/>
                    <a:pt x="25" y="15"/>
                  </a:cubicBezTo>
                  <a:cubicBezTo>
                    <a:pt x="25" y="15"/>
                    <a:pt x="25" y="15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6" y="16"/>
                    <a:pt x="26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9" y="16"/>
                    <a:pt x="29" y="16"/>
                  </a:cubicBezTo>
                  <a:cubicBezTo>
                    <a:pt x="29" y="16"/>
                    <a:pt x="29" y="16"/>
                    <a:pt x="30" y="16"/>
                  </a:cubicBezTo>
                  <a:cubicBezTo>
                    <a:pt x="31" y="17"/>
                    <a:pt x="32" y="15"/>
                    <a:pt x="32" y="16"/>
                  </a:cubicBezTo>
                  <a:cubicBezTo>
                    <a:pt x="32" y="16"/>
                    <a:pt x="31" y="16"/>
                    <a:pt x="31" y="16"/>
                  </a:cubicBezTo>
                  <a:cubicBezTo>
                    <a:pt x="31" y="17"/>
                    <a:pt x="32" y="17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0" y="18"/>
                    <a:pt x="30" y="17"/>
                    <a:pt x="29" y="17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8" y="18"/>
                    <a:pt x="29" y="19"/>
                    <a:pt x="28" y="19"/>
                  </a:cubicBezTo>
                  <a:cubicBezTo>
                    <a:pt x="28" y="19"/>
                    <a:pt x="27" y="19"/>
                    <a:pt x="27" y="19"/>
                  </a:cubicBezTo>
                  <a:cubicBezTo>
                    <a:pt x="26" y="20"/>
                    <a:pt x="26" y="20"/>
                    <a:pt x="25" y="20"/>
                  </a:cubicBezTo>
                  <a:cubicBezTo>
                    <a:pt x="25" y="20"/>
                    <a:pt x="25" y="21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1" y="20"/>
                    <a:pt x="21" y="20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2"/>
                    <a:pt x="20" y="22"/>
                    <a:pt x="19" y="22"/>
                  </a:cubicBezTo>
                  <a:cubicBezTo>
                    <a:pt x="19" y="22"/>
                    <a:pt x="18" y="22"/>
                    <a:pt x="18" y="22"/>
                  </a:cubicBezTo>
                  <a:cubicBezTo>
                    <a:pt x="17" y="22"/>
                    <a:pt x="17" y="23"/>
                    <a:pt x="16" y="23"/>
                  </a:cubicBezTo>
                  <a:cubicBezTo>
                    <a:pt x="16" y="23"/>
                    <a:pt x="16" y="23"/>
                    <a:pt x="16" y="24"/>
                  </a:cubicBezTo>
                  <a:cubicBezTo>
                    <a:pt x="15" y="24"/>
                    <a:pt x="15" y="23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5"/>
                    <a:pt x="14" y="25"/>
                  </a:cubicBezTo>
                  <a:cubicBezTo>
                    <a:pt x="14" y="25"/>
                    <a:pt x="14" y="25"/>
                    <a:pt x="14" y="26"/>
                  </a:cubicBezTo>
                  <a:cubicBezTo>
                    <a:pt x="14" y="26"/>
                    <a:pt x="14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3" y="27"/>
                  </a:cubicBezTo>
                  <a:cubicBezTo>
                    <a:pt x="12" y="27"/>
                    <a:pt x="13" y="27"/>
                    <a:pt x="13" y="28"/>
                  </a:cubicBezTo>
                  <a:cubicBezTo>
                    <a:pt x="13" y="28"/>
                    <a:pt x="13" y="28"/>
                    <a:pt x="13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8"/>
                    <a:pt x="15" y="28"/>
                  </a:cubicBezTo>
                  <a:cubicBezTo>
                    <a:pt x="15" y="28"/>
                    <a:pt x="16" y="28"/>
                    <a:pt x="16" y="28"/>
                  </a:cubicBezTo>
                  <a:cubicBezTo>
                    <a:pt x="16" y="28"/>
                    <a:pt x="17" y="28"/>
                    <a:pt x="17" y="28"/>
                  </a:cubicBezTo>
                  <a:cubicBezTo>
                    <a:pt x="17" y="28"/>
                    <a:pt x="17" y="29"/>
                    <a:pt x="17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30"/>
                    <a:pt x="15" y="29"/>
                    <a:pt x="15" y="30"/>
                  </a:cubicBezTo>
                  <a:cubicBezTo>
                    <a:pt x="15" y="30"/>
                    <a:pt x="15" y="30"/>
                    <a:pt x="15" y="31"/>
                  </a:cubicBezTo>
                  <a:cubicBezTo>
                    <a:pt x="15" y="31"/>
                    <a:pt x="14" y="31"/>
                    <a:pt x="14" y="31"/>
                  </a:cubicBezTo>
                  <a:cubicBezTo>
                    <a:pt x="14" y="31"/>
                    <a:pt x="14" y="31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2"/>
                    <a:pt x="14" y="32"/>
                    <a:pt x="14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8" y="31"/>
                    <a:pt x="18" y="31"/>
                  </a:cubicBezTo>
                  <a:cubicBezTo>
                    <a:pt x="18" y="31"/>
                    <a:pt x="19" y="31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18" y="32"/>
                    <a:pt x="19" y="33"/>
                  </a:cubicBezTo>
                  <a:cubicBezTo>
                    <a:pt x="19" y="33"/>
                    <a:pt x="19" y="33"/>
                    <a:pt x="19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1"/>
                    <a:pt x="20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2" y="31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3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2"/>
                  </a:cubicBezTo>
                  <a:cubicBezTo>
                    <a:pt x="24" y="32"/>
                    <a:pt x="24" y="32"/>
                    <a:pt x="23" y="32"/>
                  </a:cubicBezTo>
                  <a:cubicBezTo>
                    <a:pt x="23" y="32"/>
                    <a:pt x="22" y="32"/>
                    <a:pt x="22" y="32"/>
                  </a:cubicBezTo>
                  <a:cubicBezTo>
                    <a:pt x="21" y="32"/>
                    <a:pt x="22" y="33"/>
                    <a:pt x="21" y="33"/>
                  </a:cubicBezTo>
                  <a:cubicBezTo>
                    <a:pt x="21" y="33"/>
                    <a:pt x="21" y="33"/>
                    <a:pt x="20" y="33"/>
                  </a:cubicBezTo>
                  <a:cubicBezTo>
                    <a:pt x="20" y="33"/>
                    <a:pt x="20" y="34"/>
                    <a:pt x="20" y="34"/>
                  </a:cubicBezTo>
                  <a:cubicBezTo>
                    <a:pt x="19" y="34"/>
                    <a:pt x="19" y="35"/>
                    <a:pt x="19" y="35"/>
                  </a:cubicBezTo>
                  <a:cubicBezTo>
                    <a:pt x="19" y="35"/>
                    <a:pt x="19" y="35"/>
                    <a:pt x="18" y="35"/>
                  </a:cubicBezTo>
                  <a:cubicBezTo>
                    <a:pt x="18" y="35"/>
                    <a:pt x="17" y="35"/>
                    <a:pt x="17" y="35"/>
                  </a:cubicBezTo>
                  <a:cubicBezTo>
                    <a:pt x="16" y="35"/>
                    <a:pt x="16" y="35"/>
                    <a:pt x="15" y="35"/>
                  </a:cubicBezTo>
                  <a:cubicBezTo>
                    <a:pt x="15" y="36"/>
                    <a:pt x="15" y="36"/>
                    <a:pt x="14" y="36"/>
                  </a:cubicBezTo>
                  <a:cubicBezTo>
                    <a:pt x="14" y="37"/>
                    <a:pt x="14" y="36"/>
                    <a:pt x="13" y="36"/>
                  </a:cubicBezTo>
                  <a:cubicBezTo>
                    <a:pt x="13" y="37"/>
                    <a:pt x="12" y="37"/>
                    <a:pt x="12" y="37"/>
                  </a:cubicBezTo>
                  <a:cubicBezTo>
                    <a:pt x="11" y="37"/>
                    <a:pt x="11" y="37"/>
                    <a:pt x="11" y="38"/>
                  </a:cubicBezTo>
                  <a:cubicBezTo>
                    <a:pt x="10" y="38"/>
                    <a:pt x="10" y="38"/>
                    <a:pt x="9" y="38"/>
                  </a:cubicBezTo>
                  <a:cubicBezTo>
                    <a:pt x="8" y="38"/>
                    <a:pt x="8" y="39"/>
                    <a:pt x="7" y="39"/>
                  </a:cubicBezTo>
                  <a:cubicBezTo>
                    <a:pt x="7" y="39"/>
                    <a:pt x="6" y="38"/>
                    <a:pt x="6" y="39"/>
                  </a:cubicBezTo>
                  <a:cubicBezTo>
                    <a:pt x="6" y="39"/>
                    <a:pt x="5" y="39"/>
                    <a:pt x="5" y="39"/>
                  </a:cubicBezTo>
                  <a:cubicBezTo>
                    <a:pt x="5" y="39"/>
                    <a:pt x="5" y="39"/>
                    <a:pt x="4" y="39"/>
                  </a:cubicBezTo>
                  <a:cubicBezTo>
                    <a:pt x="3" y="40"/>
                    <a:pt x="3" y="39"/>
                    <a:pt x="2" y="40"/>
                  </a:cubicBezTo>
                  <a:cubicBezTo>
                    <a:pt x="2" y="40"/>
                    <a:pt x="2" y="40"/>
                    <a:pt x="1" y="40"/>
                  </a:cubicBezTo>
                  <a:cubicBezTo>
                    <a:pt x="1" y="40"/>
                    <a:pt x="1" y="40"/>
                    <a:pt x="1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2"/>
                    <a:pt x="0" y="42"/>
                    <a:pt x="1" y="42"/>
                  </a:cubicBezTo>
                  <a:cubicBezTo>
                    <a:pt x="1" y="42"/>
                    <a:pt x="2" y="42"/>
                    <a:pt x="2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4" y="41"/>
                    <a:pt x="4" y="41"/>
                    <a:pt x="5" y="40"/>
                  </a:cubicBezTo>
                  <a:cubicBezTo>
                    <a:pt x="5" y="40"/>
                    <a:pt x="5" y="40"/>
                    <a:pt x="6" y="40"/>
                  </a:cubicBezTo>
                  <a:cubicBezTo>
                    <a:pt x="6" y="40"/>
                    <a:pt x="6" y="40"/>
                    <a:pt x="7" y="40"/>
                  </a:cubicBezTo>
                  <a:cubicBezTo>
                    <a:pt x="7" y="40"/>
                    <a:pt x="7" y="40"/>
                    <a:pt x="8" y="40"/>
                  </a:cubicBezTo>
                  <a:cubicBezTo>
                    <a:pt x="8" y="40"/>
                    <a:pt x="8" y="40"/>
                    <a:pt x="9" y="40"/>
                  </a:cubicBezTo>
                  <a:cubicBezTo>
                    <a:pt x="9" y="40"/>
                    <a:pt x="10" y="40"/>
                    <a:pt x="10" y="40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1" y="39"/>
                    <a:pt x="12" y="39"/>
                    <a:pt x="12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5" y="37"/>
                    <a:pt x="15" y="37"/>
                    <a:pt x="16" y="37"/>
                  </a:cubicBezTo>
                  <a:cubicBezTo>
                    <a:pt x="16" y="37"/>
                    <a:pt x="17" y="37"/>
                    <a:pt x="17" y="37"/>
                  </a:cubicBezTo>
                  <a:cubicBezTo>
                    <a:pt x="18" y="37"/>
                    <a:pt x="18" y="37"/>
                    <a:pt x="19" y="37"/>
                  </a:cubicBezTo>
                  <a:cubicBezTo>
                    <a:pt x="19" y="37"/>
                    <a:pt x="19" y="36"/>
                    <a:pt x="20" y="36"/>
                  </a:cubicBezTo>
                  <a:cubicBezTo>
                    <a:pt x="20" y="36"/>
                    <a:pt x="20" y="36"/>
                    <a:pt x="20" y="35"/>
                  </a:cubicBezTo>
                  <a:cubicBezTo>
                    <a:pt x="20" y="35"/>
                    <a:pt x="21" y="35"/>
                    <a:pt x="21" y="35"/>
                  </a:cubicBezTo>
                  <a:cubicBezTo>
                    <a:pt x="22" y="35"/>
                    <a:pt x="22" y="35"/>
                    <a:pt x="22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5" y="34"/>
                    <a:pt x="25" y="34"/>
                    <a:pt x="25" y="33"/>
                  </a:cubicBezTo>
                  <a:cubicBezTo>
                    <a:pt x="26" y="33"/>
                    <a:pt x="26" y="33"/>
                    <a:pt x="27" y="33"/>
                  </a:cubicBezTo>
                  <a:cubicBezTo>
                    <a:pt x="27" y="33"/>
                    <a:pt x="28" y="33"/>
                    <a:pt x="28" y="33"/>
                  </a:cubicBezTo>
                  <a:cubicBezTo>
                    <a:pt x="28" y="33"/>
                    <a:pt x="28" y="33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1"/>
                    <a:pt x="30" y="31"/>
                  </a:cubicBezTo>
                  <a:cubicBezTo>
                    <a:pt x="31" y="31"/>
                    <a:pt x="31" y="32"/>
                    <a:pt x="31" y="31"/>
                  </a:cubicBezTo>
                  <a:cubicBezTo>
                    <a:pt x="32" y="31"/>
                    <a:pt x="31" y="31"/>
                    <a:pt x="31" y="30"/>
                  </a:cubicBezTo>
                  <a:cubicBezTo>
                    <a:pt x="31" y="30"/>
                    <a:pt x="31" y="30"/>
                    <a:pt x="32" y="30"/>
                  </a:cubicBezTo>
                  <a:cubicBezTo>
                    <a:pt x="32" y="29"/>
                    <a:pt x="33" y="29"/>
                    <a:pt x="33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6" y="29"/>
                    <a:pt x="36" y="29"/>
                    <a:pt x="37" y="28"/>
                  </a:cubicBezTo>
                  <a:cubicBezTo>
                    <a:pt x="37" y="28"/>
                    <a:pt x="37" y="28"/>
                    <a:pt x="37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9" y="27"/>
                    <a:pt x="39" y="26"/>
                    <a:pt x="39" y="26"/>
                  </a:cubicBezTo>
                  <a:cubicBezTo>
                    <a:pt x="40" y="26"/>
                    <a:pt x="40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2" y="25"/>
                  </a:cubicBezTo>
                  <a:cubicBezTo>
                    <a:pt x="42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4" y="25"/>
                    <a:pt x="44" y="24"/>
                    <a:pt x="44" y="25"/>
                  </a:cubicBezTo>
                  <a:cubicBezTo>
                    <a:pt x="45" y="25"/>
                    <a:pt x="44" y="25"/>
                    <a:pt x="44" y="25"/>
                  </a:cubicBezTo>
                  <a:cubicBezTo>
                    <a:pt x="44" y="26"/>
                    <a:pt x="44" y="26"/>
                    <a:pt x="43" y="26"/>
                  </a:cubicBezTo>
                  <a:cubicBezTo>
                    <a:pt x="43" y="26"/>
                    <a:pt x="42" y="26"/>
                    <a:pt x="42" y="26"/>
                  </a:cubicBezTo>
                  <a:cubicBezTo>
                    <a:pt x="42" y="26"/>
                    <a:pt x="42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1"/>
                    <a:pt x="36" y="30"/>
                    <a:pt x="36" y="30"/>
                  </a:cubicBezTo>
                  <a:cubicBezTo>
                    <a:pt x="37" y="31"/>
                    <a:pt x="37" y="31"/>
                    <a:pt x="38" y="30"/>
                  </a:cubicBezTo>
                  <a:cubicBezTo>
                    <a:pt x="38" y="30"/>
                    <a:pt x="38" y="30"/>
                    <a:pt x="39" y="30"/>
                  </a:cubicBezTo>
                  <a:cubicBezTo>
                    <a:pt x="39" y="30"/>
                    <a:pt x="39" y="29"/>
                    <a:pt x="40" y="29"/>
                  </a:cubicBezTo>
                  <a:cubicBezTo>
                    <a:pt x="40" y="29"/>
                    <a:pt x="41" y="29"/>
                    <a:pt x="41" y="29"/>
                  </a:cubicBezTo>
                  <a:cubicBezTo>
                    <a:pt x="41" y="29"/>
                    <a:pt x="42" y="29"/>
                    <a:pt x="42" y="29"/>
                  </a:cubicBezTo>
                  <a:cubicBezTo>
                    <a:pt x="43" y="29"/>
                    <a:pt x="43" y="29"/>
                    <a:pt x="43" y="28"/>
                  </a:cubicBezTo>
                  <a:cubicBezTo>
                    <a:pt x="43" y="28"/>
                    <a:pt x="44" y="28"/>
                    <a:pt x="44" y="28"/>
                  </a:cubicBezTo>
                  <a:cubicBezTo>
                    <a:pt x="44" y="28"/>
                    <a:pt x="44" y="28"/>
                    <a:pt x="45" y="28"/>
                  </a:cubicBezTo>
                  <a:cubicBezTo>
                    <a:pt x="45" y="28"/>
                    <a:pt x="46" y="28"/>
                    <a:pt x="46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5"/>
                    <a:pt x="48" y="25"/>
                    <a:pt x="48" y="25"/>
                  </a:cubicBezTo>
                  <a:cubicBezTo>
                    <a:pt x="49" y="25"/>
                    <a:pt x="49" y="25"/>
                    <a:pt x="50" y="26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52" y="28"/>
                    <a:pt x="52" y="28"/>
                    <a:pt x="53" y="28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6" y="28"/>
                    <a:pt x="56" y="28"/>
                    <a:pt x="57" y="28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41" name="Freeform 435">
              <a:extLst>
                <a:ext uri="{FF2B5EF4-FFF2-40B4-BE49-F238E27FC236}">
                  <a16:creationId xmlns:a16="http://schemas.microsoft.com/office/drawing/2014/main" id="{2CF62D88-6777-503D-37A6-8FE845458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5188" y="2447201"/>
              <a:ext cx="1492767" cy="664108"/>
            </a:xfrm>
            <a:custGeom>
              <a:avLst/>
              <a:gdLst>
                <a:gd name="T0" fmla="*/ 34 w 139"/>
                <a:gd name="T1" fmla="*/ 52 h 70"/>
                <a:gd name="T2" fmla="*/ 37 w 139"/>
                <a:gd name="T3" fmla="*/ 58 h 70"/>
                <a:gd name="T4" fmla="*/ 44 w 139"/>
                <a:gd name="T5" fmla="*/ 56 h 70"/>
                <a:gd name="T6" fmla="*/ 46 w 139"/>
                <a:gd name="T7" fmla="*/ 62 h 70"/>
                <a:gd name="T8" fmla="*/ 51 w 139"/>
                <a:gd name="T9" fmla="*/ 67 h 70"/>
                <a:gd name="T10" fmla="*/ 52 w 139"/>
                <a:gd name="T11" fmla="*/ 63 h 70"/>
                <a:gd name="T12" fmla="*/ 57 w 139"/>
                <a:gd name="T13" fmla="*/ 59 h 70"/>
                <a:gd name="T14" fmla="*/ 63 w 139"/>
                <a:gd name="T15" fmla="*/ 56 h 70"/>
                <a:gd name="T16" fmla="*/ 68 w 139"/>
                <a:gd name="T17" fmla="*/ 58 h 70"/>
                <a:gd name="T18" fmla="*/ 73 w 139"/>
                <a:gd name="T19" fmla="*/ 58 h 70"/>
                <a:gd name="T20" fmla="*/ 75 w 139"/>
                <a:gd name="T21" fmla="*/ 54 h 70"/>
                <a:gd name="T22" fmla="*/ 82 w 139"/>
                <a:gd name="T23" fmla="*/ 55 h 70"/>
                <a:gd name="T24" fmla="*/ 87 w 139"/>
                <a:gd name="T25" fmla="*/ 56 h 70"/>
                <a:gd name="T26" fmla="*/ 89 w 139"/>
                <a:gd name="T27" fmla="*/ 62 h 70"/>
                <a:gd name="T28" fmla="*/ 91 w 139"/>
                <a:gd name="T29" fmla="*/ 69 h 70"/>
                <a:gd name="T30" fmla="*/ 94 w 139"/>
                <a:gd name="T31" fmla="*/ 64 h 70"/>
                <a:gd name="T32" fmla="*/ 93 w 139"/>
                <a:gd name="T33" fmla="*/ 56 h 70"/>
                <a:gd name="T34" fmla="*/ 96 w 139"/>
                <a:gd name="T35" fmla="*/ 48 h 70"/>
                <a:gd name="T36" fmla="*/ 102 w 139"/>
                <a:gd name="T37" fmla="*/ 44 h 70"/>
                <a:gd name="T38" fmla="*/ 108 w 139"/>
                <a:gd name="T39" fmla="*/ 40 h 70"/>
                <a:gd name="T40" fmla="*/ 110 w 139"/>
                <a:gd name="T41" fmla="*/ 36 h 70"/>
                <a:gd name="T42" fmla="*/ 110 w 139"/>
                <a:gd name="T43" fmla="*/ 31 h 70"/>
                <a:gd name="T44" fmla="*/ 111 w 139"/>
                <a:gd name="T45" fmla="*/ 33 h 70"/>
                <a:gd name="T46" fmla="*/ 114 w 139"/>
                <a:gd name="T47" fmla="*/ 31 h 70"/>
                <a:gd name="T48" fmla="*/ 118 w 139"/>
                <a:gd name="T49" fmla="*/ 26 h 70"/>
                <a:gd name="T50" fmla="*/ 122 w 139"/>
                <a:gd name="T51" fmla="*/ 24 h 70"/>
                <a:gd name="T52" fmla="*/ 129 w 139"/>
                <a:gd name="T53" fmla="*/ 22 h 70"/>
                <a:gd name="T54" fmla="*/ 128 w 139"/>
                <a:gd name="T55" fmla="*/ 18 h 70"/>
                <a:gd name="T56" fmla="*/ 133 w 139"/>
                <a:gd name="T57" fmla="*/ 15 h 70"/>
                <a:gd name="T58" fmla="*/ 138 w 139"/>
                <a:gd name="T59" fmla="*/ 13 h 70"/>
                <a:gd name="T60" fmla="*/ 137 w 139"/>
                <a:gd name="T61" fmla="*/ 6 h 70"/>
                <a:gd name="T62" fmla="*/ 131 w 139"/>
                <a:gd name="T63" fmla="*/ 11 h 70"/>
                <a:gd name="T64" fmla="*/ 124 w 139"/>
                <a:gd name="T65" fmla="*/ 13 h 70"/>
                <a:gd name="T66" fmla="*/ 116 w 139"/>
                <a:gd name="T67" fmla="*/ 14 h 70"/>
                <a:gd name="T68" fmla="*/ 110 w 139"/>
                <a:gd name="T69" fmla="*/ 16 h 70"/>
                <a:gd name="T70" fmla="*/ 107 w 139"/>
                <a:gd name="T71" fmla="*/ 18 h 70"/>
                <a:gd name="T72" fmla="*/ 101 w 139"/>
                <a:gd name="T73" fmla="*/ 20 h 70"/>
                <a:gd name="T74" fmla="*/ 98 w 139"/>
                <a:gd name="T75" fmla="*/ 21 h 70"/>
                <a:gd name="T76" fmla="*/ 102 w 139"/>
                <a:gd name="T77" fmla="*/ 17 h 70"/>
                <a:gd name="T78" fmla="*/ 105 w 139"/>
                <a:gd name="T79" fmla="*/ 13 h 70"/>
                <a:gd name="T80" fmla="*/ 109 w 139"/>
                <a:gd name="T81" fmla="*/ 12 h 70"/>
                <a:gd name="T82" fmla="*/ 102 w 139"/>
                <a:gd name="T83" fmla="*/ 8 h 70"/>
                <a:gd name="T84" fmla="*/ 101 w 139"/>
                <a:gd name="T85" fmla="*/ 6 h 70"/>
                <a:gd name="T86" fmla="*/ 99 w 139"/>
                <a:gd name="T87" fmla="*/ 2 h 70"/>
                <a:gd name="T88" fmla="*/ 94 w 139"/>
                <a:gd name="T89" fmla="*/ 2 h 70"/>
                <a:gd name="T90" fmla="*/ 90 w 139"/>
                <a:gd name="T91" fmla="*/ 4 h 70"/>
                <a:gd name="T92" fmla="*/ 85 w 139"/>
                <a:gd name="T93" fmla="*/ 3 h 70"/>
                <a:gd name="T94" fmla="*/ 81 w 139"/>
                <a:gd name="T95" fmla="*/ 1 h 70"/>
                <a:gd name="T96" fmla="*/ 18 w 139"/>
                <a:gd name="T97" fmla="*/ 1 h 70"/>
                <a:gd name="T98" fmla="*/ 15 w 139"/>
                <a:gd name="T99" fmla="*/ 3 h 70"/>
                <a:gd name="T100" fmla="*/ 12 w 139"/>
                <a:gd name="T101" fmla="*/ 6 h 70"/>
                <a:gd name="T102" fmla="*/ 7 w 139"/>
                <a:gd name="T103" fmla="*/ 14 h 70"/>
                <a:gd name="T104" fmla="*/ 3 w 139"/>
                <a:gd name="T105" fmla="*/ 19 h 70"/>
                <a:gd name="T106" fmla="*/ 0 w 139"/>
                <a:gd name="T107" fmla="*/ 28 h 70"/>
                <a:gd name="T108" fmla="*/ 0 w 139"/>
                <a:gd name="T109" fmla="*/ 34 h 70"/>
                <a:gd name="T110" fmla="*/ 0 w 139"/>
                <a:gd name="T111" fmla="*/ 37 h 70"/>
                <a:gd name="T112" fmla="*/ 4 w 139"/>
                <a:gd name="T113" fmla="*/ 43 h 70"/>
                <a:gd name="T114" fmla="*/ 8 w 139"/>
                <a:gd name="T115" fmla="*/ 47 h 70"/>
                <a:gd name="T116" fmla="*/ 13 w 139"/>
                <a:gd name="T117" fmla="*/ 49 h 70"/>
                <a:gd name="T118" fmla="*/ 18 w 139"/>
                <a:gd name="T119" fmla="*/ 5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9" h="70">
                  <a:moveTo>
                    <a:pt x="21" y="52"/>
                  </a:moveTo>
                  <a:cubicBezTo>
                    <a:pt x="28" y="52"/>
                    <a:pt x="28" y="52"/>
                    <a:pt x="28" y="52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3" y="51"/>
                    <a:pt x="33" y="51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36" y="55"/>
                    <a:pt x="35" y="55"/>
                    <a:pt x="35" y="55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7" y="57"/>
                    <a:pt x="37" y="58"/>
                    <a:pt x="37" y="58"/>
                  </a:cubicBezTo>
                  <a:cubicBezTo>
                    <a:pt x="38" y="58"/>
                    <a:pt x="38" y="58"/>
                    <a:pt x="39" y="58"/>
                  </a:cubicBezTo>
                  <a:cubicBezTo>
                    <a:pt x="39" y="58"/>
                    <a:pt x="39" y="58"/>
                    <a:pt x="39" y="57"/>
                  </a:cubicBezTo>
                  <a:cubicBezTo>
                    <a:pt x="40" y="57"/>
                    <a:pt x="39" y="57"/>
                    <a:pt x="40" y="56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2" y="56"/>
                    <a:pt x="42" y="56"/>
                    <a:pt x="43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5" y="58"/>
                    <a:pt x="44" y="58"/>
                    <a:pt x="45" y="58"/>
                  </a:cubicBezTo>
                  <a:cubicBezTo>
                    <a:pt x="45" y="59"/>
                    <a:pt x="45" y="59"/>
                    <a:pt x="45" y="59"/>
                  </a:cubicBezTo>
                  <a:cubicBezTo>
                    <a:pt x="45" y="60"/>
                    <a:pt x="45" y="60"/>
                    <a:pt x="45" y="61"/>
                  </a:cubicBezTo>
                  <a:cubicBezTo>
                    <a:pt x="46" y="61"/>
                    <a:pt x="46" y="61"/>
                    <a:pt x="46" y="61"/>
                  </a:cubicBezTo>
                  <a:cubicBezTo>
                    <a:pt x="46" y="61"/>
                    <a:pt x="46" y="61"/>
                    <a:pt x="46" y="61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4"/>
                    <a:pt x="47" y="64"/>
                    <a:pt x="47" y="64"/>
                  </a:cubicBezTo>
                  <a:cubicBezTo>
                    <a:pt x="47" y="65"/>
                    <a:pt x="46" y="65"/>
                    <a:pt x="46" y="65"/>
                  </a:cubicBezTo>
                  <a:cubicBezTo>
                    <a:pt x="46" y="65"/>
                    <a:pt x="47" y="66"/>
                    <a:pt x="47" y="66"/>
                  </a:cubicBezTo>
                  <a:cubicBezTo>
                    <a:pt x="48" y="66"/>
                    <a:pt x="48" y="66"/>
                    <a:pt x="49" y="67"/>
                  </a:cubicBezTo>
                  <a:cubicBezTo>
                    <a:pt x="50" y="67"/>
                    <a:pt x="50" y="67"/>
                    <a:pt x="50" y="67"/>
                  </a:cubicBezTo>
                  <a:cubicBezTo>
                    <a:pt x="51" y="67"/>
                    <a:pt x="51" y="67"/>
                    <a:pt x="51" y="67"/>
                  </a:cubicBezTo>
                  <a:cubicBezTo>
                    <a:pt x="51" y="67"/>
                    <a:pt x="51" y="67"/>
                    <a:pt x="52" y="67"/>
                  </a:cubicBezTo>
                  <a:cubicBezTo>
                    <a:pt x="52" y="67"/>
                    <a:pt x="52" y="67"/>
                    <a:pt x="52" y="67"/>
                  </a:cubicBezTo>
                  <a:cubicBezTo>
                    <a:pt x="52" y="67"/>
                    <a:pt x="52" y="67"/>
                    <a:pt x="52" y="66"/>
                  </a:cubicBezTo>
                  <a:cubicBezTo>
                    <a:pt x="52" y="66"/>
                    <a:pt x="52" y="65"/>
                    <a:pt x="52" y="64"/>
                  </a:cubicBezTo>
                  <a:cubicBezTo>
                    <a:pt x="52" y="64"/>
                    <a:pt x="52" y="64"/>
                    <a:pt x="51" y="64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2" y="63"/>
                    <a:pt x="52" y="62"/>
                    <a:pt x="52" y="62"/>
                  </a:cubicBezTo>
                  <a:cubicBezTo>
                    <a:pt x="53" y="62"/>
                    <a:pt x="53" y="62"/>
                    <a:pt x="53" y="61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54" y="61"/>
                    <a:pt x="55" y="61"/>
                    <a:pt x="55" y="61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5" y="60"/>
                    <a:pt x="55" y="60"/>
                    <a:pt x="56" y="60"/>
                  </a:cubicBezTo>
                  <a:cubicBezTo>
                    <a:pt x="56" y="60"/>
                    <a:pt x="56" y="60"/>
                    <a:pt x="57" y="59"/>
                  </a:cubicBezTo>
                  <a:cubicBezTo>
                    <a:pt x="57" y="59"/>
                    <a:pt x="57" y="59"/>
                    <a:pt x="57" y="59"/>
                  </a:cubicBezTo>
                  <a:cubicBezTo>
                    <a:pt x="58" y="58"/>
                    <a:pt x="58" y="58"/>
                    <a:pt x="59" y="58"/>
                  </a:cubicBezTo>
                  <a:cubicBezTo>
                    <a:pt x="59" y="58"/>
                    <a:pt x="60" y="58"/>
                    <a:pt x="60" y="57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6"/>
                  </a:cubicBezTo>
                  <a:cubicBezTo>
                    <a:pt x="62" y="56"/>
                    <a:pt x="62" y="56"/>
                    <a:pt x="63" y="56"/>
                  </a:cubicBezTo>
                  <a:cubicBezTo>
                    <a:pt x="63" y="56"/>
                    <a:pt x="63" y="56"/>
                    <a:pt x="64" y="56"/>
                  </a:cubicBezTo>
                  <a:cubicBezTo>
                    <a:pt x="64" y="56"/>
                    <a:pt x="64" y="56"/>
                    <a:pt x="64" y="57"/>
                  </a:cubicBezTo>
                  <a:cubicBezTo>
                    <a:pt x="65" y="57"/>
                    <a:pt x="65" y="57"/>
                    <a:pt x="65" y="57"/>
                  </a:cubicBezTo>
                  <a:cubicBezTo>
                    <a:pt x="66" y="57"/>
                    <a:pt x="66" y="57"/>
                    <a:pt x="66" y="56"/>
                  </a:cubicBezTo>
                  <a:cubicBezTo>
                    <a:pt x="66" y="56"/>
                    <a:pt x="67" y="56"/>
                    <a:pt x="67" y="56"/>
                  </a:cubicBezTo>
                  <a:cubicBezTo>
                    <a:pt x="67" y="56"/>
                    <a:pt x="67" y="57"/>
                    <a:pt x="68" y="57"/>
                  </a:cubicBezTo>
                  <a:cubicBezTo>
                    <a:pt x="68" y="57"/>
                    <a:pt x="67" y="58"/>
                    <a:pt x="68" y="58"/>
                  </a:cubicBezTo>
                  <a:cubicBezTo>
                    <a:pt x="68" y="58"/>
                    <a:pt x="69" y="58"/>
                    <a:pt x="69" y="58"/>
                  </a:cubicBezTo>
                  <a:cubicBezTo>
                    <a:pt x="69" y="58"/>
                    <a:pt x="70" y="58"/>
                    <a:pt x="70" y="58"/>
                  </a:cubicBezTo>
                  <a:cubicBezTo>
                    <a:pt x="70" y="58"/>
                    <a:pt x="70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2" y="58"/>
                    <a:pt x="72" y="58"/>
                    <a:pt x="72" y="59"/>
                  </a:cubicBezTo>
                  <a:cubicBezTo>
                    <a:pt x="73" y="59"/>
                    <a:pt x="73" y="59"/>
                    <a:pt x="74" y="58"/>
                  </a:cubicBezTo>
                  <a:cubicBezTo>
                    <a:pt x="74" y="58"/>
                    <a:pt x="74" y="58"/>
                    <a:pt x="73" y="58"/>
                  </a:cubicBezTo>
                  <a:cubicBezTo>
                    <a:pt x="73" y="57"/>
                    <a:pt x="73" y="57"/>
                    <a:pt x="73" y="57"/>
                  </a:cubicBezTo>
                  <a:cubicBezTo>
                    <a:pt x="73" y="56"/>
                    <a:pt x="73" y="56"/>
                    <a:pt x="73" y="56"/>
                  </a:cubicBezTo>
                  <a:cubicBezTo>
                    <a:pt x="73" y="56"/>
                    <a:pt x="73" y="56"/>
                    <a:pt x="72" y="56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2" y="55"/>
                    <a:pt x="72" y="55"/>
                    <a:pt x="73" y="55"/>
                  </a:cubicBezTo>
                  <a:cubicBezTo>
                    <a:pt x="73" y="54"/>
                    <a:pt x="73" y="54"/>
                    <a:pt x="74" y="54"/>
                  </a:cubicBezTo>
                  <a:cubicBezTo>
                    <a:pt x="74" y="54"/>
                    <a:pt x="74" y="54"/>
                    <a:pt x="75" y="54"/>
                  </a:cubicBezTo>
                  <a:cubicBezTo>
                    <a:pt x="76" y="54"/>
                    <a:pt x="76" y="54"/>
                    <a:pt x="77" y="54"/>
                  </a:cubicBezTo>
                  <a:cubicBezTo>
                    <a:pt x="77" y="55"/>
                    <a:pt x="77" y="55"/>
                    <a:pt x="77" y="55"/>
                  </a:cubicBezTo>
                  <a:cubicBezTo>
                    <a:pt x="77" y="55"/>
                    <a:pt x="77" y="55"/>
                    <a:pt x="78" y="55"/>
                  </a:cubicBezTo>
                  <a:cubicBezTo>
                    <a:pt x="78" y="55"/>
                    <a:pt x="78" y="55"/>
                    <a:pt x="79" y="55"/>
                  </a:cubicBezTo>
                  <a:cubicBezTo>
                    <a:pt x="79" y="54"/>
                    <a:pt x="80" y="54"/>
                    <a:pt x="80" y="54"/>
                  </a:cubicBezTo>
                  <a:cubicBezTo>
                    <a:pt x="81" y="54"/>
                    <a:pt x="81" y="55"/>
                    <a:pt x="81" y="55"/>
                  </a:cubicBezTo>
                  <a:cubicBezTo>
                    <a:pt x="82" y="55"/>
                    <a:pt x="82" y="55"/>
                    <a:pt x="82" y="55"/>
                  </a:cubicBezTo>
                  <a:cubicBezTo>
                    <a:pt x="82" y="55"/>
                    <a:pt x="82" y="56"/>
                    <a:pt x="82" y="56"/>
                  </a:cubicBezTo>
                  <a:cubicBezTo>
                    <a:pt x="83" y="57"/>
                    <a:pt x="83" y="56"/>
                    <a:pt x="84" y="56"/>
                  </a:cubicBezTo>
                  <a:cubicBezTo>
                    <a:pt x="84" y="56"/>
                    <a:pt x="84" y="56"/>
                    <a:pt x="85" y="56"/>
                  </a:cubicBezTo>
                  <a:cubicBezTo>
                    <a:pt x="85" y="56"/>
                    <a:pt x="85" y="56"/>
                    <a:pt x="85" y="55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7" y="55"/>
                    <a:pt x="87" y="56"/>
                    <a:pt x="87" y="56"/>
                  </a:cubicBezTo>
                  <a:cubicBezTo>
                    <a:pt x="87" y="56"/>
                    <a:pt x="87" y="56"/>
                    <a:pt x="87" y="56"/>
                  </a:cubicBezTo>
                  <a:cubicBezTo>
                    <a:pt x="87" y="57"/>
                    <a:pt x="87" y="57"/>
                    <a:pt x="88" y="57"/>
                  </a:cubicBezTo>
                  <a:cubicBezTo>
                    <a:pt x="88" y="57"/>
                    <a:pt x="88" y="57"/>
                    <a:pt x="88" y="58"/>
                  </a:cubicBezTo>
                  <a:cubicBezTo>
                    <a:pt x="88" y="58"/>
                    <a:pt x="89" y="58"/>
                    <a:pt x="89" y="59"/>
                  </a:cubicBezTo>
                  <a:cubicBezTo>
                    <a:pt x="89" y="59"/>
                    <a:pt x="89" y="59"/>
                    <a:pt x="89" y="60"/>
                  </a:cubicBezTo>
                  <a:cubicBezTo>
                    <a:pt x="89" y="60"/>
                    <a:pt x="89" y="61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89" y="62"/>
                    <a:pt x="89" y="62"/>
                    <a:pt x="89" y="62"/>
                  </a:cubicBezTo>
                  <a:cubicBezTo>
                    <a:pt x="89" y="63"/>
                    <a:pt x="88" y="63"/>
                    <a:pt x="88" y="64"/>
                  </a:cubicBezTo>
                  <a:cubicBezTo>
                    <a:pt x="88" y="64"/>
                    <a:pt x="89" y="64"/>
                    <a:pt x="89" y="65"/>
                  </a:cubicBezTo>
                  <a:cubicBezTo>
                    <a:pt x="89" y="65"/>
                    <a:pt x="89" y="65"/>
                    <a:pt x="89" y="65"/>
                  </a:cubicBezTo>
                  <a:cubicBezTo>
                    <a:pt x="89" y="66"/>
                    <a:pt x="89" y="66"/>
                    <a:pt x="90" y="66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0" y="68"/>
                    <a:pt x="91" y="68"/>
                    <a:pt x="91" y="68"/>
                  </a:cubicBezTo>
                  <a:cubicBezTo>
                    <a:pt x="91" y="69"/>
                    <a:pt x="91" y="69"/>
                    <a:pt x="91" y="69"/>
                  </a:cubicBezTo>
                  <a:cubicBezTo>
                    <a:pt x="91" y="70"/>
                    <a:pt x="92" y="70"/>
                    <a:pt x="92" y="70"/>
                  </a:cubicBezTo>
                  <a:cubicBezTo>
                    <a:pt x="93" y="70"/>
                    <a:pt x="93" y="70"/>
                    <a:pt x="93" y="69"/>
                  </a:cubicBezTo>
                  <a:cubicBezTo>
                    <a:pt x="93" y="69"/>
                    <a:pt x="93" y="68"/>
                    <a:pt x="93" y="68"/>
                  </a:cubicBezTo>
                  <a:cubicBezTo>
                    <a:pt x="93" y="68"/>
                    <a:pt x="94" y="68"/>
                    <a:pt x="94" y="67"/>
                  </a:cubicBezTo>
                  <a:cubicBezTo>
                    <a:pt x="94" y="67"/>
                    <a:pt x="94" y="66"/>
                    <a:pt x="94" y="66"/>
                  </a:cubicBezTo>
                  <a:cubicBezTo>
                    <a:pt x="94" y="66"/>
                    <a:pt x="94" y="65"/>
                    <a:pt x="94" y="65"/>
                  </a:cubicBezTo>
                  <a:cubicBezTo>
                    <a:pt x="94" y="65"/>
                    <a:pt x="94" y="64"/>
                    <a:pt x="94" y="64"/>
                  </a:cubicBezTo>
                  <a:cubicBezTo>
                    <a:pt x="94" y="64"/>
                    <a:pt x="94" y="63"/>
                    <a:pt x="94" y="63"/>
                  </a:cubicBezTo>
                  <a:cubicBezTo>
                    <a:pt x="94" y="63"/>
                    <a:pt x="94" y="63"/>
                    <a:pt x="94" y="62"/>
                  </a:cubicBezTo>
                  <a:cubicBezTo>
                    <a:pt x="94" y="62"/>
                    <a:pt x="94" y="61"/>
                    <a:pt x="94" y="61"/>
                  </a:cubicBezTo>
                  <a:cubicBezTo>
                    <a:pt x="94" y="61"/>
                    <a:pt x="94" y="61"/>
                    <a:pt x="94" y="60"/>
                  </a:cubicBezTo>
                  <a:cubicBezTo>
                    <a:pt x="94" y="60"/>
                    <a:pt x="94" y="60"/>
                    <a:pt x="94" y="60"/>
                  </a:cubicBezTo>
                  <a:cubicBezTo>
                    <a:pt x="94" y="59"/>
                    <a:pt x="94" y="59"/>
                    <a:pt x="94" y="58"/>
                  </a:cubicBezTo>
                  <a:cubicBezTo>
                    <a:pt x="93" y="57"/>
                    <a:pt x="93" y="57"/>
                    <a:pt x="93" y="56"/>
                  </a:cubicBezTo>
                  <a:cubicBezTo>
                    <a:pt x="93" y="55"/>
                    <a:pt x="93" y="54"/>
                    <a:pt x="93" y="54"/>
                  </a:cubicBezTo>
                  <a:cubicBezTo>
                    <a:pt x="93" y="53"/>
                    <a:pt x="93" y="53"/>
                    <a:pt x="93" y="52"/>
                  </a:cubicBezTo>
                  <a:cubicBezTo>
                    <a:pt x="93" y="52"/>
                    <a:pt x="94" y="52"/>
                    <a:pt x="94" y="52"/>
                  </a:cubicBezTo>
                  <a:cubicBezTo>
                    <a:pt x="94" y="52"/>
                    <a:pt x="94" y="51"/>
                    <a:pt x="95" y="51"/>
                  </a:cubicBezTo>
                  <a:cubicBezTo>
                    <a:pt x="95" y="50"/>
                    <a:pt x="95" y="50"/>
                    <a:pt x="95" y="50"/>
                  </a:cubicBezTo>
                  <a:cubicBezTo>
                    <a:pt x="96" y="49"/>
                    <a:pt x="96" y="49"/>
                    <a:pt x="96" y="49"/>
                  </a:cubicBezTo>
                  <a:cubicBezTo>
                    <a:pt x="96" y="49"/>
                    <a:pt x="96" y="49"/>
                    <a:pt x="96" y="48"/>
                  </a:cubicBezTo>
                  <a:cubicBezTo>
                    <a:pt x="97" y="48"/>
                    <a:pt x="97" y="48"/>
                    <a:pt x="97" y="48"/>
                  </a:cubicBezTo>
                  <a:cubicBezTo>
                    <a:pt x="98" y="48"/>
                    <a:pt x="98" y="48"/>
                    <a:pt x="99" y="47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100" y="46"/>
                    <a:pt x="100" y="47"/>
                    <a:pt x="101" y="47"/>
                  </a:cubicBezTo>
                  <a:cubicBezTo>
                    <a:pt x="101" y="46"/>
                    <a:pt x="100" y="46"/>
                    <a:pt x="101" y="45"/>
                  </a:cubicBezTo>
                  <a:cubicBezTo>
                    <a:pt x="101" y="45"/>
                    <a:pt x="101" y="45"/>
                    <a:pt x="102" y="45"/>
                  </a:cubicBezTo>
                  <a:cubicBezTo>
                    <a:pt x="102" y="45"/>
                    <a:pt x="102" y="44"/>
                    <a:pt x="102" y="44"/>
                  </a:cubicBezTo>
                  <a:cubicBezTo>
                    <a:pt x="102" y="44"/>
                    <a:pt x="103" y="44"/>
                    <a:pt x="103" y="44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04" y="43"/>
                    <a:pt x="105" y="43"/>
                    <a:pt x="105" y="43"/>
                  </a:cubicBezTo>
                  <a:cubicBezTo>
                    <a:pt x="105" y="42"/>
                    <a:pt x="105" y="42"/>
                    <a:pt x="106" y="42"/>
                  </a:cubicBezTo>
                  <a:cubicBezTo>
                    <a:pt x="106" y="42"/>
                    <a:pt x="107" y="42"/>
                    <a:pt x="107" y="42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7" y="41"/>
                    <a:pt x="108" y="41"/>
                    <a:pt x="108" y="40"/>
                  </a:cubicBezTo>
                  <a:cubicBezTo>
                    <a:pt x="108" y="40"/>
                    <a:pt x="108" y="40"/>
                    <a:pt x="108" y="39"/>
                  </a:cubicBezTo>
                  <a:cubicBezTo>
                    <a:pt x="108" y="39"/>
                    <a:pt x="109" y="40"/>
                    <a:pt x="109" y="39"/>
                  </a:cubicBezTo>
                  <a:cubicBezTo>
                    <a:pt x="110" y="39"/>
                    <a:pt x="110" y="39"/>
                    <a:pt x="110" y="39"/>
                  </a:cubicBezTo>
                  <a:cubicBezTo>
                    <a:pt x="110" y="39"/>
                    <a:pt x="110" y="39"/>
                    <a:pt x="110" y="38"/>
                  </a:cubicBezTo>
                  <a:cubicBezTo>
                    <a:pt x="110" y="38"/>
                    <a:pt x="110" y="38"/>
                    <a:pt x="110" y="38"/>
                  </a:cubicBezTo>
                  <a:cubicBezTo>
                    <a:pt x="110" y="37"/>
                    <a:pt x="110" y="37"/>
                    <a:pt x="110" y="37"/>
                  </a:cubicBezTo>
                  <a:cubicBezTo>
                    <a:pt x="110" y="37"/>
                    <a:pt x="110" y="37"/>
                    <a:pt x="110" y="36"/>
                  </a:cubicBezTo>
                  <a:cubicBezTo>
                    <a:pt x="111" y="36"/>
                    <a:pt x="111" y="36"/>
                    <a:pt x="110" y="35"/>
                  </a:cubicBezTo>
                  <a:cubicBezTo>
                    <a:pt x="110" y="35"/>
                    <a:pt x="110" y="35"/>
                    <a:pt x="110" y="35"/>
                  </a:cubicBezTo>
                  <a:cubicBezTo>
                    <a:pt x="110" y="35"/>
                    <a:pt x="110" y="35"/>
                    <a:pt x="110" y="35"/>
                  </a:cubicBezTo>
                  <a:cubicBezTo>
                    <a:pt x="110" y="35"/>
                    <a:pt x="110" y="34"/>
                    <a:pt x="110" y="34"/>
                  </a:cubicBezTo>
                  <a:cubicBezTo>
                    <a:pt x="110" y="34"/>
                    <a:pt x="110" y="34"/>
                    <a:pt x="110" y="33"/>
                  </a:cubicBezTo>
                  <a:cubicBezTo>
                    <a:pt x="110" y="33"/>
                    <a:pt x="110" y="33"/>
                    <a:pt x="110" y="32"/>
                  </a:cubicBezTo>
                  <a:cubicBezTo>
                    <a:pt x="111" y="32"/>
                    <a:pt x="110" y="31"/>
                    <a:pt x="110" y="31"/>
                  </a:cubicBezTo>
                  <a:cubicBezTo>
                    <a:pt x="111" y="30"/>
                    <a:pt x="111" y="30"/>
                    <a:pt x="111" y="30"/>
                  </a:cubicBezTo>
                  <a:cubicBezTo>
                    <a:pt x="111" y="29"/>
                    <a:pt x="111" y="29"/>
                    <a:pt x="111" y="29"/>
                  </a:cubicBezTo>
                  <a:cubicBezTo>
                    <a:pt x="112" y="28"/>
                    <a:pt x="112" y="28"/>
                    <a:pt x="112" y="28"/>
                  </a:cubicBezTo>
                  <a:cubicBezTo>
                    <a:pt x="113" y="29"/>
                    <a:pt x="112" y="29"/>
                    <a:pt x="112" y="30"/>
                  </a:cubicBezTo>
                  <a:cubicBezTo>
                    <a:pt x="112" y="30"/>
                    <a:pt x="111" y="31"/>
                    <a:pt x="111" y="31"/>
                  </a:cubicBezTo>
                  <a:cubicBezTo>
                    <a:pt x="111" y="31"/>
                    <a:pt x="112" y="32"/>
                    <a:pt x="112" y="32"/>
                  </a:cubicBezTo>
                  <a:cubicBezTo>
                    <a:pt x="112" y="32"/>
                    <a:pt x="111" y="33"/>
                    <a:pt x="111" y="33"/>
                  </a:cubicBezTo>
                  <a:cubicBezTo>
                    <a:pt x="111" y="34"/>
                    <a:pt x="111" y="34"/>
                    <a:pt x="111" y="34"/>
                  </a:cubicBezTo>
                  <a:cubicBezTo>
                    <a:pt x="111" y="34"/>
                    <a:pt x="111" y="35"/>
                    <a:pt x="111" y="35"/>
                  </a:cubicBezTo>
                  <a:cubicBezTo>
                    <a:pt x="111" y="35"/>
                    <a:pt x="111" y="35"/>
                    <a:pt x="111" y="35"/>
                  </a:cubicBezTo>
                  <a:cubicBezTo>
                    <a:pt x="111" y="35"/>
                    <a:pt x="111" y="35"/>
                    <a:pt x="111" y="35"/>
                  </a:cubicBezTo>
                  <a:cubicBezTo>
                    <a:pt x="112" y="35"/>
                    <a:pt x="112" y="34"/>
                    <a:pt x="112" y="34"/>
                  </a:cubicBezTo>
                  <a:cubicBezTo>
                    <a:pt x="113" y="33"/>
                    <a:pt x="113" y="33"/>
                    <a:pt x="114" y="32"/>
                  </a:cubicBezTo>
                  <a:cubicBezTo>
                    <a:pt x="114" y="32"/>
                    <a:pt x="114" y="32"/>
                    <a:pt x="114" y="31"/>
                  </a:cubicBezTo>
                  <a:cubicBezTo>
                    <a:pt x="115" y="31"/>
                    <a:pt x="115" y="31"/>
                    <a:pt x="114" y="30"/>
                  </a:cubicBezTo>
                  <a:cubicBezTo>
                    <a:pt x="114" y="29"/>
                    <a:pt x="114" y="29"/>
                    <a:pt x="114" y="29"/>
                  </a:cubicBezTo>
                  <a:cubicBezTo>
                    <a:pt x="115" y="28"/>
                    <a:pt x="115" y="29"/>
                    <a:pt x="115" y="29"/>
                  </a:cubicBezTo>
                  <a:cubicBezTo>
                    <a:pt x="116" y="29"/>
                    <a:pt x="116" y="29"/>
                    <a:pt x="116" y="28"/>
                  </a:cubicBezTo>
                  <a:cubicBezTo>
                    <a:pt x="117" y="28"/>
                    <a:pt x="117" y="28"/>
                    <a:pt x="117" y="28"/>
                  </a:cubicBezTo>
                  <a:cubicBezTo>
                    <a:pt x="117" y="28"/>
                    <a:pt x="118" y="27"/>
                    <a:pt x="118" y="27"/>
                  </a:cubicBezTo>
                  <a:cubicBezTo>
                    <a:pt x="118" y="27"/>
                    <a:pt x="118" y="27"/>
                    <a:pt x="118" y="26"/>
                  </a:cubicBezTo>
                  <a:cubicBezTo>
                    <a:pt x="118" y="26"/>
                    <a:pt x="118" y="26"/>
                    <a:pt x="118" y="26"/>
                  </a:cubicBezTo>
                  <a:cubicBezTo>
                    <a:pt x="118" y="26"/>
                    <a:pt x="118" y="26"/>
                    <a:pt x="118" y="26"/>
                  </a:cubicBezTo>
                  <a:cubicBezTo>
                    <a:pt x="119" y="25"/>
                    <a:pt x="118" y="25"/>
                    <a:pt x="119" y="25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20" y="25"/>
                    <a:pt x="120" y="25"/>
                    <a:pt x="120" y="25"/>
                  </a:cubicBezTo>
                  <a:cubicBezTo>
                    <a:pt x="121" y="25"/>
                    <a:pt x="121" y="25"/>
                    <a:pt x="122" y="25"/>
                  </a:cubicBezTo>
                  <a:cubicBezTo>
                    <a:pt x="122" y="25"/>
                    <a:pt x="122" y="24"/>
                    <a:pt x="122" y="24"/>
                  </a:cubicBezTo>
                  <a:cubicBezTo>
                    <a:pt x="123" y="24"/>
                    <a:pt x="123" y="23"/>
                    <a:pt x="123" y="23"/>
                  </a:cubicBezTo>
                  <a:cubicBezTo>
                    <a:pt x="124" y="23"/>
                    <a:pt x="124" y="22"/>
                    <a:pt x="125" y="22"/>
                  </a:cubicBezTo>
                  <a:cubicBezTo>
                    <a:pt x="125" y="22"/>
                    <a:pt x="125" y="22"/>
                    <a:pt x="126" y="22"/>
                  </a:cubicBezTo>
                  <a:cubicBezTo>
                    <a:pt x="126" y="22"/>
                    <a:pt x="126" y="22"/>
                    <a:pt x="127" y="22"/>
                  </a:cubicBezTo>
                  <a:cubicBezTo>
                    <a:pt x="127" y="22"/>
                    <a:pt x="127" y="22"/>
                    <a:pt x="127" y="22"/>
                  </a:cubicBezTo>
                  <a:cubicBezTo>
                    <a:pt x="128" y="22"/>
                    <a:pt x="128" y="23"/>
                    <a:pt x="129" y="22"/>
                  </a:cubicBezTo>
                  <a:cubicBezTo>
                    <a:pt x="129" y="22"/>
                    <a:pt x="129" y="22"/>
                    <a:pt x="129" y="22"/>
                  </a:cubicBezTo>
                  <a:cubicBezTo>
                    <a:pt x="130" y="21"/>
                    <a:pt x="130" y="21"/>
                    <a:pt x="129" y="21"/>
                  </a:cubicBezTo>
                  <a:cubicBezTo>
                    <a:pt x="129" y="20"/>
                    <a:pt x="129" y="20"/>
                    <a:pt x="129" y="20"/>
                  </a:cubicBezTo>
                  <a:cubicBezTo>
                    <a:pt x="128" y="20"/>
                    <a:pt x="129" y="21"/>
                    <a:pt x="128" y="21"/>
                  </a:cubicBezTo>
                  <a:cubicBezTo>
                    <a:pt x="128" y="21"/>
                    <a:pt x="128" y="21"/>
                    <a:pt x="128" y="20"/>
                  </a:cubicBezTo>
                  <a:cubicBezTo>
                    <a:pt x="127" y="20"/>
                    <a:pt x="127" y="20"/>
                    <a:pt x="127" y="19"/>
                  </a:cubicBezTo>
                  <a:cubicBezTo>
                    <a:pt x="128" y="19"/>
                    <a:pt x="128" y="19"/>
                    <a:pt x="128" y="19"/>
                  </a:cubicBezTo>
                  <a:cubicBezTo>
                    <a:pt x="128" y="19"/>
                    <a:pt x="128" y="19"/>
                    <a:pt x="128" y="18"/>
                  </a:cubicBezTo>
                  <a:cubicBezTo>
                    <a:pt x="128" y="18"/>
                    <a:pt x="128" y="18"/>
                    <a:pt x="129" y="18"/>
                  </a:cubicBezTo>
                  <a:cubicBezTo>
                    <a:pt x="129" y="18"/>
                    <a:pt x="129" y="17"/>
                    <a:pt x="129" y="17"/>
                  </a:cubicBezTo>
                  <a:cubicBezTo>
                    <a:pt x="129" y="17"/>
                    <a:pt x="129" y="17"/>
                    <a:pt x="129" y="17"/>
                  </a:cubicBezTo>
                  <a:cubicBezTo>
                    <a:pt x="130" y="17"/>
                    <a:pt x="130" y="16"/>
                    <a:pt x="130" y="16"/>
                  </a:cubicBezTo>
                  <a:cubicBezTo>
                    <a:pt x="130" y="16"/>
                    <a:pt x="130" y="16"/>
                    <a:pt x="131" y="16"/>
                  </a:cubicBezTo>
                  <a:cubicBezTo>
                    <a:pt x="131" y="15"/>
                    <a:pt x="131" y="16"/>
                    <a:pt x="132" y="15"/>
                  </a:cubicBezTo>
                  <a:cubicBezTo>
                    <a:pt x="132" y="15"/>
                    <a:pt x="133" y="15"/>
                    <a:pt x="133" y="15"/>
                  </a:cubicBezTo>
                  <a:cubicBezTo>
                    <a:pt x="133" y="15"/>
                    <a:pt x="134" y="15"/>
                    <a:pt x="134" y="15"/>
                  </a:cubicBezTo>
                  <a:cubicBezTo>
                    <a:pt x="134" y="15"/>
                    <a:pt x="134" y="14"/>
                    <a:pt x="134" y="14"/>
                  </a:cubicBezTo>
                  <a:cubicBezTo>
                    <a:pt x="134" y="14"/>
                    <a:pt x="135" y="14"/>
                    <a:pt x="135" y="14"/>
                  </a:cubicBezTo>
                  <a:cubicBezTo>
                    <a:pt x="136" y="14"/>
                    <a:pt x="136" y="14"/>
                    <a:pt x="136" y="14"/>
                  </a:cubicBezTo>
                  <a:cubicBezTo>
                    <a:pt x="137" y="14"/>
                    <a:pt x="137" y="14"/>
                    <a:pt x="137" y="13"/>
                  </a:cubicBezTo>
                  <a:cubicBezTo>
                    <a:pt x="137" y="13"/>
                    <a:pt x="138" y="13"/>
                    <a:pt x="138" y="13"/>
                  </a:cubicBezTo>
                  <a:cubicBezTo>
                    <a:pt x="138" y="13"/>
                    <a:pt x="138" y="13"/>
                    <a:pt x="138" y="13"/>
                  </a:cubicBezTo>
                  <a:cubicBezTo>
                    <a:pt x="138" y="13"/>
                    <a:pt x="138" y="13"/>
                    <a:pt x="138" y="13"/>
                  </a:cubicBezTo>
                  <a:cubicBezTo>
                    <a:pt x="138" y="12"/>
                    <a:pt x="138" y="12"/>
                    <a:pt x="138" y="11"/>
                  </a:cubicBezTo>
                  <a:cubicBezTo>
                    <a:pt x="138" y="11"/>
                    <a:pt x="137" y="11"/>
                    <a:pt x="137" y="10"/>
                  </a:cubicBezTo>
                  <a:cubicBezTo>
                    <a:pt x="137" y="10"/>
                    <a:pt x="137" y="10"/>
                    <a:pt x="137" y="9"/>
                  </a:cubicBezTo>
                  <a:cubicBezTo>
                    <a:pt x="138" y="9"/>
                    <a:pt x="138" y="8"/>
                    <a:pt x="138" y="8"/>
                  </a:cubicBezTo>
                  <a:cubicBezTo>
                    <a:pt x="138" y="7"/>
                    <a:pt x="139" y="7"/>
                    <a:pt x="138" y="6"/>
                  </a:cubicBezTo>
                  <a:cubicBezTo>
                    <a:pt x="138" y="6"/>
                    <a:pt x="138" y="6"/>
                    <a:pt x="137" y="6"/>
                  </a:cubicBezTo>
                  <a:cubicBezTo>
                    <a:pt x="137" y="6"/>
                    <a:pt x="137" y="6"/>
                    <a:pt x="136" y="6"/>
                  </a:cubicBezTo>
                  <a:cubicBezTo>
                    <a:pt x="136" y="6"/>
                    <a:pt x="136" y="6"/>
                    <a:pt x="136" y="6"/>
                  </a:cubicBezTo>
                  <a:cubicBezTo>
                    <a:pt x="135" y="6"/>
                    <a:pt x="135" y="6"/>
                    <a:pt x="135" y="6"/>
                  </a:cubicBezTo>
                  <a:cubicBezTo>
                    <a:pt x="134" y="6"/>
                    <a:pt x="134" y="7"/>
                    <a:pt x="133" y="7"/>
                  </a:cubicBezTo>
                  <a:cubicBezTo>
                    <a:pt x="133" y="8"/>
                    <a:pt x="133" y="8"/>
                    <a:pt x="132" y="8"/>
                  </a:cubicBezTo>
                  <a:cubicBezTo>
                    <a:pt x="132" y="9"/>
                    <a:pt x="132" y="9"/>
                    <a:pt x="132" y="9"/>
                  </a:cubicBezTo>
                  <a:cubicBezTo>
                    <a:pt x="132" y="10"/>
                    <a:pt x="131" y="10"/>
                    <a:pt x="131" y="11"/>
                  </a:cubicBezTo>
                  <a:cubicBezTo>
                    <a:pt x="131" y="11"/>
                    <a:pt x="130" y="11"/>
                    <a:pt x="130" y="11"/>
                  </a:cubicBezTo>
                  <a:cubicBezTo>
                    <a:pt x="130" y="12"/>
                    <a:pt x="129" y="11"/>
                    <a:pt x="129" y="11"/>
                  </a:cubicBezTo>
                  <a:cubicBezTo>
                    <a:pt x="129" y="11"/>
                    <a:pt x="129" y="12"/>
                    <a:pt x="128" y="12"/>
                  </a:cubicBezTo>
                  <a:cubicBezTo>
                    <a:pt x="128" y="12"/>
                    <a:pt x="128" y="13"/>
                    <a:pt x="127" y="13"/>
                  </a:cubicBezTo>
                  <a:cubicBezTo>
                    <a:pt x="127" y="13"/>
                    <a:pt x="127" y="12"/>
                    <a:pt x="126" y="12"/>
                  </a:cubicBezTo>
                  <a:cubicBezTo>
                    <a:pt x="126" y="12"/>
                    <a:pt x="125" y="13"/>
                    <a:pt x="125" y="13"/>
                  </a:cubicBezTo>
                  <a:cubicBezTo>
                    <a:pt x="124" y="13"/>
                    <a:pt x="124" y="13"/>
                    <a:pt x="124" y="13"/>
                  </a:cubicBezTo>
                  <a:cubicBezTo>
                    <a:pt x="123" y="13"/>
                    <a:pt x="123" y="13"/>
                    <a:pt x="122" y="13"/>
                  </a:cubicBezTo>
                  <a:cubicBezTo>
                    <a:pt x="121" y="13"/>
                    <a:pt x="121" y="13"/>
                    <a:pt x="120" y="13"/>
                  </a:cubicBezTo>
                  <a:cubicBezTo>
                    <a:pt x="120" y="13"/>
                    <a:pt x="120" y="13"/>
                    <a:pt x="119" y="13"/>
                  </a:cubicBezTo>
                  <a:cubicBezTo>
                    <a:pt x="119" y="13"/>
                    <a:pt x="119" y="13"/>
                    <a:pt x="118" y="13"/>
                  </a:cubicBezTo>
                  <a:cubicBezTo>
                    <a:pt x="118" y="14"/>
                    <a:pt x="117" y="14"/>
                    <a:pt x="117" y="14"/>
                  </a:cubicBezTo>
                  <a:cubicBezTo>
                    <a:pt x="117" y="14"/>
                    <a:pt x="117" y="14"/>
                    <a:pt x="117" y="14"/>
                  </a:cubicBezTo>
                  <a:cubicBezTo>
                    <a:pt x="117" y="14"/>
                    <a:pt x="116" y="14"/>
                    <a:pt x="116" y="14"/>
                  </a:cubicBezTo>
                  <a:cubicBezTo>
                    <a:pt x="116" y="15"/>
                    <a:pt x="116" y="15"/>
                    <a:pt x="115" y="15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4" y="15"/>
                    <a:pt x="114" y="15"/>
                    <a:pt x="114" y="15"/>
                  </a:cubicBezTo>
                  <a:cubicBezTo>
                    <a:pt x="114" y="15"/>
                    <a:pt x="114" y="15"/>
                    <a:pt x="113" y="15"/>
                  </a:cubicBezTo>
                  <a:cubicBezTo>
                    <a:pt x="113" y="15"/>
                    <a:pt x="113" y="15"/>
                    <a:pt x="113" y="15"/>
                  </a:cubicBezTo>
                  <a:cubicBezTo>
                    <a:pt x="112" y="15"/>
                    <a:pt x="112" y="15"/>
                    <a:pt x="111" y="15"/>
                  </a:cubicBezTo>
                  <a:cubicBezTo>
                    <a:pt x="111" y="15"/>
                    <a:pt x="111" y="16"/>
                    <a:pt x="110" y="16"/>
                  </a:cubicBezTo>
                  <a:cubicBezTo>
                    <a:pt x="110" y="16"/>
                    <a:pt x="109" y="16"/>
                    <a:pt x="109" y="16"/>
                  </a:cubicBezTo>
                  <a:cubicBezTo>
                    <a:pt x="109" y="16"/>
                    <a:pt x="108" y="16"/>
                    <a:pt x="108" y="16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7" y="19"/>
                    <a:pt x="106" y="19"/>
                    <a:pt x="106" y="19"/>
                  </a:cubicBezTo>
                  <a:cubicBezTo>
                    <a:pt x="106" y="19"/>
                    <a:pt x="106" y="19"/>
                    <a:pt x="105" y="19"/>
                  </a:cubicBezTo>
                  <a:cubicBezTo>
                    <a:pt x="105" y="19"/>
                    <a:pt x="105" y="19"/>
                    <a:pt x="104" y="19"/>
                  </a:cubicBezTo>
                  <a:cubicBezTo>
                    <a:pt x="104" y="19"/>
                    <a:pt x="104" y="19"/>
                    <a:pt x="103" y="19"/>
                  </a:cubicBezTo>
                  <a:cubicBezTo>
                    <a:pt x="103" y="19"/>
                    <a:pt x="103" y="19"/>
                    <a:pt x="103" y="19"/>
                  </a:cubicBezTo>
                  <a:cubicBezTo>
                    <a:pt x="102" y="19"/>
                    <a:pt x="102" y="20"/>
                    <a:pt x="102" y="20"/>
                  </a:cubicBezTo>
                  <a:cubicBezTo>
                    <a:pt x="102" y="20"/>
                    <a:pt x="102" y="20"/>
                    <a:pt x="101" y="20"/>
                  </a:cubicBezTo>
                  <a:cubicBezTo>
                    <a:pt x="101" y="20"/>
                    <a:pt x="101" y="20"/>
                    <a:pt x="101" y="20"/>
                  </a:cubicBezTo>
                  <a:cubicBezTo>
                    <a:pt x="100" y="20"/>
                    <a:pt x="100" y="21"/>
                    <a:pt x="100" y="21"/>
                  </a:cubicBezTo>
                  <a:cubicBezTo>
                    <a:pt x="100" y="21"/>
                    <a:pt x="100" y="21"/>
                    <a:pt x="99" y="21"/>
                  </a:cubicBezTo>
                  <a:cubicBezTo>
                    <a:pt x="99" y="21"/>
                    <a:pt x="99" y="21"/>
                    <a:pt x="99" y="21"/>
                  </a:cubicBezTo>
                  <a:cubicBezTo>
                    <a:pt x="98" y="21"/>
                    <a:pt x="98" y="22"/>
                    <a:pt x="98" y="22"/>
                  </a:cubicBezTo>
                  <a:cubicBezTo>
                    <a:pt x="98" y="22"/>
                    <a:pt x="98" y="22"/>
                    <a:pt x="98" y="22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98" y="20"/>
                    <a:pt x="98" y="20"/>
                    <a:pt x="98" y="20"/>
                  </a:cubicBezTo>
                  <a:cubicBezTo>
                    <a:pt x="99" y="20"/>
                    <a:pt x="99" y="20"/>
                    <a:pt x="99" y="20"/>
                  </a:cubicBezTo>
                  <a:cubicBezTo>
                    <a:pt x="99" y="19"/>
                    <a:pt x="100" y="20"/>
                    <a:pt x="100" y="20"/>
                  </a:cubicBezTo>
                  <a:cubicBezTo>
                    <a:pt x="100" y="19"/>
                    <a:pt x="100" y="19"/>
                    <a:pt x="101" y="19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02" y="17"/>
                    <a:pt x="102" y="17"/>
                    <a:pt x="102" y="17"/>
                  </a:cubicBezTo>
                  <a:cubicBezTo>
                    <a:pt x="102" y="17"/>
                    <a:pt x="102" y="17"/>
                    <a:pt x="102" y="17"/>
                  </a:cubicBezTo>
                  <a:cubicBezTo>
                    <a:pt x="102" y="17"/>
                    <a:pt x="102" y="17"/>
                    <a:pt x="102" y="17"/>
                  </a:cubicBezTo>
                  <a:cubicBezTo>
                    <a:pt x="102" y="17"/>
                    <a:pt x="102" y="17"/>
                    <a:pt x="103" y="17"/>
                  </a:cubicBezTo>
                  <a:cubicBezTo>
                    <a:pt x="103" y="17"/>
                    <a:pt x="103" y="16"/>
                    <a:pt x="103" y="16"/>
                  </a:cubicBezTo>
                  <a:cubicBezTo>
                    <a:pt x="104" y="16"/>
                    <a:pt x="104" y="16"/>
                    <a:pt x="104" y="15"/>
                  </a:cubicBezTo>
                  <a:cubicBezTo>
                    <a:pt x="104" y="15"/>
                    <a:pt x="104" y="15"/>
                    <a:pt x="104" y="15"/>
                  </a:cubicBezTo>
                  <a:cubicBezTo>
                    <a:pt x="104" y="14"/>
                    <a:pt x="104" y="14"/>
                    <a:pt x="105" y="14"/>
                  </a:cubicBezTo>
                  <a:cubicBezTo>
                    <a:pt x="105" y="14"/>
                    <a:pt x="105" y="14"/>
                    <a:pt x="105" y="13"/>
                  </a:cubicBezTo>
                  <a:cubicBezTo>
                    <a:pt x="106" y="13"/>
                    <a:pt x="105" y="13"/>
                    <a:pt x="105" y="13"/>
                  </a:cubicBezTo>
                  <a:cubicBezTo>
                    <a:pt x="105" y="12"/>
                    <a:pt x="105" y="12"/>
                    <a:pt x="105" y="12"/>
                  </a:cubicBezTo>
                  <a:cubicBezTo>
                    <a:pt x="106" y="11"/>
                    <a:pt x="106" y="11"/>
                    <a:pt x="106" y="12"/>
                  </a:cubicBezTo>
                  <a:cubicBezTo>
                    <a:pt x="107" y="12"/>
                    <a:pt x="107" y="12"/>
                    <a:pt x="107" y="13"/>
                  </a:cubicBezTo>
                  <a:cubicBezTo>
                    <a:pt x="107" y="13"/>
                    <a:pt x="107" y="13"/>
                    <a:pt x="108" y="13"/>
                  </a:cubicBezTo>
                  <a:cubicBezTo>
                    <a:pt x="108" y="13"/>
                    <a:pt x="108" y="13"/>
                    <a:pt x="109" y="13"/>
                  </a:cubicBezTo>
                  <a:cubicBezTo>
                    <a:pt x="109" y="13"/>
                    <a:pt x="109" y="13"/>
                    <a:pt x="109" y="12"/>
                  </a:cubicBezTo>
                  <a:cubicBezTo>
                    <a:pt x="109" y="12"/>
                    <a:pt x="109" y="11"/>
                    <a:pt x="109" y="11"/>
                  </a:cubicBezTo>
                  <a:cubicBezTo>
                    <a:pt x="109" y="10"/>
                    <a:pt x="108" y="10"/>
                    <a:pt x="108" y="10"/>
                  </a:cubicBezTo>
                  <a:cubicBezTo>
                    <a:pt x="108" y="10"/>
                    <a:pt x="107" y="9"/>
                    <a:pt x="107" y="9"/>
                  </a:cubicBezTo>
                  <a:cubicBezTo>
                    <a:pt x="106" y="9"/>
                    <a:pt x="106" y="9"/>
                    <a:pt x="106" y="9"/>
                  </a:cubicBezTo>
                  <a:cubicBezTo>
                    <a:pt x="105" y="9"/>
                    <a:pt x="105" y="9"/>
                    <a:pt x="104" y="9"/>
                  </a:cubicBezTo>
                  <a:cubicBezTo>
                    <a:pt x="104" y="9"/>
                    <a:pt x="103" y="9"/>
                    <a:pt x="103" y="9"/>
                  </a:cubicBezTo>
                  <a:cubicBezTo>
                    <a:pt x="102" y="9"/>
                    <a:pt x="102" y="8"/>
                    <a:pt x="102" y="8"/>
                  </a:cubicBezTo>
                  <a:cubicBezTo>
                    <a:pt x="101" y="9"/>
                    <a:pt x="102" y="9"/>
                    <a:pt x="101" y="9"/>
                  </a:cubicBezTo>
                  <a:cubicBezTo>
                    <a:pt x="101" y="9"/>
                    <a:pt x="101" y="9"/>
                    <a:pt x="101" y="9"/>
                  </a:cubicBezTo>
                  <a:cubicBezTo>
                    <a:pt x="101" y="9"/>
                    <a:pt x="101" y="9"/>
                    <a:pt x="101" y="8"/>
                  </a:cubicBezTo>
                  <a:cubicBezTo>
                    <a:pt x="101" y="8"/>
                    <a:pt x="101" y="8"/>
                    <a:pt x="101" y="8"/>
                  </a:cubicBezTo>
                  <a:cubicBezTo>
                    <a:pt x="101" y="8"/>
                    <a:pt x="101" y="8"/>
                    <a:pt x="101" y="8"/>
                  </a:cubicBezTo>
                  <a:cubicBezTo>
                    <a:pt x="101" y="7"/>
                    <a:pt x="101" y="7"/>
                    <a:pt x="101" y="7"/>
                  </a:cubicBezTo>
                  <a:cubicBezTo>
                    <a:pt x="101" y="6"/>
                    <a:pt x="100" y="6"/>
                    <a:pt x="101" y="6"/>
                  </a:cubicBezTo>
                  <a:cubicBezTo>
                    <a:pt x="101" y="6"/>
                    <a:pt x="101" y="6"/>
                    <a:pt x="101" y="6"/>
                  </a:cubicBezTo>
                  <a:cubicBezTo>
                    <a:pt x="101" y="5"/>
                    <a:pt x="101" y="5"/>
                    <a:pt x="101" y="5"/>
                  </a:cubicBezTo>
                  <a:cubicBezTo>
                    <a:pt x="101" y="5"/>
                    <a:pt x="101" y="4"/>
                    <a:pt x="101" y="4"/>
                  </a:cubicBezTo>
                  <a:cubicBezTo>
                    <a:pt x="101" y="4"/>
                    <a:pt x="100" y="4"/>
                    <a:pt x="100" y="4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99" y="3"/>
                    <a:pt x="99" y="4"/>
                    <a:pt x="99" y="3"/>
                  </a:cubicBezTo>
                  <a:cubicBezTo>
                    <a:pt x="98" y="3"/>
                    <a:pt x="99" y="3"/>
                    <a:pt x="99" y="2"/>
                  </a:cubicBezTo>
                  <a:cubicBezTo>
                    <a:pt x="99" y="2"/>
                    <a:pt x="99" y="2"/>
                    <a:pt x="98" y="2"/>
                  </a:cubicBezTo>
                  <a:cubicBezTo>
                    <a:pt x="98" y="1"/>
                    <a:pt x="98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6" y="1"/>
                    <a:pt x="96" y="1"/>
                    <a:pt x="96" y="1"/>
                  </a:cubicBezTo>
                  <a:cubicBezTo>
                    <a:pt x="96" y="1"/>
                    <a:pt x="95" y="1"/>
                    <a:pt x="95" y="2"/>
                  </a:cubicBezTo>
                  <a:cubicBezTo>
                    <a:pt x="95" y="2"/>
                    <a:pt x="95" y="2"/>
                    <a:pt x="95" y="2"/>
                  </a:cubicBezTo>
                  <a:cubicBezTo>
                    <a:pt x="95" y="2"/>
                    <a:pt x="95" y="2"/>
                    <a:pt x="94" y="2"/>
                  </a:cubicBezTo>
                  <a:cubicBezTo>
                    <a:pt x="94" y="2"/>
                    <a:pt x="94" y="3"/>
                    <a:pt x="94" y="3"/>
                  </a:cubicBezTo>
                  <a:cubicBezTo>
                    <a:pt x="93" y="3"/>
                    <a:pt x="93" y="2"/>
                    <a:pt x="93" y="2"/>
                  </a:cubicBezTo>
                  <a:cubicBezTo>
                    <a:pt x="93" y="3"/>
                    <a:pt x="93" y="3"/>
                    <a:pt x="92" y="3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1" y="4"/>
                    <a:pt x="91" y="4"/>
                    <a:pt x="91" y="4"/>
                  </a:cubicBezTo>
                  <a:cubicBezTo>
                    <a:pt x="91" y="4"/>
                    <a:pt x="90" y="4"/>
                    <a:pt x="90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0" y="4"/>
                    <a:pt x="90" y="4"/>
                    <a:pt x="89" y="3"/>
                  </a:cubicBezTo>
                  <a:cubicBezTo>
                    <a:pt x="89" y="3"/>
                    <a:pt x="89" y="3"/>
                    <a:pt x="88" y="3"/>
                  </a:cubicBezTo>
                  <a:cubicBezTo>
                    <a:pt x="88" y="3"/>
                    <a:pt x="88" y="3"/>
                    <a:pt x="88" y="3"/>
                  </a:cubicBezTo>
                  <a:cubicBezTo>
                    <a:pt x="87" y="3"/>
                    <a:pt x="87" y="4"/>
                    <a:pt x="87" y="4"/>
                  </a:cubicBezTo>
                  <a:cubicBezTo>
                    <a:pt x="87" y="4"/>
                    <a:pt x="87" y="4"/>
                    <a:pt x="86" y="4"/>
                  </a:cubicBezTo>
                  <a:cubicBezTo>
                    <a:pt x="86" y="4"/>
                    <a:pt x="86" y="3"/>
                    <a:pt x="85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2"/>
                    <a:pt x="82" y="2"/>
                    <a:pt x="81" y="2"/>
                  </a:cubicBezTo>
                  <a:cubicBezTo>
                    <a:pt x="81" y="2"/>
                    <a:pt x="81" y="3"/>
                    <a:pt x="81" y="2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80" y="2"/>
                    <a:pt x="81" y="2"/>
                    <a:pt x="81" y="1"/>
                  </a:cubicBezTo>
                  <a:cubicBezTo>
                    <a:pt x="81" y="1"/>
                    <a:pt x="81" y="0"/>
                    <a:pt x="81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79" y="1"/>
                    <a:pt x="79" y="1"/>
                  </a:cubicBezTo>
                  <a:cubicBezTo>
                    <a:pt x="79" y="1"/>
                    <a:pt x="79" y="1"/>
                    <a:pt x="79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3"/>
                    <a:pt x="18" y="3"/>
                  </a:cubicBezTo>
                  <a:cubicBezTo>
                    <a:pt x="18" y="3"/>
                    <a:pt x="17" y="3"/>
                    <a:pt x="17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3"/>
                    <a:pt x="12" y="4"/>
                    <a:pt x="12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2" y="6"/>
                    <a:pt x="12" y="6"/>
                  </a:cubicBezTo>
                  <a:cubicBezTo>
                    <a:pt x="12" y="7"/>
                    <a:pt x="12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8"/>
                    <a:pt x="10" y="9"/>
                    <a:pt x="10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9" y="11"/>
                  </a:cubicBezTo>
                  <a:cubicBezTo>
                    <a:pt x="9" y="12"/>
                    <a:pt x="9" y="12"/>
                    <a:pt x="8" y="12"/>
                  </a:cubicBezTo>
                  <a:cubicBezTo>
                    <a:pt x="8" y="13"/>
                    <a:pt x="8" y="14"/>
                    <a:pt x="7" y="14"/>
                  </a:cubicBezTo>
                  <a:cubicBezTo>
                    <a:pt x="7" y="15"/>
                    <a:pt x="6" y="15"/>
                    <a:pt x="6" y="15"/>
                  </a:cubicBezTo>
                  <a:cubicBezTo>
                    <a:pt x="6" y="15"/>
                    <a:pt x="6" y="16"/>
                    <a:pt x="5" y="16"/>
                  </a:cubicBezTo>
                  <a:cubicBezTo>
                    <a:pt x="5" y="17"/>
                    <a:pt x="5" y="17"/>
                    <a:pt x="4" y="17"/>
                  </a:cubicBezTo>
                  <a:cubicBezTo>
                    <a:pt x="4" y="17"/>
                    <a:pt x="4" y="17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3" y="18"/>
                  </a:cubicBezTo>
                  <a:cubicBezTo>
                    <a:pt x="3" y="18"/>
                    <a:pt x="3" y="19"/>
                    <a:pt x="3" y="19"/>
                  </a:cubicBezTo>
                  <a:cubicBezTo>
                    <a:pt x="3" y="19"/>
                    <a:pt x="3" y="20"/>
                    <a:pt x="3" y="20"/>
                  </a:cubicBezTo>
                  <a:cubicBezTo>
                    <a:pt x="2" y="21"/>
                    <a:pt x="2" y="21"/>
                    <a:pt x="2" y="22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1" y="24"/>
                    <a:pt x="1" y="24"/>
                    <a:pt x="1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0" y="27"/>
                    <a:pt x="0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1"/>
                  </a:cubicBezTo>
                  <a:cubicBezTo>
                    <a:pt x="0" y="31"/>
                    <a:pt x="0" y="31"/>
                    <a:pt x="1" y="31"/>
                  </a:cubicBezTo>
                  <a:cubicBezTo>
                    <a:pt x="1" y="31"/>
                    <a:pt x="1" y="32"/>
                    <a:pt x="1" y="32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4"/>
                    <a:pt x="0" y="34"/>
                    <a:pt x="0" y="34"/>
                  </a:cubicBezTo>
                  <a:cubicBezTo>
                    <a:pt x="0" y="34"/>
                    <a:pt x="0" y="35"/>
                    <a:pt x="0" y="35"/>
                  </a:cubicBezTo>
                  <a:cubicBezTo>
                    <a:pt x="0" y="35"/>
                    <a:pt x="0" y="35"/>
                    <a:pt x="1" y="35"/>
                  </a:cubicBezTo>
                  <a:cubicBezTo>
                    <a:pt x="1" y="36"/>
                    <a:pt x="1" y="35"/>
                    <a:pt x="1" y="36"/>
                  </a:cubicBezTo>
                  <a:cubicBezTo>
                    <a:pt x="2" y="36"/>
                    <a:pt x="1" y="36"/>
                    <a:pt x="1" y="36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8"/>
                    <a:pt x="0" y="38"/>
                    <a:pt x="1" y="39"/>
                  </a:cubicBezTo>
                  <a:cubicBezTo>
                    <a:pt x="1" y="39"/>
                    <a:pt x="1" y="39"/>
                    <a:pt x="1" y="40"/>
                  </a:cubicBezTo>
                  <a:cubicBezTo>
                    <a:pt x="1" y="40"/>
                    <a:pt x="2" y="41"/>
                    <a:pt x="2" y="41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3" y="43"/>
                    <a:pt x="3" y="4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5" y="43"/>
                    <a:pt x="4" y="43"/>
                    <a:pt x="4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6" y="45"/>
                    <a:pt x="6" y="45"/>
                    <a:pt x="7" y="45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1" y="48"/>
                    <a:pt x="12" y="48"/>
                  </a:cubicBezTo>
                  <a:cubicBezTo>
                    <a:pt x="12" y="48"/>
                    <a:pt x="13" y="48"/>
                    <a:pt x="13" y="48"/>
                  </a:cubicBezTo>
                  <a:cubicBezTo>
                    <a:pt x="13" y="48"/>
                    <a:pt x="13" y="48"/>
                    <a:pt x="14" y="48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5" y="50"/>
                    <a:pt x="16" y="49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8" y="50"/>
                    <a:pt x="18" y="51"/>
                    <a:pt x="18" y="51"/>
                  </a:cubicBezTo>
                  <a:cubicBezTo>
                    <a:pt x="18" y="51"/>
                    <a:pt x="19" y="51"/>
                    <a:pt x="19" y="51"/>
                  </a:cubicBezTo>
                  <a:cubicBezTo>
                    <a:pt x="20" y="51"/>
                    <a:pt x="20" y="52"/>
                    <a:pt x="20" y="52"/>
                  </a:cubicBezTo>
                  <a:cubicBezTo>
                    <a:pt x="21" y="52"/>
                    <a:pt x="21" y="52"/>
                    <a:pt x="21" y="5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42" name="Freeform 436">
              <a:extLst>
                <a:ext uri="{FF2B5EF4-FFF2-40B4-BE49-F238E27FC236}">
                  <a16:creationId xmlns:a16="http://schemas.microsoft.com/office/drawing/2014/main" id="{9D7CEB69-3E1F-9DEF-A22B-9CBF33378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766" y="2163181"/>
              <a:ext cx="31560" cy="19492"/>
            </a:xfrm>
            <a:custGeom>
              <a:avLst/>
              <a:gdLst>
                <a:gd name="T0" fmla="*/ 0 w 3"/>
                <a:gd name="T1" fmla="*/ 1 h 2"/>
                <a:gd name="T2" fmla="*/ 1 w 3"/>
                <a:gd name="T3" fmla="*/ 2 h 2"/>
                <a:gd name="T4" fmla="*/ 2 w 3"/>
                <a:gd name="T5" fmla="*/ 1 h 2"/>
                <a:gd name="T6" fmla="*/ 3 w 3"/>
                <a:gd name="T7" fmla="*/ 1 h 2"/>
                <a:gd name="T8" fmla="*/ 3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1 w 3"/>
                <a:gd name="T15" fmla="*/ 0 h 2"/>
                <a:gd name="T16" fmla="*/ 0 w 3"/>
                <a:gd name="T17" fmla="*/ 0 h 2"/>
                <a:gd name="T18" fmla="*/ 0 w 3"/>
                <a:gd name="T19" fmla="*/ 1 h 2"/>
                <a:gd name="T20" fmla="*/ 0 w 3"/>
                <a:gd name="T2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43" name="Freeform 437">
              <a:extLst>
                <a:ext uri="{FF2B5EF4-FFF2-40B4-BE49-F238E27FC236}">
                  <a16:creationId xmlns:a16="http://schemas.microsoft.com/office/drawing/2014/main" id="{D593FE74-C800-4950-B88A-479BC733B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904" y="2295445"/>
              <a:ext cx="53651" cy="29238"/>
            </a:xfrm>
            <a:custGeom>
              <a:avLst/>
              <a:gdLst>
                <a:gd name="T0" fmla="*/ 3 w 5"/>
                <a:gd name="T1" fmla="*/ 0 h 3"/>
                <a:gd name="T2" fmla="*/ 2 w 5"/>
                <a:gd name="T3" fmla="*/ 0 h 3"/>
                <a:gd name="T4" fmla="*/ 1 w 5"/>
                <a:gd name="T5" fmla="*/ 1 h 3"/>
                <a:gd name="T6" fmla="*/ 0 w 5"/>
                <a:gd name="T7" fmla="*/ 1 h 3"/>
                <a:gd name="T8" fmla="*/ 1 w 5"/>
                <a:gd name="T9" fmla="*/ 2 h 3"/>
                <a:gd name="T10" fmla="*/ 1 w 5"/>
                <a:gd name="T11" fmla="*/ 3 h 3"/>
                <a:gd name="T12" fmla="*/ 2 w 5"/>
                <a:gd name="T13" fmla="*/ 2 h 3"/>
                <a:gd name="T14" fmla="*/ 3 w 5"/>
                <a:gd name="T15" fmla="*/ 2 h 3"/>
                <a:gd name="T16" fmla="*/ 4 w 5"/>
                <a:gd name="T17" fmla="*/ 1 h 3"/>
                <a:gd name="T18" fmla="*/ 5 w 5"/>
                <a:gd name="T19" fmla="*/ 1 h 3"/>
                <a:gd name="T20" fmla="*/ 5 w 5"/>
                <a:gd name="T21" fmla="*/ 0 h 3"/>
                <a:gd name="T22" fmla="*/ 3 w 5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44" name="Freeform 438">
              <a:extLst>
                <a:ext uri="{FF2B5EF4-FFF2-40B4-BE49-F238E27FC236}">
                  <a16:creationId xmlns:a16="http://schemas.microsoft.com/office/drawing/2014/main" id="{E958CF48-2D75-72E7-C2B0-10EE9064A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3022" y="2267600"/>
              <a:ext cx="31560" cy="47337"/>
            </a:xfrm>
            <a:custGeom>
              <a:avLst/>
              <a:gdLst>
                <a:gd name="T0" fmla="*/ 1 w 3"/>
                <a:gd name="T1" fmla="*/ 5 h 5"/>
                <a:gd name="T2" fmla="*/ 2 w 3"/>
                <a:gd name="T3" fmla="*/ 3 h 5"/>
                <a:gd name="T4" fmla="*/ 2 w 3"/>
                <a:gd name="T5" fmla="*/ 3 h 5"/>
                <a:gd name="T6" fmla="*/ 3 w 3"/>
                <a:gd name="T7" fmla="*/ 2 h 5"/>
                <a:gd name="T8" fmla="*/ 3 w 3"/>
                <a:gd name="T9" fmla="*/ 1 h 5"/>
                <a:gd name="T10" fmla="*/ 3 w 3"/>
                <a:gd name="T11" fmla="*/ 1 h 5"/>
                <a:gd name="T12" fmla="*/ 2 w 3"/>
                <a:gd name="T13" fmla="*/ 0 h 5"/>
                <a:gd name="T14" fmla="*/ 2 w 3"/>
                <a:gd name="T15" fmla="*/ 0 h 5"/>
                <a:gd name="T16" fmla="*/ 1 w 3"/>
                <a:gd name="T17" fmla="*/ 1 h 5"/>
                <a:gd name="T18" fmla="*/ 1 w 3"/>
                <a:gd name="T19" fmla="*/ 2 h 5"/>
                <a:gd name="T20" fmla="*/ 0 w 3"/>
                <a:gd name="T21" fmla="*/ 2 h 5"/>
                <a:gd name="T22" fmla="*/ 1 w 3"/>
                <a:gd name="T23" fmla="*/ 3 h 5"/>
                <a:gd name="T24" fmla="*/ 1 w 3"/>
                <a:gd name="T25" fmla="*/ 4 h 5"/>
                <a:gd name="T26" fmla="*/ 1 w 3"/>
                <a:gd name="T2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1" y="5"/>
                    <a:pt x="2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45" name="Freeform 439">
              <a:extLst>
                <a:ext uri="{FF2B5EF4-FFF2-40B4-BE49-F238E27FC236}">
                  <a16:creationId xmlns:a16="http://schemas.microsoft.com/office/drawing/2014/main" id="{6EF6D573-DF67-8736-8660-CBB0A2D36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490" y="2248108"/>
              <a:ext cx="33138" cy="19492"/>
            </a:xfrm>
            <a:custGeom>
              <a:avLst/>
              <a:gdLst>
                <a:gd name="T0" fmla="*/ 3 w 3"/>
                <a:gd name="T1" fmla="*/ 1 h 2"/>
                <a:gd name="T2" fmla="*/ 3 w 3"/>
                <a:gd name="T3" fmla="*/ 0 h 2"/>
                <a:gd name="T4" fmla="*/ 3 w 3"/>
                <a:gd name="T5" fmla="*/ 0 h 2"/>
                <a:gd name="T6" fmla="*/ 2 w 3"/>
                <a:gd name="T7" fmla="*/ 0 h 2"/>
                <a:gd name="T8" fmla="*/ 1 w 3"/>
                <a:gd name="T9" fmla="*/ 0 h 2"/>
                <a:gd name="T10" fmla="*/ 0 w 3"/>
                <a:gd name="T11" fmla="*/ 1 h 2"/>
                <a:gd name="T12" fmla="*/ 0 w 3"/>
                <a:gd name="T13" fmla="*/ 2 h 2"/>
                <a:gd name="T14" fmla="*/ 0 w 3"/>
                <a:gd name="T15" fmla="*/ 2 h 2"/>
                <a:gd name="T16" fmla="*/ 1 w 3"/>
                <a:gd name="T17" fmla="*/ 2 h 2"/>
                <a:gd name="T18" fmla="*/ 2 w 3"/>
                <a:gd name="T19" fmla="*/ 2 h 2"/>
                <a:gd name="T20" fmla="*/ 3 w 3"/>
                <a:gd name="T2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3" y="2"/>
                    <a:pt x="3" y="2"/>
                    <a:pt x="3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46" name="Freeform 440">
              <a:extLst>
                <a:ext uri="{FF2B5EF4-FFF2-40B4-BE49-F238E27FC236}">
                  <a16:creationId xmlns:a16="http://schemas.microsoft.com/office/drawing/2014/main" id="{3737DF24-B5E3-3EB3-1EBA-884A95E43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372" y="2220263"/>
              <a:ext cx="31560" cy="27845"/>
            </a:xfrm>
            <a:custGeom>
              <a:avLst/>
              <a:gdLst>
                <a:gd name="T0" fmla="*/ 2 w 3"/>
                <a:gd name="T1" fmla="*/ 0 h 3"/>
                <a:gd name="T2" fmla="*/ 1 w 3"/>
                <a:gd name="T3" fmla="*/ 1 h 3"/>
                <a:gd name="T4" fmla="*/ 0 w 3"/>
                <a:gd name="T5" fmla="*/ 1 h 3"/>
                <a:gd name="T6" fmla="*/ 0 w 3"/>
                <a:gd name="T7" fmla="*/ 3 h 3"/>
                <a:gd name="T8" fmla="*/ 1 w 3"/>
                <a:gd name="T9" fmla="*/ 2 h 3"/>
                <a:gd name="T10" fmla="*/ 2 w 3"/>
                <a:gd name="T11" fmla="*/ 2 h 3"/>
                <a:gd name="T12" fmla="*/ 2 w 3"/>
                <a:gd name="T13" fmla="*/ 2 h 3"/>
                <a:gd name="T14" fmla="*/ 3 w 3"/>
                <a:gd name="T15" fmla="*/ 1 h 3"/>
                <a:gd name="T16" fmla="*/ 3 w 3"/>
                <a:gd name="T17" fmla="*/ 1 h 3"/>
                <a:gd name="T18" fmla="*/ 2 w 3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47" name="Freeform 441">
              <a:extLst>
                <a:ext uri="{FF2B5EF4-FFF2-40B4-BE49-F238E27FC236}">
                  <a16:creationId xmlns:a16="http://schemas.microsoft.com/office/drawing/2014/main" id="{9907056D-415C-B025-4845-C0FB11CDA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931" y="2210517"/>
              <a:ext cx="33138" cy="9746"/>
            </a:xfrm>
            <a:custGeom>
              <a:avLst/>
              <a:gdLst>
                <a:gd name="T0" fmla="*/ 2 w 3"/>
                <a:gd name="T1" fmla="*/ 0 h 1"/>
                <a:gd name="T2" fmla="*/ 1 w 3"/>
                <a:gd name="T3" fmla="*/ 0 h 1"/>
                <a:gd name="T4" fmla="*/ 1 w 3"/>
                <a:gd name="T5" fmla="*/ 0 h 1"/>
                <a:gd name="T6" fmla="*/ 0 w 3"/>
                <a:gd name="T7" fmla="*/ 0 h 1"/>
                <a:gd name="T8" fmla="*/ 0 w 3"/>
                <a:gd name="T9" fmla="*/ 1 h 1"/>
                <a:gd name="T10" fmla="*/ 1 w 3"/>
                <a:gd name="T11" fmla="*/ 1 h 1"/>
                <a:gd name="T12" fmla="*/ 2 w 3"/>
                <a:gd name="T13" fmla="*/ 1 h 1"/>
                <a:gd name="T14" fmla="*/ 2 w 3"/>
                <a:gd name="T15" fmla="*/ 1 h 1"/>
                <a:gd name="T16" fmla="*/ 2 w 3"/>
                <a:gd name="T17" fmla="*/ 0 h 1"/>
                <a:gd name="T18" fmla="*/ 2 w 3"/>
                <a:gd name="T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48" name="Freeform 442">
              <a:extLst>
                <a:ext uri="{FF2B5EF4-FFF2-40B4-BE49-F238E27FC236}">
                  <a16:creationId xmlns:a16="http://schemas.microsoft.com/office/drawing/2014/main" id="{DB7D020A-A880-D67D-5C8B-EA757C4B7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470" y="3300655"/>
              <a:ext cx="11046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49" name="Freeform 443">
              <a:extLst>
                <a:ext uri="{FF2B5EF4-FFF2-40B4-BE49-F238E27FC236}">
                  <a16:creationId xmlns:a16="http://schemas.microsoft.com/office/drawing/2014/main" id="{87D632F3-F846-C6E5-432A-B6098209A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910" y="3282556"/>
              <a:ext cx="53651" cy="18100"/>
            </a:xfrm>
            <a:custGeom>
              <a:avLst/>
              <a:gdLst>
                <a:gd name="T0" fmla="*/ 5 w 5"/>
                <a:gd name="T1" fmla="*/ 1 h 2"/>
                <a:gd name="T2" fmla="*/ 5 w 5"/>
                <a:gd name="T3" fmla="*/ 1 h 2"/>
                <a:gd name="T4" fmla="*/ 3 w 5"/>
                <a:gd name="T5" fmla="*/ 0 h 2"/>
                <a:gd name="T6" fmla="*/ 2 w 5"/>
                <a:gd name="T7" fmla="*/ 0 h 2"/>
                <a:gd name="T8" fmla="*/ 1 w 5"/>
                <a:gd name="T9" fmla="*/ 0 h 2"/>
                <a:gd name="T10" fmla="*/ 0 w 5"/>
                <a:gd name="T11" fmla="*/ 1 h 2"/>
                <a:gd name="T12" fmla="*/ 1 w 5"/>
                <a:gd name="T13" fmla="*/ 2 h 2"/>
                <a:gd name="T14" fmla="*/ 2 w 5"/>
                <a:gd name="T15" fmla="*/ 2 h 2"/>
                <a:gd name="T16" fmla="*/ 2 w 5"/>
                <a:gd name="T17" fmla="*/ 2 h 2"/>
                <a:gd name="T18" fmla="*/ 3 w 5"/>
                <a:gd name="T19" fmla="*/ 2 h 2"/>
                <a:gd name="T20" fmla="*/ 4 w 5"/>
                <a:gd name="T21" fmla="*/ 2 h 2"/>
                <a:gd name="T22" fmla="*/ 5 w 5"/>
                <a:gd name="T2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2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2"/>
                    <a:pt x="5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50" name="Freeform 444">
              <a:extLst>
                <a:ext uri="{FF2B5EF4-FFF2-40B4-BE49-F238E27FC236}">
                  <a16:creationId xmlns:a16="http://schemas.microsoft.com/office/drawing/2014/main" id="{6DF9D978-4820-8D5D-CC56-85726BF7A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701" y="3347992"/>
              <a:ext cx="172000" cy="86320"/>
            </a:xfrm>
            <a:custGeom>
              <a:avLst/>
              <a:gdLst>
                <a:gd name="T0" fmla="*/ 10 w 16"/>
                <a:gd name="T1" fmla="*/ 5 h 9"/>
                <a:gd name="T2" fmla="*/ 11 w 16"/>
                <a:gd name="T3" fmla="*/ 4 h 9"/>
                <a:gd name="T4" fmla="*/ 11 w 16"/>
                <a:gd name="T5" fmla="*/ 5 h 9"/>
                <a:gd name="T6" fmla="*/ 12 w 16"/>
                <a:gd name="T7" fmla="*/ 5 h 9"/>
                <a:gd name="T8" fmla="*/ 13 w 16"/>
                <a:gd name="T9" fmla="*/ 4 h 9"/>
                <a:gd name="T10" fmla="*/ 13 w 16"/>
                <a:gd name="T11" fmla="*/ 4 h 9"/>
                <a:gd name="T12" fmla="*/ 14 w 16"/>
                <a:gd name="T13" fmla="*/ 4 h 9"/>
                <a:gd name="T14" fmla="*/ 15 w 16"/>
                <a:gd name="T15" fmla="*/ 3 h 9"/>
                <a:gd name="T16" fmla="*/ 16 w 16"/>
                <a:gd name="T17" fmla="*/ 3 h 9"/>
                <a:gd name="T18" fmla="*/ 15 w 16"/>
                <a:gd name="T19" fmla="*/ 3 h 9"/>
                <a:gd name="T20" fmla="*/ 13 w 16"/>
                <a:gd name="T21" fmla="*/ 2 h 9"/>
                <a:gd name="T22" fmla="*/ 13 w 16"/>
                <a:gd name="T23" fmla="*/ 1 h 9"/>
                <a:gd name="T24" fmla="*/ 13 w 16"/>
                <a:gd name="T25" fmla="*/ 1 h 9"/>
                <a:gd name="T26" fmla="*/ 12 w 16"/>
                <a:gd name="T27" fmla="*/ 0 h 9"/>
                <a:gd name="T28" fmla="*/ 10 w 16"/>
                <a:gd name="T29" fmla="*/ 1 h 9"/>
                <a:gd name="T30" fmla="*/ 10 w 16"/>
                <a:gd name="T31" fmla="*/ 0 h 9"/>
                <a:gd name="T32" fmla="*/ 8 w 16"/>
                <a:gd name="T33" fmla="*/ 1 h 9"/>
                <a:gd name="T34" fmla="*/ 7 w 16"/>
                <a:gd name="T35" fmla="*/ 1 h 9"/>
                <a:gd name="T36" fmla="*/ 6 w 16"/>
                <a:gd name="T37" fmla="*/ 1 h 9"/>
                <a:gd name="T38" fmla="*/ 4 w 16"/>
                <a:gd name="T39" fmla="*/ 1 h 9"/>
                <a:gd name="T40" fmla="*/ 3 w 16"/>
                <a:gd name="T41" fmla="*/ 1 h 9"/>
                <a:gd name="T42" fmla="*/ 3 w 16"/>
                <a:gd name="T43" fmla="*/ 1 h 9"/>
                <a:gd name="T44" fmla="*/ 1 w 16"/>
                <a:gd name="T45" fmla="*/ 2 h 9"/>
                <a:gd name="T46" fmla="*/ 0 w 16"/>
                <a:gd name="T47" fmla="*/ 3 h 9"/>
                <a:gd name="T48" fmla="*/ 0 w 16"/>
                <a:gd name="T49" fmla="*/ 4 h 9"/>
                <a:gd name="T50" fmla="*/ 0 w 16"/>
                <a:gd name="T51" fmla="*/ 5 h 9"/>
                <a:gd name="T52" fmla="*/ 0 w 16"/>
                <a:gd name="T53" fmla="*/ 5 h 9"/>
                <a:gd name="T54" fmla="*/ 1 w 16"/>
                <a:gd name="T55" fmla="*/ 6 h 9"/>
                <a:gd name="T56" fmla="*/ 2 w 16"/>
                <a:gd name="T57" fmla="*/ 7 h 9"/>
                <a:gd name="T58" fmla="*/ 2 w 16"/>
                <a:gd name="T59" fmla="*/ 7 h 9"/>
                <a:gd name="T60" fmla="*/ 3 w 16"/>
                <a:gd name="T61" fmla="*/ 7 h 9"/>
                <a:gd name="T62" fmla="*/ 3 w 16"/>
                <a:gd name="T63" fmla="*/ 7 h 9"/>
                <a:gd name="T64" fmla="*/ 3 w 16"/>
                <a:gd name="T65" fmla="*/ 8 h 9"/>
                <a:gd name="T66" fmla="*/ 3 w 16"/>
                <a:gd name="T67" fmla="*/ 9 h 9"/>
                <a:gd name="T68" fmla="*/ 3 w 16"/>
                <a:gd name="T69" fmla="*/ 9 h 9"/>
                <a:gd name="T70" fmla="*/ 4 w 16"/>
                <a:gd name="T71" fmla="*/ 9 h 9"/>
                <a:gd name="T72" fmla="*/ 4 w 16"/>
                <a:gd name="T73" fmla="*/ 9 h 9"/>
                <a:gd name="T74" fmla="*/ 4 w 16"/>
                <a:gd name="T75" fmla="*/ 9 h 9"/>
                <a:gd name="T76" fmla="*/ 5 w 16"/>
                <a:gd name="T77" fmla="*/ 9 h 9"/>
                <a:gd name="T78" fmla="*/ 6 w 16"/>
                <a:gd name="T79" fmla="*/ 8 h 9"/>
                <a:gd name="T80" fmla="*/ 6 w 16"/>
                <a:gd name="T81" fmla="*/ 7 h 9"/>
                <a:gd name="T82" fmla="*/ 7 w 16"/>
                <a:gd name="T83" fmla="*/ 7 h 9"/>
                <a:gd name="T84" fmla="*/ 7 w 16"/>
                <a:gd name="T85" fmla="*/ 6 h 9"/>
                <a:gd name="T86" fmla="*/ 9 w 16"/>
                <a:gd name="T87" fmla="*/ 7 h 9"/>
                <a:gd name="T88" fmla="*/ 9 w 16"/>
                <a:gd name="T89" fmla="*/ 6 h 9"/>
                <a:gd name="T90" fmla="*/ 10 w 16"/>
                <a:gd name="T9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" h="9">
                  <a:moveTo>
                    <a:pt x="10" y="5"/>
                  </a:moveTo>
                  <a:cubicBezTo>
                    <a:pt x="10" y="4"/>
                    <a:pt x="10" y="4"/>
                    <a:pt x="11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5" y="3"/>
                    <a:pt x="15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2"/>
                    <a:pt x="14" y="3"/>
                    <a:pt x="13" y="2"/>
                  </a:cubicBezTo>
                  <a:cubicBezTo>
                    <a:pt x="13" y="2"/>
                    <a:pt x="14" y="2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0"/>
                    <a:pt x="12" y="0"/>
                  </a:cubicBezTo>
                  <a:cubicBezTo>
                    <a:pt x="11" y="0"/>
                    <a:pt x="11" y="1"/>
                    <a:pt x="10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9" y="0"/>
                    <a:pt x="9" y="1"/>
                    <a:pt x="8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1" y="6"/>
                    <a:pt x="1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3" y="8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8" y="6"/>
                    <a:pt x="8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5"/>
                    <a:pt x="10" y="5"/>
                    <a:pt x="10" y="5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51" name="Freeform 445">
              <a:extLst>
                <a:ext uri="{FF2B5EF4-FFF2-40B4-BE49-F238E27FC236}">
                  <a16:creationId xmlns:a16="http://schemas.microsoft.com/office/drawing/2014/main" id="{DCB0DFF1-F0BA-E42C-A62B-24CC8CD37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4213" y="37461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52" name="Freeform 446">
              <a:extLst>
                <a:ext uri="{FF2B5EF4-FFF2-40B4-BE49-F238E27FC236}">
                  <a16:creationId xmlns:a16="http://schemas.microsoft.com/office/drawing/2014/main" id="{283B42FF-826F-FC39-1C88-9685C1A5D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1607" y="3623659"/>
              <a:ext cx="107303" cy="122519"/>
            </a:xfrm>
            <a:custGeom>
              <a:avLst/>
              <a:gdLst>
                <a:gd name="T0" fmla="*/ 1 w 10"/>
                <a:gd name="T1" fmla="*/ 8 h 13"/>
                <a:gd name="T2" fmla="*/ 2 w 10"/>
                <a:gd name="T3" fmla="*/ 8 h 13"/>
                <a:gd name="T4" fmla="*/ 2 w 10"/>
                <a:gd name="T5" fmla="*/ 9 h 13"/>
                <a:gd name="T6" fmla="*/ 2 w 10"/>
                <a:gd name="T7" fmla="*/ 10 h 13"/>
                <a:gd name="T8" fmla="*/ 3 w 10"/>
                <a:gd name="T9" fmla="*/ 11 h 13"/>
                <a:gd name="T10" fmla="*/ 4 w 10"/>
                <a:gd name="T11" fmla="*/ 13 h 13"/>
                <a:gd name="T12" fmla="*/ 5 w 10"/>
                <a:gd name="T13" fmla="*/ 12 h 13"/>
                <a:gd name="T14" fmla="*/ 5 w 10"/>
                <a:gd name="T15" fmla="*/ 11 h 13"/>
                <a:gd name="T16" fmla="*/ 6 w 10"/>
                <a:gd name="T17" fmla="*/ 11 h 13"/>
                <a:gd name="T18" fmla="*/ 6 w 10"/>
                <a:gd name="T19" fmla="*/ 11 h 13"/>
                <a:gd name="T20" fmla="*/ 8 w 10"/>
                <a:gd name="T21" fmla="*/ 11 h 13"/>
                <a:gd name="T22" fmla="*/ 8 w 10"/>
                <a:gd name="T23" fmla="*/ 11 h 13"/>
                <a:gd name="T24" fmla="*/ 8 w 10"/>
                <a:gd name="T25" fmla="*/ 11 h 13"/>
                <a:gd name="T26" fmla="*/ 9 w 10"/>
                <a:gd name="T27" fmla="*/ 10 h 13"/>
                <a:gd name="T28" fmla="*/ 10 w 10"/>
                <a:gd name="T29" fmla="*/ 9 h 13"/>
                <a:gd name="T30" fmla="*/ 10 w 10"/>
                <a:gd name="T31" fmla="*/ 8 h 13"/>
                <a:gd name="T32" fmla="*/ 9 w 10"/>
                <a:gd name="T33" fmla="*/ 6 h 13"/>
                <a:gd name="T34" fmla="*/ 9 w 10"/>
                <a:gd name="T35" fmla="*/ 3 h 13"/>
                <a:gd name="T36" fmla="*/ 10 w 10"/>
                <a:gd name="T37" fmla="*/ 2 h 13"/>
                <a:gd name="T38" fmla="*/ 10 w 10"/>
                <a:gd name="T39" fmla="*/ 1 h 13"/>
                <a:gd name="T40" fmla="*/ 10 w 10"/>
                <a:gd name="T41" fmla="*/ 1 h 13"/>
                <a:gd name="T42" fmla="*/ 10 w 10"/>
                <a:gd name="T43" fmla="*/ 1 h 13"/>
                <a:gd name="T44" fmla="*/ 8 w 10"/>
                <a:gd name="T45" fmla="*/ 1 h 13"/>
                <a:gd name="T46" fmla="*/ 7 w 10"/>
                <a:gd name="T47" fmla="*/ 1 h 13"/>
                <a:gd name="T48" fmla="*/ 6 w 10"/>
                <a:gd name="T49" fmla="*/ 0 h 13"/>
                <a:gd name="T50" fmla="*/ 5 w 10"/>
                <a:gd name="T51" fmla="*/ 1 h 13"/>
                <a:gd name="T52" fmla="*/ 4 w 10"/>
                <a:gd name="T53" fmla="*/ 1 h 13"/>
                <a:gd name="T54" fmla="*/ 2 w 10"/>
                <a:gd name="T55" fmla="*/ 0 h 13"/>
                <a:gd name="T56" fmla="*/ 2 w 10"/>
                <a:gd name="T57" fmla="*/ 0 h 13"/>
                <a:gd name="T58" fmla="*/ 2 w 10"/>
                <a:gd name="T59" fmla="*/ 1 h 13"/>
                <a:gd name="T60" fmla="*/ 2 w 10"/>
                <a:gd name="T61" fmla="*/ 2 h 13"/>
                <a:gd name="T62" fmla="*/ 2 w 10"/>
                <a:gd name="T63" fmla="*/ 4 h 13"/>
                <a:gd name="T64" fmla="*/ 1 w 10"/>
                <a:gd name="T65" fmla="*/ 3 h 13"/>
                <a:gd name="T66" fmla="*/ 0 w 10"/>
                <a:gd name="T67" fmla="*/ 4 h 13"/>
                <a:gd name="T68" fmla="*/ 0 w 10"/>
                <a:gd name="T69" fmla="*/ 7 h 13"/>
                <a:gd name="T70" fmla="*/ 1 w 10"/>
                <a:gd name="T71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" h="13">
                  <a:moveTo>
                    <a:pt x="1" y="8"/>
                  </a:moveTo>
                  <a:cubicBezTo>
                    <a:pt x="1" y="8"/>
                    <a:pt x="1" y="8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2"/>
                    <a:pt x="4" y="12"/>
                    <a:pt x="4" y="13"/>
                  </a:cubicBezTo>
                  <a:cubicBezTo>
                    <a:pt x="4" y="13"/>
                    <a:pt x="4" y="13"/>
                    <a:pt x="5" y="12"/>
                  </a:cubicBezTo>
                  <a:cubicBezTo>
                    <a:pt x="5" y="12"/>
                    <a:pt x="5" y="12"/>
                    <a:pt x="5" y="11"/>
                  </a:cubicBezTo>
                  <a:cubicBezTo>
                    <a:pt x="5" y="11"/>
                    <a:pt x="5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0"/>
                    <a:pt x="7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9" y="10"/>
                    <a:pt x="10" y="9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9" y="7"/>
                    <a:pt x="9" y="6"/>
                  </a:cubicBezTo>
                  <a:cubicBezTo>
                    <a:pt x="9" y="5"/>
                    <a:pt x="9" y="4"/>
                    <a:pt x="9" y="3"/>
                  </a:cubicBezTo>
                  <a:cubicBezTo>
                    <a:pt x="9" y="3"/>
                    <a:pt x="10" y="3"/>
                    <a:pt x="10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0" y="7"/>
                    <a:pt x="0" y="8"/>
                    <a:pt x="1" y="8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53" name="Freeform 447">
              <a:extLst>
                <a:ext uri="{FF2B5EF4-FFF2-40B4-BE49-F238E27FC236}">
                  <a16:creationId xmlns:a16="http://schemas.microsoft.com/office/drawing/2014/main" id="{856BD5C9-14FB-1509-749A-5802BB919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792" y="3793515"/>
              <a:ext cx="364514" cy="492859"/>
            </a:xfrm>
            <a:custGeom>
              <a:avLst/>
              <a:gdLst>
                <a:gd name="T0" fmla="*/ 27 w 34"/>
                <a:gd name="T1" fmla="*/ 50 h 52"/>
                <a:gd name="T2" fmla="*/ 30 w 34"/>
                <a:gd name="T3" fmla="*/ 52 h 52"/>
                <a:gd name="T4" fmla="*/ 31 w 34"/>
                <a:gd name="T5" fmla="*/ 51 h 52"/>
                <a:gd name="T6" fmla="*/ 34 w 34"/>
                <a:gd name="T7" fmla="*/ 48 h 52"/>
                <a:gd name="T8" fmla="*/ 33 w 34"/>
                <a:gd name="T9" fmla="*/ 44 h 52"/>
                <a:gd name="T10" fmla="*/ 34 w 34"/>
                <a:gd name="T11" fmla="*/ 41 h 52"/>
                <a:gd name="T12" fmla="*/ 33 w 34"/>
                <a:gd name="T13" fmla="*/ 36 h 52"/>
                <a:gd name="T14" fmla="*/ 32 w 34"/>
                <a:gd name="T15" fmla="*/ 33 h 52"/>
                <a:gd name="T16" fmla="*/ 30 w 34"/>
                <a:gd name="T17" fmla="*/ 31 h 52"/>
                <a:gd name="T18" fmla="*/ 28 w 34"/>
                <a:gd name="T19" fmla="*/ 30 h 52"/>
                <a:gd name="T20" fmla="*/ 27 w 34"/>
                <a:gd name="T21" fmla="*/ 28 h 52"/>
                <a:gd name="T22" fmla="*/ 24 w 34"/>
                <a:gd name="T23" fmla="*/ 27 h 52"/>
                <a:gd name="T24" fmla="*/ 22 w 34"/>
                <a:gd name="T25" fmla="*/ 26 h 52"/>
                <a:gd name="T26" fmla="*/ 21 w 34"/>
                <a:gd name="T27" fmla="*/ 24 h 52"/>
                <a:gd name="T28" fmla="*/ 20 w 34"/>
                <a:gd name="T29" fmla="*/ 22 h 52"/>
                <a:gd name="T30" fmla="*/ 21 w 34"/>
                <a:gd name="T31" fmla="*/ 18 h 52"/>
                <a:gd name="T32" fmla="*/ 22 w 34"/>
                <a:gd name="T33" fmla="*/ 14 h 52"/>
                <a:gd name="T34" fmla="*/ 25 w 34"/>
                <a:gd name="T35" fmla="*/ 12 h 52"/>
                <a:gd name="T36" fmla="*/ 28 w 34"/>
                <a:gd name="T37" fmla="*/ 12 h 52"/>
                <a:gd name="T38" fmla="*/ 28 w 34"/>
                <a:gd name="T39" fmla="*/ 9 h 52"/>
                <a:gd name="T40" fmla="*/ 29 w 34"/>
                <a:gd name="T41" fmla="*/ 7 h 52"/>
                <a:gd name="T42" fmla="*/ 27 w 34"/>
                <a:gd name="T43" fmla="*/ 6 h 52"/>
                <a:gd name="T44" fmla="*/ 24 w 34"/>
                <a:gd name="T45" fmla="*/ 7 h 52"/>
                <a:gd name="T46" fmla="*/ 21 w 34"/>
                <a:gd name="T47" fmla="*/ 6 h 52"/>
                <a:gd name="T48" fmla="*/ 20 w 34"/>
                <a:gd name="T49" fmla="*/ 3 h 52"/>
                <a:gd name="T50" fmla="*/ 17 w 34"/>
                <a:gd name="T51" fmla="*/ 1 h 52"/>
                <a:gd name="T52" fmla="*/ 15 w 34"/>
                <a:gd name="T53" fmla="*/ 0 h 52"/>
                <a:gd name="T54" fmla="*/ 15 w 34"/>
                <a:gd name="T55" fmla="*/ 4 h 52"/>
                <a:gd name="T56" fmla="*/ 13 w 34"/>
                <a:gd name="T57" fmla="*/ 7 h 52"/>
                <a:gd name="T58" fmla="*/ 9 w 34"/>
                <a:gd name="T59" fmla="*/ 8 h 52"/>
                <a:gd name="T60" fmla="*/ 7 w 34"/>
                <a:gd name="T61" fmla="*/ 12 h 52"/>
                <a:gd name="T62" fmla="*/ 5 w 34"/>
                <a:gd name="T63" fmla="*/ 13 h 52"/>
                <a:gd name="T64" fmla="*/ 3 w 34"/>
                <a:gd name="T65" fmla="*/ 11 h 52"/>
                <a:gd name="T66" fmla="*/ 3 w 34"/>
                <a:gd name="T67" fmla="*/ 9 h 52"/>
                <a:gd name="T68" fmla="*/ 1 w 34"/>
                <a:gd name="T69" fmla="*/ 10 h 52"/>
                <a:gd name="T70" fmla="*/ 0 w 34"/>
                <a:gd name="T71" fmla="*/ 13 h 52"/>
                <a:gd name="T72" fmla="*/ 1 w 34"/>
                <a:gd name="T73" fmla="*/ 16 h 52"/>
                <a:gd name="T74" fmla="*/ 3 w 34"/>
                <a:gd name="T75" fmla="*/ 18 h 52"/>
                <a:gd name="T76" fmla="*/ 6 w 34"/>
                <a:gd name="T77" fmla="*/ 23 h 52"/>
                <a:gd name="T78" fmla="*/ 8 w 34"/>
                <a:gd name="T79" fmla="*/ 26 h 52"/>
                <a:gd name="T80" fmla="*/ 11 w 34"/>
                <a:gd name="T81" fmla="*/ 31 h 52"/>
                <a:gd name="T82" fmla="*/ 14 w 34"/>
                <a:gd name="T83" fmla="*/ 37 h 52"/>
                <a:gd name="T84" fmla="*/ 15 w 34"/>
                <a:gd name="T85" fmla="*/ 41 h 52"/>
                <a:gd name="T86" fmla="*/ 19 w 34"/>
                <a:gd name="T87" fmla="*/ 45 h 52"/>
                <a:gd name="T88" fmla="*/ 22 w 34"/>
                <a:gd name="T89" fmla="*/ 4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4" h="52">
                  <a:moveTo>
                    <a:pt x="24" y="48"/>
                  </a:moveTo>
                  <a:cubicBezTo>
                    <a:pt x="25" y="48"/>
                    <a:pt x="25" y="48"/>
                    <a:pt x="26" y="49"/>
                  </a:cubicBezTo>
                  <a:cubicBezTo>
                    <a:pt x="26" y="49"/>
                    <a:pt x="26" y="49"/>
                    <a:pt x="27" y="50"/>
                  </a:cubicBezTo>
                  <a:cubicBezTo>
                    <a:pt x="27" y="50"/>
                    <a:pt x="28" y="50"/>
                    <a:pt x="28" y="50"/>
                  </a:cubicBezTo>
                  <a:cubicBezTo>
                    <a:pt x="28" y="50"/>
                    <a:pt x="28" y="51"/>
                    <a:pt x="28" y="52"/>
                  </a:cubicBezTo>
                  <a:cubicBezTo>
                    <a:pt x="29" y="52"/>
                    <a:pt x="29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0"/>
                    <a:pt x="31" y="50"/>
                    <a:pt x="32" y="50"/>
                  </a:cubicBezTo>
                  <a:cubicBezTo>
                    <a:pt x="32" y="50"/>
                    <a:pt x="32" y="49"/>
                    <a:pt x="33" y="49"/>
                  </a:cubicBezTo>
                  <a:cubicBezTo>
                    <a:pt x="33" y="48"/>
                    <a:pt x="34" y="48"/>
                    <a:pt x="34" y="48"/>
                  </a:cubicBezTo>
                  <a:cubicBezTo>
                    <a:pt x="34" y="47"/>
                    <a:pt x="34" y="47"/>
                    <a:pt x="34" y="46"/>
                  </a:cubicBezTo>
                  <a:cubicBezTo>
                    <a:pt x="34" y="45"/>
                    <a:pt x="34" y="45"/>
                    <a:pt x="33" y="45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3"/>
                    <a:pt x="33" y="43"/>
                    <a:pt x="33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3" y="40"/>
                    <a:pt x="33" y="40"/>
                    <a:pt x="33" y="39"/>
                  </a:cubicBezTo>
                  <a:cubicBezTo>
                    <a:pt x="33" y="39"/>
                    <a:pt x="33" y="39"/>
                    <a:pt x="34" y="38"/>
                  </a:cubicBezTo>
                  <a:cubicBezTo>
                    <a:pt x="34" y="37"/>
                    <a:pt x="33" y="37"/>
                    <a:pt x="33" y="36"/>
                  </a:cubicBezTo>
                  <a:cubicBezTo>
                    <a:pt x="33" y="36"/>
                    <a:pt x="33" y="36"/>
                    <a:pt x="33" y="35"/>
                  </a:cubicBezTo>
                  <a:cubicBezTo>
                    <a:pt x="33" y="34"/>
                    <a:pt x="33" y="34"/>
                    <a:pt x="32" y="34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2"/>
                    <a:pt x="32" y="32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0" y="31"/>
                  </a:cubicBezTo>
                  <a:cubicBezTo>
                    <a:pt x="30" y="31"/>
                    <a:pt x="30" y="31"/>
                    <a:pt x="29" y="31"/>
                  </a:cubicBezTo>
                  <a:cubicBezTo>
                    <a:pt x="29" y="31"/>
                    <a:pt x="28" y="32"/>
                    <a:pt x="28" y="31"/>
                  </a:cubicBezTo>
                  <a:cubicBezTo>
                    <a:pt x="28" y="31"/>
                    <a:pt x="28" y="31"/>
                    <a:pt x="28" y="30"/>
                  </a:cubicBezTo>
                  <a:cubicBezTo>
                    <a:pt x="28" y="30"/>
                    <a:pt x="28" y="29"/>
                    <a:pt x="28" y="29"/>
                  </a:cubicBezTo>
                  <a:cubicBezTo>
                    <a:pt x="28" y="27"/>
                    <a:pt x="28" y="28"/>
                    <a:pt x="28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5" y="28"/>
                    <a:pt x="25" y="28"/>
                    <a:pt x="24" y="28"/>
                  </a:cubicBezTo>
                  <a:cubicBezTo>
                    <a:pt x="24" y="28"/>
                    <a:pt x="24" y="27"/>
                    <a:pt x="24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5"/>
                    <a:pt x="22" y="25"/>
                  </a:cubicBezTo>
                  <a:cubicBezTo>
                    <a:pt x="22" y="25"/>
                    <a:pt x="22" y="25"/>
                    <a:pt x="21" y="24"/>
                  </a:cubicBezTo>
                  <a:cubicBezTo>
                    <a:pt x="21" y="24"/>
                    <a:pt x="21" y="24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0"/>
                    <a:pt x="20" y="19"/>
                    <a:pt x="20" y="19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2" y="17"/>
                    <a:pt x="22" y="17"/>
                    <a:pt x="22" y="16"/>
                  </a:cubicBezTo>
                  <a:cubicBezTo>
                    <a:pt x="22" y="16"/>
                    <a:pt x="22" y="15"/>
                    <a:pt x="22" y="15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4" y="14"/>
                    <a:pt x="24" y="13"/>
                    <a:pt x="24" y="13"/>
                  </a:cubicBezTo>
                  <a:cubicBezTo>
                    <a:pt x="24" y="13"/>
                    <a:pt x="25" y="12"/>
                    <a:pt x="25" y="12"/>
                  </a:cubicBezTo>
                  <a:cubicBezTo>
                    <a:pt x="25" y="12"/>
                    <a:pt x="26" y="12"/>
                    <a:pt x="26" y="12"/>
                  </a:cubicBezTo>
                  <a:cubicBezTo>
                    <a:pt x="26" y="12"/>
                    <a:pt x="27" y="13"/>
                    <a:pt x="27" y="12"/>
                  </a:cubicBezTo>
                  <a:cubicBezTo>
                    <a:pt x="27" y="12"/>
                    <a:pt x="27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1"/>
                    <a:pt x="27" y="11"/>
                    <a:pt x="27" y="10"/>
                  </a:cubicBezTo>
                  <a:cubicBezTo>
                    <a:pt x="27" y="10"/>
                    <a:pt x="28" y="10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9" y="8"/>
                    <a:pt x="29" y="8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6"/>
                    <a:pt x="29" y="7"/>
                    <a:pt x="28" y="7"/>
                  </a:cubicBezTo>
                  <a:cubicBezTo>
                    <a:pt x="28" y="7"/>
                    <a:pt x="27" y="7"/>
                    <a:pt x="27" y="7"/>
                  </a:cubicBezTo>
                  <a:cubicBezTo>
                    <a:pt x="27" y="7"/>
                    <a:pt x="27" y="6"/>
                    <a:pt x="27" y="6"/>
                  </a:cubicBezTo>
                  <a:cubicBezTo>
                    <a:pt x="27" y="6"/>
                    <a:pt x="26" y="7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4" y="6"/>
                    <a:pt x="24" y="7"/>
                    <a:pt x="24" y="7"/>
                  </a:cubicBezTo>
                  <a:cubicBezTo>
                    <a:pt x="24" y="7"/>
                    <a:pt x="23" y="7"/>
                    <a:pt x="23" y="7"/>
                  </a:cubicBezTo>
                  <a:cubicBezTo>
                    <a:pt x="23" y="7"/>
                    <a:pt x="22" y="7"/>
                    <a:pt x="22" y="7"/>
                  </a:cubicBezTo>
                  <a:cubicBezTo>
                    <a:pt x="22" y="7"/>
                    <a:pt x="22" y="6"/>
                    <a:pt x="21" y="6"/>
                  </a:cubicBezTo>
                  <a:cubicBezTo>
                    <a:pt x="21" y="6"/>
                    <a:pt x="21" y="5"/>
                    <a:pt x="21" y="5"/>
                  </a:cubicBezTo>
                  <a:cubicBezTo>
                    <a:pt x="21" y="5"/>
                    <a:pt x="20" y="4"/>
                    <a:pt x="20" y="4"/>
                  </a:cubicBezTo>
                  <a:cubicBezTo>
                    <a:pt x="20" y="4"/>
                    <a:pt x="20" y="4"/>
                    <a:pt x="20" y="3"/>
                  </a:cubicBezTo>
                  <a:cubicBezTo>
                    <a:pt x="20" y="3"/>
                    <a:pt x="19" y="3"/>
                    <a:pt x="18" y="2"/>
                  </a:cubicBezTo>
                  <a:cubicBezTo>
                    <a:pt x="18" y="2"/>
                    <a:pt x="18" y="2"/>
                    <a:pt x="18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"/>
                    <a:pt x="16" y="1"/>
                    <a:pt x="16" y="1"/>
                  </a:cubicBezTo>
                  <a:cubicBezTo>
                    <a:pt x="16" y="2"/>
                    <a:pt x="16" y="2"/>
                    <a:pt x="15" y="2"/>
                  </a:cubicBezTo>
                  <a:cubicBezTo>
                    <a:pt x="15" y="3"/>
                    <a:pt x="15" y="3"/>
                    <a:pt x="15" y="4"/>
                  </a:cubicBezTo>
                  <a:cubicBezTo>
                    <a:pt x="15" y="4"/>
                    <a:pt x="15" y="5"/>
                    <a:pt x="15" y="5"/>
                  </a:cubicBezTo>
                  <a:cubicBezTo>
                    <a:pt x="14" y="5"/>
                    <a:pt x="14" y="6"/>
                    <a:pt x="14" y="6"/>
                  </a:cubicBezTo>
                  <a:cubicBezTo>
                    <a:pt x="13" y="6"/>
                    <a:pt x="13" y="7"/>
                    <a:pt x="13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0" y="8"/>
                    <a:pt x="10" y="8"/>
                    <a:pt x="9" y="8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7" y="11"/>
                    <a:pt x="7" y="11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4"/>
                    <a:pt x="5" y="13"/>
                    <a:pt x="5" y="13"/>
                  </a:cubicBezTo>
                  <a:cubicBezTo>
                    <a:pt x="5" y="12"/>
                    <a:pt x="4" y="12"/>
                    <a:pt x="4" y="12"/>
                  </a:cubicBezTo>
                  <a:cubicBezTo>
                    <a:pt x="3" y="12"/>
                    <a:pt x="3" y="13"/>
                    <a:pt x="3" y="12"/>
                  </a:cubicBezTo>
                  <a:cubicBezTo>
                    <a:pt x="3" y="12"/>
                    <a:pt x="3" y="12"/>
                    <a:pt x="3" y="11"/>
                  </a:cubicBezTo>
                  <a:cubicBezTo>
                    <a:pt x="3" y="11"/>
                    <a:pt x="3" y="11"/>
                    <a:pt x="4" y="11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1" y="14"/>
                  </a:cubicBezTo>
                  <a:cubicBezTo>
                    <a:pt x="1" y="14"/>
                    <a:pt x="0" y="14"/>
                    <a:pt x="0" y="15"/>
                  </a:cubicBezTo>
                  <a:cubicBezTo>
                    <a:pt x="1" y="15"/>
                    <a:pt x="1" y="15"/>
                    <a:pt x="1" y="16"/>
                  </a:cubicBezTo>
                  <a:cubicBezTo>
                    <a:pt x="1" y="16"/>
                    <a:pt x="0" y="17"/>
                    <a:pt x="1" y="17"/>
                  </a:cubicBezTo>
                  <a:cubicBezTo>
                    <a:pt x="1" y="18"/>
                    <a:pt x="1" y="18"/>
                    <a:pt x="2" y="18"/>
                  </a:cubicBezTo>
                  <a:cubicBezTo>
                    <a:pt x="2" y="18"/>
                    <a:pt x="2" y="18"/>
                    <a:pt x="3" y="18"/>
                  </a:cubicBezTo>
                  <a:cubicBezTo>
                    <a:pt x="3" y="19"/>
                    <a:pt x="4" y="18"/>
                    <a:pt x="4" y="19"/>
                  </a:cubicBezTo>
                  <a:cubicBezTo>
                    <a:pt x="5" y="19"/>
                    <a:pt x="4" y="20"/>
                    <a:pt x="5" y="20"/>
                  </a:cubicBezTo>
                  <a:cubicBezTo>
                    <a:pt x="5" y="21"/>
                    <a:pt x="5" y="22"/>
                    <a:pt x="6" y="23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8" y="25"/>
                    <a:pt x="8" y="25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8"/>
                    <a:pt x="9" y="29"/>
                    <a:pt x="10" y="30"/>
                  </a:cubicBezTo>
                  <a:cubicBezTo>
                    <a:pt x="10" y="30"/>
                    <a:pt x="10" y="31"/>
                    <a:pt x="11" y="31"/>
                  </a:cubicBezTo>
                  <a:cubicBezTo>
                    <a:pt x="11" y="32"/>
                    <a:pt x="11" y="33"/>
                    <a:pt x="11" y="33"/>
                  </a:cubicBezTo>
                  <a:cubicBezTo>
                    <a:pt x="12" y="34"/>
                    <a:pt x="12" y="34"/>
                    <a:pt x="13" y="35"/>
                  </a:cubicBezTo>
                  <a:cubicBezTo>
                    <a:pt x="13" y="36"/>
                    <a:pt x="13" y="36"/>
                    <a:pt x="14" y="37"/>
                  </a:cubicBezTo>
                  <a:cubicBezTo>
                    <a:pt x="14" y="37"/>
                    <a:pt x="14" y="37"/>
                    <a:pt x="14" y="38"/>
                  </a:cubicBezTo>
                  <a:cubicBezTo>
                    <a:pt x="14" y="38"/>
                    <a:pt x="15" y="39"/>
                    <a:pt x="15" y="39"/>
                  </a:cubicBezTo>
                  <a:cubicBezTo>
                    <a:pt x="15" y="40"/>
                    <a:pt x="15" y="40"/>
                    <a:pt x="15" y="41"/>
                  </a:cubicBezTo>
                  <a:cubicBezTo>
                    <a:pt x="15" y="41"/>
                    <a:pt x="16" y="42"/>
                    <a:pt x="16" y="42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8" y="44"/>
                    <a:pt x="18" y="44"/>
                    <a:pt x="19" y="45"/>
                  </a:cubicBezTo>
                  <a:cubicBezTo>
                    <a:pt x="19" y="45"/>
                    <a:pt x="19" y="45"/>
                    <a:pt x="20" y="46"/>
                  </a:cubicBezTo>
                  <a:cubicBezTo>
                    <a:pt x="20" y="46"/>
                    <a:pt x="21" y="46"/>
                    <a:pt x="21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3" y="47"/>
                    <a:pt x="23" y="48"/>
                    <a:pt x="24" y="48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54" name="Freeform 448">
              <a:extLst>
                <a:ext uri="{FF2B5EF4-FFF2-40B4-BE49-F238E27FC236}">
                  <a16:creationId xmlns:a16="http://schemas.microsoft.com/office/drawing/2014/main" id="{6F9B5F30-5B9A-3905-9B91-20133204F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772" y="4315612"/>
              <a:ext cx="225651" cy="226939"/>
            </a:xfrm>
            <a:custGeom>
              <a:avLst/>
              <a:gdLst>
                <a:gd name="T0" fmla="*/ 1 w 21"/>
                <a:gd name="T1" fmla="*/ 3 h 24"/>
                <a:gd name="T2" fmla="*/ 0 w 21"/>
                <a:gd name="T3" fmla="*/ 7 h 24"/>
                <a:gd name="T4" fmla="*/ 0 w 21"/>
                <a:gd name="T5" fmla="*/ 9 h 24"/>
                <a:gd name="T6" fmla="*/ 0 w 21"/>
                <a:gd name="T7" fmla="*/ 10 h 24"/>
                <a:gd name="T8" fmla="*/ 1 w 21"/>
                <a:gd name="T9" fmla="*/ 11 h 24"/>
                <a:gd name="T10" fmla="*/ 6 w 21"/>
                <a:gd name="T11" fmla="*/ 13 h 24"/>
                <a:gd name="T12" fmla="*/ 8 w 21"/>
                <a:gd name="T13" fmla="*/ 15 h 24"/>
                <a:gd name="T14" fmla="*/ 11 w 21"/>
                <a:gd name="T15" fmla="*/ 16 h 24"/>
                <a:gd name="T16" fmla="*/ 13 w 21"/>
                <a:gd name="T17" fmla="*/ 17 h 24"/>
                <a:gd name="T18" fmla="*/ 13 w 21"/>
                <a:gd name="T19" fmla="*/ 19 h 24"/>
                <a:gd name="T20" fmla="*/ 13 w 21"/>
                <a:gd name="T21" fmla="*/ 22 h 24"/>
                <a:gd name="T22" fmla="*/ 12 w 21"/>
                <a:gd name="T23" fmla="*/ 23 h 24"/>
                <a:gd name="T24" fmla="*/ 12 w 21"/>
                <a:gd name="T25" fmla="*/ 24 h 24"/>
                <a:gd name="T26" fmla="*/ 14 w 21"/>
                <a:gd name="T27" fmla="*/ 24 h 24"/>
                <a:gd name="T28" fmla="*/ 16 w 21"/>
                <a:gd name="T29" fmla="*/ 24 h 24"/>
                <a:gd name="T30" fmla="*/ 19 w 21"/>
                <a:gd name="T31" fmla="*/ 23 h 24"/>
                <a:gd name="T32" fmla="*/ 21 w 21"/>
                <a:gd name="T33" fmla="*/ 22 h 24"/>
                <a:gd name="T34" fmla="*/ 21 w 21"/>
                <a:gd name="T35" fmla="*/ 19 h 24"/>
                <a:gd name="T36" fmla="*/ 21 w 21"/>
                <a:gd name="T37" fmla="*/ 17 h 24"/>
                <a:gd name="T38" fmla="*/ 21 w 21"/>
                <a:gd name="T39" fmla="*/ 15 h 24"/>
                <a:gd name="T40" fmla="*/ 20 w 21"/>
                <a:gd name="T41" fmla="*/ 13 h 24"/>
                <a:gd name="T42" fmla="*/ 18 w 21"/>
                <a:gd name="T43" fmla="*/ 13 h 24"/>
                <a:gd name="T44" fmla="*/ 18 w 21"/>
                <a:gd name="T45" fmla="*/ 10 h 24"/>
                <a:gd name="T46" fmla="*/ 16 w 21"/>
                <a:gd name="T47" fmla="*/ 9 h 24"/>
                <a:gd name="T48" fmla="*/ 14 w 21"/>
                <a:gd name="T49" fmla="*/ 8 h 24"/>
                <a:gd name="T50" fmla="*/ 12 w 21"/>
                <a:gd name="T51" fmla="*/ 8 h 24"/>
                <a:gd name="T52" fmla="*/ 11 w 21"/>
                <a:gd name="T53" fmla="*/ 7 h 24"/>
                <a:gd name="T54" fmla="*/ 11 w 21"/>
                <a:gd name="T55" fmla="*/ 5 h 24"/>
                <a:gd name="T56" fmla="*/ 11 w 21"/>
                <a:gd name="T57" fmla="*/ 2 h 24"/>
                <a:gd name="T58" fmla="*/ 8 w 21"/>
                <a:gd name="T59" fmla="*/ 1 h 24"/>
                <a:gd name="T60" fmla="*/ 5 w 21"/>
                <a:gd name="T61" fmla="*/ 1 h 24"/>
                <a:gd name="T62" fmla="*/ 2 w 21"/>
                <a:gd name="T63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" h="24">
                  <a:moveTo>
                    <a:pt x="2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2"/>
                    <a:pt x="3" y="11"/>
                    <a:pt x="5" y="12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6" y="14"/>
                    <a:pt x="7" y="14"/>
                    <a:pt x="7" y="1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10" y="16"/>
                    <a:pt x="10" y="16"/>
                    <a:pt x="11" y="16"/>
                  </a:cubicBezTo>
                  <a:cubicBezTo>
                    <a:pt x="11" y="16"/>
                    <a:pt x="12" y="17"/>
                    <a:pt x="12" y="17"/>
                  </a:cubicBezTo>
                  <a:cubicBezTo>
                    <a:pt x="12" y="17"/>
                    <a:pt x="13" y="17"/>
                    <a:pt x="13" y="17"/>
                  </a:cubicBezTo>
                  <a:cubicBezTo>
                    <a:pt x="13" y="17"/>
                    <a:pt x="14" y="18"/>
                    <a:pt x="13" y="18"/>
                  </a:cubicBezTo>
                  <a:cubicBezTo>
                    <a:pt x="13" y="18"/>
                    <a:pt x="13" y="19"/>
                    <a:pt x="13" y="19"/>
                  </a:cubicBezTo>
                  <a:cubicBezTo>
                    <a:pt x="13" y="19"/>
                    <a:pt x="13" y="19"/>
                    <a:pt x="13" y="20"/>
                  </a:cubicBezTo>
                  <a:cubicBezTo>
                    <a:pt x="13" y="20"/>
                    <a:pt x="13" y="21"/>
                    <a:pt x="13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4"/>
                    <a:pt x="13" y="24"/>
                  </a:cubicBezTo>
                  <a:cubicBezTo>
                    <a:pt x="13" y="24"/>
                    <a:pt x="13" y="24"/>
                    <a:pt x="14" y="24"/>
                  </a:cubicBezTo>
                  <a:cubicBezTo>
                    <a:pt x="14" y="24"/>
                    <a:pt x="15" y="24"/>
                    <a:pt x="15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8" y="24"/>
                  </a:cubicBezTo>
                  <a:cubicBezTo>
                    <a:pt x="18" y="24"/>
                    <a:pt x="18" y="24"/>
                    <a:pt x="19" y="23"/>
                  </a:cubicBezTo>
                  <a:cubicBezTo>
                    <a:pt x="19" y="23"/>
                    <a:pt x="19" y="23"/>
                    <a:pt x="20" y="23"/>
                  </a:cubicBezTo>
                  <a:cubicBezTo>
                    <a:pt x="20" y="22"/>
                    <a:pt x="21" y="22"/>
                    <a:pt x="21" y="22"/>
                  </a:cubicBezTo>
                  <a:cubicBezTo>
                    <a:pt x="21" y="21"/>
                    <a:pt x="21" y="21"/>
                    <a:pt x="21" y="20"/>
                  </a:cubicBezTo>
                  <a:cubicBezTo>
                    <a:pt x="21" y="20"/>
                    <a:pt x="21" y="20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8"/>
                    <a:pt x="21" y="18"/>
                    <a:pt x="21" y="17"/>
                  </a:cubicBezTo>
                  <a:cubicBezTo>
                    <a:pt x="21" y="17"/>
                    <a:pt x="21" y="17"/>
                    <a:pt x="21" y="16"/>
                  </a:cubicBezTo>
                  <a:cubicBezTo>
                    <a:pt x="21" y="16"/>
                    <a:pt x="21" y="15"/>
                    <a:pt x="21" y="15"/>
                  </a:cubicBezTo>
                  <a:cubicBezTo>
                    <a:pt x="21" y="14"/>
                    <a:pt x="21" y="14"/>
                    <a:pt x="21" y="13"/>
                  </a:cubicBezTo>
                  <a:cubicBezTo>
                    <a:pt x="21" y="13"/>
                    <a:pt x="20" y="13"/>
                    <a:pt x="20" y="13"/>
                  </a:cubicBezTo>
                  <a:cubicBezTo>
                    <a:pt x="20" y="13"/>
                    <a:pt x="19" y="14"/>
                    <a:pt x="19" y="14"/>
                  </a:cubicBezTo>
                  <a:cubicBezTo>
                    <a:pt x="19" y="14"/>
                    <a:pt x="18" y="14"/>
                    <a:pt x="18" y="13"/>
                  </a:cubicBezTo>
                  <a:cubicBezTo>
                    <a:pt x="17" y="13"/>
                    <a:pt x="18" y="12"/>
                    <a:pt x="18" y="12"/>
                  </a:cubicBezTo>
                  <a:cubicBezTo>
                    <a:pt x="18" y="11"/>
                    <a:pt x="18" y="11"/>
                    <a:pt x="18" y="10"/>
                  </a:cubicBezTo>
                  <a:cubicBezTo>
                    <a:pt x="18" y="10"/>
                    <a:pt x="18" y="9"/>
                    <a:pt x="17" y="9"/>
                  </a:cubicBezTo>
                  <a:cubicBezTo>
                    <a:pt x="17" y="8"/>
                    <a:pt x="17" y="9"/>
                    <a:pt x="16" y="9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5" y="8"/>
                    <a:pt x="14" y="8"/>
                    <a:pt x="14" y="8"/>
                  </a:cubicBezTo>
                  <a:cubicBezTo>
                    <a:pt x="14" y="8"/>
                    <a:pt x="13" y="8"/>
                    <a:pt x="13" y="8"/>
                  </a:cubicBezTo>
                  <a:cubicBezTo>
                    <a:pt x="12" y="8"/>
                    <a:pt x="12" y="9"/>
                    <a:pt x="12" y="8"/>
                  </a:cubicBezTo>
                  <a:cubicBezTo>
                    <a:pt x="11" y="8"/>
                    <a:pt x="12" y="8"/>
                    <a:pt x="12" y="7"/>
                  </a:cubicBezTo>
                  <a:cubicBezTo>
                    <a:pt x="12" y="7"/>
                    <a:pt x="11" y="7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11" y="4"/>
                    <a:pt x="11" y="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6" y="0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55" name="Freeform 449">
              <a:extLst>
                <a:ext uri="{FF2B5EF4-FFF2-40B4-BE49-F238E27FC236}">
                  <a16:creationId xmlns:a16="http://schemas.microsoft.com/office/drawing/2014/main" id="{6298B7A2-D797-25D9-2CC4-300260D48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561" y="5187165"/>
              <a:ext cx="20514" cy="1949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2 w 2"/>
                <a:gd name="T5" fmla="*/ 1 h 2"/>
                <a:gd name="T6" fmla="*/ 2 w 2"/>
                <a:gd name="T7" fmla="*/ 1 h 2"/>
                <a:gd name="T8" fmla="*/ 2 w 2"/>
                <a:gd name="T9" fmla="*/ 0 h 2"/>
                <a:gd name="T10" fmla="*/ 1 w 2"/>
                <a:gd name="T11" fmla="*/ 0 h 2"/>
                <a:gd name="T12" fmla="*/ 0 w 2"/>
                <a:gd name="T13" fmla="*/ 1 h 2"/>
                <a:gd name="T14" fmla="*/ 1 w 2"/>
                <a:gd name="T15" fmla="*/ 1 h 2"/>
                <a:gd name="T16" fmla="*/ 0 w 2"/>
                <a:gd name="T17" fmla="*/ 2 h 2"/>
                <a:gd name="T18" fmla="*/ 1 w 2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56" name="Freeform 450">
              <a:extLst>
                <a:ext uri="{FF2B5EF4-FFF2-40B4-BE49-F238E27FC236}">
                  <a16:creationId xmlns:a16="http://schemas.microsoft.com/office/drawing/2014/main" id="{EE0574C6-E35A-9E6F-61FC-F493B7866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3075" y="5187165"/>
              <a:ext cx="33138" cy="19492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2 h 2"/>
                <a:gd name="T4" fmla="*/ 2 w 3"/>
                <a:gd name="T5" fmla="*/ 1 h 2"/>
                <a:gd name="T6" fmla="*/ 3 w 3"/>
                <a:gd name="T7" fmla="*/ 1 h 2"/>
                <a:gd name="T8" fmla="*/ 3 w 3"/>
                <a:gd name="T9" fmla="*/ 1 h 2"/>
                <a:gd name="T10" fmla="*/ 3 w 3"/>
                <a:gd name="T11" fmla="*/ 1 h 2"/>
                <a:gd name="T12" fmla="*/ 2 w 3"/>
                <a:gd name="T13" fmla="*/ 1 h 2"/>
                <a:gd name="T14" fmla="*/ 1 w 3"/>
                <a:gd name="T15" fmla="*/ 1 h 2"/>
                <a:gd name="T16" fmla="*/ 1 w 3"/>
                <a:gd name="T17" fmla="*/ 2 h 2"/>
                <a:gd name="T18" fmla="*/ 1 w 3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0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57" name="Freeform 451">
              <a:extLst>
                <a:ext uri="{FF2B5EF4-FFF2-40B4-BE49-F238E27FC236}">
                  <a16:creationId xmlns:a16="http://schemas.microsoft.com/office/drawing/2014/main" id="{C7BF21C9-6475-C825-63C2-C27371383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3495" y="2807796"/>
              <a:ext cx="321908" cy="228330"/>
            </a:xfrm>
            <a:custGeom>
              <a:avLst/>
              <a:gdLst>
                <a:gd name="T0" fmla="*/ 12 w 30"/>
                <a:gd name="T1" fmla="*/ 24 h 24"/>
                <a:gd name="T2" fmla="*/ 12 w 30"/>
                <a:gd name="T3" fmla="*/ 21 h 24"/>
                <a:gd name="T4" fmla="*/ 14 w 30"/>
                <a:gd name="T5" fmla="*/ 20 h 24"/>
                <a:gd name="T6" fmla="*/ 16 w 30"/>
                <a:gd name="T7" fmla="*/ 19 h 24"/>
                <a:gd name="T8" fmla="*/ 19 w 30"/>
                <a:gd name="T9" fmla="*/ 18 h 24"/>
                <a:gd name="T10" fmla="*/ 21 w 30"/>
                <a:gd name="T11" fmla="*/ 16 h 24"/>
                <a:gd name="T12" fmla="*/ 23 w 30"/>
                <a:gd name="T13" fmla="*/ 16 h 24"/>
                <a:gd name="T14" fmla="*/ 24 w 30"/>
                <a:gd name="T15" fmla="*/ 14 h 24"/>
                <a:gd name="T16" fmla="*/ 27 w 30"/>
                <a:gd name="T17" fmla="*/ 12 h 24"/>
                <a:gd name="T18" fmla="*/ 29 w 30"/>
                <a:gd name="T19" fmla="*/ 12 h 24"/>
                <a:gd name="T20" fmla="*/ 30 w 30"/>
                <a:gd name="T21" fmla="*/ 10 h 24"/>
                <a:gd name="T22" fmla="*/ 29 w 30"/>
                <a:gd name="T23" fmla="*/ 8 h 24"/>
                <a:gd name="T24" fmla="*/ 29 w 30"/>
                <a:gd name="T25" fmla="*/ 6 h 24"/>
                <a:gd name="T26" fmla="*/ 28 w 30"/>
                <a:gd name="T27" fmla="*/ 3 h 24"/>
                <a:gd name="T28" fmla="*/ 28 w 30"/>
                <a:gd name="T29" fmla="*/ 2 h 24"/>
                <a:gd name="T30" fmla="*/ 26 w 30"/>
                <a:gd name="T31" fmla="*/ 2 h 24"/>
                <a:gd name="T32" fmla="*/ 23 w 30"/>
                <a:gd name="T33" fmla="*/ 2 h 24"/>
                <a:gd name="T34" fmla="*/ 21 w 30"/>
                <a:gd name="T35" fmla="*/ 1 h 24"/>
                <a:gd name="T36" fmla="*/ 19 w 30"/>
                <a:gd name="T37" fmla="*/ 0 h 24"/>
                <a:gd name="T38" fmla="*/ 18 w 30"/>
                <a:gd name="T39" fmla="*/ 2 h 24"/>
                <a:gd name="T40" fmla="*/ 16 w 30"/>
                <a:gd name="T41" fmla="*/ 5 h 24"/>
                <a:gd name="T42" fmla="*/ 15 w 30"/>
                <a:gd name="T43" fmla="*/ 6 h 24"/>
                <a:gd name="T44" fmla="*/ 12 w 30"/>
                <a:gd name="T45" fmla="*/ 8 h 24"/>
                <a:gd name="T46" fmla="*/ 9 w 30"/>
                <a:gd name="T47" fmla="*/ 9 h 24"/>
                <a:gd name="T48" fmla="*/ 9 w 30"/>
                <a:gd name="T49" fmla="*/ 12 h 24"/>
                <a:gd name="T50" fmla="*/ 8 w 30"/>
                <a:gd name="T51" fmla="*/ 13 h 24"/>
                <a:gd name="T52" fmla="*/ 9 w 30"/>
                <a:gd name="T53" fmla="*/ 15 h 24"/>
                <a:gd name="T54" fmla="*/ 9 w 30"/>
                <a:gd name="T55" fmla="*/ 17 h 24"/>
                <a:gd name="T56" fmla="*/ 7 w 30"/>
                <a:gd name="T57" fmla="*/ 20 h 24"/>
                <a:gd name="T58" fmla="*/ 5 w 30"/>
                <a:gd name="T59" fmla="*/ 21 h 24"/>
                <a:gd name="T60" fmla="*/ 3 w 30"/>
                <a:gd name="T61" fmla="*/ 22 h 24"/>
                <a:gd name="T62" fmla="*/ 1 w 30"/>
                <a:gd name="T63" fmla="*/ 23 h 24"/>
                <a:gd name="T64" fmla="*/ 0 w 30"/>
                <a:gd name="T6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" h="24">
                  <a:moveTo>
                    <a:pt x="11" y="24"/>
                  </a:moveTo>
                  <a:cubicBezTo>
                    <a:pt x="12" y="24"/>
                    <a:pt x="12" y="24"/>
                    <a:pt x="12" y="24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0"/>
                    <a:pt x="13" y="20"/>
                  </a:cubicBezTo>
                  <a:cubicBezTo>
                    <a:pt x="13" y="20"/>
                    <a:pt x="14" y="20"/>
                    <a:pt x="14" y="20"/>
                  </a:cubicBezTo>
                  <a:cubicBezTo>
                    <a:pt x="14" y="20"/>
                    <a:pt x="14" y="20"/>
                    <a:pt x="15" y="19"/>
                  </a:cubicBezTo>
                  <a:cubicBezTo>
                    <a:pt x="15" y="19"/>
                    <a:pt x="16" y="19"/>
                    <a:pt x="16" y="19"/>
                  </a:cubicBezTo>
                  <a:cubicBezTo>
                    <a:pt x="17" y="18"/>
                    <a:pt x="17" y="18"/>
                    <a:pt x="18" y="18"/>
                  </a:cubicBezTo>
                  <a:cubicBezTo>
                    <a:pt x="18" y="18"/>
                    <a:pt x="18" y="18"/>
                    <a:pt x="19" y="18"/>
                  </a:cubicBezTo>
                  <a:cubicBezTo>
                    <a:pt x="19" y="18"/>
                    <a:pt x="20" y="17"/>
                    <a:pt x="20" y="17"/>
                  </a:cubicBezTo>
                  <a:cubicBezTo>
                    <a:pt x="21" y="17"/>
                    <a:pt x="21" y="16"/>
                    <a:pt x="21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4" y="16"/>
                    <a:pt x="25" y="16"/>
                    <a:pt x="25" y="15"/>
                  </a:cubicBezTo>
                  <a:cubicBezTo>
                    <a:pt x="25" y="15"/>
                    <a:pt x="24" y="14"/>
                    <a:pt x="24" y="14"/>
                  </a:cubicBezTo>
                  <a:cubicBezTo>
                    <a:pt x="24" y="13"/>
                    <a:pt x="25" y="13"/>
                    <a:pt x="25" y="12"/>
                  </a:cubicBezTo>
                  <a:cubicBezTo>
                    <a:pt x="25" y="12"/>
                    <a:pt x="26" y="12"/>
                    <a:pt x="27" y="12"/>
                  </a:cubicBezTo>
                  <a:cubicBezTo>
                    <a:pt x="27" y="11"/>
                    <a:pt x="28" y="11"/>
                    <a:pt x="28" y="12"/>
                  </a:cubicBezTo>
                  <a:cubicBezTo>
                    <a:pt x="28" y="12"/>
                    <a:pt x="29" y="12"/>
                    <a:pt x="29" y="12"/>
                  </a:cubicBezTo>
                  <a:cubicBezTo>
                    <a:pt x="30" y="12"/>
                    <a:pt x="30" y="12"/>
                    <a:pt x="30" y="11"/>
                  </a:cubicBezTo>
                  <a:cubicBezTo>
                    <a:pt x="30" y="11"/>
                    <a:pt x="30" y="11"/>
                    <a:pt x="30" y="10"/>
                  </a:cubicBezTo>
                  <a:cubicBezTo>
                    <a:pt x="30" y="10"/>
                    <a:pt x="30" y="10"/>
                    <a:pt x="29" y="10"/>
                  </a:cubicBezTo>
                  <a:cubicBezTo>
                    <a:pt x="29" y="9"/>
                    <a:pt x="29" y="9"/>
                    <a:pt x="29" y="8"/>
                  </a:cubicBezTo>
                  <a:cubicBezTo>
                    <a:pt x="29" y="8"/>
                    <a:pt x="29" y="7"/>
                    <a:pt x="29" y="7"/>
                  </a:cubicBezTo>
                  <a:cubicBezTo>
                    <a:pt x="29" y="7"/>
                    <a:pt x="29" y="6"/>
                    <a:pt x="29" y="6"/>
                  </a:cubicBezTo>
                  <a:cubicBezTo>
                    <a:pt x="29" y="6"/>
                    <a:pt x="29" y="5"/>
                    <a:pt x="29" y="5"/>
                  </a:cubicBezTo>
                  <a:cubicBezTo>
                    <a:pt x="29" y="4"/>
                    <a:pt x="29" y="4"/>
                    <a:pt x="28" y="3"/>
                  </a:cubicBezTo>
                  <a:cubicBezTo>
                    <a:pt x="28" y="3"/>
                    <a:pt x="28" y="3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7" y="2"/>
                    <a:pt x="27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5" y="2"/>
                    <a:pt x="25" y="2"/>
                    <a:pt x="24" y="2"/>
                  </a:cubicBezTo>
                  <a:cubicBezTo>
                    <a:pt x="24" y="2"/>
                    <a:pt x="24" y="2"/>
                    <a:pt x="23" y="2"/>
                  </a:cubicBezTo>
                  <a:cubicBezTo>
                    <a:pt x="23" y="2"/>
                    <a:pt x="23" y="2"/>
                    <a:pt x="22" y="2"/>
                  </a:cubicBezTo>
                  <a:cubicBezTo>
                    <a:pt x="21" y="2"/>
                    <a:pt x="21" y="2"/>
                    <a:pt x="21" y="1"/>
                  </a:cubicBezTo>
                  <a:cubicBezTo>
                    <a:pt x="20" y="1"/>
                    <a:pt x="20" y="1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8" y="1"/>
                  </a:cubicBezTo>
                  <a:cubicBezTo>
                    <a:pt x="18" y="1"/>
                    <a:pt x="18" y="2"/>
                    <a:pt x="18" y="2"/>
                  </a:cubicBezTo>
                  <a:cubicBezTo>
                    <a:pt x="18" y="3"/>
                    <a:pt x="18" y="3"/>
                    <a:pt x="17" y="3"/>
                  </a:cubicBezTo>
                  <a:cubicBezTo>
                    <a:pt x="17" y="4"/>
                    <a:pt x="17" y="4"/>
                    <a:pt x="16" y="5"/>
                  </a:cubicBezTo>
                  <a:cubicBezTo>
                    <a:pt x="16" y="5"/>
                    <a:pt x="16" y="5"/>
                    <a:pt x="16" y="6"/>
                  </a:cubicBezTo>
                  <a:cubicBezTo>
                    <a:pt x="16" y="6"/>
                    <a:pt x="15" y="6"/>
                    <a:pt x="15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7"/>
                    <a:pt x="12" y="8"/>
                  </a:cubicBezTo>
                  <a:cubicBezTo>
                    <a:pt x="11" y="8"/>
                    <a:pt x="11" y="8"/>
                    <a:pt x="10" y="8"/>
                  </a:cubicBezTo>
                  <a:cubicBezTo>
                    <a:pt x="10" y="8"/>
                    <a:pt x="9" y="9"/>
                    <a:pt x="9" y="9"/>
                  </a:cubicBezTo>
                  <a:cubicBezTo>
                    <a:pt x="9" y="10"/>
                    <a:pt x="9" y="10"/>
                    <a:pt x="9" y="11"/>
                  </a:cubicBezTo>
                  <a:cubicBezTo>
                    <a:pt x="9" y="11"/>
                    <a:pt x="9" y="11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3"/>
                    <a:pt x="9" y="13"/>
                    <a:pt x="8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5"/>
                    <a:pt x="9" y="15"/>
                  </a:cubicBezTo>
                  <a:cubicBezTo>
                    <a:pt x="9" y="15"/>
                    <a:pt x="9" y="15"/>
                    <a:pt x="9" y="16"/>
                  </a:cubicBezTo>
                  <a:cubicBezTo>
                    <a:pt x="9" y="16"/>
                    <a:pt x="9" y="17"/>
                    <a:pt x="9" y="17"/>
                  </a:cubicBezTo>
                  <a:cubicBezTo>
                    <a:pt x="9" y="18"/>
                    <a:pt x="8" y="18"/>
                    <a:pt x="8" y="18"/>
                  </a:cubicBezTo>
                  <a:cubicBezTo>
                    <a:pt x="8" y="19"/>
                    <a:pt x="8" y="19"/>
                    <a:pt x="7" y="20"/>
                  </a:cubicBezTo>
                  <a:cubicBezTo>
                    <a:pt x="7" y="20"/>
                    <a:pt x="7" y="20"/>
                    <a:pt x="6" y="20"/>
                  </a:cubicBezTo>
                  <a:cubicBezTo>
                    <a:pt x="6" y="21"/>
                    <a:pt x="6" y="21"/>
                    <a:pt x="5" y="21"/>
                  </a:cubicBezTo>
                  <a:cubicBezTo>
                    <a:pt x="5" y="21"/>
                    <a:pt x="5" y="22"/>
                    <a:pt x="5" y="22"/>
                  </a:cubicBezTo>
                  <a:cubicBezTo>
                    <a:pt x="4" y="22"/>
                    <a:pt x="4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cubicBezTo>
                    <a:pt x="2" y="23"/>
                    <a:pt x="1" y="23"/>
                    <a:pt x="1" y="23"/>
                  </a:cubicBezTo>
                  <a:cubicBezTo>
                    <a:pt x="1" y="23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1" y="24"/>
                    <a:pt x="11" y="24"/>
                    <a:pt x="11" y="24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58" name="Freeform 452">
              <a:extLst>
                <a:ext uri="{FF2B5EF4-FFF2-40B4-BE49-F238E27FC236}">
                  <a16:creationId xmlns:a16="http://schemas.microsoft.com/office/drawing/2014/main" id="{1DF94632-F666-4F81-04AB-A514BB6E3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8521" y="2884370"/>
              <a:ext cx="31560" cy="104420"/>
            </a:xfrm>
            <a:custGeom>
              <a:avLst/>
              <a:gdLst>
                <a:gd name="T0" fmla="*/ 0 w 3"/>
                <a:gd name="T1" fmla="*/ 6 h 11"/>
                <a:gd name="T2" fmla="*/ 1 w 3"/>
                <a:gd name="T3" fmla="*/ 7 h 11"/>
                <a:gd name="T4" fmla="*/ 1 w 3"/>
                <a:gd name="T5" fmla="*/ 8 h 11"/>
                <a:gd name="T6" fmla="*/ 2 w 3"/>
                <a:gd name="T7" fmla="*/ 9 h 11"/>
                <a:gd name="T8" fmla="*/ 2 w 3"/>
                <a:gd name="T9" fmla="*/ 10 h 11"/>
                <a:gd name="T10" fmla="*/ 2 w 3"/>
                <a:gd name="T11" fmla="*/ 11 h 11"/>
                <a:gd name="T12" fmla="*/ 2 w 3"/>
                <a:gd name="T13" fmla="*/ 11 h 11"/>
                <a:gd name="T14" fmla="*/ 2 w 3"/>
                <a:gd name="T15" fmla="*/ 9 h 11"/>
                <a:gd name="T16" fmla="*/ 3 w 3"/>
                <a:gd name="T17" fmla="*/ 7 h 11"/>
                <a:gd name="T18" fmla="*/ 3 w 3"/>
                <a:gd name="T19" fmla="*/ 5 h 11"/>
                <a:gd name="T20" fmla="*/ 2 w 3"/>
                <a:gd name="T21" fmla="*/ 3 h 11"/>
                <a:gd name="T22" fmla="*/ 3 w 3"/>
                <a:gd name="T23" fmla="*/ 2 h 11"/>
                <a:gd name="T24" fmla="*/ 3 w 3"/>
                <a:gd name="T25" fmla="*/ 1 h 11"/>
                <a:gd name="T26" fmla="*/ 3 w 3"/>
                <a:gd name="T27" fmla="*/ 1 h 11"/>
                <a:gd name="T28" fmla="*/ 3 w 3"/>
                <a:gd name="T29" fmla="*/ 1 h 11"/>
                <a:gd name="T30" fmla="*/ 2 w 3"/>
                <a:gd name="T31" fmla="*/ 0 h 11"/>
                <a:gd name="T32" fmla="*/ 2 w 3"/>
                <a:gd name="T33" fmla="*/ 0 h 11"/>
                <a:gd name="T34" fmla="*/ 1 w 3"/>
                <a:gd name="T35" fmla="*/ 1 h 11"/>
                <a:gd name="T36" fmla="*/ 1 w 3"/>
                <a:gd name="T37" fmla="*/ 3 h 11"/>
                <a:gd name="T38" fmla="*/ 0 w 3"/>
                <a:gd name="T39" fmla="*/ 4 h 11"/>
                <a:gd name="T40" fmla="*/ 0 w 3"/>
                <a:gd name="T41" fmla="*/ 5 h 11"/>
                <a:gd name="T42" fmla="*/ 0 w 3"/>
                <a:gd name="T43" fmla="*/ 6 h 11"/>
                <a:gd name="T44" fmla="*/ 0 w 3"/>
                <a:gd name="T45" fmla="*/ 6 h 11"/>
                <a:gd name="T46" fmla="*/ 0 w 3"/>
                <a:gd name="T47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" h="11">
                  <a:moveTo>
                    <a:pt x="0" y="6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2" y="9"/>
                    <a:pt x="2" y="9"/>
                  </a:cubicBezTo>
                  <a:cubicBezTo>
                    <a:pt x="3" y="8"/>
                    <a:pt x="3" y="8"/>
                    <a:pt x="3" y="7"/>
                  </a:cubicBezTo>
                  <a:cubicBezTo>
                    <a:pt x="3" y="6"/>
                    <a:pt x="3" y="6"/>
                    <a:pt x="3" y="5"/>
                  </a:cubicBezTo>
                  <a:cubicBezTo>
                    <a:pt x="3" y="5"/>
                    <a:pt x="2" y="4"/>
                    <a:pt x="2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59" name="Freeform 453">
              <a:extLst>
                <a:ext uri="{FF2B5EF4-FFF2-40B4-BE49-F238E27FC236}">
                  <a16:creationId xmlns:a16="http://schemas.microsoft.com/office/drawing/2014/main" id="{ED765873-44FC-DB60-FD44-263837B87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1382" y="3101563"/>
              <a:ext cx="214605" cy="238077"/>
            </a:xfrm>
            <a:custGeom>
              <a:avLst/>
              <a:gdLst>
                <a:gd name="T0" fmla="*/ 17 w 20"/>
                <a:gd name="T1" fmla="*/ 14 h 25"/>
                <a:gd name="T2" fmla="*/ 18 w 20"/>
                <a:gd name="T3" fmla="*/ 13 h 25"/>
                <a:gd name="T4" fmla="*/ 18 w 20"/>
                <a:gd name="T5" fmla="*/ 12 h 25"/>
                <a:gd name="T6" fmla="*/ 19 w 20"/>
                <a:gd name="T7" fmla="*/ 12 h 25"/>
                <a:gd name="T8" fmla="*/ 19 w 20"/>
                <a:gd name="T9" fmla="*/ 11 h 25"/>
                <a:gd name="T10" fmla="*/ 20 w 20"/>
                <a:gd name="T11" fmla="*/ 10 h 25"/>
                <a:gd name="T12" fmla="*/ 20 w 20"/>
                <a:gd name="T13" fmla="*/ 9 h 25"/>
                <a:gd name="T14" fmla="*/ 20 w 20"/>
                <a:gd name="T15" fmla="*/ 8 h 25"/>
                <a:gd name="T16" fmla="*/ 19 w 20"/>
                <a:gd name="T17" fmla="*/ 8 h 25"/>
                <a:gd name="T18" fmla="*/ 19 w 20"/>
                <a:gd name="T19" fmla="*/ 7 h 25"/>
                <a:gd name="T20" fmla="*/ 18 w 20"/>
                <a:gd name="T21" fmla="*/ 7 h 25"/>
                <a:gd name="T22" fmla="*/ 18 w 20"/>
                <a:gd name="T23" fmla="*/ 6 h 25"/>
                <a:gd name="T24" fmla="*/ 17 w 20"/>
                <a:gd name="T25" fmla="*/ 5 h 25"/>
                <a:gd name="T26" fmla="*/ 16 w 20"/>
                <a:gd name="T27" fmla="*/ 5 h 25"/>
                <a:gd name="T28" fmla="*/ 15 w 20"/>
                <a:gd name="T29" fmla="*/ 5 h 25"/>
                <a:gd name="T30" fmla="*/ 14 w 20"/>
                <a:gd name="T31" fmla="*/ 5 h 25"/>
                <a:gd name="T32" fmla="*/ 14 w 20"/>
                <a:gd name="T33" fmla="*/ 4 h 25"/>
                <a:gd name="T34" fmla="*/ 13 w 20"/>
                <a:gd name="T35" fmla="*/ 3 h 25"/>
                <a:gd name="T36" fmla="*/ 12 w 20"/>
                <a:gd name="T37" fmla="*/ 3 h 25"/>
                <a:gd name="T38" fmla="*/ 11 w 20"/>
                <a:gd name="T39" fmla="*/ 2 h 25"/>
                <a:gd name="T40" fmla="*/ 11 w 20"/>
                <a:gd name="T41" fmla="*/ 2 h 25"/>
                <a:gd name="T42" fmla="*/ 11 w 20"/>
                <a:gd name="T43" fmla="*/ 1 h 25"/>
                <a:gd name="T44" fmla="*/ 11 w 20"/>
                <a:gd name="T45" fmla="*/ 0 h 25"/>
                <a:gd name="T46" fmla="*/ 10 w 20"/>
                <a:gd name="T47" fmla="*/ 0 h 25"/>
                <a:gd name="T48" fmla="*/ 9 w 20"/>
                <a:gd name="T49" fmla="*/ 1 h 25"/>
                <a:gd name="T50" fmla="*/ 9 w 20"/>
                <a:gd name="T51" fmla="*/ 3 h 25"/>
                <a:gd name="T52" fmla="*/ 8 w 20"/>
                <a:gd name="T53" fmla="*/ 5 h 25"/>
                <a:gd name="T54" fmla="*/ 8 w 20"/>
                <a:gd name="T55" fmla="*/ 7 h 25"/>
                <a:gd name="T56" fmla="*/ 8 w 20"/>
                <a:gd name="T57" fmla="*/ 8 h 25"/>
                <a:gd name="T58" fmla="*/ 8 w 20"/>
                <a:gd name="T59" fmla="*/ 10 h 25"/>
                <a:gd name="T60" fmla="*/ 7 w 20"/>
                <a:gd name="T61" fmla="*/ 12 h 25"/>
                <a:gd name="T62" fmla="*/ 6 w 20"/>
                <a:gd name="T63" fmla="*/ 14 h 25"/>
                <a:gd name="T64" fmla="*/ 5 w 20"/>
                <a:gd name="T65" fmla="*/ 16 h 25"/>
                <a:gd name="T66" fmla="*/ 1 w 20"/>
                <a:gd name="T67" fmla="*/ 18 h 25"/>
                <a:gd name="T68" fmla="*/ 0 w 20"/>
                <a:gd name="T69" fmla="*/ 18 h 25"/>
                <a:gd name="T70" fmla="*/ 0 w 20"/>
                <a:gd name="T71" fmla="*/ 18 h 25"/>
                <a:gd name="T72" fmla="*/ 1 w 20"/>
                <a:gd name="T73" fmla="*/ 20 h 25"/>
                <a:gd name="T74" fmla="*/ 2 w 20"/>
                <a:gd name="T75" fmla="*/ 22 h 25"/>
                <a:gd name="T76" fmla="*/ 4 w 20"/>
                <a:gd name="T77" fmla="*/ 25 h 25"/>
                <a:gd name="T78" fmla="*/ 5 w 20"/>
                <a:gd name="T79" fmla="*/ 25 h 25"/>
                <a:gd name="T80" fmla="*/ 6 w 20"/>
                <a:gd name="T81" fmla="*/ 24 h 25"/>
                <a:gd name="T82" fmla="*/ 7 w 20"/>
                <a:gd name="T83" fmla="*/ 24 h 25"/>
                <a:gd name="T84" fmla="*/ 8 w 20"/>
                <a:gd name="T85" fmla="*/ 24 h 25"/>
                <a:gd name="T86" fmla="*/ 9 w 20"/>
                <a:gd name="T87" fmla="*/ 24 h 25"/>
                <a:gd name="T88" fmla="*/ 10 w 20"/>
                <a:gd name="T89" fmla="*/ 24 h 25"/>
                <a:gd name="T90" fmla="*/ 11 w 20"/>
                <a:gd name="T91" fmla="*/ 23 h 25"/>
                <a:gd name="T92" fmla="*/ 10 w 20"/>
                <a:gd name="T93" fmla="*/ 23 h 25"/>
                <a:gd name="T94" fmla="*/ 10 w 20"/>
                <a:gd name="T95" fmla="*/ 22 h 25"/>
                <a:gd name="T96" fmla="*/ 11 w 20"/>
                <a:gd name="T97" fmla="*/ 21 h 25"/>
                <a:gd name="T98" fmla="*/ 13 w 20"/>
                <a:gd name="T99" fmla="*/ 21 h 25"/>
                <a:gd name="T100" fmla="*/ 13 w 20"/>
                <a:gd name="T101" fmla="*/ 21 h 25"/>
                <a:gd name="T102" fmla="*/ 13 w 20"/>
                <a:gd name="T103" fmla="*/ 20 h 25"/>
                <a:gd name="T104" fmla="*/ 14 w 20"/>
                <a:gd name="T105" fmla="*/ 19 h 25"/>
                <a:gd name="T106" fmla="*/ 15 w 20"/>
                <a:gd name="T107" fmla="*/ 18 h 25"/>
                <a:gd name="T108" fmla="*/ 15 w 20"/>
                <a:gd name="T109" fmla="*/ 17 h 25"/>
                <a:gd name="T110" fmla="*/ 16 w 20"/>
                <a:gd name="T111" fmla="*/ 16 h 25"/>
                <a:gd name="T112" fmla="*/ 16 w 20"/>
                <a:gd name="T113" fmla="*/ 15 h 25"/>
                <a:gd name="T114" fmla="*/ 16 w 20"/>
                <a:gd name="T115" fmla="*/ 14 h 25"/>
                <a:gd name="T116" fmla="*/ 17 w 20"/>
                <a:gd name="T117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" h="25">
                  <a:moveTo>
                    <a:pt x="17" y="14"/>
                  </a:moveTo>
                  <a:cubicBezTo>
                    <a:pt x="17" y="14"/>
                    <a:pt x="18" y="14"/>
                    <a:pt x="18" y="13"/>
                  </a:cubicBezTo>
                  <a:cubicBezTo>
                    <a:pt x="18" y="13"/>
                    <a:pt x="18" y="13"/>
                    <a:pt x="18" y="12"/>
                  </a:cubicBezTo>
                  <a:cubicBezTo>
                    <a:pt x="18" y="12"/>
                    <a:pt x="18" y="12"/>
                    <a:pt x="19" y="12"/>
                  </a:cubicBezTo>
                  <a:cubicBezTo>
                    <a:pt x="19" y="12"/>
                    <a:pt x="19" y="11"/>
                    <a:pt x="19" y="11"/>
                  </a:cubicBezTo>
                  <a:cubicBezTo>
                    <a:pt x="20" y="11"/>
                    <a:pt x="20" y="11"/>
                    <a:pt x="20" y="10"/>
                  </a:cubicBezTo>
                  <a:cubicBezTo>
                    <a:pt x="20" y="10"/>
                    <a:pt x="20" y="9"/>
                    <a:pt x="20" y="9"/>
                  </a:cubicBezTo>
                  <a:cubicBezTo>
                    <a:pt x="20" y="9"/>
                    <a:pt x="20" y="8"/>
                    <a:pt x="20" y="8"/>
                  </a:cubicBezTo>
                  <a:cubicBezTo>
                    <a:pt x="20" y="8"/>
                    <a:pt x="19" y="8"/>
                    <a:pt x="19" y="8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5"/>
                    <a:pt x="17" y="5"/>
                    <a:pt x="17" y="5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16" y="5"/>
                    <a:pt x="16" y="5"/>
                    <a:pt x="15" y="5"/>
                  </a:cubicBezTo>
                  <a:cubicBezTo>
                    <a:pt x="15" y="5"/>
                    <a:pt x="15" y="5"/>
                    <a:pt x="14" y="5"/>
                  </a:cubicBezTo>
                  <a:cubicBezTo>
                    <a:pt x="14" y="5"/>
                    <a:pt x="14" y="5"/>
                    <a:pt x="14" y="4"/>
                  </a:cubicBezTo>
                  <a:cubicBezTo>
                    <a:pt x="13" y="4"/>
                    <a:pt x="13" y="4"/>
                    <a:pt x="13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9" y="4"/>
                    <a:pt x="9" y="5"/>
                    <a:pt x="8" y="5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9"/>
                    <a:pt x="8" y="10"/>
                  </a:cubicBezTo>
                  <a:cubicBezTo>
                    <a:pt x="8" y="11"/>
                    <a:pt x="8" y="11"/>
                    <a:pt x="7" y="12"/>
                  </a:cubicBezTo>
                  <a:cubicBezTo>
                    <a:pt x="7" y="13"/>
                    <a:pt x="7" y="13"/>
                    <a:pt x="6" y="14"/>
                  </a:cubicBezTo>
                  <a:cubicBezTo>
                    <a:pt x="6" y="15"/>
                    <a:pt x="6" y="16"/>
                    <a:pt x="5" y="16"/>
                  </a:cubicBezTo>
                  <a:cubicBezTo>
                    <a:pt x="3" y="17"/>
                    <a:pt x="3" y="17"/>
                    <a:pt x="1" y="18"/>
                  </a:cubicBezTo>
                  <a:cubicBezTo>
                    <a:pt x="1" y="18"/>
                    <a:pt x="1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1" y="19"/>
                    <a:pt x="1" y="20"/>
                  </a:cubicBezTo>
                  <a:cubicBezTo>
                    <a:pt x="2" y="21"/>
                    <a:pt x="2" y="21"/>
                    <a:pt x="2" y="22"/>
                  </a:cubicBezTo>
                  <a:cubicBezTo>
                    <a:pt x="3" y="23"/>
                    <a:pt x="4" y="24"/>
                    <a:pt x="4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6" y="25"/>
                    <a:pt x="6" y="25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1" y="24"/>
                    <a:pt x="11" y="24"/>
                    <a:pt x="11" y="23"/>
                  </a:cubicBezTo>
                  <a:cubicBezTo>
                    <a:pt x="11" y="23"/>
                    <a:pt x="10" y="23"/>
                    <a:pt x="10" y="23"/>
                  </a:cubicBezTo>
                  <a:cubicBezTo>
                    <a:pt x="10" y="23"/>
                    <a:pt x="10" y="22"/>
                    <a:pt x="10" y="22"/>
                  </a:cubicBezTo>
                  <a:cubicBezTo>
                    <a:pt x="10" y="21"/>
                    <a:pt x="11" y="22"/>
                    <a:pt x="11" y="21"/>
                  </a:cubicBezTo>
                  <a:cubicBezTo>
                    <a:pt x="12" y="21"/>
                    <a:pt x="12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19"/>
                    <a:pt x="13" y="19"/>
                    <a:pt x="14" y="19"/>
                  </a:cubicBezTo>
                  <a:cubicBezTo>
                    <a:pt x="14" y="18"/>
                    <a:pt x="14" y="18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6" y="17"/>
                    <a:pt x="16" y="16"/>
                    <a:pt x="16" y="16"/>
                  </a:cubicBezTo>
                  <a:cubicBezTo>
                    <a:pt x="16" y="16"/>
                    <a:pt x="16" y="15"/>
                    <a:pt x="16" y="15"/>
                  </a:cubicBezTo>
                  <a:cubicBezTo>
                    <a:pt x="16" y="15"/>
                    <a:pt x="16" y="14"/>
                    <a:pt x="16" y="14"/>
                  </a:cubicBezTo>
                  <a:cubicBezTo>
                    <a:pt x="16" y="14"/>
                    <a:pt x="17" y="14"/>
                    <a:pt x="17" y="14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60" name="Freeform 454">
              <a:extLst>
                <a:ext uri="{FF2B5EF4-FFF2-40B4-BE49-F238E27FC236}">
                  <a16:creationId xmlns:a16="http://schemas.microsoft.com/office/drawing/2014/main" id="{77B73F1D-C491-0A51-66BC-3E1514DE9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987" y="3339638"/>
              <a:ext cx="11046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61" name="Freeform 455">
              <a:extLst>
                <a:ext uri="{FF2B5EF4-FFF2-40B4-BE49-F238E27FC236}">
                  <a16:creationId xmlns:a16="http://schemas.microsoft.com/office/drawing/2014/main" id="{7C40E4A7-38F0-CB25-9EF9-6B8F23292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3638" y="2827287"/>
              <a:ext cx="11046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62" name="Freeform 456">
              <a:extLst>
                <a:ext uri="{FF2B5EF4-FFF2-40B4-BE49-F238E27FC236}">
                  <a16:creationId xmlns:a16="http://schemas.microsoft.com/office/drawing/2014/main" id="{D8E01C52-FA0F-056D-64DB-F9F8E2A3B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0593" y="2827287"/>
              <a:ext cx="762164" cy="749035"/>
            </a:xfrm>
            <a:custGeom>
              <a:avLst/>
              <a:gdLst>
                <a:gd name="T0" fmla="*/ 11 w 71"/>
                <a:gd name="T1" fmla="*/ 2 h 79"/>
                <a:gd name="T2" fmla="*/ 13 w 71"/>
                <a:gd name="T3" fmla="*/ 8 h 79"/>
                <a:gd name="T4" fmla="*/ 13 w 71"/>
                <a:gd name="T5" fmla="*/ 11 h 79"/>
                <a:gd name="T6" fmla="*/ 12 w 71"/>
                <a:gd name="T7" fmla="*/ 15 h 79"/>
                <a:gd name="T8" fmla="*/ 9 w 71"/>
                <a:gd name="T9" fmla="*/ 19 h 79"/>
                <a:gd name="T10" fmla="*/ 7 w 71"/>
                <a:gd name="T11" fmla="*/ 21 h 79"/>
                <a:gd name="T12" fmla="*/ 4 w 71"/>
                <a:gd name="T13" fmla="*/ 22 h 79"/>
                <a:gd name="T14" fmla="*/ 4 w 71"/>
                <a:gd name="T15" fmla="*/ 25 h 79"/>
                <a:gd name="T16" fmla="*/ 7 w 71"/>
                <a:gd name="T17" fmla="*/ 29 h 79"/>
                <a:gd name="T18" fmla="*/ 6 w 71"/>
                <a:gd name="T19" fmla="*/ 31 h 79"/>
                <a:gd name="T20" fmla="*/ 2 w 71"/>
                <a:gd name="T21" fmla="*/ 33 h 79"/>
                <a:gd name="T22" fmla="*/ 3 w 71"/>
                <a:gd name="T23" fmla="*/ 36 h 79"/>
                <a:gd name="T24" fmla="*/ 6 w 71"/>
                <a:gd name="T25" fmla="*/ 37 h 79"/>
                <a:gd name="T26" fmla="*/ 4 w 71"/>
                <a:gd name="T27" fmla="*/ 39 h 79"/>
                <a:gd name="T28" fmla="*/ 8 w 71"/>
                <a:gd name="T29" fmla="*/ 42 h 79"/>
                <a:gd name="T30" fmla="*/ 11 w 71"/>
                <a:gd name="T31" fmla="*/ 40 h 79"/>
                <a:gd name="T32" fmla="*/ 12 w 71"/>
                <a:gd name="T33" fmla="*/ 39 h 79"/>
                <a:gd name="T34" fmla="*/ 13 w 71"/>
                <a:gd name="T35" fmla="*/ 44 h 79"/>
                <a:gd name="T36" fmla="*/ 15 w 71"/>
                <a:gd name="T37" fmla="*/ 51 h 79"/>
                <a:gd name="T38" fmla="*/ 17 w 71"/>
                <a:gd name="T39" fmla="*/ 57 h 79"/>
                <a:gd name="T40" fmla="*/ 20 w 71"/>
                <a:gd name="T41" fmla="*/ 63 h 79"/>
                <a:gd name="T42" fmla="*/ 23 w 71"/>
                <a:gd name="T43" fmla="*/ 69 h 79"/>
                <a:gd name="T44" fmla="*/ 26 w 71"/>
                <a:gd name="T45" fmla="*/ 77 h 79"/>
                <a:gd name="T46" fmla="*/ 30 w 71"/>
                <a:gd name="T47" fmla="*/ 76 h 79"/>
                <a:gd name="T48" fmla="*/ 31 w 71"/>
                <a:gd name="T49" fmla="*/ 73 h 79"/>
                <a:gd name="T50" fmla="*/ 33 w 71"/>
                <a:gd name="T51" fmla="*/ 68 h 79"/>
                <a:gd name="T52" fmla="*/ 33 w 71"/>
                <a:gd name="T53" fmla="*/ 63 h 79"/>
                <a:gd name="T54" fmla="*/ 34 w 71"/>
                <a:gd name="T55" fmla="*/ 57 h 79"/>
                <a:gd name="T56" fmla="*/ 37 w 71"/>
                <a:gd name="T57" fmla="*/ 55 h 79"/>
                <a:gd name="T58" fmla="*/ 40 w 71"/>
                <a:gd name="T59" fmla="*/ 52 h 79"/>
                <a:gd name="T60" fmla="*/ 42 w 71"/>
                <a:gd name="T61" fmla="*/ 49 h 79"/>
                <a:gd name="T62" fmla="*/ 45 w 71"/>
                <a:gd name="T63" fmla="*/ 46 h 79"/>
                <a:gd name="T64" fmla="*/ 48 w 71"/>
                <a:gd name="T65" fmla="*/ 41 h 79"/>
                <a:gd name="T66" fmla="*/ 51 w 71"/>
                <a:gd name="T67" fmla="*/ 39 h 79"/>
                <a:gd name="T68" fmla="*/ 53 w 71"/>
                <a:gd name="T69" fmla="*/ 39 h 79"/>
                <a:gd name="T70" fmla="*/ 51 w 71"/>
                <a:gd name="T71" fmla="*/ 34 h 79"/>
                <a:gd name="T72" fmla="*/ 50 w 71"/>
                <a:gd name="T73" fmla="*/ 30 h 79"/>
                <a:gd name="T74" fmla="*/ 50 w 71"/>
                <a:gd name="T75" fmla="*/ 28 h 79"/>
                <a:gd name="T76" fmla="*/ 52 w 71"/>
                <a:gd name="T77" fmla="*/ 27 h 79"/>
                <a:gd name="T78" fmla="*/ 53 w 71"/>
                <a:gd name="T79" fmla="*/ 29 h 79"/>
                <a:gd name="T80" fmla="*/ 60 w 71"/>
                <a:gd name="T81" fmla="*/ 30 h 79"/>
                <a:gd name="T82" fmla="*/ 58 w 71"/>
                <a:gd name="T83" fmla="*/ 33 h 79"/>
                <a:gd name="T84" fmla="*/ 60 w 71"/>
                <a:gd name="T85" fmla="*/ 34 h 79"/>
                <a:gd name="T86" fmla="*/ 62 w 71"/>
                <a:gd name="T87" fmla="*/ 38 h 79"/>
                <a:gd name="T88" fmla="*/ 63 w 71"/>
                <a:gd name="T89" fmla="*/ 37 h 79"/>
                <a:gd name="T90" fmla="*/ 64 w 71"/>
                <a:gd name="T91" fmla="*/ 33 h 79"/>
                <a:gd name="T92" fmla="*/ 66 w 71"/>
                <a:gd name="T93" fmla="*/ 29 h 79"/>
                <a:gd name="T94" fmla="*/ 67 w 71"/>
                <a:gd name="T95" fmla="*/ 25 h 79"/>
                <a:gd name="T96" fmla="*/ 70 w 71"/>
                <a:gd name="T97" fmla="*/ 20 h 79"/>
                <a:gd name="T98" fmla="*/ 64 w 71"/>
                <a:gd name="T99" fmla="*/ 18 h 79"/>
                <a:gd name="T100" fmla="*/ 58 w 71"/>
                <a:gd name="T101" fmla="*/ 19 h 79"/>
                <a:gd name="T102" fmla="*/ 53 w 71"/>
                <a:gd name="T103" fmla="*/ 20 h 79"/>
                <a:gd name="T104" fmla="*/ 48 w 71"/>
                <a:gd name="T105" fmla="*/ 20 h 79"/>
                <a:gd name="T106" fmla="*/ 48 w 71"/>
                <a:gd name="T107" fmla="*/ 24 h 79"/>
                <a:gd name="T108" fmla="*/ 44 w 71"/>
                <a:gd name="T109" fmla="*/ 25 h 79"/>
                <a:gd name="T110" fmla="*/ 39 w 71"/>
                <a:gd name="T111" fmla="*/ 23 h 79"/>
                <a:gd name="T112" fmla="*/ 34 w 71"/>
                <a:gd name="T113" fmla="*/ 22 h 79"/>
                <a:gd name="T114" fmla="*/ 30 w 71"/>
                <a:gd name="T115" fmla="*/ 20 h 79"/>
                <a:gd name="T116" fmla="*/ 26 w 71"/>
                <a:gd name="T117" fmla="*/ 17 h 79"/>
                <a:gd name="T118" fmla="*/ 21 w 71"/>
                <a:gd name="T119" fmla="*/ 15 h 79"/>
                <a:gd name="T120" fmla="*/ 23 w 71"/>
                <a:gd name="T121" fmla="*/ 11 h 79"/>
                <a:gd name="T122" fmla="*/ 22 w 71"/>
                <a:gd name="T123" fmla="*/ 4 h 79"/>
                <a:gd name="T124" fmla="*/ 17 w 71"/>
                <a:gd name="T125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" h="79">
                  <a:moveTo>
                    <a:pt x="16" y="1"/>
                  </a:moveTo>
                  <a:cubicBezTo>
                    <a:pt x="16" y="2"/>
                    <a:pt x="16" y="2"/>
                    <a:pt x="15" y="2"/>
                  </a:cubicBezTo>
                  <a:cubicBezTo>
                    <a:pt x="15" y="2"/>
                    <a:pt x="15" y="2"/>
                    <a:pt x="15" y="3"/>
                  </a:cubicBezTo>
                  <a:cubicBezTo>
                    <a:pt x="14" y="3"/>
                    <a:pt x="14" y="3"/>
                    <a:pt x="13" y="2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1" y="2"/>
                    <a:pt x="11" y="3"/>
                    <a:pt x="11" y="3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11" y="7"/>
                    <a:pt x="11" y="7"/>
                    <a:pt x="12" y="7"/>
                  </a:cubicBezTo>
                  <a:cubicBezTo>
                    <a:pt x="12" y="8"/>
                    <a:pt x="12" y="8"/>
                    <a:pt x="13" y="8"/>
                  </a:cubicBezTo>
                  <a:cubicBezTo>
                    <a:pt x="13" y="8"/>
                    <a:pt x="13" y="8"/>
                    <a:pt x="14" y="8"/>
                  </a:cubicBezTo>
                  <a:cubicBezTo>
                    <a:pt x="14" y="9"/>
                    <a:pt x="14" y="8"/>
                    <a:pt x="14" y="9"/>
                  </a:cubicBezTo>
                  <a:cubicBezTo>
                    <a:pt x="15" y="9"/>
                    <a:pt x="14" y="10"/>
                    <a:pt x="14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1"/>
                    <a:pt x="13" y="11"/>
                  </a:cubicBezTo>
                  <a:cubicBezTo>
                    <a:pt x="13" y="11"/>
                    <a:pt x="13" y="12"/>
                    <a:pt x="13" y="12"/>
                  </a:cubicBezTo>
                  <a:cubicBezTo>
                    <a:pt x="13" y="12"/>
                    <a:pt x="14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4"/>
                    <a:pt x="13" y="14"/>
                    <a:pt x="12" y="14"/>
                  </a:cubicBezTo>
                  <a:cubicBezTo>
                    <a:pt x="12" y="14"/>
                    <a:pt x="13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5"/>
                    <a:pt x="11" y="16"/>
                    <a:pt x="11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8"/>
                    <a:pt x="11" y="18"/>
                    <a:pt x="10" y="18"/>
                  </a:cubicBezTo>
                  <a:cubicBezTo>
                    <a:pt x="10" y="18"/>
                    <a:pt x="10" y="18"/>
                    <a:pt x="9" y="19"/>
                  </a:cubicBezTo>
                  <a:cubicBezTo>
                    <a:pt x="9" y="19"/>
                    <a:pt x="9" y="19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5" y="22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4" y="21"/>
                    <a:pt x="4" y="21"/>
                    <a:pt x="4" y="22"/>
                  </a:cubicBezTo>
                  <a:cubicBezTo>
                    <a:pt x="4" y="22"/>
                    <a:pt x="5" y="22"/>
                    <a:pt x="4" y="23"/>
                  </a:cubicBezTo>
                  <a:cubicBezTo>
                    <a:pt x="4" y="23"/>
                    <a:pt x="4" y="23"/>
                    <a:pt x="3" y="23"/>
                  </a:cubicBezTo>
                  <a:cubicBezTo>
                    <a:pt x="3" y="23"/>
                    <a:pt x="3" y="24"/>
                    <a:pt x="3" y="24"/>
                  </a:cubicBezTo>
                  <a:cubicBezTo>
                    <a:pt x="3" y="25"/>
                    <a:pt x="3" y="25"/>
                    <a:pt x="3" y="26"/>
                  </a:cubicBezTo>
                  <a:cubicBezTo>
                    <a:pt x="4" y="26"/>
                    <a:pt x="4" y="25"/>
                    <a:pt x="4" y="25"/>
                  </a:cubicBezTo>
                  <a:cubicBezTo>
                    <a:pt x="5" y="25"/>
                    <a:pt x="5" y="25"/>
                    <a:pt x="5" y="26"/>
                  </a:cubicBezTo>
                  <a:cubicBezTo>
                    <a:pt x="5" y="26"/>
                    <a:pt x="5" y="26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7" y="28"/>
                    <a:pt x="7" y="29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2"/>
                    <a:pt x="7" y="32"/>
                    <a:pt x="7" y="32"/>
                  </a:cubicBezTo>
                  <a:cubicBezTo>
                    <a:pt x="7" y="32"/>
                    <a:pt x="7" y="31"/>
                    <a:pt x="6" y="31"/>
                  </a:cubicBezTo>
                  <a:cubicBezTo>
                    <a:pt x="6" y="31"/>
                    <a:pt x="6" y="32"/>
                    <a:pt x="5" y="32"/>
                  </a:cubicBezTo>
                  <a:cubicBezTo>
                    <a:pt x="5" y="32"/>
                    <a:pt x="5" y="32"/>
                    <a:pt x="4" y="32"/>
                  </a:cubicBezTo>
                  <a:cubicBezTo>
                    <a:pt x="4" y="32"/>
                    <a:pt x="4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2" y="32"/>
                    <a:pt x="2" y="32"/>
                    <a:pt x="2" y="33"/>
                  </a:cubicBezTo>
                  <a:cubicBezTo>
                    <a:pt x="2" y="33"/>
                    <a:pt x="1" y="33"/>
                    <a:pt x="1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4" y="36"/>
                    <a:pt x="4" y="36"/>
                  </a:cubicBezTo>
                  <a:cubicBezTo>
                    <a:pt x="4" y="36"/>
                    <a:pt x="5" y="36"/>
                    <a:pt x="5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6" y="37"/>
                    <a:pt x="5" y="37"/>
                    <a:pt x="5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3" y="37"/>
                    <a:pt x="3" y="37"/>
                    <a:pt x="3" y="38"/>
                  </a:cubicBezTo>
                  <a:cubicBezTo>
                    <a:pt x="3" y="38"/>
                    <a:pt x="3" y="38"/>
                    <a:pt x="4" y="38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9"/>
                    <a:pt x="5" y="40"/>
                    <a:pt x="5" y="40"/>
                  </a:cubicBezTo>
                  <a:cubicBezTo>
                    <a:pt x="5" y="40"/>
                    <a:pt x="5" y="40"/>
                    <a:pt x="6" y="41"/>
                  </a:cubicBezTo>
                  <a:cubicBezTo>
                    <a:pt x="6" y="41"/>
                    <a:pt x="7" y="41"/>
                    <a:pt x="7" y="42"/>
                  </a:cubicBezTo>
                  <a:cubicBezTo>
                    <a:pt x="7" y="42"/>
                    <a:pt x="7" y="42"/>
                    <a:pt x="8" y="42"/>
                  </a:cubicBezTo>
                  <a:cubicBezTo>
                    <a:pt x="8" y="43"/>
                    <a:pt x="8" y="42"/>
                    <a:pt x="9" y="42"/>
                  </a:cubicBezTo>
                  <a:cubicBezTo>
                    <a:pt x="9" y="42"/>
                    <a:pt x="9" y="42"/>
                    <a:pt x="10" y="42"/>
                  </a:cubicBezTo>
                  <a:cubicBezTo>
                    <a:pt x="10" y="42"/>
                    <a:pt x="11" y="42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1" y="40"/>
                    <a:pt x="11" y="40"/>
                    <a:pt x="11" y="39"/>
                  </a:cubicBezTo>
                  <a:cubicBezTo>
                    <a:pt x="11" y="39"/>
                    <a:pt x="11" y="38"/>
                    <a:pt x="11" y="38"/>
                  </a:cubicBezTo>
                  <a:cubicBezTo>
                    <a:pt x="11" y="38"/>
                    <a:pt x="11" y="38"/>
                    <a:pt x="12" y="38"/>
                  </a:cubicBezTo>
                  <a:cubicBezTo>
                    <a:pt x="12" y="38"/>
                    <a:pt x="12" y="38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3" y="40"/>
                    <a:pt x="12" y="40"/>
                    <a:pt x="12" y="41"/>
                  </a:cubicBezTo>
                  <a:cubicBezTo>
                    <a:pt x="13" y="41"/>
                    <a:pt x="13" y="41"/>
                    <a:pt x="13" y="42"/>
                  </a:cubicBezTo>
                  <a:cubicBezTo>
                    <a:pt x="13" y="42"/>
                    <a:pt x="14" y="43"/>
                    <a:pt x="13" y="43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3" y="47"/>
                    <a:pt x="14" y="47"/>
                    <a:pt x="14" y="48"/>
                  </a:cubicBezTo>
                  <a:cubicBezTo>
                    <a:pt x="14" y="49"/>
                    <a:pt x="14" y="49"/>
                    <a:pt x="14" y="50"/>
                  </a:cubicBezTo>
                  <a:cubicBezTo>
                    <a:pt x="14" y="50"/>
                    <a:pt x="14" y="50"/>
                    <a:pt x="15" y="51"/>
                  </a:cubicBezTo>
                  <a:cubicBezTo>
                    <a:pt x="15" y="51"/>
                    <a:pt x="15" y="52"/>
                    <a:pt x="15" y="53"/>
                  </a:cubicBezTo>
                  <a:cubicBezTo>
                    <a:pt x="15" y="53"/>
                    <a:pt x="15" y="54"/>
                    <a:pt x="15" y="54"/>
                  </a:cubicBezTo>
                  <a:cubicBezTo>
                    <a:pt x="15" y="55"/>
                    <a:pt x="16" y="55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6"/>
                    <a:pt x="17" y="57"/>
                    <a:pt x="17" y="57"/>
                  </a:cubicBezTo>
                  <a:cubicBezTo>
                    <a:pt x="17" y="58"/>
                    <a:pt x="17" y="58"/>
                    <a:pt x="18" y="59"/>
                  </a:cubicBezTo>
                  <a:cubicBezTo>
                    <a:pt x="18" y="59"/>
                    <a:pt x="18" y="59"/>
                    <a:pt x="18" y="60"/>
                  </a:cubicBezTo>
                  <a:cubicBezTo>
                    <a:pt x="19" y="60"/>
                    <a:pt x="19" y="60"/>
                    <a:pt x="19" y="61"/>
                  </a:cubicBezTo>
                  <a:cubicBezTo>
                    <a:pt x="20" y="61"/>
                    <a:pt x="20" y="62"/>
                    <a:pt x="20" y="62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0" y="66"/>
                    <a:pt x="20" y="67"/>
                    <a:pt x="21" y="67"/>
                  </a:cubicBezTo>
                  <a:cubicBezTo>
                    <a:pt x="21" y="67"/>
                    <a:pt x="21" y="67"/>
                    <a:pt x="22" y="68"/>
                  </a:cubicBezTo>
                  <a:cubicBezTo>
                    <a:pt x="22" y="68"/>
                    <a:pt x="22" y="69"/>
                    <a:pt x="23" y="69"/>
                  </a:cubicBezTo>
                  <a:cubicBezTo>
                    <a:pt x="23" y="70"/>
                    <a:pt x="23" y="70"/>
                    <a:pt x="23" y="71"/>
                  </a:cubicBezTo>
                  <a:cubicBezTo>
                    <a:pt x="23" y="71"/>
                    <a:pt x="24" y="72"/>
                    <a:pt x="24" y="72"/>
                  </a:cubicBezTo>
                  <a:cubicBezTo>
                    <a:pt x="24" y="73"/>
                    <a:pt x="24" y="73"/>
                    <a:pt x="24" y="74"/>
                  </a:cubicBezTo>
                  <a:cubicBezTo>
                    <a:pt x="25" y="75"/>
                    <a:pt x="24" y="76"/>
                    <a:pt x="25" y="76"/>
                  </a:cubicBezTo>
                  <a:cubicBezTo>
                    <a:pt x="25" y="77"/>
                    <a:pt x="25" y="77"/>
                    <a:pt x="26" y="77"/>
                  </a:cubicBezTo>
                  <a:cubicBezTo>
                    <a:pt x="26" y="77"/>
                    <a:pt x="26" y="78"/>
                    <a:pt x="26" y="78"/>
                  </a:cubicBezTo>
                  <a:cubicBezTo>
                    <a:pt x="26" y="79"/>
                    <a:pt x="27" y="78"/>
                    <a:pt x="27" y="79"/>
                  </a:cubicBezTo>
                  <a:cubicBezTo>
                    <a:pt x="28" y="79"/>
                    <a:pt x="28" y="79"/>
                    <a:pt x="28" y="79"/>
                  </a:cubicBezTo>
                  <a:cubicBezTo>
                    <a:pt x="29" y="78"/>
                    <a:pt x="29" y="78"/>
                    <a:pt x="29" y="77"/>
                  </a:cubicBezTo>
                  <a:cubicBezTo>
                    <a:pt x="29" y="76"/>
                    <a:pt x="30" y="76"/>
                    <a:pt x="30" y="76"/>
                  </a:cubicBezTo>
                  <a:cubicBezTo>
                    <a:pt x="30" y="76"/>
                    <a:pt x="30" y="75"/>
                    <a:pt x="31" y="75"/>
                  </a:cubicBezTo>
                  <a:cubicBezTo>
                    <a:pt x="31" y="75"/>
                    <a:pt x="31" y="75"/>
                    <a:pt x="31" y="75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31" y="74"/>
                    <a:pt x="32" y="74"/>
                    <a:pt x="32" y="73"/>
                  </a:cubicBezTo>
                  <a:cubicBezTo>
                    <a:pt x="32" y="73"/>
                    <a:pt x="31" y="73"/>
                    <a:pt x="31" y="73"/>
                  </a:cubicBezTo>
                  <a:cubicBezTo>
                    <a:pt x="32" y="72"/>
                    <a:pt x="32" y="73"/>
                    <a:pt x="32" y="72"/>
                  </a:cubicBezTo>
                  <a:cubicBezTo>
                    <a:pt x="33" y="72"/>
                    <a:pt x="33" y="72"/>
                    <a:pt x="33" y="72"/>
                  </a:cubicBezTo>
                  <a:cubicBezTo>
                    <a:pt x="33" y="72"/>
                    <a:pt x="33" y="72"/>
                    <a:pt x="33" y="71"/>
                  </a:cubicBezTo>
                  <a:cubicBezTo>
                    <a:pt x="33" y="71"/>
                    <a:pt x="33" y="70"/>
                    <a:pt x="33" y="70"/>
                  </a:cubicBezTo>
                  <a:cubicBezTo>
                    <a:pt x="33" y="69"/>
                    <a:pt x="33" y="69"/>
                    <a:pt x="33" y="68"/>
                  </a:cubicBezTo>
                  <a:cubicBezTo>
                    <a:pt x="33" y="68"/>
                    <a:pt x="33" y="67"/>
                    <a:pt x="33" y="67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4" y="65"/>
                    <a:pt x="34" y="65"/>
                    <a:pt x="34" y="64"/>
                  </a:cubicBezTo>
                  <a:cubicBezTo>
                    <a:pt x="34" y="64"/>
                    <a:pt x="33" y="64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2"/>
                    <a:pt x="33" y="62"/>
                    <a:pt x="33" y="61"/>
                  </a:cubicBezTo>
                  <a:cubicBezTo>
                    <a:pt x="33" y="61"/>
                    <a:pt x="33" y="60"/>
                    <a:pt x="33" y="60"/>
                  </a:cubicBezTo>
                  <a:cubicBezTo>
                    <a:pt x="33" y="59"/>
                    <a:pt x="33" y="59"/>
                    <a:pt x="33" y="58"/>
                  </a:cubicBezTo>
                  <a:cubicBezTo>
                    <a:pt x="33" y="58"/>
                    <a:pt x="33" y="57"/>
                    <a:pt x="33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5" y="55"/>
                    <a:pt x="35" y="55"/>
                    <a:pt x="36" y="55"/>
                  </a:cubicBezTo>
                  <a:cubicBezTo>
                    <a:pt x="36" y="55"/>
                    <a:pt x="36" y="55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8" y="55"/>
                    <a:pt x="38" y="55"/>
                    <a:pt x="38" y="54"/>
                  </a:cubicBezTo>
                  <a:cubicBezTo>
                    <a:pt x="38" y="54"/>
                    <a:pt x="38" y="53"/>
                    <a:pt x="38" y="53"/>
                  </a:cubicBezTo>
                  <a:cubicBezTo>
                    <a:pt x="39" y="53"/>
                    <a:pt x="39" y="53"/>
                    <a:pt x="39" y="52"/>
                  </a:cubicBezTo>
                  <a:cubicBezTo>
                    <a:pt x="39" y="52"/>
                    <a:pt x="39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0" y="51"/>
                    <a:pt x="40" y="50"/>
                    <a:pt x="41" y="50"/>
                  </a:cubicBezTo>
                  <a:cubicBezTo>
                    <a:pt x="41" y="50"/>
                    <a:pt x="41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49"/>
                    <a:pt x="42" y="49"/>
                    <a:pt x="42" y="49"/>
                  </a:cubicBezTo>
                  <a:cubicBezTo>
                    <a:pt x="42" y="49"/>
                    <a:pt x="42" y="49"/>
                    <a:pt x="42" y="49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43" y="47"/>
                    <a:pt x="43" y="47"/>
                    <a:pt x="44" y="47"/>
                  </a:cubicBezTo>
                  <a:cubicBezTo>
                    <a:pt x="44" y="47"/>
                    <a:pt x="44" y="47"/>
                    <a:pt x="44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6" y="45"/>
                    <a:pt x="46" y="45"/>
                  </a:cubicBezTo>
                  <a:cubicBezTo>
                    <a:pt x="46" y="45"/>
                    <a:pt x="47" y="45"/>
                    <a:pt x="47" y="44"/>
                  </a:cubicBezTo>
                  <a:cubicBezTo>
                    <a:pt x="48" y="44"/>
                    <a:pt x="48" y="44"/>
                    <a:pt x="48" y="43"/>
                  </a:cubicBezTo>
                  <a:cubicBezTo>
                    <a:pt x="48" y="43"/>
                    <a:pt x="48" y="43"/>
                    <a:pt x="48" y="42"/>
                  </a:cubicBezTo>
                  <a:cubicBezTo>
                    <a:pt x="48" y="42"/>
                    <a:pt x="48" y="41"/>
                    <a:pt x="48" y="41"/>
                  </a:cubicBezTo>
                  <a:cubicBezTo>
                    <a:pt x="48" y="40"/>
                    <a:pt x="49" y="40"/>
                    <a:pt x="49" y="40"/>
                  </a:cubicBezTo>
                  <a:cubicBezTo>
                    <a:pt x="49" y="40"/>
                    <a:pt x="49" y="40"/>
                    <a:pt x="50" y="40"/>
                  </a:cubicBezTo>
                  <a:cubicBezTo>
                    <a:pt x="50" y="40"/>
                    <a:pt x="50" y="39"/>
                    <a:pt x="50" y="39"/>
                  </a:cubicBezTo>
                  <a:cubicBezTo>
                    <a:pt x="51" y="39"/>
                    <a:pt x="51" y="40"/>
                    <a:pt x="51" y="40"/>
                  </a:cubicBezTo>
                  <a:cubicBezTo>
                    <a:pt x="51" y="40"/>
                    <a:pt x="51" y="40"/>
                    <a:pt x="51" y="39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9"/>
                    <a:pt x="52" y="40"/>
                    <a:pt x="52" y="40"/>
                  </a:cubicBezTo>
                  <a:cubicBezTo>
                    <a:pt x="52" y="40"/>
                    <a:pt x="53" y="39"/>
                    <a:pt x="53" y="39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3" y="39"/>
                    <a:pt x="53" y="38"/>
                    <a:pt x="53" y="38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3" y="36"/>
                    <a:pt x="53" y="36"/>
                    <a:pt x="52" y="35"/>
                  </a:cubicBezTo>
                  <a:cubicBezTo>
                    <a:pt x="52" y="35"/>
                    <a:pt x="52" y="35"/>
                    <a:pt x="52" y="34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1" y="33"/>
                    <a:pt x="52" y="33"/>
                    <a:pt x="52" y="33"/>
                  </a:cubicBezTo>
                  <a:cubicBezTo>
                    <a:pt x="52" y="33"/>
                    <a:pt x="51" y="32"/>
                    <a:pt x="51" y="32"/>
                  </a:cubicBezTo>
                  <a:cubicBezTo>
                    <a:pt x="51" y="32"/>
                    <a:pt x="50" y="32"/>
                    <a:pt x="50" y="32"/>
                  </a:cubicBezTo>
                  <a:cubicBezTo>
                    <a:pt x="50" y="32"/>
                    <a:pt x="50" y="31"/>
                    <a:pt x="50" y="31"/>
                  </a:cubicBezTo>
                  <a:cubicBezTo>
                    <a:pt x="50" y="31"/>
                    <a:pt x="50" y="30"/>
                    <a:pt x="50" y="30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2" y="30"/>
                    <a:pt x="52" y="30"/>
                    <a:pt x="52" y="29"/>
                  </a:cubicBezTo>
                  <a:cubicBezTo>
                    <a:pt x="52" y="29"/>
                    <a:pt x="52" y="29"/>
                    <a:pt x="52" y="29"/>
                  </a:cubicBezTo>
                  <a:cubicBezTo>
                    <a:pt x="52" y="29"/>
                    <a:pt x="51" y="29"/>
                    <a:pt x="51" y="29"/>
                  </a:cubicBezTo>
                  <a:cubicBezTo>
                    <a:pt x="51" y="29"/>
                    <a:pt x="51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49" y="27"/>
                    <a:pt x="49" y="27"/>
                  </a:cubicBezTo>
                  <a:cubicBezTo>
                    <a:pt x="49" y="27"/>
                    <a:pt x="50" y="26"/>
                    <a:pt x="50" y="26"/>
                  </a:cubicBezTo>
                  <a:cubicBezTo>
                    <a:pt x="50" y="26"/>
                    <a:pt x="50" y="26"/>
                    <a:pt x="51" y="26"/>
                  </a:cubicBezTo>
                  <a:cubicBezTo>
                    <a:pt x="51" y="26"/>
                    <a:pt x="51" y="26"/>
                    <a:pt x="52" y="27"/>
                  </a:cubicBezTo>
                  <a:cubicBezTo>
                    <a:pt x="52" y="27"/>
                    <a:pt x="52" y="27"/>
                    <a:pt x="52" y="27"/>
                  </a:cubicBezTo>
                  <a:cubicBezTo>
                    <a:pt x="52" y="27"/>
                    <a:pt x="52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8"/>
                    <a:pt x="53" y="28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4" y="29"/>
                    <a:pt x="54" y="30"/>
                    <a:pt x="54" y="30"/>
                  </a:cubicBezTo>
                  <a:cubicBezTo>
                    <a:pt x="54" y="30"/>
                    <a:pt x="54" y="30"/>
                    <a:pt x="55" y="30"/>
                  </a:cubicBezTo>
                  <a:cubicBezTo>
                    <a:pt x="56" y="30"/>
                    <a:pt x="56" y="30"/>
                    <a:pt x="57" y="30"/>
                  </a:cubicBezTo>
                  <a:cubicBezTo>
                    <a:pt x="58" y="30"/>
                    <a:pt x="58" y="30"/>
                    <a:pt x="59" y="30"/>
                  </a:cubicBezTo>
                  <a:cubicBezTo>
                    <a:pt x="59" y="30"/>
                    <a:pt x="60" y="29"/>
                    <a:pt x="60" y="30"/>
                  </a:cubicBezTo>
                  <a:cubicBezTo>
                    <a:pt x="60" y="30"/>
                    <a:pt x="60" y="30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59" y="31"/>
                    <a:pt x="60" y="32"/>
                    <a:pt x="60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8" y="33"/>
                    <a:pt x="58" y="33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5"/>
                    <a:pt x="58" y="35"/>
                    <a:pt x="59" y="35"/>
                  </a:cubicBezTo>
                  <a:cubicBezTo>
                    <a:pt x="59" y="36"/>
                    <a:pt x="59" y="36"/>
                    <a:pt x="59" y="35"/>
                  </a:cubicBezTo>
                  <a:cubicBezTo>
                    <a:pt x="60" y="35"/>
                    <a:pt x="59" y="34"/>
                    <a:pt x="60" y="34"/>
                  </a:cubicBezTo>
                  <a:cubicBezTo>
                    <a:pt x="60" y="34"/>
                    <a:pt x="60" y="34"/>
                    <a:pt x="60" y="34"/>
                  </a:cubicBezTo>
                  <a:cubicBezTo>
                    <a:pt x="61" y="34"/>
                    <a:pt x="61" y="35"/>
                    <a:pt x="61" y="35"/>
                  </a:cubicBezTo>
                  <a:cubicBezTo>
                    <a:pt x="61" y="36"/>
                    <a:pt x="60" y="36"/>
                    <a:pt x="61" y="36"/>
                  </a:cubicBezTo>
                  <a:cubicBezTo>
                    <a:pt x="61" y="37"/>
                    <a:pt x="61" y="36"/>
                    <a:pt x="62" y="37"/>
                  </a:cubicBezTo>
                  <a:cubicBezTo>
                    <a:pt x="62" y="37"/>
                    <a:pt x="62" y="37"/>
                    <a:pt x="62" y="38"/>
                  </a:cubicBezTo>
                  <a:cubicBezTo>
                    <a:pt x="62" y="38"/>
                    <a:pt x="62" y="38"/>
                    <a:pt x="62" y="39"/>
                  </a:cubicBezTo>
                  <a:cubicBezTo>
                    <a:pt x="62" y="38"/>
                    <a:pt x="62" y="38"/>
                    <a:pt x="62" y="38"/>
                  </a:cubicBezTo>
                  <a:cubicBezTo>
                    <a:pt x="63" y="38"/>
                    <a:pt x="63" y="39"/>
                    <a:pt x="63" y="38"/>
                  </a:cubicBezTo>
                  <a:cubicBezTo>
                    <a:pt x="63" y="38"/>
                    <a:pt x="64" y="38"/>
                    <a:pt x="64" y="38"/>
                  </a:cubicBezTo>
                  <a:cubicBezTo>
                    <a:pt x="64" y="37"/>
                    <a:pt x="63" y="37"/>
                    <a:pt x="63" y="37"/>
                  </a:cubicBezTo>
                  <a:cubicBezTo>
                    <a:pt x="63" y="37"/>
                    <a:pt x="63" y="37"/>
                    <a:pt x="63" y="36"/>
                  </a:cubicBezTo>
                  <a:cubicBezTo>
                    <a:pt x="63" y="36"/>
                    <a:pt x="64" y="36"/>
                    <a:pt x="64" y="36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3" y="34"/>
                    <a:pt x="63" y="33"/>
                    <a:pt x="64" y="33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5" y="33"/>
                    <a:pt x="65" y="34"/>
                    <a:pt x="65" y="34"/>
                  </a:cubicBezTo>
                  <a:cubicBezTo>
                    <a:pt x="66" y="33"/>
                    <a:pt x="65" y="33"/>
                    <a:pt x="65" y="32"/>
                  </a:cubicBezTo>
                  <a:cubicBezTo>
                    <a:pt x="66" y="32"/>
                    <a:pt x="66" y="32"/>
                    <a:pt x="66" y="31"/>
                  </a:cubicBezTo>
                  <a:cubicBezTo>
                    <a:pt x="66" y="31"/>
                    <a:pt x="66" y="31"/>
                    <a:pt x="66" y="30"/>
                  </a:cubicBezTo>
                  <a:cubicBezTo>
                    <a:pt x="66" y="30"/>
                    <a:pt x="66" y="30"/>
                    <a:pt x="66" y="29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66" y="29"/>
                    <a:pt x="66" y="29"/>
                    <a:pt x="66" y="28"/>
                  </a:cubicBezTo>
                  <a:cubicBezTo>
                    <a:pt x="66" y="28"/>
                    <a:pt x="66" y="28"/>
                    <a:pt x="66" y="27"/>
                  </a:cubicBezTo>
                  <a:cubicBezTo>
                    <a:pt x="66" y="27"/>
                    <a:pt x="66" y="27"/>
                    <a:pt x="66" y="26"/>
                  </a:cubicBezTo>
                  <a:cubicBezTo>
                    <a:pt x="66" y="26"/>
                    <a:pt x="66" y="25"/>
                    <a:pt x="67" y="25"/>
                  </a:cubicBezTo>
                  <a:cubicBezTo>
                    <a:pt x="67" y="24"/>
                    <a:pt x="68" y="25"/>
                    <a:pt x="68" y="24"/>
                  </a:cubicBezTo>
                  <a:cubicBezTo>
                    <a:pt x="68" y="24"/>
                    <a:pt x="69" y="24"/>
                    <a:pt x="69" y="23"/>
                  </a:cubicBezTo>
                  <a:cubicBezTo>
                    <a:pt x="70" y="23"/>
                    <a:pt x="70" y="23"/>
                    <a:pt x="71" y="22"/>
                  </a:cubicBezTo>
                  <a:cubicBezTo>
                    <a:pt x="71" y="21"/>
                    <a:pt x="70" y="21"/>
                    <a:pt x="70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0" y="19"/>
                    <a:pt x="69" y="19"/>
                    <a:pt x="69" y="19"/>
                  </a:cubicBezTo>
                  <a:cubicBezTo>
                    <a:pt x="69" y="19"/>
                    <a:pt x="69" y="18"/>
                    <a:pt x="68" y="18"/>
                  </a:cubicBezTo>
                  <a:cubicBezTo>
                    <a:pt x="68" y="18"/>
                    <a:pt x="68" y="18"/>
                    <a:pt x="67" y="18"/>
                  </a:cubicBezTo>
                  <a:cubicBezTo>
                    <a:pt x="66" y="18"/>
                    <a:pt x="66" y="19"/>
                    <a:pt x="65" y="19"/>
                  </a:cubicBezTo>
                  <a:cubicBezTo>
                    <a:pt x="65" y="19"/>
                    <a:pt x="64" y="18"/>
                    <a:pt x="64" y="18"/>
                  </a:cubicBezTo>
                  <a:cubicBezTo>
                    <a:pt x="64" y="18"/>
                    <a:pt x="63" y="19"/>
                    <a:pt x="63" y="19"/>
                  </a:cubicBezTo>
                  <a:cubicBezTo>
                    <a:pt x="62" y="19"/>
                    <a:pt x="62" y="19"/>
                    <a:pt x="61" y="19"/>
                  </a:cubicBezTo>
                  <a:cubicBezTo>
                    <a:pt x="61" y="19"/>
                    <a:pt x="60" y="19"/>
                    <a:pt x="60" y="19"/>
                  </a:cubicBezTo>
                  <a:cubicBezTo>
                    <a:pt x="59" y="19"/>
                    <a:pt x="59" y="19"/>
                    <a:pt x="59" y="19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58" y="19"/>
                    <a:pt x="57" y="19"/>
                    <a:pt x="57" y="19"/>
                  </a:cubicBezTo>
                  <a:cubicBezTo>
                    <a:pt x="56" y="19"/>
                    <a:pt x="56" y="19"/>
                    <a:pt x="55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3" y="21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2" y="21"/>
                    <a:pt x="52" y="21"/>
                    <a:pt x="51" y="21"/>
                  </a:cubicBezTo>
                  <a:cubicBezTo>
                    <a:pt x="51" y="21"/>
                    <a:pt x="51" y="22"/>
                    <a:pt x="50" y="21"/>
                  </a:cubicBezTo>
                  <a:cubicBezTo>
                    <a:pt x="50" y="21"/>
                    <a:pt x="50" y="21"/>
                    <a:pt x="50" y="20"/>
                  </a:cubicBezTo>
                  <a:cubicBezTo>
                    <a:pt x="49" y="20"/>
                    <a:pt x="49" y="20"/>
                    <a:pt x="48" y="20"/>
                  </a:cubicBezTo>
                  <a:cubicBezTo>
                    <a:pt x="48" y="20"/>
                    <a:pt x="47" y="20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2"/>
                    <a:pt x="47" y="22"/>
                    <a:pt x="47" y="23"/>
                  </a:cubicBezTo>
                  <a:cubicBezTo>
                    <a:pt x="47" y="23"/>
                    <a:pt x="47" y="23"/>
                    <a:pt x="48" y="2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25"/>
                    <a:pt x="49" y="25"/>
                    <a:pt x="48" y="26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7" y="26"/>
                    <a:pt x="46" y="26"/>
                    <a:pt x="46" y="26"/>
                  </a:cubicBezTo>
                  <a:cubicBezTo>
                    <a:pt x="46" y="25"/>
                    <a:pt x="45" y="25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1" y="25"/>
                    <a:pt x="41" y="25"/>
                    <a:pt x="41" y="24"/>
                  </a:cubicBezTo>
                  <a:cubicBezTo>
                    <a:pt x="40" y="24"/>
                    <a:pt x="40" y="24"/>
                    <a:pt x="40" y="23"/>
                  </a:cubicBezTo>
                  <a:cubicBezTo>
                    <a:pt x="40" y="23"/>
                    <a:pt x="39" y="23"/>
                    <a:pt x="39" y="23"/>
                  </a:cubicBezTo>
                  <a:cubicBezTo>
                    <a:pt x="39" y="23"/>
                    <a:pt x="38" y="24"/>
                    <a:pt x="38" y="24"/>
                  </a:cubicBezTo>
                  <a:cubicBezTo>
                    <a:pt x="38" y="24"/>
                    <a:pt x="37" y="24"/>
                    <a:pt x="37" y="24"/>
                  </a:cubicBezTo>
                  <a:cubicBezTo>
                    <a:pt x="36" y="24"/>
                    <a:pt x="36" y="24"/>
                    <a:pt x="35" y="24"/>
                  </a:cubicBezTo>
                  <a:cubicBezTo>
                    <a:pt x="35" y="23"/>
                    <a:pt x="35" y="23"/>
                    <a:pt x="35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1"/>
                    <a:pt x="32" y="21"/>
                  </a:cubicBezTo>
                  <a:cubicBezTo>
                    <a:pt x="31" y="21"/>
                    <a:pt x="31" y="21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20"/>
                    <a:pt x="28" y="20"/>
                    <a:pt x="28" y="20"/>
                  </a:cubicBezTo>
                  <a:cubicBezTo>
                    <a:pt x="28" y="20"/>
                    <a:pt x="28" y="19"/>
                    <a:pt x="28" y="19"/>
                  </a:cubicBezTo>
                  <a:cubicBezTo>
                    <a:pt x="28" y="19"/>
                    <a:pt x="28" y="18"/>
                    <a:pt x="27" y="18"/>
                  </a:cubicBezTo>
                  <a:cubicBezTo>
                    <a:pt x="27" y="18"/>
                    <a:pt x="26" y="17"/>
                    <a:pt x="26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5"/>
                    <a:pt x="23" y="15"/>
                    <a:pt x="22" y="15"/>
                  </a:cubicBezTo>
                  <a:cubicBezTo>
                    <a:pt x="22" y="15"/>
                    <a:pt x="21" y="15"/>
                    <a:pt x="21" y="15"/>
                  </a:cubicBezTo>
                  <a:cubicBezTo>
                    <a:pt x="21" y="15"/>
                    <a:pt x="21" y="14"/>
                    <a:pt x="21" y="14"/>
                  </a:cubicBezTo>
                  <a:cubicBezTo>
                    <a:pt x="20" y="14"/>
                    <a:pt x="21" y="13"/>
                    <a:pt x="22" y="13"/>
                  </a:cubicBezTo>
                  <a:cubicBezTo>
                    <a:pt x="22" y="13"/>
                    <a:pt x="22" y="12"/>
                    <a:pt x="23" y="12"/>
                  </a:cubicBezTo>
                  <a:cubicBezTo>
                    <a:pt x="23" y="12"/>
                    <a:pt x="23" y="12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1"/>
                    <a:pt x="22" y="10"/>
                    <a:pt x="23" y="9"/>
                  </a:cubicBezTo>
                  <a:cubicBezTo>
                    <a:pt x="23" y="9"/>
                    <a:pt x="24" y="9"/>
                    <a:pt x="24" y="8"/>
                  </a:cubicBezTo>
                  <a:cubicBezTo>
                    <a:pt x="24" y="8"/>
                    <a:pt x="24" y="7"/>
                    <a:pt x="24" y="7"/>
                  </a:cubicBezTo>
                  <a:cubicBezTo>
                    <a:pt x="24" y="6"/>
                    <a:pt x="23" y="6"/>
                    <a:pt x="23" y="6"/>
                  </a:cubicBezTo>
                  <a:cubicBezTo>
                    <a:pt x="23" y="5"/>
                    <a:pt x="23" y="5"/>
                    <a:pt x="22" y="4"/>
                  </a:cubicBezTo>
                  <a:cubicBezTo>
                    <a:pt x="22" y="4"/>
                    <a:pt x="22" y="3"/>
                    <a:pt x="22" y="3"/>
                  </a:cubicBezTo>
                  <a:cubicBezTo>
                    <a:pt x="21" y="2"/>
                    <a:pt x="21" y="2"/>
                    <a:pt x="20" y="2"/>
                  </a:cubicBezTo>
                  <a:cubicBezTo>
                    <a:pt x="20" y="1"/>
                    <a:pt x="19" y="1"/>
                    <a:pt x="19" y="1"/>
                  </a:cubicBezTo>
                  <a:cubicBezTo>
                    <a:pt x="18" y="0"/>
                    <a:pt x="18" y="1"/>
                    <a:pt x="17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6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63" name="Freeform 457">
              <a:extLst>
                <a:ext uri="{FF2B5EF4-FFF2-40B4-BE49-F238E27FC236}">
                  <a16:creationId xmlns:a16="http://schemas.microsoft.com/office/drawing/2014/main" id="{947F86C7-D6CD-22DF-D0F2-62877048A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5587" y="3111308"/>
              <a:ext cx="440257" cy="398186"/>
            </a:xfrm>
            <a:custGeom>
              <a:avLst/>
              <a:gdLst>
                <a:gd name="T0" fmla="*/ 34 w 41"/>
                <a:gd name="T1" fmla="*/ 12 h 42"/>
                <a:gd name="T2" fmla="*/ 19 w 41"/>
                <a:gd name="T3" fmla="*/ 0 h 42"/>
                <a:gd name="T4" fmla="*/ 15 w 41"/>
                <a:gd name="T5" fmla="*/ 0 h 42"/>
                <a:gd name="T6" fmla="*/ 16 w 41"/>
                <a:gd name="T7" fmla="*/ 16 h 42"/>
                <a:gd name="T8" fmla="*/ 16 w 41"/>
                <a:gd name="T9" fmla="*/ 24 h 42"/>
                <a:gd name="T10" fmla="*/ 18 w 41"/>
                <a:gd name="T11" fmla="*/ 25 h 42"/>
                <a:gd name="T12" fmla="*/ 17 w 41"/>
                <a:gd name="T13" fmla="*/ 27 h 42"/>
                <a:gd name="T14" fmla="*/ 16 w 41"/>
                <a:gd name="T15" fmla="*/ 27 h 42"/>
                <a:gd name="T16" fmla="*/ 7 w 41"/>
                <a:gd name="T17" fmla="*/ 26 h 42"/>
                <a:gd name="T18" fmla="*/ 6 w 41"/>
                <a:gd name="T19" fmla="*/ 27 h 42"/>
                <a:gd name="T20" fmla="*/ 4 w 41"/>
                <a:gd name="T21" fmla="*/ 27 h 42"/>
                <a:gd name="T22" fmla="*/ 3 w 41"/>
                <a:gd name="T23" fmla="*/ 28 h 42"/>
                <a:gd name="T24" fmla="*/ 1 w 41"/>
                <a:gd name="T25" fmla="*/ 27 h 42"/>
                <a:gd name="T26" fmla="*/ 1 w 41"/>
                <a:gd name="T27" fmla="*/ 28 h 42"/>
                <a:gd name="T28" fmla="*/ 0 w 41"/>
                <a:gd name="T29" fmla="*/ 29 h 42"/>
                <a:gd name="T30" fmla="*/ 0 w 41"/>
                <a:gd name="T31" fmla="*/ 30 h 42"/>
                <a:gd name="T32" fmla="*/ 0 w 41"/>
                <a:gd name="T33" fmla="*/ 32 h 42"/>
                <a:gd name="T34" fmla="*/ 1 w 41"/>
                <a:gd name="T35" fmla="*/ 33 h 42"/>
                <a:gd name="T36" fmla="*/ 2 w 41"/>
                <a:gd name="T37" fmla="*/ 35 h 42"/>
                <a:gd name="T38" fmla="*/ 0 w 41"/>
                <a:gd name="T39" fmla="*/ 36 h 42"/>
                <a:gd name="T40" fmla="*/ 2 w 41"/>
                <a:gd name="T41" fmla="*/ 36 h 42"/>
                <a:gd name="T42" fmla="*/ 3 w 41"/>
                <a:gd name="T43" fmla="*/ 37 h 42"/>
                <a:gd name="T44" fmla="*/ 5 w 41"/>
                <a:gd name="T45" fmla="*/ 37 h 42"/>
                <a:gd name="T46" fmla="*/ 7 w 41"/>
                <a:gd name="T47" fmla="*/ 36 h 42"/>
                <a:gd name="T48" fmla="*/ 8 w 41"/>
                <a:gd name="T49" fmla="*/ 37 h 42"/>
                <a:gd name="T50" fmla="*/ 9 w 41"/>
                <a:gd name="T51" fmla="*/ 39 h 42"/>
                <a:gd name="T52" fmla="*/ 9 w 41"/>
                <a:gd name="T53" fmla="*/ 41 h 42"/>
                <a:gd name="T54" fmla="*/ 10 w 41"/>
                <a:gd name="T55" fmla="*/ 42 h 42"/>
                <a:gd name="T56" fmla="*/ 12 w 41"/>
                <a:gd name="T57" fmla="*/ 42 h 42"/>
                <a:gd name="T58" fmla="*/ 13 w 41"/>
                <a:gd name="T59" fmla="*/ 41 h 42"/>
                <a:gd name="T60" fmla="*/ 14 w 41"/>
                <a:gd name="T61" fmla="*/ 41 h 42"/>
                <a:gd name="T62" fmla="*/ 15 w 41"/>
                <a:gd name="T63" fmla="*/ 42 h 42"/>
                <a:gd name="T64" fmla="*/ 16 w 41"/>
                <a:gd name="T65" fmla="*/ 42 h 42"/>
                <a:gd name="T66" fmla="*/ 17 w 41"/>
                <a:gd name="T67" fmla="*/ 39 h 42"/>
                <a:gd name="T68" fmla="*/ 18 w 41"/>
                <a:gd name="T69" fmla="*/ 37 h 42"/>
                <a:gd name="T70" fmla="*/ 19 w 41"/>
                <a:gd name="T71" fmla="*/ 36 h 42"/>
                <a:gd name="T72" fmla="*/ 20 w 41"/>
                <a:gd name="T73" fmla="*/ 33 h 42"/>
                <a:gd name="T74" fmla="*/ 23 w 41"/>
                <a:gd name="T75" fmla="*/ 32 h 42"/>
                <a:gd name="T76" fmla="*/ 25 w 41"/>
                <a:gd name="T77" fmla="*/ 31 h 42"/>
                <a:gd name="T78" fmla="*/ 27 w 41"/>
                <a:gd name="T79" fmla="*/ 30 h 42"/>
                <a:gd name="T80" fmla="*/ 28 w 41"/>
                <a:gd name="T81" fmla="*/ 29 h 42"/>
                <a:gd name="T82" fmla="*/ 30 w 41"/>
                <a:gd name="T83" fmla="*/ 28 h 42"/>
                <a:gd name="T84" fmla="*/ 31 w 41"/>
                <a:gd name="T85" fmla="*/ 29 h 42"/>
                <a:gd name="T86" fmla="*/ 33 w 41"/>
                <a:gd name="T87" fmla="*/ 28 h 42"/>
                <a:gd name="T88" fmla="*/ 35 w 41"/>
                <a:gd name="T89" fmla="*/ 28 h 42"/>
                <a:gd name="T90" fmla="*/ 38 w 41"/>
                <a:gd name="T91" fmla="*/ 27 h 42"/>
                <a:gd name="T92" fmla="*/ 40 w 41"/>
                <a:gd name="T93" fmla="*/ 27 h 42"/>
                <a:gd name="T94" fmla="*/ 41 w 41"/>
                <a:gd name="T95" fmla="*/ 25 h 42"/>
                <a:gd name="T96" fmla="*/ 41 w 41"/>
                <a:gd name="T97" fmla="*/ 21 h 42"/>
                <a:gd name="T98" fmla="*/ 41 w 41"/>
                <a:gd name="T99" fmla="*/ 18 h 42"/>
                <a:gd name="T100" fmla="*/ 41 w 41"/>
                <a:gd name="T101" fmla="*/ 17 h 42"/>
                <a:gd name="T102" fmla="*/ 39 w 41"/>
                <a:gd name="T103" fmla="*/ 17 h 42"/>
                <a:gd name="T104" fmla="*/ 38 w 41"/>
                <a:gd name="T105" fmla="*/ 15 h 42"/>
                <a:gd name="T106" fmla="*/ 37 w 41"/>
                <a:gd name="T107" fmla="*/ 14 h 42"/>
                <a:gd name="T108" fmla="*/ 35 w 41"/>
                <a:gd name="T109" fmla="*/ 1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1" h="42">
                  <a:moveTo>
                    <a:pt x="34" y="12"/>
                  </a:move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4" y="11"/>
                    <a:pt x="34" y="1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9"/>
                    <a:pt x="16" y="21"/>
                  </a:cubicBezTo>
                  <a:cubicBezTo>
                    <a:pt x="16" y="23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5"/>
                    <a:pt x="18" y="25"/>
                    <a:pt x="18" y="25"/>
                  </a:cubicBezTo>
                  <a:cubicBezTo>
                    <a:pt x="18" y="26"/>
                    <a:pt x="17" y="26"/>
                    <a:pt x="17" y="26"/>
                  </a:cubicBezTo>
                  <a:cubicBezTo>
                    <a:pt x="17" y="26"/>
                    <a:pt x="17" y="27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7" y="26"/>
                    <a:pt x="7" y="26"/>
                  </a:cubicBezTo>
                  <a:cubicBezTo>
                    <a:pt x="7" y="26"/>
                    <a:pt x="7" y="27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5" y="27"/>
                    <a:pt x="4" y="27"/>
                    <a:pt x="4" y="27"/>
                  </a:cubicBezTo>
                  <a:cubicBezTo>
                    <a:pt x="4" y="27"/>
                    <a:pt x="4" y="27"/>
                    <a:pt x="3" y="27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8"/>
                    <a:pt x="3" y="27"/>
                    <a:pt x="2" y="27"/>
                  </a:cubicBezTo>
                  <a:cubicBezTo>
                    <a:pt x="2" y="27"/>
                    <a:pt x="2" y="27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7"/>
                    <a:pt x="1" y="27"/>
                    <a:pt x="1" y="28"/>
                  </a:cubicBezTo>
                  <a:cubicBezTo>
                    <a:pt x="1" y="28"/>
                    <a:pt x="1" y="28"/>
                    <a:pt x="1" y="29"/>
                  </a:cubicBezTo>
                  <a:cubicBezTo>
                    <a:pt x="1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30"/>
                  </a:cubicBezTo>
                  <a:cubicBezTo>
                    <a:pt x="0" y="30"/>
                    <a:pt x="0" y="30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2" y="36"/>
                    <a:pt x="3" y="36"/>
                    <a:pt x="3" y="37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4" y="37"/>
                    <a:pt x="4" y="37"/>
                    <a:pt x="4" y="36"/>
                  </a:cubicBezTo>
                  <a:cubicBezTo>
                    <a:pt x="4" y="36"/>
                    <a:pt x="5" y="37"/>
                    <a:pt x="5" y="37"/>
                  </a:cubicBezTo>
                  <a:cubicBezTo>
                    <a:pt x="6" y="37"/>
                    <a:pt x="6" y="36"/>
                    <a:pt x="6" y="36"/>
                  </a:cubicBezTo>
                  <a:cubicBezTo>
                    <a:pt x="7" y="36"/>
                    <a:pt x="7" y="35"/>
                    <a:pt x="7" y="36"/>
                  </a:cubicBezTo>
                  <a:cubicBezTo>
                    <a:pt x="7" y="36"/>
                    <a:pt x="8" y="36"/>
                    <a:pt x="8" y="36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8"/>
                    <a:pt x="8" y="38"/>
                    <a:pt x="9" y="38"/>
                  </a:cubicBezTo>
                  <a:cubicBezTo>
                    <a:pt x="9" y="39"/>
                    <a:pt x="8" y="39"/>
                    <a:pt x="9" y="39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10" y="40"/>
                    <a:pt x="9" y="40"/>
                    <a:pt x="9" y="41"/>
                  </a:cubicBezTo>
                  <a:cubicBezTo>
                    <a:pt x="9" y="41"/>
                    <a:pt x="10" y="41"/>
                    <a:pt x="10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1" y="41"/>
                    <a:pt x="11" y="41"/>
                  </a:cubicBezTo>
                  <a:cubicBezTo>
                    <a:pt x="11" y="41"/>
                    <a:pt x="11" y="42"/>
                    <a:pt x="12" y="42"/>
                  </a:cubicBezTo>
                  <a:cubicBezTo>
                    <a:pt x="12" y="42"/>
                    <a:pt x="12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5" y="41"/>
                    <a:pt x="14" y="41"/>
                    <a:pt x="14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2"/>
                    <a:pt x="16" y="42"/>
                    <a:pt x="16" y="41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6" y="41"/>
                    <a:pt x="16" y="40"/>
                    <a:pt x="17" y="40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8"/>
                    <a:pt x="17" y="38"/>
                  </a:cubicBezTo>
                  <a:cubicBezTo>
                    <a:pt x="17" y="37"/>
                    <a:pt x="17" y="37"/>
                    <a:pt x="18" y="37"/>
                  </a:cubicBezTo>
                  <a:cubicBezTo>
                    <a:pt x="18" y="37"/>
                    <a:pt x="18" y="37"/>
                    <a:pt x="19" y="37"/>
                  </a:cubicBezTo>
                  <a:cubicBezTo>
                    <a:pt x="19" y="37"/>
                    <a:pt x="19" y="36"/>
                    <a:pt x="19" y="36"/>
                  </a:cubicBezTo>
                  <a:cubicBezTo>
                    <a:pt x="19" y="35"/>
                    <a:pt x="19" y="35"/>
                    <a:pt x="19" y="34"/>
                  </a:cubicBezTo>
                  <a:cubicBezTo>
                    <a:pt x="19" y="34"/>
                    <a:pt x="20" y="34"/>
                    <a:pt x="20" y="33"/>
                  </a:cubicBezTo>
                  <a:cubicBezTo>
                    <a:pt x="20" y="33"/>
                    <a:pt x="20" y="32"/>
                    <a:pt x="21" y="32"/>
                  </a:cubicBezTo>
                  <a:cubicBezTo>
                    <a:pt x="22" y="32"/>
                    <a:pt x="22" y="32"/>
                    <a:pt x="23" y="32"/>
                  </a:cubicBezTo>
                  <a:cubicBezTo>
                    <a:pt x="23" y="32"/>
                    <a:pt x="24" y="32"/>
                    <a:pt x="24" y="32"/>
                  </a:cubicBezTo>
                  <a:cubicBezTo>
                    <a:pt x="24" y="32"/>
                    <a:pt x="24" y="32"/>
                    <a:pt x="25" y="31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0"/>
                    <a:pt x="26" y="30"/>
                    <a:pt x="27" y="30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9"/>
                    <a:pt x="28" y="28"/>
                    <a:pt x="29" y="28"/>
                  </a:cubicBezTo>
                  <a:cubicBezTo>
                    <a:pt x="29" y="28"/>
                    <a:pt x="29" y="28"/>
                    <a:pt x="30" y="28"/>
                  </a:cubicBezTo>
                  <a:cubicBezTo>
                    <a:pt x="30" y="29"/>
                    <a:pt x="31" y="29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3" y="29"/>
                    <a:pt x="33" y="29"/>
                    <a:pt x="33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8"/>
                    <a:pt x="35" y="28"/>
                    <a:pt x="35" y="28"/>
                  </a:cubicBezTo>
                  <a:cubicBezTo>
                    <a:pt x="36" y="28"/>
                    <a:pt x="36" y="28"/>
                    <a:pt x="37" y="28"/>
                  </a:cubicBezTo>
                  <a:cubicBezTo>
                    <a:pt x="37" y="28"/>
                    <a:pt x="37" y="27"/>
                    <a:pt x="38" y="27"/>
                  </a:cubicBezTo>
                  <a:cubicBezTo>
                    <a:pt x="38" y="27"/>
                    <a:pt x="39" y="28"/>
                    <a:pt x="39" y="28"/>
                  </a:cubicBezTo>
                  <a:cubicBezTo>
                    <a:pt x="39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6"/>
                  </a:cubicBezTo>
                  <a:cubicBezTo>
                    <a:pt x="41" y="26"/>
                    <a:pt x="41" y="26"/>
                    <a:pt x="41" y="25"/>
                  </a:cubicBezTo>
                  <a:cubicBezTo>
                    <a:pt x="41" y="25"/>
                    <a:pt x="41" y="24"/>
                    <a:pt x="41" y="24"/>
                  </a:cubicBezTo>
                  <a:cubicBezTo>
                    <a:pt x="41" y="23"/>
                    <a:pt x="41" y="22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1" y="20"/>
                    <a:pt x="41" y="19"/>
                    <a:pt x="41" y="18"/>
                  </a:cubicBezTo>
                  <a:cubicBezTo>
                    <a:pt x="41" y="18"/>
                    <a:pt x="41" y="18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0" y="17"/>
                    <a:pt x="40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8" y="17"/>
                    <a:pt x="39" y="16"/>
                    <a:pt x="39" y="16"/>
                  </a:cubicBezTo>
                  <a:cubicBezTo>
                    <a:pt x="39" y="16"/>
                    <a:pt x="39" y="15"/>
                    <a:pt x="38" y="15"/>
                  </a:cubicBezTo>
                  <a:cubicBezTo>
                    <a:pt x="38" y="14"/>
                    <a:pt x="38" y="14"/>
                    <a:pt x="37" y="14"/>
                  </a:cubicBezTo>
                  <a:cubicBezTo>
                    <a:pt x="37" y="14"/>
                    <a:pt x="37" y="15"/>
                    <a:pt x="37" y="14"/>
                  </a:cubicBezTo>
                  <a:cubicBezTo>
                    <a:pt x="36" y="14"/>
                    <a:pt x="36" y="14"/>
                    <a:pt x="36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4" y="1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64" name="Freeform 458">
              <a:extLst>
                <a:ext uri="{FF2B5EF4-FFF2-40B4-BE49-F238E27FC236}">
                  <a16:creationId xmlns:a16="http://schemas.microsoft.com/office/drawing/2014/main" id="{2A53E23C-DA8B-0B6E-5C40-BDFA8CEB0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6192" y="3442665"/>
              <a:ext cx="86789" cy="47337"/>
            </a:xfrm>
            <a:custGeom>
              <a:avLst/>
              <a:gdLst>
                <a:gd name="T0" fmla="*/ 1 w 8"/>
                <a:gd name="T1" fmla="*/ 2 h 5"/>
                <a:gd name="T2" fmla="*/ 2 w 8"/>
                <a:gd name="T3" fmla="*/ 2 h 5"/>
                <a:gd name="T4" fmla="*/ 3 w 8"/>
                <a:gd name="T5" fmla="*/ 3 h 5"/>
                <a:gd name="T6" fmla="*/ 4 w 8"/>
                <a:gd name="T7" fmla="*/ 4 h 5"/>
                <a:gd name="T8" fmla="*/ 4 w 8"/>
                <a:gd name="T9" fmla="*/ 5 h 5"/>
                <a:gd name="T10" fmla="*/ 4 w 8"/>
                <a:gd name="T11" fmla="*/ 5 h 5"/>
                <a:gd name="T12" fmla="*/ 5 w 8"/>
                <a:gd name="T13" fmla="*/ 4 h 5"/>
                <a:gd name="T14" fmla="*/ 6 w 8"/>
                <a:gd name="T15" fmla="*/ 3 h 5"/>
                <a:gd name="T16" fmla="*/ 6 w 8"/>
                <a:gd name="T17" fmla="*/ 3 h 5"/>
                <a:gd name="T18" fmla="*/ 7 w 8"/>
                <a:gd name="T19" fmla="*/ 3 h 5"/>
                <a:gd name="T20" fmla="*/ 8 w 8"/>
                <a:gd name="T21" fmla="*/ 2 h 5"/>
                <a:gd name="T22" fmla="*/ 8 w 8"/>
                <a:gd name="T23" fmla="*/ 1 h 5"/>
                <a:gd name="T24" fmla="*/ 8 w 8"/>
                <a:gd name="T25" fmla="*/ 0 h 5"/>
                <a:gd name="T26" fmla="*/ 8 w 8"/>
                <a:gd name="T27" fmla="*/ 0 h 5"/>
                <a:gd name="T28" fmla="*/ 8 w 8"/>
                <a:gd name="T29" fmla="*/ 0 h 5"/>
                <a:gd name="T30" fmla="*/ 6 w 8"/>
                <a:gd name="T31" fmla="*/ 0 h 5"/>
                <a:gd name="T32" fmla="*/ 4 w 8"/>
                <a:gd name="T33" fmla="*/ 0 h 5"/>
                <a:gd name="T34" fmla="*/ 4 w 8"/>
                <a:gd name="T35" fmla="*/ 0 h 5"/>
                <a:gd name="T36" fmla="*/ 3 w 8"/>
                <a:gd name="T37" fmla="*/ 1 h 5"/>
                <a:gd name="T38" fmla="*/ 2 w 8"/>
                <a:gd name="T39" fmla="*/ 1 h 5"/>
                <a:gd name="T40" fmla="*/ 0 w 8"/>
                <a:gd name="T41" fmla="*/ 1 h 5"/>
                <a:gd name="T42" fmla="*/ 0 w 8"/>
                <a:gd name="T43" fmla="*/ 1 h 5"/>
                <a:gd name="T44" fmla="*/ 1 w 8"/>
                <a:gd name="T4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" h="5">
                  <a:moveTo>
                    <a:pt x="1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7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65" name="Freeform 459">
              <a:extLst>
                <a:ext uri="{FF2B5EF4-FFF2-40B4-BE49-F238E27FC236}">
                  <a16:creationId xmlns:a16="http://schemas.microsoft.com/office/drawing/2014/main" id="{8E4AF91A-3C0B-FF19-4D10-319F54FDD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054" y="3452412"/>
              <a:ext cx="75743" cy="161502"/>
            </a:xfrm>
            <a:custGeom>
              <a:avLst/>
              <a:gdLst>
                <a:gd name="T0" fmla="*/ 6 w 7"/>
                <a:gd name="T1" fmla="*/ 7 h 17"/>
                <a:gd name="T2" fmla="*/ 6 w 7"/>
                <a:gd name="T3" fmla="*/ 7 h 17"/>
                <a:gd name="T4" fmla="*/ 6 w 7"/>
                <a:gd name="T5" fmla="*/ 6 h 17"/>
                <a:gd name="T6" fmla="*/ 7 w 7"/>
                <a:gd name="T7" fmla="*/ 5 h 17"/>
                <a:gd name="T8" fmla="*/ 6 w 7"/>
                <a:gd name="T9" fmla="*/ 4 h 17"/>
                <a:gd name="T10" fmla="*/ 6 w 7"/>
                <a:gd name="T11" fmla="*/ 2 h 17"/>
                <a:gd name="T12" fmla="*/ 6 w 7"/>
                <a:gd name="T13" fmla="*/ 1 h 17"/>
                <a:gd name="T14" fmla="*/ 6 w 7"/>
                <a:gd name="T15" fmla="*/ 1 h 17"/>
                <a:gd name="T16" fmla="*/ 5 w 7"/>
                <a:gd name="T17" fmla="*/ 1 h 17"/>
                <a:gd name="T18" fmla="*/ 5 w 7"/>
                <a:gd name="T19" fmla="*/ 0 h 17"/>
                <a:gd name="T20" fmla="*/ 4 w 7"/>
                <a:gd name="T21" fmla="*/ 0 h 17"/>
                <a:gd name="T22" fmla="*/ 3 w 7"/>
                <a:gd name="T23" fmla="*/ 1 h 17"/>
                <a:gd name="T24" fmla="*/ 3 w 7"/>
                <a:gd name="T25" fmla="*/ 0 h 17"/>
                <a:gd name="T26" fmla="*/ 3 w 7"/>
                <a:gd name="T27" fmla="*/ 2 h 17"/>
                <a:gd name="T28" fmla="*/ 2 w 7"/>
                <a:gd name="T29" fmla="*/ 3 h 17"/>
                <a:gd name="T30" fmla="*/ 1 w 7"/>
                <a:gd name="T31" fmla="*/ 3 h 17"/>
                <a:gd name="T32" fmla="*/ 0 w 7"/>
                <a:gd name="T33" fmla="*/ 3 h 17"/>
                <a:gd name="T34" fmla="*/ 0 w 7"/>
                <a:gd name="T35" fmla="*/ 4 h 17"/>
                <a:gd name="T36" fmla="*/ 0 w 7"/>
                <a:gd name="T37" fmla="*/ 4 h 17"/>
                <a:gd name="T38" fmla="*/ 0 w 7"/>
                <a:gd name="T39" fmla="*/ 4 h 17"/>
                <a:gd name="T40" fmla="*/ 0 w 7"/>
                <a:gd name="T41" fmla="*/ 5 h 17"/>
                <a:gd name="T42" fmla="*/ 1 w 7"/>
                <a:gd name="T43" fmla="*/ 6 h 17"/>
                <a:gd name="T44" fmla="*/ 2 w 7"/>
                <a:gd name="T45" fmla="*/ 7 h 17"/>
                <a:gd name="T46" fmla="*/ 2 w 7"/>
                <a:gd name="T47" fmla="*/ 9 h 17"/>
                <a:gd name="T48" fmla="*/ 2 w 7"/>
                <a:gd name="T49" fmla="*/ 10 h 17"/>
                <a:gd name="T50" fmla="*/ 2 w 7"/>
                <a:gd name="T51" fmla="*/ 12 h 17"/>
                <a:gd name="T52" fmla="*/ 2 w 7"/>
                <a:gd name="T53" fmla="*/ 14 h 17"/>
                <a:gd name="T54" fmla="*/ 2 w 7"/>
                <a:gd name="T55" fmla="*/ 16 h 17"/>
                <a:gd name="T56" fmla="*/ 2 w 7"/>
                <a:gd name="T57" fmla="*/ 17 h 17"/>
                <a:gd name="T58" fmla="*/ 2 w 7"/>
                <a:gd name="T59" fmla="*/ 17 h 17"/>
                <a:gd name="T60" fmla="*/ 3 w 7"/>
                <a:gd name="T61" fmla="*/ 17 h 17"/>
                <a:gd name="T62" fmla="*/ 4 w 7"/>
                <a:gd name="T63" fmla="*/ 17 h 17"/>
                <a:gd name="T64" fmla="*/ 4 w 7"/>
                <a:gd name="T65" fmla="*/ 17 h 17"/>
                <a:gd name="T66" fmla="*/ 4 w 7"/>
                <a:gd name="T67" fmla="*/ 15 h 17"/>
                <a:gd name="T68" fmla="*/ 4 w 7"/>
                <a:gd name="T69" fmla="*/ 14 h 17"/>
                <a:gd name="T70" fmla="*/ 4 w 7"/>
                <a:gd name="T71" fmla="*/ 12 h 17"/>
                <a:gd name="T72" fmla="*/ 4 w 7"/>
                <a:gd name="T73" fmla="*/ 10 h 17"/>
                <a:gd name="T74" fmla="*/ 5 w 7"/>
                <a:gd name="T75" fmla="*/ 9 h 17"/>
                <a:gd name="T76" fmla="*/ 5 w 7"/>
                <a:gd name="T77" fmla="*/ 8 h 17"/>
                <a:gd name="T78" fmla="*/ 6 w 7"/>
                <a:gd name="T79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" h="17">
                  <a:moveTo>
                    <a:pt x="6" y="7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8"/>
                    <a:pt x="1" y="8"/>
                    <a:pt x="2" y="9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2" y="16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3" y="17"/>
                    <a:pt x="3" y="17"/>
                  </a:cubicBezTo>
                  <a:cubicBezTo>
                    <a:pt x="3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6"/>
                    <a:pt x="4" y="16"/>
                    <a:pt x="4" y="15"/>
                  </a:cubicBezTo>
                  <a:cubicBezTo>
                    <a:pt x="4" y="15"/>
                    <a:pt x="4" y="14"/>
                    <a:pt x="4" y="14"/>
                  </a:cubicBezTo>
                  <a:cubicBezTo>
                    <a:pt x="4" y="13"/>
                    <a:pt x="4" y="12"/>
                    <a:pt x="4" y="12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9"/>
                    <a:pt x="5" y="9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66" name="Freeform 460">
              <a:extLst>
                <a:ext uri="{FF2B5EF4-FFF2-40B4-BE49-F238E27FC236}">
                  <a16:creationId xmlns:a16="http://schemas.microsoft.com/office/drawing/2014/main" id="{BE95A097-2240-889C-EE15-6C1D14CD7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0448" y="3641759"/>
              <a:ext cx="514421" cy="502606"/>
            </a:xfrm>
            <a:custGeom>
              <a:avLst/>
              <a:gdLst>
                <a:gd name="T0" fmla="*/ 1 w 48"/>
                <a:gd name="T1" fmla="*/ 33 h 53"/>
                <a:gd name="T2" fmla="*/ 3 w 48"/>
                <a:gd name="T3" fmla="*/ 32 h 53"/>
                <a:gd name="T4" fmla="*/ 8 w 48"/>
                <a:gd name="T5" fmla="*/ 32 h 53"/>
                <a:gd name="T6" fmla="*/ 11 w 48"/>
                <a:gd name="T7" fmla="*/ 33 h 53"/>
                <a:gd name="T8" fmla="*/ 12 w 48"/>
                <a:gd name="T9" fmla="*/ 36 h 53"/>
                <a:gd name="T10" fmla="*/ 14 w 48"/>
                <a:gd name="T11" fmla="*/ 39 h 53"/>
                <a:gd name="T12" fmla="*/ 17 w 48"/>
                <a:gd name="T13" fmla="*/ 38 h 53"/>
                <a:gd name="T14" fmla="*/ 18 w 48"/>
                <a:gd name="T15" fmla="*/ 36 h 53"/>
                <a:gd name="T16" fmla="*/ 21 w 48"/>
                <a:gd name="T17" fmla="*/ 36 h 53"/>
                <a:gd name="T18" fmla="*/ 24 w 48"/>
                <a:gd name="T19" fmla="*/ 36 h 53"/>
                <a:gd name="T20" fmla="*/ 24 w 48"/>
                <a:gd name="T21" fmla="*/ 39 h 53"/>
                <a:gd name="T22" fmla="*/ 24 w 48"/>
                <a:gd name="T23" fmla="*/ 43 h 53"/>
                <a:gd name="T24" fmla="*/ 25 w 48"/>
                <a:gd name="T25" fmla="*/ 47 h 53"/>
                <a:gd name="T26" fmla="*/ 27 w 48"/>
                <a:gd name="T27" fmla="*/ 47 h 53"/>
                <a:gd name="T28" fmla="*/ 30 w 48"/>
                <a:gd name="T29" fmla="*/ 47 h 53"/>
                <a:gd name="T30" fmla="*/ 32 w 48"/>
                <a:gd name="T31" fmla="*/ 48 h 53"/>
                <a:gd name="T32" fmla="*/ 34 w 48"/>
                <a:gd name="T33" fmla="*/ 49 h 53"/>
                <a:gd name="T34" fmla="*/ 37 w 48"/>
                <a:gd name="T35" fmla="*/ 49 h 53"/>
                <a:gd name="T36" fmla="*/ 39 w 48"/>
                <a:gd name="T37" fmla="*/ 51 h 53"/>
                <a:gd name="T38" fmla="*/ 42 w 48"/>
                <a:gd name="T39" fmla="*/ 52 h 53"/>
                <a:gd name="T40" fmla="*/ 40 w 48"/>
                <a:gd name="T41" fmla="*/ 47 h 53"/>
                <a:gd name="T42" fmla="*/ 41 w 48"/>
                <a:gd name="T43" fmla="*/ 44 h 53"/>
                <a:gd name="T44" fmla="*/ 41 w 48"/>
                <a:gd name="T45" fmla="*/ 41 h 53"/>
                <a:gd name="T46" fmla="*/ 43 w 48"/>
                <a:gd name="T47" fmla="*/ 39 h 53"/>
                <a:gd name="T48" fmla="*/ 46 w 48"/>
                <a:gd name="T49" fmla="*/ 39 h 53"/>
                <a:gd name="T50" fmla="*/ 45 w 48"/>
                <a:gd name="T51" fmla="*/ 37 h 53"/>
                <a:gd name="T52" fmla="*/ 44 w 48"/>
                <a:gd name="T53" fmla="*/ 34 h 53"/>
                <a:gd name="T54" fmla="*/ 43 w 48"/>
                <a:gd name="T55" fmla="*/ 30 h 53"/>
                <a:gd name="T56" fmla="*/ 43 w 48"/>
                <a:gd name="T57" fmla="*/ 26 h 53"/>
                <a:gd name="T58" fmla="*/ 43 w 48"/>
                <a:gd name="T59" fmla="*/ 25 h 53"/>
                <a:gd name="T60" fmla="*/ 42 w 48"/>
                <a:gd name="T61" fmla="*/ 23 h 53"/>
                <a:gd name="T62" fmla="*/ 43 w 48"/>
                <a:gd name="T63" fmla="*/ 20 h 53"/>
                <a:gd name="T64" fmla="*/ 44 w 48"/>
                <a:gd name="T65" fmla="*/ 17 h 53"/>
                <a:gd name="T66" fmla="*/ 46 w 48"/>
                <a:gd name="T67" fmla="*/ 12 h 53"/>
                <a:gd name="T68" fmla="*/ 47 w 48"/>
                <a:gd name="T69" fmla="*/ 8 h 53"/>
                <a:gd name="T70" fmla="*/ 47 w 48"/>
                <a:gd name="T71" fmla="*/ 5 h 53"/>
                <a:gd name="T72" fmla="*/ 45 w 48"/>
                <a:gd name="T73" fmla="*/ 3 h 53"/>
                <a:gd name="T74" fmla="*/ 43 w 48"/>
                <a:gd name="T75" fmla="*/ 3 h 53"/>
                <a:gd name="T76" fmla="*/ 40 w 48"/>
                <a:gd name="T77" fmla="*/ 2 h 53"/>
                <a:gd name="T78" fmla="*/ 38 w 48"/>
                <a:gd name="T79" fmla="*/ 1 h 53"/>
                <a:gd name="T80" fmla="*/ 36 w 48"/>
                <a:gd name="T81" fmla="*/ 1 h 53"/>
                <a:gd name="T82" fmla="*/ 33 w 48"/>
                <a:gd name="T83" fmla="*/ 1 h 53"/>
                <a:gd name="T84" fmla="*/ 31 w 48"/>
                <a:gd name="T85" fmla="*/ 1 h 53"/>
                <a:gd name="T86" fmla="*/ 28 w 48"/>
                <a:gd name="T87" fmla="*/ 2 h 53"/>
                <a:gd name="T88" fmla="*/ 27 w 48"/>
                <a:gd name="T89" fmla="*/ 4 h 53"/>
                <a:gd name="T90" fmla="*/ 23 w 48"/>
                <a:gd name="T91" fmla="*/ 3 h 53"/>
                <a:gd name="T92" fmla="*/ 21 w 48"/>
                <a:gd name="T93" fmla="*/ 2 h 53"/>
                <a:gd name="T94" fmla="*/ 18 w 48"/>
                <a:gd name="T95" fmla="*/ 1 h 53"/>
                <a:gd name="T96" fmla="*/ 17 w 48"/>
                <a:gd name="T97" fmla="*/ 5 h 53"/>
                <a:gd name="T98" fmla="*/ 16 w 48"/>
                <a:gd name="T99" fmla="*/ 6 h 53"/>
                <a:gd name="T100" fmla="*/ 14 w 48"/>
                <a:gd name="T101" fmla="*/ 10 h 53"/>
                <a:gd name="T102" fmla="*/ 14 w 48"/>
                <a:gd name="T103" fmla="*/ 14 h 53"/>
                <a:gd name="T104" fmla="*/ 13 w 48"/>
                <a:gd name="T105" fmla="*/ 18 h 53"/>
                <a:gd name="T106" fmla="*/ 11 w 48"/>
                <a:gd name="T107" fmla="*/ 20 h 53"/>
                <a:gd name="T108" fmla="*/ 10 w 48"/>
                <a:gd name="T109" fmla="*/ 22 h 53"/>
                <a:gd name="T110" fmla="*/ 10 w 48"/>
                <a:gd name="T111" fmla="*/ 25 h 53"/>
                <a:gd name="T112" fmla="*/ 8 w 48"/>
                <a:gd name="T113" fmla="*/ 27 h 53"/>
                <a:gd name="T114" fmla="*/ 6 w 48"/>
                <a:gd name="T115" fmla="*/ 29 h 53"/>
                <a:gd name="T116" fmla="*/ 4 w 48"/>
                <a:gd name="T117" fmla="*/ 28 h 53"/>
                <a:gd name="T118" fmla="*/ 2 w 48"/>
                <a:gd name="T119" fmla="*/ 29 h 53"/>
                <a:gd name="T120" fmla="*/ 0 w 48"/>
                <a:gd name="T121" fmla="*/ 31 h 53"/>
                <a:gd name="T122" fmla="*/ 0 w 48"/>
                <a:gd name="T123" fmla="*/ 3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" h="53">
                  <a:moveTo>
                    <a:pt x="0" y="33"/>
                  </a:moveTo>
                  <a:cubicBezTo>
                    <a:pt x="1" y="33"/>
                    <a:pt x="0" y="33"/>
                    <a:pt x="0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2" y="33"/>
                    <a:pt x="2" y="32"/>
                    <a:pt x="2" y="32"/>
                  </a:cubicBezTo>
                  <a:cubicBezTo>
                    <a:pt x="2" y="32"/>
                    <a:pt x="3" y="32"/>
                    <a:pt x="3" y="32"/>
                  </a:cubicBezTo>
                  <a:cubicBezTo>
                    <a:pt x="4" y="32"/>
                    <a:pt x="4" y="32"/>
                    <a:pt x="5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7" y="32"/>
                    <a:pt x="7" y="32"/>
                    <a:pt x="8" y="32"/>
                  </a:cubicBezTo>
                  <a:cubicBezTo>
                    <a:pt x="9" y="32"/>
                    <a:pt x="9" y="32"/>
                    <a:pt x="10" y="32"/>
                  </a:cubicBezTo>
                  <a:cubicBezTo>
                    <a:pt x="10" y="32"/>
                    <a:pt x="11" y="32"/>
                    <a:pt x="11" y="32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3"/>
                    <a:pt x="11" y="33"/>
                    <a:pt x="11" y="34"/>
                  </a:cubicBezTo>
                  <a:cubicBezTo>
                    <a:pt x="11" y="34"/>
                    <a:pt x="11" y="34"/>
                    <a:pt x="11" y="35"/>
                  </a:cubicBezTo>
                  <a:cubicBezTo>
                    <a:pt x="11" y="35"/>
                    <a:pt x="11" y="36"/>
                    <a:pt x="12" y="36"/>
                  </a:cubicBezTo>
                  <a:cubicBezTo>
                    <a:pt x="12" y="36"/>
                    <a:pt x="12" y="37"/>
                    <a:pt x="12" y="37"/>
                  </a:cubicBezTo>
                  <a:cubicBezTo>
                    <a:pt x="12" y="37"/>
                    <a:pt x="12" y="38"/>
                    <a:pt x="13" y="38"/>
                  </a:cubicBezTo>
                  <a:cubicBezTo>
                    <a:pt x="13" y="38"/>
                    <a:pt x="13" y="39"/>
                    <a:pt x="14" y="39"/>
                  </a:cubicBezTo>
                  <a:cubicBezTo>
                    <a:pt x="14" y="39"/>
                    <a:pt x="14" y="38"/>
                    <a:pt x="15" y="38"/>
                  </a:cubicBezTo>
                  <a:cubicBezTo>
                    <a:pt x="15" y="38"/>
                    <a:pt x="15" y="38"/>
                    <a:pt x="16" y="38"/>
                  </a:cubicBezTo>
                  <a:cubicBezTo>
                    <a:pt x="16" y="38"/>
                    <a:pt x="17" y="38"/>
                    <a:pt x="17" y="38"/>
                  </a:cubicBezTo>
                  <a:cubicBezTo>
                    <a:pt x="17" y="38"/>
                    <a:pt x="18" y="38"/>
                    <a:pt x="18" y="38"/>
                  </a:cubicBezTo>
                  <a:cubicBezTo>
                    <a:pt x="18" y="38"/>
                    <a:pt x="18" y="38"/>
                    <a:pt x="18" y="37"/>
                  </a:cubicBezTo>
                  <a:cubicBezTo>
                    <a:pt x="18" y="37"/>
                    <a:pt x="18" y="37"/>
                    <a:pt x="18" y="36"/>
                  </a:cubicBezTo>
                  <a:cubicBezTo>
                    <a:pt x="18" y="36"/>
                    <a:pt x="18" y="36"/>
                    <a:pt x="19" y="36"/>
                  </a:cubicBezTo>
                  <a:cubicBezTo>
                    <a:pt x="19" y="35"/>
                    <a:pt x="19" y="35"/>
                    <a:pt x="20" y="35"/>
                  </a:cubicBezTo>
                  <a:cubicBezTo>
                    <a:pt x="20" y="36"/>
                    <a:pt x="21" y="35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7"/>
                    <a:pt x="22" y="36"/>
                    <a:pt x="23" y="36"/>
                  </a:cubicBezTo>
                  <a:cubicBezTo>
                    <a:pt x="23" y="36"/>
                    <a:pt x="24" y="36"/>
                    <a:pt x="24" y="36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39"/>
                    <a:pt x="24" y="39"/>
                    <a:pt x="24" y="40"/>
                  </a:cubicBezTo>
                  <a:cubicBezTo>
                    <a:pt x="24" y="40"/>
                    <a:pt x="24" y="41"/>
                    <a:pt x="24" y="41"/>
                  </a:cubicBezTo>
                  <a:cubicBezTo>
                    <a:pt x="24" y="42"/>
                    <a:pt x="24" y="42"/>
                    <a:pt x="24" y="43"/>
                  </a:cubicBezTo>
                  <a:cubicBezTo>
                    <a:pt x="24" y="43"/>
                    <a:pt x="25" y="44"/>
                    <a:pt x="25" y="44"/>
                  </a:cubicBezTo>
                  <a:cubicBezTo>
                    <a:pt x="25" y="45"/>
                    <a:pt x="25" y="45"/>
                    <a:pt x="25" y="46"/>
                  </a:cubicBezTo>
                  <a:cubicBezTo>
                    <a:pt x="25" y="46"/>
                    <a:pt x="25" y="46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8"/>
                    <a:pt x="26" y="47"/>
                    <a:pt x="26" y="47"/>
                  </a:cubicBezTo>
                  <a:cubicBezTo>
                    <a:pt x="26" y="47"/>
                    <a:pt x="27" y="47"/>
                    <a:pt x="27" y="47"/>
                  </a:cubicBezTo>
                  <a:cubicBezTo>
                    <a:pt x="27" y="47"/>
                    <a:pt x="28" y="47"/>
                    <a:pt x="28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7"/>
                    <a:pt x="30" y="47"/>
                    <a:pt x="30" y="48"/>
                  </a:cubicBezTo>
                  <a:cubicBezTo>
                    <a:pt x="30" y="48"/>
                    <a:pt x="30" y="48"/>
                    <a:pt x="31" y="48"/>
                  </a:cubicBezTo>
                  <a:cubicBezTo>
                    <a:pt x="31" y="48"/>
                    <a:pt x="31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8"/>
                    <a:pt x="32" y="49"/>
                    <a:pt x="33" y="49"/>
                  </a:cubicBezTo>
                  <a:cubicBezTo>
                    <a:pt x="33" y="50"/>
                    <a:pt x="34" y="49"/>
                    <a:pt x="34" y="49"/>
                  </a:cubicBezTo>
                  <a:cubicBezTo>
                    <a:pt x="35" y="49"/>
                    <a:pt x="35" y="50"/>
                    <a:pt x="35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7" y="50"/>
                    <a:pt x="36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1"/>
                    <a:pt x="39" y="51"/>
                    <a:pt x="39" y="51"/>
                  </a:cubicBezTo>
                  <a:cubicBezTo>
                    <a:pt x="40" y="52"/>
                    <a:pt x="40" y="52"/>
                    <a:pt x="40" y="53"/>
                  </a:cubicBezTo>
                  <a:cubicBezTo>
                    <a:pt x="41" y="53"/>
                    <a:pt x="41" y="53"/>
                    <a:pt x="42" y="53"/>
                  </a:cubicBezTo>
                  <a:cubicBezTo>
                    <a:pt x="42" y="53"/>
                    <a:pt x="42" y="52"/>
                    <a:pt x="42" y="52"/>
                  </a:cubicBezTo>
                  <a:cubicBezTo>
                    <a:pt x="42" y="51"/>
                    <a:pt x="43" y="50"/>
                    <a:pt x="42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0" y="49"/>
                    <a:pt x="40" y="48"/>
                    <a:pt x="40" y="47"/>
                  </a:cubicBezTo>
                  <a:cubicBezTo>
                    <a:pt x="40" y="47"/>
                    <a:pt x="41" y="47"/>
                    <a:pt x="41" y="46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1" y="43"/>
                    <a:pt x="40" y="44"/>
                    <a:pt x="40" y="43"/>
                  </a:cubicBezTo>
                  <a:cubicBezTo>
                    <a:pt x="40" y="43"/>
                    <a:pt x="40" y="43"/>
                    <a:pt x="40" y="42"/>
                  </a:cubicBezTo>
                  <a:cubicBezTo>
                    <a:pt x="41" y="42"/>
                    <a:pt x="41" y="42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4" y="39"/>
                    <a:pt x="44" y="40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8"/>
                  </a:cubicBezTo>
                  <a:cubicBezTo>
                    <a:pt x="46" y="38"/>
                    <a:pt x="45" y="38"/>
                    <a:pt x="45" y="37"/>
                  </a:cubicBezTo>
                  <a:cubicBezTo>
                    <a:pt x="45" y="37"/>
                    <a:pt x="45" y="36"/>
                    <a:pt x="45" y="36"/>
                  </a:cubicBezTo>
                  <a:cubicBezTo>
                    <a:pt x="45" y="35"/>
                    <a:pt x="44" y="36"/>
                    <a:pt x="44" y="35"/>
                  </a:cubicBezTo>
                  <a:cubicBezTo>
                    <a:pt x="44" y="35"/>
                    <a:pt x="44" y="35"/>
                    <a:pt x="44" y="34"/>
                  </a:cubicBezTo>
                  <a:cubicBezTo>
                    <a:pt x="44" y="34"/>
                    <a:pt x="44" y="34"/>
                    <a:pt x="44" y="33"/>
                  </a:cubicBezTo>
                  <a:cubicBezTo>
                    <a:pt x="43" y="33"/>
                    <a:pt x="44" y="32"/>
                    <a:pt x="44" y="32"/>
                  </a:cubicBezTo>
                  <a:cubicBezTo>
                    <a:pt x="43" y="31"/>
                    <a:pt x="43" y="31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7"/>
                    <a:pt x="42" y="27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3"/>
                    <a:pt x="42" y="23"/>
                    <a:pt x="42" y="23"/>
                  </a:cubicBezTo>
                  <a:cubicBezTo>
                    <a:pt x="42" y="23"/>
                    <a:pt x="42" y="22"/>
                    <a:pt x="42" y="22"/>
                  </a:cubicBezTo>
                  <a:cubicBezTo>
                    <a:pt x="43" y="22"/>
                    <a:pt x="43" y="22"/>
                    <a:pt x="43" y="21"/>
                  </a:cubicBezTo>
                  <a:cubicBezTo>
                    <a:pt x="43" y="21"/>
                    <a:pt x="43" y="21"/>
                    <a:pt x="43" y="20"/>
                  </a:cubicBezTo>
                  <a:cubicBezTo>
                    <a:pt x="43" y="20"/>
                    <a:pt x="43" y="20"/>
                    <a:pt x="44" y="20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4" y="18"/>
                    <a:pt x="44" y="18"/>
                    <a:pt x="44" y="17"/>
                  </a:cubicBezTo>
                  <a:cubicBezTo>
                    <a:pt x="45" y="16"/>
                    <a:pt x="44" y="16"/>
                    <a:pt x="45" y="15"/>
                  </a:cubicBezTo>
                  <a:cubicBezTo>
                    <a:pt x="45" y="14"/>
                    <a:pt x="45" y="13"/>
                    <a:pt x="45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8" y="10"/>
                    <a:pt x="48" y="9"/>
                    <a:pt x="48" y="9"/>
                  </a:cubicBezTo>
                  <a:cubicBezTo>
                    <a:pt x="48" y="9"/>
                    <a:pt x="48" y="9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7" y="6"/>
                    <a:pt x="47" y="6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6" y="5"/>
                    <a:pt x="46" y="5"/>
                    <a:pt x="46" y="4"/>
                  </a:cubicBezTo>
                  <a:cubicBezTo>
                    <a:pt x="46" y="4"/>
                    <a:pt x="46" y="4"/>
                    <a:pt x="45" y="4"/>
                  </a:cubicBezTo>
                  <a:cubicBezTo>
                    <a:pt x="45" y="4"/>
                    <a:pt x="45" y="3"/>
                    <a:pt x="45" y="3"/>
                  </a:cubicBezTo>
                  <a:cubicBezTo>
                    <a:pt x="45" y="3"/>
                    <a:pt x="45" y="3"/>
                    <a:pt x="44" y="2"/>
                  </a:cubicBezTo>
                  <a:cubicBezTo>
                    <a:pt x="44" y="2"/>
                    <a:pt x="44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2" y="3"/>
                    <a:pt x="42" y="3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3"/>
                    <a:pt x="40" y="3"/>
                    <a:pt x="40" y="2"/>
                  </a:cubicBezTo>
                  <a:cubicBezTo>
                    <a:pt x="39" y="2"/>
                    <a:pt x="39" y="2"/>
                    <a:pt x="39" y="1"/>
                  </a:cubicBezTo>
                  <a:cubicBezTo>
                    <a:pt x="39" y="1"/>
                    <a:pt x="38" y="1"/>
                    <a:pt x="38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7" y="1"/>
                    <a:pt x="37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3" y="1"/>
                  </a:cubicBezTo>
                  <a:cubicBezTo>
                    <a:pt x="33" y="1"/>
                    <a:pt x="33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0" y="1"/>
                    <a:pt x="30" y="2"/>
                  </a:cubicBezTo>
                  <a:cubicBezTo>
                    <a:pt x="30" y="2"/>
                    <a:pt x="30" y="2"/>
                    <a:pt x="29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2"/>
                    <a:pt x="28" y="2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6" y="4"/>
                    <a:pt x="26" y="3"/>
                    <a:pt x="25" y="3"/>
                  </a:cubicBezTo>
                  <a:cubicBezTo>
                    <a:pt x="25" y="3"/>
                    <a:pt x="25" y="3"/>
                    <a:pt x="24" y="3"/>
                  </a:cubicBezTo>
                  <a:cubicBezTo>
                    <a:pt x="24" y="3"/>
                    <a:pt x="24" y="3"/>
                    <a:pt x="23" y="3"/>
                  </a:cubicBezTo>
                  <a:cubicBezTo>
                    <a:pt x="23" y="3"/>
                    <a:pt x="22" y="3"/>
                    <a:pt x="22" y="3"/>
                  </a:cubicBezTo>
                  <a:cubicBezTo>
                    <a:pt x="22" y="3"/>
                    <a:pt x="22" y="3"/>
                    <a:pt x="21" y="3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4"/>
                  </a:cubicBezTo>
                  <a:cubicBezTo>
                    <a:pt x="16" y="4"/>
                    <a:pt x="17" y="4"/>
                    <a:pt x="17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7"/>
                    <a:pt x="16" y="8"/>
                  </a:cubicBezTo>
                  <a:cubicBezTo>
                    <a:pt x="15" y="8"/>
                    <a:pt x="15" y="8"/>
                    <a:pt x="15" y="9"/>
                  </a:cubicBezTo>
                  <a:cubicBezTo>
                    <a:pt x="14" y="9"/>
                    <a:pt x="15" y="10"/>
                    <a:pt x="14" y="10"/>
                  </a:cubicBezTo>
                  <a:cubicBezTo>
                    <a:pt x="14" y="10"/>
                    <a:pt x="14" y="11"/>
                    <a:pt x="14" y="11"/>
                  </a:cubicBezTo>
                  <a:cubicBezTo>
                    <a:pt x="14" y="12"/>
                    <a:pt x="14" y="12"/>
                    <a:pt x="14" y="13"/>
                  </a:cubicBezTo>
                  <a:cubicBezTo>
                    <a:pt x="14" y="13"/>
                    <a:pt x="15" y="13"/>
                    <a:pt x="14" y="14"/>
                  </a:cubicBezTo>
                  <a:cubicBezTo>
                    <a:pt x="14" y="14"/>
                    <a:pt x="14" y="14"/>
                    <a:pt x="14" y="15"/>
                  </a:cubicBezTo>
                  <a:cubicBezTo>
                    <a:pt x="13" y="15"/>
                    <a:pt x="14" y="16"/>
                    <a:pt x="14" y="17"/>
                  </a:cubicBezTo>
                  <a:cubicBezTo>
                    <a:pt x="13" y="17"/>
                    <a:pt x="13" y="17"/>
                    <a:pt x="13" y="18"/>
                  </a:cubicBezTo>
                  <a:cubicBezTo>
                    <a:pt x="13" y="18"/>
                    <a:pt x="12" y="18"/>
                    <a:pt x="12" y="18"/>
                  </a:cubicBezTo>
                  <a:cubicBezTo>
                    <a:pt x="12" y="19"/>
                    <a:pt x="12" y="19"/>
                    <a:pt x="12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4"/>
                    <a:pt x="11" y="24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7"/>
                    <a:pt x="9" y="27"/>
                    <a:pt x="8" y="27"/>
                  </a:cubicBezTo>
                  <a:cubicBezTo>
                    <a:pt x="8" y="27"/>
                    <a:pt x="8" y="28"/>
                    <a:pt x="7" y="28"/>
                  </a:cubicBezTo>
                  <a:cubicBezTo>
                    <a:pt x="7" y="29"/>
                    <a:pt x="7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5" y="29"/>
                    <a:pt x="6" y="29"/>
                    <a:pt x="6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8"/>
                    <a:pt x="5" y="28"/>
                    <a:pt x="4" y="28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2" y="29"/>
                  </a:cubicBezTo>
                  <a:cubicBezTo>
                    <a:pt x="2" y="29"/>
                    <a:pt x="2" y="29"/>
                    <a:pt x="1" y="29"/>
                  </a:cubicBezTo>
                  <a:cubicBezTo>
                    <a:pt x="1" y="29"/>
                    <a:pt x="1" y="30"/>
                    <a:pt x="1" y="30"/>
                  </a:cubicBezTo>
                  <a:cubicBezTo>
                    <a:pt x="0" y="31"/>
                    <a:pt x="1" y="31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3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67" name="Freeform 461">
              <a:extLst>
                <a:ext uri="{FF2B5EF4-FFF2-40B4-BE49-F238E27FC236}">
                  <a16:creationId xmlns:a16="http://schemas.microsoft.com/office/drawing/2014/main" id="{0BEF3390-A156-5903-73AD-F4F626494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1126" y="41067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68" name="Freeform 462">
              <a:extLst>
                <a:ext uri="{FF2B5EF4-FFF2-40B4-BE49-F238E27FC236}">
                  <a16:creationId xmlns:a16="http://schemas.microsoft.com/office/drawing/2014/main" id="{6FF0460E-854D-5071-D7DE-ECD753ED5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2264" y="4078928"/>
              <a:ext cx="299816" cy="445523"/>
            </a:xfrm>
            <a:custGeom>
              <a:avLst/>
              <a:gdLst>
                <a:gd name="T0" fmla="*/ 1 w 28"/>
                <a:gd name="T1" fmla="*/ 12 h 47"/>
                <a:gd name="T2" fmla="*/ 1 w 28"/>
                <a:gd name="T3" fmla="*/ 14 h 47"/>
                <a:gd name="T4" fmla="*/ 2 w 28"/>
                <a:gd name="T5" fmla="*/ 16 h 47"/>
                <a:gd name="T6" fmla="*/ 6 w 28"/>
                <a:gd name="T7" fmla="*/ 18 h 47"/>
                <a:gd name="T8" fmla="*/ 7 w 28"/>
                <a:gd name="T9" fmla="*/ 21 h 47"/>
                <a:gd name="T10" fmla="*/ 7 w 28"/>
                <a:gd name="T11" fmla="*/ 25 h 47"/>
                <a:gd name="T12" fmla="*/ 6 w 28"/>
                <a:gd name="T13" fmla="*/ 30 h 47"/>
                <a:gd name="T14" fmla="*/ 4 w 28"/>
                <a:gd name="T15" fmla="*/ 33 h 47"/>
                <a:gd name="T16" fmla="*/ 2 w 28"/>
                <a:gd name="T17" fmla="*/ 36 h 47"/>
                <a:gd name="T18" fmla="*/ 4 w 28"/>
                <a:gd name="T19" fmla="*/ 40 h 47"/>
                <a:gd name="T20" fmla="*/ 3 w 28"/>
                <a:gd name="T21" fmla="*/ 44 h 47"/>
                <a:gd name="T22" fmla="*/ 6 w 28"/>
                <a:gd name="T23" fmla="*/ 47 h 47"/>
                <a:gd name="T24" fmla="*/ 6 w 28"/>
                <a:gd name="T25" fmla="*/ 44 h 47"/>
                <a:gd name="T26" fmla="*/ 9 w 28"/>
                <a:gd name="T27" fmla="*/ 42 h 47"/>
                <a:gd name="T28" fmla="*/ 12 w 28"/>
                <a:gd name="T29" fmla="*/ 40 h 47"/>
                <a:gd name="T30" fmla="*/ 13 w 28"/>
                <a:gd name="T31" fmla="*/ 36 h 47"/>
                <a:gd name="T32" fmla="*/ 13 w 28"/>
                <a:gd name="T33" fmla="*/ 32 h 47"/>
                <a:gd name="T34" fmla="*/ 11 w 28"/>
                <a:gd name="T35" fmla="*/ 29 h 47"/>
                <a:gd name="T36" fmla="*/ 13 w 28"/>
                <a:gd name="T37" fmla="*/ 27 h 47"/>
                <a:gd name="T38" fmla="*/ 16 w 28"/>
                <a:gd name="T39" fmla="*/ 24 h 47"/>
                <a:gd name="T40" fmla="*/ 18 w 28"/>
                <a:gd name="T41" fmla="*/ 22 h 47"/>
                <a:gd name="T42" fmla="*/ 22 w 28"/>
                <a:gd name="T43" fmla="*/ 19 h 47"/>
                <a:gd name="T44" fmla="*/ 25 w 28"/>
                <a:gd name="T45" fmla="*/ 15 h 47"/>
                <a:gd name="T46" fmla="*/ 28 w 28"/>
                <a:gd name="T47" fmla="*/ 12 h 47"/>
                <a:gd name="T48" fmla="*/ 28 w 28"/>
                <a:gd name="T49" fmla="*/ 6 h 47"/>
                <a:gd name="T50" fmla="*/ 28 w 28"/>
                <a:gd name="T51" fmla="*/ 2 h 47"/>
                <a:gd name="T52" fmla="*/ 27 w 28"/>
                <a:gd name="T53" fmla="*/ 0 h 47"/>
                <a:gd name="T54" fmla="*/ 26 w 28"/>
                <a:gd name="T55" fmla="*/ 1 h 47"/>
                <a:gd name="T56" fmla="*/ 24 w 28"/>
                <a:gd name="T57" fmla="*/ 2 h 47"/>
                <a:gd name="T58" fmla="*/ 22 w 28"/>
                <a:gd name="T59" fmla="*/ 3 h 47"/>
                <a:gd name="T60" fmla="*/ 20 w 28"/>
                <a:gd name="T61" fmla="*/ 3 h 47"/>
                <a:gd name="T62" fmla="*/ 18 w 28"/>
                <a:gd name="T63" fmla="*/ 3 h 47"/>
                <a:gd name="T64" fmla="*/ 16 w 28"/>
                <a:gd name="T65" fmla="*/ 3 h 47"/>
                <a:gd name="T66" fmla="*/ 13 w 28"/>
                <a:gd name="T67" fmla="*/ 3 h 47"/>
                <a:gd name="T68" fmla="*/ 12 w 28"/>
                <a:gd name="T69" fmla="*/ 4 h 47"/>
                <a:gd name="T70" fmla="*/ 13 w 28"/>
                <a:gd name="T71" fmla="*/ 8 h 47"/>
                <a:gd name="T72" fmla="*/ 14 w 28"/>
                <a:gd name="T73" fmla="*/ 10 h 47"/>
                <a:gd name="T74" fmla="*/ 15 w 28"/>
                <a:gd name="T75" fmla="*/ 12 h 47"/>
                <a:gd name="T76" fmla="*/ 13 w 28"/>
                <a:gd name="T77" fmla="*/ 16 h 47"/>
                <a:gd name="T78" fmla="*/ 12 w 28"/>
                <a:gd name="T79" fmla="*/ 14 h 47"/>
                <a:gd name="T80" fmla="*/ 10 w 28"/>
                <a:gd name="T81" fmla="*/ 12 h 47"/>
                <a:gd name="T82" fmla="*/ 8 w 28"/>
                <a:gd name="T83" fmla="*/ 10 h 47"/>
                <a:gd name="T84" fmla="*/ 7 w 28"/>
                <a:gd name="T85" fmla="*/ 11 h 47"/>
                <a:gd name="T86" fmla="*/ 4 w 28"/>
                <a:gd name="T87" fmla="*/ 1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8" h="47">
                  <a:moveTo>
                    <a:pt x="3" y="12"/>
                  </a:moveTo>
                  <a:cubicBezTo>
                    <a:pt x="3" y="12"/>
                    <a:pt x="3" y="12"/>
                    <a:pt x="2" y="12"/>
                  </a:cubicBezTo>
                  <a:cubicBezTo>
                    <a:pt x="2" y="12"/>
                    <a:pt x="2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2" y="16"/>
                  </a:cubicBezTo>
                  <a:cubicBezTo>
                    <a:pt x="2" y="16"/>
                    <a:pt x="3" y="16"/>
                    <a:pt x="3" y="16"/>
                  </a:cubicBezTo>
                  <a:cubicBezTo>
                    <a:pt x="4" y="17"/>
                    <a:pt x="4" y="17"/>
                    <a:pt x="5" y="17"/>
                  </a:cubicBezTo>
                  <a:cubicBezTo>
                    <a:pt x="5" y="17"/>
                    <a:pt x="6" y="17"/>
                    <a:pt x="6" y="18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7" y="18"/>
                    <a:pt x="7" y="19"/>
                    <a:pt x="7" y="19"/>
                  </a:cubicBezTo>
                  <a:cubicBezTo>
                    <a:pt x="7" y="20"/>
                    <a:pt x="7" y="20"/>
                    <a:pt x="7" y="21"/>
                  </a:cubicBezTo>
                  <a:cubicBezTo>
                    <a:pt x="7" y="22"/>
                    <a:pt x="7" y="22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4"/>
                    <a:pt x="7" y="24"/>
                    <a:pt x="7" y="25"/>
                  </a:cubicBezTo>
                  <a:cubicBezTo>
                    <a:pt x="7" y="26"/>
                    <a:pt x="7" y="26"/>
                    <a:pt x="7" y="27"/>
                  </a:cubicBezTo>
                  <a:cubicBezTo>
                    <a:pt x="7" y="28"/>
                    <a:pt x="6" y="28"/>
                    <a:pt x="6" y="29"/>
                  </a:cubicBezTo>
                  <a:cubicBezTo>
                    <a:pt x="6" y="29"/>
                    <a:pt x="6" y="30"/>
                    <a:pt x="6" y="30"/>
                  </a:cubicBezTo>
                  <a:cubicBezTo>
                    <a:pt x="6" y="30"/>
                    <a:pt x="5" y="31"/>
                    <a:pt x="5" y="31"/>
                  </a:cubicBezTo>
                  <a:cubicBezTo>
                    <a:pt x="5" y="32"/>
                    <a:pt x="5" y="32"/>
                    <a:pt x="4" y="32"/>
                  </a:cubicBezTo>
                  <a:cubicBezTo>
                    <a:pt x="4" y="32"/>
                    <a:pt x="4" y="33"/>
                    <a:pt x="4" y="33"/>
                  </a:cubicBezTo>
                  <a:cubicBezTo>
                    <a:pt x="4" y="33"/>
                    <a:pt x="3" y="33"/>
                    <a:pt x="3" y="34"/>
                  </a:cubicBezTo>
                  <a:cubicBezTo>
                    <a:pt x="3" y="34"/>
                    <a:pt x="2" y="34"/>
                    <a:pt x="2" y="35"/>
                  </a:cubicBezTo>
                  <a:cubicBezTo>
                    <a:pt x="2" y="35"/>
                    <a:pt x="2" y="35"/>
                    <a:pt x="2" y="36"/>
                  </a:cubicBezTo>
                  <a:cubicBezTo>
                    <a:pt x="3" y="36"/>
                    <a:pt x="2" y="36"/>
                    <a:pt x="2" y="37"/>
                  </a:cubicBezTo>
                  <a:cubicBezTo>
                    <a:pt x="2" y="38"/>
                    <a:pt x="3" y="38"/>
                    <a:pt x="3" y="39"/>
                  </a:cubicBezTo>
                  <a:cubicBezTo>
                    <a:pt x="3" y="39"/>
                    <a:pt x="4" y="39"/>
                    <a:pt x="4" y="40"/>
                  </a:cubicBezTo>
                  <a:cubicBezTo>
                    <a:pt x="4" y="40"/>
                    <a:pt x="4" y="41"/>
                    <a:pt x="4" y="41"/>
                  </a:cubicBezTo>
                  <a:cubicBezTo>
                    <a:pt x="3" y="41"/>
                    <a:pt x="4" y="42"/>
                    <a:pt x="4" y="42"/>
                  </a:cubicBezTo>
                  <a:cubicBezTo>
                    <a:pt x="3" y="43"/>
                    <a:pt x="3" y="43"/>
                    <a:pt x="3" y="44"/>
                  </a:cubicBezTo>
                  <a:cubicBezTo>
                    <a:pt x="3" y="44"/>
                    <a:pt x="3" y="45"/>
                    <a:pt x="3" y="45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6" y="46"/>
                    <a:pt x="6" y="45"/>
                    <a:pt x="6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6" y="43"/>
                    <a:pt x="7" y="43"/>
                    <a:pt x="7" y="43"/>
                  </a:cubicBezTo>
                  <a:cubicBezTo>
                    <a:pt x="7" y="43"/>
                    <a:pt x="7" y="42"/>
                    <a:pt x="8" y="42"/>
                  </a:cubicBezTo>
                  <a:cubicBezTo>
                    <a:pt x="8" y="42"/>
                    <a:pt x="9" y="42"/>
                    <a:pt x="9" y="42"/>
                  </a:cubicBezTo>
                  <a:cubicBezTo>
                    <a:pt x="10" y="41"/>
                    <a:pt x="10" y="42"/>
                    <a:pt x="11" y="41"/>
                  </a:cubicBezTo>
                  <a:cubicBezTo>
                    <a:pt x="11" y="41"/>
                    <a:pt x="11" y="41"/>
                    <a:pt x="12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38"/>
                    <a:pt x="12" y="38"/>
                    <a:pt x="13" y="37"/>
                  </a:cubicBezTo>
                  <a:cubicBezTo>
                    <a:pt x="13" y="37"/>
                    <a:pt x="13" y="36"/>
                    <a:pt x="13" y="36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4"/>
                    <a:pt x="13" y="34"/>
                    <a:pt x="13" y="33"/>
                  </a:cubicBezTo>
                  <a:cubicBezTo>
                    <a:pt x="12" y="33"/>
                    <a:pt x="13" y="33"/>
                    <a:pt x="13" y="32"/>
                  </a:cubicBezTo>
                  <a:cubicBezTo>
                    <a:pt x="12" y="32"/>
                    <a:pt x="12" y="31"/>
                    <a:pt x="12" y="3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29"/>
                    <a:pt x="11" y="29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3" y="27"/>
                    <a:pt x="13" y="27"/>
                  </a:cubicBezTo>
                  <a:cubicBezTo>
                    <a:pt x="13" y="27"/>
                    <a:pt x="14" y="27"/>
                    <a:pt x="14" y="26"/>
                  </a:cubicBezTo>
                  <a:cubicBezTo>
                    <a:pt x="15" y="26"/>
                    <a:pt x="14" y="26"/>
                    <a:pt x="15" y="25"/>
                  </a:cubicBezTo>
                  <a:cubicBezTo>
                    <a:pt x="15" y="24"/>
                    <a:pt x="16" y="24"/>
                    <a:pt x="16" y="24"/>
                  </a:cubicBezTo>
                  <a:cubicBezTo>
                    <a:pt x="16" y="24"/>
                    <a:pt x="16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8" y="22"/>
                  </a:cubicBezTo>
                  <a:cubicBezTo>
                    <a:pt x="18" y="22"/>
                    <a:pt x="18" y="21"/>
                    <a:pt x="19" y="21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1" y="20"/>
                    <a:pt x="22" y="20"/>
                    <a:pt x="22" y="19"/>
                  </a:cubicBezTo>
                  <a:cubicBezTo>
                    <a:pt x="23" y="19"/>
                    <a:pt x="23" y="18"/>
                    <a:pt x="24" y="18"/>
                  </a:cubicBezTo>
                  <a:cubicBezTo>
                    <a:pt x="24" y="17"/>
                    <a:pt x="25" y="17"/>
                    <a:pt x="25" y="17"/>
                  </a:cubicBezTo>
                  <a:cubicBezTo>
                    <a:pt x="25" y="16"/>
                    <a:pt x="25" y="16"/>
                    <a:pt x="25" y="15"/>
                  </a:cubicBezTo>
                  <a:cubicBezTo>
                    <a:pt x="25" y="15"/>
                    <a:pt x="26" y="15"/>
                    <a:pt x="26" y="14"/>
                  </a:cubicBezTo>
                  <a:cubicBezTo>
                    <a:pt x="27" y="14"/>
                    <a:pt x="27" y="14"/>
                    <a:pt x="27" y="13"/>
                  </a:cubicBezTo>
                  <a:cubicBezTo>
                    <a:pt x="27" y="13"/>
                    <a:pt x="28" y="12"/>
                    <a:pt x="28" y="12"/>
                  </a:cubicBezTo>
                  <a:cubicBezTo>
                    <a:pt x="28" y="11"/>
                    <a:pt x="28" y="11"/>
                    <a:pt x="28" y="10"/>
                  </a:cubicBezTo>
                  <a:cubicBezTo>
                    <a:pt x="28" y="10"/>
                    <a:pt x="28" y="9"/>
                    <a:pt x="28" y="8"/>
                  </a:cubicBezTo>
                  <a:cubicBezTo>
                    <a:pt x="28" y="8"/>
                    <a:pt x="28" y="7"/>
                    <a:pt x="28" y="6"/>
                  </a:cubicBezTo>
                  <a:cubicBezTo>
                    <a:pt x="28" y="6"/>
                    <a:pt x="28" y="5"/>
                    <a:pt x="28" y="5"/>
                  </a:cubicBezTo>
                  <a:cubicBezTo>
                    <a:pt x="28" y="4"/>
                    <a:pt x="28" y="3"/>
                    <a:pt x="28" y="3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6" y="0"/>
                    <a:pt x="26" y="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1"/>
                    <a:pt x="25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2"/>
                    <a:pt x="22" y="3"/>
                    <a:pt x="22" y="3"/>
                  </a:cubicBezTo>
                  <a:cubicBezTo>
                    <a:pt x="22" y="3"/>
                    <a:pt x="22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3"/>
                    <a:pt x="20" y="3"/>
                  </a:cubicBezTo>
                  <a:cubicBezTo>
                    <a:pt x="20" y="3"/>
                    <a:pt x="20" y="4"/>
                    <a:pt x="19" y="4"/>
                  </a:cubicBezTo>
                  <a:cubicBezTo>
                    <a:pt x="19" y="4"/>
                    <a:pt x="19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4"/>
                  </a:cubicBezTo>
                  <a:cubicBezTo>
                    <a:pt x="17" y="4"/>
                    <a:pt x="16" y="4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5"/>
                    <a:pt x="12" y="5"/>
                    <a:pt x="12" y="6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7"/>
                    <a:pt x="13" y="7"/>
                    <a:pt x="13" y="8"/>
                  </a:cubicBezTo>
                  <a:cubicBezTo>
                    <a:pt x="13" y="8"/>
                    <a:pt x="13" y="8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4" y="9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3"/>
                    <a:pt x="15" y="13"/>
                    <a:pt x="15" y="14"/>
                  </a:cubicBezTo>
                  <a:cubicBezTo>
                    <a:pt x="15" y="14"/>
                    <a:pt x="15" y="15"/>
                    <a:pt x="14" y="15"/>
                  </a:cubicBezTo>
                  <a:cubicBezTo>
                    <a:pt x="14" y="15"/>
                    <a:pt x="14" y="16"/>
                    <a:pt x="13" y="16"/>
                  </a:cubicBezTo>
                  <a:cubicBezTo>
                    <a:pt x="13" y="16"/>
                    <a:pt x="13" y="16"/>
                    <a:pt x="12" y="16"/>
                  </a:cubicBezTo>
                  <a:cubicBezTo>
                    <a:pt x="12" y="16"/>
                    <a:pt x="12" y="16"/>
                    <a:pt x="11" y="15"/>
                  </a:cubicBezTo>
                  <a:cubicBezTo>
                    <a:pt x="11" y="15"/>
                    <a:pt x="12" y="15"/>
                    <a:pt x="12" y="14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2"/>
                    <a:pt x="11" y="12"/>
                    <a:pt x="11" y="12"/>
                  </a:cubicBezTo>
                  <a:cubicBezTo>
                    <a:pt x="11" y="12"/>
                    <a:pt x="10" y="12"/>
                    <a:pt x="10" y="12"/>
                  </a:cubicBezTo>
                  <a:cubicBezTo>
                    <a:pt x="10" y="12"/>
                    <a:pt x="9" y="12"/>
                    <a:pt x="9" y="12"/>
                  </a:cubicBezTo>
                  <a:cubicBezTo>
                    <a:pt x="9" y="12"/>
                    <a:pt x="9" y="11"/>
                    <a:pt x="9" y="11"/>
                  </a:cubicBezTo>
                  <a:cubicBezTo>
                    <a:pt x="8" y="11"/>
                    <a:pt x="9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1"/>
                    <a:pt x="7" y="11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5" y="11"/>
                    <a:pt x="5" y="11"/>
                    <a:pt x="4" y="11"/>
                  </a:cubicBezTo>
                  <a:cubicBezTo>
                    <a:pt x="4" y="12"/>
                    <a:pt x="4" y="12"/>
                    <a:pt x="3" y="1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69" name="Freeform 463">
              <a:extLst>
                <a:ext uri="{FF2B5EF4-FFF2-40B4-BE49-F238E27FC236}">
                  <a16:creationId xmlns:a16="http://schemas.microsoft.com/office/drawing/2014/main" id="{2619AC05-0B0E-4138-D448-8F45E94D8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2008" y="3148899"/>
              <a:ext cx="290348" cy="437169"/>
            </a:xfrm>
            <a:custGeom>
              <a:avLst/>
              <a:gdLst>
                <a:gd name="T0" fmla="*/ 2 w 27"/>
                <a:gd name="T1" fmla="*/ 29 h 46"/>
                <a:gd name="T2" fmla="*/ 2 w 27"/>
                <a:gd name="T3" fmla="*/ 30 h 46"/>
                <a:gd name="T4" fmla="*/ 3 w 27"/>
                <a:gd name="T5" fmla="*/ 31 h 46"/>
                <a:gd name="T6" fmla="*/ 4 w 27"/>
                <a:gd name="T7" fmla="*/ 33 h 46"/>
                <a:gd name="T8" fmla="*/ 4 w 27"/>
                <a:gd name="T9" fmla="*/ 34 h 46"/>
                <a:gd name="T10" fmla="*/ 4 w 27"/>
                <a:gd name="T11" fmla="*/ 37 h 46"/>
                <a:gd name="T12" fmla="*/ 5 w 27"/>
                <a:gd name="T13" fmla="*/ 39 h 46"/>
                <a:gd name="T14" fmla="*/ 3 w 27"/>
                <a:gd name="T15" fmla="*/ 39 h 46"/>
                <a:gd name="T16" fmla="*/ 2 w 27"/>
                <a:gd name="T17" fmla="*/ 40 h 46"/>
                <a:gd name="T18" fmla="*/ 3 w 27"/>
                <a:gd name="T19" fmla="*/ 42 h 46"/>
                <a:gd name="T20" fmla="*/ 5 w 27"/>
                <a:gd name="T21" fmla="*/ 43 h 46"/>
                <a:gd name="T22" fmla="*/ 5 w 27"/>
                <a:gd name="T23" fmla="*/ 46 h 46"/>
                <a:gd name="T24" fmla="*/ 7 w 27"/>
                <a:gd name="T25" fmla="*/ 46 h 46"/>
                <a:gd name="T26" fmla="*/ 8 w 27"/>
                <a:gd name="T27" fmla="*/ 45 h 46"/>
                <a:gd name="T28" fmla="*/ 10 w 27"/>
                <a:gd name="T29" fmla="*/ 45 h 46"/>
                <a:gd name="T30" fmla="*/ 11 w 27"/>
                <a:gd name="T31" fmla="*/ 44 h 46"/>
                <a:gd name="T32" fmla="*/ 13 w 27"/>
                <a:gd name="T33" fmla="*/ 42 h 46"/>
                <a:gd name="T34" fmla="*/ 15 w 27"/>
                <a:gd name="T35" fmla="*/ 42 h 46"/>
                <a:gd name="T36" fmla="*/ 17 w 27"/>
                <a:gd name="T37" fmla="*/ 41 h 46"/>
                <a:gd name="T38" fmla="*/ 19 w 27"/>
                <a:gd name="T39" fmla="*/ 40 h 46"/>
                <a:gd name="T40" fmla="*/ 20 w 27"/>
                <a:gd name="T41" fmla="*/ 39 h 46"/>
                <a:gd name="T42" fmla="*/ 21 w 27"/>
                <a:gd name="T43" fmla="*/ 38 h 46"/>
                <a:gd name="T44" fmla="*/ 22 w 27"/>
                <a:gd name="T45" fmla="*/ 37 h 46"/>
                <a:gd name="T46" fmla="*/ 24 w 27"/>
                <a:gd name="T47" fmla="*/ 36 h 46"/>
                <a:gd name="T48" fmla="*/ 24 w 27"/>
                <a:gd name="T49" fmla="*/ 36 h 46"/>
                <a:gd name="T50" fmla="*/ 23 w 27"/>
                <a:gd name="T51" fmla="*/ 35 h 46"/>
                <a:gd name="T52" fmla="*/ 23 w 27"/>
                <a:gd name="T53" fmla="*/ 33 h 46"/>
                <a:gd name="T54" fmla="*/ 23 w 27"/>
                <a:gd name="T55" fmla="*/ 31 h 46"/>
                <a:gd name="T56" fmla="*/ 23 w 27"/>
                <a:gd name="T57" fmla="*/ 29 h 46"/>
                <a:gd name="T58" fmla="*/ 22 w 27"/>
                <a:gd name="T59" fmla="*/ 27 h 46"/>
                <a:gd name="T60" fmla="*/ 24 w 27"/>
                <a:gd name="T61" fmla="*/ 25 h 46"/>
                <a:gd name="T62" fmla="*/ 24 w 27"/>
                <a:gd name="T63" fmla="*/ 23 h 46"/>
                <a:gd name="T64" fmla="*/ 25 w 27"/>
                <a:gd name="T65" fmla="*/ 23 h 46"/>
                <a:gd name="T66" fmla="*/ 26 w 27"/>
                <a:gd name="T67" fmla="*/ 12 h 46"/>
                <a:gd name="T68" fmla="*/ 25 w 27"/>
                <a:gd name="T69" fmla="*/ 11 h 46"/>
                <a:gd name="T70" fmla="*/ 23 w 27"/>
                <a:gd name="T71" fmla="*/ 10 h 46"/>
                <a:gd name="T72" fmla="*/ 20 w 27"/>
                <a:gd name="T73" fmla="*/ 8 h 46"/>
                <a:gd name="T74" fmla="*/ 18 w 27"/>
                <a:gd name="T75" fmla="*/ 7 h 46"/>
                <a:gd name="T76" fmla="*/ 14 w 27"/>
                <a:gd name="T77" fmla="*/ 5 h 46"/>
                <a:gd name="T78" fmla="*/ 13 w 27"/>
                <a:gd name="T79" fmla="*/ 4 h 46"/>
                <a:gd name="T80" fmla="*/ 8 w 27"/>
                <a:gd name="T81" fmla="*/ 2 h 46"/>
                <a:gd name="T82" fmla="*/ 6 w 27"/>
                <a:gd name="T83" fmla="*/ 0 h 46"/>
                <a:gd name="T84" fmla="*/ 5 w 27"/>
                <a:gd name="T85" fmla="*/ 1 h 46"/>
                <a:gd name="T86" fmla="*/ 4 w 27"/>
                <a:gd name="T87" fmla="*/ 2 h 46"/>
                <a:gd name="T88" fmla="*/ 4 w 27"/>
                <a:gd name="T89" fmla="*/ 4 h 46"/>
                <a:gd name="T90" fmla="*/ 4 w 27"/>
                <a:gd name="T91" fmla="*/ 7 h 46"/>
                <a:gd name="T92" fmla="*/ 5 w 27"/>
                <a:gd name="T93" fmla="*/ 8 h 46"/>
                <a:gd name="T94" fmla="*/ 6 w 27"/>
                <a:gd name="T95" fmla="*/ 9 h 46"/>
                <a:gd name="T96" fmla="*/ 5 w 27"/>
                <a:gd name="T97" fmla="*/ 13 h 46"/>
                <a:gd name="T98" fmla="*/ 5 w 27"/>
                <a:gd name="T99" fmla="*/ 20 h 46"/>
                <a:gd name="T100" fmla="*/ 3 w 27"/>
                <a:gd name="T101" fmla="*/ 21 h 46"/>
                <a:gd name="T102" fmla="*/ 2 w 27"/>
                <a:gd name="T103" fmla="*/ 23 h 46"/>
                <a:gd name="T104" fmla="*/ 2 w 27"/>
                <a:gd name="T105" fmla="*/ 23 h 46"/>
                <a:gd name="T106" fmla="*/ 1 w 27"/>
                <a:gd name="T107" fmla="*/ 26 h 46"/>
                <a:gd name="T108" fmla="*/ 0 w 27"/>
                <a:gd name="T109" fmla="*/ 28 h 46"/>
                <a:gd name="T110" fmla="*/ 1 w 27"/>
                <a:gd name="T111" fmla="*/ 2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7" h="46">
                  <a:moveTo>
                    <a:pt x="1" y="28"/>
                  </a:moveTo>
                  <a:cubicBezTo>
                    <a:pt x="2" y="28"/>
                    <a:pt x="1" y="29"/>
                    <a:pt x="2" y="29"/>
                  </a:cubicBezTo>
                  <a:cubicBezTo>
                    <a:pt x="2" y="29"/>
                    <a:pt x="2" y="29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3" y="30"/>
                    <a:pt x="3" y="31"/>
                    <a:pt x="3" y="31"/>
                  </a:cubicBezTo>
                  <a:cubicBezTo>
                    <a:pt x="3" y="31"/>
                    <a:pt x="4" y="31"/>
                    <a:pt x="4" y="32"/>
                  </a:cubicBezTo>
                  <a:cubicBezTo>
                    <a:pt x="4" y="32"/>
                    <a:pt x="4" y="33"/>
                    <a:pt x="4" y="33"/>
                  </a:cubicBezTo>
                  <a:cubicBezTo>
                    <a:pt x="4" y="33"/>
                    <a:pt x="4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5" y="35"/>
                    <a:pt x="4" y="36"/>
                    <a:pt x="4" y="36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6" y="38"/>
                    <a:pt x="5" y="39"/>
                  </a:cubicBezTo>
                  <a:cubicBezTo>
                    <a:pt x="5" y="39"/>
                    <a:pt x="5" y="39"/>
                    <a:pt x="4" y="39"/>
                  </a:cubicBezTo>
                  <a:cubicBezTo>
                    <a:pt x="4" y="39"/>
                    <a:pt x="4" y="39"/>
                    <a:pt x="3" y="39"/>
                  </a:cubicBezTo>
                  <a:cubicBezTo>
                    <a:pt x="3" y="39"/>
                    <a:pt x="2" y="39"/>
                    <a:pt x="2" y="39"/>
                  </a:cubicBezTo>
                  <a:cubicBezTo>
                    <a:pt x="2" y="39"/>
                    <a:pt x="2" y="40"/>
                    <a:pt x="2" y="40"/>
                  </a:cubicBezTo>
                  <a:cubicBezTo>
                    <a:pt x="2" y="40"/>
                    <a:pt x="2" y="40"/>
                    <a:pt x="2" y="41"/>
                  </a:cubicBezTo>
                  <a:cubicBezTo>
                    <a:pt x="2" y="41"/>
                    <a:pt x="2" y="41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4" y="42"/>
                    <a:pt x="4" y="42"/>
                    <a:pt x="5" y="43"/>
                  </a:cubicBezTo>
                  <a:cubicBezTo>
                    <a:pt x="5" y="43"/>
                    <a:pt x="5" y="44"/>
                    <a:pt x="5" y="44"/>
                  </a:cubicBezTo>
                  <a:cubicBezTo>
                    <a:pt x="5" y="45"/>
                    <a:pt x="5" y="45"/>
                    <a:pt x="5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6" y="46"/>
                    <a:pt x="6" y="46"/>
                    <a:pt x="7" y="46"/>
                  </a:cubicBezTo>
                  <a:cubicBezTo>
                    <a:pt x="7" y="46"/>
                    <a:pt x="7" y="46"/>
                    <a:pt x="8" y="46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8" y="45"/>
                    <a:pt x="8" y="46"/>
                    <a:pt x="9" y="46"/>
                  </a:cubicBezTo>
                  <a:cubicBezTo>
                    <a:pt x="9" y="46"/>
                    <a:pt x="9" y="45"/>
                    <a:pt x="10" y="45"/>
                  </a:cubicBezTo>
                  <a:cubicBezTo>
                    <a:pt x="10" y="44"/>
                    <a:pt x="10" y="45"/>
                    <a:pt x="11" y="45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1" y="43"/>
                    <a:pt x="11" y="43"/>
                    <a:pt x="12" y="43"/>
                  </a:cubicBezTo>
                  <a:cubicBezTo>
                    <a:pt x="12" y="42"/>
                    <a:pt x="12" y="42"/>
                    <a:pt x="13" y="42"/>
                  </a:cubicBezTo>
                  <a:cubicBezTo>
                    <a:pt x="13" y="42"/>
                    <a:pt x="14" y="42"/>
                    <a:pt x="14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39"/>
                    <a:pt x="20" y="39"/>
                    <a:pt x="20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38"/>
                    <a:pt x="21" y="37"/>
                    <a:pt x="21" y="37"/>
                  </a:cubicBezTo>
                  <a:cubicBezTo>
                    <a:pt x="21" y="37"/>
                    <a:pt x="21" y="37"/>
                    <a:pt x="22" y="37"/>
                  </a:cubicBezTo>
                  <a:cubicBezTo>
                    <a:pt x="22" y="36"/>
                    <a:pt x="22" y="36"/>
                    <a:pt x="23" y="36"/>
                  </a:cubicBezTo>
                  <a:cubicBezTo>
                    <a:pt x="23" y="36"/>
                    <a:pt x="23" y="36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3" y="35"/>
                    <a:pt x="23" y="35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3" y="34"/>
                    <a:pt x="23" y="34"/>
                    <a:pt x="23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2"/>
                    <a:pt x="23" y="32"/>
                    <a:pt x="23" y="31"/>
                  </a:cubicBezTo>
                  <a:cubicBezTo>
                    <a:pt x="23" y="31"/>
                    <a:pt x="23" y="30"/>
                    <a:pt x="23" y="30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8"/>
                    <a:pt x="23" y="28"/>
                    <a:pt x="23" y="27"/>
                  </a:cubicBezTo>
                  <a:cubicBezTo>
                    <a:pt x="23" y="27"/>
                    <a:pt x="22" y="27"/>
                    <a:pt x="22" y="27"/>
                  </a:cubicBezTo>
                  <a:cubicBezTo>
                    <a:pt x="22" y="26"/>
                    <a:pt x="23" y="26"/>
                    <a:pt x="23" y="26"/>
                  </a:cubicBezTo>
                  <a:cubicBezTo>
                    <a:pt x="23" y="25"/>
                    <a:pt x="23" y="25"/>
                    <a:pt x="24" y="25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5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1"/>
                    <a:pt x="25" y="11"/>
                  </a:cubicBezTo>
                  <a:cubicBezTo>
                    <a:pt x="25" y="11"/>
                    <a:pt x="25" y="11"/>
                    <a:pt x="24" y="10"/>
                  </a:cubicBezTo>
                  <a:cubicBezTo>
                    <a:pt x="24" y="10"/>
                    <a:pt x="23" y="10"/>
                    <a:pt x="23" y="10"/>
                  </a:cubicBezTo>
                  <a:cubicBezTo>
                    <a:pt x="22" y="10"/>
                    <a:pt x="22" y="9"/>
                    <a:pt x="21" y="9"/>
                  </a:cubicBezTo>
                  <a:cubicBezTo>
                    <a:pt x="21" y="9"/>
                    <a:pt x="20" y="9"/>
                    <a:pt x="20" y="8"/>
                  </a:cubicBezTo>
                  <a:cubicBezTo>
                    <a:pt x="20" y="8"/>
                    <a:pt x="19" y="8"/>
                    <a:pt x="19" y="8"/>
                  </a:cubicBezTo>
                  <a:cubicBezTo>
                    <a:pt x="19" y="7"/>
                    <a:pt x="18" y="7"/>
                    <a:pt x="18" y="7"/>
                  </a:cubicBezTo>
                  <a:cubicBezTo>
                    <a:pt x="17" y="7"/>
                    <a:pt x="17" y="6"/>
                    <a:pt x="16" y="6"/>
                  </a:cubicBezTo>
                  <a:cubicBezTo>
                    <a:pt x="15" y="5"/>
                    <a:pt x="15" y="5"/>
                    <a:pt x="14" y="5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3"/>
                    <a:pt x="11" y="3"/>
                    <a:pt x="11" y="3"/>
                  </a:cubicBezTo>
                  <a:cubicBezTo>
                    <a:pt x="10" y="3"/>
                    <a:pt x="9" y="2"/>
                    <a:pt x="8" y="2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6" y="8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0"/>
                    <a:pt x="6" y="10"/>
                    <a:pt x="6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5" y="16"/>
                    <a:pt x="7" y="17"/>
                    <a:pt x="5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0"/>
                    <a:pt x="4" y="21"/>
                  </a:cubicBezTo>
                  <a:cubicBezTo>
                    <a:pt x="4" y="21"/>
                    <a:pt x="3" y="21"/>
                    <a:pt x="3" y="21"/>
                  </a:cubicBezTo>
                  <a:cubicBezTo>
                    <a:pt x="3" y="21"/>
                    <a:pt x="3" y="22"/>
                    <a:pt x="3" y="22"/>
                  </a:cubicBezTo>
                  <a:cubicBezTo>
                    <a:pt x="3" y="22"/>
                    <a:pt x="3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1" y="24"/>
                    <a:pt x="1" y="24"/>
                    <a:pt x="1" y="25"/>
                  </a:cubicBezTo>
                  <a:cubicBezTo>
                    <a:pt x="1" y="25"/>
                    <a:pt x="1" y="26"/>
                    <a:pt x="1" y="26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70" name="Freeform 464">
              <a:extLst>
                <a:ext uri="{FF2B5EF4-FFF2-40B4-BE49-F238E27FC236}">
                  <a16:creationId xmlns:a16="http://schemas.microsoft.com/office/drawing/2014/main" id="{051419CA-1F12-B57A-57A3-B1BAF493F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0612" y="3661250"/>
              <a:ext cx="214605" cy="256176"/>
            </a:xfrm>
            <a:custGeom>
              <a:avLst/>
              <a:gdLst>
                <a:gd name="T0" fmla="*/ 0 w 20"/>
                <a:gd name="T1" fmla="*/ 2 h 27"/>
                <a:gd name="T2" fmla="*/ 1 w 20"/>
                <a:gd name="T3" fmla="*/ 3 h 27"/>
                <a:gd name="T4" fmla="*/ 3 w 20"/>
                <a:gd name="T5" fmla="*/ 6 h 27"/>
                <a:gd name="T6" fmla="*/ 3 w 20"/>
                <a:gd name="T7" fmla="*/ 8 h 27"/>
                <a:gd name="T8" fmla="*/ 2 w 20"/>
                <a:gd name="T9" fmla="*/ 10 h 27"/>
                <a:gd name="T10" fmla="*/ 0 w 20"/>
                <a:gd name="T11" fmla="*/ 12 h 27"/>
                <a:gd name="T12" fmla="*/ 0 w 20"/>
                <a:gd name="T13" fmla="*/ 14 h 27"/>
                <a:gd name="T14" fmla="*/ 1 w 20"/>
                <a:gd name="T15" fmla="*/ 14 h 27"/>
                <a:gd name="T16" fmla="*/ 0 w 20"/>
                <a:gd name="T17" fmla="*/ 16 h 27"/>
                <a:gd name="T18" fmla="*/ 0 w 20"/>
                <a:gd name="T19" fmla="*/ 17 h 27"/>
                <a:gd name="T20" fmla="*/ 5 w 20"/>
                <a:gd name="T21" fmla="*/ 19 h 27"/>
                <a:gd name="T22" fmla="*/ 8 w 20"/>
                <a:gd name="T23" fmla="*/ 21 h 27"/>
                <a:gd name="T24" fmla="*/ 9 w 20"/>
                <a:gd name="T25" fmla="*/ 24 h 27"/>
                <a:gd name="T26" fmla="*/ 12 w 20"/>
                <a:gd name="T27" fmla="*/ 26 h 27"/>
                <a:gd name="T28" fmla="*/ 14 w 20"/>
                <a:gd name="T29" fmla="*/ 27 h 27"/>
                <a:gd name="T30" fmla="*/ 15 w 20"/>
                <a:gd name="T31" fmla="*/ 27 h 27"/>
                <a:gd name="T32" fmla="*/ 15 w 20"/>
                <a:gd name="T33" fmla="*/ 24 h 27"/>
                <a:gd name="T34" fmla="*/ 16 w 20"/>
                <a:gd name="T35" fmla="*/ 23 h 27"/>
                <a:gd name="T36" fmla="*/ 17 w 20"/>
                <a:gd name="T37" fmla="*/ 21 h 27"/>
                <a:gd name="T38" fmla="*/ 18 w 20"/>
                <a:gd name="T39" fmla="*/ 20 h 27"/>
                <a:gd name="T40" fmla="*/ 19 w 20"/>
                <a:gd name="T41" fmla="*/ 19 h 27"/>
                <a:gd name="T42" fmla="*/ 19 w 20"/>
                <a:gd name="T43" fmla="*/ 18 h 27"/>
                <a:gd name="T44" fmla="*/ 18 w 20"/>
                <a:gd name="T45" fmla="*/ 17 h 27"/>
                <a:gd name="T46" fmla="*/ 18 w 20"/>
                <a:gd name="T47" fmla="*/ 13 h 27"/>
                <a:gd name="T48" fmla="*/ 18 w 20"/>
                <a:gd name="T49" fmla="*/ 10 h 27"/>
                <a:gd name="T50" fmla="*/ 18 w 20"/>
                <a:gd name="T51" fmla="*/ 7 h 27"/>
                <a:gd name="T52" fmla="*/ 19 w 20"/>
                <a:gd name="T53" fmla="*/ 4 h 27"/>
                <a:gd name="T54" fmla="*/ 20 w 20"/>
                <a:gd name="T55" fmla="*/ 3 h 27"/>
                <a:gd name="T56" fmla="*/ 20 w 20"/>
                <a:gd name="T57" fmla="*/ 2 h 27"/>
                <a:gd name="T58" fmla="*/ 18 w 20"/>
                <a:gd name="T59" fmla="*/ 2 h 27"/>
                <a:gd name="T60" fmla="*/ 17 w 20"/>
                <a:gd name="T61" fmla="*/ 2 h 27"/>
                <a:gd name="T62" fmla="*/ 15 w 20"/>
                <a:gd name="T63" fmla="*/ 3 h 27"/>
                <a:gd name="T64" fmla="*/ 14 w 20"/>
                <a:gd name="T65" fmla="*/ 4 h 27"/>
                <a:gd name="T66" fmla="*/ 12 w 20"/>
                <a:gd name="T67" fmla="*/ 3 h 27"/>
                <a:gd name="T68" fmla="*/ 10 w 20"/>
                <a:gd name="T69" fmla="*/ 3 h 27"/>
                <a:gd name="T70" fmla="*/ 8 w 20"/>
                <a:gd name="T71" fmla="*/ 1 h 27"/>
                <a:gd name="T72" fmla="*/ 6 w 20"/>
                <a:gd name="T73" fmla="*/ 1 h 27"/>
                <a:gd name="T74" fmla="*/ 5 w 20"/>
                <a:gd name="T75" fmla="*/ 0 h 27"/>
                <a:gd name="T76" fmla="*/ 3 w 20"/>
                <a:gd name="T77" fmla="*/ 0 h 27"/>
                <a:gd name="T78" fmla="*/ 0 w 20"/>
                <a:gd name="T79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" h="27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3" y="5"/>
                    <a:pt x="3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0" y="12"/>
                    <a:pt x="0" y="12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6"/>
                    <a:pt x="1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7"/>
                    <a:pt x="2" y="18"/>
                    <a:pt x="2" y="18"/>
                  </a:cubicBezTo>
                  <a:cubicBezTo>
                    <a:pt x="3" y="18"/>
                    <a:pt x="4" y="18"/>
                    <a:pt x="5" y="19"/>
                  </a:cubicBezTo>
                  <a:cubicBezTo>
                    <a:pt x="5" y="19"/>
                    <a:pt x="6" y="20"/>
                    <a:pt x="6" y="20"/>
                  </a:cubicBezTo>
                  <a:cubicBezTo>
                    <a:pt x="7" y="21"/>
                    <a:pt x="7" y="21"/>
                    <a:pt x="8" y="21"/>
                  </a:cubicBezTo>
                  <a:cubicBezTo>
                    <a:pt x="8" y="22"/>
                    <a:pt x="9" y="22"/>
                    <a:pt x="9" y="22"/>
                  </a:cubicBezTo>
                  <a:cubicBezTo>
                    <a:pt x="10" y="23"/>
                    <a:pt x="9" y="23"/>
                    <a:pt x="9" y="24"/>
                  </a:cubicBezTo>
                  <a:cubicBezTo>
                    <a:pt x="10" y="25"/>
                    <a:pt x="10" y="25"/>
                    <a:pt x="11" y="26"/>
                  </a:cubicBezTo>
                  <a:cubicBezTo>
                    <a:pt x="11" y="26"/>
                    <a:pt x="11" y="26"/>
                    <a:pt x="12" y="26"/>
                  </a:cubicBezTo>
                  <a:cubicBezTo>
                    <a:pt x="12" y="27"/>
                    <a:pt x="13" y="27"/>
                    <a:pt x="13" y="27"/>
                  </a:cubicBezTo>
                  <a:cubicBezTo>
                    <a:pt x="13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5" y="27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2"/>
                    <a:pt x="17" y="22"/>
                  </a:cubicBezTo>
                  <a:cubicBezTo>
                    <a:pt x="17" y="22"/>
                    <a:pt x="17" y="21"/>
                    <a:pt x="17" y="21"/>
                  </a:cubicBezTo>
                  <a:cubicBezTo>
                    <a:pt x="17" y="21"/>
                    <a:pt x="17" y="21"/>
                    <a:pt x="18" y="21"/>
                  </a:cubicBezTo>
                  <a:cubicBezTo>
                    <a:pt x="18" y="21"/>
                    <a:pt x="18" y="20"/>
                    <a:pt x="18" y="20"/>
                  </a:cubicBezTo>
                  <a:cubicBezTo>
                    <a:pt x="18" y="20"/>
                    <a:pt x="18" y="20"/>
                    <a:pt x="19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6"/>
                    <a:pt x="18" y="16"/>
                    <a:pt x="17" y="16"/>
                  </a:cubicBezTo>
                  <a:cubicBezTo>
                    <a:pt x="17" y="15"/>
                    <a:pt x="17" y="14"/>
                    <a:pt x="18" y="13"/>
                  </a:cubicBezTo>
                  <a:cubicBezTo>
                    <a:pt x="18" y="13"/>
                    <a:pt x="18" y="12"/>
                    <a:pt x="18" y="12"/>
                  </a:cubicBezTo>
                  <a:cubicBezTo>
                    <a:pt x="18" y="11"/>
                    <a:pt x="18" y="10"/>
                    <a:pt x="18" y="10"/>
                  </a:cubicBezTo>
                  <a:cubicBezTo>
                    <a:pt x="18" y="9"/>
                    <a:pt x="18" y="9"/>
                    <a:pt x="18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18" y="5"/>
                    <a:pt x="18" y="5"/>
                  </a:cubicBezTo>
                  <a:cubicBezTo>
                    <a:pt x="18" y="5"/>
                    <a:pt x="19" y="5"/>
                    <a:pt x="19" y="4"/>
                  </a:cubicBezTo>
                  <a:cubicBezTo>
                    <a:pt x="19" y="4"/>
                    <a:pt x="19" y="4"/>
                    <a:pt x="19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1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2"/>
                    <a:pt x="15" y="2"/>
                    <a:pt x="15" y="3"/>
                  </a:cubicBezTo>
                  <a:cubicBezTo>
                    <a:pt x="15" y="3"/>
                    <a:pt x="15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3"/>
                    <a:pt x="13" y="3"/>
                  </a:cubicBezTo>
                  <a:cubicBezTo>
                    <a:pt x="13" y="3"/>
                    <a:pt x="12" y="3"/>
                    <a:pt x="12" y="3"/>
                  </a:cubicBezTo>
                  <a:cubicBezTo>
                    <a:pt x="12" y="3"/>
                    <a:pt x="11" y="3"/>
                    <a:pt x="11" y="3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10" y="2"/>
                    <a:pt x="10" y="2"/>
                    <a:pt x="9" y="2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1" y="0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71" name="Freeform 465">
              <a:extLst>
                <a:ext uri="{FF2B5EF4-FFF2-40B4-BE49-F238E27FC236}">
                  <a16:creationId xmlns:a16="http://schemas.microsoft.com/office/drawing/2014/main" id="{E1475AA3-96BC-CF78-2F33-C85FE66D4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4171" y="3442665"/>
              <a:ext cx="53651" cy="57083"/>
            </a:xfrm>
            <a:custGeom>
              <a:avLst/>
              <a:gdLst>
                <a:gd name="T0" fmla="*/ 4 w 5"/>
                <a:gd name="T1" fmla="*/ 0 h 6"/>
                <a:gd name="T2" fmla="*/ 4 w 5"/>
                <a:gd name="T3" fmla="*/ 0 h 6"/>
                <a:gd name="T4" fmla="*/ 3 w 5"/>
                <a:gd name="T5" fmla="*/ 1 h 6"/>
                <a:gd name="T6" fmla="*/ 2 w 5"/>
                <a:gd name="T7" fmla="*/ 1 h 6"/>
                <a:gd name="T8" fmla="*/ 1 w 5"/>
                <a:gd name="T9" fmla="*/ 2 h 6"/>
                <a:gd name="T10" fmla="*/ 1 w 5"/>
                <a:gd name="T11" fmla="*/ 3 h 6"/>
                <a:gd name="T12" fmla="*/ 1 w 5"/>
                <a:gd name="T13" fmla="*/ 5 h 6"/>
                <a:gd name="T14" fmla="*/ 1 w 5"/>
                <a:gd name="T15" fmla="*/ 6 h 6"/>
                <a:gd name="T16" fmla="*/ 2 w 5"/>
                <a:gd name="T17" fmla="*/ 5 h 6"/>
                <a:gd name="T18" fmla="*/ 2 w 5"/>
                <a:gd name="T19" fmla="*/ 5 h 6"/>
                <a:gd name="T20" fmla="*/ 3 w 5"/>
                <a:gd name="T21" fmla="*/ 5 h 6"/>
                <a:gd name="T22" fmla="*/ 3 w 5"/>
                <a:gd name="T23" fmla="*/ 6 h 6"/>
                <a:gd name="T24" fmla="*/ 4 w 5"/>
                <a:gd name="T25" fmla="*/ 5 h 6"/>
                <a:gd name="T26" fmla="*/ 4 w 5"/>
                <a:gd name="T27" fmla="*/ 4 h 6"/>
                <a:gd name="T28" fmla="*/ 5 w 5"/>
                <a:gd name="T29" fmla="*/ 4 h 6"/>
                <a:gd name="T30" fmla="*/ 4 w 5"/>
                <a:gd name="T31" fmla="*/ 4 h 6"/>
                <a:gd name="T32" fmla="*/ 3 w 5"/>
                <a:gd name="T33" fmla="*/ 4 h 6"/>
                <a:gd name="T34" fmla="*/ 3 w 5"/>
                <a:gd name="T35" fmla="*/ 3 h 6"/>
                <a:gd name="T36" fmla="*/ 4 w 5"/>
                <a:gd name="T37" fmla="*/ 3 h 6"/>
                <a:gd name="T38" fmla="*/ 5 w 5"/>
                <a:gd name="T39" fmla="*/ 2 h 6"/>
                <a:gd name="T40" fmla="*/ 4 w 5"/>
                <a:gd name="T41" fmla="*/ 1 h 6"/>
                <a:gd name="T42" fmla="*/ 4 w 5"/>
                <a:gd name="T4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0" y="4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5" y="2"/>
                    <a:pt x="5" y="2"/>
                  </a:cubicBezTo>
                  <a:cubicBezTo>
                    <a:pt x="5" y="2"/>
                    <a:pt x="4" y="2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72" name="Freeform 466">
              <a:extLst>
                <a:ext uri="{FF2B5EF4-FFF2-40B4-BE49-F238E27FC236}">
                  <a16:creationId xmlns:a16="http://schemas.microsoft.com/office/drawing/2014/main" id="{97D5EA8C-7A62-592D-9796-22D42C4C0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2356" y="2466693"/>
              <a:ext cx="63119" cy="84928"/>
            </a:xfrm>
            <a:custGeom>
              <a:avLst/>
              <a:gdLst>
                <a:gd name="T0" fmla="*/ 2 w 6"/>
                <a:gd name="T1" fmla="*/ 0 h 9"/>
                <a:gd name="T2" fmla="*/ 2 w 6"/>
                <a:gd name="T3" fmla="*/ 0 h 9"/>
                <a:gd name="T4" fmla="*/ 0 w 6"/>
                <a:gd name="T5" fmla="*/ 0 h 9"/>
                <a:gd name="T6" fmla="*/ 0 w 6"/>
                <a:gd name="T7" fmla="*/ 1 h 9"/>
                <a:gd name="T8" fmla="*/ 1 w 6"/>
                <a:gd name="T9" fmla="*/ 2 h 9"/>
                <a:gd name="T10" fmla="*/ 1 w 6"/>
                <a:gd name="T11" fmla="*/ 3 h 9"/>
                <a:gd name="T12" fmla="*/ 2 w 6"/>
                <a:gd name="T13" fmla="*/ 4 h 9"/>
                <a:gd name="T14" fmla="*/ 3 w 6"/>
                <a:gd name="T15" fmla="*/ 5 h 9"/>
                <a:gd name="T16" fmla="*/ 4 w 6"/>
                <a:gd name="T17" fmla="*/ 7 h 9"/>
                <a:gd name="T18" fmla="*/ 4 w 6"/>
                <a:gd name="T19" fmla="*/ 8 h 9"/>
                <a:gd name="T20" fmla="*/ 4 w 6"/>
                <a:gd name="T21" fmla="*/ 9 h 9"/>
                <a:gd name="T22" fmla="*/ 4 w 6"/>
                <a:gd name="T23" fmla="*/ 9 h 9"/>
                <a:gd name="T24" fmla="*/ 5 w 6"/>
                <a:gd name="T25" fmla="*/ 8 h 9"/>
                <a:gd name="T26" fmla="*/ 6 w 6"/>
                <a:gd name="T27" fmla="*/ 7 h 9"/>
                <a:gd name="T28" fmla="*/ 6 w 6"/>
                <a:gd name="T29" fmla="*/ 6 h 9"/>
                <a:gd name="T30" fmla="*/ 6 w 6"/>
                <a:gd name="T31" fmla="*/ 4 h 9"/>
                <a:gd name="T32" fmla="*/ 6 w 6"/>
                <a:gd name="T33" fmla="*/ 3 h 9"/>
                <a:gd name="T34" fmla="*/ 6 w 6"/>
                <a:gd name="T35" fmla="*/ 2 h 9"/>
                <a:gd name="T36" fmla="*/ 5 w 6"/>
                <a:gd name="T37" fmla="*/ 1 h 9"/>
                <a:gd name="T38" fmla="*/ 4 w 6"/>
                <a:gd name="T39" fmla="*/ 1 h 9"/>
                <a:gd name="T40" fmla="*/ 3 w 6"/>
                <a:gd name="T41" fmla="*/ 1 h 9"/>
                <a:gd name="T42" fmla="*/ 3 w 6"/>
                <a:gd name="T43" fmla="*/ 1 h 9"/>
                <a:gd name="T44" fmla="*/ 2 w 6"/>
                <a:gd name="T4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2" y="3"/>
                    <a:pt x="2" y="4"/>
                  </a:cubicBezTo>
                  <a:cubicBezTo>
                    <a:pt x="2" y="4"/>
                    <a:pt x="3" y="4"/>
                    <a:pt x="3" y="5"/>
                  </a:cubicBezTo>
                  <a:cubicBezTo>
                    <a:pt x="4" y="6"/>
                    <a:pt x="4" y="6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6" y="8"/>
                    <a:pt x="5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73" name="Freeform 467">
              <a:extLst>
                <a:ext uri="{FF2B5EF4-FFF2-40B4-BE49-F238E27FC236}">
                  <a16:creationId xmlns:a16="http://schemas.microsoft.com/office/drawing/2014/main" id="{390EC589-D9B3-6EF0-10C2-84865AE73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1310" y="2466693"/>
              <a:ext cx="11046" cy="974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74" name="Freeform 468">
              <a:extLst>
                <a:ext uri="{FF2B5EF4-FFF2-40B4-BE49-F238E27FC236}">
                  <a16:creationId xmlns:a16="http://schemas.microsoft.com/office/drawing/2014/main" id="{0F108B74-EB80-CE03-1B3F-0A931186A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7751" y="2153434"/>
              <a:ext cx="9468" cy="19492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1 w 1"/>
                <a:gd name="T5" fmla="*/ 1 h 2"/>
                <a:gd name="T6" fmla="*/ 1 w 1"/>
                <a:gd name="T7" fmla="*/ 1 h 2"/>
                <a:gd name="T8" fmla="*/ 0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75" name="Freeform 469">
              <a:extLst>
                <a:ext uri="{FF2B5EF4-FFF2-40B4-BE49-F238E27FC236}">
                  <a16:creationId xmlns:a16="http://schemas.microsoft.com/office/drawing/2014/main" id="{9ECC3C5E-3E42-F25F-47E2-B39D91798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5403" y="2153434"/>
              <a:ext cx="22092" cy="9746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1 h 1"/>
                <a:gd name="T4" fmla="*/ 2 w 2"/>
                <a:gd name="T5" fmla="*/ 0 h 1"/>
                <a:gd name="T6" fmla="*/ 1 w 2"/>
                <a:gd name="T7" fmla="*/ 0 h 1"/>
                <a:gd name="T8" fmla="*/ 0 w 2"/>
                <a:gd name="T9" fmla="*/ 0 h 1"/>
                <a:gd name="T10" fmla="*/ 0 w 2"/>
                <a:gd name="T11" fmla="*/ 0 h 1"/>
                <a:gd name="T12" fmla="*/ 0 w 2"/>
                <a:gd name="T13" fmla="*/ 1 h 1"/>
                <a:gd name="T14" fmla="*/ 0 w 2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76" name="Freeform 470">
              <a:extLst>
                <a:ext uri="{FF2B5EF4-FFF2-40B4-BE49-F238E27FC236}">
                  <a16:creationId xmlns:a16="http://schemas.microsoft.com/office/drawing/2014/main" id="{8A3A66A0-C4E7-EDEE-0B11-3B362C9CC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2798" y="2182672"/>
              <a:ext cx="22092" cy="8354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2 w 2"/>
                <a:gd name="T5" fmla="*/ 1 h 1"/>
                <a:gd name="T6" fmla="*/ 2 w 2"/>
                <a:gd name="T7" fmla="*/ 0 h 1"/>
                <a:gd name="T8" fmla="*/ 1 w 2"/>
                <a:gd name="T9" fmla="*/ 0 h 1"/>
                <a:gd name="T10" fmla="*/ 0 w 2"/>
                <a:gd name="T11" fmla="*/ 1 h 1"/>
                <a:gd name="T12" fmla="*/ 1 w 2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77" name="Freeform 471">
              <a:extLst>
                <a:ext uri="{FF2B5EF4-FFF2-40B4-BE49-F238E27FC236}">
                  <a16:creationId xmlns:a16="http://schemas.microsoft.com/office/drawing/2014/main" id="{163A2B15-C11A-C912-E68E-E7A6CB1CD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7587" y="2200771"/>
              <a:ext cx="203560" cy="228330"/>
            </a:xfrm>
            <a:custGeom>
              <a:avLst/>
              <a:gdLst>
                <a:gd name="T0" fmla="*/ 2 w 19"/>
                <a:gd name="T1" fmla="*/ 3 h 24"/>
                <a:gd name="T2" fmla="*/ 2 w 19"/>
                <a:gd name="T3" fmla="*/ 4 h 24"/>
                <a:gd name="T4" fmla="*/ 3 w 19"/>
                <a:gd name="T5" fmla="*/ 5 h 24"/>
                <a:gd name="T6" fmla="*/ 4 w 19"/>
                <a:gd name="T7" fmla="*/ 7 h 24"/>
                <a:gd name="T8" fmla="*/ 4 w 19"/>
                <a:gd name="T9" fmla="*/ 8 h 24"/>
                <a:gd name="T10" fmla="*/ 5 w 19"/>
                <a:gd name="T11" fmla="*/ 9 h 24"/>
                <a:gd name="T12" fmla="*/ 5 w 19"/>
                <a:gd name="T13" fmla="*/ 10 h 24"/>
                <a:gd name="T14" fmla="*/ 6 w 19"/>
                <a:gd name="T15" fmla="*/ 11 h 24"/>
                <a:gd name="T16" fmla="*/ 7 w 19"/>
                <a:gd name="T17" fmla="*/ 10 h 24"/>
                <a:gd name="T18" fmla="*/ 8 w 19"/>
                <a:gd name="T19" fmla="*/ 12 h 24"/>
                <a:gd name="T20" fmla="*/ 9 w 19"/>
                <a:gd name="T21" fmla="*/ 13 h 24"/>
                <a:gd name="T22" fmla="*/ 8 w 19"/>
                <a:gd name="T23" fmla="*/ 14 h 24"/>
                <a:gd name="T24" fmla="*/ 6 w 19"/>
                <a:gd name="T25" fmla="*/ 14 h 24"/>
                <a:gd name="T26" fmla="*/ 6 w 19"/>
                <a:gd name="T27" fmla="*/ 16 h 24"/>
                <a:gd name="T28" fmla="*/ 5 w 19"/>
                <a:gd name="T29" fmla="*/ 18 h 24"/>
                <a:gd name="T30" fmla="*/ 5 w 19"/>
                <a:gd name="T31" fmla="*/ 19 h 24"/>
                <a:gd name="T32" fmla="*/ 7 w 19"/>
                <a:gd name="T33" fmla="*/ 20 h 24"/>
                <a:gd name="T34" fmla="*/ 8 w 19"/>
                <a:gd name="T35" fmla="*/ 20 h 24"/>
                <a:gd name="T36" fmla="*/ 7 w 19"/>
                <a:gd name="T37" fmla="*/ 21 h 24"/>
                <a:gd name="T38" fmla="*/ 6 w 19"/>
                <a:gd name="T39" fmla="*/ 21 h 24"/>
                <a:gd name="T40" fmla="*/ 4 w 19"/>
                <a:gd name="T41" fmla="*/ 22 h 24"/>
                <a:gd name="T42" fmla="*/ 3 w 19"/>
                <a:gd name="T43" fmla="*/ 24 h 24"/>
                <a:gd name="T44" fmla="*/ 5 w 19"/>
                <a:gd name="T45" fmla="*/ 23 h 24"/>
                <a:gd name="T46" fmla="*/ 7 w 19"/>
                <a:gd name="T47" fmla="*/ 23 h 24"/>
                <a:gd name="T48" fmla="*/ 9 w 19"/>
                <a:gd name="T49" fmla="*/ 22 h 24"/>
                <a:gd name="T50" fmla="*/ 11 w 19"/>
                <a:gd name="T51" fmla="*/ 22 h 24"/>
                <a:gd name="T52" fmla="*/ 14 w 19"/>
                <a:gd name="T53" fmla="*/ 21 h 24"/>
                <a:gd name="T54" fmla="*/ 17 w 19"/>
                <a:gd name="T55" fmla="*/ 21 h 24"/>
                <a:gd name="T56" fmla="*/ 18 w 19"/>
                <a:gd name="T57" fmla="*/ 20 h 24"/>
                <a:gd name="T58" fmla="*/ 17 w 19"/>
                <a:gd name="T59" fmla="*/ 19 h 24"/>
                <a:gd name="T60" fmla="*/ 19 w 19"/>
                <a:gd name="T61" fmla="*/ 18 h 24"/>
                <a:gd name="T62" fmla="*/ 19 w 19"/>
                <a:gd name="T63" fmla="*/ 17 h 24"/>
                <a:gd name="T64" fmla="*/ 17 w 19"/>
                <a:gd name="T65" fmla="*/ 16 h 24"/>
                <a:gd name="T66" fmla="*/ 17 w 19"/>
                <a:gd name="T67" fmla="*/ 15 h 24"/>
                <a:gd name="T68" fmla="*/ 16 w 19"/>
                <a:gd name="T69" fmla="*/ 13 h 24"/>
                <a:gd name="T70" fmla="*/ 15 w 19"/>
                <a:gd name="T71" fmla="*/ 12 h 24"/>
                <a:gd name="T72" fmla="*/ 14 w 19"/>
                <a:gd name="T73" fmla="*/ 11 h 24"/>
                <a:gd name="T74" fmla="*/ 13 w 19"/>
                <a:gd name="T75" fmla="*/ 10 h 24"/>
                <a:gd name="T76" fmla="*/ 12 w 19"/>
                <a:gd name="T77" fmla="*/ 8 h 24"/>
                <a:gd name="T78" fmla="*/ 10 w 19"/>
                <a:gd name="T79" fmla="*/ 8 h 24"/>
                <a:gd name="T80" fmla="*/ 8 w 19"/>
                <a:gd name="T81" fmla="*/ 7 h 24"/>
                <a:gd name="T82" fmla="*/ 10 w 19"/>
                <a:gd name="T83" fmla="*/ 6 h 24"/>
                <a:gd name="T84" fmla="*/ 11 w 19"/>
                <a:gd name="T85" fmla="*/ 4 h 24"/>
                <a:gd name="T86" fmla="*/ 9 w 19"/>
                <a:gd name="T87" fmla="*/ 2 h 24"/>
                <a:gd name="T88" fmla="*/ 7 w 19"/>
                <a:gd name="T89" fmla="*/ 3 h 24"/>
                <a:gd name="T90" fmla="*/ 8 w 19"/>
                <a:gd name="T91" fmla="*/ 1 h 24"/>
                <a:gd name="T92" fmla="*/ 8 w 19"/>
                <a:gd name="T93" fmla="*/ 0 h 24"/>
                <a:gd name="T94" fmla="*/ 7 w 19"/>
                <a:gd name="T95" fmla="*/ 0 h 24"/>
                <a:gd name="T96" fmla="*/ 5 w 19"/>
                <a:gd name="T97" fmla="*/ 0 h 24"/>
                <a:gd name="T98" fmla="*/ 4 w 19"/>
                <a:gd name="T99" fmla="*/ 2 h 24"/>
                <a:gd name="T100" fmla="*/ 3 w 19"/>
                <a:gd name="T101" fmla="*/ 2 h 24"/>
                <a:gd name="T102" fmla="*/ 2 w 19"/>
                <a:gd name="T103" fmla="*/ 2 h 24"/>
                <a:gd name="T104" fmla="*/ 3 w 19"/>
                <a:gd name="T105" fmla="*/ 1 h 24"/>
                <a:gd name="T106" fmla="*/ 1 w 19"/>
                <a:gd name="T107" fmla="*/ 1 h 24"/>
                <a:gd name="T108" fmla="*/ 1 w 19"/>
                <a:gd name="T109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" h="24">
                  <a:moveTo>
                    <a:pt x="1" y="3"/>
                  </a:moveTo>
                  <a:cubicBezTo>
                    <a:pt x="1" y="3"/>
                    <a:pt x="1" y="3"/>
                    <a:pt x="2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6"/>
                    <a:pt x="4" y="7"/>
                  </a:cubicBezTo>
                  <a:cubicBezTo>
                    <a:pt x="4" y="7"/>
                    <a:pt x="3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4" y="10"/>
                    <a:pt x="4" y="10"/>
                    <a:pt x="4" y="11"/>
                  </a:cubicBezTo>
                  <a:cubicBezTo>
                    <a:pt x="4" y="11"/>
                    <a:pt x="5" y="11"/>
                    <a:pt x="6" y="11"/>
                  </a:cubicBezTo>
                  <a:cubicBezTo>
                    <a:pt x="6" y="11"/>
                    <a:pt x="6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8" y="10"/>
                    <a:pt x="8" y="11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9" y="12"/>
                    <a:pt x="9" y="13"/>
                  </a:cubicBezTo>
                  <a:cubicBezTo>
                    <a:pt x="9" y="13"/>
                    <a:pt x="9" y="13"/>
                    <a:pt x="9" y="14"/>
                  </a:cubicBezTo>
                  <a:cubicBezTo>
                    <a:pt x="9" y="14"/>
                    <a:pt x="9" y="14"/>
                    <a:pt x="8" y="14"/>
                  </a:cubicBezTo>
                  <a:cubicBezTo>
                    <a:pt x="8" y="15"/>
                    <a:pt x="7" y="15"/>
                    <a:pt x="7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5"/>
                    <a:pt x="6" y="15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20"/>
                    <a:pt x="5" y="19"/>
                    <a:pt x="5" y="19"/>
                  </a:cubicBezTo>
                  <a:cubicBezTo>
                    <a:pt x="5" y="19"/>
                    <a:pt x="5" y="19"/>
                    <a:pt x="6" y="19"/>
                  </a:cubicBezTo>
                  <a:cubicBezTo>
                    <a:pt x="6" y="19"/>
                    <a:pt x="6" y="19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8" y="20"/>
                    <a:pt x="8" y="20"/>
                  </a:cubicBezTo>
                  <a:cubicBezTo>
                    <a:pt x="8" y="20"/>
                    <a:pt x="8" y="20"/>
                    <a:pt x="8" y="21"/>
                  </a:cubicBezTo>
                  <a:cubicBezTo>
                    <a:pt x="8" y="21"/>
                    <a:pt x="8" y="21"/>
                    <a:pt x="7" y="21"/>
                  </a:cubicBezTo>
                  <a:cubicBezTo>
                    <a:pt x="7" y="21"/>
                    <a:pt x="7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1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4" y="22"/>
                    <a:pt x="4" y="23"/>
                    <a:pt x="3" y="23"/>
                  </a:cubicBezTo>
                  <a:cubicBezTo>
                    <a:pt x="3" y="23"/>
                    <a:pt x="3" y="23"/>
                    <a:pt x="3" y="24"/>
                  </a:cubicBezTo>
                  <a:cubicBezTo>
                    <a:pt x="3" y="24"/>
                    <a:pt x="4" y="24"/>
                    <a:pt x="4" y="24"/>
                  </a:cubicBezTo>
                  <a:cubicBezTo>
                    <a:pt x="5" y="24"/>
                    <a:pt x="5" y="23"/>
                    <a:pt x="5" y="23"/>
                  </a:cubicBezTo>
                  <a:cubicBezTo>
                    <a:pt x="6" y="23"/>
                    <a:pt x="6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3"/>
                    <a:pt x="8" y="23"/>
                    <a:pt x="8" y="22"/>
                  </a:cubicBezTo>
                  <a:cubicBezTo>
                    <a:pt x="8" y="22"/>
                    <a:pt x="8" y="22"/>
                    <a:pt x="9" y="22"/>
                  </a:cubicBezTo>
                  <a:cubicBezTo>
                    <a:pt x="9" y="22"/>
                    <a:pt x="9" y="22"/>
                    <a:pt x="10" y="22"/>
                  </a:cubicBezTo>
                  <a:cubicBezTo>
                    <a:pt x="10" y="22"/>
                    <a:pt x="10" y="22"/>
                    <a:pt x="11" y="22"/>
                  </a:cubicBezTo>
                  <a:cubicBezTo>
                    <a:pt x="11" y="22"/>
                    <a:pt x="11" y="22"/>
                    <a:pt x="12" y="21"/>
                  </a:cubicBezTo>
                  <a:cubicBezTo>
                    <a:pt x="13" y="21"/>
                    <a:pt x="13" y="21"/>
                    <a:pt x="14" y="21"/>
                  </a:cubicBezTo>
                  <a:cubicBezTo>
                    <a:pt x="14" y="21"/>
                    <a:pt x="15" y="21"/>
                    <a:pt x="16" y="21"/>
                  </a:cubicBezTo>
                  <a:cubicBezTo>
                    <a:pt x="16" y="21"/>
                    <a:pt x="16" y="21"/>
                    <a:pt x="17" y="21"/>
                  </a:cubicBezTo>
                  <a:cubicBezTo>
                    <a:pt x="17" y="21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18" y="20"/>
                    <a:pt x="17" y="20"/>
                  </a:cubicBezTo>
                  <a:cubicBezTo>
                    <a:pt x="17" y="20"/>
                    <a:pt x="17" y="20"/>
                    <a:pt x="17" y="19"/>
                  </a:cubicBezTo>
                  <a:cubicBezTo>
                    <a:pt x="17" y="19"/>
                    <a:pt x="17" y="19"/>
                    <a:pt x="18" y="19"/>
                  </a:cubicBezTo>
                  <a:cubicBezTo>
                    <a:pt x="18" y="18"/>
                    <a:pt x="18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6"/>
                    <a:pt x="19" y="16"/>
                  </a:cubicBezTo>
                  <a:cubicBezTo>
                    <a:pt x="19" y="16"/>
                    <a:pt x="18" y="16"/>
                    <a:pt x="17" y="16"/>
                  </a:cubicBezTo>
                  <a:cubicBezTo>
                    <a:pt x="17" y="16"/>
                    <a:pt x="17" y="16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6" y="14"/>
                    <a:pt x="16" y="13"/>
                    <a:pt x="16" y="13"/>
                  </a:cubicBezTo>
                  <a:cubicBezTo>
                    <a:pt x="16" y="13"/>
                    <a:pt x="15" y="13"/>
                    <a:pt x="15" y="13"/>
                  </a:cubicBezTo>
                  <a:cubicBezTo>
                    <a:pt x="15" y="13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2" y="10"/>
                    <a:pt x="13" y="10"/>
                    <a:pt x="13" y="9"/>
                  </a:cubicBezTo>
                  <a:cubicBezTo>
                    <a:pt x="12" y="9"/>
                    <a:pt x="12" y="9"/>
                    <a:pt x="12" y="8"/>
                  </a:cubicBezTo>
                  <a:cubicBezTo>
                    <a:pt x="12" y="8"/>
                    <a:pt x="11" y="8"/>
                    <a:pt x="11" y="7"/>
                  </a:cubicBezTo>
                  <a:cubicBezTo>
                    <a:pt x="11" y="7"/>
                    <a:pt x="10" y="8"/>
                    <a:pt x="10" y="8"/>
                  </a:cubicBezTo>
                  <a:cubicBezTo>
                    <a:pt x="9" y="8"/>
                    <a:pt x="9" y="8"/>
                    <a:pt x="9" y="7"/>
                  </a:cubicBezTo>
                  <a:cubicBezTo>
                    <a:pt x="9" y="7"/>
                    <a:pt x="8" y="7"/>
                    <a:pt x="8" y="7"/>
                  </a:cubicBezTo>
                  <a:cubicBezTo>
                    <a:pt x="8" y="7"/>
                    <a:pt x="9" y="7"/>
                    <a:pt x="9" y="6"/>
                  </a:cubicBezTo>
                  <a:cubicBezTo>
                    <a:pt x="10" y="6"/>
                    <a:pt x="9" y="6"/>
                    <a:pt x="10" y="6"/>
                  </a:cubicBezTo>
                  <a:cubicBezTo>
                    <a:pt x="10" y="5"/>
                    <a:pt x="10" y="6"/>
                    <a:pt x="11" y="5"/>
                  </a:cubicBezTo>
                  <a:cubicBezTo>
                    <a:pt x="11" y="5"/>
                    <a:pt x="11" y="4"/>
                    <a:pt x="11" y="4"/>
                  </a:cubicBezTo>
                  <a:cubicBezTo>
                    <a:pt x="11" y="3"/>
                    <a:pt x="12" y="3"/>
                    <a:pt x="11" y="2"/>
                  </a:cubicBezTo>
                  <a:cubicBezTo>
                    <a:pt x="11" y="2"/>
                    <a:pt x="10" y="2"/>
                    <a:pt x="9" y="2"/>
                  </a:cubicBezTo>
                  <a:cubicBezTo>
                    <a:pt x="9" y="2"/>
                    <a:pt x="9" y="3"/>
                    <a:pt x="8" y="3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2"/>
                    <a:pt x="8" y="2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5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78" name="Freeform 472">
              <a:extLst>
                <a:ext uri="{FF2B5EF4-FFF2-40B4-BE49-F238E27FC236}">
                  <a16:creationId xmlns:a16="http://schemas.microsoft.com/office/drawing/2014/main" id="{EB0F7C55-D5E1-8D6E-A00F-B52AEEC98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8100" y="2257854"/>
              <a:ext cx="11046" cy="9746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79" name="Freeform 473">
              <a:extLst>
                <a:ext uri="{FF2B5EF4-FFF2-40B4-BE49-F238E27FC236}">
                  <a16:creationId xmlns:a16="http://schemas.microsoft.com/office/drawing/2014/main" id="{B2887564-BE2A-269F-FC26-4DC6AB95E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8100" y="2267600"/>
              <a:ext cx="11046" cy="974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80" name="Freeform 474">
              <a:extLst>
                <a:ext uri="{FF2B5EF4-FFF2-40B4-BE49-F238E27FC236}">
                  <a16:creationId xmlns:a16="http://schemas.microsoft.com/office/drawing/2014/main" id="{642AFBEF-E8FC-25BB-115A-A1A7A8CA5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8100" y="2277346"/>
              <a:ext cx="11046" cy="974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81" name="Freeform 475">
              <a:extLst>
                <a:ext uri="{FF2B5EF4-FFF2-40B4-BE49-F238E27FC236}">
                  <a16:creationId xmlns:a16="http://schemas.microsoft.com/office/drawing/2014/main" id="{79D61795-74F8-C234-58A1-75844E096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5495" y="2287091"/>
              <a:ext cx="64698" cy="37591"/>
            </a:xfrm>
            <a:custGeom>
              <a:avLst/>
              <a:gdLst>
                <a:gd name="T0" fmla="*/ 1 w 6"/>
                <a:gd name="T1" fmla="*/ 3 h 4"/>
                <a:gd name="T2" fmla="*/ 1 w 6"/>
                <a:gd name="T3" fmla="*/ 4 h 4"/>
                <a:gd name="T4" fmla="*/ 2 w 6"/>
                <a:gd name="T5" fmla="*/ 3 h 4"/>
                <a:gd name="T6" fmla="*/ 3 w 6"/>
                <a:gd name="T7" fmla="*/ 3 h 4"/>
                <a:gd name="T8" fmla="*/ 3 w 6"/>
                <a:gd name="T9" fmla="*/ 3 h 4"/>
                <a:gd name="T10" fmla="*/ 4 w 6"/>
                <a:gd name="T11" fmla="*/ 4 h 4"/>
                <a:gd name="T12" fmla="*/ 4 w 6"/>
                <a:gd name="T13" fmla="*/ 4 h 4"/>
                <a:gd name="T14" fmla="*/ 5 w 6"/>
                <a:gd name="T15" fmla="*/ 3 h 4"/>
                <a:gd name="T16" fmla="*/ 6 w 6"/>
                <a:gd name="T17" fmla="*/ 2 h 4"/>
                <a:gd name="T18" fmla="*/ 5 w 6"/>
                <a:gd name="T19" fmla="*/ 2 h 4"/>
                <a:gd name="T20" fmla="*/ 5 w 6"/>
                <a:gd name="T21" fmla="*/ 1 h 4"/>
                <a:gd name="T22" fmla="*/ 4 w 6"/>
                <a:gd name="T23" fmla="*/ 0 h 4"/>
                <a:gd name="T24" fmla="*/ 3 w 6"/>
                <a:gd name="T25" fmla="*/ 0 h 4"/>
                <a:gd name="T26" fmla="*/ 3 w 6"/>
                <a:gd name="T27" fmla="*/ 0 h 4"/>
                <a:gd name="T28" fmla="*/ 3 w 6"/>
                <a:gd name="T29" fmla="*/ 1 h 4"/>
                <a:gd name="T30" fmla="*/ 2 w 6"/>
                <a:gd name="T31" fmla="*/ 1 h 4"/>
                <a:gd name="T32" fmla="*/ 1 w 6"/>
                <a:gd name="T33" fmla="*/ 1 h 4"/>
                <a:gd name="T34" fmla="*/ 1 w 6"/>
                <a:gd name="T35" fmla="*/ 2 h 4"/>
                <a:gd name="T36" fmla="*/ 0 w 6"/>
                <a:gd name="T37" fmla="*/ 3 h 4"/>
                <a:gd name="T38" fmla="*/ 1 w 6"/>
                <a:gd name="T3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" h="4">
                  <a:moveTo>
                    <a:pt x="1" y="3"/>
                  </a:moveTo>
                  <a:cubicBezTo>
                    <a:pt x="1" y="3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6" y="3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82" name="Freeform 476">
              <a:extLst>
                <a:ext uri="{FF2B5EF4-FFF2-40B4-BE49-F238E27FC236}">
                  <a16:creationId xmlns:a16="http://schemas.microsoft.com/office/drawing/2014/main" id="{7AA5363D-DEF5-E730-F473-70882BB62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8100" y="232468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83" name="Freeform 477">
              <a:extLst>
                <a:ext uri="{FF2B5EF4-FFF2-40B4-BE49-F238E27FC236}">
                  <a16:creationId xmlns:a16="http://schemas.microsoft.com/office/drawing/2014/main" id="{49232BB9-266D-A8B0-2C25-D04298584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494" y="2486185"/>
              <a:ext cx="96257" cy="55690"/>
            </a:xfrm>
            <a:custGeom>
              <a:avLst/>
              <a:gdLst>
                <a:gd name="T0" fmla="*/ 2 w 9"/>
                <a:gd name="T1" fmla="*/ 5 h 6"/>
                <a:gd name="T2" fmla="*/ 2 w 9"/>
                <a:gd name="T3" fmla="*/ 6 h 6"/>
                <a:gd name="T4" fmla="*/ 3 w 9"/>
                <a:gd name="T5" fmla="*/ 5 h 6"/>
                <a:gd name="T6" fmla="*/ 5 w 9"/>
                <a:gd name="T7" fmla="*/ 5 h 6"/>
                <a:gd name="T8" fmla="*/ 5 w 9"/>
                <a:gd name="T9" fmla="*/ 5 h 6"/>
                <a:gd name="T10" fmla="*/ 7 w 9"/>
                <a:gd name="T11" fmla="*/ 4 h 6"/>
                <a:gd name="T12" fmla="*/ 8 w 9"/>
                <a:gd name="T13" fmla="*/ 4 h 6"/>
                <a:gd name="T14" fmla="*/ 9 w 9"/>
                <a:gd name="T15" fmla="*/ 3 h 6"/>
                <a:gd name="T16" fmla="*/ 9 w 9"/>
                <a:gd name="T17" fmla="*/ 2 h 6"/>
                <a:gd name="T18" fmla="*/ 8 w 9"/>
                <a:gd name="T19" fmla="*/ 2 h 6"/>
                <a:gd name="T20" fmla="*/ 8 w 9"/>
                <a:gd name="T21" fmla="*/ 1 h 6"/>
                <a:gd name="T22" fmla="*/ 7 w 9"/>
                <a:gd name="T23" fmla="*/ 1 h 6"/>
                <a:gd name="T24" fmla="*/ 6 w 9"/>
                <a:gd name="T25" fmla="*/ 1 h 6"/>
                <a:gd name="T26" fmla="*/ 4 w 9"/>
                <a:gd name="T27" fmla="*/ 1 h 6"/>
                <a:gd name="T28" fmla="*/ 3 w 9"/>
                <a:gd name="T29" fmla="*/ 1 h 6"/>
                <a:gd name="T30" fmla="*/ 2 w 9"/>
                <a:gd name="T31" fmla="*/ 1 h 6"/>
                <a:gd name="T32" fmla="*/ 2 w 9"/>
                <a:gd name="T33" fmla="*/ 0 h 6"/>
                <a:gd name="T34" fmla="*/ 1 w 9"/>
                <a:gd name="T35" fmla="*/ 1 h 6"/>
                <a:gd name="T36" fmla="*/ 1 w 9"/>
                <a:gd name="T37" fmla="*/ 2 h 6"/>
                <a:gd name="T38" fmla="*/ 1 w 9"/>
                <a:gd name="T39" fmla="*/ 4 h 6"/>
                <a:gd name="T40" fmla="*/ 2 w 9"/>
                <a:gd name="T4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6">
                  <a:moveTo>
                    <a:pt x="2" y="5"/>
                  </a:moveTo>
                  <a:cubicBezTo>
                    <a:pt x="2" y="5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5"/>
                    <a:pt x="7" y="4"/>
                  </a:cubicBezTo>
                  <a:cubicBezTo>
                    <a:pt x="7" y="4"/>
                    <a:pt x="7" y="5"/>
                    <a:pt x="8" y="4"/>
                  </a:cubicBezTo>
                  <a:cubicBezTo>
                    <a:pt x="8" y="4"/>
                    <a:pt x="8" y="4"/>
                    <a:pt x="9" y="3"/>
                  </a:cubicBezTo>
                  <a:cubicBezTo>
                    <a:pt x="9" y="3"/>
                    <a:pt x="9" y="3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1" y="4"/>
                    <a:pt x="2" y="4"/>
                    <a:pt x="2" y="5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84" name="Freeform 478">
              <a:extLst>
                <a:ext uri="{FF2B5EF4-FFF2-40B4-BE49-F238E27FC236}">
                  <a16:creationId xmlns:a16="http://schemas.microsoft.com/office/drawing/2014/main" id="{84DD48BA-9045-DD53-4F2D-140185787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008" y="25418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85" name="Freeform 479">
              <a:extLst>
                <a:ext uri="{FF2B5EF4-FFF2-40B4-BE49-F238E27FC236}">
                  <a16:creationId xmlns:a16="http://schemas.microsoft.com/office/drawing/2014/main" id="{BF81FC16-6835-699E-ACB0-F03DABBE0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659" y="1936242"/>
              <a:ext cx="268256" cy="236684"/>
            </a:xfrm>
            <a:custGeom>
              <a:avLst/>
              <a:gdLst>
                <a:gd name="T0" fmla="*/ 3 w 25"/>
                <a:gd name="T1" fmla="*/ 4 h 25"/>
                <a:gd name="T2" fmla="*/ 5 w 25"/>
                <a:gd name="T3" fmla="*/ 4 h 25"/>
                <a:gd name="T4" fmla="*/ 6 w 25"/>
                <a:gd name="T5" fmla="*/ 6 h 25"/>
                <a:gd name="T6" fmla="*/ 7 w 25"/>
                <a:gd name="T7" fmla="*/ 7 h 25"/>
                <a:gd name="T8" fmla="*/ 8 w 25"/>
                <a:gd name="T9" fmla="*/ 8 h 25"/>
                <a:gd name="T10" fmla="*/ 7 w 25"/>
                <a:gd name="T11" fmla="*/ 10 h 25"/>
                <a:gd name="T12" fmla="*/ 8 w 25"/>
                <a:gd name="T13" fmla="*/ 10 h 25"/>
                <a:gd name="T14" fmla="*/ 10 w 25"/>
                <a:gd name="T15" fmla="*/ 10 h 25"/>
                <a:gd name="T16" fmla="*/ 11 w 25"/>
                <a:gd name="T17" fmla="*/ 11 h 25"/>
                <a:gd name="T18" fmla="*/ 10 w 25"/>
                <a:gd name="T19" fmla="*/ 12 h 25"/>
                <a:gd name="T20" fmla="*/ 10 w 25"/>
                <a:gd name="T21" fmla="*/ 13 h 25"/>
                <a:gd name="T22" fmla="*/ 8 w 25"/>
                <a:gd name="T23" fmla="*/ 14 h 25"/>
                <a:gd name="T24" fmla="*/ 7 w 25"/>
                <a:gd name="T25" fmla="*/ 15 h 25"/>
                <a:gd name="T26" fmla="*/ 5 w 25"/>
                <a:gd name="T27" fmla="*/ 16 h 25"/>
                <a:gd name="T28" fmla="*/ 4 w 25"/>
                <a:gd name="T29" fmla="*/ 17 h 25"/>
                <a:gd name="T30" fmla="*/ 5 w 25"/>
                <a:gd name="T31" fmla="*/ 19 h 25"/>
                <a:gd name="T32" fmla="*/ 5 w 25"/>
                <a:gd name="T33" fmla="*/ 21 h 25"/>
                <a:gd name="T34" fmla="*/ 6 w 25"/>
                <a:gd name="T35" fmla="*/ 23 h 25"/>
                <a:gd name="T36" fmla="*/ 7 w 25"/>
                <a:gd name="T37" fmla="*/ 24 h 25"/>
                <a:gd name="T38" fmla="*/ 9 w 25"/>
                <a:gd name="T39" fmla="*/ 24 h 25"/>
                <a:gd name="T40" fmla="*/ 10 w 25"/>
                <a:gd name="T41" fmla="*/ 25 h 25"/>
                <a:gd name="T42" fmla="*/ 13 w 25"/>
                <a:gd name="T43" fmla="*/ 24 h 25"/>
                <a:gd name="T44" fmla="*/ 15 w 25"/>
                <a:gd name="T45" fmla="*/ 24 h 25"/>
                <a:gd name="T46" fmla="*/ 17 w 25"/>
                <a:gd name="T47" fmla="*/ 24 h 25"/>
                <a:gd name="T48" fmla="*/ 19 w 25"/>
                <a:gd name="T49" fmla="*/ 24 h 25"/>
                <a:gd name="T50" fmla="*/ 19 w 25"/>
                <a:gd name="T51" fmla="*/ 23 h 25"/>
                <a:gd name="T52" fmla="*/ 20 w 25"/>
                <a:gd name="T53" fmla="*/ 22 h 25"/>
                <a:gd name="T54" fmla="*/ 22 w 25"/>
                <a:gd name="T55" fmla="*/ 20 h 25"/>
                <a:gd name="T56" fmla="*/ 24 w 25"/>
                <a:gd name="T57" fmla="*/ 19 h 25"/>
                <a:gd name="T58" fmla="*/ 23 w 25"/>
                <a:gd name="T59" fmla="*/ 17 h 25"/>
                <a:gd name="T60" fmla="*/ 22 w 25"/>
                <a:gd name="T61" fmla="*/ 16 h 25"/>
                <a:gd name="T62" fmla="*/ 22 w 25"/>
                <a:gd name="T63" fmla="*/ 15 h 25"/>
                <a:gd name="T64" fmla="*/ 20 w 25"/>
                <a:gd name="T65" fmla="*/ 14 h 25"/>
                <a:gd name="T66" fmla="*/ 19 w 25"/>
                <a:gd name="T67" fmla="*/ 13 h 25"/>
                <a:gd name="T68" fmla="*/ 19 w 25"/>
                <a:gd name="T69" fmla="*/ 11 h 25"/>
                <a:gd name="T70" fmla="*/ 18 w 25"/>
                <a:gd name="T71" fmla="*/ 9 h 25"/>
                <a:gd name="T72" fmla="*/ 17 w 25"/>
                <a:gd name="T73" fmla="*/ 7 h 25"/>
                <a:gd name="T74" fmla="*/ 18 w 25"/>
                <a:gd name="T75" fmla="*/ 5 h 25"/>
                <a:gd name="T76" fmla="*/ 16 w 25"/>
                <a:gd name="T77" fmla="*/ 4 h 25"/>
                <a:gd name="T78" fmla="*/ 16 w 25"/>
                <a:gd name="T79" fmla="*/ 3 h 25"/>
                <a:gd name="T80" fmla="*/ 15 w 25"/>
                <a:gd name="T81" fmla="*/ 2 h 25"/>
                <a:gd name="T82" fmla="*/ 14 w 25"/>
                <a:gd name="T83" fmla="*/ 1 h 25"/>
                <a:gd name="T84" fmla="*/ 13 w 25"/>
                <a:gd name="T85" fmla="*/ 0 h 25"/>
                <a:gd name="T86" fmla="*/ 11 w 25"/>
                <a:gd name="T87" fmla="*/ 0 h 25"/>
                <a:gd name="T88" fmla="*/ 10 w 25"/>
                <a:gd name="T89" fmla="*/ 2 h 25"/>
                <a:gd name="T90" fmla="*/ 9 w 25"/>
                <a:gd name="T91" fmla="*/ 3 h 25"/>
                <a:gd name="T92" fmla="*/ 7 w 25"/>
                <a:gd name="T93" fmla="*/ 3 h 25"/>
                <a:gd name="T94" fmla="*/ 4 w 25"/>
                <a:gd name="T95" fmla="*/ 3 h 25"/>
                <a:gd name="T96" fmla="*/ 2 w 25"/>
                <a:gd name="T97" fmla="*/ 2 h 25"/>
                <a:gd name="T98" fmla="*/ 1 w 25"/>
                <a:gd name="T99" fmla="*/ 2 h 25"/>
                <a:gd name="T100" fmla="*/ 1 w 25"/>
                <a:gd name="T101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" h="25">
                  <a:moveTo>
                    <a:pt x="2" y="3"/>
                  </a:move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6" y="5"/>
                    <a:pt x="6" y="5"/>
                    <a:pt x="6" y="6"/>
                  </a:cubicBezTo>
                  <a:cubicBezTo>
                    <a:pt x="6" y="6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2"/>
                    <a:pt x="12" y="12"/>
                    <a:pt x="12" y="12"/>
                  </a:cubicBezTo>
                  <a:cubicBezTo>
                    <a:pt x="11" y="13"/>
                    <a:pt x="11" y="12"/>
                    <a:pt x="10" y="12"/>
                  </a:cubicBezTo>
                  <a:cubicBezTo>
                    <a:pt x="10" y="12"/>
                    <a:pt x="10" y="12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9" y="14"/>
                  </a:cubicBezTo>
                  <a:cubicBezTo>
                    <a:pt x="9" y="14"/>
                    <a:pt x="9" y="14"/>
                    <a:pt x="8" y="14"/>
                  </a:cubicBezTo>
                  <a:cubicBezTo>
                    <a:pt x="8" y="14"/>
                    <a:pt x="8" y="15"/>
                    <a:pt x="8" y="15"/>
                  </a:cubicBezTo>
                  <a:cubicBezTo>
                    <a:pt x="8" y="15"/>
                    <a:pt x="7" y="15"/>
                    <a:pt x="7" y="15"/>
                  </a:cubicBezTo>
                  <a:cubicBezTo>
                    <a:pt x="7" y="15"/>
                    <a:pt x="7" y="16"/>
                    <a:pt x="6" y="16"/>
                  </a:cubicBezTo>
                  <a:cubicBezTo>
                    <a:pt x="6" y="16"/>
                    <a:pt x="6" y="16"/>
                    <a:pt x="5" y="16"/>
                  </a:cubicBezTo>
                  <a:cubicBezTo>
                    <a:pt x="5" y="16"/>
                    <a:pt x="5" y="17"/>
                    <a:pt x="5" y="17"/>
                  </a:cubicBezTo>
                  <a:cubicBezTo>
                    <a:pt x="5" y="17"/>
                    <a:pt x="4" y="17"/>
                    <a:pt x="4" y="17"/>
                  </a:cubicBezTo>
                  <a:cubicBezTo>
                    <a:pt x="4" y="18"/>
                    <a:pt x="4" y="18"/>
                    <a:pt x="4" y="19"/>
                  </a:cubicBezTo>
                  <a:cubicBezTo>
                    <a:pt x="4" y="19"/>
                    <a:pt x="5" y="19"/>
                    <a:pt x="5" y="19"/>
                  </a:cubicBezTo>
                  <a:cubicBezTo>
                    <a:pt x="5" y="20"/>
                    <a:pt x="5" y="20"/>
                    <a:pt x="6" y="20"/>
                  </a:cubicBezTo>
                  <a:cubicBezTo>
                    <a:pt x="6" y="20"/>
                    <a:pt x="5" y="21"/>
                    <a:pt x="5" y="21"/>
                  </a:cubicBezTo>
                  <a:cubicBezTo>
                    <a:pt x="5" y="22"/>
                    <a:pt x="5" y="22"/>
                    <a:pt x="6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7" y="23"/>
                  </a:cubicBezTo>
                  <a:cubicBezTo>
                    <a:pt x="7" y="23"/>
                    <a:pt x="7" y="24"/>
                    <a:pt x="7" y="24"/>
                  </a:cubicBezTo>
                  <a:cubicBezTo>
                    <a:pt x="7" y="24"/>
                    <a:pt x="8" y="24"/>
                    <a:pt x="8" y="24"/>
                  </a:cubicBezTo>
                  <a:cubicBezTo>
                    <a:pt x="8" y="24"/>
                    <a:pt x="9" y="24"/>
                    <a:pt x="9" y="24"/>
                  </a:cubicBezTo>
                  <a:cubicBezTo>
                    <a:pt x="9" y="24"/>
                    <a:pt x="9" y="25"/>
                    <a:pt x="9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1" y="25"/>
                    <a:pt x="11" y="25"/>
                    <a:pt x="12" y="25"/>
                  </a:cubicBezTo>
                  <a:cubicBezTo>
                    <a:pt x="12" y="25"/>
                    <a:pt x="12" y="24"/>
                    <a:pt x="13" y="24"/>
                  </a:cubicBezTo>
                  <a:cubicBezTo>
                    <a:pt x="13" y="24"/>
                    <a:pt x="14" y="24"/>
                    <a:pt x="14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1" y="22"/>
                    <a:pt x="21" y="21"/>
                    <a:pt x="21" y="21"/>
                  </a:cubicBezTo>
                  <a:cubicBezTo>
                    <a:pt x="22" y="21"/>
                    <a:pt x="22" y="21"/>
                    <a:pt x="22" y="20"/>
                  </a:cubicBezTo>
                  <a:cubicBezTo>
                    <a:pt x="22" y="20"/>
                    <a:pt x="22" y="20"/>
                    <a:pt x="23" y="20"/>
                  </a:cubicBezTo>
                  <a:cubicBezTo>
                    <a:pt x="23" y="19"/>
                    <a:pt x="24" y="19"/>
                    <a:pt x="24" y="19"/>
                  </a:cubicBezTo>
                  <a:cubicBezTo>
                    <a:pt x="24" y="18"/>
                    <a:pt x="25" y="17"/>
                    <a:pt x="24" y="17"/>
                  </a:cubicBezTo>
                  <a:cubicBezTo>
                    <a:pt x="24" y="17"/>
                    <a:pt x="24" y="17"/>
                    <a:pt x="23" y="17"/>
                  </a:cubicBezTo>
                  <a:cubicBezTo>
                    <a:pt x="23" y="17"/>
                    <a:pt x="23" y="16"/>
                    <a:pt x="23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1" y="16"/>
                    <a:pt x="21" y="16"/>
                    <a:pt x="21" y="15"/>
                  </a:cubicBezTo>
                  <a:cubicBezTo>
                    <a:pt x="21" y="15"/>
                    <a:pt x="21" y="15"/>
                    <a:pt x="22" y="15"/>
                  </a:cubicBezTo>
                  <a:cubicBezTo>
                    <a:pt x="22" y="15"/>
                    <a:pt x="22" y="14"/>
                    <a:pt x="21" y="14"/>
                  </a:cubicBezTo>
                  <a:cubicBezTo>
                    <a:pt x="21" y="14"/>
                    <a:pt x="21" y="14"/>
                    <a:pt x="20" y="14"/>
                  </a:cubicBezTo>
                  <a:cubicBezTo>
                    <a:pt x="20" y="14"/>
                    <a:pt x="21" y="13"/>
                    <a:pt x="20" y="13"/>
                  </a:cubicBezTo>
                  <a:cubicBezTo>
                    <a:pt x="20" y="13"/>
                    <a:pt x="20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2"/>
                    <a:pt x="19" y="12"/>
                    <a:pt x="19" y="11"/>
                  </a:cubicBezTo>
                  <a:cubicBezTo>
                    <a:pt x="19" y="11"/>
                    <a:pt x="18" y="11"/>
                    <a:pt x="18" y="11"/>
                  </a:cubicBezTo>
                  <a:cubicBezTo>
                    <a:pt x="18" y="10"/>
                    <a:pt x="18" y="10"/>
                    <a:pt x="18" y="9"/>
                  </a:cubicBezTo>
                  <a:cubicBezTo>
                    <a:pt x="18" y="9"/>
                    <a:pt x="18" y="8"/>
                    <a:pt x="18" y="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9" y="7"/>
                    <a:pt x="19" y="6"/>
                  </a:cubicBezTo>
                  <a:cubicBezTo>
                    <a:pt x="19" y="6"/>
                    <a:pt x="18" y="5"/>
                    <a:pt x="18" y="5"/>
                  </a:cubicBezTo>
                  <a:cubicBezTo>
                    <a:pt x="18" y="5"/>
                    <a:pt x="17" y="5"/>
                    <a:pt x="17" y="4"/>
                  </a:cubicBezTo>
                  <a:cubicBezTo>
                    <a:pt x="17" y="4"/>
                    <a:pt x="16" y="5"/>
                    <a:pt x="16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1"/>
                    <a:pt x="16" y="1"/>
                    <a:pt x="16" y="1"/>
                  </a:cubicBezTo>
                  <a:cubicBezTo>
                    <a:pt x="15" y="0"/>
                    <a:pt x="15" y="1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0" y="0"/>
                    <a:pt x="10" y="1"/>
                  </a:cubicBezTo>
                  <a:cubicBezTo>
                    <a:pt x="9" y="1"/>
                    <a:pt x="10" y="2"/>
                    <a:pt x="10" y="2"/>
                  </a:cubicBezTo>
                  <a:cubicBezTo>
                    <a:pt x="10" y="2"/>
                    <a:pt x="10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86" name="Freeform 480">
              <a:extLst>
                <a:ext uri="{FF2B5EF4-FFF2-40B4-BE49-F238E27FC236}">
                  <a16:creationId xmlns:a16="http://schemas.microsoft.com/office/drawing/2014/main" id="{063FE01D-2090-2020-22F3-7564456E5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1402" y="2267600"/>
              <a:ext cx="96257" cy="66828"/>
            </a:xfrm>
            <a:custGeom>
              <a:avLst/>
              <a:gdLst>
                <a:gd name="T0" fmla="*/ 9 w 9"/>
                <a:gd name="T1" fmla="*/ 2 h 7"/>
                <a:gd name="T2" fmla="*/ 7 w 9"/>
                <a:gd name="T3" fmla="*/ 2 h 7"/>
                <a:gd name="T4" fmla="*/ 6 w 9"/>
                <a:gd name="T5" fmla="*/ 1 h 7"/>
                <a:gd name="T6" fmla="*/ 4 w 9"/>
                <a:gd name="T7" fmla="*/ 0 h 7"/>
                <a:gd name="T8" fmla="*/ 3 w 9"/>
                <a:gd name="T9" fmla="*/ 0 h 7"/>
                <a:gd name="T10" fmla="*/ 2 w 9"/>
                <a:gd name="T11" fmla="*/ 0 h 7"/>
                <a:gd name="T12" fmla="*/ 1 w 9"/>
                <a:gd name="T13" fmla="*/ 0 h 7"/>
                <a:gd name="T14" fmla="*/ 0 w 9"/>
                <a:gd name="T15" fmla="*/ 0 h 7"/>
                <a:gd name="T16" fmla="*/ 0 w 9"/>
                <a:gd name="T17" fmla="*/ 0 h 7"/>
                <a:gd name="T18" fmla="*/ 0 w 9"/>
                <a:gd name="T19" fmla="*/ 1 h 7"/>
                <a:gd name="T20" fmla="*/ 0 w 9"/>
                <a:gd name="T21" fmla="*/ 2 h 7"/>
                <a:gd name="T22" fmla="*/ 0 w 9"/>
                <a:gd name="T23" fmla="*/ 2 h 7"/>
                <a:gd name="T24" fmla="*/ 1 w 9"/>
                <a:gd name="T25" fmla="*/ 3 h 7"/>
                <a:gd name="T26" fmla="*/ 2 w 9"/>
                <a:gd name="T27" fmla="*/ 3 h 7"/>
                <a:gd name="T28" fmla="*/ 2 w 9"/>
                <a:gd name="T29" fmla="*/ 4 h 7"/>
                <a:gd name="T30" fmla="*/ 2 w 9"/>
                <a:gd name="T31" fmla="*/ 5 h 7"/>
                <a:gd name="T32" fmla="*/ 3 w 9"/>
                <a:gd name="T33" fmla="*/ 6 h 7"/>
                <a:gd name="T34" fmla="*/ 3 w 9"/>
                <a:gd name="T35" fmla="*/ 6 h 7"/>
                <a:gd name="T36" fmla="*/ 4 w 9"/>
                <a:gd name="T37" fmla="*/ 6 h 7"/>
                <a:gd name="T38" fmla="*/ 5 w 9"/>
                <a:gd name="T39" fmla="*/ 6 h 7"/>
                <a:gd name="T40" fmla="*/ 6 w 9"/>
                <a:gd name="T41" fmla="*/ 6 h 7"/>
                <a:gd name="T42" fmla="*/ 6 w 9"/>
                <a:gd name="T43" fmla="*/ 7 h 7"/>
                <a:gd name="T44" fmla="*/ 6 w 9"/>
                <a:gd name="T45" fmla="*/ 6 h 7"/>
                <a:gd name="T46" fmla="*/ 7 w 9"/>
                <a:gd name="T47" fmla="*/ 5 h 7"/>
                <a:gd name="T48" fmla="*/ 8 w 9"/>
                <a:gd name="T49" fmla="*/ 4 h 7"/>
                <a:gd name="T50" fmla="*/ 9 w 9"/>
                <a:gd name="T51" fmla="*/ 4 h 7"/>
                <a:gd name="T52" fmla="*/ 9 w 9"/>
                <a:gd name="T53" fmla="*/ 2 h 7"/>
                <a:gd name="T54" fmla="*/ 9 w 9"/>
                <a:gd name="T5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" h="7">
                  <a:moveTo>
                    <a:pt x="9" y="2"/>
                  </a:moveTo>
                  <a:cubicBezTo>
                    <a:pt x="8" y="2"/>
                    <a:pt x="8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7" y="5"/>
                    <a:pt x="7" y="5"/>
                    <a:pt x="8" y="4"/>
                  </a:cubicBezTo>
                  <a:cubicBezTo>
                    <a:pt x="8" y="4"/>
                    <a:pt x="8" y="4"/>
                    <a:pt x="9" y="4"/>
                  </a:cubicBezTo>
                  <a:cubicBezTo>
                    <a:pt x="9" y="3"/>
                    <a:pt x="8" y="3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87" name="Freeform 481">
              <a:extLst>
                <a:ext uri="{FF2B5EF4-FFF2-40B4-BE49-F238E27FC236}">
                  <a16:creationId xmlns:a16="http://schemas.microsoft.com/office/drawing/2014/main" id="{0ADB10DA-0D61-EE8E-9DB7-3847B451E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6869" y="2770205"/>
              <a:ext cx="257211" cy="226939"/>
            </a:xfrm>
            <a:custGeom>
              <a:avLst/>
              <a:gdLst>
                <a:gd name="T0" fmla="*/ 13 w 24"/>
                <a:gd name="T1" fmla="*/ 2 h 24"/>
                <a:gd name="T2" fmla="*/ 12 w 24"/>
                <a:gd name="T3" fmla="*/ 1 h 24"/>
                <a:gd name="T4" fmla="*/ 11 w 24"/>
                <a:gd name="T5" fmla="*/ 0 h 24"/>
                <a:gd name="T6" fmla="*/ 9 w 24"/>
                <a:gd name="T7" fmla="*/ 1 h 24"/>
                <a:gd name="T8" fmla="*/ 7 w 24"/>
                <a:gd name="T9" fmla="*/ 0 h 24"/>
                <a:gd name="T10" fmla="*/ 6 w 24"/>
                <a:gd name="T11" fmla="*/ 1 h 24"/>
                <a:gd name="T12" fmla="*/ 4 w 24"/>
                <a:gd name="T13" fmla="*/ 3 h 24"/>
                <a:gd name="T14" fmla="*/ 4 w 24"/>
                <a:gd name="T15" fmla="*/ 6 h 24"/>
                <a:gd name="T16" fmla="*/ 4 w 24"/>
                <a:gd name="T17" fmla="*/ 9 h 24"/>
                <a:gd name="T18" fmla="*/ 2 w 24"/>
                <a:gd name="T19" fmla="*/ 10 h 24"/>
                <a:gd name="T20" fmla="*/ 0 w 24"/>
                <a:gd name="T21" fmla="*/ 11 h 24"/>
                <a:gd name="T22" fmla="*/ 0 w 24"/>
                <a:gd name="T23" fmla="*/ 12 h 24"/>
                <a:gd name="T24" fmla="*/ 0 w 24"/>
                <a:gd name="T25" fmla="*/ 15 h 24"/>
                <a:gd name="T26" fmla="*/ 2 w 24"/>
                <a:gd name="T27" fmla="*/ 16 h 24"/>
                <a:gd name="T28" fmla="*/ 5 w 24"/>
                <a:gd name="T29" fmla="*/ 17 h 24"/>
                <a:gd name="T30" fmla="*/ 9 w 24"/>
                <a:gd name="T31" fmla="*/ 19 h 24"/>
                <a:gd name="T32" fmla="*/ 12 w 24"/>
                <a:gd name="T33" fmla="*/ 21 h 24"/>
                <a:gd name="T34" fmla="*/ 13 w 24"/>
                <a:gd name="T35" fmla="*/ 23 h 24"/>
                <a:gd name="T36" fmla="*/ 18 w 24"/>
                <a:gd name="T37" fmla="*/ 24 h 24"/>
                <a:gd name="T38" fmla="*/ 19 w 24"/>
                <a:gd name="T39" fmla="*/ 24 h 24"/>
                <a:gd name="T40" fmla="*/ 19 w 24"/>
                <a:gd name="T41" fmla="*/ 23 h 24"/>
                <a:gd name="T42" fmla="*/ 21 w 24"/>
                <a:gd name="T43" fmla="*/ 22 h 24"/>
                <a:gd name="T44" fmla="*/ 21 w 24"/>
                <a:gd name="T45" fmla="*/ 21 h 24"/>
                <a:gd name="T46" fmla="*/ 23 w 24"/>
                <a:gd name="T47" fmla="*/ 22 h 24"/>
                <a:gd name="T48" fmla="*/ 23 w 24"/>
                <a:gd name="T49" fmla="*/ 22 h 24"/>
                <a:gd name="T50" fmla="*/ 24 w 24"/>
                <a:gd name="T51" fmla="*/ 22 h 24"/>
                <a:gd name="T52" fmla="*/ 23 w 24"/>
                <a:gd name="T53" fmla="*/ 20 h 24"/>
                <a:gd name="T54" fmla="*/ 22 w 24"/>
                <a:gd name="T55" fmla="*/ 19 h 24"/>
                <a:gd name="T56" fmla="*/ 21 w 24"/>
                <a:gd name="T57" fmla="*/ 17 h 24"/>
                <a:gd name="T58" fmla="*/ 20 w 24"/>
                <a:gd name="T59" fmla="*/ 15 h 24"/>
                <a:gd name="T60" fmla="*/ 19 w 24"/>
                <a:gd name="T61" fmla="*/ 14 h 24"/>
                <a:gd name="T62" fmla="*/ 18 w 24"/>
                <a:gd name="T63" fmla="*/ 13 h 24"/>
                <a:gd name="T64" fmla="*/ 17 w 24"/>
                <a:gd name="T65" fmla="*/ 12 h 24"/>
                <a:gd name="T66" fmla="*/ 15 w 24"/>
                <a:gd name="T67" fmla="*/ 10 h 24"/>
                <a:gd name="T68" fmla="*/ 15 w 24"/>
                <a:gd name="T69" fmla="*/ 8 h 24"/>
                <a:gd name="T70" fmla="*/ 16 w 24"/>
                <a:gd name="T71" fmla="*/ 6 h 24"/>
                <a:gd name="T72" fmla="*/ 15 w 24"/>
                <a:gd name="T73" fmla="*/ 4 h 24"/>
                <a:gd name="T74" fmla="*/ 14 w 24"/>
                <a:gd name="T75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4" h="24">
                  <a:moveTo>
                    <a:pt x="13" y="3"/>
                  </a:move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10" y="0"/>
                    <a:pt x="10" y="1"/>
                    <a:pt x="10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5" y="6"/>
                    <a:pt x="5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3" y="10"/>
                    <a:pt x="3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2" y="16"/>
                    <a:pt x="3" y="16"/>
                    <a:pt x="3" y="16"/>
                  </a:cubicBezTo>
                  <a:cubicBezTo>
                    <a:pt x="4" y="17"/>
                    <a:pt x="4" y="17"/>
                    <a:pt x="5" y="17"/>
                  </a:cubicBezTo>
                  <a:cubicBezTo>
                    <a:pt x="6" y="18"/>
                    <a:pt x="6" y="18"/>
                    <a:pt x="7" y="18"/>
                  </a:cubicBezTo>
                  <a:cubicBezTo>
                    <a:pt x="8" y="18"/>
                    <a:pt x="8" y="18"/>
                    <a:pt x="9" y="19"/>
                  </a:cubicBezTo>
                  <a:cubicBezTo>
                    <a:pt x="10" y="19"/>
                    <a:pt x="10" y="19"/>
                    <a:pt x="11" y="19"/>
                  </a:cubicBezTo>
                  <a:cubicBezTo>
                    <a:pt x="11" y="20"/>
                    <a:pt x="12" y="20"/>
                    <a:pt x="12" y="21"/>
                  </a:cubicBezTo>
                  <a:cubicBezTo>
                    <a:pt x="12" y="21"/>
                    <a:pt x="11" y="21"/>
                    <a:pt x="12" y="22"/>
                  </a:cubicBezTo>
                  <a:cubicBezTo>
                    <a:pt x="12" y="22"/>
                    <a:pt x="12" y="22"/>
                    <a:pt x="13" y="23"/>
                  </a:cubicBezTo>
                  <a:cubicBezTo>
                    <a:pt x="14" y="23"/>
                    <a:pt x="15" y="23"/>
                    <a:pt x="17" y="23"/>
                  </a:cubicBezTo>
                  <a:cubicBezTo>
                    <a:pt x="17" y="23"/>
                    <a:pt x="17" y="24"/>
                    <a:pt x="18" y="24"/>
                  </a:cubicBezTo>
                  <a:cubicBezTo>
                    <a:pt x="18" y="24"/>
                    <a:pt x="18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2"/>
                    <a:pt x="20" y="22"/>
                    <a:pt x="20" y="22"/>
                  </a:cubicBezTo>
                  <a:cubicBezTo>
                    <a:pt x="20" y="22"/>
                    <a:pt x="21" y="22"/>
                    <a:pt x="21" y="22"/>
                  </a:cubicBezTo>
                  <a:cubicBezTo>
                    <a:pt x="21" y="22"/>
                    <a:pt x="20" y="22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2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3" y="21"/>
                    <a:pt x="23" y="21"/>
                    <a:pt x="23" y="20"/>
                  </a:cubicBezTo>
                  <a:cubicBezTo>
                    <a:pt x="23" y="20"/>
                    <a:pt x="22" y="20"/>
                    <a:pt x="22" y="20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1" y="18"/>
                    <a:pt x="22" y="18"/>
                    <a:pt x="21" y="17"/>
                  </a:cubicBezTo>
                  <a:cubicBezTo>
                    <a:pt x="21" y="17"/>
                    <a:pt x="22" y="17"/>
                    <a:pt x="21" y="16"/>
                  </a:cubicBezTo>
                  <a:cubicBezTo>
                    <a:pt x="21" y="15"/>
                    <a:pt x="21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8" y="14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1"/>
                    <a:pt x="17" y="11"/>
                    <a:pt x="16" y="11"/>
                  </a:cubicBezTo>
                  <a:cubicBezTo>
                    <a:pt x="16" y="11"/>
                    <a:pt x="16" y="11"/>
                    <a:pt x="15" y="10"/>
                  </a:cubicBezTo>
                  <a:cubicBezTo>
                    <a:pt x="15" y="10"/>
                    <a:pt x="15" y="10"/>
                    <a:pt x="15" y="9"/>
                  </a:cubicBezTo>
                  <a:cubicBezTo>
                    <a:pt x="15" y="9"/>
                    <a:pt x="15" y="8"/>
                    <a:pt x="15" y="8"/>
                  </a:cubicBezTo>
                  <a:cubicBezTo>
                    <a:pt x="15" y="7"/>
                    <a:pt x="16" y="7"/>
                    <a:pt x="16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5"/>
                    <a:pt x="16" y="5"/>
                    <a:pt x="16" y="4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3" y="3"/>
                    <a:pt x="13" y="3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88" name="Freeform 482">
              <a:extLst>
                <a:ext uri="{FF2B5EF4-FFF2-40B4-BE49-F238E27FC236}">
                  <a16:creationId xmlns:a16="http://schemas.microsoft.com/office/drawing/2014/main" id="{8210DD77-1434-E2CD-1C17-97FF8D964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5639" y="2628195"/>
              <a:ext cx="397651" cy="208839"/>
            </a:xfrm>
            <a:custGeom>
              <a:avLst/>
              <a:gdLst>
                <a:gd name="T0" fmla="*/ 2 w 37"/>
                <a:gd name="T1" fmla="*/ 4 h 22"/>
                <a:gd name="T2" fmla="*/ 2 w 37"/>
                <a:gd name="T3" fmla="*/ 2 h 22"/>
                <a:gd name="T4" fmla="*/ 3 w 37"/>
                <a:gd name="T5" fmla="*/ 1 h 22"/>
                <a:gd name="T6" fmla="*/ 5 w 37"/>
                <a:gd name="T7" fmla="*/ 3 h 22"/>
                <a:gd name="T8" fmla="*/ 6 w 37"/>
                <a:gd name="T9" fmla="*/ 5 h 22"/>
                <a:gd name="T10" fmla="*/ 4 w 37"/>
                <a:gd name="T11" fmla="*/ 5 h 22"/>
                <a:gd name="T12" fmla="*/ 2 w 37"/>
                <a:gd name="T13" fmla="*/ 5 h 22"/>
                <a:gd name="T14" fmla="*/ 2 w 37"/>
                <a:gd name="T15" fmla="*/ 7 h 22"/>
                <a:gd name="T16" fmla="*/ 4 w 37"/>
                <a:gd name="T17" fmla="*/ 8 h 22"/>
                <a:gd name="T18" fmla="*/ 4 w 37"/>
                <a:gd name="T19" fmla="*/ 10 h 22"/>
                <a:gd name="T20" fmla="*/ 5 w 37"/>
                <a:gd name="T21" fmla="*/ 11 h 22"/>
                <a:gd name="T22" fmla="*/ 6 w 37"/>
                <a:gd name="T23" fmla="*/ 12 h 22"/>
                <a:gd name="T24" fmla="*/ 7 w 37"/>
                <a:gd name="T25" fmla="*/ 15 h 22"/>
                <a:gd name="T26" fmla="*/ 8 w 37"/>
                <a:gd name="T27" fmla="*/ 15 h 22"/>
                <a:gd name="T28" fmla="*/ 10 w 37"/>
                <a:gd name="T29" fmla="*/ 13 h 22"/>
                <a:gd name="T30" fmla="*/ 11 w 37"/>
                <a:gd name="T31" fmla="*/ 13 h 22"/>
                <a:gd name="T32" fmla="*/ 12 w 37"/>
                <a:gd name="T33" fmla="*/ 13 h 22"/>
                <a:gd name="T34" fmla="*/ 15 w 37"/>
                <a:gd name="T35" fmla="*/ 13 h 22"/>
                <a:gd name="T36" fmla="*/ 17 w 37"/>
                <a:gd name="T37" fmla="*/ 14 h 22"/>
                <a:gd name="T38" fmla="*/ 19 w 37"/>
                <a:gd name="T39" fmla="*/ 14 h 22"/>
                <a:gd name="T40" fmla="*/ 21 w 37"/>
                <a:gd name="T41" fmla="*/ 16 h 22"/>
                <a:gd name="T42" fmla="*/ 23 w 37"/>
                <a:gd name="T43" fmla="*/ 17 h 22"/>
                <a:gd name="T44" fmla="*/ 24 w 37"/>
                <a:gd name="T45" fmla="*/ 17 h 22"/>
                <a:gd name="T46" fmla="*/ 26 w 37"/>
                <a:gd name="T47" fmla="*/ 20 h 22"/>
                <a:gd name="T48" fmla="*/ 26 w 37"/>
                <a:gd name="T49" fmla="*/ 21 h 22"/>
                <a:gd name="T50" fmla="*/ 28 w 37"/>
                <a:gd name="T51" fmla="*/ 21 h 22"/>
                <a:gd name="T52" fmla="*/ 29 w 37"/>
                <a:gd name="T53" fmla="*/ 21 h 22"/>
                <a:gd name="T54" fmla="*/ 30 w 37"/>
                <a:gd name="T55" fmla="*/ 20 h 22"/>
                <a:gd name="T56" fmla="*/ 32 w 37"/>
                <a:gd name="T57" fmla="*/ 19 h 22"/>
                <a:gd name="T58" fmla="*/ 33 w 37"/>
                <a:gd name="T59" fmla="*/ 18 h 22"/>
                <a:gd name="T60" fmla="*/ 34 w 37"/>
                <a:gd name="T61" fmla="*/ 16 h 22"/>
                <a:gd name="T62" fmla="*/ 35 w 37"/>
                <a:gd name="T63" fmla="*/ 15 h 22"/>
                <a:gd name="T64" fmla="*/ 37 w 37"/>
                <a:gd name="T65" fmla="*/ 15 h 22"/>
                <a:gd name="T66" fmla="*/ 37 w 37"/>
                <a:gd name="T67" fmla="*/ 14 h 22"/>
                <a:gd name="T68" fmla="*/ 36 w 37"/>
                <a:gd name="T69" fmla="*/ 13 h 22"/>
                <a:gd name="T70" fmla="*/ 33 w 37"/>
                <a:gd name="T71" fmla="*/ 13 h 22"/>
                <a:gd name="T72" fmla="*/ 31 w 37"/>
                <a:gd name="T73" fmla="*/ 12 h 22"/>
                <a:gd name="T74" fmla="*/ 29 w 37"/>
                <a:gd name="T75" fmla="*/ 11 h 22"/>
                <a:gd name="T76" fmla="*/ 28 w 37"/>
                <a:gd name="T77" fmla="*/ 9 h 22"/>
                <a:gd name="T78" fmla="*/ 25 w 37"/>
                <a:gd name="T79" fmla="*/ 6 h 22"/>
                <a:gd name="T80" fmla="*/ 21 w 37"/>
                <a:gd name="T81" fmla="*/ 5 h 22"/>
                <a:gd name="T82" fmla="*/ 20 w 37"/>
                <a:gd name="T83" fmla="*/ 3 h 22"/>
                <a:gd name="T84" fmla="*/ 18 w 37"/>
                <a:gd name="T85" fmla="*/ 1 h 22"/>
                <a:gd name="T86" fmla="*/ 14 w 37"/>
                <a:gd name="T87" fmla="*/ 1 h 22"/>
                <a:gd name="T88" fmla="*/ 11 w 37"/>
                <a:gd name="T89" fmla="*/ 4 h 22"/>
                <a:gd name="T90" fmla="*/ 9 w 37"/>
                <a:gd name="T91" fmla="*/ 3 h 22"/>
                <a:gd name="T92" fmla="*/ 7 w 37"/>
                <a:gd name="T93" fmla="*/ 2 h 22"/>
                <a:gd name="T94" fmla="*/ 5 w 37"/>
                <a:gd name="T95" fmla="*/ 1 h 22"/>
                <a:gd name="T96" fmla="*/ 3 w 37"/>
                <a:gd name="T97" fmla="*/ 1 h 22"/>
                <a:gd name="T98" fmla="*/ 1 w 37"/>
                <a:gd name="T99" fmla="*/ 1 h 22"/>
                <a:gd name="T100" fmla="*/ 1 w 37"/>
                <a:gd name="T101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22">
                  <a:moveTo>
                    <a:pt x="1" y="3"/>
                  </a:moveTo>
                  <a:cubicBezTo>
                    <a:pt x="1" y="3"/>
                    <a:pt x="1" y="4"/>
                    <a:pt x="2" y="4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4"/>
                    <a:pt x="7" y="4"/>
                    <a:pt x="7" y="4"/>
                  </a:cubicBezTo>
                  <a:cubicBezTo>
                    <a:pt x="7" y="5"/>
                    <a:pt x="7" y="5"/>
                    <a:pt x="6" y="5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4" y="7"/>
                    <a:pt x="4" y="8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4" y="9"/>
                    <a:pt x="3" y="9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2"/>
                    <a:pt x="6" y="12"/>
                  </a:cubicBezTo>
                  <a:cubicBezTo>
                    <a:pt x="6" y="13"/>
                    <a:pt x="6" y="13"/>
                    <a:pt x="6" y="14"/>
                  </a:cubicBezTo>
                  <a:cubicBezTo>
                    <a:pt x="7" y="14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8" y="15"/>
                    <a:pt x="9" y="15"/>
                    <a:pt x="9" y="14"/>
                  </a:cubicBezTo>
                  <a:cubicBezTo>
                    <a:pt x="9" y="14"/>
                    <a:pt x="9" y="14"/>
                    <a:pt x="10" y="13"/>
                  </a:cubicBezTo>
                  <a:cubicBezTo>
                    <a:pt x="10" y="13"/>
                    <a:pt x="10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3" y="13"/>
                    <a:pt x="14" y="13"/>
                  </a:cubicBezTo>
                  <a:cubicBezTo>
                    <a:pt x="14" y="13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6" y="14"/>
                    <a:pt x="17" y="14"/>
                    <a:pt x="17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6"/>
                    <a:pt x="21" y="16"/>
                  </a:cubicBezTo>
                  <a:cubicBezTo>
                    <a:pt x="21" y="16"/>
                    <a:pt x="22" y="16"/>
                    <a:pt x="22" y="16"/>
                  </a:cubicBezTo>
                  <a:cubicBezTo>
                    <a:pt x="22" y="16"/>
                    <a:pt x="22" y="17"/>
                    <a:pt x="23" y="17"/>
                  </a:cubicBezTo>
                  <a:cubicBezTo>
                    <a:pt x="23" y="17"/>
                    <a:pt x="23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5" y="18"/>
                    <a:pt x="25" y="18"/>
                    <a:pt x="25" y="19"/>
                  </a:cubicBezTo>
                  <a:cubicBezTo>
                    <a:pt x="25" y="19"/>
                    <a:pt x="25" y="19"/>
                    <a:pt x="26" y="20"/>
                  </a:cubicBezTo>
                  <a:cubicBezTo>
                    <a:pt x="26" y="20"/>
                    <a:pt x="26" y="20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7" y="21"/>
                  </a:cubicBezTo>
                  <a:cubicBezTo>
                    <a:pt x="27" y="21"/>
                    <a:pt x="27" y="21"/>
                    <a:pt x="28" y="21"/>
                  </a:cubicBezTo>
                  <a:cubicBezTo>
                    <a:pt x="28" y="21"/>
                    <a:pt x="28" y="22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0"/>
                    <a:pt x="30" y="20"/>
                  </a:cubicBezTo>
                  <a:cubicBezTo>
                    <a:pt x="30" y="19"/>
                    <a:pt x="31" y="20"/>
                    <a:pt x="31" y="19"/>
                  </a:cubicBezTo>
                  <a:cubicBezTo>
                    <a:pt x="31" y="19"/>
                    <a:pt x="31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3" y="19"/>
                    <a:pt x="33" y="19"/>
                    <a:pt x="33" y="18"/>
                  </a:cubicBezTo>
                  <a:cubicBezTo>
                    <a:pt x="33" y="18"/>
                    <a:pt x="33" y="17"/>
                    <a:pt x="33" y="17"/>
                  </a:cubicBezTo>
                  <a:cubicBezTo>
                    <a:pt x="33" y="16"/>
                    <a:pt x="33" y="16"/>
                    <a:pt x="34" y="16"/>
                  </a:cubicBezTo>
                  <a:cubicBezTo>
                    <a:pt x="34" y="16"/>
                    <a:pt x="34" y="16"/>
                    <a:pt x="35" y="16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6" y="15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7" y="15"/>
                    <a:pt x="37" y="15"/>
                    <a:pt x="37" y="14"/>
                  </a:cubicBezTo>
                  <a:cubicBezTo>
                    <a:pt x="37" y="14"/>
                    <a:pt x="37" y="14"/>
                    <a:pt x="37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5" y="13"/>
                    <a:pt x="35" y="13"/>
                    <a:pt x="34" y="13"/>
                  </a:cubicBezTo>
                  <a:cubicBezTo>
                    <a:pt x="34" y="13"/>
                    <a:pt x="34" y="13"/>
                    <a:pt x="33" y="13"/>
                  </a:cubicBezTo>
                  <a:cubicBezTo>
                    <a:pt x="33" y="13"/>
                    <a:pt x="32" y="13"/>
                    <a:pt x="32" y="13"/>
                  </a:cubicBezTo>
                  <a:cubicBezTo>
                    <a:pt x="31" y="13"/>
                    <a:pt x="31" y="12"/>
                    <a:pt x="31" y="12"/>
                  </a:cubicBezTo>
                  <a:cubicBezTo>
                    <a:pt x="30" y="12"/>
                    <a:pt x="30" y="12"/>
                    <a:pt x="30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0"/>
                    <a:pt x="29" y="10"/>
                  </a:cubicBezTo>
                  <a:cubicBezTo>
                    <a:pt x="28" y="10"/>
                    <a:pt x="28" y="9"/>
                    <a:pt x="28" y="9"/>
                  </a:cubicBezTo>
                  <a:cubicBezTo>
                    <a:pt x="27" y="8"/>
                    <a:pt x="27" y="8"/>
                    <a:pt x="26" y="8"/>
                  </a:cubicBezTo>
                  <a:cubicBezTo>
                    <a:pt x="26" y="7"/>
                    <a:pt x="25" y="7"/>
                    <a:pt x="25" y="6"/>
                  </a:cubicBezTo>
                  <a:cubicBezTo>
                    <a:pt x="24" y="5"/>
                    <a:pt x="24" y="5"/>
                    <a:pt x="23" y="5"/>
                  </a:cubicBezTo>
                  <a:cubicBezTo>
                    <a:pt x="22" y="5"/>
                    <a:pt x="22" y="5"/>
                    <a:pt x="21" y="5"/>
                  </a:cubicBezTo>
                  <a:cubicBezTo>
                    <a:pt x="21" y="5"/>
                    <a:pt x="21" y="4"/>
                    <a:pt x="21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2"/>
                    <a:pt x="19" y="2"/>
                    <a:pt x="19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5" y="0"/>
                    <a:pt x="15" y="1"/>
                    <a:pt x="14" y="1"/>
                  </a:cubicBezTo>
                  <a:cubicBezTo>
                    <a:pt x="13" y="2"/>
                    <a:pt x="13" y="2"/>
                    <a:pt x="12" y="3"/>
                  </a:cubicBezTo>
                  <a:cubicBezTo>
                    <a:pt x="12" y="3"/>
                    <a:pt x="12" y="4"/>
                    <a:pt x="11" y="4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10" y="3"/>
                    <a:pt x="10" y="3"/>
                    <a:pt x="9" y="3"/>
                  </a:cubicBezTo>
                  <a:cubicBezTo>
                    <a:pt x="9" y="3"/>
                    <a:pt x="9" y="3"/>
                    <a:pt x="8" y="3"/>
                  </a:cubicBezTo>
                  <a:cubicBezTo>
                    <a:pt x="8" y="3"/>
                    <a:pt x="8" y="2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89" name="Freeform 483">
              <a:extLst>
                <a:ext uri="{FF2B5EF4-FFF2-40B4-BE49-F238E27FC236}">
                  <a16:creationId xmlns:a16="http://schemas.microsoft.com/office/drawing/2014/main" id="{3FA2760C-6F9C-3090-4A0A-AC9A7FAD3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9311" y="2533521"/>
              <a:ext cx="0" cy="8354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90" name="Freeform 484">
              <a:extLst>
                <a:ext uri="{FF2B5EF4-FFF2-40B4-BE49-F238E27FC236}">
                  <a16:creationId xmlns:a16="http://schemas.microsoft.com/office/drawing/2014/main" id="{A099F437-8670-A0BB-0777-F221D25C8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9311" y="2533521"/>
              <a:ext cx="96257" cy="112773"/>
            </a:xfrm>
            <a:custGeom>
              <a:avLst/>
              <a:gdLst>
                <a:gd name="T0" fmla="*/ 9 w 9"/>
                <a:gd name="T1" fmla="*/ 9 h 12"/>
                <a:gd name="T2" fmla="*/ 9 w 9"/>
                <a:gd name="T3" fmla="*/ 8 h 12"/>
                <a:gd name="T4" fmla="*/ 8 w 9"/>
                <a:gd name="T5" fmla="*/ 7 h 12"/>
                <a:gd name="T6" fmla="*/ 8 w 9"/>
                <a:gd name="T7" fmla="*/ 6 h 12"/>
                <a:gd name="T8" fmla="*/ 9 w 9"/>
                <a:gd name="T9" fmla="*/ 5 h 12"/>
                <a:gd name="T10" fmla="*/ 9 w 9"/>
                <a:gd name="T11" fmla="*/ 5 h 12"/>
                <a:gd name="T12" fmla="*/ 9 w 9"/>
                <a:gd name="T13" fmla="*/ 4 h 12"/>
                <a:gd name="T14" fmla="*/ 8 w 9"/>
                <a:gd name="T15" fmla="*/ 4 h 12"/>
                <a:gd name="T16" fmla="*/ 7 w 9"/>
                <a:gd name="T17" fmla="*/ 4 h 12"/>
                <a:gd name="T18" fmla="*/ 6 w 9"/>
                <a:gd name="T19" fmla="*/ 4 h 12"/>
                <a:gd name="T20" fmla="*/ 6 w 9"/>
                <a:gd name="T21" fmla="*/ 3 h 12"/>
                <a:gd name="T22" fmla="*/ 6 w 9"/>
                <a:gd name="T23" fmla="*/ 2 h 12"/>
                <a:gd name="T24" fmla="*/ 5 w 9"/>
                <a:gd name="T25" fmla="*/ 1 h 12"/>
                <a:gd name="T26" fmla="*/ 4 w 9"/>
                <a:gd name="T27" fmla="*/ 1 h 12"/>
                <a:gd name="T28" fmla="*/ 4 w 9"/>
                <a:gd name="T29" fmla="*/ 1 h 12"/>
                <a:gd name="T30" fmla="*/ 4 w 9"/>
                <a:gd name="T31" fmla="*/ 1 h 12"/>
                <a:gd name="T32" fmla="*/ 3 w 9"/>
                <a:gd name="T33" fmla="*/ 1 h 12"/>
                <a:gd name="T34" fmla="*/ 2 w 9"/>
                <a:gd name="T35" fmla="*/ 0 h 12"/>
                <a:gd name="T36" fmla="*/ 1 w 9"/>
                <a:gd name="T37" fmla="*/ 0 h 12"/>
                <a:gd name="T38" fmla="*/ 0 w 9"/>
                <a:gd name="T39" fmla="*/ 1 h 12"/>
                <a:gd name="T40" fmla="*/ 0 w 9"/>
                <a:gd name="T41" fmla="*/ 2 h 12"/>
                <a:gd name="T42" fmla="*/ 1 w 9"/>
                <a:gd name="T43" fmla="*/ 3 h 12"/>
                <a:gd name="T44" fmla="*/ 2 w 9"/>
                <a:gd name="T45" fmla="*/ 4 h 12"/>
                <a:gd name="T46" fmla="*/ 1 w 9"/>
                <a:gd name="T47" fmla="*/ 5 h 12"/>
                <a:gd name="T48" fmla="*/ 2 w 9"/>
                <a:gd name="T49" fmla="*/ 6 h 12"/>
                <a:gd name="T50" fmla="*/ 2 w 9"/>
                <a:gd name="T51" fmla="*/ 7 h 12"/>
                <a:gd name="T52" fmla="*/ 2 w 9"/>
                <a:gd name="T53" fmla="*/ 7 h 12"/>
                <a:gd name="T54" fmla="*/ 2 w 9"/>
                <a:gd name="T55" fmla="*/ 8 h 12"/>
                <a:gd name="T56" fmla="*/ 3 w 9"/>
                <a:gd name="T57" fmla="*/ 9 h 12"/>
                <a:gd name="T58" fmla="*/ 3 w 9"/>
                <a:gd name="T59" fmla="*/ 9 h 12"/>
                <a:gd name="T60" fmla="*/ 3 w 9"/>
                <a:gd name="T61" fmla="*/ 10 h 12"/>
                <a:gd name="T62" fmla="*/ 3 w 9"/>
                <a:gd name="T63" fmla="*/ 10 h 12"/>
                <a:gd name="T64" fmla="*/ 3 w 9"/>
                <a:gd name="T65" fmla="*/ 10 h 12"/>
                <a:gd name="T66" fmla="*/ 4 w 9"/>
                <a:gd name="T67" fmla="*/ 11 h 12"/>
                <a:gd name="T68" fmla="*/ 4 w 9"/>
                <a:gd name="T69" fmla="*/ 12 h 12"/>
                <a:gd name="T70" fmla="*/ 5 w 9"/>
                <a:gd name="T71" fmla="*/ 12 h 12"/>
                <a:gd name="T72" fmla="*/ 6 w 9"/>
                <a:gd name="T73" fmla="*/ 12 h 12"/>
                <a:gd name="T74" fmla="*/ 7 w 9"/>
                <a:gd name="T75" fmla="*/ 12 h 12"/>
                <a:gd name="T76" fmla="*/ 8 w 9"/>
                <a:gd name="T77" fmla="*/ 11 h 12"/>
                <a:gd name="T78" fmla="*/ 9 w 9"/>
                <a:gd name="T79" fmla="*/ 11 h 12"/>
                <a:gd name="T80" fmla="*/ 9 w 9"/>
                <a:gd name="T81" fmla="*/ 11 h 12"/>
                <a:gd name="T82" fmla="*/ 9 w 9"/>
                <a:gd name="T83" fmla="*/ 9 h 12"/>
                <a:gd name="T84" fmla="*/ 9 w 9"/>
                <a:gd name="T8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" h="12">
                  <a:moveTo>
                    <a:pt x="9" y="9"/>
                  </a:moveTo>
                  <a:cubicBezTo>
                    <a:pt x="9" y="9"/>
                    <a:pt x="9" y="8"/>
                    <a:pt x="9" y="8"/>
                  </a:cubicBezTo>
                  <a:cubicBezTo>
                    <a:pt x="9" y="8"/>
                    <a:pt x="9" y="8"/>
                    <a:pt x="8" y="7"/>
                  </a:cubicBezTo>
                  <a:cubicBezTo>
                    <a:pt x="8" y="7"/>
                    <a:pt x="8" y="6"/>
                    <a:pt x="8" y="6"/>
                  </a:cubicBezTo>
                  <a:cubicBezTo>
                    <a:pt x="8" y="6"/>
                    <a:pt x="9" y="6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2" y="8"/>
                    <a:pt x="3" y="8"/>
                    <a:pt x="3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1"/>
                    <a:pt x="4" y="11"/>
                  </a:cubicBezTo>
                  <a:cubicBezTo>
                    <a:pt x="4" y="11"/>
                    <a:pt x="4" y="11"/>
                    <a:pt x="4" y="12"/>
                  </a:cubicBezTo>
                  <a:cubicBezTo>
                    <a:pt x="4" y="12"/>
                    <a:pt x="4" y="12"/>
                    <a:pt x="5" y="12"/>
                  </a:cubicBezTo>
                  <a:cubicBezTo>
                    <a:pt x="5" y="12"/>
                    <a:pt x="5" y="12"/>
                    <a:pt x="6" y="12"/>
                  </a:cubicBezTo>
                  <a:cubicBezTo>
                    <a:pt x="6" y="12"/>
                    <a:pt x="7" y="12"/>
                    <a:pt x="7" y="12"/>
                  </a:cubicBezTo>
                  <a:cubicBezTo>
                    <a:pt x="7" y="12"/>
                    <a:pt x="8" y="12"/>
                    <a:pt x="8" y="11"/>
                  </a:cubicBezTo>
                  <a:cubicBezTo>
                    <a:pt x="8" y="11"/>
                    <a:pt x="8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0"/>
                    <a:pt x="8" y="10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91" name="Freeform 485">
              <a:extLst>
                <a:ext uri="{FF2B5EF4-FFF2-40B4-BE49-F238E27FC236}">
                  <a16:creationId xmlns:a16="http://schemas.microsoft.com/office/drawing/2014/main" id="{1DC3626F-523B-964B-8103-CB4CF11E3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659" y="2438848"/>
              <a:ext cx="129394" cy="47337"/>
            </a:xfrm>
            <a:custGeom>
              <a:avLst/>
              <a:gdLst>
                <a:gd name="T0" fmla="*/ 0 w 12"/>
                <a:gd name="T1" fmla="*/ 4 h 5"/>
                <a:gd name="T2" fmla="*/ 0 w 12"/>
                <a:gd name="T3" fmla="*/ 5 h 5"/>
                <a:gd name="T4" fmla="*/ 1 w 12"/>
                <a:gd name="T5" fmla="*/ 5 h 5"/>
                <a:gd name="T6" fmla="*/ 2 w 12"/>
                <a:gd name="T7" fmla="*/ 5 h 5"/>
                <a:gd name="T8" fmla="*/ 4 w 12"/>
                <a:gd name="T9" fmla="*/ 5 h 5"/>
                <a:gd name="T10" fmla="*/ 5 w 12"/>
                <a:gd name="T11" fmla="*/ 4 h 5"/>
                <a:gd name="T12" fmla="*/ 6 w 12"/>
                <a:gd name="T13" fmla="*/ 4 h 5"/>
                <a:gd name="T14" fmla="*/ 7 w 12"/>
                <a:gd name="T15" fmla="*/ 4 h 5"/>
                <a:gd name="T16" fmla="*/ 8 w 12"/>
                <a:gd name="T17" fmla="*/ 3 h 5"/>
                <a:gd name="T18" fmla="*/ 9 w 12"/>
                <a:gd name="T19" fmla="*/ 3 h 5"/>
                <a:gd name="T20" fmla="*/ 9 w 12"/>
                <a:gd name="T21" fmla="*/ 3 h 5"/>
                <a:gd name="T22" fmla="*/ 11 w 12"/>
                <a:gd name="T23" fmla="*/ 3 h 5"/>
                <a:gd name="T24" fmla="*/ 11 w 12"/>
                <a:gd name="T25" fmla="*/ 4 h 5"/>
                <a:gd name="T26" fmla="*/ 12 w 12"/>
                <a:gd name="T27" fmla="*/ 4 h 5"/>
                <a:gd name="T28" fmla="*/ 12 w 12"/>
                <a:gd name="T29" fmla="*/ 3 h 5"/>
                <a:gd name="T30" fmla="*/ 12 w 12"/>
                <a:gd name="T31" fmla="*/ 3 h 5"/>
                <a:gd name="T32" fmla="*/ 12 w 12"/>
                <a:gd name="T33" fmla="*/ 2 h 5"/>
                <a:gd name="T34" fmla="*/ 12 w 12"/>
                <a:gd name="T35" fmla="*/ 2 h 5"/>
                <a:gd name="T36" fmla="*/ 12 w 12"/>
                <a:gd name="T37" fmla="*/ 2 h 5"/>
                <a:gd name="T38" fmla="*/ 12 w 12"/>
                <a:gd name="T39" fmla="*/ 1 h 5"/>
                <a:gd name="T40" fmla="*/ 11 w 12"/>
                <a:gd name="T41" fmla="*/ 1 h 5"/>
                <a:gd name="T42" fmla="*/ 10 w 12"/>
                <a:gd name="T43" fmla="*/ 0 h 5"/>
                <a:gd name="T44" fmla="*/ 9 w 12"/>
                <a:gd name="T45" fmla="*/ 0 h 5"/>
                <a:gd name="T46" fmla="*/ 9 w 12"/>
                <a:gd name="T47" fmla="*/ 1 h 5"/>
                <a:gd name="T48" fmla="*/ 8 w 12"/>
                <a:gd name="T49" fmla="*/ 1 h 5"/>
                <a:gd name="T50" fmla="*/ 7 w 12"/>
                <a:gd name="T51" fmla="*/ 1 h 5"/>
                <a:gd name="T52" fmla="*/ 6 w 12"/>
                <a:gd name="T53" fmla="*/ 0 h 5"/>
                <a:gd name="T54" fmla="*/ 5 w 12"/>
                <a:gd name="T55" fmla="*/ 0 h 5"/>
                <a:gd name="T56" fmla="*/ 4 w 12"/>
                <a:gd name="T57" fmla="*/ 0 h 5"/>
                <a:gd name="T58" fmla="*/ 3 w 12"/>
                <a:gd name="T59" fmla="*/ 0 h 5"/>
                <a:gd name="T60" fmla="*/ 3 w 12"/>
                <a:gd name="T61" fmla="*/ 0 h 5"/>
                <a:gd name="T62" fmla="*/ 2 w 12"/>
                <a:gd name="T63" fmla="*/ 0 h 5"/>
                <a:gd name="T64" fmla="*/ 1 w 12"/>
                <a:gd name="T65" fmla="*/ 1 h 5"/>
                <a:gd name="T66" fmla="*/ 1 w 12"/>
                <a:gd name="T67" fmla="*/ 2 h 5"/>
                <a:gd name="T68" fmla="*/ 0 w 12"/>
                <a:gd name="T69" fmla="*/ 3 h 5"/>
                <a:gd name="T70" fmla="*/ 0 w 12"/>
                <a:gd name="T71" fmla="*/ 3 h 5"/>
                <a:gd name="T72" fmla="*/ 0 w 12"/>
                <a:gd name="T7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" h="5">
                  <a:moveTo>
                    <a:pt x="0" y="4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4" y="5"/>
                    <a:pt x="5" y="5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7" y="4"/>
                    <a:pt x="7" y="4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8" y="3"/>
                    <a:pt x="8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3"/>
                    <a:pt x="11" y="3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4"/>
                    <a:pt x="12" y="4"/>
                    <a:pt x="12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92" name="Freeform 486">
              <a:extLst>
                <a:ext uri="{FF2B5EF4-FFF2-40B4-BE49-F238E27FC236}">
                  <a16:creationId xmlns:a16="http://schemas.microsoft.com/office/drawing/2014/main" id="{7CB1F576-7F90-9B3A-655C-83F4F9C13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5362" y="3225473"/>
              <a:ext cx="236697" cy="407932"/>
            </a:xfrm>
            <a:custGeom>
              <a:avLst/>
              <a:gdLst>
                <a:gd name="T0" fmla="*/ 3 w 22"/>
                <a:gd name="T1" fmla="*/ 11 h 43"/>
                <a:gd name="T2" fmla="*/ 5 w 22"/>
                <a:gd name="T3" fmla="*/ 15 h 43"/>
                <a:gd name="T4" fmla="*/ 4 w 22"/>
                <a:gd name="T5" fmla="*/ 18 h 43"/>
                <a:gd name="T6" fmla="*/ 6 w 22"/>
                <a:gd name="T7" fmla="*/ 21 h 43"/>
                <a:gd name="T8" fmla="*/ 7 w 22"/>
                <a:gd name="T9" fmla="*/ 23 h 43"/>
                <a:gd name="T10" fmla="*/ 7 w 22"/>
                <a:gd name="T11" fmla="*/ 27 h 43"/>
                <a:gd name="T12" fmla="*/ 5 w 22"/>
                <a:gd name="T13" fmla="*/ 29 h 43"/>
                <a:gd name="T14" fmla="*/ 5 w 22"/>
                <a:gd name="T15" fmla="*/ 31 h 43"/>
                <a:gd name="T16" fmla="*/ 5 w 22"/>
                <a:gd name="T17" fmla="*/ 33 h 43"/>
                <a:gd name="T18" fmla="*/ 4 w 22"/>
                <a:gd name="T19" fmla="*/ 36 h 43"/>
                <a:gd name="T20" fmla="*/ 5 w 22"/>
                <a:gd name="T21" fmla="*/ 37 h 43"/>
                <a:gd name="T22" fmla="*/ 7 w 22"/>
                <a:gd name="T23" fmla="*/ 38 h 43"/>
                <a:gd name="T24" fmla="*/ 9 w 22"/>
                <a:gd name="T25" fmla="*/ 40 h 43"/>
                <a:gd name="T26" fmla="*/ 10 w 22"/>
                <a:gd name="T27" fmla="*/ 40 h 43"/>
                <a:gd name="T28" fmla="*/ 11 w 22"/>
                <a:gd name="T29" fmla="*/ 42 h 43"/>
                <a:gd name="T30" fmla="*/ 13 w 22"/>
                <a:gd name="T31" fmla="*/ 41 h 43"/>
                <a:gd name="T32" fmla="*/ 15 w 22"/>
                <a:gd name="T33" fmla="*/ 41 h 43"/>
                <a:gd name="T34" fmla="*/ 12 w 22"/>
                <a:gd name="T35" fmla="*/ 39 h 43"/>
                <a:gd name="T36" fmla="*/ 10 w 22"/>
                <a:gd name="T37" fmla="*/ 36 h 43"/>
                <a:gd name="T38" fmla="*/ 9 w 22"/>
                <a:gd name="T39" fmla="*/ 34 h 43"/>
                <a:gd name="T40" fmla="*/ 7 w 22"/>
                <a:gd name="T41" fmla="*/ 31 h 43"/>
                <a:gd name="T42" fmla="*/ 8 w 22"/>
                <a:gd name="T43" fmla="*/ 27 h 43"/>
                <a:gd name="T44" fmla="*/ 9 w 22"/>
                <a:gd name="T45" fmla="*/ 23 h 43"/>
                <a:gd name="T46" fmla="*/ 10 w 22"/>
                <a:gd name="T47" fmla="*/ 21 h 43"/>
                <a:gd name="T48" fmla="*/ 11 w 22"/>
                <a:gd name="T49" fmla="*/ 23 h 43"/>
                <a:gd name="T50" fmla="*/ 13 w 22"/>
                <a:gd name="T51" fmla="*/ 24 h 43"/>
                <a:gd name="T52" fmla="*/ 15 w 22"/>
                <a:gd name="T53" fmla="*/ 25 h 43"/>
                <a:gd name="T54" fmla="*/ 15 w 22"/>
                <a:gd name="T55" fmla="*/ 23 h 43"/>
                <a:gd name="T56" fmla="*/ 15 w 22"/>
                <a:gd name="T57" fmla="*/ 21 h 43"/>
                <a:gd name="T58" fmla="*/ 16 w 22"/>
                <a:gd name="T59" fmla="*/ 19 h 43"/>
                <a:gd name="T60" fmla="*/ 19 w 22"/>
                <a:gd name="T61" fmla="*/ 19 h 43"/>
                <a:gd name="T62" fmla="*/ 21 w 22"/>
                <a:gd name="T63" fmla="*/ 19 h 43"/>
                <a:gd name="T64" fmla="*/ 22 w 22"/>
                <a:gd name="T65" fmla="*/ 16 h 43"/>
                <a:gd name="T66" fmla="*/ 20 w 22"/>
                <a:gd name="T67" fmla="*/ 13 h 43"/>
                <a:gd name="T68" fmla="*/ 18 w 22"/>
                <a:gd name="T69" fmla="*/ 10 h 43"/>
                <a:gd name="T70" fmla="*/ 16 w 22"/>
                <a:gd name="T71" fmla="*/ 8 h 43"/>
                <a:gd name="T72" fmla="*/ 14 w 22"/>
                <a:gd name="T73" fmla="*/ 9 h 43"/>
                <a:gd name="T74" fmla="*/ 11 w 22"/>
                <a:gd name="T75" fmla="*/ 8 h 43"/>
                <a:gd name="T76" fmla="*/ 9 w 22"/>
                <a:gd name="T77" fmla="*/ 9 h 43"/>
                <a:gd name="T78" fmla="*/ 9 w 22"/>
                <a:gd name="T79" fmla="*/ 7 h 43"/>
                <a:gd name="T80" fmla="*/ 8 w 22"/>
                <a:gd name="T81" fmla="*/ 4 h 43"/>
                <a:gd name="T82" fmla="*/ 7 w 22"/>
                <a:gd name="T83" fmla="*/ 1 h 43"/>
                <a:gd name="T84" fmla="*/ 6 w 22"/>
                <a:gd name="T85" fmla="*/ 0 h 43"/>
                <a:gd name="T86" fmla="*/ 3 w 22"/>
                <a:gd name="T87" fmla="*/ 3 h 43"/>
                <a:gd name="T88" fmla="*/ 1 w 22"/>
                <a:gd name="T89" fmla="*/ 4 h 43"/>
                <a:gd name="T90" fmla="*/ 0 w 22"/>
                <a:gd name="T91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43">
                  <a:moveTo>
                    <a:pt x="1" y="9"/>
                  </a:moveTo>
                  <a:cubicBezTo>
                    <a:pt x="2" y="9"/>
                    <a:pt x="2" y="9"/>
                    <a:pt x="2" y="10"/>
                  </a:cubicBezTo>
                  <a:cubicBezTo>
                    <a:pt x="3" y="10"/>
                    <a:pt x="3" y="10"/>
                    <a:pt x="3" y="11"/>
                  </a:cubicBezTo>
                  <a:cubicBezTo>
                    <a:pt x="4" y="11"/>
                    <a:pt x="4" y="12"/>
                    <a:pt x="4" y="12"/>
                  </a:cubicBezTo>
                  <a:cubicBezTo>
                    <a:pt x="4" y="13"/>
                    <a:pt x="5" y="13"/>
                    <a:pt x="5" y="14"/>
                  </a:cubicBezTo>
                  <a:cubicBezTo>
                    <a:pt x="5" y="14"/>
                    <a:pt x="5" y="14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5" y="16"/>
                    <a:pt x="5" y="17"/>
                    <a:pt x="5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9"/>
                    <a:pt x="5" y="19"/>
                  </a:cubicBezTo>
                  <a:cubicBezTo>
                    <a:pt x="5" y="19"/>
                    <a:pt x="5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2"/>
                    <a:pt x="6" y="22"/>
                  </a:cubicBezTo>
                  <a:cubicBezTo>
                    <a:pt x="6" y="22"/>
                    <a:pt x="6" y="23"/>
                    <a:pt x="7" y="23"/>
                  </a:cubicBezTo>
                  <a:cubicBezTo>
                    <a:pt x="7" y="23"/>
                    <a:pt x="7" y="24"/>
                    <a:pt x="7" y="24"/>
                  </a:cubicBezTo>
                  <a:cubicBezTo>
                    <a:pt x="7" y="24"/>
                    <a:pt x="7" y="25"/>
                    <a:pt x="7" y="25"/>
                  </a:cubicBezTo>
                  <a:cubicBezTo>
                    <a:pt x="7" y="26"/>
                    <a:pt x="7" y="26"/>
                    <a:pt x="7" y="27"/>
                  </a:cubicBezTo>
                  <a:cubicBezTo>
                    <a:pt x="7" y="27"/>
                    <a:pt x="7" y="27"/>
                    <a:pt x="7" y="28"/>
                  </a:cubicBezTo>
                  <a:cubicBezTo>
                    <a:pt x="7" y="28"/>
                    <a:pt x="6" y="28"/>
                    <a:pt x="6" y="28"/>
                  </a:cubicBezTo>
                  <a:cubicBezTo>
                    <a:pt x="6" y="28"/>
                    <a:pt x="6" y="28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6" y="31"/>
                    <a:pt x="6" y="31"/>
                  </a:cubicBezTo>
                  <a:cubicBezTo>
                    <a:pt x="6" y="32"/>
                    <a:pt x="5" y="32"/>
                    <a:pt x="5" y="32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5"/>
                    <a:pt x="5" y="35"/>
                    <a:pt x="5" y="35"/>
                  </a:cubicBezTo>
                  <a:cubicBezTo>
                    <a:pt x="5" y="35"/>
                    <a:pt x="4" y="36"/>
                    <a:pt x="4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4" y="36"/>
                    <a:pt x="4" y="36"/>
                    <a:pt x="4" y="37"/>
                  </a:cubicBezTo>
                  <a:cubicBezTo>
                    <a:pt x="4" y="37"/>
                    <a:pt x="5" y="37"/>
                    <a:pt x="5" y="37"/>
                  </a:cubicBezTo>
                  <a:cubicBezTo>
                    <a:pt x="5" y="37"/>
                    <a:pt x="5" y="37"/>
                    <a:pt x="6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6" y="37"/>
                    <a:pt x="7" y="37"/>
                    <a:pt x="7" y="38"/>
                  </a:cubicBezTo>
                  <a:cubicBezTo>
                    <a:pt x="7" y="38"/>
                    <a:pt x="7" y="38"/>
                    <a:pt x="8" y="39"/>
                  </a:cubicBezTo>
                  <a:cubicBezTo>
                    <a:pt x="8" y="39"/>
                    <a:pt x="8" y="39"/>
                    <a:pt x="9" y="39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1"/>
                    <a:pt x="9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1"/>
                    <a:pt x="9" y="41"/>
                    <a:pt x="10" y="40"/>
                  </a:cubicBezTo>
                  <a:cubicBezTo>
                    <a:pt x="10" y="40"/>
                    <a:pt x="10" y="39"/>
                    <a:pt x="10" y="39"/>
                  </a:cubicBezTo>
                  <a:cubicBezTo>
                    <a:pt x="11" y="40"/>
                    <a:pt x="10" y="40"/>
                    <a:pt x="11" y="40"/>
                  </a:cubicBezTo>
                  <a:cubicBezTo>
                    <a:pt x="11" y="41"/>
                    <a:pt x="11" y="42"/>
                    <a:pt x="11" y="42"/>
                  </a:cubicBezTo>
                  <a:cubicBezTo>
                    <a:pt x="11" y="42"/>
                    <a:pt x="12" y="43"/>
                    <a:pt x="12" y="42"/>
                  </a:cubicBezTo>
                  <a:cubicBezTo>
                    <a:pt x="12" y="42"/>
                    <a:pt x="12" y="41"/>
                    <a:pt x="12" y="41"/>
                  </a:cubicBezTo>
                  <a:cubicBezTo>
                    <a:pt x="12" y="41"/>
                    <a:pt x="13" y="41"/>
                    <a:pt x="13" y="41"/>
                  </a:cubicBezTo>
                  <a:cubicBezTo>
                    <a:pt x="14" y="41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1"/>
                  </a:cubicBezTo>
                  <a:cubicBezTo>
                    <a:pt x="15" y="41"/>
                    <a:pt x="14" y="41"/>
                    <a:pt x="14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1" y="38"/>
                    <a:pt x="11" y="38"/>
                    <a:pt x="11" y="37"/>
                  </a:cubicBezTo>
                  <a:cubicBezTo>
                    <a:pt x="10" y="37"/>
                    <a:pt x="10" y="37"/>
                    <a:pt x="10" y="36"/>
                  </a:cubicBezTo>
                  <a:cubicBezTo>
                    <a:pt x="10" y="36"/>
                    <a:pt x="9" y="36"/>
                    <a:pt x="9" y="35"/>
                  </a:cubicBezTo>
                  <a:cubicBezTo>
                    <a:pt x="9" y="35"/>
                    <a:pt x="9" y="34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8" y="33"/>
                    <a:pt x="8" y="34"/>
                    <a:pt x="8" y="33"/>
                  </a:cubicBezTo>
                  <a:cubicBezTo>
                    <a:pt x="7" y="33"/>
                    <a:pt x="7" y="33"/>
                    <a:pt x="7" y="32"/>
                  </a:cubicBezTo>
                  <a:cubicBezTo>
                    <a:pt x="7" y="32"/>
                    <a:pt x="7" y="32"/>
                    <a:pt x="7" y="31"/>
                  </a:cubicBezTo>
                  <a:cubicBezTo>
                    <a:pt x="7" y="31"/>
                    <a:pt x="7" y="30"/>
                    <a:pt x="7" y="30"/>
                  </a:cubicBez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8" y="27"/>
                  </a:cubicBezTo>
                  <a:cubicBezTo>
                    <a:pt x="8" y="27"/>
                    <a:pt x="8" y="27"/>
                    <a:pt x="8" y="26"/>
                  </a:cubicBezTo>
                  <a:cubicBezTo>
                    <a:pt x="8" y="26"/>
                    <a:pt x="8" y="25"/>
                    <a:pt x="8" y="24"/>
                  </a:cubicBezTo>
                  <a:cubicBezTo>
                    <a:pt x="8" y="24"/>
                    <a:pt x="8" y="24"/>
                    <a:pt x="9" y="23"/>
                  </a:cubicBezTo>
                  <a:cubicBezTo>
                    <a:pt x="9" y="23"/>
                    <a:pt x="8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1"/>
                    <a:pt x="10" y="21"/>
                    <a:pt x="10" y="21"/>
                  </a:cubicBezTo>
                  <a:cubicBezTo>
                    <a:pt x="10" y="21"/>
                    <a:pt x="10" y="21"/>
                    <a:pt x="11" y="21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3"/>
                    <a:pt x="10" y="23"/>
                    <a:pt x="11" y="23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4" y="24"/>
                    <a:pt x="14" y="25"/>
                    <a:pt x="14" y="25"/>
                  </a:cubicBezTo>
                  <a:cubicBezTo>
                    <a:pt x="14" y="25"/>
                    <a:pt x="14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6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2"/>
                    <a:pt x="14" y="22"/>
                    <a:pt x="14" y="21"/>
                  </a:cubicBezTo>
                  <a:cubicBezTo>
                    <a:pt x="14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0"/>
                    <a:pt x="15" y="20"/>
                  </a:cubicBezTo>
                  <a:cubicBezTo>
                    <a:pt x="15" y="19"/>
                    <a:pt x="16" y="19"/>
                    <a:pt x="16" y="19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7" y="18"/>
                    <a:pt x="17" y="19"/>
                    <a:pt x="18" y="19"/>
                  </a:cubicBezTo>
                  <a:cubicBezTo>
                    <a:pt x="18" y="19"/>
                    <a:pt x="19" y="19"/>
                    <a:pt x="19" y="19"/>
                  </a:cubicBezTo>
                  <a:cubicBezTo>
                    <a:pt x="19" y="19"/>
                    <a:pt x="20" y="19"/>
                    <a:pt x="20" y="19"/>
                  </a:cubicBezTo>
                  <a:cubicBezTo>
                    <a:pt x="20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1" y="15"/>
                    <a:pt x="22" y="15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0" y="14"/>
                    <a:pt x="20" y="14"/>
                    <a:pt x="20" y="13"/>
                  </a:cubicBezTo>
                  <a:cubicBezTo>
                    <a:pt x="19" y="13"/>
                    <a:pt x="19" y="12"/>
                    <a:pt x="19" y="12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0"/>
                    <a:pt x="19" y="10"/>
                    <a:pt x="18" y="10"/>
                  </a:cubicBezTo>
                  <a:cubicBezTo>
                    <a:pt x="18" y="9"/>
                    <a:pt x="18" y="9"/>
                    <a:pt x="17" y="9"/>
                  </a:cubicBezTo>
                  <a:cubicBezTo>
                    <a:pt x="17" y="9"/>
                    <a:pt x="17" y="8"/>
                    <a:pt x="17" y="8"/>
                  </a:cubicBezTo>
                  <a:cubicBezTo>
                    <a:pt x="17" y="8"/>
                    <a:pt x="17" y="8"/>
                    <a:pt x="16" y="8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5" y="8"/>
                    <a:pt x="14" y="8"/>
                    <a:pt x="14" y="8"/>
                  </a:cubicBezTo>
                  <a:cubicBezTo>
                    <a:pt x="14" y="8"/>
                    <a:pt x="14" y="9"/>
                    <a:pt x="14" y="9"/>
                  </a:cubicBezTo>
                  <a:cubicBezTo>
                    <a:pt x="14" y="9"/>
                    <a:pt x="13" y="8"/>
                    <a:pt x="13" y="8"/>
                  </a:cubicBezTo>
                  <a:cubicBezTo>
                    <a:pt x="13" y="8"/>
                    <a:pt x="12" y="8"/>
                    <a:pt x="12" y="8"/>
                  </a:cubicBezTo>
                  <a:cubicBezTo>
                    <a:pt x="12" y="8"/>
                    <a:pt x="12" y="8"/>
                    <a:pt x="11" y="8"/>
                  </a:cubicBezTo>
                  <a:cubicBezTo>
                    <a:pt x="11" y="8"/>
                    <a:pt x="11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8"/>
                  </a:cubicBezTo>
                  <a:cubicBezTo>
                    <a:pt x="9" y="8"/>
                    <a:pt x="9" y="8"/>
                    <a:pt x="9" y="7"/>
                  </a:cubicBezTo>
                  <a:cubicBezTo>
                    <a:pt x="9" y="7"/>
                    <a:pt x="10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0" y="7"/>
                  </a:cubicBezTo>
                  <a:cubicBezTo>
                    <a:pt x="0" y="7"/>
                    <a:pt x="0" y="7"/>
                    <a:pt x="1" y="8"/>
                  </a:cubicBezTo>
                  <a:cubicBezTo>
                    <a:pt x="1" y="8"/>
                    <a:pt x="1" y="8"/>
                    <a:pt x="1" y="9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93" name="Freeform 487">
              <a:extLst>
                <a:ext uri="{FF2B5EF4-FFF2-40B4-BE49-F238E27FC236}">
                  <a16:creationId xmlns:a16="http://schemas.microsoft.com/office/drawing/2014/main" id="{CCC56B23-FD40-BB1C-1B59-4CC1E3B24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4222" y="3661250"/>
              <a:ext cx="20514" cy="19492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1 w 2"/>
                <a:gd name="T7" fmla="*/ 1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2" y="2"/>
                    <a:pt x="2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94" name="Freeform 488">
              <a:extLst>
                <a:ext uri="{FF2B5EF4-FFF2-40B4-BE49-F238E27FC236}">
                  <a16:creationId xmlns:a16="http://schemas.microsoft.com/office/drawing/2014/main" id="{3387989A-6811-6883-FCAB-F79B5AF60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3157" y="4211192"/>
              <a:ext cx="22092" cy="27845"/>
            </a:xfrm>
            <a:custGeom>
              <a:avLst/>
              <a:gdLst>
                <a:gd name="T0" fmla="*/ 2 w 2"/>
                <a:gd name="T1" fmla="*/ 2 h 3"/>
                <a:gd name="T2" fmla="*/ 2 w 2"/>
                <a:gd name="T3" fmla="*/ 1 h 3"/>
                <a:gd name="T4" fmla="*/ 2 w 2"/>
                <a:gd name="T5" fmla="*/ 0 h 3"/>
                <a:gd name="T6" fmla="*/ 1 w 2"/>
                <a:gd name="T7" fmla="*/ 0 h 3"/>
                <a:gd name="T8" fmla="*/ 0 w 2"/>
                <a:gd name="T9" fmla="*/ 1 h 3"/>
                <a:gd name="T10" fmla="*/ 0 w 2"/>
                <a:gd name="T11" fmla="*/ 2 h 3"/>
                <a:gd name="T12" fmla="*/ 2 w 2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2"/>
                    <a:pt x="2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95" name="Freeform 489">
              <a:extLst>
                <a:ext uri="{FF2B5EF4-FFF2-40B4-BE49-F238E27FC236}">
                  <a16:creationId xmlns:a16="http://schemas.microsoft.com/office/drawing/2014/main" id="{E5CA8F16-D364-CD88-E106-5C8762B39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4202" y="4239037"/>
              <a:ext cx="11046" cy="974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96" name="Freeform 490">
              <a:extLst>
                <a:ext uri="{FF2B5EF4-FFF2-40B4-BE49-F238E27FC236}">
                  <a16:creationId xmlns:a16="http://schemas.microsoft.com/office/drawing/2014/main" id="{1A0322A4-E8C1-EA5D-4449-99DD2D8BE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5249" y="4248783"/>
              <a:ext cx="11046" cy="974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97" name="Freeform 491">
              <a:extLst>
                <a:ext uri="{FF2B5EF4-FFF2-40B4-BE49-F238E27FC236}">
                  <a16:creationId xmlns:a16="http://schemas.microsoft.com/office/drawing/2014/main" id="{4E8B717F-2A69-1A61-44F2-ED360D84F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4295" y="4751388"/>
              <a:ext cx="181468" cy="189347"/>
            </a:xfrm>
            <a:custGeom>
              <a:avLst/>
              <a:gdLst>
                <a:gd name="T0" fmla="*/ 15 w 17"/>
                <a:gd name="T1" fmla="*/ 7 h 20"/>
                <a:gd name="T2" fmla="*/ 15 w 17"/>
                <a:gd name="T3" fmla="*/ 8 h 20"/>
                <a:gd name="T4" fmla="*/ 13 w 17"/>
                <a:gd name="T5" fmla="*/ 8 h 20"/>
                <a:gd name="T6" fmla="*/ 12 w 17"/>
                <a:gd name="T7" fmla="*/ 8 h 20"/>
                <a:gd name="T8" fmla="*/ 12 w 17"/>
                <a:gd name="T9" fmla="*/ 7 h 20"/>
                <a:gd name="T10" fmla="*/ 12 w 17"/>
                <a:gd name="T11" fmla="*/ 7 h 20"/>
                <a:gd name="T12" fmla="*/ 12 w 17"/>
                <a:gd name="T13" fmla="*/ 5 h 20"/>
                <a:gd name="T14" fmla="*/ 12 w 17"/>
                <a:gd name="T15" fmla="*/ 5 h 20"/>
                <a:gd name="T16" fmla="*/ 11 w 17"/>
                <a:gd name="T17" fmla="*/ 6 h 20"/>
                <a:gd name="T18" fmla="*/ 10 w 17"/>
                <a:gd name="T19" fmla="*/ 6 h 20"/>
                <a:gd name="T20" fmla="*/ 10 w 17"/>
                <a:gd name="T21" fmla="*/ 5 h 20"/>
                <a:gd name="T22" fmla="*/ 11 w 17"/>
                <a:gd name="T23" fmla="*/ 5 h 20"/>
                <a:gd name="T24" fmla="*/ 11 w 17"/>
                <a:gd name="T25" fmla="*/ 4 h 20"/>
                <a:gd name="T26" fmla="*/ 11 w 17"/>
                <a:gd name="T27" fmla="*/ 3 h 20"/>
                <a:gd name="T28" fmla="*/ 11 w 17"/>
                <a:gd name="T29" fmla="*/ 2 h 20"/>
                <a:gd name="T30" fmla="*/ 11 w 17"/>
                <a:gd name="T31" fmla="*/ 2 h 20"/>
                <a:gd name="T32" fmla="*/ 10 w 17"/>
                <a:gd name="T33" fmla="*/ 1 h 20"/>
                <a:gd name="T34" fmla="*/ 10 w 17"/>
                <a:gd name="T35" fmla="*/ 1 h 20"/>
                <a:gd name="T36" fmla="*/ 9 w 17"/>
                <a:gd name="T37" fmla="*/ 1 h 20"/>
                <a:gd name="T38" fmla="*/ 8 w 17"/>
                <a:gd name="T39" fmla="*/ 1 h 20"/>
                <a:gd name="T40" fmla="*/ 8 w 17"/>
                <a:gd name="T41" fmla="*/ 2 h 20"/>
                <a:gd name="T42" fmla="*/ 8 w 17"/>
                <a:gd name="T43" fmla="*/ 3 h 20"/>
                <a:gd name="T44" fmla="*/ 9 w 17"/>
                <a:gd name="T45" fmla="*/ 4 h 20"/>
                <a:gd name="T46" fmla="*/ 8 w 17"/>
                <a:gd name="T47" fmla="*/ 5 h 20"/>
                <a:gd name="T48" fmla="*/ 8 w 17"/>
                <a:gd name="T49" fmla="*/ 6 h 20"/>
                <a:gd name="T50" fmla="*/ 8 w 17"/>
                <a:gd name="T51" fmla="*/ 7 h 20"/>
                <a:gd name="T52" fmla="*/ 8 w 17"/>
                <a:gd name="T53" fmla="*/ 8 h 20"/>
                <a:gd name="T54" fmla="*/ 7 w 17"/>
                <a:gd name="T55" fmla="*/ 9 h 20"/>
                <a:gd name="T56" fmla="*/ 6 w 17"/>
                <a:gd name="T57" fmla="*/ 10 h 20"/>
                <a:gd name="T58" fmla="*/ 5 w 17"/>
                <a:gd name="T59" fmla="*/ 11 h 20"/>
                <a:gd name="T60" fmla="*/ 3 w 17"/>
                <a:gd name="T61" fmla="*/ 12 h 20"/>
                <a:gd name="T62" fmla="*/ 2 w 17"/>
                <a:gd name="T63" fmla="*/ 13 h 20"/>
                <a:gd name="T64" fmla="*/ 2 w 17"/>
                <a:gd name="T65" fmla="*/ 14 h 20"/>
                <a:gd name="T66" fmla="*/ 3 w 17"/>
                <a:gd name="T67" fmla="*/ 15 h 20"/>
                <a:gd name="T68" fmla="*/ 3 w 17"/>
                <a:gd name="T69" fmla="*/ 16 h 20"/>
                <a:gd name="T70" fmla="*/ 3 w 17"/>
                <a:gd name="T71" fmla="*/ 16 h 20"/>
                <a:gd name="T72" fmla="*/ 3 w 17"/>
                <a:gd name="T73" fmla="*/ 17 h 20"/>
                <a:gd name="T74" fmla="*/ 2 w 17"/>
                <a:gd name="T75" fmla="*/ 18 h 20"/>
                <a:gd name="T76" fmla="*/ 1 w 17"/>
                <a:gd name="T77" fmla="*/ 18 h 20"/>
                <a:gd name="T78" fmla="*/ 1 w 17"/>
                <a:gd name="T79" fmla="*/ 19 h 20"/>
                <a:gd name="T80" fmla="*/ 2 w 17"/>
                <a:gd name="T81" fmla="*/ 19 h 20"/>
                <a:gd name="T82" fmla="*/ 4 w 17"/>
                <a:gd name="T83" fmla="*/ 19 h 20"/>
                <a:gd name="T84" fmla="*/ 5 w 17"/>
                <a:gd name="T85" fmla="*/ 18 h 20"/>
                <a:gd name="T86" fmla="*/ 6 w 17"/>
                <a:gd name="T87" fmla="*/ 17 h 20"/>
                <a:gd name="T88" fmla="*/ 6 w 17"/>
                <a:gd name="T89" fmla="*/ 17 h 20"/>
                <a:gd name="T90" fmla="*/ 7 w 17"/>
                <a:gd name="T91" fmla="*/ 17 h 20"/>
                <a:gd name="T92" fmla="*/ 8 w 17"/>
                <a:gd name="T93" fmla="*/ 16 h 20"/>
                <a:gd name="T94" fmla="*/ 8 w 17"/>
                <a:gd name="T95" fmla="*/ 15 h 20"/>
                <a:gd name="T96" fmla="*/ 9 w 17"/>
                <a:gd name="T97" fmla="*/ 15 h 20"/>
                <a:gd name="T98" fmla="*/ 10 w 17"/>
                <a:gd name="T99" fmla="*/ 14 h 20"/>
                <a:gd name="T100" fmla="*/ 10 w 17"/>
                <a:gd name="T101" fmla="*/ 13 h 20"/>
                <a:gd name="T102" fmla="*/ 12 w 17"/>
                <a:gd name="T103" fmla="*/ 13 h 20"/>
                <a:gd name="T104" fmla="*/ 13 w 17"/>
                <a:gd name="T105" fmla="*/ 13 h 20"/>
                <a:gd name="T106" fmla="*/ 14 w 17"/>
                <a:gd name="T107" fmla="*/ 12 h 20"/>
                <a:gd name="T108" fmla="*/ 14 w 17"/>
                <a:gd name="T109" fmla="*/ 11 h 20"/>
                <a:gd name="T110" fmla="*/ 15 w 17"/>
                <a:gd name="T111" fmla="*/ 11 h 20"/>
                <a:gd name="T112" fmla="*/ 16 w 17"/>
                <a:gd name="T113" fmla="*/ 10 h 20"/>
                <a:gd name="T114" fmla="*/ 16 w 17"/>
                <a:gd name="T115" fmla="*/ 9 h 20"/>
                <a:gd name="T116" fmla="*/ 16 w 17"/>
                <a:gd name="T117" fmla="*/ 8 h 20"/>
                <a:gd name="T118" fmla="*/ 16 w 17"/>
                <a:gd name="T119" fmla="*/ 7 h 20"/>
                <a:gd name="T120" fmla="*/ 15 w 17"/>
                <a:gd name="T121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" h="20">
                  <a:moveTo>
                    <a:pt x="15" y="7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4" y="8"/>
                    <a:pt x="14" y="8"/>
                    <a:pt x="13" y="8"/>
                  </a:cubicBezTo>
                  <a:cubicBezTo>
                    <a:pt x="13" y="8"/>
                    <a:pt x="13" y="9"/>
                    <a:pt x="12" y="8"/>
                  </a:cubicBezTo>
                  <a:cubicBezTo>
                    <a:pt x="12" y="8"/>
                    <a:pt x="12" y="8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6"/>
                    <a:pt x="13" y="6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1" y="6"/>
                    <a:pt x="10" y="7"/>
                    <a:pt x="10" y="6"/>
                  </a:cubicBezTo>
                  <a:cubicBezTo>
                    <a:pt x="10" y="6"/>
                    <a:pt x="10" y="6"/>
                    <a:pt x="10" y="5"/>
                  </a:cubicBezTo>
                  <a:cubicBezTo>
                    <a:pt x="10" y="5"/>
                    <a:pt x="11" y="5"/>
                    <a:pt x="11" y="5"/>
                  </a:cubicBezTo>
                  <a:cubicBezTo>
                    <a:pt x="11" y="5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1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7" y="3"/>
                    <a:pt x="8" y="3"/>
                  </a:cubicBezTo>
                  <a:cubicBezTo>
                    <a:pt x="8" y="4"/>
                    <a:pt x="9" y="3"/>
                    <a:pt x="9" y="4"/>
                  </a:cubicBezTo>
                  <a:cubicBezTo>
                    <a:pt x="9" y="4"/>
                    <a:pt x="8" y="4"/>
                    <a:pt x="8" y="5"/>
                  </a:cubicBezTo>
                  <a:cubicBezTo>
                    <a:pt x="8" y="5"/>
                    <a:pt x="8" y="5"/>
                    <a:pt x="8" y="6"/>
                  </a:cubicBezTo>
                  <a:cubicBezTo>
                    <a:pt x="8" y="6"/>
                    <a:pt x="8" y="6"/>
                    <a:pt x="8" y="7"/>
                  </a:cubicBezTo>
                  <a:cubicBezTo>
                    <a:pt x="8" y="7"/>
                    <a:pt x="8" y="8"/>
                    <a:pt x="8" y="8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5" y="12"/>
                    <a:pt x="4" y="12"/>
                    <a:pt x="3" y="12"/>
                  </a:cubicBezTo>
                  <a:cubicBezTo>
                    <a:pt x="3" y="12"/>
                    <a:pt x="3" y="13"/>
                    <a:pt x="2" y="13"/>
                  </a:cubicBezTo>
                  <a:cubicBezTo>
                    <a:pt x="2" y="13"/>
                    <a:pt x="2" y="14"/>
                    <a:pt x="2" y="14"/>
                  </a:cubicBezTo>
                  <a:cubicBezTo>
                    <a:pt x="2" y="14"/>
                    <a:pt x="2" y="14"/>
                    <a:pt x="3" y="15"/>
                  </a:cubicBezTo>
                  <a:cubicBezTo>
                    <a:pt x="3" y="15"/>
                    <a:pt x="3" y="15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9"/>
                    <a:pt x="0" y="19"/>
                    <a:pt x="1" y="19"/>
                  </a:cubicBezTo>
                  <a:cubicBezTo>
                    <a:pt x="1" y="20"/>
                    <a:pt x="2" y="19"/>
                    <a:pt x="2" y="19"/>
                  </a:cubicBezTo>
                  <a:cubicBezTo>
                    <a:pt x="3" y="19"/>
                    <a:pt x="3" y="19"/>
                    <a:pt x="4" y="19"/>
                  </a:cubicBezTo>
                  <a:cubicBezTo>
                    <a:pt x="4" y="19"/>
                    <a:pt x="4" y="18"/>
                    <a:pt x="5" y="18"/>
                  </a:cubicBezTo>
                  <a:cubicBezTo>
                    <a:pt x="5" y="18"/>
                    <a:pt x="5" y="18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6"/>
                    <a:pt x="7" y="17"/>
                    <a:pt x="7" y="1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5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2"/>
                    <a:pt x="11" y="13"/>
                    <a:pt x="12" y="13"/>
                  </a:cubicBezTo>
                  <a:cubicBezTo>
                    <a:pt x="12" y="12"/>
                    <a:pt x="13" y="13"/>
                    <a:pt x="13" y="13"/>
                  </a:cubicBezTo>
                  <a:cubicBezTo>
                    <a:pt x="13" y="12"/>
                    <a:pt x="14" y="12"/>
                    <a:pt x="14" y="12"/>
                  </a:cubicBezTo>
                  <a:cubicBezTo>
                    <a:pt x="14" y="12"/>
                    <a:pt x="14" y="11"/>
                    <a:pt x="14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0"/>
                    <a:pt x="15" y="10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8"/>
                  </a:cubicBezTo>
                  <a:cubicBezTo>
                    <a:pt x="16" y="8"/>
                    <a:pt x="17" y="8"/>
                    <a:pt x="16" y="7"/>
                  </a:cubicBezTo>
                  <a:cubicBezTo>
                    <a:pt x="16" y="7"/>
                    <a:pt x="16" y="7"/>
                    <a:pt x="15" y="7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98" name="Freeform 492">
              <a:extLst>
                <a:ext uri="{FF2B5EF4-FFF2-40B4-BE49-F238E27FC236}">
                  <a16:creationId xmlns:a16="http://schemas.microsoft.com/office/drawing/2014/main" id="{58054A54-3EED-B35E-A542-E250DD581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1341" y="5074392"/>
              <a:ext cx="31560" cy="18100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1 h 2"/>
                <a:gd name="T4" fmla="*/ 3 w 3"/>
                <a:gd name="T5" fmla="*/ 1 h 2"/>
                <a:gd name="T6" fmla="*/ 3 w 3"/>
                <a:gd name="T7" fmla="*/ 0 h 2"/>
                <a:gd name="T8" fmla="*/ 2 w 3"/>
                <a:gd name="T9" fmla="*/ 0 h 2"/>
                <a:gd name="T10" fmla="*/ 1 w 3"/>
                <a:gd name="T11" fmla="*/ 1 h 2"/>
                <a:gd name="T12" fmla="*/ 0 w 3"/>
                <a:gd name="T13" fmla="*/ 1 h 2"/>
                <a:gd name="T14" fmla="*/ 1 w 3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1"/>
                    <a:pt x="1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399" name="Freeform 493">
              <a:extLst>
                <a:ext uri="{FF2B5EF4-FFF2-40B4-BE49-F238E27FC236}">
                  <a16:creationId xmlns:a16="http://schemas.microsoft.com/office/drawing/2014/main" id="{9A304A32-71B5-3EF4-7218-4E90DE84A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2387" y="4903145"/>
              <a:ext cx="321908" cy="180994"/>
            </a:xfrm>
            <a:custGeom>
              <a:avLst/>
              <a:gdLst>
                <a:gd name="T0" fmla="*/ 29 w 30"/>
                <a:gd name="T1" fmla="*/ 1 h 19"/>
                <a:gd name="T2" fmla="*/ 28 w 30"/>
                <a:gd name="T3" fmla="*/ 1 h 19"/>
                <a:gd name="T4" fmla="*/ 27 w 30"/>
                <a:gd name="T5" fmla="*/ 0 h 19"/>
                <a:gd name="T6" fmla="*/ 25 w 30"/>
                <a:gd name="T7" fmla="*/ 2 h 19"/>
                <a:gd name="T8" fmla="*/ 23 w 30"/>
                <a:gd name="T9" fmla="*/ 3 h 19"/>
                <a:gd name="T10" fmla="*/ 20 w 30"/>
                <a:gd name="T11" fmla="*/ 6 h 19"/>
                <a:gd name="T12" fmla="*/ 18 w 30"/>
                <a:gd name="T13" fmla="*/ 6 h 19"/>
                <a:gd name="T14" fmla="*/ 17 w 30"/>
                <a:gd name="T15" fmla="*/ 7 h 19"/>
                <a:gd name="T16" fmla="*/ 15 w 30"/>
                <a:gd name="T17" fmla="*/ 8 h 19"/>
                <a:gd name="T18" fmla="*/ 13 w 30"/>
                <a:gd name="T19" fmla="*/ 9 h 19"/>
                <a:gd name="T20" fmla="*/ 10 w 30"/>
                <a:gd name="T21" fmla="*/ 10 h 19"/>
                <a:gd name="T22" fmla="*/ 7 w 30"/>
                <a:gd name="T23" fmla="*/ 11 h 19"/>
                <a:gd name="T24" fmla="*/ 5 w 30"/>
                <a:gd name="T25" fmla="*/ 13 h 19"/>
                <a:gd name="T26" fmla="*/ 2 w 30"/>
                <a:gd name="T27" fmla="*/ 14 h 19"/>
                <a:gd name="T28" fmla="*/ 1 w 30"/>
                <a:gd name="T29" fmla="*/ 15 h 19"/>
                <a:gd name="T30" fmla="*/ 1 w 30"/>
                <a:gd name="T31" fmla="*/ 16 h 19"/>
                <a:gd name="T32" fmla="*/ 2 w 30"/>
                <a:gd name="T33" fmla="*/ 16 h 19"/>
                <a:gd name="T34" fmla="*/ 3 w 30"/>
                <a:gd name="T35" fmla="*/ 17 h 19"/>
                <a:gd name="T36" fmla="*/ 5 w 30"/>
                <a:gd name="T37" fmla="*/ 18 h 19"/>
                <a:gd name="T38" fmla="*/ 8 w 30"/>
                <a:gd name="T39" fmla="*/ 17 h 19"/>
                <a:gd name="T40" fmla="*/ 11 w 30"/>
                <a:gd name="T41" fmla="*/ 15 h 19"/>
                <a:gd name="T42" fmla="*/ 13 w 30"/>
                <a:gd name="T43" fmla="*/ 13 h 19"/>
                <a:gd name="T44" fmla="*/ 14 w 30"/>
                <a:gd name="T45" fmla="*/ 12 h 19"/>
                <a:gd name="T46" fmla="*/ 17 w 30"/>
                <a:gd name="T47" fmla="*/ 11 h 19"/>
                <a:gd name="T48" fmla="*/ 20 w 30"/>
                <a:gd name="T49" fmla="*/ 10 h 19"/>
                <a:gd name="T50" fmla="*/ 21 w 30"/>
                <a:gd name="T51" fmla="*/ 9 h 19"/>
                <a:gd name="T52" fmla="*/ 23 w 30"/>
                <a:gd name="T53" fmla="*/ 8 h 19"/>
                <a:gd name="T54" fmla="*/ 25 w 30"/>
                <a:gd name="T55" fmla="*/ 6 h 19"/>
                <a:gd name="T56" fmla="*/ 27 w 30"/>
                <a:gd name="T57" fmla="*/ 5 h 19"/>
                <a:gd name="T58" fmla="*/ 28 w 30"/>
                <a:gd name="T59" fmla="*/ 4 h 19"/>
                <a:gd name="T60" fmla="*/ 30 w 30"/>
                <a:gd name="T61" fmla="*/ 3 h 19"/>
                <a:gd name="T62" fmla="*/ 30 w 30"/>
                <a:gd name="T6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0" h="19">
                  <a:moveTo>
                    <a:pt x="30" y="1"/>
                  </a:move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2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5" y="1"/>
                    <a:pt x="25" y="1"/>
                    <a:pt x="25" y="2"/>
                  </a:cubicBezTo>
                  <a:cubicBezTo>
                    <a:pt x="25" y="2"/>
                    <a:pt x="25" y="2"/>
                    <a:pt x="24" y="3"/>
                  </a:cubicBezTo>
                  <a:cubicBezTo>
                    <a:pt x="24" y="3"/>
                    <a:pt x="24" y="3"/>
                    <a:pt x="23" y="3"/>
                  </a:cubicBezTo>
                  <a:cubicBezTo>
                    <a:pt x="22" y="4"/>
                    <a:pt x="22" y="4"/>
                    <a:pt x="21" y="5"/>
                  </a:cubicBezTo>
                  <a:cubicBezTo>
                    <a:pt x="21" y="5"/>
                    <a:pt x="21" y="5"/>
                    <a:pt x="20" y="6"/>
                  </a:cubicBezTo>
                  <a:cubicBezTo>
                    <a:pt x="20" y="6"/>
                    <a:pt x="20" y="6"/>
                    <a:pt x="19" y="6"/>
                  </a:cubicBezTo>
                  <a:cubicBezTo>
                    <a:pt x="19" y="6"/>
                    <a:pt x="19" y="6"/>
                    <a:pt x="18" y="6"/>
                  </a:cubicBezTo>
                  <a:cubicBezTo>
                    <a:pt x="18" y="7"/>
                    <a:pt x="18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4" y="8"/>
                    <a:pt x="14" y="8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2" y="9"/>
                    <a:pt x="12" y="10"/>
                    <a:pt x="11" y="10"/>
                  </a:cubicBezTo>
                  <a:cubicBezTo>
                    <a:pt x="11" y="10"/>
                    <a:pt x="11" y="10"/>
                    <a:pt x="10" y="10"/>
                  </a:cubicBezTo>
                  <a:cubicBezTo>
                    <a:pt x="10" y="11"/>
                    <a:pt x="9" y="10"/>
                    <a:pt x="9" y="10"/>
                  </a:cubicBezTo>
                  <a:cubicBezTo>
                    <a:pt x="8" y="11"/>
                    <a:pt x="8" y="11"/>
                    <a:pt x="7" y="11"/>
                  </a:cubicBezTo>
                  <a:cubicBezTo>
                    <a:pt x="7" y="12"/>
                    <a:pt x="7" y="12"/>
                    <a:pt x="6" y="12"/>
                  </a:cubicBezTo>
                  <a:cubicBezTo>
                    <a:pt x="6" y="13"/>
                    <a:pt x="6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4"/>
                    <a:pt x="3" y="13"/>
                    <a:pt x="2" y="14"/>
                  </a:cubicBezTo>
                  <a:cubicBezTo>
                    <a:pt x="2" y="15"/>
                    <a:pt x="3" y="15"/>
                    <a:pt x="2" y="15"/>
                  </a:cubicBezTo>
                  <a:cubicBezTo>
                    <a:pt x="2" y="15"/>
                    <a:pt x="1" y="15"/>
                    <a:pt x="1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1" y="16"/>
                    <a:pt x="0" y="16"/>
                    <a:pt x="1" y="16"/>
                  </a:cubicBezTo>
                  <a:cubicBezTo>
                    <a:pt x="1" y="17"/>
                    <a:pt x="1" y="16"/>
                    <a:pt x="1" y="16"/>
                  </a:cubicBezTo>
                  <a:cubicBezTo>
                    <a:pt x="2" y="17"/>
                    <a:pt x="2" y="16"/>
                    <a:pt x="2" y="16"/>
                  </a:cubicBezTo>
                  <a:cubicBezTo>
                    <a:pt x="2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6" y="18"/>
                    <a:pt x="6" y="18"/>
                    <a:pt x="7" y="17"/>
                  </a:cubicBezTo>
                  <a:cubicBezTo>
                    <a:pt x="7" y="17"/>
                    <a:pt x="7" y="17"/>
                    <a:pt x="8" y="17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10" y="16"/>
                    <a:pt x="10" y="16"/>
                    <a:pt x="11" y="15"/>
                  </a:cubicBezTo>
                  <a:cubicBezTo>
                    <a:pt x="11" y="15"/>
                    <a:pt x="11" y="15"/>
                    <a:pt x="12" y="14"/>
                  </a:cubicBezTo>
                  <a:cubicBezTo>
                    <a:pt x="12" y="14"/>
                    <a:pt x="12" y="13"/>
                    <a:pt x="13" y="13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1"/>
                    <a:pt x="16" y="12"/>
                    <a:pt x="16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0"/>
                    <a:pt x="18" y="10"/>
                  </a:cubicBezTo>
                  <a:cubicBezTo>
                    <a:pt x="18" y="10"/>
                    <a:pt x="19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1" y="10"/>
                    <a:pt x="21" y="9"/>
                    <a:pt x="21" y="9"/>
                  </a:cubicBezTo>
                  <a:cubicBezTo>
                    <a:pt x="21" y="8"/>
                    <a:pt x="21" y="8"/>
                    <a:pt x="22" y="8"/>
                  </a:cubicBezTo>
                  <a:cubicBezTo>
                    <a:pt x="22" y="8"/>
                    <a:pt x="23" y="8"/>
                    <a:pt x="23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6"/>
                    <a:pt x="25" y="6"/>
                  </a:cubicBezTo>
                  <a:cubicBezTo>
                    <a:pt x="25" y="6"/>
                    <a:pt x="25" y="6"/>
                    <a:pt x="26" y="6"/>
                  </a:cubicBezTo>
                  <a:cubicBezTo>
                    <a:pt x="26" y="6"/>
                    <a:pt x="27" y="6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9" y="3"/>
                  </a:cubicBezTo>
                  <a:cubicBezTo>
                    <a:pt x="29" y="3"/>
                    <a:pt x="30" y="3"/>
                    <a:pt x="30" y="3"/>
                  </a:cubicBezTo>
                  <a:cubicBezTo>
                    <a:pt x="30" y="2"/>
                    <a:pt x="30" y="2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400" name="Freeform 494">
              <a:extLst>
                <a:ext uri="{FF2B5EF4-FFF2-40B4-BE49-F238E27FC236}">
                  <a16:creationId xmlns:a16="http://schemas.microsoft.com/office/drawing/2014/main" id="{9F98D1C0-2227-C882-0009-A41E4D826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951" y="3187883"/>
              <a:ext cx="31560" cy="8354"/>
            </a:xfrm>
            <a:custGeom>
              <a:avLst/>
              <a:gdLst>
                <a:gd name="T0" fmla="*/ 2 w 3"/>
                <a:gd name="T1" fmla="*/ 0 h 1"/>
                <a:gd name="T2" fmla="*/ 2 w 3"/>
                <a:gd name="T3" fmla="*/ 0 h 1"/>
                <a:gd name="T4" fmla="*/ 1 w 3"/>
                <a:gd name="T5" fmla="*/ 0 h 1"/>
                <a:gd name="T6" fmla="*/ 1 w 3"/>
                <a:gd name="T7" fmla="*/ 1 h 1"/>
                <a:gd name="T8" fmla="*/ 1 w 3"/>
                <a:gd name="T9" fmla="*/ 1 h 1"/>
                <a:gd name="T10" fmla="*/ 2 w 3"/>
                <a:gd name="T11" fmla="*/ 1 h 1"/>
                <a:gd name="T12" fmla="*/ 2 w 3"/>
                <a:gd name="T13" fmla="*/ 1 h 1"/>
                <a:gd name="T14" fmla="*/ 3 w 3"/>
                <a:gd name="T15" fmla="*/ 1 h 1"/>
                <a:gd name="T16" fmla="*/ 2 w 3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401" name="Freeform 495">
              <a:extLst>
                <a:ext uri="{FF2B5EF4-FFF2-40B4-BE49-F238E27FC236}">
                  <a16:creationId xmlns:a16="http://schemas.microsoft.com/office/drawing/2014/main" id="{429B95F2-E4E0-3D04-F4A7-F66E02B22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56" y="3196236"/>
              <a:ext cx="22092" cy="19492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0 w 2"/>
                <a:gd name="T5" fmla="*/ 1 h 2"/>
                <a:gd name="T6" fmla="*/ 0 w 2"/>
                <a:gd name="T7" fmla="*/ 2 h 2"/>
                <a:gd name="T8" fmla="*/ 1 w 2"/>
                <a:gd name="T9" fmla="*/ 2 h 2"/>
                <a:gd name="T10" fmla="*/ 2 w 2"/>
                <a:gd name="T11" fmla="*/ 2 h 2"/>
                <a:gd name="T12" fmla="*/ 2 w 2"/>
                <a:gd name="T13" fmla="*/ 1 h 2"/>
                <a:gd name="T14" fmla="*/ 2 w 2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402" name="Freeform 496">
              <a:extLst>
                <a:ext uri="{FF2B5EF4-FFF2-40B4-BE49-F238E27FC236}">
                  <a16:creationId xmlns:a16="http://schemas.microsoft.com/office/drawing/2014/main" id="{77E2EF31-06AA-B974-1C46-A51C65098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694" y="3215728"/>
              <a:ext cx="31560" cy="19492"/>
            </a:xfrm>
            <a:custGeom>
              <a:avLst/>
              <a:gdLst>
                <a:gd name="T0" fmla="*/ 2 w 3"/>
                <a:gd name="T1" fmla="*/ 2 h 2"/>
                <a:gd name="T2" fmla="*/ 3 w 3"/>
                <a:gd name="T3" fmla="*/ 2 h 2"/>
                <a:gd name="T4" fmla="*/ 3 w 3"/>
                <a:gd name="T5" fmla="*/ 1 h 2"/>
                <a:gd name="T6" fmla="*/ 3 w 3"/>
                <a:gd name="T7" fmla="*/ 1 h 2"/>
                <a:gd name="T8" fmla="*/ 2 w 3"/>
                <a:gd name="T9" fmla="*/ 0 h 2"/>
                <a:gd name="T10" fmla="*/ 1 w 3"/>
                <a:gd name="T11" fmla="*/ 0 h 2"/>
                <a:gd name="T12" fmla="*/ 0 w 3"/>
                <a:gd name="T13" fmla="*/ 0 h 2"/>
                <a:gd name="T14" fmla="*/ 0 w 3"/>
                <a:gd name="T15" fmla="*/ 1 h 2"/>
                <a:gd name="T16" fmla="*/ 1 w 3"/>
                <a:gd name="T17" fmla="*/ 1 h 2"/>
                <a:gd name="T18" fmla="*/ 1 w 3"/>
                <a:gd name="T19" fmla="*/ 1 h 2"/>
                <a:gd name="T20" fmla="*/ 1 w 3"/>
                <a:gd name="T21" fmla="*/ 2 h 2"/>
                <a:gd name="T22" fmla="*/ 2 w 3"/>
                <a:gd name="T2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403" name="Freeform 497">
              <a:extLst>
                <a:ext uri="{FF2B5EF4-FFF2-40B4-BE49-F238E27FC236}">
                  <a16:creationId xmlns:a16="http://schemas.microsoft.com/office/drawing/2014/main" id="{12CB695C-AA22-F97C-B572-AAF333FD9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162" y="3243573"/>
              <a:ext cx="44183" cy="38983"/>
            </a:xfrm>
            <a:custGeom>
              <a:avLst/>
              <a:gdLst>
                <a:gd name="T0" fmla="*/ 3 w 4"/>
                <a:gd name="T1" fmla="*/ 0 h 4"/>
                <a:gd name="T2" fmla="*/ 3 w 4"/>
                <a:gd name="T3" fmla="*/ 0 h 4"/>
                <a:gd name="T4" fmla="*/ 2 w 4"/>
                <a:gd name="T5" fmla="*/ 0 h 4"/>
                <a:gd name="T6" fmla="*/ 1 w 4"/>
                <a:gd name="T7" fmla="*/ 0 h 4"/>
                <a:gd name="T8" fmla="*/ 0 w 4"/>
                <a:gd name="T9" fmla="*/ 1 h 4"/>
                <a:gd name="T10" fmla="*/ 1 w 4"/>
                <a:gd name="T11" fmla="*/ 2 h 4"/>
                <a:gd name="T12" fmla="*/ 0 w 4"/>
                <a:gd name="T13" fmla="*/ 3 h 4"/>
                <a:gd name="T14" fmla="*/ 1 w 4"/>
                <a:gd name="T15" fmla="*/ 3 h 4"/>
                <a:gd name="T16" fmla="*/ 1 w 4"/>
                <a:gd name="T17" fmla="*/ 4 h 4"/>
                <a:gd name="T18" fmla="*/ 2 w 4"/>
                <a:gd name="T19" fmla="*/ 3 h 4"/>
                <a:gd name="T20" fmla="*/ 2 w 4"/>
                <a:gd name="T21" fmla="*/ 3 h 4"/>
                <a:gd name="T22" fmla="*/ 3 w 4"/>
                <a:gd name="T23" fmla="*/ 2 h 4"/>
                <a:gd name="T24" fmla="*/ 4 w 4"/>
                <a:gd name="T25" fmla="*/ 2 h 4"/>
                <a:gd name="T26" fmla="*/ 3 w 4"/>
                <a:gd name="T27" fmla="*/ 1 h 4"/>
                <a:gd name="T28" fmla="*/ 3 w 4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404" name="Freeform 498">
              <a:extLst>
                <a:ext uri="{FF2B5EF4-FFF2-40B4-BE49-F238E27FC236}">
                  <a16:creationId xmlns:a16="http://schemas.microsoft.com/office/drawing/2014/main" id="{8570767D-7603-5142-0486-9932E928A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556" y="2334428"/>
              <a:ext cx="20514" cy="18100"/>
            </a:xfrm>
            <a:custGeom>
              <a:avLst/>
              <a:gdLst>
                <a:gd name="T0" fmla="*/ 7 w 13"/>
                <a:gd name="T1" fmla="*/ 6 h 13"/>
                <a:gd name="T2" fmla="*/ 0 w 13"/>
                <a:gd name="T3" fmla="*/ 6 h 13"/>
                <a:gd name="T4" fmla="*/ 7 w 13"/>
                <a:gd name="T5" fmla="*/ 13 h 13"/>
                <a:gd name="T6" fmla="*/ 13 w 13"/>
                <a:gd name="T7" fmla="*/ 6 h 13"/>
                <a:gd name="T8" fmla="*/ 13 w 13"/>
                <a:gd name="T9" fmla="*/ 6 h 13"/>
                <a:gd name="T10" fmla="*/ 13 w 13"/>
                <a:gd name="T11" fmla="*/ 0 h 13"/>
                <a:gd name="T12" fmla="*/ 7 w 13"/>
                <a:gd name="T1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7" y="6"/>
                  </a:moveTo>
                  <a:lnTo>
                    <a:pt x="0" y="6"/>
                  </a:lnTo>
                  <a:lnTo>
                    <a:pt x="7" y="13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0"/>
                  </a:lnTo>
                  <a:lnTo>
                    <a:pt x="7" y="6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405" name="Freeform 499">
              <a:extLst>
                <a:ext uri="{FF2B5EF4-FFF2-40B4-BE49-F238E27FC236}">
                  <a16:creationId xmlns:a16="http://schemas.microsoft.com/office/drawing/2014/main" id="{62747919-C322-185D-9827-EA3551991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556" y="2334428"/>
              <a:ext cx="20514" cy="18100"/>
            </a:xfrm>
            <a:custGeom>
              <a:avLst/>
              <a:gdLst>
                <a:gd name="T0" fmla="*/ 7 w 13"/>
                <a:gd name="T1" fmla="*/ 6 h 13"/>
                <a:gd name="T2" fmla="*/ 0 w 13"/>
                <a:gd name="T3" fmla="*/ 6 h 13"/>
                <a:gd name="T4" fmla="*/ 7 w 13"/>
                <a:gd name="T5" fmla="*/ 13 h 13"/>
                <a:gd name="T6" fmla="*/ 13 w 13"/>
                <a:gd name="T7" fmla="*/ 6 h 13"/>
                <a:gd name="T8" fmla="*/ 13 w 13"/>
                <a:gd name="T9" fmla="*/ 6 h 13"/>
                <a:gd name="T10" fmla="*/ 13 w 13"/>
                <a:gd name="T11" fmla="*/ 0 h 13"/>
                <a:gd name="T12" fmla="*/ 7 w 13"/>
                <a:gd name="T1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7" y="6"/>
                  </a:moveTo>
                  <a:lnTo>
                    <a:pt x="0" y="6"/>
                  </a:lnTo>
                  <a:lnTo>
                    <a:pt x="7" y="13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0"/>
                  </a:lnTo>
                  <a:lnTo>
                    <a:pt x="7" y="6"/>
                  </a:ln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406" name="Freeform 500">
              <a:extLst>
                <a:ext uri="{FF2B5EF4-FFF2-40B4-BE49-F238E27FC236}">
                  <a16:creationId xmlns:a16="http://schemas.microsoft.com/office/drawing/2014/main" id="{CECE7160-B406-8BF2-86F8-79BEA87B2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161" y="2324683"/>
              <a:ext cx="31560" cy="18100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1 h 2"/>
                <a:gd name="T4" fmla="*/ 0 w 3"/>
                <a:gd name="T5" fmla="*/ 2 h 2"/>
                <a:gd name="T6" fmla="*/ 0 w 3"/>
                <a:gd name="T7" fmla="*/ 2 h 2"/>
                <a:gd name="T8" fmla="*/ 1 w 3"/>
                <a:gd name="T9" fmla="*/ 2 h 2"/>
                <a:gd name="T10" fmla="*/ 2 w 3"/>
                <a:gd name="T11" fmla="*/ 2 h 2"/>
                <a:gd name="T12" fmla="*/ 3 w 3"/>
                <a:gd name="T13" fmla="*/ 1 h 2"/>
                <a:gd name="T14" fmla="*/ 2 w 3"/>
                <a:gd name="T15" fmla="*/ 0 h 2"/>
                <a:gd name="T16" fmla="*/ 1 w 3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407" name="Freeform 501">
              <a:extLst>
                <a:ext uri="{FF2B5EF4-FFF2-40B4-BE49-F238E27FC236}">
                  <a16:creationId xmlns:a16="http://schemas.microsoft.com/office/drawing/2014/main" id="{D04F6AFB-A0DA-06D9-A0A7-C59BBAD52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7731" y="3073718"/>
              <a:ext cx="11046" cy="974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408" name="Freeform 502">
              <a:extLst>
                <a:ext uri="{FF2B5EF4-FFF2-40B4-BE49-F238E27FC236}">
                  <a16:creationId xmlns:a16="http://schemas.microsoft.com/office/drawing/2014/main" id="{09808664-C710-7C92-CA59-3F1640EDF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2592" y="3775416"/>
              <a:ext cx="11046" cy="18100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1 h 2"/>
                <a:gd name="T4" fmla="*/ 1 w 1"/>
                <a:gd name="T5" fmla="*/ 0 h 2"/>
                <a:gd name="T6" fmla="*/ 0 w 1"/>
                <a:gd name="T7" fmla="*/ 0 h 2"/>
                <a:gd name="T8" fmla="*/ 0 w 1"/>
                <a:gd name="T9" fmla="*/ 1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409" name="Freeform 503">
              <a:extLst>
                <a:ext uri="{FF2B5EF4-FFF2-40B4-BE49-F238E27FC236}">
                  <a16:creationId xmlns:a16="http://schemas.microsoft.com/office/drawing/2014/main" id="{3FC07690-419E-7D0B-DA8B-B6C074675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5823" y="2608703"/>
              <a:ext cx="0" cy="9746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410" name="Freeform 531">
              <a:extLst>
                <a:ext uri="{FF2B5EF4-FFF2-40B4-BE49-F238E27FC236}">
                  <a16:creationId xmlns:a16="http://schemas.microsoft.com/office/drawing/2014/main" id="{6DE2199C-C9E6-49E8-3FE3-230C89E25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0664" y="2779951"/>
              <a:ext cx="22092" cy="18100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1 w 2"/>
                <a:gd name="T5" fmla="*/ 0 h 2"/>
                <a:gd name="T6" fmla="*/ 2 w 2"/>
                <a:gd name="T7" fmla="*/ 0 h 2"/>
                <a:gd name="T8" fmla="*/ 1 w 2"/>
                <a:gd name="T9" fmla="*/ 0 h 2"/>
                <a:gd name="T10" fmla="*/ 2 w 2"/>
                <a:gd name="T11" fmla="*/ 1 h 2"/>
                <a:gd name="T12" fmla="*/ 2 w 2"/>
                <a:gd name="T13" fmla="*/ 1 h 2"/>
                <a:gd name="T14" fmla="*/ 1 w 2"/>
                <a:gd name="T15" fmla="*/ 1 h 2"/>
                <a:gd name="T16" fmla="*/ 0 w 2"/>
                <a:gd name="T17" fmla="*/ 1 h 2"/>
                <a:gd name="T18" fmla="*/ 0 w 2"/>
                <a:gd name="T19" fmla="*/ 0 h 2"/>
                <a:gd name="T20" fmla="*/ 0 w 2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2" y="1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411" name="Freeform 540">
              <a:extLst>
                <a:ext uri="{FF2B5EF4-FFF2-40B4-BE49-F238E27FC236}">
                  <a16:creationId xmlns:a16="http://schemas.microsoft.com/office/drawing/2014/main" id="{442C7C99-55BC-A783-F428-0214BFDF3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6613" y="1764997"/>
              <a:ext cx="3594636" cy="900791"/>
            </a:xfrm>
            <a:custGeom>
              <a:avLst/>
              <a:gdLst>
                <a:gd name="T0" fmla="*/ 266 w 335"/>
                <a:gd name="T1" fmla="*/ 19 h 95"/>
                <a:gd name="T2" fmla="*/ 256 w 335"/>
                <a:gd name="T3" fmla="*/ 18 h 95"/>
                <a:gd name="T4" fmla="*/ 222 w 335"/>
                <a:gd name="T5" fmla="*/ 16 h 95"/>
                <a:gd name="T6" fmla="*/ 204 w 335"/>
                <a:gd name="T7" fmla="*/ 12 h 95"/>
                <a:gd name="T8" fmla="*/ 190 w 335"/>
                <a:gd name="T9" fmla="*/ 14 h 95"/>
                <a:gd name="T10" fmla="*/ 175 w 335"/>
                <a:gd name="T11" fmla="*/ 12 h 95"/>
                <a:gd name="T12" fmla="*/ 163 w 335"/>
                <a:gd name="T13" fmla="*/ 10 h 95"/>
                <a:gd name="T14" fmla="*/ 146 w 335"/>
                <a:gd name="T15" fmla="*/ 10 h 95"/>
                <a:gd name="T16" fmla="*/ 139 w 335"/>
                <a:gd name="T17" fmla="*/ 7 h 95"/>
                <a:gd name="T18" fmla="*/ 125 w 335"/>
                <a:gd name="T19" fmla="*/ 2 h 95"/>
                <a:gd name="T20" fmla="*/ 107 w 335"/>
                <a:gd name="T21" fmla="*/ 4 h 95"/>
                <a:gd name="T22" fmla="*/ 97 w 335"/>
                <a:gd name="T23" fmla="*/ 9 h 95"/>
                <a:gd name="T24" fmla="*/ 97 w 335"/>
                <a:gd name="T25" fmla="*/ 13 h 95"/>
                <a:gd name="T26" fmla="*/ 84 w 335"/>
                <a:gd name="T27" fmla="*/ 14 h 95"/>
                <a:gd name="T28" fmla="*/ 81 w 335"/>
                <a:gd name="T29" fmla="*/ 12 h 95"/>
                <a:gd name="T30" fmla="*/ 83 w 335"/>
                <a:gd name="T31" fmla="*/ 19 h 95"/>
                <a:gd name="T32" fmla="*/ 90 w 335"/>
                <a:gd name="T33" fmla="*/ 21 h 95"/>
                <a:gd name="T34" fmla="*/ 78 w 335"/>
                <a:gd name="T35" fmla="*/ 26 h 95"/>
                <a:gd name="T36" fmla="*/ 80 w 335"/>
                <a:gd name="T37" fmla="*/ 18 h 95"/>
                <a:gd name="T38" fmla="*/ 68 w 335"/>
                <a:gd name="T39" fmla="*/ 14 h 95"/>
                <a:gd name="T40" fmla="*/ 68 w 335"/>
                <a:gd name="T41" fmla="*/ 20 h 95"/>
                <a:gd name="T42" fmla="*/ 52 w 335"/>
                <a:gd name="T43" fmla="*/ 21 h 95"/>
                <a:gd name="T44" fmla="*/ 33 w 335"/>
                <a:gd name="T45" fmla="*/ 25 h 95"/>
                <a:gd name="T46" fmla="*/ 31 w 335"/>
                <a:gd name="T47" fmla="*/ 26 h 95"/>
                <a:gd name="T48" fmla="*/ 15 w 335"/>
                <a:gd name="T49" fmla="*/ 20 h 95"/>
                <a:gd name="T50" fmla="*/ 1 w 335"/>
                <a:gd name="T51" fmla="*/ 22 h 95"/>
                <a:gd name="T52" fmla="*/ 8 w 335"/>
                <a:gd name="T53" fmla="*/ 35 h 95"/>
                <a:gd name="T54" fmla="*/ 7 w 335"/>
                <a:gd name="T55" fmla="*/ 42 h 95"/>
                <a:gd name="T56" fmla="*/ 3 w 335"/>
                <a:gd name="T57" fmla="*/ 53 h 95"/>
                <a:gd name="T58" fmla="*/ 10 w 335"/>
                <a:gd name="T59" fmla="*/ 65 h 95"/>
                <a:gd name="T60" fmla="*/ 25 w 335"/>
                <a:gd name="T61" fmla="*/ 72 h 95"/>
                <a:gd name="T62" fmla="*/ 33 w 335"/>
                <a:gd name="T63" fmla="*/ 80 h 95"/>
                <a:gd name="T64" fmla="*/ 40 w 335"/>
                <a:gd name="T65" fmla="*/ 89 h 95"/>
                <a:gd name="T66" fmla="*/ 59 w 335"/>
                <a:gd name="T67" fmla="*/ 93 h 95"/>
                <a:gd name="T68" fmla="*/ 54 w 335"/>
                <a:gd name="T69" fmla="*/ 74 h 95"/>
                <a:gd name="T70" fmla="*/ 75 w 335"/>
                <a:gd name="T71" fmla="*/ 71 h 95"/>
                <a:gd name="T72" fmla="*/ 83 w 335"/>
                <a:gd name="T73" fmla="*/ 64 h 95"/>
                <a:gd name="T74" fmla="*/ 95 w 335"/>
                <a:gd name="T75" fmla="*/ 58 h 95"/>
                <a:gd name="T76" fmla="*/ 112 w 335"/>
                <a:gd name="T77" fmla="*/ 63 h 95"/>
                <a:gd name="T78" fmla="*/ 127 w 335"/>
                <a:gd name="T79" fmla="*/ 70 h 95"/>
                <a:gd name="T80" fmla="*/ 141 w 335"/>
                <a:gd name="T81" fmla="*/ 71 h 95"/>
                <a:gd name="T82" fmla="*/ 158 w 335"/>
                <a:gd name="T83" fmla="*/ 70 h 95"/>
                <a:gd name="T84" fmla="*/ 166 w 335"/>
                <a:gd name="T85" fmla="*/ 66 h 95"/>
                <a:gd name="T86" fmla="*/ 189 w 335"/>
                <a:gd name="T87" fmla="*/ 72 h 95"/>
                <a:gd name="T88" fmla="*/ 209 w 335"/>
                <a:gd name="T89" fmla="*/ 69 h 95"/>
                <a:gd name="T90" fmla="*/ 217 w 335"/>
                <a:gd name="T91" fmla="*/ 62 h 95"/>
                <a:gd name="T92" fmla="*/ 235 w 335"/>
                <a:gd name="T93" fmla="*/ 73 h 95"/>
                <a:gd name="T94" fmla="*/ 249 w 335"/>
                <a:gd name="T95" fmla="*/ 81 h 95"/>
                <a:gd name="T96" fmla="*/ 257 w 335"/>
                <a:gd name="T97" fmla="*/ 90 h 95"/>
                <a:gd name="T98" fmla="*/ 255 w 335"/>
                <a:gd name="T99" fmla="*/ 68 h 95"/>
                <a:gd name="T100" fmla="*/ 243 w 335"/>
                <a:gd name="T101" fmla="*/ 59 h 95"/>
                <a:gd name="T102" fmla="*/ 237 w 335"/>
                <a:gd name="T103" fmla="*/ 52 h 95"/>
                <a:gd name="T104" fmla="*/ 248 w 335"/>
                <a:gd name="T105" fmla="*/ 46 h 95"/>
                <a:gd name="T106" fmla="*/ 263 w 335"/>
                <a:gd name="T107" fmla="*/ 46 h 95"/>
                <a:gd name="T108" fmla="*/ 267 w 335"/>
                <a:gd name="T109" fmla="*/ 39 h 95"/>
                <a:gd name="T110" fmla="*/ 274 w 335"/>
                <a:gd name="T111" fmla="*/ 38 h 95"/>
                <a:gd name="T112" fmla="*/ 275 w 335"/>
                <a:gd name="T113" fmla="*/ 54 h 95"/>
                <a:gd name="T114" fmla="*/ 291 w 335"/>
                <a:gd name="T115" fmla="*/ 61 h 95"/>
                <a:gd name="T116" fmla="*/ 287 w 335"/>
                <a:gd name="T117" fmla="*/ 51 h 95"/>
                <a:gd name="T118" fmla="*/ 285 w 335"/>
                <a:gd name="T119" fmla="*/ 44 h 95"/>
                <a:gd name="T120" fmla="*/ 296 w 335"/>
                <a:gd name="T121" fmla="*/ 39 h 95"/>
                <a:gd name="T122" fmla="*/ 309 w 335"/>
                <a:gd name="T123" fmla="*/ 36 h 95"/>
                <a:gd name="T124" fmla="*/ 327 w 335"/>
                <a:gd name="T125" fmla="*/ 3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5" h="95">
                  <a:moveTo>
                    <a:pt x="335" y="34"/>
                  </a:moveTo>
                  <a:cubicBezTo>
                    <a:pt x="335" y="34"/>
                    <a:pt x="334" y="34"/>
                    <a:pt x="334" y="33"/>
                  </a:cubicBezTo>
                  <a:cubicBezTo>
                    <a:pt x="332" y="33"/>
                    <a:pt x="332" y="33"/>
                    <a:pt x="331" y="32"/>
                  </a:cubicBezTo>
                  <a:cubicBezTo>
                    <a:pt x="330" y="32"/>
                    <a:pt x="330" y="31"/>
                    <a:pt x="329" y="31"/>
                  </a:cubicBezTo>
                  <a:cubicBezTo>
                    <a:pt x="328" y="31"/>
                    <a:pt x="328" y="31"/>
                    <a:pt x="327" y="31"/>
                  </a:cubicBezTo>
                  <a:cubicBezTo>
                    <a:pt x="326" y="31"/>
                    <a:pt x="326" y="31"/>
                    <a:pt x="325" y="31"/>
                  </a:cubicBezTo>
                  <a:cubicBezTo>
                    <a:pt x="324" y="31"/>
                    <a:pt x="324" y="31"/>
                    <a:pt x="323" y="31"/>
                  </a:cubicBezTo>
                  <a:cubicBezTo>
                    <a:pt x="323" y="30"/>
                    <a:pt x="323" y="30"/>
                    <a:pt x="322" y="30"/>
                  </a:cubicBezTo>
                  <a:cubicBezTo>
                    <a:pt x="321" y="29"/>
                    <a:pt x="321" y="29"/>
                    <a:pt x="320" y="28"/>
                  </a:cubicBezTo>
                  <a:cubicBezTo>
                    <a:pt x="319" y="27"/>
                    <a:pt x="310" y="21"/>
                    <a:pt x="309" y="20"/>
                  </a:cubicBezTo>
                  <a:cubicBezTo>
                    <a:pt x="308" y="20"/>
                    <a:pt x="297" y="20"/>
                    <a:pt x="296" y="19"/>
                  </a:cubicBezTo>
                  <a:cubicBezTo>
                    <a:pt x="296" y="19"/>
                    <a:pt x="278" y="20"/>
                    <a:pt x="277" y="19"/>
                  </a:cubicBezTo>
                  <a:cubicBezTo>
                    <a:pt x="277" y="19"/>
                    <a:pt x="277" y="19"/>
                    <a:pt x="277" y="19"/>
                  </a:cubicBezTo>
                  <a:cubicBezTo>
                    <a:pt x="276" y="20"/>
                    <a:pt x="275" y="20"/>
                    <a:pt x="274" y="20"/>
                  </a:cubicBezTo>
                  <a:cubicBezTo>
                    <a:pt x="273" y="20"/>
                    <a:pt x="273" y="20"/>
                    <a:pt x="271" y="19"/>
                  </a:cubicBezTo>
                  <a:cubicBezTo>
                    <a:pt x="271" y="19"/>
                    <a:pt x="271" y="19"/>
                    <a:pt x="270" y="18"/>
                  </a:cubicBezTo>
                  <a:cubicBezTo>
                    <a:pt x="270" y="18"/>
                    <a:pt x="269" y="18"/>
                    <a:pt x="269" y="18"/>
                  </a:cubicBezTo>
                  <a:cubicBezTo>
                    <a:pt x="268" y="19"/>
                    <a:pt x="267" y="19"/>
                    <a:pt x="266" y="19"/>
                  </a:cubicBezTo>
                  <a:cubicBezTo>
                    <a:pt x="266" y="19"/>
                    <a:pt x="265" y="19"/>
                    <a:pt x="264" y="19"/>
                  </a:cubicBezTo>
                  <a:cubicBezTo>
                    <a:pt x="264" y="19"/>
                    <a:pt x="263" y="19"/>
                    <a:pt x="262" y="18"/>
                  </a:cubicBezTo>
                  <a:cubicBezTo>
                    <a:pt x="261" y="18"/>
                    <a:pt x="261" y="18"/>
                    <a:pt x="260" y="18"/>
                  </a:cubicBezTo>
                  <a:cubicBezTo>
                    <a:pt x="259" y="18"/>
                    <a:pt x="259" y="18"/>
                    <a:pt x="259" y="18"/>
                  </a:cubicBezTo>
                  <a:cubicBezTo>
                    <a:pt x="259" y="19"/>
                    <a:pt x="259" y="19"/>
                    <a:pt x="259" y="19"/>
                  </a:cubicBezTo>
                  <a:cubicBezTo>
                    <a:pt x="260" y="19"/>
                    <a:pt x="260" y="19"/>
                    <a:pt x="260" y="20"/>
                  </a:cubicBezTo>
                  <a:cubicBezTo>
                    <a:pt x="261" y="20"/>
                    <a:pt x="261" y="19"/>
                    <a:pt x="262" y="20"/>
                  </a:cubicBezTo>
                  <a:cubicBezTo>
                    <a:pt x="262" y="20"/>
                    <a:pt x="263" y="20"/>
                    <a:pt x="263" y="20"/>
                  </a:cubicBezTo>
                  <a:cubicBezTo>
                    <a:pt x="263" y="20"/>
                    <a:pt x="263" y="21"/>
                    <a:pt x="263" y="21"/>
                  </a:cubicBezTo>
                  <a:cubicBezTo>
                    <a:pt x="263" y="22"/>
                    <a:pt x="262" y="21"/>
                    <a:pt x="262" y="21"/>
                  </a:cubicBezTo>
                  <a:cubicBezTo>
                    <a:pt x="261" y="21"/>
                    <a:pt x="261" y="21"/>
                    <a:pt x="260" y="20"/>
                  </a:cubicBezTo>
                  <a:cubicBezTo>
                    <a:pt x="260" y="20"/>
                    <a:pt x="259" y="21"/>
                    <a:pt x="259" y="20"/>
                  </a:cubicBezTo>
                  <a:cubicBezTo>
                    <a:pt x="258" y="20"/>
                    <a:pt x="257" y="20"/>
                    <a:pt x="257" y="19"/>
                  </a:cubicBezTo>
                  <a:cubicBezTo>
                    <a:pt x="256" y="19"/>
                    <a:pt x="256" y="19"/>
                    <a:pt x="256" y="19"/>
                  </a:cubicBezTo>
                  <a:cubicBezTo>
                    <a:pt x="256" y="19"/>
                    <a:pt x="257" y="18"/>
                    <a:pt x="257" y="18"/>
                  </a:cubicBezTo>
                  <a:cubicBezTo>
                    <a:pt x="257" y="18"/>
                    <a:pt x="256" y="18"/>
                    <a:pt x="256" y="18"/>
                  </a:cubicBezTo>
                  <a:cubicBezTo>
                    <a:pt x="256" y="18"/>
                    <a:pt x="256" y="18"/>
                    <a:pt x="256" y="18"/>
                  </a:cubicBezTo>
                  <a:cubicBezTo>
                    <a:pt x="256" y="18"/>
                    <a:pt x="256" y="18"/>
                    <a:pt x="256" y="18"/>
                  </a:cubicBezTo>
                  <a:cubicBezTo>
                    <a:pt x="255" y="18"/>
                    <a:pt x="255" y="19"/>
                    <a:pt x="255" y="19"/>
                  </a:cubicBezTo>
                  <a:cubicBezTo>
                    <a:pt x="255" y="19"/>
                    <a:pt x="254" y="19"/>
                    <a:pt x="254" y="19"/>
                  </a:cubicBezTo>
                  <a:cubicBezTo>
                    <a:pt x="253" y="20"/>
                    <a:pt x="252" y="19"/>
                    <a:pt x="251" y="19"/>
                  </a:cubicBezTo>
                  <a:cubicBezTo>
                    <a:pt x="250" y="19"/>
                    <a:pt x="249" y="19"/>
                    <a:pt x="248" y="19"/>
                  </a:cubicBezTo>
                  <a:cubicBezTo>
                    <a:pt x="247" y="19"/>
                    <a:pt x="246" y="18"/>
                    <a:pt x="246" y="19"/>
                  </a:cubicBezTo>
                  <a:cubicBezTo>
                    <a:pt x="245" y="19"/>
                    <a:pt x="245" y="19"/>
                    <a:pt x="244" y="19"/>
                  </a:cubicBezTo>
                  <a:cubicBezTo>
                    <a:pt x="244" y="19"/>
                    <a:pt x="243" y="19"/>
                    <a:pt x="242" y="19"/>
                  </a:cubicBezTo>
                  <a:cubicBezTo>
                    <a:pt x="241" y="19"/>
                    <a:pt x="241" y="19"/>
                    <a:pt x="240" y="19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39" y="17"/>
                    <a:pt x="239" y="17"/>
                    <a:pt x="238" y="17"/>
                  </a:cubicBezTo>
                  <a:cubicBezTo>
                    <a:pt x="237" y="16"/>
                    <a:pt x="237" y="17"/>
                    <a:pt x="236" y="16"/>
                  </a:cubicBezTo>
                  <a:cubicBezTo>
                    <a:pt x="235" y="16"/>
                    <a:pt x="235" y="16"/>
                    <a:pt x="234" y="16"/>
                  </a:cubicBezTo>
                  <a:cubicBezTo>
                    <a:pt x="233" y="16"/>
                    <a:pt x="233" y="16"/>
                    <a:pt x="232" y="15"/>
                  </a:cubicBezTo>
                  <a:cubicBezTo>
                    <a:pt x="231" y="15"/>
                    <a:pt x="230" y="15"/>
                    <a:pt x="229" y="15"/>
                  </a:cubicBezTo>
                  <a:cubicBezTo>
                    <a:pt x="228" y="15"/>
                    <a:pt x="227" y="15"/>
                    <a:pt x="226" y="15"/>
                  </a:cubicBezTo>
                  <a:cubicBezTo>
                    <a:pt x="225" y="15"/>
                    <a:pt x="225" y="16"/>
                    <a:pt x="224" y="16"/>
                  </a:cubicBezTo>
                  <a:cubicBezTo>
                    <a:pt x="223" y="16"/>
                    <a:pt x="223" y="16"/>
                    <a:pt x="222" y="16"/>
                  </a:cubicBezTo>
                  <a:cubicBezTo>
                    <a:pt x="221" y="16"/>
                    <a:pt x="221" y="15"/>
                    <a:pt x="220" y="15"/>
                  </a:cubicBezTo>
                  <a:cubicBezTo>
                    <a:pt x="220" y="15"/>
                    <a:pt x="220" y="15"/>
                    <a:pt x="220" y="15"/>
                  </a:cubicBezTo>
                  <a:cubicBezTo>
                    <a:pt x="219" y="15"/>
                    <a:pt x="219" y="15"/>
                    <a:pt x="218" y="15"/>
                  </a:cubicBezTo>
                  <a:cubicBezTo>
                    <a:pt x="218" y="15"/>
                    <a:pt x="218" y="15"/>
                    <a:pt x="217" y="15"/>
                  </a:cubicBezTo>
                  <a:cubicBezTo>
                    <a:pt x="217" y="15"/>
                    <a:pt x="217" y="14"/>
                    <a:pt x="216" y="14"/>
                  </a:cubicBezTo>
                  <a:cubicBezTo>
                    <a:pt x="216" y="14"/>
                    <a:pt x="215" y="14"/>
                    <a:pt x="215" y="14"/>
                  </a:cubicBezTo>
                  <a:cubicBezTo>
                    <a:pt x="214" y="14"/>
                    <a:pt x="214" y="14"/>
                    <a:pt x="214" y="14"/>
                  </a:cubicBezTo>
                  <a:cubicBezTo>
                    <a:pt x="214" y="14"/>
                    <a:pt x="214" y="14"/>
                    <a:pt x="214" y="13"/>
                  </a:cubicBezTo>
                  <a:cubicBezTo>
                    <a:pt x="214" y="13"/>
                    <a:pt x="213" y="13"/>
                    <a:pt x="213" y="13"/>
                  </a:cubicBezTo>
                  <a:cubicBezTo>
                    <a:pt x="212" y="13"/>
                    <a:pt x="212" y="13"/>
                    <a:pt x="212" y="13"/>
                  </a:cubicBezTo>
                  <a:cubicBezTo>
                    <a:pt x="211" y="13"/>
                    <a:pt x="210" y="12"/>
                    <a:pt x="209" y="13"/>
                  </a:cubicBezTo>
                  <a:cubicBezTo>
                    <a:pt x="209" y="13"/>
                    <a:pt x="209" y="13"/>
                    <a:pt x="209" y="14"/>
                  </a:cubicBezTo>
                  <a:cubicBezTo>
                    <a:pt x="209" y="14"/>
                    <a:pt x="208" y="14"/>
                    <a:pt x="208" y="14"/>
                  </a:cubicBezTo>
                  <a:cubicBezTo>
                    <a:pt x="208" y="14"/>
                    <a:pt x="208" y="13"/>
                    <a:pt x="208" y="13"/>
                  </a:cubicBezTo>
                  <a:cubicBezTo>
                    <a:pt x="208" y="12"/>
                    <a:pt x="208" y="12"/>
                    <a:pt x="208" y="12"/>
                  </a:cubicBezTo>
                  <a:cubicBezTo>
                    <a:pt x="208" y="12"/>
                    <a:pt x="208" y="12"/>
                    <a:pt x="208" y="12"/>
                  </a:cubicBezTo>
                  <a:cubicBezTo>
                    <a:pt x="207" y="12"/>
                    <a:pt x="207" y="12"/>
                    <a:pt x="206" y="12"/>
                  </a:cubicBezTo>
                  <a:cubicBezTo>
                    <a:pt x="205" y="12"/>
                    <a:pt x="205" y="12"/>
                    <a:pt x="204" y="12"/>
                  </a:cubicBezTo>
                  <a:cubicBezTo>
                    <a:pt x="203" y="12"/>
                    <a:pt x="203" y="12"/>
                    <a:pt x="202" y="12"/>
                  </a:cubicBezTo>
                  <a:cubicBezTo>
                    <a:pt x="201" y="12"/>
                    <a:pt x="200" y="12"/>
                    <a:pt x="199" y="12"/>
                  </a:cubicBezTo>
                  <a:cubicBezTo>
                    <a:pt x="198" y="11"/>
                    <a:pt x="198" y="11"/>
                    <a:pt x="197" y="11"/>
                  </a:cubicBezTo>
                  <a:cubicBezTo>
                    <a:pt x="197" y="11"/>
                    <a:pt x="196" y="11"/>
                    <a:pt x="196" y="11"/>
                  </a:cubicBezTo>
                  <a:cubicBezTo>
                    <a:pt x="196" y="11"/>
                    <a:pt x="196" y="12"/>
                    <a:pt x="196" y="12"/>
                  </a:cubicBezTo>
                  <a:cubicBezTo>
                    <a:pt x="196" y="12"/>
                    <a:pt x="195" y="12"/>
                    <a:pt x="195" y="12"/>
                  </a:cubicBezTo>
                  <a:cubicBezTo>
                    <a:pt x="195" y="12"/>
                    <a:pt x="195" y="12"/>
                    <a:pt x="195" y="12"/>
                  </a:cubicBezTo>
                  <a:cubicBezTo>
                    <a:pt x="194" y="12"/>
                    <a:pt x="194" y="13"/>
                    <a:pt x="195" y="13"/>
                  </a:cubicBezTo>
                  <a:cubicBezTo>
                    <a:pt x="195" y="13"/>
                    <a:pt x="195" y="13"/>
                    <a:pt x="195" y="13"/>
                  </a:cubicBezTo>
                  <a:cubicBezTo>
                    <a:pt x="196" y="13"/>
                    <a:pt x="196" y="13"/>
                    <a:pt x="197" y="13"/>
                  </a:cubicBezTo>
                  <a:cubicBezTo>
                    <a:pt x="197" y="14"/>
                    <a:pt x="197" y="14"/>
                    <a:pt x="197" y="14"/>
                  </a:cubicBezTo>
                  <a:cubicBezTo>
                    <a:pt x="197" y="14"/>
                    <a:pt x="197" y="14"/>
                    <a:pt x="198" y="14"/>
                  </a:cubicBezTo>
                  <a:cubicBezTo>
                    <a:pt x="197" y="15"/>
                    <a:pt x="197" y="15"/>
                    <a:pt x="197" y="15"/>
                  </a:cubicBezTo>
                  <a:cubicBezTo>
                    <a:pt x="196" y="15"/>
                    <a:pt x="196" y="14"/>
                    <a:pt x="196" y="14"/>
                  </a:cubicBezTo>
                  <a:cubicBezTo>
                    <a:pt x="195" y="14"/>
                    <a:pt x="195" y="15"/>
                    <a:pt x="194" y="15"/>
                  </a:cubicBezTo>
                  <a:cubicBezTo>
                    <a:pt x="194" y="15"/>
                    <a:pt x="194" y="14"/>
                    <a:pt x="193" y="14"/>
                  </a:cubicBezTo>
                  <a:cubicBezTo>
                    <a:pt x="192" y="14"/>
                    <a:pt x="192" y="14"/>
                    <a:pt x="191" y="14"/>
                  </a:cubicBezTo>
                  <a:cubicBezTo>
                    <a:pt x="191" y="14"/>
                    <a:pt x="190" y="14"/>
                    <a:pt x="190" y="14"/>
                  </a:cubicBezTo>
                  <a:cubicBezTo>
                    <a:pt x="189" y="15"/>
                    <a:pt x="189" y="15"/>
                    <a:pt x="188" y="15"/>
                  </a:cubicBezTo>
                  <a:cubicBezTo>
                    <a:pt x="188" y="15"/>
                    <a:pt x="187" y="15"/>
                    <a:pt x="187" y="15"/>
                  </a:cubicBezTo>
                  <a:cubicBezTo>
                    <a:pt x="186" y="14"/>
                    <a:pt x="186" y="14"/>
                    <a:pt x="185" y="14"/>
                  </a:cubicBezTo>
                  <a:cubicBezTo>
                    <a:pt x="185" y="14"/>
                    <a:pt x="185" y="13"/>
                    <a:pt x="184" y="14"/>
                  </a:cubicBezTo>
                  <a:cubicBezTo>
                    <a:pt x="184" y="14"/>
                    <a:pt x="184" y="14"/>
                    <a:pt x="184" y="14"/>
                  </a:cubicBezTo>
                  <a:cubicBezTo>
                    <a:pt x="185" y="15"/>
                    <a:pt x="185" y="15"/>
                    <a:pt x="185" y="15"/>
                  </a:cubicBezTo>
                  <a:cubicBezTo>
                    <a:pt x="185" y="15"/>
                    <a:pt x="185" y="15"/>
                    <a:pt x="185" y="15"/>
                  </a:cubicBezTo>
                  <a:cubicBezTo>
                    <a:pt x="185" y="15"/>
                    <a:pt x="185" y="16"/>
                    <a:pt x="184" y="16"/>
                  </a:cubicBezTo>
                  <a:cubicBezTo>
                    <a:pt x="184" y="16"/>
                    <a:pt x="184" y="16"/>
                    <a:pt x="184" y="16"/>
                  </a:cubicBezTo>
                  <a:cubicBezTo>
                    <a:pt x="183" y="16"/>
                    <a:pt x="183" y="16"/>
                    <a:pt x="183" y="15"/>
                  </a:cubicBezTo>
                  <a:cubicBezTo>
                    <a:pt x="182" y="15"/>
                    <a:pt x="181" y="16"/>
                    <a:pt x="180" y="15"/>
                  </a:cubicBezTo>
                  <a:cubicBezTo>
                    <a:pt x="180" y="15"/>
                    <a:pt x="180" y="15"/>
                    <a:pt x="180" y="15"/>
                  </a:cubicBezTo>
                  <a:cubicBezTo>
                    <a:pt x="180" y="15"/>
                    <a:pt x="180" y="15"/>
                    <a:pt x="180" y="14"/>
                  </a:cubicBezTo>
                  <a:cubicBezTo>
                    <a:pt x="179" y="14"/>
                    <a:pt x="179" y="14"/>
                    <a:pt x="179" y="14"/>
                  </a:cubicBezTo>
                  <a:cubicBezTo>
                    <a:pt x="178" y="14"/>
                    <a:pt x="178" y="14"/>
                    <a:pt x="177" y="14"/>
                  </a:cubicBezTo>
                  <a:cubicBezTo>
                    <a:pt x="177" y="13"/>
                    <a:pt x="177" y="13"/>
                    <a:pt x="176" y="13"/>
                  </a:cubicBezTo>
                  <a:cubicBezTo>
                    <a:pt x="176" y="13"/>
                    <a:pt x="176" y="13"/>
                    <a:pt x="175" y="13"/>
                  </a:cubicBezTo>
                  <a:cubicBezTo>
                    <a:pt x="175" y="13"/>
                    <a:pt x="175" y="13"/>
                    <a:pt x="175" y="12"/>
                  </a:cubicBezTo>
                  <a:cubicBezTo>
                    <a:pt x="174" y="12"/>
                    <a:pt x="174" y="12"/>
                    <a:pt x="173" y="12"/>
                  </a:cubicBezTo>
                  <a:cubicBezTo>
                    <a:pt x="173" y="13"/>
                    <a:pt x="173" y="13"/>
                    <a:pt x="172" y="13"/>
                  </a:cubicBezTo>
                  <a:cubicBezTo>
                    <a:pt x="172" y="13"/>
                    <a:pt x="172" y="12"/>
                    <a:pt x="172" y="12"/>
                  </a:cubicBezTo>
                  <a:cubicBezTo>
                    <a:pt x="172" y="12"/>
                    <a:pt x="172" y="12"/>
                    <a:pt x="172" y="12"/>
                  </a:cubicBezTo>
                  <a:cubicBezTo>
                    <a:pt x="172" y="12"/>
                    <a:pt x="172" y="12"/>
                    <a:pt x="173" y="11"/>
                  </a:cubicBezTo>
                  <a:cubicBezTo>
                    <a:pt x="173" y="11"/>
                    <a:pt x="173" y="11"/>
                    <a:pt x="174" y="11"/>
                  </a:cubicBezTo>
                  <a:cubicBezTo>
                    <a:pt x="174" y="11"/>
                    <a:pt x="174" y="11"/>
                    <a:pt x="174" y="10"/>
                  </a:cubicBezTo>
                  <a:cubicBezTo>
                    <a:pt x="174" y="10"/>
                    <a:pt x="173" y="10"/>
                    <a:pt x="173" y="10"/>
                  </a:cubicBezTo>
                  <a:cubicBezTo>
                    <a:pt x="173" y="10"/>
                    <a:pt x="172" y="10"/>
                    <a:pt x="172" y="10"/>
                  </a:cubicBezTo>
                  <a:cubicBezTo>
                    <a:pt x="172" y="10"/>
                    <a:pt x="172" y="10"/>
                    <a:pt x="171" y="10"/>
                  </a:cubicBezTo>
                  <a:cubicBezTo>
                    <a:pt x="171" y="10"/>
                    <a:pt x="171" y="10"/>
                    <a:pt x="171" y="10"/>
                  </a:cubicBezTo>
                  <a:cubicBezTo>
                    <a:pt x="170" y="10"/>
                    <a:pt x="170" y="10"/>
                    <a:pt x="169" y="10"/>
                  </a:cubicBezTo>
                  <a:cubicBezTo>
                    <a:pt x="169" y="10"/>
                    <a:pt x="169" y="10"/>
                    <a:pt x="169" y="10"/>
                  </a:cubicBezTo>
                  <a:cubicBezTo>
                    <a:pt x="168" y="10"/>
                    <a:pt x="168" y="10"/>
                    <a:pt x="168" y="10"/>
                  </a:cubicBezTo>
                  <a:cubicBezTo>
                    <a:pt x="167" y="10"/>
                    <a:pt x="167" y="10"/>
                    <a:pt x="166" y="10"/>
                  </a:cubicBezTo>
                  <a:cubicBezTo>
                    <a:pt x="165" y="10"/>
                    <a:pt x="165" y="9"/>
                    <a:pt x="165" y="9"/>
                  </a:cubicBezTo>
                  <a:cubicBezTo>
                    <a:pt x="164" y="9"/>
                    <a:pt x="164" y="9"/>
                    <a:pt x="163" y="9"/>
                  </a:cubicBezTo>
                  <a:cubicBezTo>
                    <a:pt x="163" y="9"/>
                    <a:pt x="163" y="10"/>
                    <a:pt x="163" y="10"/>
                  </a:cubicBezTo>
                  <a:cubicBezTo>
                    <a:pt x="165" y="11"/>
                    <a:pt x="165" y="11"/>
                    <a:pt x="165" y="11"/>
                  </a:cubicBezTo>
                  <a:cubicBezTo>
                    <a:pt x="165" y="11"/>
                    <a:pt x="165" y="11"/>
                    <a:pt x="166" y="11"/>
                  </a:cubicBezTo>
                  <a:cubicBezTo>
                    <a:pt x="166" y="11"/>
                    <a:pt x="166" y="11"/>
                    <a:pt x="166" y="12"/>
                  </a:cubicBezTo>
                  <a:cubicBezTo>
                    <a:pt x="166" y="12"/>
                    <a:pt x="166" y="11"/>
                    <a:pt x="165" y="11"/>
                  </a:cubicBezTo>
                  <a:cubicBezTo>
                    <a:pt x="165" y="11"/>
                    <a:pt x="165" y="11"/>
                    <a:pt x="164" y="11"/>
                  </a:cubicBezTo>
                  <a:cubicBezTo>
                    <a:pt x="163" y="11"/>
                    <a:pt x="163" y="11"/>
                    <a:pt x="162" y="11"/>
                  </a:cubicBezTo>
                  <a:cubicBezTo>
                    <a:pt x="162" y="11"/>
                    <a:pt x="162" y="11"/>
                    <a:pt x="161" y="11"/>
                  </a:cubicBezTo>
                  <a:cubicBezTo>
                    <a:pt x="161" y="11"/>
                    <a:pt x="160" y="11"/>
                    <a:pt x="160" y="11"/>
                  </a:cubicBezTo>
                  <a:cubicBezTo>
                    <a:pt x="159" y="11"/>
                    <a:pt x="159" y="11"/>
                    <a:pt x="158" y="11"/>
                  </a:cubicBezTo>
                  <a:cubicBezTo>
                    <a:pt x="158" y="11"/>
                    <a:pt x="157" y="11"/>
                    <a:pt x="156" y="11"/>
                  </a:cubicBezTo>
                  <a:cubicBezTo>
                    <a:pt x="156" y="11"/>
                    <a:pt x="156" y="11"/>
                    <a:pt x="156" y="10"/>
                  </a:cubicBezTo>
                  <a:cubicBezTo>
                    <a:pt x="156" y="10"/>
                    <a:pt x="155" y="10"/>
                    <a:pt x="155" y="10"/>
                  </a:cubicBezTo>
                  <a:cubicBezTo>
                    <a:pt x="155" y="10"/>
                    <a:pt x="155" y="10"/>
                    <a:pt x="154" y="10"/>
                  </a:cubicBezTo>
                  <a:cubicBezTo>
                    <a:pt x="154" y="9"/>
                    <a:pt x="153" y="9"/>
                    <a:pt x="152" y="9"/>
                  </a:cubicBezTo>
                  <a:cubicBezTo>
                    <a:pt x="151" y="9"/>
                    <a:pt x="151" y="9"/>
                    <a:pt x="150" y="9"/>
                  </a:cubicBezTo>
                  <a:cubicBezTo>
                    <a:pt x="149" y="9"/>
                    <a:pt x="148" y="9"/>
                    <a:pt x="148" y="9"/>
                  </a:cubicBezTo>
                  <a:cubicBezTo>
                    <a:pt x="147" y="9"/>
                    <a:pt x="147" y="9"/>
                    <a:pt x="146" y="9"/>
                  </a:cubicBezTo>
                  <a:cubicBezTo>
                    <a:pt x="146" y="10"/>
                    <a:pt x="146" y="10"/>
                    <a:pt x="146" y="10"/>
                  </a:cubicBezTo>
                  <a:cubicBezTo>
                    <a:pt x="145" y="10"/>
                    <a:pt x="145" y="9"/>
                    <a:pt x="145" y="9"/>
                  </a:cubicBezTo>
                  <a:cubicBezTo>
                    <a:pt x="144" y="9"/>
                    <a:pt x="144" y="8"/>
                    <a:pt x="143" y="9"/>
                  </a:cubicBezTo>
                  <a:cubicBezTo>
                    <a:pt x="143" y="9"/>
                    <a:pt x="143" y="9"/>
                    <a:pt x="143" y="9"/>
                  </a:cubicBezTo>
                  <a:cubicBezTo>
                    <a:pt x="142" y="10"/>
                    <a:pt x="142" y="9"/>
                    <a:pt x="142" y="9"/>
                  </a:cubicBezTo>
                  <a:cubicBezTo>
                    <a:pt x="141" y="9"/>
                    <a:pt x="141" y="9"/>
                    <a:pt x="140" y="8"/>
                  </a:cubicBezTo>
                  <a:cubicBezTo>
                    <a:pt x="140" y="8"/>
                    <a:pt x="140" y="8"/>
                    <a:pt x="139" y="9"/>
                  </a:cubicBezTo>
                  <a:cubicBezTo>
                    <a:pt x="139" y="9"/>
                    <a:pt x="138" y="9"/>
                    <a:pt x="138" y="9"/>
                  </a:cubicBezTo>
                  <a:cubicBezTo>
                    <a:pt x="138" y="9"/>
                    <a:pt x="138" y="9"/>
                    <a:pt x="138" y="9"/>
                  </a:cubicBezTo>
                  <a:cubicBezTo>
                    <a:pt x="138" y="10"/>
                    <a:pt x="139" y="9"/>
                    <a:pt x="139" y="10"/>
                  </a:cubicBezTo>
                  <a:cubicBezTo>
                    <a:pt x="139" y="10"/>
                    <a:pt x="138" y="10"/>
                    <a:pt x="138" y="10"/>
                  </a:cubicBezTo>
                  <a:cubicBezTo>
                    <a:pt x="137" y="10"/>
                    <a:pt x="137" y="10"/>
                    <a:pt x="137" y="10"/>
                  </a:cubicBezTo>
                  <a:cubicBezTo>
                    <a:pt x="136" y="10"/>
                    <a:pt x="136" y="11"/>
                    <a:pt x="135" y="11"/>
                  </a:cubicBezTo>
                  <a:cubicBezTo>
                    <a:pt x="135" y="11"/>
                    <a:pt x="135" y="11"/>
                    <a:pt x="135" y="11"/>
                  </a:cubicBezTo>
                  <a:cubicBezTo>
                    <a:pt x="134" y="10"/>
                    <a:pt x="134" y="10"/>
                    <a:pt x="135" y="10"/>
                  </a:cubicBezTo>
                  <a:cubicBezTo>
                    <a:pt x="135" y="9"/>
                    <a:pt x="136" y="9"/>
                    <a:pt x="136" y="9"/>
                  </a:cubicBezTo>
                  <a:cubicBezTo>
                    <a:pt x="136" y="9"/>
                    <a:pt x="136" y="9"/>
                    <a:pt x="137" y="8"/>
                  </a:cubicBezTo>
                  <a:cubicBezTo>
                    <a:pt x="137" y="8"/>
                    <a:pt x="137" y="8"/>
                    <a:pt x="138" y="8"/>
                  </a:cubicBezTo>
                  <a:cubicBezTo>
                    <a:pt x="138" y="7"/>
                    <a:pt x="139" y="7"/>
                    <a:pt x="139" y="7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40" y="7"/>
                    <a:pt x="140" y="7"/>
                    <a:pt x="140" y="7"/>
                  </a:cubicBezTo>
                  <a:cubicBezTo>
                    <a:pt x="140" y="7"/>
                    <a:pt x="140" y="6"/>
                    <a:pt x="140" y="6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1" y="5"/>
                    <a:pt x="140" y="5"/>
                    <a:pt x="140" y="5"/>
                  </a:cubicBezTo>
                  <a:cubicBezTo>
                    <a:pt x="140" y="5"/>
                    <a:pt x="140" y="4"/>
                    <a:pt x="140" y="4"/>
                  </a:cubicBezTo>
                  <a:cubicBezTo>
                    <a:pt x="139" y="4"/>
                    <a:pt x="139" y="4"/>
                    <a:pt x="139" y="4"/>
                  </a:cubicBezTo>
                  <a:cubicBezTo>
                    <a:pt x="138" y="4"/>
                    <a:pt x="138" y="4"/>
                    <a:pt x="138" y="4"/>
                  </a:cubicBezTo>
                  <a:cubicBezTo>
                    <a:pt x="137" y="4"/>
                    <a:pt x="137" y="4"/>
                    <a:pt x="136" y="3"/>
                  </a:cubicBezTo>
                  <a:cubicBezTo>
                    <a:pt x="136" y="3"/>
                    <a:pt x="136" y="3"/>
                    <a:pt x="135" y="3"/>
                  </a:cubicBezTo>
                  <a:cubicBezTo>
                    <a:pt x="135" y="3"/>
                    <a:pt x="134" y="3"/>
                    <a:pt x="134" y="3"/>
                  </a:cubicBezTo>
                  <a:cubicBezTo>
                    <a:pt x="133" y="3"/>
                    <a:pt x="133" y="3"/>
                    <a:pt x="133" y="3"/>
                  </a:cubicBezTo>
                  <a:cubicBezTo>
                    <a:pt x="132" y="2"/>
                    <a:pt x="132" y="2"/>
                    <a:pt x="131" y="2"/>
                  </a:cubicBezTo>
                  <a:cubicBezTo>
                    <a:pt x="131" y="2"/>
                    <a:pt x="130" y="3"/>
                    <a:pt x="130" y="3"/>
                  </a:cubicBezTo>
                  <a:cubicBezTo>
                    <a:pt x="129" y="3"/>
                    <a:pt x="129" y="3"/>
                    <a:pt x="128" y="3"/>
                  </a:cubicBezTo>
                  <a:cubicBezTo>
                    <a:pt x="127" y="3"/>
                    <a:pt x="126" y="4"/>
                    <a:pt x="126" y="3"/>
                  </a:cubicBezTo>
                  <a:cubicBezTo>
                    <a:pt x="126" y="3"/>
                    <a:pt x="126" y="2"/>
                    <a:pt x="126" y="2"/>
                  </a:cubicBezTo>
                  <a:cubicBezTo>
                    <a:pt x="126" y="1"/>
                    <a:pt x="125" y="2"/>
                    <a:pt x="125" y="2"/>
                  </a:cubicBezTo>
                  <a:cubicBezTo>
                    <a:pt x="124" y="2"/>
                    <a:pt x="124" y="2"/>
                    <a:pt x="123" y="2"/>
                  </a:cubicBezTo>
                  <a:cubicBezTo>
                    <a:pt x="123" y="2"/>
                    <a:pt x="123" y="2"/>
                    <a:pt x="123" y="2"/>
                  </a:cubicBezTo>
                  <a:cubicBezTo>
                    <a:pt x="122" y="2"/>
                    <a:pt x="122" y="2"/>
                    <a:pt x="122" y="2"/>
                  </a:cubicBezTo>
                  <a:cubicBezTo>
                    <a:pt x="121" y="1"/>
                    <a:pt x="122" y="1"/>
                    <a:pt x="121" y="1"/>
                  </a:cubicBezTo>
                  <a:cubicBezTo>
                    <a:pt x="121" y="0"/>
                    <a:pt x="120" y="1"/>
                    <a:pt x="120" y="1"/>
                  </a:cubicBezTo>
                  <a:cubicBezTo>
                    <a:pt x="119" y="1"/>
                    <a:pt x="119" y="1"/>
                    <a:pt x="119" y="0"/>
                  </a:cubicBezTo>
                  <a:cubicBezTo>
                    <a:pt x="118" y="0"/>
                    <a:pt x="118" y="0"/>
                    <a:pt x="117" y="0"/>
                  </a:cubicBezTo>
                  <a:cubicBezTo>
                    <a:pt x="117" y="0"/>
                    <a:pt x="116" y="0"/>
                    <a:pt x="116" y="1"/>
                  </a:cubicBezTo>
                  <a:cubicBezTo>
                    <a:pt x="116" y="1"/>
                    <a:pt x="115" y="1"/>
                    <a:pt x="115" y="1"/>
                  </a:cubicBezTo>
                  <a:cubicBezTo>
                    <a:pt x="115" y="2"/>
                    <a:pt x="116" y="2"/>
                    <a:pt x="116" y="2"/>
                  </a:cubicBezTo>
                  <a:cubicBezTo>
                    <a:pt x="116" y="3"/>
                    <a:pt x="116" y="3"/>
                    <a:pt x="116" y="3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4" y="3"/>
                    <a:pt x="114" y="3"/>
                    <a:pt x="114" y="3"/>
                  </a:cubicBezTo>
                  <a:cubicBezTo>
                    <a:pt x="113" y="3"/>
                    <a:pt x="114" y="3"/>
                    <a:pt x="113" y="4"/>
                  </a:cubicBezTo>
                  <a:cubicBezTo>
                    <a:pt x="113" y="4"/>
                    <a:pt x="113" y="4"/>
                    <a:pt x="112" y="4"/>
                  </a:cubicBezTo>
                  <a:cubicBezTo>
                    <a:pt x="111" y="4"/>
                    <a:pt x="111" y="4"/>
                    <a:pt x="111" y="4"/>
                  </a:cubicBezTo>
                  <a:cubicBezTo>
                    <a:pt x="110" y="4"/>
                    <a:pt x="110" y="4"/>
                    <a:pt x="109" y="4"/>
                  </a:cubicBezTo>
                  <a:cubicBezTo>
                    <a:pt x="108" y="4"/>
                    <a:pt x="108" y="4"/>
                    <a:pt x="107" y="4"/>
                  </a:cubicBezTo>
                  <a:cubicBezTo>
                    <a:pt x="107" y="3"/>
                    <a:pt x="106" y="4"/>
                    <a:pt x="106" y="4"/>
                  </a:cubicBezTo>
                  <a:cubicBezTo>
                    <a:pt x="105" y="4"/>
                    <a:pt x="105" y="3"/>
                    <a:pt x="104" y="4"/>
                  </a:cubicBezTo>
                  <a:cubicBezTo>
                    <a:pt x="104" y="4"/>
                    <a:pt x="104" y="4"/>
                    <a:pt x="104" y="4"/>
                  </a:cubicBezTo>
                  <a:cubicBezTo>
                    <a:pt x="104" y="4"/>
                    <a:pt x="104" y="4"/>
                    <a:pt x="103" y="5"/>
                  </a:cubicBezTo>
                  <a:cubicBezTo>
                    <a:pt x="103" y="5"/>
                    <a:pt x="102" y="4"/>
                    <a:pt x="101" y="4"/>
                  </a:cubicBezTo>
                  <a:cubicBezTo>
                    <a:pt x="101" y="5"/>
                    <a:pt x="100" y="5"/>
                    <a:pt x="100" y="5"/>
                  </a:cubicBezTo>
                  <a:cubicBezTo>
                    <a:pt x="99" y="5"/>
                    <a:pt x="99" y="5"/>
                    <a:pt x="98" y="5"/>
                  </a:cubicBezTo>
                  <a:cubicBezTo>
                    <a:pt x="98" y="5"/>
                    <a:pt x="98" y="5"/>
                    <a:pt x="97" y="6"/>
                  </a:cubicBezTo>
                  <a:cubicBezTo>
                    <a:pt x="97" y="6"/>
                    <a:pt x="97" y="6"/>
                    <a:pt x="96" y="6"/>
                  </a:cubicBezTo>
                  <a:cubicBezTo>
                    <a:pt x="96" y="6"/>
                    <a:pt x="95" y="6"/>
                    <a:pt x="95" y="6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5" y="7"/>
                    <a:pt x="96" y="7"/>
                    <a:pt x="96" y="7"/>
                  </a:cubicBezTo>
                  <a:cubicBezTo>
                    <a:pt x="96" y="7"/>
                    <a:pt x="97" y="7"/>
                    <a:pt x="97" y="7"/>
                  </a:cubicBezTo>
                  <a:cubicBezTo>
                    <a:pt x="97" y="7"/>
                    <a:pt x="97" y="8"/>
                    <a:pt x="98" y="8"/>
                  </a:cubicBezTo>
                  <a:cubicBezTo>
                    <a:pt x="98" y="8"/>
                    <a:pt x="98" y="8"/>
                    <a:pt x="99" y="8"/>
                  </a:cubicBezTo>
                  <a:cubicBezTo>
                    <a:pt x="99" y="8"/>
                    <a:pt x="99" y="8"/>
                    <a:pt x="99" y="9"/>
                  </a:cubicBezTo>
                  <a:cubicBezTo>
                    <a:pt x="99" y="9"/>
                    <a:pt x="98" y="9"/>
                    <a:pt x="98" y="9"/>
                  </a:cubicBezTo>
                  <a:cubicBezTo>
                    <a:pt x="97" y="9"/>
                    <a:pt x="97" y="9"/>
                    <a:pt x="97" y="9"/>
                  </a:cubicBezTo>
                  <a:cubicBezTo>
                    <a:pt x="96" y="9"/>
                    <a:pt x="96" y="9"/>
                    <a:pt x="96" y="9"/>
                  </a:cubicBezTo>
                  <a:cubicBezTo>
                    <a:pt x="95" y="9"/>
                    <a:pt x="95" y="9"/>
                    <a:pt x="95" y="9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93" y="9"/>
                    <a:pt x="93" y="9"/>
                    <a:pt x="93" y="9"/>
                  </a:cubicBezTo>
                  <a:cubicBezTo>
                    <a:pt x="92" y="9"/>
                    <a:pt x="92" y="9"/>
                    <a:pt x="91" y="9"/>
                  </a:cubicBezTo>
                  <a:cubicBezTo>
                    <a:pt x="90" y="9"/>
                    <a:pt x="90" y="9"/>
                    <a:pt x="89" y="9"/>
                  </a:cubicBezTo>
                  <a:cubicBezTo>
                    <a:pt x="89" y="9"/>
                    <a:pt x="89" y="9"/>
                    <a:pt x="88" y="9"/>
                  </a:cubicBezTo>
                  <a:cubicBezTo>
                    <a:pt x="88" y="9"/>
                    <a:pt x="88" y="10"/>
                    <a:pt x="89" y="10"/>
                  </a:cubicBezTo>
                  <a:cubicBezTo>
                    <a:pt x="89" y="11"/>
                    <a:pt x="89" y="10"/>
                    <a:pt x="90" y="11"/>
                  </a:cubicBezTo>
                  <a:cubicBezTo>
                    <a:pt x="90" y="11"/>
                    <a:pt x="90" y="11"/>
                    <a:pt x="90" y="12"/>
                  </a:cubicBezTo>
                  <a:cubicBezTo>
                    <a:pt x="90" y="12"/>
                    <a:pt x="91" y="12"/>
                    <a:pt x="91" y="12"/>
                  </a:cubicBezTo>
                  <a:cubicBezTo>
                    <a:pt x="91" y="12"/>
                    <a:pt x="92" y="12"/>
                    <a:pt x="92" y="12"/>
                  </a:cubicBezTo>
                  <a:cubicBezTo>
                    <a:pt x="92" y="12"/>
                    <a:pt x="93" y="12"/>
                    <a:pt x="93" y="12"/>
                  </a:cubicBezTo>
                  <a:cubicBezTo>
                    <a:pt x="93" y="12"/>
                    <a:pt x="93" y="12"/>
                    <a:pt x="93" y="12"/>
                  </a:cubicBezTo>
                  <a:cubicBezTo>
                    <a:pt x="93" y="12"/>
                    <a:pt x="93" y="12"/>
                    <a:pt x="94" y="12"/>
                  </a:cubicBezTo>
                  <a:cubicBezTo>
                    <a:pt x="94" y="13"/>
                    <a:pt x="94" y="12"/>
                    <a:pt x="95" y="13"/>
                  </a:cubicBezTo>
                  <a:cubicBezTo>
                    <a:pt x="95" y="13"/>
                    <a:pt x="95" y="13"/>
                    <a:pt x="95" y="13"/>
                  </a:cubicBezTo>
                  <a:cubicBezTo>
                    <a:pt x="96" y="13"/>
                    <a:pt x="97" y="13"/>
                    <a:pt x="97" y="13"/>
                  </a:cubicBezTo>
                  <a:cubicBezTo>
                    <a:pt x="96" y="14"/>
                    <a:pt x="96" y="13"/>
                    <a:pt x="95" y="14"/>
                  </a:cubicBezTo>
                  <a:cubicBezTo>
                    <a:pt x="95" y="14"/>
                    <a:pt x="94" y="13"/>
                    <a:pt x="94" y="14"/>
                  </a:cubicBezTo>
                  <a:cubicBezTo>
                    <a:pt x="94" y="14"/>
                    <a:pt x="93" y="14"/>
                    <a:pt x="93" y="14"/>
                  </a:cubicBezTo>
                  <a:cubicBezTo>
                    <a:pt x="92" y="14"/>
                    <a:pt x="92" y="13"/>
                    <a:pt x="92" y="13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0" y="13"/>
                    <a:pt x="90" y="13"/>
                    <a:pt x="90" y="13"/>
                  </a:cubicBezTo>
                  <a:cubicBezTo>
                    <a:pt x="90" y="13"/>
                    <a:pt x="89" y="13"/>
                    <a:pt x="89" y="13"/>
                  </a:cubicBezTo>
                  <a:cubicBezTo>
                    <a:pt x="88" y="13"/>
                    <a:pt x="88" y="13"/>
                    <a:pt x="88" y="12"/>
                  </a:cubicBezTo>
                  <a:cubicBezTo>
                    <a:pt x="87" y="12"/>
                    <a:pt x="87" y="12"/>
                    <a:pt x="87" y="12"/>
                  </a:cubicBezTo>
                  <a:cubicBezTo>
                    <a:pt x="87" y="12"/>
                    <a:pt x="87" y="12"/>
                    <a:pt x="87" y="12"/>
                  </a:cubicBezTo>
                  <a:cubicBezTo>
                    <a:pt x="86" y="12"/>
                    <a:pt x="86" y="12"/>
                    <a:pt x="86" y="12"/>
                  </a:cubicBezTo>
                  <a:cubicBezTo>
                    <a:pt x="86" y="12"/>
                    <a:pt x="86" y="12"/>
                    <a:pt x="86" y="12"/>
                  </a:cubicBezTo>
                  <a:cubicBezTo>
                    <a:pt x="86" y="12"/>
                    <a:pt x="86" y="12"/>
                    <a:pt x="86" y="12"/>
                  </a:cubicBezTo>
                  <a:cubicBezTo>
                    <a:pt x="86" y="13"/>
                    <a:pt x="87" y="13"/>
                    <a:pt x="86" y="13"/>
                  </a:cubicBezTo>
                  <a:cubicBezTo>
                    <a:pt x="86" y="14"/>
                    <a:pt x="86" y="13"/>
                    <a:pt x="85" y="13"/>
                  </a:cubicBezTo>
                  <a:cubicBezTo>
                    <a:pt x="85" y="13"/>
                    <a:pt x="85" y="13"/>
                    <a:pt x="85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3" y="13"/>
                    <a:pt x="84" y="13"/>
                    <a:pt x="84" y="14"/>
                  </a:cubicBezTo>
                  <a:cubicBezTo>
                    <a:pt x="84" y="14"/>
                    <a:pt x="84" y="14"/>
                    <a:pt x="85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7" y="14"/>
                    <a:pt x="87" y="14"/>
                    <a:pt x="88" y="14"/>
                  </a:cubicBezTo>
                  <a:cubicBezTo>
                    <a:pt x="88" y="14"/>
                    <a:pt x="88" y="14"/>
                    <a:pt x="88" y="15"/>
                  </a:cubicBezTo>
                  <a:cubicBezTo>
                    <a:pt x="88" y="15"/>
                    <a:pt x="89" y="15"/>
                    <a:pt x="89" y="15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9" y="16"/>
                    <a:pt x="89" y="15"/>
                    <a:pt x="88" y="15"/>
                  </a:cubicBezTo>
                  <a:cubicBezTo>
                    <a:pt x="88" y="15"/>
                    <a:pt x="88" y="15"/>
                    <a:pt x="87" y="15"/>
                  </a:cubicBezTo>
                  <a:cubicBezTo>
                    <a:pt x="87" y="15"/>
                    <a:pt x="87" y="15"/>
                    <a:pt x="87" y="15"/>
                  </a:cubicBezTo>
                  <a:cubicBezTo>
                    <a:pt x="87" y="15"/>
                    <a:pt x="86" y="15"/>
                    <a:pt x="86" y="15"/>
                  </a:cubicBezTo>
                  <a:cubicBezTo>
                    <a:pt x="86" y="15"/>
                    <a:pt x="85" y="15"/>
                    <a:pt x="85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3" y="15"/>
                    <a:pt x="83" y="15"/>
                    <a:pt x="83" y="14"/>
                  </a:cubicBezTo>
                  <a:cubicBezTo>
                    <a:pt x="82" y="14"/>
                    <a:pt x="82" y="14"/>
                    <a:pt x="82" y="14"/>
                  </a:cubicBezTo>
                  <a:cubicBezTo>
                    <a:pt x="82" y="13"/>
                    <a:pt x="82" y="13"/>
                    <a:pt x="82" y="13"/>
                  </a:cubicBezTo>
                  <a:cubicBezTo>
                    <a:pt x="82" y="13"/>
                    <a:pt x="81" y="12"/>
                    <a:pt x="81" y="12"/>
                  </a:cubicBezTo>
                  <a:cubicBezTo>
                    <a:pt x="81" y="12"/>
                    <a:pt x="81" y="12"/>
                    <a:pt x="81" y="12"/>
                  </a:cubicBezTo>
                  <a:cubicBezTo>
                    <a:pt x="81" y="11"/>
                    <a:pt x="81" y="11"/>
                    <a:pt x="80" y="11"/>
                  </a:cubicBezTo>
                  <a:cubicBezTo>
                    <a:pt x="80" y="11"/>
                    <a:pt x="79" y="11"/>
                    <a:pt x="79" y="11"/>
                  </a:cubicBezTo>
                  <a:cubicBezTo>
                    <a:pt x="79" y="11"/>
                    <a:pt x="79" y="11"/>
                    <a:pt x="80" y="11"/>
                  </a:cubicBezTo>
                  <a:cubicBezTo>
                    <a:pt x="80" y="12"/>
                    <a:pt x="80" y="12"/>
                    <a:pt x="80" y="12"/>
                  </a:cubicBezTo>
                  <a:cubicBezTo>
                    <a:pt x="80" y="12"/>
                    <a:pt x="80" y="12"/>
                    <a:pt x="80" y="12"/>
                  </a:cubicBezTo>
                  <a:cubicBezTo>
                    <a:pt x="80" y="12"/>
                    <a:pt x="80" y="13"/>
                    <a:pt x="80" y="13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79" y="13"/>
                    <a:pt x="79" y="13"/>
                    <a:pt x="79" y="13"/>
                  </a:cubicBezTo>
                  <a:cubicBezTo>
                    <a:pt x="79" y="13"/>
                    <a:pt x="79" y="14"/>
                    <a:pt x="79" y="14"/>
                  </a:cubicBezTo>
                  <a:cubicBezTo>
                    <a:pt x="79" y="14"/>
                    <a:pt x="79" y="14"/>
                    <a:pt x="80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1" y="15"/>
                    <a:pt x="81" y="15"/>
                    <a:pt x="81" y="16"/>
                  </a:cubicBezTo>
                  <a:cubicBezTo>
                    <a:pt x="82" y="16"/>
                    <a:pt x="82" y="16"/>
                    <a:pt x="82" y="16"/>
                  </a:cubicBezTo>
                  <a:cubicBezTo>
                    <a:pt x="82" y="17"/>
                    <a:pt x="82" y="17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3" y="18"/>
                    <a:pt x="83" y="18"/>
                    <a:pt x="83" y="19"/>
                  </a:cubicBezTo>
                  <a:cubicBezTo>
                    <a:pt x="83" y="19"/>
                    <a:pt x="83" y="19"/>
                    <a:pt x="83" y="20"/>
                  </a:cubicBezTo>
                  <a:cubicBezTo>
                    <a:pt x="84" y="20"/>
                    <a:pt x="84" y="20"/>
                    <a:pt x="85" y="20"/>
                  </a:cubicBezTo>
                  <a:cubicBezTo>
                    <a:pt x="85" y="20"/>
                    <a:pt x="85" y="20"/>
                    <a:pt x="86" y="20"/>
                  </a:cubicBezTo>
                  <a:cubicBezTo>
                    <a:pt x="86" y="20"/>
                    <a:pt x="86" y="20"/>
                    <a:pt x="87" y="20"/>
                  </a:cubicBezTo>
                  <a:cubicBezTo>
                    <a:pt x="87" y="20"/>
                    <a:pt x="87" y="19"/>
                    <a:pt x="87" y="19"/>
                  </a:cubicBezTo>
                  <a:cubicBezTo>
                    <a:pt x="88" y="19"/>
                    <a:pt x="88" y="20"/>
                    <a:pt x="89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90" y="20"/>
                    <a:pt x="91" y="20"/>
                    <a:pt x="91" y="21"/>
                  </a:cubicBezTo>
                  <a:cubicBezTo>
                    <a:pt x="91" y="21"/>
                    <a:pt x="92" y="21"/>
                    <a:pt x="92" y="21"/>
                  </a:cubicBezTo>
                  <a:cubicBezTo>
                    <a:pt x="93" y="22"/>
                    <a:pt x="92" y="22"/>
                    <a:pt x="93" y="23"/>
                  </a:cubicBezTo>
                  <a:cubicBezTo>
                    <a:pt x="93" y="23"/>
                    <a:pt x="93" y="23"/>
                    <a:pt x="93" y="23"/>
                  </a:cubicBezTo>
                  <a:cubicBezTo>
                    <a:pt x="94" y="23"/>
                    <a:pt x="94" y="23"/>
                    <a:pt x="94" y="24"/>
                  </a:cubicBezTo>
                  <a:cubicBezTo>
                    <a:pt x="94" y="24"/>
                    <a:pt x="94" y="24"/>
                    <a:pt x="93" y="24"/>
                  </a:cubicBezTo>
                  <a:cubicBezTo>
                    <a:pt x="93" y="24"/>
                    <a:pt x="93" y="24"/>
                    <a:pt x="92" y="24"/>
                  </a:cubicBezTo>
                  <a:cubicBezTo>
                    <a:pt x="92" y="24"/>
                    <a:pt x="92" y="23"/>
                    <a:pt x="92" y="23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1" y="22"/>
                    <a:pt x="91" y="22"/>
                    <a:pt x="90" y="21"/>
                  </a:cubicBezTo>
                  <a:cubicBezTo>
                    <a:pt x="90" y="21"/>
                    <a:pt x="90" y="21"/>
                    <a:pt x="89" y="21"/>
                  </a:cubicBezTo>
                  <a:cubicBezTo>
                    <a:pt x="89" y="21"/>
                    <a:pt x="89" y="21"/>
                    <a:pt x="88" y="21"/>
                  </a:cubicBezTo>
                  <a:cubicBezTo>
                    <a:pt x="88" y="20"/>
                    <a:pt x="88" y="21"/>
                    <a:pt x="87" y="21"/>
                  </a:cubicBezTo>
                  <a:cubicBezTo>
                    <a:pt x="87" y="21"/>
                    <a:pt x="87" y="21"/>
                    <a:pt x="86" y="21"/>
                  </a:cubicBezTo>
                  <a:cubicBezTo>
                    <a:pt x="86" y="21"/>
                    <a:pt x="86" y="21"/>
                    <a:pt x="86" y="21"/>
                  </a:cubicBezTo>
                  <a:cubicBezTo>
                    <a:pt x="86" y="21"/>
                    <a:pt x="86" y="21"/>
                    <a:pt x="86" y="21"/>
                  </a:cubicBezTo>
                  <a:cubicBezTo>
                    <a:pt x="85" y="21"/>
                    <a:pt x="85" y="21"/>
                    <a:pt x="85" y="22"/>
                  </a:cubicBezTo>
                  <a:cubicBezTo>
                    <a:pt x="85" y="22"/>
                    <a:pt x="86" y="22"/>
                    <a:pt x="86" y="22"/>
                  </a:cubicBezTo>
                  <a:cubicBezTo>
                    <a:pt x="87" y="23"/>
                    <a:pt x="86" y="23"/>
                    <a:pt x="86" y="23"/>
                  </a:cubicBezTo>
                  <a:cubicBezTo>
                    <a:pt x="86" y="24"/>
                    <a:pt x="86" y="24"/>
                    <a:pt x="87" y="24"/>
                  </a:cubicBezTo>
                  <a:cubicBezTo>
                    <a:pt x="87" y="24"/>
                    <a:pt x="87" y="25"/>
                    <a:pt x="86" y="25"/>
                  </a:cubicBezTo>
                  <a:cubicBezTo>
                    <a:pt x="86" y="25"/>
                    <a:pt x="86" y="25"/>
                    <a:pt x="86" y="26"/>
                  </a:cubicBezTo>
                  <a:cubicBezTo>
                    <a:pt x="86" y="26"/>
                    <a:pt x="85" y="26"/>
                    <a:pt x="85" y="26"/>
                  </a:cubicBezTo>
                  <a:cubicBezTo>
                    <a:pt x="85" y="26"/>
                    <a:pt x="85" y="27"/>
                    <a:pt x="84" y="27"/>
                  </a:cubicBezTo>
                  <a:cubicBezTo>
                    <a:pt x="84" y="27"/>
                    <a:pt x="83" y="27"/>
                    <a:pt x="83" y="27"/>
                  </a:cubicBezTo>
                  <a:cubicBezTo>
                    <a:pt x="82" y="27"/>
                    <a:pt x="82" y="27"/>
                    <a:pt x="81" y="27"/>
                  </a:cubicBezTo>
                  <a:cubicBezTo>
                    <a:pt x="80" y="26"/>
                    <a:pt x="80" y="27"/>
                    <a:pt x="79" y="26"/>
                  </a:cubicBezTo>
                  <a:cubicBezTo>
                    <a:pt x="79" y="26"/>
                    <a:pt x="79" y="26"/>
                    <a:pt x="78" y="26"/>
                  </a:cubicBezTo>
                  <a:cubicBezTo>
                    <a:pt x="78" y="26"/>
                    <a:pt x="78" y="26"/>
                    <a:pt x="78" y="25"/>
                  </a:cubicBezTo>
                  <a:cubicBezTo>
                    <a:pt x="77" y="25"/>
                    <a:pt x="78" y="25"/>
                    <a:pt x="79" y="25"/>
                  </a:cubicBezTo>
                  <a:cubicBezTo>
                    <a:pt x="79" y="25"/>
                    <a:pt x="79" y="26"/>
                    <a:pt x="79" y="26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3" y="26"/>
                    <a:pt x="82" y="25"/>
                    <a:pt x="83" y="25"/>
                  </a:cubicBezTo>
                  <a:cubicBezTo>
                    <a:pt x="83" y="25"/>
                    <a:pt x="83" y="25"/>
                    <a:pt x="83" y="25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3"/>
                    <a:pt x="84" y="23"/>
                    <a:pt x="84" y="23"/>
                  </a:cubicBezTo>
                  <a:cubicBezTo>
                    <a:pt x="84" y="23"/>
                    <a:pt x="84" y="23"/>
                    <a:pt x="84" y="22"/>
                  </a:cubicBezTo>
                  <a:cubicBezTo>
                    <a:pt x="83" y="22"/>
                    <a:pt x="84" y="21"/>
                    <a:pt x="84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2" y="21"/>
                    <a:pt x="82" y="21"/>
                    <a:pt x="82" y="20"/>
                  </a:cubicBezTo>
                  <a:cubicBezTo>
                    <a:pt x="81" y="20"/>
                    <a:pt x="81" y="20"/>
                    <a:pt x="81" y="19"/>
                  </a:cubicBezTo>
                  <a:cubicBezTo>
                    <a:pt x="81" y="19"/>
                    <a:pt x="81" y="19"/>
                    <a:pt x="80" y="18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9" y="15"/>
                    <a:pt x="78" y="15"/>
                    <a:pt x="78" y="15"/>
                  </a:cubicBezTo>
                  <a:cubicBezTo>
                    <a:pt x="78" y="15"/>
                    <a:pt x="78" y="15"/>
                    <a:pt x="77" y="14"/>
                  </a:cubicBezTo>
                  <a:cubicBezTo>
                    <a:pt x="77" y="14"/>
                    <a:pt x="77" y="14"/>
                    <a:pt x="77" y="14"/>
                  </a:cubicBezTo>
                  <a:cubicBezTo>
                    <a:pt x="77" y="14"/>
                    <a:pt x="77" y="14"/>
                    <a:pt x="77" y="13"/>
                  </a:cubicBezTo>
                  <a:cubicBezTo>
                    <a:pt x="77" y="13"/>
                    <a:pt x="77" y="13"/>
                    <a:pt x="77" y="12"/>
                  </a:cubicBezTo>
                  <a:cubicBezTo>
                    <a:pt x="76" y="12"/>
                    <a:pt x="76" y="12"/>
                    <a:pt x="76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4" y="11"/>
                    <a:pt x="74" y="11"/>
                    <a:pt x="73" y="11"/>
                  </a:cubicBezTo>
                  <a:cubicBezTo>
                    <a:pt x="73" y="11"/>
                    <a:pt x="73" y="11"/>
                    <a:pt x="72" y="11"/>
                  </a:cubicBezTo>
                  <a:cubicBezTo>
                    <a:pt x="72" y="11"/>
                    <a:pt x="72" y="11"/>
                    <a:pt x="71" y="11"/>
                  </a:cubicBezTo>
                  <a:cubicBezTo>
                    <a:pt x="71" y="11"/>
                    <a:pt x="70" y="11"/>
                    <a:pt x="70" y="11"/>
                  </a:cubicBezTo>
                  <a:cubicBezTo>
                    <a:pt x="70" y="11"/>
                    <a:pt x="69" y="11"/>
                    <a:pt x="69" y="11"/>
                  </a:cubicBezTo>
                  <a:cubicBezTo>
                    <a:pt x="69" y="12"/>
                    <a:pt x="70" y="12"/>
                    <a:pt x="70" y="13"/>
                  </a:cubicBezTo>
                  <a:cubicBezTo>
                    <a:pt x="70" y="13"/>
                    <a:pt x="70" y="13"/>
                    <a:pt x="69" y="14"/>
                  </a:cubicBezTo>
                  <a:cubicBezTo>
                    <a:pt x="69" y="14"/>
                    <a:pt x="69" y="14"/>
                    <a:pt x="68" y="14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7" y="15"/>
                    <a:pt x="68" y="15"/>
                    <a:pt x="68" y="15"/>
                  </a:cubicBezTo>
                  <a:cubicBezTo>
                    <a:pt x="68" y="16"/>
                    <a:pt x="69" y="15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3" y="20"/>
                    <a:pt x="73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5" y="20"/>
                    <a:pt x="75" y="20"/>
                    <a:pt x="75" y="21"/>
                  </a:cubicBezTo>
                  <a:cubicBezTo>
                    <a:pt x="75" y="21"/>
                    <a:pt x="75" y="21"/>
                    <a:pt x="75" y="22"/>
                  </a:cubicBezTo>
                  <a:cubicBezTo>
                    <a:pt x="75" y="22"/>
                    <a:pt x="74" y="22"/>
                    <a:pt x="74" y="22"/>
                  </a:cubicBezTo>
                  <a:cubicBezTo>
                    <a:pt x="74" y="22"/>
                    <a:pt x="74" y="21"/>
                    <a:pt x="73" y="21"/>
                  </a:cubicBezTo>
                  <a:cubicBezTo>
                    <a:pt x="73" y="21"/>
                    <a:pt x="72" y="21"/>
                    <a:pt x="72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69" y="20"/>
                    <a:pt x="69" y="20"/>
                    <a:pt x="68" y="20"/>
                  </a:cubicBezTo>
                  <a:cubicBezTo>
                    <a:pt x="68" y="20"/>
                    <a:pt x="68" y="20"/>
                    <a:pt x="67" y="20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65" y="19"/>
                    <a:pt x="65" y="19"/>
                    <a:pt x="64" y="19"/>
                  </a:cubicBezTo>
                  <a:cubicBezTo>
                    <a:pt x="63" y="19"/>
                    <a:pt x="63" y="18"/>
                    <a:pt x="62" y="18"/>
                  </a:cubicBezTo>
                  <a:cubicBezTo>
                    <a:pt x="62" y="18"/>
                    <a:pt x="61" y="18"/>
                    <a:pt x="61" y="18"/>
                  </a:cubicBezTo>
                  <a:cubicBezTo>
                    <a:pt x="60" y="18"/>
                    <a:pt x="60" y="18"/>
                    <a:pt x="59" y="18"/>
                  </a:cubicBezTo>
                  <a:cubicBezTo>
                    <a:pt x="59" y="18"/>
                    <a:pt x="58" y="18"/>
                    <a:pt x="58" y="18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59" y="20"/>
                    <a:pt x="59" y="19"/>
                    <a:pt x="59" y="20"/>
                  </a:cubicBezTo>
                  <a:cubicBezTo>
                    <a:pt x="60" y="20"/>
                    <a:pt x="60" y="20"/>
                    <a:pt x="60" y="21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8" y="21"/>
                    <a:pt x="58" y="22"/>
                    <a:pt x="58" y="22"/>
                  </a:cubicBezTo>
                  <a:cubicBezTo>
                    <a:pt x="58" y="22"/>
                    <a:pt x="58" y="21"/>
                    <a:pt x="57" y="21"/>
                  </a:cubicBezTo>
                  <a:cubicBezTo>
                    <a:pt x="57" y="21"/>
                    <a:pt x="57" y="20"/>
                    <a:pt x="56" y="20"/>
                  </a:cubicBezTo>
                  <a:cubicBezTo>
                    <a:pt x="56" y="20"/>
                    <a:pt x="56" y="20"/>
                    <a:pt x="56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4" y="21"/>
                    <a:pt x="54" y="21"/>
                    <a:pt x="53" y="21"/>
                  </a:cubicBezTo>
                  <a:cubicBezTo>
                    <a:pt x="53" y="21"/>
                    <a:pt x="52" y="21"/>
                    <a:pt x="52" y="21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21"/>
                    <a:pt x="49" y="22"/>
                    <a:pt x="49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7" y="21"/>
                    <a:pt x="48" y="21"/>
                    <a:pt x="47" y="21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6" y="20"/>
                    <a:pt x="46" y="21"/>
                    <a:pt x="45" y="21"/>
                  </a:cubicBezTo>
                  <a:cubicBezTo>
                    <a:pt x="45" y="21"/>
                    <a:pt x="44" y="21"/>
                    <a:pt x="44" y="21"/>
                  </a:cubicBezTo>
                  <a:cubicBezTo>
                    <a:pt x="44" y="21"/>
                    <a:pt x="43" y="21"/>
                    <a:pt x="43" y="21"/>
                  </a:cubicBezTo>
                  <a:cubicBezTo>
                    <a:pt x="43" y="22"/>
                    <a:pt x="42" y="22"/>
                    <a:pt x="42" y="22"/>
                  </a:cubicBezTo>
                  <a:cubicBezTo>
                    <a:pt x="41" y="22"/>
                    <a:pt x="41" y="22"/>
                    <a:pt x="40" y="22"/>
                  </a:cubicBezTo>
                  <a:cubicBezTo>
                    <a:pt x="40" y="23"/>
                    <a:pt x="40" y="23"/>
                    <a:pt x="39" y="23"/>
                  </a:cubicBezTo>
                  <a:cubicBezTo>
                    <a:pt x="39" y="23"/>
                    <a:pt x="38" y="23"/>
                    <a:pt x="37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6" y="25"/>
                    <a:pt x="35" y="25"/>
                    <a:pt x="35" y="25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3"/>
                    <a:pt x="33" y="23"/>
                  </a:cubicBezTo>
                  <a:cubicBezTo>
                    <a:pt x="34" y="23"/>
                    <a:pt x="34" y="24"/>
                    <a:pt x="35" y="23"/>
                  </a:cubicBezTo>
                  <a:cubicBezTo>
                    <a:pt x="35" y="23"/>
                    <a:pt x="35" y="23"/>
                    <a:pt x="35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3" y="21"/>
                    <a:pt x="33" y="21"/>
                    <a:pt x="32" y="21"/>
                  </a:cubicBezTo>
                  <a:cubicBezTo>
                    <a:pt x="32" y="21"/>
                    <a:pt x="32" y="21"/>
                    <a:pt x="31" y="21"/>
                  </a:cubicBezTo>
                  <a:cubicBezTo>
                    <a:pt x="30" y="21"/>
                    <a:pt x="30" y="21"/>
                    <a:pt x="29" y="21"/>
                  </a:cubicBezTo>
                  <a:cubicBezTo>
                    <a:pt x="29" y="21"/>
                    <a:pt x="29" y="21"/>
                    <a:pt x="28" y="21"/>
                  </a:cubicBezTo>
                  <a:cubicBezTo>
                    <a:pt x="28" y="21"/>
                    <a:pt x="29" y="21"/>
                    <a:pt x="29" y="22"/>
                  </a:cubicBezTo>
                  <a:cubicBezTo>
                    <a:pt x="29" y="22"/>
                    <a:pt x="30" y="22"/>
                    <a:pt x="30" y="22"/>
                  </a:cubicBezTo>
                  <a:cubicBezTo>
                    <a:pt x="30" y="22"/>
                    <a:pt x="30" y="23"/>
                    <a:pt x="30" y="23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5"/>
                    <a:pt x="30" y="25"/>
                    <a:pt x="31" y="25"/>
                  </a:cubicBezTo>
                  <a:cubicBezTo>
                    <a:pt x="31" y="25"/>
                    <a:pt x="32" y="25"/>
                    <a:pt x="32" y="25"/>
                  </a:cubicBezTo>
                  <a:cubicBezTo>
                    <a:pt x="32" y="26"/>
                    <a:pt x="31" y="26"/>
                    <a:pt x="31" y="26"/>
                  </a:cubicBezTo>
                  <a:cubicBezTo>
                    <a:pt x="31" y="27"/>
                    <a:pt x="32" y="27"/>
                    <a:pt x="32" y="27"/>
                  </a:cubicBezTo>
                  <a:cubicBezTo>
                    <a:pt x="31" y="28"/>
                    <a:pt x="31" y="27"/>
                    <a:pt x="30" y="27"/>
                  </a:cubicBezTo>
                  <a:cubicBezTo>
                    <a:pt x="30" y="27"/>
                    <a:pt x="30" y="27"/>
                    <a:pt x="29" y="27"/>
                  </a:cubicBezTo>
                  <a:cubicBezTo>
                    <a:pt x="29" y="27"/>
                    <a:pt x="28" y="27"/>
                    <a:pt x="28" y="26"/>
                  </a:cubicBezTo>
                  <a:cubicBezTo>
                    <a:pt x="27" y="26"/>
                    <a:pt x="27" y="27"/>
                    <a:pt x="26" y="26"/>
                  </a:cubicBezTo>
                  <a:cubicBezTo>
                    <a:pt x="26" y="26"/>
                    <a:pt x="26" y="26"/>
                    <a:pt x="26" y="25"/>
                  </a:cubicBezTo>
                  <a:cubicBezTo>
                    <a:pt x="26" y="25"/>
                    <a:pt x="25" y="25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3" y="23"/>
                    <a:pt x="23" y="23"/>
                  </a:cubicBezTo>
                  <a:cubicBezTo>
                    <a:pt x="22" y="23"/>
                    <a:pt x="22" y="22"/>
                    <a:pt x="22" y="22"/>
                  </a:cubicBezTo>
                  <a:cubicBezTo>
                    <a:pt x="22" y="22"/>
                    <a:pt x="21" y="22"/>
                    <a:pt x="21" y="22"/>
                  </a:cubicBezTo>
                  <a:cubicBezTo>
                    <a:pt x="21" y="22"/>
                    <a:pt x="20" y="22"/>
                    <a:pt x="20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7" y="21"/>
                    <a:pt x="17" y="21"/>
                    <a:pt x="17" y="20"/>
                  </a:cubicBezTo>
                  <a:cubicBezTo>
                    <a:pt x="16" y="20"/>
                    <a:pt x="16" y="20"/>
                    <a:pt x="15" y="20"/>
                  </a:cubicBezTo>
                  <a:cubicBezTo>
                    <a:pt x="15" y="20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20"/>
                    <a:pt x="12" y="20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9" y="20"/>
                    <a:pt x="9" y="20"/>
                    <a:pt x="9" y="19"/>
                  </a:cubicBezTo>
                  <a:cubicBezTo>
                    <a:pt x="8" y="19"/>
                    <a:pt x="8" y="19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ubicBezTo>
                    <a:pt x="7" y="18"/>
                    <a:pt x="7" y="18"/>
                    <a:pt x="6" y="18"/>
                  </a:cubicBezTo>
                  <a:cubicBezTo>
                    <a:pt x="6" y="18"/>
                    <a:pt x="6" y="18"/>
                    <a:pt x="5" y="18"/>
                  </a:cubicBezTo>
                  <a:cubicBezTo>
                    <a:pt x="5" y="18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3" y="19"/>
                    <a:pt x="3" y="19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2" y="20"/>
                    <a:pt x="2" y="20"/>
                    <a:pt x="1" y="20"/>
                  </a:cubicBezTo>
                  <a:cubicBezTo>
                    <a:pt x="1" y="21"/>
                    <a:pt x="1" y="21"/>
                    <a:pt x="0" y="21"/>
                  </a:cubicBezTo>
                  <a:cubicBezTo>
                    <a:pt x="0" y="21"/>
                    <a:pt x="0" y="22"/>
                    <a:pt x="1" y="22"/>
                  </a:cubicBezTo>
                  <a:cubicBezTo>
                    <a:pt x="1" y="23"/>
                    <a:pt x="2" y="22"/>
                    <a:pt x="2" y="22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3" y="23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5"/>
                    <a:pt x="3" y="25"/>
                    <a:pt x="2" y="25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3" y="27"/>
                    <a:pt x="3" y="27"/>
                  </a:cubicBezTo>
                  <a:cubicBezTo>
                    <a:pt x="3" y="28"/>
                    <a:pt x="3" y="28"/>
                    <a:pt x="3" y="29"/>
                  </a:cubicBezTo>
                  <a:cubicBezTo>
                    <a:pt x="3" y="29"/>
                    <a:pt x="4" y="29"/>
                    <a:pt x="4" y="29"/>
                  </a:cubicBezTo>
                  <a:cubicBezTo>
                    <a:pt x="4" y="30"/>
                    <a:pt x="4" y="30"/>
                    <a:pt x="4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5" y="32"/>
                    <a:pt x="5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7" y="32"/>
                    <a:pt x="7" y="33"/>
                    <a:pt x="7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4"/>
                    <a:pt x="6" y="34"/>
                    <a:pt x="7" y="34"/>
                  </a:cubicBezTo>
                  <a:cubicBezTo>
                    <a:pt x="7" y="34"/>
                    <a:pt x="7" y="34"/>
                    <a:pt x="8" y="34"/>
                  </a:cubicBezTo>
                  <a:cubicBezTo>
                    <a:pt x="8" y="34"/>
                    <a:pt x="8" y="35"/>
                    <a:pt x="8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5"/>
                    <a:pt x="9" y="35"/>
                    <a:pt x="9" y="36"/>
                  </a:cubicBezTo>
                  <a:cubicBezTo>
                    <a:pt x="9" y="36"/>
                    <a:pt x="9" y="36"/>
                    <a:pt x="9" y="37"/>
                  </a:cubicBezTo>
                  <a:cubicBezTo>
                    <a:pt x="9" y="37"/>
                    <a:pt x="8" y="37"/>
                    <a:pt x="8" y="38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7" y="39"/>
                    <a:pt x="7" y="39"/>
                    <a:pt x="6" y="39"/>
                  </a:cubicBezTo>
                  <a:cubicBezTo>
                    <a:pt x="6" y="39"/>
                    <a:pt x="6" y="40"/>
                    <a:pt x="5" y="40"/>
                  </a:cubicBezTo>
                  <a:cubicBezTo>
                    <a:pt x="5" y="40"/>
                    <a:pt x="5" y="40"/>
                    <a:pt x="4" y="40"/>
                  </a:cubicBezTo>
                  <a:cubicBezTo>
                    <a:pt x="4" y="40"/>
                    <a:pt x="4" y="40"/>
                    <a:pt x="4" y="41"/>
                  </a:cubicBezTo>
                  <a:cubicBezTo>
                    <a:pt x="4" y="41"/>
                    <a:pt x="4" y="41"/>
                    <a:pt x="4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5" y="41"/>
                    <a:pt x="5" y="41"/>
                    <a:pt x="5" y="42"/>
                  </a:cubicBezTo>
                  <a:cubicBezTo>
                    <a:pt x="5" y="42"/>
                    <a:pt x="5" y="42"/>
                    <a:pt x="6" y="42"/>
                  </a:cubicBezTo>
                  <a:cubicBezTo>
                    <a:pt x="6" y="42"/>
                    <a:pt x="6" y="42"/>
                    <a:pt x="7" y="42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8" y="42"/>
                    <a:pt x="8" y="42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8" y="43"/>
                    <a:pt x="8" y="43"/>
                  </a:cubicBezTo>
                  <a:cubicBezTo>
                    <a:pt x="7" y="43"/>
                    <a:pt x="7" y="43"/>
                    <a:pt x="6" y="43"/>
                  </a:cubicBezTo>
                  <a:cubicBezTo>
                    <a:pt x="6" y="43"/>
                    <a:pt x="6" y="43"/>
                    <a:pt x="5" y="44"/>
                  </a:cubicBezTo>
                  <a:cubicBezTo>
                    <a:pt x="5" y="44"/>
                    <a:pt x="5" y="44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4" y="47"/>
                    <a:pt x="4" y="47"/>
                    <a:pt x="3" y="47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8"/>
                    <a:pt x="4" y="49"/>
                    <a:pt x="3" y="49"/>
                  </a:cubicBezTo>
                  <a:cubicBezTo>
                    <a:pt x="3" y="49"/>
                    <a:pt x="3" y="50"/>
                    <a:pt x="3" y="50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3" y="51"/>
                    <a:pt x="2" y="51"/>
                    <a:pt x="2" y="52"/>
                  </a:cubicBezTo>
                  <a:cubicBezTo>
                    <a:pt x="2" y="52"/>
                    <a:pt x="2" y="53"/>
                    <a:pt x="3" y="53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3" y="55"/>
                    <a:pt x="3" y="55"/>
                    <a:pt x="4" y="55"/>
                  </a:cubicBezTo>
                  <a:cubicBezTo>
                    <a:pt x="4" y="56"/>
                    <a:pt x="4" y="55"/>
                    <a:pt x="4" y="55"/>
                  </a:cubicBezTo>
                  <a:cubicBezTo>
                    <a:pt x="5" y="55"/>
                    <a:pt x="5" y="55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8" y="58"/>
                    <a:pt x="9" y="57"/>
                    <a:pt x="9" y="58"/>
                  </a:cubicBezTo>
                  <a:cubicBezTo>
                    <a:pt x="9" y="58"/>
                    <a:pt x="9" y="58"/>
                    <a:pt x="10" y="59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10" y="60"/>
                    <a:pt x="9" y="60"/>
                    <a:pt x="10" y="60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1" y="61"/>
                    <a:pt x="11" y="61"/>
                    <a:pt x="11" y="62"/>
                  </a:cubicBezTo>
                  <a:cubicBezTo>
                    <a:pt x="11" y="62"/>
                    <a:pt x="12" y="62"/>
                    <a:pt x="12" y="63"/>
                  </a:cubicBezTo>
                  <a:cubicBezTo>
                    <a:pt x="12" y="63"/>
                    <a:pt x="11" y="63"/>
                    <a:pt x="11" y="63"/>
                  </a:cubicBezTo>
                  <a:cubicBezTo>
                    <a:pt x="11" y="63"/>
                    <a:pt x="11" y="63"/>
                    <a:pt x="10" y="63"/>
                  </a:cubicBezTo>
                  <a:cubicBezTo>
                    <a:pt x="10" y="63"/>
                    <a:pt x="11" y="63"/>
                    <a:pt x="10" y="64"/>
                  </a:cubicBezTo>
                  <a:cubicBezTo>
                    <a:pt x="10" y="64"/>
                    <a:pt x="10" y="64"/>
                    <a:pt x="10" y="65"/>
                  </a:cubicBezTo>
                  <a:cubicBezTo>
                    <a:pt x="10" y="65"/>
                    <a:pt x="10" y="65"/>
                    <a:pt x="10" y="65"/>
                  </a:cubicBezTo>
                  <a:cubicBezTo>
                    <a:pt x="10" y="65"/>
                    <a:pt x="10" y="65"/>
                    <a:pt x="10" y="65"/>
                  </a:cubicBezTo>
                  <a:cubicBezTo>
                    <a:pt x="10" y="66"/>
                    <a:pt x="10" y="66"/>
                    <a:pt x="11" y="66"/>
                  </a:cubicBezTo>
                  <a:cubicBezTo>
                    <a:pt x="11" y="66"/>
                    <a:pt x="11" y="66"/>
                    <a:pt x="12" y="66"/>
                  </a:cubicBezTo>
                  <a:cubicBezTo>
                    <a:pt x="12" y="66"/>
                    <a:pt x="12" y="65"/>
                    <a:pt x="13" y="65"/>
                  </a:cubicBezTo>
                  <a:cubicBezTo>
                    <a:pt x="13" y="65"/>
                    <a:pt x="13" y="65"/>
                    <a:pt x="14" y="65"/>
                  </a:cubicBezTo>
                  <a:cubicBezTo>
                    <a:pt x="15" y="65"/>
                    <a:pt x="15" y="65"/>
                    <a:pt x="16" y="65"/>
                  </a:cubicBezTo>
                  <a:cubicBezTo>
                    <a:pt x="16" y="65"/>
                    <a:pt x="16" y="65"/>
                    <a:pt x="16" y="66"/>
                  </a:cubicBezTo>
                  <a:cubicBezTo>
                    <a:pt x="17" y="66"/>
                    <a:pt x="16" y="67"/>
                    <a:pt x="17" y="67"/>
                  </a:cubicBezTo>
                  <a:cubicBezTo>
                    <a:pt x="17" y="68"/>
                    <a:pt x="17" y="68"/>
                    <a:pt x="17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20" y="69"/>
                    <a:pt x="20" y="70"/>
                    <a:pt x="21" y="70"/>
                  </a:cubicBezTo>
                  <a:cubicBezTo>
                    <a:pt x="21" y="70"/>
                    <a:pt x="21" y="71"/>
                    <a:pt x="21" y="71"/>
                  </a:cubicBezTo>
                  <a:cubicBezTo>
                    <a:pt x="21" y="71"/>
                    <a:pt x="21" y="71"/>
                    <a:pt x="21" y="71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3" y="72"/>
                    <a:pt x="23" y="72"/>
                    <a:pt x="24" y="72"/>
                  </a:cubicBezTo>
                  <a:cubicBezTo>
                    <a:pt x="24" y="72"/>
                    <a:pt x="25" y="72"/>
                    <a:pt x="25" y="72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9" y="71"/>
                    <a:pt x="29" y="71"/>
                    <a:pt x="29" y="72"/>
                  </a:cubicBezTo>
                  <a:cubicBezTo>
                    <a:pt x="30" y="72"/>
                    <a:pt x="29" y="73"/>
                    <a:pt x="30" y="73"/>
                  </a:cubicBezTo>
                  <a:cubicBezTo>
                    <a:pt x="30" y="73"/>
                    <a:pt x="31" y="73"/>
                    <a:pt x="31" y="73"/>
                  </a:cubicBezTo>
                  <a:cubicBezTo>
                    <a:pt x="32" y="73"/>
                    <a:pt x="32" y="72"/>
                    <a:pt x="33" y="72"/>
                  </a:cubicBezTo>
                  <a:cubicBezTo>
                    <a:pt x="33" y="72"/>
                    <a:pt x="34" y="72"/>
                    <a:pt x="34" y="72"/>
                  </a:cubicBezTo>
                  <a:cubicBezTo>
                    <a:pt x="34" y="73"/>
                    <a:pt x="35" y="73"/>
                    <a:pt x="35" y="73"/>
                  </a:cubicBezTo>
                  <a:cubicBezTo>
                    <a:pt x="36" y="73"/>
                    <a:pt x="36" y="73"/>
                    <a:pt x="36" y="73"/>
                  </a:cubicBezTo>
                  <a:cubicBezTo>
                    <a:pt x="37" y="74"/>
                    <a:pt x="37" y="74"/>
                    <a:pt x="36" y="75"/>
                  </a:cubicBezTo>
                  <a:cubicBezTo>
                    <a:pt x="36" y="75"/>
                    <a:pt x="35" y="75"/>
                    <a:pt x="35" y="75"/>
                  </a:cubicBezTo>
                  <a:cubicBezTo>
                    <a:pt x="35" y="76"/>
                    <a:pt x="35" y="76"/>
                    <a:pt x="35" y="76"/>
                  </a:cubicBezTo>
                  <a:cubicBezTo>
                    <a:pt x="35" y="77"/>
                    <a:pt x="35" y="77"/>
                    <a:pt x="34" y="77"/>
                  </a:cubicBezTo>
                  <a:cubicBezTo>
                    <a:pt x="34" y="78"/>
                    <a:pt x="33" y="78"/>
                    <a:pt x="33" y="78"/>
                  </a:cubicBezTo>
                  <a:cubicBezTo>
                    <a:pt x="33" y="78"/>
                    <a:pt x="33" y="78"/>
                    <a:pt x="33" y="78"/>
                  </a:cubicBezTo>
                  <a:cubicBezTo>
                    <a:pt x="33" y="79"/>
                    <a:pt x="33" y="79"/>
                    <a:pt x="33" y="79"/>
                  </a:cubicBezTo>
                  <a:cubicBezTo>
                    <a:pt x="33" y="80"/>
                    <a:pt x="33" y="80"/>
                    <a:pt x="33" y="80"/>
                  </a:cubicBezTo>
                  <a:cubicBezTo>
                    <a:pt x="33" y="81"/>
                    <a:pt x="33" y="81"/>
                    <a:pt x="32" y="82"/>
                  </a:cubicBezTo>
                  <a:cubicBezTo>
                    <a:pt x="32" y="82"/>
                    <a:pt x="33" y="82"/>
                    <a:pt x="32" y="82"/>
                  </a:cubicBezTo>
                  <a:cubicBezTo>
                    <a:pt x="32" y="83"/>
                    <a:pt x="32" y="83"/>
                    <a:pt x="32" y="83"/>
                  </a:cubicBezTo>
                  <a:cubicBezTo>
                    <a:pt x="32" y="83"/>
                    <a:pt x="31" y="83"/>
                    <a:pt x="31" y="83"/>
                  </a:cubicBezTo>
                  <a:cubicBezTo>
                    <a:pt x="31" y="83"/>
                    <a:pt x="31" y="84"/>
                    <a:pt x="31" y="84"/>
                  </a:cubicBezTo>
                  <a:cubicBezTo>
                    <a:pt x="31" y="84"/>
                    <a:pt x="32" y="84"/>
                    <a:pt x="32" y="84"/>
                  </a:cubicBezTo>
                  <a:cubicBezTo>
                    <a:pt x="32" y="85"/>
                    <a:pt x="32" y="85"/>
                    <a:pt x="33" y="85"/>
                  </a:cubicBezTo>
                  <a:cubicBezTo>
                    <a:pt x="33" y="85"/>
                    <a:pt x="33" y="85"/>
                    <a:pt x="34" y="85"/>
                  </a:cubicBezTo>
                  <a:cubicBezTo>
                    <a:pt x="34" y="85"/>
                    <a:pt x="34" y="85"/>
                    <a:pt x="34" y="86"/>
                  </a:cubicBezTo>
                  <a:cubicBezTo>
                    <a:pt x="35" y="86"/>
                    <a:pt x="35" y="86"/>
                    <a:pt x="36" y="86"/>
                  </a:cubicBezTo>
                  <a:cubicBezTo>
                    <a:pt x="36" y="86"/>
                    <a:pt x="36" y="87"/>
                    <a:pt x="36" y="87"/>
                  </a:cubicBezTo>
                  <a:cubicBezTo>
                    <a:pt x="37" y="87"/>
                    <a:pt x="37" y="87"/>
                    <a:pt x="37" y="87"/>
                  </a:cubicBezTo>
                  <a:cubicBezTo>
                    <a:pt x="37" y="88"/>
                    <a:pt x="37" y="88"/>
                    <a:pt x="38" y="88"/>
                  </a:cubicBezTo>
                  <a:cubicBezTo>
                    <a:pt x="38" y="88"/>
                    <a:pt x="38" y="88"/>
                    <a:pt x="38" y="88"/>
                  </a:cubicBezTo>
                  <a:cubicBezTo>
                    <a:pt x="38" y="89"/>
                    <a:pt x="38" y="89"/>
                    <a:pt x="39" y="89"/>
                  </a:cubicBezTo>
                  <a:cubicBezTo>
                    <a:pt x="39" y="89"/>
                    <a:pt x="39" y="89"/>
                    <a:pt x="39" y="89"/>
                  </a:cubicBezTo>
                  <a:cubicBezTo>
                    <a:pt x="39" y="89"/>
                    <a:pt x="39" y="89"/>
                    <a:pt x="40" y="89"/>
                  </a:cubicBezTo>
                  <a:cubicBezTo>
                    <a:pt x="40" y="89"/>
                    <a:pt x="40" y="89"/>
                    <a:pt x="40" y="89"/>
                  </a:cubicBezTo>
                  <a:cubicBezTo>
                    <a:pt x="40" y="89"/>
                    <a:pt x="40" y="89"/>
                    <a:pt x="41" y="89"/>
                  </a:cubicBezTo>
                  <a:cubicBezTo>
                    <a:pt x="41" y="89"/>
                    <a:pt x="41" y="89"/>
                    <a:pt x="42" y="89"/>
                  </a:cubicBezTo>
                  <a:cubicBezTo>
                    <a:pt x="42" y="89"/>
                    <a:pt x="43" y="89"/>
                    <a:pt x="44" y="89"/>
                  </a:cubicBezTo>
                  <a:cubicBezTo>
                    <a:pt x="44" y="89"/>
                    <a:pt x="44" y="90"/>
                    <a:pt x="45" y="90"/>
                  </a:cubicBezTo>
                  <a:cubicBezTo>
                    <a:pt x="45" y="91"/>
                    <a:pt x="45" y="91"/>
                    <a:pt x="46" y="92"/>
                  </a:cubicBezTo>
                  <a:cubicBezTo>
                    <a:pt x="47" y="92"/>
                    <a:pt x="47" y="91"/>
                    <a:pt x="48" y="91"/>
                  </a:cubicBezTo>
                  <a:cubicBezTo>
                    <a:pt x="49" y="91"/>
                    <a:pt x="50" y="92"/>
                    <a:pt x="51" y="93"/>
                  </a:cubicBezTo>
                  <a:cubicBezTo>
                    <a:pt x="51" y="93"/>
                    <a:pt x="51" y="93"/>
                    <a:pt x="51" y="93"/>
                  </a:cubicBezTo>
                  <a:cubicBezTo>
                    <a:pt x="52" y="94"/>
                    <a:pt x="52" y="94"/>
                    <a:pt x="53" y="94"/>
                  </a:cubicBezTo>
                  <a:cubicBezTo>
                    <a:pt x="54" y="94"/>
                    <a:pt x="54" y="94"/>
                    <a:pt x="55" y="94"/>
                  </a:cubicBezTo>
                  <a:cubicBezTo>
                    <a:pt x="55" y="94"/>
                    <a:pt x="56" y="94"/>
                    <a:pt x="56" y="94"/>
                  </a:cubicBezTo>
                  <a:cubicBezTo>
                    <a:pt x="57" y="94"/>
                    <a:pt x="57" y="94"/>
                    <a:pt x="57" y="94"/>
                  </a:cubicBezTo>
                  <a:cubicBezTo>
                    <a:pt x="58" y="94"/>
                    <a:pt x="58" y="94"/>
                    <a:pt x="59" y="94"/>
                  </a:cubicBezTo>
                  <a:cubicBezTo>
                    <a:pt x="59" y="95"/>
                    <a:pt x="60" y="95"/>
                    <a:pt x="60" y="94"/>
                  </a:cubicBezTo>
                  <a:cubicBezTo>
                    <a:pt x="60" y="94"/>
                    <a:pt x="60" y="94"/>
                    <a:pt x="61" y="94"/>
                  </a:cubicBezTo>
                  <a:cubicBezTo>
                    <a:pt x="61" y="94"/>
                    <a:pt x="61" y="94"/>
                    <a:pt x="61" y="94"/>
                  </a:cubicBezTo>
                  <a:cubicBezTo>
                    <a:pt x="60" y="94"/>
                    <a:pt x="60" y="94"/>
                    <a:pt x="60" y="94"/>
                  </a:cubicBezTo>
                  <a:cubicBezTo>
                    <a:pt x="60" y="93"/>
                    <a:pt x="60" y="93"/>
                    <a:pt x="59" y="93"/>
                  </a:cubicBezTo>
                  <a:cubicBezTo>
                    <a:pt x="59" y="92"/>
                    <a:pt x="59" y="92"/>
                    <a:pt x="58" y="91"/>
                  </a:cubicBezTo>
                  <a:cubicBezTo>
                    <a:pt x="58" y="91"/>
                    <a:pt x="57" y="91"/>
                    <a:pt x="57" y="90"/>
                  </a:cubicBezTo>
                  <a:cubicBezTo>
                    <a:pt x="56" y="89"/>
                    <a:pt x="57" y="89"/>
                    <a:pt x="56" y="88"/>
                  </a:cubicBezTo>
                  <a:cubicBezTo>
                    <a:pt x="56" y="88"/>
                    <a:pt x="56" y="87"/>
                    <a:pt x="56" y="87"/>
                  </a:cubicBezTo>
                  <a:cubicBezTo>
                    <a:pt x="55" y="87"/>
                    <a:pt x="55" y="86"/>
                    <a:pt x="55" y="86"/>
                  </a:cubicBezTo>
                  <a:cubicBezTo>
                    <a:pt x="54" y="86"/>
                    <a:pt x="54" y="86"/>
                    <a:pt x="54" y="86"/>
                  </a:cubicBezTo>
                  <a:cubicBezTo>
                    <a:pt x="54" y="86"/>
                    <a:pt x="54" y="85"/>
                    <a:pt x="54" y="85"/>
                  </a:cubicBezTo>
                  <a:cubicBezTo>
                    <a:pt x="54" y="84"/>
                    <a:pt x="55" y="84"/>
                    <a:pt x="55" y="83"/>
                  </a:cubicBezTo>
                  <a:cubicBezTo>
                    <a:pt x="55" y="83"/>
                    <a:pt x="55" y="83"/>
                    <a:pt x="55" y="83"/>
                  </a:cubicBezTo>
                  <a:cubicBezTo>
                    <a:pt x="55" y="82"/>
                    <a:pt x="56" y="82"/>
                    <a:pt x="56" y="82"/>
                  </a:cubicBezTo>
                  <a:cubicBezTo>
                    <a:pt x="57" y="82"/>
                    <a:pt x="57" y="82"/>
                    <a:pt x="57" y="82"/>
                  </a:cubicBezTo>
                  <a:cubicBezTo>
                    <a:pt x="57" y="81"/>
                    <a:pt x="57" y="81"/>
                    <a:pt x="57" y="81"/>
                  </a:cubicBezTo>
                  <a:cubicBezTo>
                    <a:pt x="57" y="81"/>
                    <a:pt x="57" y="81"/>
                    <a:pt x="57" y="81"/>
                  </a:cubicBezTo>
                  <a:cubicBezTo>
                    <a:pt x="57" y="80"/>
                    <a:pt x="56" y="80"/>
                    <a:pt x="56" y="79"/>
                  </a:cubicBezTo>
                  <a:cubicBezTo>
                    <a:pt x="56" y="78"/>
                    <a:pt x="57" y="78"/>
                    <a:pt x="56" y="78"/>
                  </a:cubicBezTo>
                  <a:cubicBezTo>
                    <a:pt x="56" y="77"/>
                    <a:pt x="56" y="77"/>
                    <a:pt x="56" y="76"/>
                  </a:cubicBezTo>
                  <a:cubicBezTo>
                    <a:pt x="55" y="76"/>
                    <a:pt x="55" y="76"/>
                    <a:pt x="55" y="76"/>
                  </a:cubicBezTo>
                  <a:cubicBezTo>
                    <a:pt x="54" y="75"/>
                    <a:pt x="54" y="75"/>
                    <a:pt x="54" y="74"/>
                  </a:cubicBezTo>
                  <a:cubicBezTo>
                    <a:pt x="54" y="73"/>
                    <a:pt x="54" y="73"/>
                    <a:pt x="54" y="72"/>
                  </a:cubicBezTo>
                  <a:cubicBezTo>
                    <a:pt x="54" y="72"/>
                    <a:pt x="54" y="72"/>
                    <a:pt x="55" y="72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6" y="72"/>
                    <a:pt x="56" y="73"/>
                    <a:pt x="56" y="73"/>
                  </a:cubicBezTo>
                  <a:cubicBezTo>
                    <a:pt x="56" y="73"/>
                    <a:pt x="57" y="72"/>
                    <a:pt x="57" y="72"/>
                  </a:cubicBezTo>
                  <a:cubicBezTo>
                    <a:pt x="58" y="72"/>
                    <a:pt x="58" y="71"/>
                    <a:pt x="58" y="71"/>
                  </a:cubicBezTo>
                  <a:cubicBezTo>
                    <a:pt x="58" y="71"/>
                    <a:pt x="58" y="71"/>
                    <a:pt x="58" y="71"/>
                  </a:cubicBezTo>
                  <a:cubicBezTo>
                    <a:pt x="59" y="70"/>
                    <a:pt x="58" y="70"/>
                    <a:pt x="59" y="69"/>
                  </a:cubicBezTo>
                  <a:cubicBezTo>
                    <a:pt x="59" y="69"/>
                    <a:pt x="59" y="69"/>
                    <a:pt x="60" y="68"/>
                  </a:cubicBezTo>
                  <a:cubicBezTo>
                    <a:pt x="61" y="68"/>
                    <a:pt x="61" y="69"/>
                    <a:pt x="62" y="68"/>
                  </a:cubicBezTo>
                  <a:cubicBezTo>
                    <a:pt x="63" y="68"/>
                    <a:pt x="63" y="68"/>
                    <a:pt x="64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6" y="68"/>
                    <a:pt x="66" y="68"/>
                    <a:pt x="67" y="69"/>
                  </a:cubicBezTo>
                  <a:cubicBezTo>
                    <a:pt x="67" y="69"/>
                    <a:pt x="67" y="70"/>
                    <a:pt x="68" y="70"/>
                  </a:cubicBezTo>
                  <a:cubicBezTo>
                    <a:pt x="68" y="70"/>
                    <a:pt x="69" y="70"/>
                    <a:pt x="69" y="70"/>
                  </a:cubicBezTo>
                  <a:cubicBezTo>
                    <a:pt x="70" y="70"/>
                    <a:pt x="70" y="71"/>
                    <a:pt x="70" y="71"/>
                  </a:cubicBezTo>
                  <a:cubicBezTo>
                    <a:pt x="71" y="71"/>
                    <a:pt x="71" y="71"/>
                    <a:pt x="72" y="71"/>
                  </a:cubicBezTo>
                  <a:cubicBezTo>
                    <a:pt x="73" y="70"/>
                    <a:pt x="74" y="71"/>
                    <a:pt x="75" y="71"/>
                  </a:cubicBezTo>
                  <a:cubicBezTo>
                    <a:pt x="75" y="70"/>
                    <a:pt x="76" y="70"/>
                    <a:pt x="77" y="70"/>
                  </a:cubicBezTo>
                  <a:cubicBezTo>
                    <a:pt x="77" y="70"/>
                    <a:pt x="77" y="70"/>
                    <a:pt x="78" y="70"/>
                  </a:cubicBezTo>
                  <a:cubicBezTo>
                    <a:pt x="78" y="70"/>
                    <a:pt x="79" y="70"/>
                    <a:pt x="79" y="70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2" y="71"/>
                    <a:pt x="83" y="71"/>
                    <a:pt x="83" y="70"/>
                  </a:cubicBezTo>
                  <a:cubicBezTo>
                    <a:pt x="83" y="70"/>
                    <a:pt x="83" y="70"/>
                    <a:pt x="83" y="70"/>
                  </a:cubicBezTo>
                  <a:cubicBezTo>
                    <a:pt x="83" y="69"/>
                    <a:pt x="83" y="69"/>
                    <a:pt x="82" y="69"/>
                  </a:cubicBezTo>
                  <a:cubicBezTo>
                    <a:pt x="82" y="69"/>
                    <a:pt x="82" y="69"/>
                    <a:pt x="81" y="69"/>
                  </a:cubicBezTo>
                  <a:cubicBezTo>
                    <a:pt x="81" y="69"/>
                    <a:pt x="81" y="69"/>
                    <a:pt x="80" y="69"/>
                  </a:cubicBezTo>
                  <a:cubicBezTo>
                    <a:pt x="80" y="69"/>
                    <a:pt x="80" y="68"/>
                    <a:pt x="80" y="68"/>
                  </a:cubicBezTo>
                  <a:cubicBezTo>
                    <a:pt x="80" y="67"/>
                    <a:pt x="81" y="68"/>
                    <a:pt x="81" y="68"/>
                  </a:cubicBezTo>
                  <a:cubicBezTo>
                    <a:pt x="81" y="67"/>
                    <a:pt x="82" y="67"/>
                    <a:pt x="81" y="67"/>
                  </a:cubicBezTo>
                  <a:cubicBezTo>
                    <a:pt x="81" y="66"/>
                    <a:pt x="81" y="66"/>
                    <a:pt x="81" y="66"/>
                  </a:cubicBezTo>
                  <a:cubicBezTo>
                    <a:pt x="81" y="66"/>
                    <a:pt x="81" y="66"/>
                    <a:pt x="81" y="65"/>
                  </a:cubicBezTo>
                  <a:cubicBezTo>
                    <a:pt x="81" y="65"/>
                    <a:pt x="82" y="65"/>
                    <a:pt x="82" y="65"/>
                  </a:cubicBezTo>
                  <a:cubicBezTo>
                    <a:pt x="82" y="65"/>
                    <a:pt x="83" y="65"/>
                    <a:pt x="83" y="65"/>
                  </a:cubicBezTo>
                  <a:cubicBezTo>
                    <a:pt x="83" y="65"/>
                    <a:pt x="83" y="65"/>
                    <a:pt x="83" y="64"/>
                  </a:cubicBezTo>
                  <a:cubicBezTo>
                    <a:pt x="83" y="64"/>
                    <a:pt x="83" y="64"/>
                    <a:pt x="83" y="63"/>
                  </a:cubicBezTo>
                  <a:cubicBezTo>
                    <a:pt x="82" y="63"/>
                    <a:pt x="82" y="63"/>
                    <a:pt x="82" y="63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81" y="62"/>
                    <a:pt x="82" y="62"/>
                    <a:pt x="82" y="62"/>
                  </a:cubicBezTo>
                  <a:cubicBezTo>
                    <a:pt x="82" y="61"/>
                    <a:pt x="83" y="62"/>
                    <a:pt x="83" y="62"/>
                  </a:cubicBezTo>
                  <a:cubicBezTo>
                    <a:pt x="84" y="62"/>
                    <a:pt x="84" y="62"/>
                    <a:pt x="85" y="62"/>
                  </a:cubicBezTo>
                  <a:cubicBezTo>
                    <a:pt x="85" y="61"/>
                    <a:pt x="85" y="61"/>
                    <a:pt x="85" y="61"/>
                  </a:cubicBezTo>
                  <a:cubicBezTo>
                    <a:pt x="85" y="61"/>
                    <a:pt x="86" y="61"/>
                    <a:pt x="86" y="61"/>
                  </a:cubicBezTo>
                  <a:cubicBezTo>
                    <a:pt x="87" y="61"/>
                    <a:pt x="87" y="61"/>
                    <a:pt x="88" y="61"/>
                  </a:cubicBezTo>
                  <a:cubicBezTo>
                    <a:pt x="88" y="61"/>
                    <a:pt x="88" y="61"/>
                    <a:pt x="89" y="60"/>
                  </a:cubicBezTo>
                  <a:cubicBezTo>
                    <a:pt x="89" y="60"/>
                    <a:pt x="89" y="60"/>
                    <a:pt x="90" y="60"/>
                  </a:cubicBezTo>
                  <a:cubicBezTo>
                    <a:pt x="90" y="60"/>
                    <a:pt x="90" y="60"/>
                    <a:pt x="90" y="60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2" y="60"/>
                    <a:pt x="92" y="60"/>
                    <a:pt x="93" y="59"/>
                  </a:cubicBezTo>
                  <a:cubicBezTo>
                    <a:pt x="93" y="59"/>
                    <a:pt x="93" y="59"/>
                    <a:pt x="93" y="59"/>
                  </a:cubicBezTo>
                  <a:cubicBezTo>
                    <a:pt x="93" y="59"/>
                    <a:pt x="93" y="59"/>
                    <a:pt x="93" y="59"/>
                  </a:cubicBezTo>
                  <a:cubicBezTo>
                    <a:pt x="94" y="58"/>
                    <a:pt x="94" y="59"/>
                    <a:pt x="94" y="59"/>
                  </a:cubicBezTo>
                  <a:cubicBezTo>
                    <a:pt x="94" y="58"/>
                    <a:pt x="95" y="58"/>
                    <a:pt x="95" y="58"/>
                  </a:cubicBezTo>
                  <a:cubicBezTo>
                    <a:pt x="95" y="58"/>
                    <a:pt x="95" y="58"/>
                    <a:pt x="96" y="58"/>
                  </a:cubicBezTo>
                  <a:cubicBezTo>
                    <a:pt x="96" y="58"/>
                    <a:pt x="97" y="58"/>
                    <a:pt x="97" y="58"/>
                  </a:cubicBezTo>
                  <a:cubicBezTo>
                    <a:pt x="97" y="58"/>
                    <a:pt x="98" y="59"/>
                    <a:pt x="98" y="59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9" y="60"/>
                    <a:pt x="99" y="60"/>
                    <a:pt x="9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61"/>
                    <a:pt x="101" y="61"/>
                    <a:pt x="101" y="61"/>
                  </a:cubicBezTo>
                  <a:cubicBezTo>
                    <a:pt x="102" y="61"/>
                    <a:pt x="102" y="61"/>
                    <a:pt x="102" y="61"/>
                  </a:cubicBezTo>
                  <a:cubicBezTo>
                    <a:pt x="103" y="61"/>
                    <a:pt x="103" y="61"/>
                    <a:pt x="103" y="62"/>
                  </a:cubicBezTo>
                  <a:cubicBezTo>
                    <a:pt x="103" y="62"/>
                    <a:pt x="104" y="62"/>
                    <a:pt x="104" y="63"/>
                  </a:cubicBezTo>
                  <a:cubicBezTo>
                    <a:pt x="104" y="63"/>
                    <a:pt x="104" y="63"/>
                    <a:pt x="105" y="63"/>
                  </a:cubicBezTo>
                  <a:cubicBezTo>
                    <a:pt x="105" y="63"/>
                    <a:pt x="105" y="62"/>
                    <a:pt x="106" y="62"/>
                  </a:cubicBezTo>
                  <a:cubicBezTo>
                    <a:pt x="106" y="62"/>
                    <a:pt x="107" y="61"/>
                    <a:pt x="107" y="61"/>
                  </a:cubicBezTo>
                  <a:cubicBezTo>
                    <a:pt x="107" y="61"/>
                    <a:pt x="108" y="61"/>
                    <a:pt x="108" y="61"/>
                  </a:cubicBezTo>
                  <a:cubicBezTo>
                    <a:pt x="109" y="61"/>
                    <a:pt x="109" y="61"/>
                    <a:pt x="110" y="61"/>
                  </a:cubicBezTo>
                  <a:cubicBezTo>
                    <a:pt x="110" y="62"/>
                    <a:pt x="110" y="62"/>
                    <a:pt x="110" y="63"/>
                  </a:cubicBezTo>
                  <a:cubicBezTo>
                    <a:pt x="111" y="63"/>
                    <a:pt x="111" y="63"/>
                    <a:pt x="112" y="63"/>
                  </a:cubicBezTo>
                  <a:cubicBezTo>
                    <a:pt x="112" y="63"/>
                    <a:pt x="113" y="63"/>
                    <a:pt x="113" y="64"/>
                  </a:cubicBezTo>
                  <a:cubicBezTo>
                    <a:pt x="114" y="64"/>
                    <a:pt x="114" y="64"/>
                    <a:pt x="115" y="65"/>
                  </a:cubicBezTo>
                  <a:cubicBezTo>
                    <a:pt x="115" y="65"/>
                    <a:pt x="115" y="65"/>
                    <a:pt x="116" y="65"/>
                  </a:cubicBezTo>
                  <a:cubicBezTo>
                    <a:pt x="116" y="65"/>
                    <a:pt x="116" y="65"/>
                    <a:pt x="117" y="66"/>
                  </a:cubicBezTo>
                  <a:cubicBezTo>
                    <a:pt x="117" y="66"/>
                    <a:pt x="117" y="67"/>
                    <a:pt x="117" y="67"/>
                  </a:cubicBezTo>
                  <a:cubicBezTo>
                    <a:pt x="118" y="67"/>
                    <a:pt x="118" y="68"/>
                    <a:pt x="118" y="68"/>
                  </a:cubicBezTo>
                  <a:cubicBezTo>
                    <a:pt x="119" y="68"/>
                    <a:pt x="119" y="69"/>
                    <a:pt x="119" y="69"/>
                  </a:cubicBezTo>
                  <a:cubicBezTo>
                    <a:pt x="119" y="69"/>
                    <a:pt x="120" y="69"/>
                    <a:pt x="120" y="69"/>
                  </a:cubicBezTo>
                  <a:cubicBezTo>
                    <a:pt x="120" y="70"/>
                    <a:pt x="120" y="70"/>
                    <a:pt x="121" y="70"/>
                  </a:cubicBezTo>
                  <a:cubicBezTo>
                    <a:pt x="121" y="70"/>
                    <a:pt x="122" y="70"/>
                    <a:pt x="122" y="71"/>
                  </a:cubicBezTo>
                  <a:cubicBezTo>
                    <a:pt x="122" y="71"/>
                    <a:pt x="122" y="71"/>
                    <a:pt x="122" y="71"/>
                  </a:cubicBezTo>
                  <a:cubicBezTo>
                    <a:pt x="123" y="71"/>
                    <a:pt x="123" y="71"/>
                    <a:pt x="123" y="71"/>
                  </a:cubicBezTo>
                  <a:cubicBezTo>
                    <a:pt x="123" y="71"/>
                    <a:pt x="124" y="71"/>
                    <a:pt x="124" y="71"/>
                  </a:cubicBezTo>
                  <a:cubicBezTo>
                    <a:pt x="124" y="71"/>
                    <a:pt x="124" y="71"/>
                    <a:pt x="124" y="71"/>
                  </a:cubicBezTo>
                  <a:cubicBezTo>
                    <a:pt x="124" y="70"/>
                    <a:pt x="124" y="70"/>
                    <a:pt x="125" y="70"/>
                  </a:cubicBezTo>
                  <a:cubicBezTo>
                    <a:pt x="125" y="69"/>
                    <a:pt x="125" y="69"/>
                    <a:pt x="126" y="69"/>
                  </a:cubicBezTo>
                  <a:cubicBezTo>
                    <a:pt x="126" y="69"/>
                    <a:pt x="126" y="69"/>
                    <a:pt x="126" y="70"/>
                  </a:cubicBezTo>
                  <a:cubicBezTo>
                    <a:pt x="126" y="70"/>
                    <a:pt x="127" y="70"/>
                    <a:pt x="127" y="70"/>
                  </a:cubicBezTo>
                  <a:cubicBezTo>
                    <a:pt x="127" y="70"/>
                    <a:pt x="128" y="70"/>
                    <a:pt x="128" y="69"/>
                  </a:cubicBezTo>
                  <a:cubicBezTo>
                    <a:pt x="128" y="69"/>
                    <a:pt x="129" y="69"/>
                    <a:pt x="129" y="69"/>
                  </a:cubicBezTo>
                  <a:cubicBezTo>
                    <a:pt x="129" y="69"/>
                    <a:pt x="130" y="69"/>
                    <a:pt x="130" y="69"/>
                  </a:cubicBezTo>
                  <a:cubicBezTo>
                    <a:pt x="131" y="69"/>
                    <a:pt x="131" y="69"/>
                    <a:pt x="131" y="69"/>
                  </a:cubicBezTo>
                  <a:cubicBezTo>
                    <a:pt x="132" y="69"/>
                    <a:pt x="132" y="68"/>
                    <a:pt x="133" y="69"/>
                  </a:cubicBezTo>
                  <a:cubicBezTo>
                    <a:pt x="133" y="69"/>
                    <a:pt x="133" y="69"/>
                    <a:pt x="134" y="69"/>
                  </a:cubicBezTo>
                  <a:cubicBezTo>
                    <a:pt x="134" y="69"/>
                    <a:pt x="134" y="70"/>
                    <a:pt x="134" y="70"/>
                  </a:cubicBezTo>
                  <a:cubicBezTo>
                    <a:pt x="134" y="70"/>
                    <a:pt x="135" y="70"/>
                    <a:pt x="135" y="70"/>
                  </a:cubicBezTo>
                  <a:cubicBezTo>
                    <a:pt x="135" y="70"/>
                    <a:pt x="135" y="70"/>
                    <a:pt x="136" y="71"/>
                  </a:cubicBezTo>
                  <a:cubicBezTo>
                    <a:pt x="136" y="71"/>
                    <a:pt x="136" y="71"/>
                    <a:pt x="136" y="71"/>
                  </a:cubicBezTo>
                  <a:cubicBezTo>
                    <a:pt x="137" y="71"/>
                    <a:pt x="137" y="71"/>
                    <a:pt x="137" y="71"/>
                  </a:cubicBezTo>
                  <a:cubicBezTo>
                    <a:pt x="138" y="71"/>
                    <a:pt x="138" y="71"/>
                    <a:pt x="138" y="71"/>
                  </a:cubicBezTo>
                  <a:cubicBezTo>
                    <a:pt x="138" y="71"/>
                    <a:pt x="138" y="70"/>
                    <a:pt x="138" y="70"/>
                  </a:cubicBezTo>
                  <a:cubicBezTo>
                    <a:pt x="139" y="70"/>
                    <a:pt x="139" y="70"/>
                    <a:pt x="139" y="70"/>
                  </a:cubicBezTo>
                  <a:cubicBezTo>
                    <a:pt x="140" y="70"/>
                    <a:pt x="140" y="70"/>
                    <a:pt x="140" y="70"/>
                  </a:cubicBezTo>
                  <a:cubicBezTo>
                    <a:pt x="141" y="70"/>
                    <a:pt x="141" y="70"/>
                    <a:pt x="141" y="71"/>
                  </a:cubicBezTo>
                  <a:cubicBezTo>
                    <a:pt x="141" y="71"/>
                    <a:pt x="141" y="71"/>
                    <a:pt x="141" y="71"/>
                  </a:cubicBezTo>
                  <a:cubicBezTo>
                    <a:pt x="141" y="71"/>
                    <a:pt x="141" y="71"/>
                    <a:pt x="141" y="71"/>
                  </a:cubicBezTo>
                  <a:cubicBezTo>
                    <a:pt x="142" y="72"/>
                    <a:pt x="143" y="72"/>
                    <a:pt x="143" y="72"/>
                  </a:cubicBezTo>
                  <a:cubicBezTo>
                    <a:pt x="143" y="72"/>
                    <a:pt x="143" y="72"/>
                    <a:pt x="144" y="73"/>
                  </a:cubicBezTo>
                  <a:cubicBezTo>
                    <a:pt x="144" y="72"/>
                    <a:pt x="144" y="72"/>
                    <a:pt x="144" y="72"/>
                  </a:cubicBezTo>
                  <a:cubicBezTo>
                    <a:pt x="144" y="72"/>
                    <a:pt x="145" y="71"/>
                    <a:pt x="145" y="71"/>
                  </a:cubicBezTo>
                  <a:cubicBezTo>
                    <a:pt x="145" y="71"/>
                    <a:pt x="145" y="71"/>
                    <a:pt x="145" y="71"/>
                  </a:cubicBezTo>
                  <a:cubicBezTo>
                    <a:pt x="146" y="70"/>
                    <a:pt x="146" y="70"/>
                    <a:pt x="146" y="70"/>
                  </a:cubicBezTo>
                  <a:cubicBezTo>
                    <a:pt x="147" y="70"/>
                    <a:pt x="147" y="70"/>
                    <a:pt x="147" y="69"/>
                  </a:cubicBezTo>
                  <a:cubicBezTo>
                    <a:pt x="148" y="69"/>
                    <a:pt x="148" y="69"/>
                    <a:pt x="149" y="69"/>
                  </a:cubicBezTo>
                  <a:cubicBezTo>
                    <a:pt x="149" y="69"/>
                    <a:pt x="150" y="69"/>
                    <a:pt x="150" y="68"/>
                  </a:cubicBezTo>
                  <a:cubicBezTo>
                    <a:pt x="151" y="68"/>
                    <a:pt x="151" y="67"/>
                    <a:pt x="151" y="67"/>
                  </a:cubicBezTo>
                  <a:cubicBezTo>
                    <a:pt x="152" y="67"/>
                    <a:pt x="152" y="67"/>
                    <a:pt x="152" y="68"/>
                  </a:cubicBezTo>
                  <a:cubicBezTo>
                    <a:pt x="152" y="68"/>
                    <a:pt x="152" y="68"/>
                    <a:pt x="151" y="68"/>
                  </a:cubicBezTo>
                  <a:cubicBezTo>
                    <a:pt x="151" y="69"/>
                    <a:pt x="151" y="69"/>
                    <a:pt x="152" y="69"/>
                  </a:cubicBezTo>
                  <a:cubicBezTo>
                    <a:pt x="152" y="69"/>
                    <a:pt x="152" y="69"/>
                    <a:pt x="153" y="69"/>
                  </a:cubicBezTo>
                  <a:cubicBezTo>
                    <a:pt x="153" y="69"/>
                    <a:pt x="154" y="69"/>
                    <a:pt x="154" y="69"/>
                  </a:cubicBezTo>
                  <a:cubicBezTo>
                    <a:pt x="155" y="69"/>
                    <a:pt x="155" y="70"/>
                    <a:pt x="155" y="70"/>
                  </a:cubicBezTo>
                  <a:cubicBezTo>
                    <a:pt x="156" y="70"/>
                    <a:pt x="156" y="70"/>
                    <a:pt x="156" y="71"/>
                  </a:cubicBezTo>
                  <a:cubicBezTo>
                    <a:pt x="157" y="71"/>
                    <a:pt x="157" y="70"/>
                    <a:pt x="158" y="70"/>
                  </a:cubicBezTo>
                  <a:cubicBezTo>
                    <a:pt x="159" y="70"/>
                    <a:pt x="159" y="71"/>
                    <a:pt x="160" y="71"/>
                  </a:cubicBezTo>
                  <a:cubicBezTo>
                    <a:pt x="160" y="71"/>
                    <a:pt x="160" y="71"/>
                    <a:pt x="161" y="71"/>
                  </a:cubicBezTo>
                  <a:cubicBezTo>
                    <a:pt x="161" y="71"/>
                    <a:pt x="161" y="71"/>
                    <a:pt x="161" y="71"/>
                  </a:cubicBezTo>
                  <a:cubicBezTo>
                    <a:pt x="161" y="71"/>
                    <a:pt x="162" y="71"/>
                    <a:pt x="162" y="71"/>
                  </a:cubicBezTo>
                  <a:cubicBezTo>
                    <a:pt x="162" y="71"/>
                    <a:pt x="162" y="71"/>
                    <a:pt x="163" y="71"/>
                  </a:cubicBezTo>
                  <a:cubicBezTo>
                    <a:pt x="163" y="71"/>
                    <a:pt x="163" y="71"/>
                    <a:pt x="163" y="71"/>
                  </a:cubicBezTo>
                  <a:cubicBezTo>
                    <a:pt x="163" y="70"/>
                    <a:pt x="163" y="70"/>
                    <a:pt x="163" y="70"/>
                  </a:cubicBezTo>
                  <a:cubicBezTo>
                    <a:pt x="163" y="69"/>
                    <a:pt x="163" y="69"/>
                    <a:pt x="163" y="69"/>
                  </a:cubicBezTo>
                  <a:cubicBezTo>
                    <a:pt x="163" y="69"/>
                    <a:pt x="163" y="69"/>
                    <a:pt x="162" y="68"/>
                  </a:cubicBezTo>
                  <a:cubicBezTo>
                    <a:pt x="162" y="68"/>
                    <a:pt x="162" y="68"/>
                    <a:pt x="161" y="67"/>
                  </a:cubicBezTo>
                  <a:cubicBezTo>
                    <a:pt x="161" y="67"/>
                    <a:pt x="161" y="66"/>
                    <a:pt x="161" y="66"/>
                  </a:cubicBezTo>
                  <a:cubicBezTo>
                    <a:pt x="161" y="66"/>
                    <a:pt x="162" y="65"/>
                    <a:pt x="162" y="65"/>
                  </a:cubicBezTo>
                  <a:cubicBezTo>
                    <a:pt x="162" y="65"/>
                    <a:pt x="162" y="65"/>
                    <a:pt x="162" y="65"/>
                  </a:cubicBezTo>
                  <a:cubicBezTo>
                    <a:pt x="163" y="65"/>
                    <a:pt x="163" y="65"/>
                    <a:pt x="163" y="65"/>
                  </a:cubicBezTo>
                  <a:cubicBezTo>
                    <a:pt x="163" y="65"/>
                    <a:pt x="164" y="64"/>
                    <a:pt x="164" y="65"/>
                  </a:cubicBezTo>
                  <a:cubicBezTo>
                    <a:pt x="164" y="65"/>
                    <a:pt x="164" y="65"/>
                    <a:pt x="164" y="65"/>
                  </a:cubicBezTo>
                  <a:cubicBezTo>
                    <a:pt x="164" y="65"/>
                    <a:pt x="165" y="65"/>
                    <a:pt x="165" y="65"/>
                  </a:cubicBezTo>
                  <a:cubicBezTo>
                    <a:pt x="165" y="66"/>
                    <a:pt x="166" y="66"/>
                    <a:pt x="166" y="66"/>
                  </a:cubicBezTo>
                  <a:cubicBezTo>
                    <a:pt x="167" y="66"/>
                    <a:pt x="168" y="67"/>
                    <a:pt x="168" y="67"/>
                  </a:cubicBezTo>
                  <a:cubicBezTo>
                    <a:pt x="169" y="67"/>
                    <a:pt x="169" y="67"/>
                    <a:pt x="170" y="67"/>
                  </a:cubicBezTo>
                  <a:cubicBezTo>
                    <a:pt x="170" y="67"/>
                    <a:pt x="170" y="67"/>
                    <a:pt x="171" y="68"/>
                  </a:cubicBezTo>
                  <a:cubicBezTo>
                    <a:pt x="171" y="68"/>
                    <a:pt x="172" y="68"/>
                    <a:pt x="172" y="69"/>
                  </a:cubicBezTo>
                  <a:cubicBezTo>
                    <a:pt x="172" y="69"/>
                    <a:pt x="172" y="69"/>
                    <a:pt x="172" y="69"/>
                  </a:cubicBezTo>
                  <a:cubicBezTo>
                    <a:pt x="173" y="70"/>
                    <a:pt x="173" y="69"/>
                    <a:pt x="174" y="70"/>
                  </a:cubicBezTo>
                  <a:cubicBezTo>
                    <a:pt x="174" y="70"/>
                    <a:pt x="174" y="70"/>
                    <a:pt x="174" y="70"/>
                  </a:cubicBezTo>
                  <a:cubicBezTo>
                    <a:pt x="175" y="71"/>
                    <a:pt x="176" y="70"/>
                    <a:pt x="176" y="70"/>
                  </a:cubicBezTo>
                  <a:cubicBezTo>
                    <a:pt x="177" y="70"/>
                    <a:pt x="177" y="70"/>
                    <a:pt x="178" y="69"/>
                  </a:cubicBezTo>
                  <a:cubicBezTo>
                    <a:pt x="179" y="69"/>
                    <a:pt x="179" y="69"/>
                    <a:pt x="180" y="69"/>
                  </a:cubicBezTo>
                  <a:cubicBezTo>
                    <a:pt x="180" y="69"/>
                    <a:pt x="181" y="70"/>
                    <a:pt x="181" y="70"/>
                  </a:cubicBezTo>
                  <a:cubicBezTo>
                    <a:pt x="182" y="70"/>
                    <a:pt x="182" y="70"/>
                    <a:pt x="182" y="70"/>
                  </a:cubicBezTo>
                  <a:cubicBezTo>
                    <a:pt x="183" y="70"/>
                    <a:pt x="183" y="71"/>
                    <a:pt x="184" y="71"/>
                  </a:cubicBezTo>
                  <a:cubicBezTo>
                    <a:pt x="184" y="71"/>
                    <a:pt x="185" y="70"/>
                    <a:pt x="185" y="71"/>
                  </a:cubicBezTo>
                  <a:cubicBezTo>
                    <a:pt x="185" y="71"/>
                    <a:pt x="185" y="71"/>
                    <a:pt x="185" y="71"/>
                  </a:cubicBezTo>
                  <a:cubicBezTo>
                    <a:pt x="185" y="71"/>
                    <a:pt x="186" y="71"/>
                    <a:pt x="186" y="71"/>
                  </a:cubicBezTo>
                  <a:cubicBezTo>
                    <a:pt x="186" y="72"/>
                    <a:pt x="186" y="72"/>
                    <a:pt x="187" y="72"/>
                  </a:cubicBezTo>
                  <a:cubicBezTo>
                    <a:pt x="188" y="73"/>
                    <a:pt x="188" y="72"/>
                    <a:pt x="189" y="72"/>
                  </a:cubicBezTo>
                  <a:cubicBezTo>
                    <a:pt x="190" y="72"/>
                    <a:pt x="190" y="72"/>
                    <a:pt x="191" y="72"/>
                  </a:cubicBezTo>
                  <a:cubicBezTo>
                    <a:pt x="192" y="72"/>
                    <a:pt x="192" y="72"/>
                    <a:pt x="193" y="72"/>
                  </a:cubicBezTo>
                  <a:cubicBezTo>
                    <a:pt x="194" y="72"/>
                    <a:pt x="194" y="72"/>
                    <a:pt x="195" y="72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96" y="71"/>
                    <a:pt x="197" y="71"/>
                    <a:pt x="197" y="71"/>
                  </a:cubicBezTo>
                  <a:cubicBezTo>
                    <a:pt x="198" y="70"/>
                    <a:pt x="198" y="70"/>
                    <a:pt x="199" y="70"/>
                  </a:cubicBezTo>
                  <a:cubicBezTo>
                    <a:pt x="199" y="70"/>
                    <a:pt x="200" y="70"/>
                    <a:pt x="200" y="70"/>
                  </a:cubicBezTo>
                  <a:cubicBezTo>
                    <a:pt x="201" y="71"/>
                    <a:pt x="201" y="71"/>
                    <a:pt x="202" y="71"/>
                  </a:cubicBezTo>
                  <a:cubicBezTo>
                    <a:pt x="202" y="71"/>
                    <a:pt x="202" y="71"/>
                    <a:pt x="202" y="71"/>
                  </a:cubicBezTo>
                  <a:cubicBezTo>
                    <a:pt x="202" y="71"/>
                    <a:pt x="203" y="71"/>
                    <a:pt x="203" y="71"/>
                  </a:cubicBezTo>
                  <a:cubicBezTo>
                    <a:pt x="204" y="71"/>
                    <a:pt x="204" y="71"/>
                    <a:pt x="205" y="71"/>
                  </a:cubicBezTo>
                  <a:cubicBezTo>
                    <a:pt x="205" y="71"/>
                    <a:pt x="205" y="71"/>
                    <a:pt x="205" y="71"/>
                  </a:cubicBezTo>
                  <a:cubicBezTo>
                    <a:pt x="206" y="71"/>
                    <a:pt x="206" y="71"/>
                    <a:pt x="207" y="72"/>
                  </a:cubicBezTo>
                  <a:cubicBezTo>
                    <a:pt x="207" y="72"/>
                    <a:pt x="208" y="72"/>
                    <a:pt x="208" y="72"/>
                  </a:cubicBezTo>
                  <a:cubicBezTo>
                    <a:pt x="209" y="72"/>
                    <a:pt x="209" y="71"/>
                    <a:pt x="209" y="71"/>
                  </a:cubicBezTo>
                  <a:cubicBezTo>
                    <a:pt x="209" y="71"/>
                    <a:pt x="209" y="71"/>
                    <a:pt x="209" y="71"/>
                  </a:cubicBezTo>
                  <a:cubicBezTo>
                    <a:pt x="209" y="70"/>
                    <a:pt x="210" y="71"/>
                    <a:pt x="210" y="70"/>
                  </a:cubicBezTo>
                  <a:cubicBezTo>
                    <a:pt x="210" y="70"/>
                    <a:pt x="209" y="70"/>
                    <a:pt x="209" y="69"/>
                  </a:cubicBezTo>
                  <a:cubicBezTo>
                    <a:pt x="209" y="69"/>
                    <a:pt x="209" y="68"/>
                    <a:pt x="209" y="68"/>
                  </a:cubicBezTo>
                  <a:cubicBezTo>
                    <a:pt x="209" y="67"/>
                    <a:pt x="209" y="67"/>
                    <a:pt x="209" y="67"/>
                  </a:cubicBezTo>
                  <a:cubicBezTo>
                    <a:pt x="208" y="66"/>
                    <a:pt x="209" y="66"/>
                    <a:pt x="209" y="65"/>
                  </a:cubicBezTo>
                  <a:cubicBezTo>
                    <a:pt x="209" y="65"/>
                    <a:pt x="209" y="65"/>
                    <a:pt x="209" y="65"/>
                  </a:cubicBezTo>
                  <a:cubicBezTo>
                    <a:pt x="209" y="65"/>
                    <a:pt x="209" y="65"/>
                    <a:pt x="209" y="65"/>
                  </a:cubicBezTo>
                  <a:cubicBezTo>
                    <a:pt x="209" y="64"/>
                    <a:pt x="209" y="64"/>
                    <a:pt x="209" y="64"/>
                  </a:cubicBezTo>
                  <a:cubicBezTo>
                    <a:pt x="208" y="64"/>
                    <a:pt x="208" y="63"/>
                    <a:pt x="208" y="63"/>
                  </a:cubicBezTo>
                  <a:cubicBezTo>
                    <a:pt x="207" y="63"/>
                    <a:pt x="207" y="63"/>
                    <a:pt x="207" y="63"/>
                  </a:cubicBezTo>
                  <a:cubicBezTo>
                    <a:pt x="207" y="63"/>
                    <a:pt x="207" y="63"/>
                    <a:pt x="207" y="62"/>
                  </a:cubicBezTo>
                  <a:cubicBezTo>
                    <a:pt x="207" y="62"/>
                    <a:pt x="207" y="62"/>
                    <a:pt x="207" y="62"/>
                  </a:cubicBezTo>
                  <a:cubicBezTo>
                    <a:pt x="208" y="61"/>
                    <a:pt x="208" y="62"/>
                    <a:pt x="208" y="61"/>
                  </a:cubicBezTo>
                  <a:cubicBezTo>
                    <a:pt x="209" y="61"/>
                    <a:pt x="209" y="61"/>
                    <a:pt x="210" y="61"/>
                  </a:cubicBezTo>
                  <a:cubicBezTo>
                    <a:pt x="211" y="61"/>
                    <a:pt x="211" y="61"/>
                    <a:pt x="212" y="61"/>
                  </a:cubicBezTo>
                  <a:cubicBezTo>
                    <a:pt x="212" y="61"/>
                    <a:pt x="212" y="61"/>
                    <a:pt x="213" y="61"/>
                  </a:cubicBezTo>
                  <a:cubicBezTo>
                    <a:pt x="213" y="61"/>
                    <a:pt x="214" y="61"/>
                    <a:pt x="214" y="62"/>
                  </a:cubicBezTo>
                  <a:cubicBezTo>
                    <a:pt x="215" y="62"/>
                    <a:pt x="215" y="62"/>
                    <a:pt x="215" y="62"/>
                  </a:cubicBezTo>
                  <a:cubicBezTo>
                    <a:pt x="215" y="62"/>
                    <a:pt x="216" y="62"/>
                    <a:pt x="216" y="62"/>
                  </a:cubicBezTo>
                  <a:cubicBezTo>
                    <a:pt x="217" y="62"/>
                    <a:pt x="217" y="62"/>
                    <a:pt x="217" y="62"/>
                  </a:cubicBezTo>
                  <a:cubicBezTo>
                    <a:pt x="218" y="62"/>
                    <a:pt x="218" y="62"/>
                    <a:pt x="219" y="63"/>
                  </a:cubicBezTo>
                  <a:cubicBezTo>
                    <a:pt x="219" y="63"/>
                    <a:pt x="219" y="63"/>
                    <a:pt x="219" y="63"/>
                  </a:cubicBezTo>
                  <a:cubicBezTo>
                    <a:pt x="220" y="63"/>
                    <a:pt x="220" y="64"/>
                    <a:pt x="221" y="64"/>
                  </a:cubicBezTo>
                  <a:cubicBezTo>
                    <a:pt x="221" y="64"/>
                    <a:pt x="221" y="64"/>
                    <a:pt x="221" y="64"/>
                  </a:cubicBezTo>
                  <a:cubicBezTo>
                    <a:pt x="222" y="64"/>
                    <a:pt x="222" y="64"/>
                    <a:pt x="222" y="64"/>
                  </a:cubicBezTo>
                  <a:cubicBezTo>
                    <a:pt x="222" y="65"/>
                    <a:pt x="222" y="65"/>
                    <a:pt x="222" y="65"/>
                  </a:cubicBezTo>
                  <a:cubicBezTo>
                    <a:pt x="222" y="65"/>
                    <a:pt x="222" y="65"/>
                    <a:pt x="222" y="65"/>
                  </a:cubicBezTo>
                  <a:cubicBezTo>
                    <a:pt x="223" y="65"/>
                    <a:pt x="223" y="66"/>
                    <a:pt x="223" y="66"/>
                  </a:cubicBezTo>
                  <a:cubicBezTo>
                    <a:pt x="223" y="66"/>
                    <a:pt x="224" y="67"/>
                    <a:pt x="224" y="67"/>
                  </a:cubicBezTo>
                  <a:cubicBezTo>
                    <a:pt x="225" y="67"/>
                    <a:pt x="225" y="68"/>
                    <a:pt x="226" y="68"/>
                  </a:cubicBezTo>
                  <a:cubicBezTo>
                    <a:pt x="226" y="69"/>
                    <a:pt x="227" y="69"/>
                    <a:pt x="227" y="70"/>
                  </a:cubicBezTo>
                  <a:cubicBezTo>
                    <a:pt x="228" y="70"/>
                    <a:pt x="228" y="71"/>
                    <a:pt x="228" y="71"/>
                  </a:cubicBezTo>
                  <a:cubicBezTo>
                    <a:pt x="228" y="71"/>
                    <a:pt x="229" y="71"/>
                    <a:pt x="229" y="71"/>
                  </a:cubicBezTo>
                  <a:cubicBezTo>
                    <a:pt x="229" y="71"/>
                    <a:pt x="229" y="72"/>
                    <a:pt x="229" y="72"/>
                  </a:cubicBezTo>
                  <a:cubicBezTo>
                    <a:pt x="230" y="72"/>
                    <a:pt x="230" y="72"/>
                    <a:pt x="230" y="72"/>
                  </a:cubicBezTo>
                  <a:cubicBezTo>
                    <a:pt x="231" y="72"/>
                    <a:pt x="231" y="72"/>
                    <a:pt x="231" y="72"/>
                  </a:cubicBezTo>
                  <a:cubicBezTo>
                    <a:pt x="232" y="72"/>
                    <a:pt x="232" y="72"/>
                    <a:pt x="233" y="73"/>
                  </a:cubicBezTo>
                  <a:cubicBezTo>
                    <a:pt x="234" y="73"/>
                    <a:pt x="234" y="73"/>
                    <a:pt x="235" y="73"/>
                  </a:cubicBezTo>
                  <a:cubicBezTo>
                    <a:pt x="235" y="73"/>
                    <a:pt x="235" y="73"/>
                    <a:pt x="236" y="73"/>
                  </a:cubicBezTo>
                  <a:cubicBezTo>
                    <a:pt x="236" y="73"/>
                    <a:pt x="236" y="74"/>
                    <a:pt x="237" y="74"/>
                  </a:cubicBezTo>
                  <a:cubicBezTo>
                    <a:pt x="237" y="74"/>
                    <a:pt x="238" y="74"/>
                    <a:pt x="238" y="75"/>
                  </a:cubicBezTo>
                  <a:cubicBezTo>
                    <a:pt x="239" y="75"/>
                    <a:pt x="239" y="75"/>
                    <a:pt x="239" y="76"/>
                  </a:cubicBezTo>
                  <a:cubicBezTo>
                    <a:pt x="239" y="76"/>
                    <a:pt x="240" y="76"/>
                    <a:pt x="240" y="77"/>
                  </a:cubicBezTo>
                  <a:cubicBezTo>
                    <a:pt x="240" y="77"/>
                    <a:pt x="241" y="77"/>
                    <a:pt x="241" y="77"/>
                  </a:cubicBezTo>
                  <a:cubicBezTo>
                    <a:pt x="241" y="77"/>
                    <a:pt x="242" y="77"/>
                    <a:pt x="242" y="77"/>
                  </a:cubicBezTo>
                  <a:cubicBezTo>
                    <a:pt x="243" y="77"/>
                    <a:pt x="243" y="77"/>
                    <a:pt x="243" y="77"/>
                  </a:cubicBezTo>
                  <a:cubicBezTo>
                    <a:pt x="244" y="77"/>
                    <a:pt x="244" y="77"/>
                    <a:pt x="245" y="77"/>
                  </a:cubicBezTo>
                  <a:cubicBezTo>
                    <a:pt x="245" y="77"/>
                    <a:pt x="245" y="76"/>
                    <a:pt x="246" y="76"/>
                  </a:cubicBezTo>
                  <a:cubicBezTo>
                    <a:pt x="246" y="76"/>
                    <a:pt x="246" y="76"/>
                    <a:pt x="247" y="76"/>
                  </a:cubicBezTo>
                  <a:cubicBezTo>
                    <a:pt x="247" y="76"/>
                    <a:pt x="247" y="76"/>
                    <a:pt x="247" y="76"/>
                  </a:cubicBezTo>
                  <a:cubicBezTo>
                    <a:pt x="247" y="76"/>
                    <a:pt x="247" y="77"/>
                    <a:pt x="248" y="77"/>
                  </a:cubicBezTo>
                  <a:cubicBezTo>
                    <a:pt x="248" y="77"/>
                    <a:pt x="248" y="77"/>
                    <a:pt x="248" y="77"/>
                  </a:cubicBezTo>
                  <a:cubicBezTo>
                    <a:pt x="248" y="77"/>
                    <a:pt x="248" y="78"/>
                    <a:pt x="248" y="78"/>
                  </a:cubicBezTo>
                  <a:cubicBezTo>
                    <a:pt x="248" y="78"/>
                    <a:pt x="248" y="78"/>
                    <a:pt x="248" y="79"/>
                  </a:cubicBezTo>
                  <a:cubicBezTo>
                    <a:pt x="248" y="79"/>
                    <a:pt x="248" y="79"/>
                    <a:pt x="249" y="80"/>
                  </a:cubicBezTo>
                  <a:cubicBezTo>
                    <a:pt x="249" y="80"/>
                    <a:pt x="249" y="80"/>
                    <a:pt x="249" y="81"/>
                  </a:cubicBezTo>
                  <a:cubicBezTo>
                    <a:pt x="249" y="81"/>
                    <a:pt x="249" y="81"/>
                    <a:pt x="249" y="82"/>
                  </a:cubicBezTo>
                  <a:cubicBezTo>
                    <a:pt x="250" y="82"/>
                    <a:pt x="250" y="83"/>
                    <a:pt x="250" y="83"/>
                  </a:cubicBezTo>
                  <a:cubicBezTo>
                    <a:pt x="249" y="84"/>
                    <a:pt x="249" y="84"/>
                    <a:pt x="248" y="84"/>
                  </a:cubicBezTo>
                  <a:cubicBezTo>
                    <a:pt x="247" y="84"/>
                    <a:pt x="247" y="84"/>
                    <a:pt x="247" y="84"/>
                  </a:cubicBezTo>
                  <a:cubicBezTo>
                    <a:pt x="246" y="85"/>
                    <a:pt x="247" y="85"/>
                    <a:pt x="247" y="86"/>
                  </a:cubicBezTo>
                  <a:cubicBezTo>
                    <a:pt x="247" y="86"/>
                    <a:pt x="247" y="87"/>
                    <a:pt x="247" y="87"/>
                  </a:cubicBezTo>
                  <a:cubicBezTo>
                    <a:pt x="247" y="88"/>
                    <a:pt x="248" y="88"/>
                    <a:pt x="248" y="88"/>
                  </a:cubicBezTo>
                  <a:cubicBezTo>
                    <a:pt x="248" y="89"/>
                    <a:pt x="248" y="89"/>
                    <a:pt x="249" y="90"/>
                  </a:cubicBezTo>
                  <a:cubicBezTo>
                    <a:pt x="249" y="90"/>
                    <a:pt x="249" y="90"/>
                    <a:pt x="249" y="91"/>
                  </a:cubicBezTo>
                  <a:cubicBezTo>
                    <a:pt x="249" y="91"/>
                    <a:pt x="249" y="91"/>
                    <a:pt x="249" y="92"/>
                  </a:cubicBezTo>
                  <a:cubicBezTo>
                    <a:pt x="250" y="91"/>
                    <a:pt x="250" y="91"/>
                    <a:pt x="250" y="91"/>
                  </a:cubicBezTo>
                  <a:cubicBezTo>
                    <a:pt x="250" y="91"/>
                    <a:pt x="250" y="90"/>
                    <a:pt x="250" y="90"/>
                  </a:cubicBezTo>
                  <a:cubicBezTo>
                    <a:pt x="250" y="90"/>
                    <a:pt x="251" y="90"/>
                    <a:pt x="251" y="90"/>
                  </a:cubicBezTo>
                  <a:cubicBezTo>
                    <a:pt x="251" y="90"/>
                    <a:pt x="252" y="90"/>
                    <a:pt x="252" y="90"/>
                  </a:cubicBezTo>
                  <a:cubicBezTo>
                    <a:pt x="252" y="91"/>
                    <a:pt x="253" y="91"/>
                    <a:pt x="253" y="91"/>
                  </a:cubicBezTo>
                  <a:cubicBezTo>
                    <a:pt x="253" y="91"/>
                    <a:pt x="254" y="91"/>
                    <a:pt x="254" y="91"/>
                  </a:cubicBezTo>
                  <a:cubicBezTo>
                    <a:pt x="255" y="91"/>
                    <a:pt x="255" y="91"/>
                    <a:pt x="256" y="91"/>
                  </a:cubicBezTo>
                  <a:cubicBezTo>
                    <a:pt x="256" y="90"/>
                    <a:pt x="256" y="90"/>
                    <a:pt x="257" y="90"/>
                  </a:cubicBezTo>
                  <a:cubicBezTo>
                    <a:pt x="257" y="89"/>
                    <a:pt x="258" y="89"/>
                    <a:pt x="258" y="89"/>
                  </a:cubicBezTo>
                  <a:cubicBezTo>
                    <a:pt x="258" y="88"/>
                    <a:pt x="258" y="88"/>
                    <a:pt x="258" y="88"/>
                  </a:cubicBezTo>
                  <a:cubicBezTo>
                    <a:pt x="258" y="87"/>
                    <a:pt x="258" y="87"/>
                    <a:pt x="258" y="86"/>
                  </a:cubicBezTo>
                  <a:cubicBezTo>
                    <a:pt x="258" y="86"/>
                    <a:pt x="258" y="86"/>
                    <a:pt x="258" y="86"/>
                  </a:cubicBezTo>
                  <a:cubicBezTo>
                    <a:pt x="259" y="85"/>
                    <a:pt x="259" y="84"/>
                    <a:pt x="259" y="83"/>
                  </a:cubicBezTo>
                  <a:cubicBezTo>
                    <a:pt x="259" y="83"/>
                    <a:pt x="259" y="82"/>
                    <a:pt x="259" y="82"/>
                  </a:cubicBezTo>
                  <a:cubicBezTo>
                    <a:pt x="259" y="81"/>
                    <a:pt x="259" y="81"/>
                    <a:pt x="259" y="80"/>
                  </a:cubicBezTo>
                  <a:cubicBezTo>
                    <a:pt x="259" y="79"/>
                    <a:pt x="259" y="79"/>
                    <a:pt x="259" y="78"/>
                  </a:cubicBezTo>
                  <a:cubicBezTo>
                    <a:pt x="259" y="77"/>
                    <a:pt x="259" y="77"/>
                    <a:pt x="259" y="76"/>
                  </a:cubicBezTo>
                  <a:cubicBezTo>
                    <a:pt x="259" y="76"/>
                    <a:pt x="260" y="76"/>
                    <a:pt x="260" y="75"/>
                  </a:cubicBezTo>
                  <a:cubicBezTo>
                    <a:pt x="260" y="75"/>
                    <a:pt x="260" y="75"/>
                    <a:pt x="259" y="74"/>
                  </a:cubicBezTo>
                  <a:cubicBezTo>
                    <a:pt x="259" y="74"/>
                    <a:pt x="259" y="73"/>
                    <a:pt x="259" y="73"/>
                  </a:cubicBezTo>
                  <a:cubicBezTo>
                    <a:pt x="258" y="72"/>
                    <a:pt x="258" y="72"/>
                    <a:pt x="258" y="71"/>
                  </a:cubicBezTo>
                  <a:cubicBezTo>
                    <a:pt x="258" y="71"/>
                    <a:pt x="258" y="71"/>
                    <a:pt x="258" y="71"/>
                  </a:cubicBezTo>
                  <a:cubicBezTo>
                    <a:pt x="258" y="71"/>
                    <a:pt x="258" y="71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6" y="69"/>
                    <a:pt x="256" y="69"/>
                    <a:pt x="256" y="69"/>
                  </a:cubicBezTo>
                  <a:cubicBezTo>
                    <a:pt x="256" y="69"/>
                    <a:pt x="256" y="68"/>
                    <a:pt x="255" y="68"/>
                  </a:cubicBezTo>
                  <a:cubicBezTo>
                    <a:pt x="255" y="67"/>
                    <a:pt x="255" y="67"/>
                    <a:pt x="255" y="67"/>
                  </a:cubicBezTo>
                  <a:cubicBezTo>
                    <a:pt x="255" y="66"/>
                    <a:pt x="255" y="66"/>
                    <a:pt x="255" y="65"/>
                  </a:cubicBezTo>
                  <a:cubicBezTo>
                    <a:pt x="255" y="65"/>
                    <a:pt x="255" y="65"/>
                    <a:pt x="255" y="65"/>
                  </a:cubicBezTo>
                  <a:cubicBezTo>
                    <a:pt x="254" y="65"/>
                    <a:pt x="254" y="65"/>
                    <a:pt x="254" y="64"/>
                  </a:cubicBezTo>
                  <a:cubicBezTo>
                    <a:pt x="254" y="64"/>
                    <a:pt x="253" y="64"/>
                    <a:pt x="253" y="64"/>
                  </a:cubicBezTo>
                  <a:cubicBezTo>
                    <a:pt x="253" y="63"/>
                    <a:pt x="253" y="63"/>
                    <a:pt x="253" y="63"/>
                  </a:cubicBezTo>
                  <a:cubicBezTo>
                    <a:pt x="252" y="62"/>
                    <a:pt x="252" y="62"/>
                    <a:pt x="252" y="62"/>
                  </a:cubicBezTo>
                  <a:cubicBezTo>
                    <a:pt x="252" y="61"/>
                    <a:pt x="251" y="61"/>
                    <a:pt x="251" y="61"/>
                  </a:cubicBezTo>
                  <a:cubicBezTo>
                    <a:pt x="251" y="61"/>
                    <a:pt x="250" y="61"/>
                    <a:pt x="250" y="60"/>
                  </a:cubicBezTo>
                  <a:cubicBezTo>
                    <a:pt x="249" y="60"/>
                    <a:pt x="249" y="60"/>
                    <a:pt x="248" y="59"/>
                  </a:cubicBezTo>
                  <a:cubicBezTo>
                    <a:pt x="248" y="59"/>
                    <a:pt x="248" y="59"/>
                    <a:pt x="247" y="59"/>
                  </a:cubicBezTo>
                  <a:cubicBezTo>
                    <a:pt x="247" y="59"/>
                    <a:pt x="247" y="59"/>
                    <a:pt x="247" y="59"/>
                  </a:cubicBezTo>
                  <a:cubicBezTo>
                    <a:pt x="247" y="59"/>
                    <a:pt x="247" y="59"/>
                    <a:pt x="246" y="59"/>
                  </a:cubicBezTo>
                  <a:cubicBezTo>
                    <a:pt x="246" y="59"/>
                    <a:pt x="246" y="58"/>
                    <a:pt x="245" y="58"/>
                  </a:cubicBezTo>
                  <a:cubicBezTo>
                    <a:pt x="245" y="58"/>
                    <a:pt x="245" y="58"/>
                    <a:pt x="245" y="58"/>
                  </a:cubicBezTo>
                  <a:cubicBezTo>
                    <a:pt x="245" y="59"/>
                    <a:pt x="245" y="59"/>
                    <a:pt x="245" y="59"/>
                  </a:cubicBezTo>
                  <a:cubicBezTo>
                    <a:pt x="244" y="59"/>
                    <a:pt x="244" y="58"/>
                    <a:pt x="244" y="59"/>
                  </a:cubicBezTo>
                  <a:cubicBezTo>
                    <a:pt x="243" y="59"/>
                    <a:pt x="244" y="59"/>
                    <a:pt x="243" y="59"/>
                  </a:cubicBezTo>
                  <a:cubicBezTo>
                    <a:pt x="243" y="59"/>
                    <a:pt x="243" y="59"/>
                    <a:pt x="243" y="59"/>
                  </a:cubicBezTo>
                  <a:cubicBezTo>
                    <a:pt x="243" y="60"/>
                    <a:pt x="243" y="60"/>
                    <a:pt x="243" y="60"/>
                  </a:cubicBezTo>
                  <a:cubicBezTo>
                    <a:pt x="243" y="60"/>
                    <a:pt x="243" y="60"/>
                    <a:pt x="242" y="60"/>
                  </a:cubicBezTo>
                  <a:cubicBezTo>
                    <a:pt x="242" y="60"/>
                    <a:pt x="242" y="60"/>
                    <a:pt x="242" y="59"/>
                  </a:cubicBezTo>
                  <a:cubicBezTo>
                    <a:pt x="242" y="59"/>
                    <a:pt x="242" y="59"/>
                    <a:pt x="242" y="59"/>
                  </a:cubicBezTo>
                  <a:cubicBezTo>
                    <a:pt x="242" y="59"/>
                    <a:pt x="241" y="59"/>
                    <a:pt x="241" y="59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0" y="58"/>
                    <a:pt x="240" y="59"/>
                    <a:pt x="239" y="58"/>
                  </a:cubicBezTo>
                  <a:cubicBezTo>
                    <a:pt x="239" y="58"/>
                    <a:pt x="239" y="58"/>
                    <a:pt x="239" y="58"/>
                  </a:cubicBezTo>
                  <a:cubicBezTo>
                    <a:pt x="238" y="57"/>
                    <a:pt x="238" y="57"/>
                    <a:pt x="238" y="57"/>
                  </a:cubicBezTo>
                  <a:cubicBezTo>
                    <a:pt x="237" y="57"/>
                    <a:pt x="236" y="57"/>
                    <a:pt x="235" y="57"/>
                  </a:cubicBezTo>
                  <a:cubicBezTo>
                    <a:pt x="235" y="57"/>
                    <a:pt x="235" y="57"/>
                    <a:pt x="235" y="57"/>
                  </a:cubicBezTo>
                  <a:cubicBezTo>
                    <a:pt x="234" y="57"/>
                    <a:pt x="235" y="56"/>
                    <a:pt x="235" y="56"/>
                  </a:cubicBezTo>
                  <a:cubicBezTo>
                    <a:pt x="235" y="56"/>
                    <a:pt x="235" y="56"/>
                    <a:pt x="235" y="55"/>
                  </a:cubicBezTo>
                  <a:cubicBezTo>
                    <a:pt x="235" y="55"/>
                    <a:pt x="235" y="55"/>
                    <a:pt x="236" y="55"/>
                  </a:cubicBezTo>
                  <a:cubicBezTo>
                    <a:pt x="236" y="55"/>
                    <a:pt x="236" y="55"/>
                    <a:pt x="236" y="55"/>
                  </a:cubicBezTo>
                  <a:cubicBezTo>
                    <a:pt x="237" y="54"/>
                    <a:pt x="237" y="54"/>
                    <a:pt x="237" y="53"/>
                  </a:cubicBezTo>
                  <a:cubicBezTo>
                    <a:pt x="237" y="53"/>
                    <a:pt x="237" y="53"/>
                    <a:pt x="237" y="52"/>
                  </a:cubicBezTo>
                  <a:cubicBezTo>
                    <a:pt x="237" y="52"/>
                    <a:pt x="237" y="52"/>
                    <a:pt x="237" y="52"/>
                  </a:cubicBezTo>
                  <a:cubicBezTo>
                    <a:pt x="237" y="51"/>
                    <a:pt x="237" y="51"/>
                    <a:pt x="237" y="51"/>
                  </a:cubicBezTo>
                  <a:cubicBezTo>
                    <a:pt x="237" y="51"/>
                    <a:pt x="238" y="51"/>
                    <a:pt x="238" y="51"/>
                  </a:cubicBezTo>
                  <a:cubicBezTo>
                    <a:pt x="238" y="50"/>
                    <a:pt x="238" y="50"/>
                    <a:pt x="238" y="49"/>
                  </a:cubicBezTo>
                  <a:cubicBezTo>
                    <a:pt x="238" y="49"/>
                    <a:pt x="238" y="49"/>
                    <a:pt x="238" y="49"/>
                  </a:cubicBezTo>
                  <a:cubicBezTo>
                    <a:pt x="239" y="49"/>
                    <a:pt x="239" y="49"/>
                    <a:pt x="239" y="48"/>
                  </a:cubicBezTo>
                  <a:cubicBezTo>
                    <a:pt x="239" y="48"/>
                    <a:pt x="238" y="48"/>
                    <a:pt x="238" y="48"/>
                  </a:cubicBezTo>
                  <a:cubicBezTo>
                    <a:pt x="238" y="48"/>
                    <a:pt x="238" y="48"/>
                    <a:pt x="238" y="47"/>
                  </a:cubicBezTo>
                  <a:cubicBezTo>
                    <a:pt x="238" y="47"/>
                    <a:pt x="238" y="47"/>
                    <a:pt x="238" y="47"/>
                  </a:cubicBezTo>
                  <a:cubicBezTo>
                    <a:pt x="239" y="46"/>
                    <a:pt x="239" y="46"/>
                    <a:pt x="239" y="45"/>
                  </a:cubicBezTo>
                  <a:cubicBezTo>
                    <a:pt x="239" y="45"/>
                    <a:pt x="240" y="45"/>
                    <a:pt x="240" y="45"/>
                  </a:cubicBezTo>
                  <a:cubicBezTo>
                    <a:pt x="241" y="45"/>
                    <a:pt x="241" y="45"/>
                    <a:pt x="242" y="45"/>
                  </a:cubicBezTo>
                  <a:cubicBezTo>
                    <a:pt x="243" y="45"/>
                    <a:pt x="243" y="45"/>
                    <a:pt x="244" y="45"/>
                  </a:cubicBezTo>
                  <a:cubicBezTo>
                    <a:pt x="244" y="45"/>
                    <a:pt x="244" y="45"/>
                    <a:pt x="245" y="45"/>
                  </a:cubicBezTo>
                  <a:cubicBezTo>
                    <a:pt x="245" y="45"/>
                    <a:pt x="245" y="46"/>
                    <a:pt x="246" y="46"/>
                  </a:cubicBezTo>
                  <a:cubicBezTo>
                    <a:pt x="246" y="46"/>
                    <a:pt x="246" y="45"/>
                    <a:pt x="247" y="45"/>
                  </a:cubicBezTo>
                  <a:cubicBezTo>
                    <a:pt x="247" y="45"/>
                    <a:pt x="247" y="45"/>
                    <a:pt x="247" y="45"/>
                  </a:cubicBezTo>
                  <a:cubicBezTo>
                    <a:pt x="248" y="46"/>
                    <a:pt x="248" y="46"/>
                    <a:pt x="248" y="46"/>
                  </a:cubicBezTo>
                  <a:cubicBezTo>
                    <a:pt x="249" y="46"/>
                    <a:pt x="249" y="45"/>
                    <a:pt x="249" y="45"/>
                  </a:cubicBezTo>
                  <a:cubicBezTo>
                    <a:pt x="250" y="45"/>
                    <a:pt x="250" y="45"/>
                    <a:pt x="250" y="45"/>
                  </a:cubicBezTo>
                  <a:cubicBezTo>
                    <a:pt x="251" y="46"/>
                    <a:pt x="251" y="46"/>
                    <a:pt x="251" y="46"/>
                  </a:cubicBezTo>
                  <a:cubicBezTo>
                    <a:pt x="252" y="46"/>
                    <a:pt x="251" y="45"/>
                    <a:pt x="251" y="44"/>
                  </a:cubicBezTo>
                  <a:cubicBezTo>
                    <a:pt x="252" y="44"/>
                    <a:pt x="252" y="44"/>
                    <a:pt x="252" y="44"/>
                  </a:cubicBezTo>
                  <a:cubicBezTo>
                    <a:pt x="253" y="44"/>
                    <a:pt x="253" y="45"/>
                    <a:pt x="253" y="45"/>
                  </a:cubicBezTo>
                  <a:cubicBezTo>
                    <a:pt x="254" y="45"/>
                    <a:pt x="254" y="45"/>
                    <a:pt x="255" y="45"/>
                  </a:cubicBezTo>
                  <a:cubicBezTo>
                    <a:pt x="255" y="45"/>
                    <a:pt x="255" y="45"/>
                    <a:pt x="256" y="45"/>
                  </a:cubicBezTo>
                  <a:cubicBezTo>
                    <a:pt x="256" y="45"/>
                    <a:pt x="257" y="45"/>
                    <a:pt x="257" y="45"/>
                  </a:cubicBezTo>
                  <a:cubicBezTo>
                    <a:pt x="257" y="46"/>
                    <a:pt x="257" y="46"/>
                    <a:pt x="257" y="46"/>
                  </a:cubicBezTo>
                  <a:cubicBezTo>
                    <a:pt x="257" y="46"/>
                    <a:pt x="257" y="47"/>
                    <a:pt x="257" y="47"/>
                  </a:cubicBezTo>
                  <a:cubicBezTo>
                    <a:pt x="257" y="47"/>
                    <a:pt x="257" y="47"/>
                    <a:pt x="257" y="47"/>
                  </a:cubicBezTo>
                  <a:cubicBezTo>
                    <a:pt x="258" y="47"/>
                    <a:pt x="258" y="47"/>
                    <a:pt x="259" y="47"/>
                  </a:cubicBezTo>
                  <a:cubicBezTo>
                    <a:pt x="259" y="47"/>
                    <a:pt x="259" y="46"/>
                    <a:pt x="260" y="46"/>
                  </a:cubicBezTo>
                  <a:cubicBezTo>
                    <a:pt x="260" y="46"/>
                    <a:pt x="260" y="47"/>
                    <a:pt x="261" y="47"/>
                  </a:cubicBezTo>
                  <a:cubicBezTo>
                    <a:pt x="261" y="47"/>
                    <a:pt x="261" y="46"/>
                    <a:pt x="261" y="46"/>
                  </a:cubicBezTo>
                  <a:cubicBezTo>
                    <a:pt x="262" y="46"/>
                    <a:pt x="262" y="46"/>
                    <a:pt x="262" y="46"/>
                  </a:cubicBezTo>
                  <a:cubicBezTo>
                    <a:pt x="263" y="46"/>
                    <a:pt x="263" y="46"/>
                    <a:pt x="263" y="46"/>
                  </a:cubicBezTo>
                  <a:cubicBezTo>
                    <a:pt x="264" y="46"/>
                    <a:pt x="264" y="46"/>
                    <a:pt x="264" y="46"/>
                  </a:cubicBezTo>
                  <a:cubicBezTo>
                    <a:pt x="265" y="46"/>
                    <a:pt x="265" y="45"/>
                    <a:pt x="265" y="45"/>
                  </a:cubicBezTo>
                  <a:cubicBezTo>
                    <a:pt x="264" y="45"/>
                    <a:pt x="264" y="45"/>
                    <a:pt x="264" y="45"/>
                  </a:cubicBezTo>
                  <a:cubicBezTo>
                    <a:pt x="263" y="45"/>
                    <a:pt x="263" y="45"/>
                    <a:pt x="263" y="45"/>
                  </a:cubicBezTo>
                  <a:cubicBezTo>
                    <a:pt x="262" y="45"/>
                    <a:pt x="261" y="45"/>
                    <a:pt x="261" y="44"/>
                  </a:cubicBezTo>
                  <a:cubicBezTo>
                    <a:pt x="261" y="44"/>
                    <a:pt x="261" y="44"/>
                    <a:pt x="261" y="44"/>
                  </a:cubicBezTo>
                  <a:cubicBezTo>
                    <a:pt x="261" y="43"/>
                    <a:pt x="261" y="43"/>
                    <a:pt x="261" y="43"/>
                  </a:cubicBezTo>
                  <a:cubicBezTo>
                    <a:pt x="261" y="42"/>
                    <a:pt x="262" y="43"/>
                    <a:pt x="262" y="42"/>
                  </a:cubicBezTo>
                  <a:cubicBezTo>
                    <a:pt x="262" y="42"/>
                    <a:pt x="262" y="42"/>
                    <a:pt x="262" y="42"/>
                  </a:cubicBezTo>
                  <a:cubicBezTo>
                    <a:pt x="262" y="42"/>
                    <a:pt x="262" y="41"/>
                    <a:pt x="262" y="41"/>
                  </a:cubicBezTo>
                  <a:cubicBezTo>
                    <a:pt x="261" y="41"/>
                    <a:pt x="261" y="41"/>
                    <a:pt x="261" y="41"/>
                  </a:cubicBezTo>
                  <a:cubicBezTo>
                    <a:pt x="261" y="40"/>
                    <a:pt x="261" y="40"/>
                    <a:pt x="261" y="40"/>
                  </a:cubicBezTo>
                  <a:cubicBezTo>
                    <a:pt x="261" y="40"/>
                    <a:pt x="261" y="39"/>
                    <a:pt x="261" y="39"/>
                  </a:cubicBezTo>
                  <a:cubicBezTo>
                    <a:pt x="262" y="39"/>
                    <a:pt x="262" y="39"/>
                    <a:pt x="262" y="39"/>
                  </a:cubicBezTo>
                  <a:cubicBezTo>
                    <a:pt x="263" y="39"/>
                    <a:pt x="263" y="39"/>
                    <a:pt x="263" y="39"/>
                  </a:cubicBezTo>
                  <a:cubicBezTo>
                    <a:pt x="264" y="39"/>
                    <a:pt x="264" y="39"/>
                    <a:pt x="264" y="39"/>
                  </a:cubicBezTo>
                  <a:cubicBezTo>
                    <a:pt x="265" y="39"/>
                    <a:pt x="265" y="39"/>
                    <a:pt x="266" y="39"/>
                  </a:cubicBezTo>
                  <a:cubicBezTo>
                    <a:pt x="266" y="39"/>
                    <a:pt x="267" y="39"/>
                    <a:pt x="267" y="39"/>
                  </a:cubicBezTo>
                  <a:cubicBezTo>
                    <a:pt x="267" y="39"/>
                    <a:pt x="267" y="39"/>
                    <a:pt x="268" y="39"/>
                  </a:cubicBezTo>
                  <a:cubicBezTo>
                    <a:pt x="268" y="40"/>
                    <a:pt x="268" y="40"/>
                    <a:pt x="268" y="40"/>
                  </a:cubicBezTo>
                  <a:cubicBezTo>
                    <a:pt x="269" y="40"/>
                    <a:pt x="269" y="41"/>
                    <a:pt x="269" y="41"/>
                  </a:cubicBezTo>
                  <a:cubicBezTo>
                    <a:pt x="269" y="41"/>
                    <a:pt x="270" y="41"/>
                    <a:pt x="270" y="41"/>
                  </a:cubicBezTo>
                  <a:cubicBezTo>
                    <a:pt x="270" y="41"/>
                    <a:pt x="270" y="41"/>
                    <a:pt x="270" y="41"/>
                  </a:cubicBezTo>
                  <a:cubicBezTo>
                    <a:pt x="270" y="41"/>
                    <a:pt x="271" y="42"/>
                    <a:pt x="271" y="42"/>
                  </a:cubicBezTo>
                  <a:cubicBezTo>
                    <a:pt x="271" y="42"/>
                    <a:pt x="271" y="42"/>
                    <a:pt x="271" y="42"/>
                  </a:cubicBezTo>
                  <a:cubicBezTo>
                    <a:pt x="271" y="42"/>
                    <a:pt x="271" y="42"/>
                    <a:pt x="271" y="41"/>
                  </a:cubicBezTo>
                  <a:cubicBezTo>
                    <a:pt x="272" y="41"/>
                    <a:pt x="272" y="41"/>
                    <a:pt x="272" y="41"/>
                  </a:cubicBezTo>
                  <a:cubicBezTo>
                    <a:pt x="272" y="40"/>
                    <a:pt x="272" y="40"/>
                    <a:pt x="272" y="40"/>
                  </a:cubicBezTo>
                  <a:cubicBezTo>
                    <a:pt x="272" y="40"/>
                    <a:pt x="272" y="40"/>
                    <a:pt x="273" y="39"/>
                  </a:cubicBezTo>
                  <a:cubicBezTo>
                    <a:pt x="273" y="39"/>
                    <a:pt x="273" y="39"/>
                    <a:pt x="273" y="39"/>
                  </a:cubicBezTo>
                  <a:cubicBezTo>
                    <a:pt x="273" y="38"/>
                    <a:pt x="272" y="38"/>
                    <a:pt x="272" y="38"/>
                  </a:cubicBezTo>
                  <a:cubicBezTo>
                    <a:pt x="271" y="38"/>
                    <a:pt x="271" y="37"/>
                    <a:pt x="271" y="37"/>
                  </a:cubicBezTo>
                  <a:cubicBezTo>
                    <a:pt x="271" y="37"/>
                    <a:pt x="272" y="37"/>
                    <a:pt x="272" y="37"/>
                  </a:cubicBezTo>
                  <a:cubicBezTo>
                    <a:pt x="272" y="37"/>
                    <a:pt x="273" y="36"/>
                    <a:pt x="273" y="37"/>
                  </a:cubicBezTo>
                  <a:cubicBezTo>
                    <a:pt x="273" y="37"/>
                    <a:pt x="273" y="37"/>
                    <a:pt x="274" y="37"/>
                  </a:cubicBezTo>
                  <a:cubicBezTo>
                    <a:pt x="274" y="38"/>
                    <a:pt x="274" y="38"/>
                    <a:pt x="274" y="38"/>
                  </a:cubicBezTo>
                  <a:cubicBezTo>
                    <a:pt x="275" y="38"/>
                    <a:pt x="275" y="39"/>
                    <a:pt x="275" y="39"/>
                  </a:cubicBezTo>
                  <a:cubicBezTo>
                    <a:pt x="275" y="39"/>
                    <a:pt x="275" y="39"/>
                    <a:pt x="275" y="40"/>
                  </a:cubicBezTo>
                  <a:cubicBezTo>
                    <a:pt x="275" y="40"/>
                    <a:pt x="276" y="40"/>
                    <a:pt x="276" y="40"/>
                  </a:cubicBezTo>
                  <a:cubicBezTo>
                    <a:pt x="276" y="40"/>
                    <a:pt x="277" y="41"/>
                    <a:pt x="276" y="41"/>
                  </a:cubicBezTo>
                  <a:cubicBezTo>
                    <a:pt x="276" y="41"/>
                    <a:pt x="276" y="41"/>
                    <a:pt x="276" y="42"/>
                  </a:cubicBezTo>
                  <a:cubicBezTo>
                    <a:pt x="276" y="42"/>
                    <a:pt x="276" y="42"/>
                    <a:pt x="276" y="42"/>
                  </a:cubicBezTo>
                  <a:cubicBezTo>
                    <a:pt x="276" y="42"/>
                    <a:pt x="276" y="42"/>
                    <a:pt x="275" y="42"/>
                  </a:cubicBezTo>
                  <a:cubicBezTo>
                    <a:pt x="275" y="43"/>
                    <a:pt x="275" y="43"/>
                    <a:pt x="275" y="44"/>
                  </a:cubicBezTo>
                  <a:cubicBezTo>
                    <a:pt x="275" y="45"/>
                    <a:pt x="275" y="45"/>
                    <a:pt x="275" y="46"/>
                  </a:cubicBezTo>
                  <a:cubicBezTo>
                    <a:pt x="275" y="47"/>
                    <a:pt x="275" y="47"/>
                    <a:pt x="275" y="47"/>
                  </a:cubicBezTo>
                  <a:cubicBezTo>
                    <a:pt x="275" y="48"/>
                    <a:pt x="275" y="48"/>
                    <a:pt x="275" y="48"/>
                  </a:cubicBezTo>
                  <a:cubicBezTo>
                    <a:pt x="275" y="48"/>
                    <a:pt x="275" y="48"/>
                    <a:pt x="275" y="49"/>
                  </a:cubicBezTo>
                  <a:cubicBezTo>
                    <a:pt x="274" y="49"/>
                    <a:pt x="273" y="49"/>
                    <a:pt x="273" y="49"/>
                  </a:cubicBezTo>
                  <a:cubicBezTo>
                    <a:pt x="273" y="49"/>
                    <a:pt x="273" y="50"/>
                    <a:pt x="273" y="50"/>
                  </a:cubicBezTo>
                  <a:cubicBezTo>
                    <a:pt x="273" y="50"/>
                    <a:pt x="274" y="51"/>
                    <a:pt x="274" y="51"/>
                  </a:cubicBezTo>
                  <a:cubicBezTo>
                    <a:pt x="274" y="51"/>
                    <a:pt x="273" y="52"/>
                    <a:pt x="273" y="52"/>
                  </a:cubicBezTo>
                  <a:cubicBezTo>
                    <a:pt x="273" y="52"/>
                    <a:pt x="274" y="53"/>
                    <a:pt x="274" y="53"/>
                  </a:cubicBezTo>
                  <a:cubicBezTo>
                    <a:pt x="274" y="53"/>
                    <a:pt x="275" y="54"/>
                    <a:pt x="275" y="54"/>
                  </a:cubicBezTo>
                  <a:cubicBezTo>
                    <a:pt x="276" y="55"/>
                    <a:pt x="276" y="55"/>
                    <a:pt x="276" y="55"/>
                  </a:cubicBezTo>
                  <a:cubicBezTo>
                    <a:pt x="276" y="56"/>
                    <a:pt x="277" y="56"/>
                    <a:pt x="277" y="57"/>
                  </a:cubicBezTo>
                  <a:cubicBezTo>
                    <a:pt x="278" y="57"/>
                    <a:pt x="278" y="57"/>
                    <a:pt x="279" y="58"/>
                  </a:cubicBezTo>
                  <a:cubicBezTo>
                    <a:pt x="280" y="59"/>
                    <a:pt x="280" y="59"/>
                    <a:pt x="281" y="59"/>
                  </a:cubicBezTo>
                  <a:cubicBezTo>
                    <a:pt x="282" y="60"/>
                    <a:pt x="282" y="60"/>
                    <a:pt x="282" y="61"/>
                  </a:cubicBezTo>
                  <a:cubicBezTo>
                    <a:pt x="283" y="61"/>
                    <a:pt x="283" y="62"/>
                    <a:pt x="284" y="62"/>
                  </a:cubicBezTo>
                  <a:cubicBezTo>
                    <a:pt x="284" y="63"/>
                    <a:pt x="284" y="63"/>
                    <a:pt x="285" y="63"/>
                  </a:cubicBezTo>
                  <a:cubicBezTo>
                    <a:pt x="285" y="63"/>
                    <a:pt x="286" y="64"/>
                    <a:pt x="286" y="64"/>
                  </a:cubicBezTo>
                  <a:cubicBezTo>
                    <a:pt x="287" y="65"/>
                    <a:pt x="288" y="65"/>
                    <a:pt x="288" y="66"/>
                  </a:cubicBezTo>
                  <a:cubicBezTo>
                    <a:pt x="289" y="66"/>
                    <a:pt x="289" y="67"/>
                    <a:pt x="290" y="67"/>
                  </a:cubicBezTo>
                  <a:cubicBezTo>
                    <a:pt x="290" y="68"/>
                    <a:pt x="290" y="68"/>
                    <a:pt x="291" y="68"/>
                  </a:cubicBezTo>
                  <a:cubicBezTo>
                    <a:pt x="291" y="68"/>
                    <a:pt x="291" y="67"/>
                    <a:pt x="291" y="67"/>
                  </a:cubicBezTo>
                  <a:cubicBezTo>
                    <a:pt x="291" y="67"/>
                    <a:pt x="291" y="66"/>
                    <a:pt x="291" y="66"/>
                  </a:cubicBezTo>
                  <a:cubicBezTo>
                    <a:pt x="291" y="65"/>
                    <a:pt x="291" y="65"/>
                    <a:pt x="291" y="64"/>
                  </a:cubicBezTo>
                  <a:cubicBezTo>
                    <a:pt x="291" y="64"/>
                    <a:pt x="290" y="63"/>
                    <a:pt x="290" y="63"/>
                  </a:cubicBezTo>
                  <a:cubicBezTo>
                    <a:pt x="290" y="63"/>
                    <a:pt x="289" y="63"/>
                    <a:pt x="290" y="62"/>
                  </a:cubicBezTo>
                  <a:cubicBezTo>
                    <a:pt x="290" y="62"/>
                    <a:pt x="290" y="62"/>
                    <a:pt x="291" y="62"/>
                  </a:cubicBezTo>
                  <a:cubicBezTo>
                    <a:pt x="291" y="62"/>
                    <a:pt x="291" y="62"/>
                    <a:pt x="291" y="61"/>
                  </a:cubicBezTo>
                  <a:cubicBezTo>
                    <a:pt x="291" y="61"/>
                    <a:pt x="291" y="60"/>
                    <a:pt x="291" y="60"/>
                  </a:cubicBezTo>
                  <a:cubicBezTo>
                    <a:pt x="290" y="60"/>
                    <a:pt x="290" y="60"/>
                    <a:pt x="290" y="59"/>
                  </a:cubicBezTo>
                  <a:cubicBezTo>
                    <a:pt x="290" y="59"/>
                    <a:pt x="290" y="59"/>
                    <a:pt x="290" y="59"/>
                  </a:cubicBezTo>
                  <a:cubicBezTo>
                    <a:pt x="290" y="58"/>
                    <a:pt x="290" y="58"/>
                    <a:pt x="291" y="58"/>
                  </a:cubicBezTo>
                  <a:cubicBezTo>
                    <a:pt x="291" y="58"/>
                    <a:pt x="291" y="58"/>
                    <a:pt x="291" y="58"/>
                  </a:cubicBezTo>
                  <a:cubicBezTo>
                    <a:pt x="292" y="58"/>
                    <a:pt x="292" y="58"/>
                    <a:pt x="292" y="58"/>
                  </a:cubicBezTo>
                  <a:cubicBezTo>
                    <a:pt x="292" y="58"/>
                    <a:pt x="293" y="57"/>
                    <a:pt x="292" y="57"/>
                  </a:cubicBezTo>
                  <a:cubicBezTo>
                    <a:pt x="292" y="57"/>
                    <a:pt x="292" y="57"/>
                    <a:pt x="292" y="57"/>
                  </a:cubicBezTo>
                  <a:cubicBezTo>
                    <a:pt x="291" y="57"/>
                    <a:pt x="291" y="57"/>
                    <a:pt x="290" y="56"/>
                  </a:cubicBezTo>
                  <a:cubicBezTo>
                    <a:pt x="290" y="56"/>
                    <a:pt x="290" y="56"/>
                    <a:pt x="289" y="55"/>
                  </a:cubicBezTo>
                  <a:cubicBezTo>
                    <a:pt x="289" y="55"/>
                    <a:pt x="288" y="55"/>
                    <a:pt x="288" y="54"/>
                  </a:cubicBezTo>
                  <a:cubicBezTo>
                    <a:pt x="289" y="54"/>
                    <a:pt x="289" y="54"/>
                    <a:pt x="289" y="54"/>
                  </a:cubicBezTo>
                  <a:cubicBezTo>
                    <a:pt x="289" y="54"/>
                    <a:pt x="289" y="54"/>
                    <a:pt x="290" y="54"/>
                  </a:cubicBezTo>
                  <a:cubicBezTo>
                    <a:pt x="290" y="54"/>
                    <a:pt x="291" y="54"/>
                    <a:pt x="291" y="53"/>
                  </a:cubicBezTo>
                  <a:cubicBezTo>
                    <a:pt x="291" y="53"/>
                    <a:pt x="290" y="53"/>
                    <a:pt x="290" y="53"/>
                  </a:cubicBezTo>
                  <a:cubicBezTo>
                    <a:pt x="289" y="52"/>
                    <a:pt x="289" y="52"/>
                    <a:pt x="289" y="52"/>
                  </a:cubicBezTo>
                  <a:cubicBezTo>
                    <a:pt x="289" y="52"/>
                    <a:pt x="288" y="52"/>
                    <a:pt x="288" y="52"/>
                  </a:cubicBezTo>
                  <a:cubicBezTo>
                    <a:pt x="288" y="52"/>
                    <a:pt x="288" y="52"/>
                    <a:pt x="287" y="51"/>
                  </a:cubicBezTo>
                  <a:cubicBezTo>
                    <a:pt x="287" y="51"/>
                    <a:pt x="287" y="50"/>
                    <a:pt x="286" y="50"/>
                  </a:cubicBezTo>
                  <a:cubicBezTo>
                    <a:pt x="286" y="49"/>
                    <a:pt x="286" y="49"/>
                    <a:pt x="285" y="49"/>
                  </a:cubicBezTo>
                  <a:cubicBezTo>
                    <a:pt x="285" y="49"/>
                    <a:pt x="284" y="49"/>
                    <a:pt x="283" y="49"/>
                  </a:cubicBezTo>
                  <a:cubicBezTo>
                    <a:pt x="283" y="49"/>
                    <a:pt x="283" y="49"/>
                    <a:pt x="282" y="48"/>
                  </a:cubicBezTo>
                  <a:cubicBezTo>
                    <a:pt x="282" y="48"/>
                    <a:pt x="282" y="48"/>
                    <a:pt x="282" y="47"/>
                  </a:cubicBezTo>
                  <a:cubicBezTo>
                    <a:pt x="282" y="47"/>
                    <a:pt x="282" y="47"/>
                    <a:pt x="282" y="47"/>
                  </a:cubicBezTo>
                  <a:cubicBezTo>
                    <a:pt x="281" y="47"/>
                    <a:pt x="282" y="46"/>
                    <a:pt x="281" y="46"/>
                  </a:cubicBezTo>
                  <a:cubicBezTo>
                    <a:pt x="281" y="46"/>
                    <a:pt x="281" y="46"/>
                    <a:pt x="281" y="45"/>
                  </a:cubicBezTo>
                  <a:cubicBezTo>
                    <a:pt x="280" y="45"/>
                    <a:pt x="280" y="45"/>
                    <a:pt x="280" y="44"/>
                  </a:cubicBezTo>
                  <a:cubicBezTo>
                    <a:pt x="280" y="44"/>
                    <a:pt x="280" y="43"/>
                    <a:pt x="281" y="44"/>
                  </a:cubicBezTo>
                  <a:cubicBezTo>
                    <a:pt x="281" y="44"/>
                    <a:pt x="281" y="44"/>
                    <a:pt x="281" y="44"/>
                  </a:cubicBezTo>
                  <a:cubicBezTo>
                    <a:pt x="282" y="44"/>
                    <a:pt x="282" y="44"/>
                    <a:pt x="282" y="44"/>
                  </a:cubicBezTo>
                  <a:cubicBezTo>
                    <a:pt x="283" y="44"/>
                    <a:pt x="283" y="44"/>
                    <a:pt x="283" y="43"/>
                  </a:cubicBezTo>
                  <a:cubicBezTo>
                    <a:pt x="283" y="43"/>
                    <a:pt x="283" y="43"/>
                    <a:pt x="283" y="42"/>
                  </a:cubicBezTo>
                  <a:cubicBezTo>
                    <a:pt x="283" y="42"/>
                    <a:pt x="284" y="42"/>
                    <a:pt x="284" y="42"/>
                  </a:cubicBezTo>
                  <a:cubicBezTo>
                    <a:pt x="284" y="43"/>
                    <a:pt x="284" y="43"/>
                    <a:pt x="284" y="43"/>
                  </a:cubicBezTo>
                  <a:cubicBezTo>
                    <a:pt x="285" y="43"/>
                    <a:pt x="284" y="43"/>
                    <a:pt x="285" y="44"/>
                  </a:cubicBezTo>
                  <a:cubicBezTo>
                    <a:pt x="285" y="44"/>
                    <a:pt x="285" y="44"/>
                    <a:pt x="285" y="44"/>
                  </a:cubicBezTo>
                  <a:cubicBezTo>
                    <a:pt x="286" y="44"/>
                    <a:pt x="286" y="44"/>
                    <a:pt x="286" y="43"/>
                  </a:cubicBezTo>
                  <a:cubicBezTo>
                    <a:pt x="286" y="43"/>
                    <a:pt x="286" y="43"/>
                    <a:pt x="286" y="43"/>
                  </a:cubicBezTo>
                  <a:cubicBezTo>
                    <a:pt x="286" y="42"/>
                    <a:pt x="286" y="42"/>
                    <a:pt x="286" y="42"/>
                  </a:cubicBezTo>
                  <a:cubicBezTo>
                    <a:pt x="287" y="42"/>
                    <a:pt x="287" y="42"/>
                    <a:pt x="288" y="42"/>
                  </a:cubicBezTo>
                  <a:cubicBezTo>
                    <a:pt x="288" y="42"/>
                    <a:pt x="288" y="42"/>
                    <a:pt x="289" y="42"/>
                  </a:cubicBezTo>
                  <a:cubicBezTo>
                    <a:pt x="289" y="42"/>
                    <a:pt x="289" y="42"/>
                    <a:pt x="290" y="42"/>
                  </a:cubicBezTo>
                  <a:cubicBezTo>
                    <a:pt x="290" y="42"/>
                    <a:pt x="291" y="42"/>
                    <a:pt x="291" y="43"/>
                  </a:cubicBezTo>
                  <a:cubicBezTo>
                    <a:pt x="291" y="43"/>
                    <a:pt x="291" y="43"/>
                    <a:pt x="292" y="43"/>
                  </a:cubicBezTo>
                  <a:cubicBezTo>
                    <a:pt x="292" y="44"/>
                    <a:pt x="292" y="44"/>
                    <a:pt x="293" y="44"/>
                  </a:cubicBezTo>
                  <a:cubicBezTo>
                    <a:pt x="293" y="44"/>
                    <a:pt x="293" y="44"/>
                    <a:pt x="294" y="44"/>
                  </a:cubicBezTo>
                  <a:cubicBezTo>
                    <a:pt x="294" y="43"/>
                    <a:pt x="293" y="43"/>
                    <a:pt x="293" y="43"/>
                  </a:cubicBezTo>
                  <a:cubicBezTo>
                    <a:pt x="293" y="42"/>
                    <a:pt x="293" y="42"/>
                    <a:pt x="293" y="42"/>
                  </a:cubicBezTo>
                  <a:cubicBezTo>
                    <a:pt x="293" y="42"/>
                    <a:pt x="293" y="42"/>
                    <a:pt x="293" y="42"/>
                  </a:cubicBezTo>
                  <a:cubicBezTo>
                    <a:pt x="293" y="42"/>
                    <a:pt x="293" y="42"/>
                    <a:pt x="293" y="41"/>
                  </a:cubicBezTo>
                  <a:cubicBezTo>
                    <a:pt x="294" y="41"/>
                    <a:pt x="293" y="40"/>
                    <a:pt x="294" y="40"/>
                  </a:cubicBezTo>
                  <a:cubicBezTo>
                    <a:pt x="294" y="40"/>
                    <a:pt x="294" y="39"/>
                    <a:pt x="294" y="39"/>
                  </a:cubicBezTo>
                  <a:cubicBezTo>
                    <a:pt x="295" y="39"/>
                    <a:pt x="295" y="39"/>
                    <a:pt x="295" y="39"/>
                  </a:cubicBezTo>
                  <a:cubicBezTo>
                    <a:pt x="295" y="39"/>
                    <a:pt x="296" y="39"/>
                    <a:pt x="296" y="39"/>
                  </a:cubicBezTo>
                  <a:cubicBezTo>
                    <a:pt x="296" y="39"/>
                    <a:pt x="296" y="39"/>
                    <a:pt x="296" y="38"/>
                  </a:cubicBezTo>
                  <a:cubicBezTo>
                    <a:pt x="296" y="38"/>
                    <a:pt x="296" y="38"/>
                    <a:pt x="297" y="38"/>
                  </a:cubicBezTo>
                  <a:cubicBezTo>
                    <a:pt x="297" y="38"/>
                    <a:pt x="297" y="38"/>
                    <a:pt x="297" y="37"/>
                  </a:cubicBezTo>
                  <a:cubicBezTo>
                    <a:pt x="297" y="37"/>
                    <a:pt x="297" y="37"/>
                    <a:pt x="297" y="37"/>
                  </a:cubicBezTo>
                  <a:cubicBezTo>
                    <a:pt x="297" y="36"/>
                    <a:pt x="298" y="36"/>
                    <a:pt x="298" y="36"/>
                  </a:cubicBezTo>
                  <a:cubicBezTo>
                    <a:pt x="298" y="36"/>
                    <a:pt x="298" y="37"/>
                    <a:pt x="298" y="37"/>
                  </a:cubicBezTo>
                  <a:cubicBezTo>
                    <a:pt x="299" y="37"/>
                    <a:pt x="299" y="37"/>
                    <a:pt x="299" y="37"/>
                  </a:cubicBezTo>
                  <a:cubicBezTo>
                    <a:pt x="300" y="37"/>
                    <a:pt x="300" y="37"/>
                    <a:pt x="301" y="37"/>
                  </a:cubicBezTo>
                  <a:cubicBezTo>
                    <a:pt x="301" y="37"/>
                    <a:pt x="301" y="37"/>
                    <a:pt x="302" y="37"/>
                  </a:cubicBezTo>
                  <a:cubicBezTo>
                    <a:pt x="302" y="37"/>
                    <a:pt x="302" y="37"/>
                    <a:pt x="302" y="37"/>
                  </a:cubicBezTo>
                  <a:cubicBezTo>
                    <a:pt x="304" y="38"/>
                    <a:pt x="304" y="38"/>
                    <a:pt x="304" y="38"/>
                  </a:cubicBezTo>
                  <a:cubicBezTo>
                    <a:pt x="305" y="38"/>
                    <a:pt x="305" y="38"/>
                    <a:pt x="305" y="37"/>
                  </a:cubicBezTo>
                  <a:cubicBezTo>
                    <a:pt x="306" y="37"/>
                    <a:pt x="308" y="38"/>
                    <a:pt x="308" y="37"/>
                  </a:cubicBezTo>
                  <a:cubicBezTo>
                    <a:pt x="308" y="37"/>
                    <a:pt x="307" y="37"/>
                    <a:pt x="307" y="36"/>
                  </a:cubicBezTo>
                  <a:cubicBezTo>
                    <a:pt x="307" y="36"/>
                    <a:pt x="307" y="36"/>
                    <a:pt x="307" y="35"/>
                  </a:cubicBezTo>
                  <a:cubicBezTo>
                    <a:pt x="306" y="35"/>
                    <a:pt x="306" y="35"/>
                    <a:pt x="306" y="34"/>
                  </a:cubicBezTo>
                  <a:cubicBezTo>
                    <a:pt x="307" y="34"/>
                    <a:pt x="307" y="33"/>
                    <a:pt x="308" y="34"/>
                  </a:cubicBezTo>
                  <a:cubicBezTo>
                    <a:pt x="309" y="35"/>
                    <a:pt x="309" y="35"/>
                    <a:pt x="309" y="36"/>
                  </a:cubicBezTo>
                  <a:cubicBezTo>
                    <a:pt x="309" y="36"/>
                    <a:pt x="309" y="36"/>
                    <a:pt x="310" y="37"/>
                  </a:cubicBezTo>
                  <a:cubicBezTo>
                    <a:pt x="311" y="37"/>
                    <a:pt x="311" y="37"/>
                    <a:pt x="311" y="37"/>
                  </a:cubicBezTo>
                  <a:cubicBezTo>
                    <a:pt x="312" y="37"/>
                    <a:pt x="313" y="37"/>
                    <a:pt x="313" y="36"/>
                  </a:cubicBezTo>
                  <a:cubicBezTo>
                    <a:pt x="314" y="36"/>
                    <a:pt x="313" y="35"/>
                    <a:pt x="314" y="36"/>
                  </a:cubicBezTo>
                  <a:cubicBezTo>
                    <a:pt x="315" y="36"/>
                    <a:pt x="315" y="36"/>
                    <a:pt x="316" y="37"/>
                  </a:cubicBezTo>
                  <a:cubicBezTo>
                    <a:pt x="317" y="38"/>
                    <a:pt x="316" y="38"/>
                    <a:pt x="316" y="38"/>
                  </a:cubicBezTo>
                  <a:cubicBezTo>
                    <a:pt x="317" y="39"/>
                    <a:pt x="317" y="39"/>
                    <a:pt x="318" y="40"/>
                  </a:cubicBezTo>
                  <a:cubicBezTo>
                    <a:pt x="319" y="40"/>
                    <a:pt x="318" y="39"/>
                    <a:pt x="319" y="40"/>
                  </a:cubicBezTo>
                  <a:cubicBezTo>
                    <a:pt x="320" y="40"/>
                    <a:pt x="320" y="40"/>
                    <a:pt x="321" y="40"/>
                  </a:cubicBezTo>
                  <a:cubicBezTo>
                    <a:pt x="322" y="41"/>
                    <a:pt x="322" y="41"/>
                    <a:pt x="323" y="41"/>
                  </a:cubicBezTo>
                  <a:cubicBezTo>
                    <a:pt x="324" y="42"/>
                    <a:pt x="324" y="42"/>
                    <a:pt x="325" y="41"/>
                  </a:cubicBezTo>
                  <a:cubicBezTo>
                    <a:pt x="325" y="41"/>
                    <a:pt x="324" y="41"/>
                    <a:pt x="325" y="41"/>
                  </a:cubicBezTo>
                  <a:cubicBezTo>
                    <a:pt x="325" y="41"/>
                    <a:pt x="326" y="41"/>
                    <a:pt x="327" y="41"/>
                  </a:cubicBezTo>
                  <a:cubicBezTo>
                    <a:pt x="327" y="41"/>
                    <a:pt x="326" y="41"/>
                    <a:pt x="326" y="40"/>
                  </a:cubicBezTo>
                  <a:cubicBezTo>
                    <a:pt x="326" y="40"/>
                    <a:pt x="325" y="39"/>
                    <a:pt x="326" y="39"/>
                  </a:cubicBezTo>
                  <a:cubicBezTo>
                    <a:pt x="326" y="39"/>
                    <a:pt x="327" y="39"/>
                    <a:pt x="327" y="39"/>
                  </a:cubicBezTo>
                  <a:cubicBezTo>
                    <a:pt x="328" y="39"/>
                    <a:pt x="328" y="39"/>
                    <a:pt x="328" y="38"/>
                  </a:cubicBezTo>
                  <a:cubicBezTo>
                    <a:pt x="328" y="38"/>
                    <a:pt x="328" y="38"/>
                    <a:pt x="327" y="37"/>
                  </a:cubicBezTo>
                  <a:cubicBezTo>
                    <a:pt x="327" y="37"/>
                    <a:pt x="327" y="37"/>
                    <a:pt x="327" y="36"/>
                  </a:cubicBezTo>
                  <a:cubicBezTo>
                    <a:pt x="327" y="36"/>
                    <a:pt x="328" y="36"/>
                    <a:pt x="329" y="36"/>
                  </a:cubicBezTo>
                  <a:cubicBezTo>
                    <a:pt x="330" y="36"/>
                    <a:pt x="330" y="36"/>
                    <a:pt x="331" y="36"/>
                  </a:cubicBezTo>
                  <a:cubicBezTo>
                    <a:pt x="332" y="36"/>
                    <a:pt x="332" y="36"/>
                    <a:pt x="333" y="36"/>
                  </a:cubicBezTo>
                  <a:cubicBezTo>
                    <a:pt x="333" y="36"/>
                    <a:pt x="333" y="35"/>
                    <a:pt x="333" y="35"/>
                  </a:cubicBezTo>
                  <a:cubicBezTo>
                    <a:pt x="333" y="35"/>
                    <a:pt x="334" y="35"/>
                    <a:pt x="335" y="35"/>
                  </a:cubicBezTo>
                  <a:cubicBezTo>
                    <a:pt x="335" y="35"/>
                    <a:pt x="335" y="35"/>
                    <a:pt x="335" y="34"/>
                  </a:cubicBez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412" name="Freeform 541">
              <a:extLst>
                <a:ext uri="{FF2B5EF4-FFF2-40B4-BE49-F238E27FC236}">
                  <a16:creationId xmlns:a16="http://schemas.microsoft.com/office/drawing/2014/main" id="{2FDBF2CE-C7E7-DDA9-A054-8519FDF31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1946" y="1879160"/>
              <a:ext cx="129394" cy="47337"/>
            </a:xfrm>
            <a:custGeom>
              <a:avLst/>
              <a:gdLst>
                <a:gd name="T0" fmla="*/ 8 w 12"/>
                <a:gd name="T1" fmla="*/ 4 h 5"/>
                <a:gd name="T2" fmla="*/ 10 w 12"/>
                <a:gd name="T3" fmla="*/ 3 h 5"/>
                <a:gd name="T4" fmla="*/ 4 w 12"/>
                <a:gd name="T5" fmla="*/ 1 h 5"/>
                <a:gd name="T6" fmla="*/ 2 w 12"/>
                <a:gd name="T7" fmla="*/ 0 h 5"/>
                <a:gd name="T8" fmla="*/ 0 w 12"/>
                <a:gd name="T9" fmla="*/ 4 h 5"/>
                <a:gd name="T10" fmla="*/ 3 w 12"/>
                <a:gd name="T11" fmla="*/ 5 h 5"/>
                <a:gd name="T12" fmla="*/ 8 w 12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5">
                  <a:moveTo>
                    <a:pt x="8" y="4"/>
                  </a:moveTo>
                  <a:cubicBezTo>
                    <a:pt x="9" y="4"/>
                    <a:pt x="12" y="4"/>
                    <a:pt x="10" y="3"/>
                  </a:cubicBezTo>
                  <a:cubicBezTo>
                    <a:pt x="8" y="1"/>
                    <a:pt x="6" y="2"/>
                    <a:pt x="4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2"/>
                    <a:pt x="0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5"/>
                    <a:pt x="7" y="5"/>
                    <a:pt x="8" y="4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413" name="Freeform 542">
              <a:extLst>
                <a:ext uri="{FF2B5EF4-FFF2-40B4-BE49-F238E27FC236}">
                  <a16:creationId xmlns:a16="http://schemas.microsoft.com/office/drawing/2014/main" id="{4C941C7C-9565-7931-6E15-0B4F1039B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6038" y="2172926"/>
              <a:ext cx="96257" cy="27845"/>
            </a:xfrm>
            <a:custGeom>
              <a:avLst/>
              <a:gdLst>
                <a:gd name="T0" fmla="*/ 2 w 9"/>
                <a:gd name="T1" fmla="*/ 2 h 3"/>
                <a:gd name="T2" fmla="*/ 3 w 9"/>
                <a:gd name="T3" fmla="*/ 2 h 3"/>
                <a:gd name="T4" fmla="*/ 5 w 9"/>
                <a:gd name="T5" fmla="*/ 3 h 3"/>
                <a:gd name="T6" fmla="*/ 8 w 9"/>
                <a:gd name="T7" fmla="*/ 3 h 3"/>
                <a:gd name="T8" fmla="*/ 9 w 9"/>
                <a:gd name="T9" fmla="*/ 2 h 3"/>
                <a:gd name="T10" fmla="*/ 7 w 9"/>
                <a:gd name="T11" fmla="*/ 1 h 3"/>
                <a:gd name="T12" fmla="*/ 5 w 9"/>
                <a:gd name="T13" fmla="*/ 1 h 3"/>
                <a:gd name="T14" fmla="*/ 3 w 9"/>
                <a:gd name="T15" fmla="*/ 0 h 3"/>
                <a:gd name="T16" fmla="*/ 2 w 9"/>
                <a:gd name="T17" fmla="*/ 1 h 3"/>
                <a:gd name="T18" fmla="*/ 0 w 9"/>
                <a:gd name="T19" fmla="*/ 0 h 3"/>
                <a:gd name="T20" fmla="*/ 0 w 9"/>
                <a:gd name="T21" fmla="*/ 1 h 3"/>
                <a:gd name="T22" fmla="*/ 2 w 9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2" y="2"/>
                  </a:moveTo>
                  <a:cubicBezTo>
                    <a:pt x="3" y="2"/>
                    <a:pt x="2" y="1"/>
                    <a:pt x="3" y="2"/>
                  </a:cubicBezTo>
                  <a:cubicBezTo>
                    <a:pt x="4" y="2"/>
                    <a:pt x="4" y="2"/>
                    <a:pt x="5" y="3"/>
                  </a:cubicBezTo>
                  <a:cubicBezTo>
                    <a:pt x="6" y="3"/>
                    <a:pt x="7" y="3"/>
                    <a:pt x="8" y="3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8" y="2"/>
                    <a:pt x="8" y="2"/>
                    <a:pt x="7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3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2" y="2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414" name="Freeform 225">
              <a:extLst>
                <a:ext uri="{FF2B5EF4-FFF2-40B4-BE49-F238E27FC236}">
                  <a16:creationId xmlns:a16="http://schemas.microsoft.com/office/drawing/2014/main" id="{9B1965BC-1480-4244-2203-24AB33081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7393" y="1803805"/>
              <a:ext cx="19429" cy="11126"/>
            </a:xfrm>
            <a:custGeom>
              <a:avLst/>
              <a:gdLst>
                <a:gd name="T0" fmla="*/ 7 w 21"/>
                <a:gd name="T1" fmla="*/ 0 h 14"/>
                <a:gd name="T2" fmla="*/ 0 w 21"/>
                <a:gd name="T3" fmla="*/ 0 h 14"/>
                <a:gd name="T4" fmla="*/ 0 w 21"/>
                <a:gd name="T5" fmla="*/ 7 h 14"/>
                <a:gd name="T6" fmla="*/ 0 w 21"/>
                <a:gd name="T7" fmla="*/ 7 h 14"/>
                <a:gd name="T8" fmla="*/ 7 w 21"/>
                <a:gd name="T9" fmla="*/ 14 h 14"/>
                <a:gd name="T10" fmla="*/ 14 w 21"/>
                <a:gd name="T11" fmla="*/ 7 h 14"/>
                <a:gd name="T12" fmla="*/ 21 w 21"/>
                <a:gd name="T13" fmla="*/ 7 h 14"/>
                <a:gd name="T14" fmla="*/ 14 w 21"/>
                <a:gd name="T15" fmla="*/ 0 h 14"/>
                <a:gd name="T16" fmla="*/ 7 w 21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4">
                  <a:moveTo>
                    <a:pt x="7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0" y="7"/>
                  </a:lnTo>
                  <a:lnTo>
                    <a:pt x="7" y="14"/>
                  </a:lnTo>
                  <a:lnTo>
                    <a:pt x="14" y="7"/>
                  </a:lnTo>
                  <a:lnTo>
                    <a:pt x="21" y="7"/>
                  </a:lnTo>
                  <a:lnTo>
                    <a:pt x="14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415" name="Freeform 226">
              <a:extLst>
                <a:ext uri="{FF2B5EF4-FFF2-40B4-BE49-F238E27FC236}">
                  <a16:creationId xmlns:a16="http://schemas.microsoft.com/office/drawing/2014/main" id="{7EE9D8A1-59EA-A8D0-9D06-03063A4A0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7393" y="1803805"/>
              <a:ext cx="19429" cy="11126"/>
            </a:xfrm>
            <a:custGeom>
              <a:avLst/>
              <a:gdLst>
                <a:gd name="T0" fmla="*/ 7 w 21"/>
                <a:gd name="T1" fmla="*/ 0 h 14"/>
                <a:gd name="T2" fmla="*/ 0 w 21"/>
                <a:gd name="T3" fmla="*/ 0 h 14"/>
                <a:gd name="T4" fmla="*/ 0 w 21"/>
                <a:gd name="T5" fmla="*/ 7 h 14"/>
                <a:gd name="T6" fmla="*/ 0 w 21"/>
                <a:gd name="T7" fmla="*/ 7 h 14"/>
                <a:gd name="T8" fmla="*/ 7 w 21"/>
                <a:gd name="T9" fmla="*/ 14 h 14"/>
                <a:gd name="T10" fmla="*/ 14 w 21"/>
                <a:gd name="T11" fmla="*/ 7 h 14"/>
                <a:gd name="T12" fmla="*/ 21 w 21"/>
                <a:gd name="T13" fmla="*/ 7 h 14"/>
                <a:gd name="T14" fmla="*/ 14 w 21"/>
                <a:gd name="T15" fmla="*/ 0 h 14"/>
                <a:gd name="T16" fmla="*/ 7 w 21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4">
                  <a:moveTo>
                    <a:pt x="7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0" y="7"/>
                  </a:lnTo>
                  <a:lnTo>
                    <a:pt x="7" y="14"/>
                  </a:lnTo>
                  <a:lnTo>
                    <a:pt x="14" y="7"/>
                  </a:lnTo>
                  <a:lnTo>
                    <a:pt x="21" y="7"/>
                  </a:lnTo>
                  <a:lnTo>
                    <a:pt x="14" y="0"/>
                  </a:lnTo>
                  <a:lnTo>
                    <a:pt x="7" y="0"/>
                  </a:ln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416" name="Freeform 511">
              <a:extLst>
                <a:ext uri="{FF2B5EF4-FFF2-40B4-BE49-F238E27FC236}">
                  <a16:creationId xmlns:a16="http://schemas.microsoft.com/office/drawing/2014/main" id="{58E0821E-310C-7E56-ACC2-1237AC79F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909" y="1939703"/>
              <a:ext cx="56436" cy="15894"/>
            </a:xfrm>
            <a:custGeom>
              <a:avLst/>
              <a:gdLst>
                <a:gd name="T0" fmla="*/ 9 w 9"/>
                <a:gd name="T1" fmla="*/ 0 h 3"/>
                <a:gd name="T2" fmla="*/ 9 w 9"/>
                <a:gd name="T3" fmla="*/ 1 h 3"/>
                <a:gd name="T4" fmla="*/ 8 w 9"/>
                <a:gd name="T5" fmla="*/ 2 h 3"/>
                <a:gd name="T6" fmla="*/ 7 w 9"/>
                <a:gd name="T7" fmla="*/ 3 h 3"/>
                <a:gd name="T8" fmla="*/ 6 w 9"/>
                <a:gd name="T9" fmla="*/ 3 h 3"/>
                <a:gd name="T10" fmla="*/ 5 w 9"/>
                <a:gd name="T11" fmla="*/ 3 h 3"/>
                <a:gd name="T12" fmla="*/ 5 w 9"/>
                <a:gd name="T13" fmla="*/ 3 h 3"/>
                <a:gd name="T14" fmla="*/ 3 w 9"/>
                <a:gd name="T15" fmla="*/ 2 h 3"/>
                <a:gd name="T16" fmla="*/ 2 w 9"/>
                <a:gd name="T17" fmla="*/ 3 h 3"/>
                <a:gd name="T18" fmla="*/ 1 w 9"/>
                <a:gd name="T19" fmla="*/ 3 h 3"/>
                <a:gd name="T20" fmla="*/ 0 w 9"/>
                <a:gd name="T21" fmla="*/ 3 h 3"/>
                <a:gd name="T22" fmla="*/ 0 w 9"/>
                <a:gd name="T23" fmla="*/ 3 h 3"/>
                <a:gd name="T24" fmla="*/ 0 w 9"/>
                <a:gd name="T25" fmla="*/ 2 h 3"/>
                <a:gd name="T26" fmla="*/ 1 w 9"/>
                <a:gd name="T27" fmla="*/ 2 h 3"/>
                <a:gd name="T28" fmla="*/ 2 w 9"/>
                <a:gd name="T29" fmla="*/ 2 h 3"/>
                <a:gd name="T30" fmla="*/ 3 w 9"/>
                <a:gd name="T31" fmla="*/ 1 h 3"/>
                <a:gd name="T32" fmla="*/ 5 w 9"/>
                <a:gd name="T33" fmla="*/ 1 h 3"/>
                <a:gd name="T34" fmla="*/ 5 w 9"/>
                <a:gd name="T35" fmla="*/ 1 h 3"/>
                <a:gd name="T36" fmla="*/ 6 w 9"/>
                <a:gd name="T37" fmla="*/ 1 h 3"/>
                <a:gd name="T38" fmla="*/ 7 w 9"/>
                <a:gd name="T39" fmla="*/ 1 h 3"/>
                <a:gd name="T40" fmla="*/ 7 w 9"/>
                <a:gd name="T41" fmla="*/ 1 h 3"/>
                <a:gd name="T42" fmla="*/ 8 w 9"/>
                <a:gd name="T43" fmla="*/ 0 h 3"/>
                <a:gd name="T44" fmla="*/ 9 w 9"/>
                <a:gd name="T4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" h="3">
                  <a:moveTo>
                    <a:pt x="9" y="0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8" y="2"/>
                    <a:pt x="8" y="2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417" name="Freeform 512">
              <a:extLst>
                <a:ext uri="{FF2B5EF4-FFF2-40B4-BE49-F238E27FC236}">
                  <a16:creationId xmlns:a16="http://schemas.microsoft.com/office/drawing/2014/main" id="{D927EB29-4B88-E73B-4953-117695D79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0997" y="1961160"/>
              <a:ext cx="69389" cy="21458"/>
            </a:xfrm>
            <a:custGeom>
              <a:avLst/>
              <a:gdLst>
                <a:gd name="T0" fmla="*/ 10 w 11"/>
                <a:gd name="T1" fmla="*/ 0 h 4"/>
                <a:gd name="T2" fmla="*/ 10 w 11"/>
                <a:gd name="T3" fmla="*/ 0 h 4"/>
                <a:gd name="T4" fmla="*/ 9 w 11"/>
                <a:gd name="T5" fmla="*/ 0 h 4"/>
                <a:gd name="T6" fmla="*/ 8 w 11"/>
                <a:gd name="T7" fmla="*/ 1 h 4"/>
                <a:gd name="T8" fmla="*/ 7 w 11"/>
                <a:gd name="T9" fmla="*/ 1 h 4"/>
                <a:gd name="T10" fmla="*/ 6 w 11"/>
                <a:gd name="T11" fmla="*/ 1 h 4"/>
                <a:gd name="T12" fmla="*/ 5 w 11"/>
                <a:gd name="T13" fmla="*/ 1 h 4"/>
                <a:gd name="T14" fmla="*/ 5 w 11"/>
                <a:gd name="T15" fmla="*/ 1 h 4"/>
                <a:gd name="T16" fmla="*/ 4 w 11"/>
                <a:gd name="T17" fmla="*/ 2 h 4"/>
                <a:gd name="T18" fmla="*/ 3 w 11"/>
                <a:gd name="T19" fmla="*/ 2 h 4"/>
                <a:gd name="T20" fmla="*/ 3 w 11"/>
                <a:gd name="T21" fmla="*/ 2 h 4"/>
                <a:gd name="T22" fmla="*/ 2 w 11"/>
                <a:gd name="T23" fmla="*/ 3 h 4"/>
                <a:gd name="T24" fmla="*/ 1 w 11"/>
                <a:gd name="T25" fmla="*/ 3 h 4"/>
                <a:gd name="T26" fmla="*/ 1 w 11"/>
                <a:gd name="T27" fmla="*/ 3 h 4"/>
                <a:gd name="T28" fmla="*/ 0 w 11"/>
                <a:gd name="T29" fmla="*/ 4 h 4"/>
                <a:gd name="T30" fmla="*/ 2 w 11"/>
                <a:gd name="T31" fmla="*/ 4 h 4"/>
                <a:gd name="T32" fmla="*/ 4 w 11"/>
                <a:gd name="T33" fmla="*/ 4 h 4"/>
                <a:gd name="T34" fmla="*/ 4 w 11"/>
                <a:gd name="T35" fmla="*/ 3 h 4"/>
                <a:gd name="T36" fmla="*/ 5 w 11"/>
                <a:gd name="T37" fmla="*/ 3 h 4"/>
                <a:gd name="T38" fmla="*/ 7 w 11"/>
                <a:gd name="T39" fmla="*/ 2 h 4"/>
                <a:gd name="T40" fmla="*/ 8 w 11"/>
                <a:gd name="T41" fmla="*/ 2 h 4"/>
                <a:gd name="T42" fmla="*/ 8 w 11"/>
                <a:gd name="T43" fmla="*/ 2 h 4"/>
                <a:gd name="T44" fmla="*/ 9 w 11"/>
                <a:gd name="T45" fmla="*/ 1 h 4"/>
                <a:gd name="T46" fmla="*/ 10 w 11"/>
                <a:gd name="T47" fmla="*/ 1 h 4"/>
                <a:gd name="T48" fmla="*/ 10 w 11"/>
                <a:gd name="T4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" h="4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6" y="3"/>
                    <a:pt x="6" y="3"/>
                    <a:pt x="7" y="2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10" y="1"/>
                    <a:pt x="10" y="2"/>
                    <a:pt x="10" y="1"/>
                  </a:cubicBezTo>
                  <a:cubicBezTo>
                    <a:pt x="11" y="1"/>
                    <a:pt x="11" y="1"/>
                    <a:pt x="10" y="0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418" name="Freeform 513">
              <a:extLst>
                <a:ext uri="{FF2B5EF4-FFF2-40B4-BE49-F238E27FC236}">
                  <a16:creationId xmlns:a16="http://schemas.microsoft.com/office/drawing/2014/main" id="{5849FD86-635D-E52C-BB85-7BB5E7066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7473" y="1907119"/>
              <a:ext cx="62912" cy="48479"/>
            </a:xfrm>
            <a:custGeom>
              <a:avLst/>
              <a:gdLst>
                <a:gd name="T0" fmla="*/ 4 w 10"/>
                <a:gd name="T1" fmla="*/ 9 h 9"/>
                <a:gd name="T2" fmla="*/ 4 w 10"/>
                <a:gd name="T3" fmla="*/ 8 h 9"/>
                <a:gd name="T4" fmla="*/ 5 w 10"/>
                <a:gd name="T5" fmla="*/ 7 h 9"/>
                <a:gd name="T6" fmla="*/ 5 w 10"/>
                <a:gd name="T7" fmla="*/ 7 h 9"/>
                <a:gd name="T8" fmla="*/ 6 w 10"/>
                <a:gd name="T9" fmla="*/ 6 h 9"/>
                <a:gd name="T10" fmla="*/ 6 w 10"/>
                <a:gd name="T11" fmla="*/ 5 h 9"/>
                <a:gd name="T12" fmla="*/ 6 w 10"/>
                <a:gd name="T13" fmla="*/ 5 h 9"/>
                <a:gd name="T14" fmla="*/ 6 w 10"/>
                <a:gd name="T15" fmla="*/ 4 h 9"/>
                <a:gd name="T16" fmla="*/ 7 w 10"/>
                <a:gd name="T17" fmla="*/ 4 h 9"/>
                <a:gd name="T18" fmla="*/ 8 w 10"/>
                <a:gd name="T19" fmla="*/ 5 h 9"/>
                <a:gd name="T20" fmla="*/ 9 w 10"/>
                <a:gd name="T21" fmla="*/ 5 h 9"/>
                <a:gd name="T22" fmla="*/ 10 w 10"/>
                <a:gd name="T23" fmla="*/ 5 h 9"/>
                <a:gd name="T24" fmla="*/ 10 w 10"/>
                <a:gd name="T25" fmla="*/ 4 h 9"/>
                <a:gd name="T26" fmla="*/ 10 w 10"/>
                <a:gd name="T27" fmla="*/ 3 h 9"/>
                <a:gd name="T28" fmla="*/ 9 w 10"/>
                <a:gd name="T29" fmla="*/ 2 h 9"/>
                <a:gd name="T30" fmla="*/ 8 w 10"/>
                <a:gd name="T31" fmla="*/ 1 h 9"/>
                <a:gd name="T32" fmla="*/ 7 w 10"/>
                <a:gd name="T33" fmla="*/ 1 h 9"/>
                <a:gd name="T34" fmla="*/ 5 w 10"/>
                <a:gd name="T35" fmla="*/ 1 h 9"/>
                <a:gd name="T36" fmla="*/ 4 w 10"/>
                <a:gd name="T37" fmla="*/ 1 h 9"/>
                <a:gd name="T38" fmla="*/ 3 w 10"/>
                <a:gd name="T39" fmla="*/ 0 h 9"/>
                <a:gd name="T40" fmla="*/ 2 w 10"/>
                <a:gd name="T41" fmla="*/ 1 h 9"/>
                <a:gd name="T42" fmla="*/ 2 w 10"/>
                <a:gd name="T43" fmla="*/ 2 h 9"/>
                <a:gd name="T44" fmla="*/ 1 w 10"/>
                <a:gd name="T45" fmla="*/ 1 h 9"/>
                <a:gd name="T46" fmla="*/ 0 w 10"/>
                <a:gd name="T47" fmla="*/ 2 h 9"/>
                <a:gd name="T48" fmla="*/ 1 w 10"/>
                <a:gd name="T49" fmla="*/ 3 h 9"/>
                <a:gd name="T50" fmla="*/ 2 w 10"/>
                <a:gd name="T51" fmla="*/ 4 h 9"/>
                <a:gd name="T52" fmla="*/ 3 w 10"/>
                <a:gd name="T53" fmla="*/ 4 h 9"/>
                <a:gd name="T54" fmla="*/ 2 w 10"/>
                <a:gd name="T55" fmla="*/ 5 h 9"/>
                <a:gd name="T56" fmla="*/ 2 w 10"/>
                <a:gd name="T57" fmla="*/ 6 h 9"/>
                <a:gd name="T58" fmla="*/ 1 w 10"/>
                <a:gd name="T59" fmla="*/ 7 h 9"/>
                <a:gd name="T60" fmla="*/ 0 w 10"/>
                <a:gd name="T61" fmla="*/ 7 h 9"/>
                <a:gd name="T62" fmla="*/ 0 w 10"/>
                <a:gd name="T63" fmla="*/ 8 h 9"/>
                <a:gd name="T64" fmla="*/ 1 w 10"/>
                <a:gd name="T65" fmla="*/ 8 h 9"/>
                <a:gd name="T66" fmla="*/ 2 w 10"/>
                <a:gd name="T67" fmla="*/ 7 h 9"/>
                <a:gd name="T68" fmla="*/ 2 w 10"/>
                <a:gd name="T69" fmla="*/ 7 h 9"/>
                <a:gd name="T70" fmla="*/ 3 w 10"/>
                <a:gd name="T71" fmla="*/ 7 h 9"/>
                <a:gd name="T72" fmla="*/ 2 w 10"/>
                <a:gd name="T73" fmla="*/ 8 h 9"/>
                <a:gd name="T74" fmla="*/ 2 w 10"/>
                <a:gd name="T75" fmla="*/ 9 h 9"/>
                <a:gd name="T76" fmla="*/ 3 w 10"/>
                <a:gd name="T77" fmla="*/ 9 h 9"/>
                <a:gd name="T78" fmla="*/ 4 w 10"/>
                <a:gd name="T7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" h="9">
                  <a:moveTo>
                    <a:pt x="4" y="9"/>
                  </a:moveTo>
                  <a:cubicBezTo>
                    <a:pt x="4" y="9"/>
                    <a:pt x="4" y="8"/>
                    <a:pt x="4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7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9" y="5"/>
                    <a:pt x="9" y="5"/>
                    <a:pt x="10" y="5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4"/>
                    <a:pt x="10" y="3"/>
                    <a:pt x="10" y="3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9" y="2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419" name="Freeform 514">
              <a:extLst>
                <a:ext uri="{FF2B5EF4-FFF2-40B4-BE49-F238E27FC236}">
                  <a16:creationId xmlns:a16="http://schemas.microsoft.com/office/drawing/2014/main" id="{2C4125BD-F348-39E2-1DC1-0BAE4B26E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8084" y="1912682"/>
              <a:ext cx="69389" cy="69936"/>
            </a:xfrm>
            <a:custGeom>
              <a:avLst/>
              <a:gdLst>
                <a:gd name="T0" fmla="*/ 10 w 11"/>
                <a:gd name="T1" fmla="*/ 1 h 13"/>
                <a:gd name="T2" fmla="*/ 10 w 11"/>
                <a:gd name="T3" fmla="*/ 2 h 13"/>
                <a:gd name="T4" fmla="*/ 9 w 11"/>
                <a:gd name="T5" fmla="*/ 2 h 13"/>
                <a:gd name="T6" fmla="*/ 9 w 11"/>
                <a:gd name="T7" fmla="*/ 3 h 13"/>
                <a:gd name="T8" fmla="*/ 7 w 11"/>
                <a:gd name="T9" fmla="*/ 3 h 13"/>
                <a:gd name="T10" fmla="*/ 7 w 11"/>
                <a:gd name="T11" fmla="*/ 4 h 13"/>
                <a:gd name="T12" fmla="*/ 6 w 11"/>
                <a:gd name="T13" fmla="*/ 5 h 13"/>
                <a:gd name="T14" fmla="*/ 5 w 11"/>
                <a:gd name="T15" fmla="*/ 6 h 13"/>
                <a:gd name="T16" fmla="*/ 4 w 11"/>
                <a:gd name="T17" fmla="*/ 7 h 13"/>
                <a:gd name="T18" fmla="*/ 4 w 11"/>
                <a:gd name="T19" fmla="*/ 8 h 13"/>
                <a:gd name="T20" fmla="*/ 4 w 11"/>
                <a:gd name="T21" fmla="*/ 10 h 13"/>
                <a:gd name="T22" fmla="*/ 3 w 11"/>
                <a:gd name="T23" fmla="*/ 11 h 13"/>
                <a:gd name="T24" fmla="*/ 2 w 11"/>
                <a:gd name="T25" fmla="*/ 12 h 13"/>
                <a:gd name="T26" fmla="*/ 0 w 11"/>
                <a:gd name="T27" fmla="*/ 12 h 13"/>
                <a:gd name="T28" fmla="*/ 0 w 11"/>
                <a:gd name="T29" fmla="*/ 11 h 13"/>
                <a:gd name="T30" fmla="*/ 1 w 11"/>
                <a:gd name="T31" fmla="*/ 9 h 13"/>
                <a:gd name="T32" fmla="*/ 1 w 11"/>
                <a:gd name="T33" fmla="*/ 8 h 13"/>
                <a:gd name="T34" fmla="*/ 2 w 11"/>
                <a:gd name="T35" fmla="*/ 7 h 13"/>
                <a:gd name="T36" fmla="*/ 3 w 11"/>
                <a:gd name="T37" fmla="*/ 6 h 13"/>
                <a:gd name="T38" fmla="*/ 4 w 11"/>
                <a:gd name="T39" fmla="*/ 5 h 13"/>
                <a:gd name="T40" fmla="*/ 4 w 11"/>
                <a:gd name="T41" fmla="*/ 4 h 13"/>
                <a:gd name="T42" fmla="*/ 3 w 11"/>
                <a:gd name="T43" fmla="*/ 4 h 13"/>
                <a:gd name="T44" fmla="*/ 4 w 11"/>
                <a:gd name="T45" fmla="*/ 3 h 13"/>
                <a:gd name="T46" fmla="*/ 5 w 11"/>
                <a:gd name="T47" fmla="*/ 2 h 13"/>
                <a:gd name="T48" fmla="*/ 6 w 11"/>
                <a:gd name="T49" fmla="*/ 1 h 13"/>
                <a:gd name="T50" fmla="*/ 7 w 11"/>
                <a:gd name="T51" fmla="*/ 1 h 13"/>
                <a:gd name="T52" fmla="*/ 7 w 11"/>
                <a:gd name="T53" fmla="*/ 1 h 13"/>
                <a:gd name="T54" fmla="*/ 9 w 11"/>
                <a:gd name="T55" fmla="*/ 1 h 13"/>
                <a:gd name="T56" fmla="*/ 10 w 11"/>
                <a:gd name="T57" fmla="*/ 0 h 13"/>
                <a:gd name="T58" fmla="*/ 11 w 11"/>
                <a:gd name="T59" fmla="*/ 1 h 13"/>
                <a:gd name="T60" fmla="*/ 10 w 11"/>
                <a:gd name="T6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" h="13">
                  <a:moveTo>
                    <a:pt x="10" y="1"/>
                  </a:moveTo>
                  <a:cubicBezTo>
                    <a:pt x="10" y="1"/>
                    <a:pt x="10" y="1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4" y="6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0"/>
                    <a:pt x="3" y="11"/>
                    <a:pt x="3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3"/>
                    <a:pt x="0" y="12"/>
                  </a:cubicBezTo>
                  <a:cubicBezTo>
                    <a:pt x="0" y="12"/>
                    <a:pt x="0" y="12"/>
                    <a:pt x="0" y="11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4" y="4"/>
                    <a:pt x="4" y="3"/>
                  </a:cubicBezTo>
                  <a:cubicBezTo>
                    <a:pt x="4" y="3"/>
                    <a:pt x="5" y="3"/>
                    <a:pt x="5" y="2"/>
                  </a:cubicBezTo>
                  <a:cubicBezTo>
                    <a:pt x="6" y="2"/>
                    <a:pt x="6" y="0"/>
                    <a:pt x="6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9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0" y="0"/>
                    <a:pt x="11" y="0"/>
                    <a:pt x="11" y="1"/>
                  </a:cubicBezTo>
                  <a:cubicBezTo>
                    <a:pt x="11" y="1"/>
                    <a:pt x="10" y="1"/>
                    <a:pt x="10" y="1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4420" name="Freeform 515">
              <a:extLst>
                <a:ext uri="{FF2B5EF4-FFF2-40B4-BE49-F238E27FC236}">
                  <a16:creationId xmlns:a16="http://schemas.microsoft.com/office/drawing/2014/main" id="{6A4AD891-6D5F-B211-5C33-7C6AF782F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104" y="1868972"/>
              <a:ext cx="106396" cy="38147"/>
            </a:xfrm>
            <a:custGeom>
              <a:avLst/>
              <a:gdLst>
                <a:gd name="T0" fmla="*/ 17 w 17"/>
                <a:gd name="T1" fmla="*/ 7 h 7"/>
                <a:gd name="T2" fmla="*/ 17 w 17"/>
                <a:gd name="T3" fmla="*/ 6 h 7"/>
                <a:gd name="T4" fmla="*/ 17 w 17"/>
                <a:gd name="T5" fmla="*/ 5 h 7"/>
                <a:gd name="T6" fmla="*/ 17 w 17"/>
                <a:gd name="T7" fmla="*/ 5 h 7"/>
                <a:gd name="T8" fmla="*/ 17 w 17"/>
                <a:gd name="T9" fmla="*/ 4 h 7"/>
                <a:gd name="T10" fmla="*/ 17 w 17"/>
                <a:gd name="T11" fmla="*/ 3 h 7"/>
                <a:gd name="T12" fmla="*/ 16 w 17"/>
                <a:gd name="T13" fmla="*/ 3 h 7"/>
                <a:gd name="T14" fmla="*/ 16 w 17"/>
                <a:gd name="T15" fmla="*/ 3 h 7"/>
                <a:gd name="T16" fmla="*/ 15 w 17"/>
                <a:gd name="T17" fmla="*/ 2 h 7"/>
                <a:gd name="T18" fmla="*/ 15 w 17"/>
                <a:gd name="T19" fmla="*/ 1 h 7"/>
                <a:gd name="T20" fmla="*/ 14 w 17"/>
                <a:gd name="T21" fmla="*/ 1 h 7"/>
                <a:gd name="T22" fmla="*/ 13 w 17"/>
                <a:gd name="T23" fmla="*/ 1 h 7"/>
                <a:gd name="T24" fmla="*/ 13 w 17"/>
                <a:gd name="T25" fmla="*/ 1 h 7"/>
                <a:gd name="T26" fmla="*/ 12 w 17"/>
                <a:gd name="T27" fmla="*/ 0 h 7"/>
                <a:gd name="T28" fmla="*/ 11 w 17"/>
                <a:gd name="T29" fmla="*/ 1 h 7"/>
                <a:gd name="T30" fmla="*/ 11 w 17"/>
                <a:gd name="T31" fmla="*/ 1 h 7"/>
                <a:gd name="T32" fmla="*/ 10 w 17"/>
                <a:gd name="T33" fmla="*/ 1 h 7"/>
                <a:gd name="T34" fmla="*/ 10 w 17"/>
                <a:gd name="T35" fmla="*/ 2 h 7"/>
                <a:gd name="T36" fmla="*/ 9 w 17"/>
                <a:gd name="T37" fmla="*/ 1 h 7"/>
                <a:gd name="T38" fmla="*/ 8 w 17"/>
                <a:gd name="T39" fmla="*/ 2 h 7"/>
                <a:gd name="T40" fmla="*/ 8 w 17"/>
                <a:gd name="T41" fmla="*/ 2 h 7"/>
                <a:gd name="T42" fmla="*/ 7 w 17"/>
                <a:gd name="T43" fmla="*/ 3 h 7"/>
                <a:gd name="T44" fmla="*/ 6 w 17"/>
                <a:gd name="T45" fmla="*/ 3 h 7"/>
                <a:gd name="T46" fmla="*/ 5 w 17"/>
                <a:gd name="T47" fmla="*/ 3 h 7"/>
                <a:gd name="T48" fmla="*/ 4 w 17"/>
                <a:gd name="T49" fmla="*/ 4 h 7"/>
                <a:gd name="T50" fmla="*/ 3 w 17"/>
                <a:gd name="T51" fmla="*/ 4 h 7"/>
                <a:gd name="T52" fmla="*/ 3 w 17"/>
                <a:gd name="T53" fmla="*/ 4 h 7"/>
                <a:gd name="T54" fmla="*/ 2 w 17"/>
                <a:gd name="T55" fmla="*/ 5 h 7"/>
                <a:gd name="T56" fmla="*/ 1 w 17"/>
                <a:gd name="T57" fmla="*/ 6 h 7"/>
                <a:gd name="T58" fmla="*/ 0 w 17"/>
                <a:gd name="T59" fmla="*/ 6 h 7"/>
                <a:gd name="T60" fmla="*/ 1 w 17"/>
                <a:gd name="T61" fmla="*/ 6 h 7"/>
                <a:gd name="T62" fmla="*/ 2 w 17"/>
                <a:gd name="T63" fmla="*/ 6 h 7"/>
                <a:gd name="T64" fmla="*/ 3 w 17"/>
                <a:gd name="T65" fmla="*/ 6 h 7"/>
                <a:gd name="T66" fmla="*/ 3 w 17"/>
                <a:gd name="T67" fmla="*/ 7 h 7"/>
                <a:gd name="T68" fmla="*/ 4 w 17"/>
                <a:gd name="T69" fmla="*/ 6 h 7"/>
                <a:gd name="T70" fmla="*/ 5 w 17"/>
                <a:gd name="T71" fmla="*/ 6 h 7"/>
                <a:gd name="T72" fmla="*/ 5 w 17"/>
                <a:gd name="T73" fmla="*/ 6 h 7"/>
                <a:gd name="T74" fmla="*/ 6 w 17"/>
                <a:gd name="T75" fmla="*/ 6 h 7"/>
                <a:gd name="T76" fmla="*/ 7 w 17"/>
                <a:gd name="T77" fmla="*/ 5 h 7"/>
                <a:gd name="T78" fmla="*/ 8 w 17"/>
                <a:gd name="T79" fmla="*/ 4 h 7"/>
                <a:gd name="T80" fmla="*/ 9 w 17"/>
                <a:gd name="T81" fmla="*/ 4 h 7"/>
                <a:gd name="T82" fmla="*/ 10 w 17"/>
                <a:gd name="T83" fmla="*/ 4 h 7"/>
                <a:gd name="T84" fmla="*/ 10 w 17"/>
                <a:gd name="T85" fmla="*/ 5 h 7"/>
                <a:gd name="T86" fmla="*/ 9 w 17"/>
                <a:gd name="T87" fmla="*/ 5 h 7"/>
                <a:gd name="T88" fmla="*/ 9 w 17"/>
                <a:gd name="T89" fmla="*/ 6 h 7"/>
                <a:gd name="T90" fmla="*/ 10 w 17"/>
                <a:gd name="T91" fmla="*/ 6 h 7"/>
                <a:gd name="T92" fmla="*/ 10 w 17"/>
                <a:gd name="T93" fmla="*/ 7 h 7"/>
                <a:gd name="T94" fmla="*/ 11 w 17"/>
                <a:gd name="T95" fmla="*/ 7 h 7"/>
                <a:gd name="T96" fmla="*/ 12 w 17"/>
                <a:gd name="T97" fmla="*/ 7 h 7"/>
                <a:gd name="T98" fmla="*/ 13 w 17"/>
                <a:gd name="T99" fmla="*/ 6 h 7"/>
                <a:gd name="T100" fmla="*/ 14 w 17"/>
                <a:gd name="T101" fmla="*/ 6 h 7"/>
                <a:gd name="T102" fmla="*/ 15 w 17"/>
                <a:gd name="T103" fmla="*/ 6 h 7"/>
                <a:gd name="T104" fmla="*/ 16 w 17"/>
                <a:gd name="T105" fmla="*/ 7 h 7"/>
                <a:gd name="T106" fmla="*/ 16 w 17"/>
                <a:gd name="T107" fmla="*/ 7 h 7"/>
                <a:gd name="T108" fmla="*/ 17 w 17"/>
                <a:gd name="T10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" h="7">
                  <a:moveTo>
                    <a:pt x="17" y="7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6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3"/>
                    <a:pt x="17" y="3"/>
                  </a:cubicBezTo>
                  <a:cubicBezTo>
                    <a:pt x="17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2"/>
                    <a:pt x="15" y="3"/>
                    <a:pt x="15" y="2"/>
                  </a:cubicBezTo>
                  <a:cubicBezTo>
                    <a:pt x="14" y="2"/>
                    <a:pt x="15" y="2"/>
                    <a:pt x="15" y="1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4" y="0"/>
                    <a:pt x="14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1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5"/>
                    <a:pt x="7" y="6"/>
                    <a:pt x="7" y="5"/>
                  </a:cubicBezTo>
                  <a:cubicBezTo>
                    <a:pt x="7" y="5"/>
                    <a:pt x="7" y="5"/>
                    <a:pt x="8" y="4"/>
                  </a:cubicBezTo>
                  <a:cubicBezTo>
                    <a:pt x="8" y="4"/>
                    <a:pt x="8" y="4"/>
                    <a:pt x="9" y="4"/>
                  </a:cubicBezTo>
                  <a:cubicBezTo>
                    <a:pt x="9" y="4"/>
                    <a:pt x="10" y="4"/>
                    <a:pt x="10" y="4"/>
                  </a:cubicBezTo>
                  <a:cubicBezTo>
                    <a:pt x="10" y="4"/>
                    <a:pt x="10" y="5"/>
                    <a:pt x="10" y="5"/>
                  </a:cubicBezTo>
                  <a:cubicBezTo>
                    <a:pt x="10" y="5"/>
                    <a:pt x="9" y="5"/>
                    <a:pt x="9" y="5"/>
                  </a:cubicBezTo>
                  <a:cubicBezTo>
                    <a:pt x="9" y="5"/>
                    <a:pt x="9" y="6"/>
                    <a:pt x="9" y="6"/>
                  </a:cubicBezTo>
                  <a:cubicBezTo>
                    <a:pt x="9" y="6"/>
                    <a:pt x="10" y="6"/>
                    <a:pt x="10" y="6"/>
                  </a:cubicBezTo>
                  <a:cubicBezTo>
                    <a:pt x="10" y="6"/>
                    <a:pt x="10" y="7"/>
                    <a:pt x="10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5" y="6"/>
                    <a:pt x="15" y="6"/>
                  </a:cubicBezTo>
                  <a:cubicBezTo>
                    <a:pt x="15" y="6"/>
                    <a:pt x="15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7" y="7"/>
                    <a:pt x="17" y="7"/>
                    <a:pt x="17" y="7"/>
                  </a:cubicBezTo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</p:grpSp>
      <p:pic>
        <p:nvPicPr>
          <p:cNvPr id="1067" name="Picture 1066" descr="A black letter on a black background&#10;&#10;Description automatically generated">
            <a:extLst>
              <a:ext uri="{FF2B5EF4-FFF2-40B4-BE49-F238E27FC236}">
                <a16:creationId xmlns:a16="http://schemas.microsoft.com/office/drawing/2014/main" id="{81315750-52B0-23E0-83C8-9B800E04AEA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870481" y="6368049"/>
            <a:ext cx="1686431" cy="135286"/>
          </a:xfrm>
          <a:prstGeom prst="rect">
            <a:avLst/>
          </a:prstGeom>
        </p:spPr>
      </p:pic>
      <p:sp>
        <p:nvSpPr>
          <p:cNvPr id="35" name="TextBox 34">
            <a:extLst>
              <a:ext uri="{FF2B5EF4-FFF2-40B4-BE49-F238E27FC236}">
                <a16:creationId xmlns:a16="http://schemas.microsoft.com/office/drawing/2014/main" id="{23F040FB-AF82-1101-5479-2542C705CC1F}"/>
              </a:ext>
            </a:extLst>
          </p:cNvPr>
          <p:cNvSpPr txBox="1"/>
          <p:nvPr/>
        </p:nvSpPr>
        <p:spPr>
          <a:xfrm>
            <a:off x="7988211" y="3711894"/>
            <a:ext cx="1809154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Segoe UI Black" panose="020B0A02040204020203" pitchFamily="34" charset="0"/>
                <a:cs typeface="Arial" panose="020B0604020202020204" pitchFamily="34" charset="0"/>
                <a:sym typeface="Arial"/>
              </a:rPr>
              <a:t>ASIA PACIFIC</a:t>
            </a:r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F08E60FF-7EA3-2F78-2A7B-A648D8793FA8}"/>
              </a:ext>
            </a:extLst>
          </p:cNvPr>
          <p:cNvGrpSpPr/>
          <p:nvPr/>
        </p:nvGrpSpPr>
        <p:grpSpPr>
          <a:xfrm>
            <a:off x="6152836" y="4424049"/>
            <a:ext cx="772552" cy="142581"/>
            <a:chOff x="6930501" y="5319432"/>
            <a:chExt cx="1071708" cy="197793"/>
          </a:xfrm>
        </p:grpSpPr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47E453EB-AC09-D3BE-6C12-01E86F1803F4}"/>
                </a:ext>
              </a:extLst>
            </p:cNvPr>
            <p:cNvSpPr/>
            <p:nvPr/>
          </p:nvSpPr>
          <p:spPr>
            <a:xfrm>
              <a:off x="7334121" y="5322266"/>
              <a:ext cx="408179" cy="191756"/>
            </a:xfrm>
            <a:custGeom>
              <a:avLst/>
              <a:gdLst>
                <a:gd name="connsiteX0" fmla="*/ 0 w 408179"/>
                <a:gd name="connsiteY0" fmla="*/ 0 h 191756"/>
                <a:gd name="connsiteX1" fmla="*/ 56448 w 408179"/>
                <a:gd name="connsiteY1" fmla="*/ 0 h 191756"/>
                <a:gd name="connsiteX2" fmla="*/ 56448 w 408179"/>
                <a:gd name="connsiteY2" fmla="*/ 143285 h 191756"/>
                <a:gd name="connsiteX3" fmla="*/ 98070 w 408179"/>
                <a:gd name="connsiteY3" fmla="*/ 143285 h 191756"/>
                <a:gd name="connsiteX4" fmla="*/ 182029 w 408179"/>
                <a:gd name="connsiteY4" fmla="*/ 178 h 191756"/>
                <a:gd name="connsiteX5" fmla="*/ 267773 w 408179"/>
                <a:gd name="connsiteY5" fmla="*/ 141864 h 191756"/>
                <a:gd name="connsiteX6" fmla="*/ 276169 w 408179"/>
                <a:gd name="connsiteY6" fmla="*/ 126417 h 191756"/>
                <a:gd name="connsiteX7" fmla="*/ 205072 w 408179"/>
                <a:gd name="connsiteY7" fmla="*/ 0 h 191756"/>
                <a:gd name="connsiteX8" fmla="*/ 269917 w 408179"/>
                <a:gd name="connsiteY8" fmla="*/ 0 h 191756"/>
                <a:gd name="connsiteX9" fmla="*/ 309752 w 408179"/>
                <a:gd name="connsiteY9" fmla="*/ 69601 h 191756"/>
                <a:gd name="connsiteX10" fmla="*/ 353160 w 408179"/>
                <a:gd name="connsiteY10" fmla="*/ 0 h 191756"/>
                <a:gd name="connsiteX11" fmla="*/ 408180 w 408179"/>
                <a:gd name="connsiteY11" fmla="*/ 0 h 191756"/>
                <a:gd name="connsiteX12" fmla="*/ 298141 w 408179"/>
                <a:gd name="connsiteY12" fmla="*/ 191757 h 191756"/>
                <a:gd name="connsiteX13" fmla="*/ 160592 w 408179"/>
                <a:gd name="connsiteY13" fmla="*/ 191757 h 191756"/>
                <a:gd name="connsiteX14" fmla="*/ 160592 w 408179"/>
                <a:gd name="connsiteY14" fmla="*/ 143995 h 191756"/>
                <a:gd name="connsiteX15" fmla="*/ 199356 w 408179"/>
                <a:gd name="connsiteY15" fmla="*/ 143995 h 191756"/>
                <a:gd name="connsiteX16" fmla="*/ 180957 w 408179"/>
                <a:gd name="connsiteY16" fmla="*/ 102448 h 191756"/>
                <a:gd name="connsiteX17" fmla="*/ 131296 w 408179"/>
                <a:gd name="connsiteY17" fmla="*/ 191757 h 191756"/>
                <a:gd name="connsiteX18" fmla="*/ 0 w 408179"/>
                <a:gd name="connsiteY18" fmla="*/ 191757 h 19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08179" h="191756">
                  <a:moveTo>
                    <a:pt x="0" y="0"/>
                  </a:moveTo>
                  <a:lnTo>
                    <a:pt x="56448" y="0"/>
                  </a:lnTo>
                  <a:lnTo>
                    <a:pt x="56448" y="143285"/>
                  </a:lnTo>
                  <a:lnTo>
                    <a:pt x="98070" y="143285"/>
                  </a:lnTo>
                  <a:lnTo>
                    <a:pt x="182029" y="178"/>
                  </a:lnTo>
                  <a:lnTo>
                    <a:pt x="267773" y="141864"/>
                  </a:lnTo>
                  <a:lnTo>
                    <a:pt x="276169" y="126417"/>
                  </a:lnTo>
                  <a:lnTo>
                    <a:pt x="205072" y="0"/>
                  </a:lnTo>
                  <a:lnTo>
                    <a:pt x="269917" y="0"/>
                  </a:lnTo>
                  <a:lnTo>
                    <a:pt x="309752" y="69601"/>
                  </a:lnTo>
                  <a:lnTo>
                    <a:pt x="353160" y="0"/>
                  </a:lnTo>
                  <a:lnTo>
                    <a:pt x="408180" y="0"/>
                  </a:lnTo>
                  <a:lnTo>
                    <a:pt x="298141" y="191757"/>
                  </a:lnTo>
                  <a:lnTo>
                    <a:pt x="160592" y="191757"/>
                  </a:lnTo>
                  <a:lnTo>
                    <a:pt x="160592" y="143995"/>
                  </a:lnTo>
                  <a:lnTo>
                    <a:pt x="199356" y="143995"/>
                  </a:lnTo>
                  <a:lnTo>
                    <a:pt x="180957" y="102448"/>
                  </a:lnTo>
                  <a:lnTo>
                    <a:pt x="131296" y="191757"/>
                  </a:lnTo>
                  <a:lnTo>
                    <a:pt x="0" y="191757"/>
                  </a:lnTo>
                  <a:close/>
                </a:path>
              </a:pathLst>
            </a:custGeom>
            <a:solidFill>
              <a:srgbClr val="000000"/>
            </a:solidFill>
            <a:ln w="17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B1820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55" name="Picture 24">
              <a:extLst>
                <a:ext uri="{FF2B5EF4-FFF2-40B4-BE49-F238E27FC236}">
                  <a16:creationId xmlns:a16="http://schemas.microsoft.com/office/drawing/2014/main" id="{1FDA86B8-0C88-402B-A74D-8714DB1EEAAD}"/>
                </a:ext>
              </a:extLst>
            </p:cNvPr>
            <p:cNvGrpSpPr/>
            <p:nvPr/>
          </p:nvGrpSpPr>
          <p:grpSpPr>
            <a:xfrm>
              <a:off x="6930505" y="5319426"/>
              <a:ext cx="1071709" cy="197793"/>
              <a:chOff x="6930505" y="5319426"/>
              <a:chExt cx="1071709" cy="197793"/>
            </a:xfrm>
          </p:grpSpPr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CE3B4553-818E-E185-C9D3-7A0FE7A5443E}"/>
                  </a:ext>
                </a:extLst>
              </p:cNvPr>
              <p:cNvSpPr/>
              <p:nvPr/>
            </p:nvSpPr>
            <p:spPr>
              <a:xfrm>
                <a:off x="7654234" y="5322390"/>
                <a:ext cx="347980" cy="191632"/>
              </a:xfrm>
              <a:custGeom>
                <a:avLst/>
                <a:gdLst>
                  <a:gd name="connsiteX0" fmla="*/ 89675 w 347980"/>
                  <a:gd name="connsiteY0" fmla="*/ 191455 h 191632"/>
                  <a:gd name="connsiteX1" fmla="*/ 89675 w 347980"/>
                  <a:gd name="connsiteY1" fmla="*/ 143871 h 191632"/>
                  <a:gd name="connsiteX2" fmla="*/ 128438 w 347980"/>
                  <a:gd name="connsiteY2" fmla="*/ 143871 h 191632"/>
                  <a:gd name="connsiteX3" fmla="*/ 109860 w 347980"/>
                  <a:gd name="connsiteY3" fmla="*/ 102324 h 191632"/>
                  <a:gd name="connsiteX4" fmla="*/ 60378 w 347980"/>
                  <a:gd name="connsiteY4" fmla="*/ 191633 h 191632"/>
                  <a:gd name="connsiteX5" fmla="*/ 0 w 347980"/>
                  <a:gd name="connsiteY5" fmla="*/ 191633 h 191632"/>
                  <a:gd name="connsiteX6" fmla="*/ 111111 w 347980"/>
                  <a:gd name="connsiteY6" fmla="*/ 54 h 191632"/>
                  <a:gd name="connsiteX7" fmla="*/ 190067 w 347980"/>
                  <a:gd name="connsiteY7" fmla="*/ 137302 h 191632"/>
                  <a:gd name="connsiteX8" fmla="*/ 190067 w 347980"/>
                  <a:gd name="connsiteY8" fmla="*/ 54 h 191632"/>
                  <a:gd name="connsiteX9" fmla="*/ 287066 w 347980"/>
                  <a:gd name="connsiteY9" fmla="*/ 54 h 191632"/>
                  <a:gd name="connsiteX10" fmla="*/ 347980 w 347980"/>
                  <a:gd name="connsiteY10" fmla="*/ 51011 h 191632"/>
                  <a:gd name="connsiteX11" fmla="*/ 347980 w 347980"/>
                  <a:gd name="connsiteY11" fmla="*/ 191633 h 191632"/>
                  <a:gd name="connsiteX12" fmla="*/ 292782 w 347980"/>
                  <a:gd name="connsiteY12" fmla="*/ 191633 h 191632"/>
                  <a:gd name="connsiteX13" fmla="*/ 292782 w 347980"/>
                  <a:gd name="connsiteY13" fmla="*/ 61664 h 191632"/>
                  <a:gd name="connsiteX14" fmla="*/ 278313 w 347980"/>
                  <a:gd name="connsiteY14" fmla="*/ 45685 h 191632"/>
                  <a:gd name="connsiteX15" fmla="*/ 246873 w 347980"/>
                  <a:gd name="connsiteY15" fmla="*/ 45862 h 191632"/>
                  <a:gd name="connsiteX16" fmla="*/ 246873 w 347980"/>
                  <a:gd name="connsiteY16" fmla="*/ 191455 h 191632"/>
                  <a:gd name="connsiteX17" fmla="*/ 89675 w 347980"/>
                  <a:gd name="connsiteY17" fmla="*/ 191455 h 191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7980" h="191632">
                    <a:moveTo>
                      <a:pt x="89675" y="191455"/>
                    </a:moveTo>
                    <a:lnTo>
                      <a:pt x="89675" y="143871"/>
                    </a:lnTo>
                    <a:lnTo>
                      <a:pt x="128438" y="143871"/>
                    </a:lnTo>
                    <a:lnTo>
                      <a:pt x="109860" y="102324"/>
                    </a:lnTo>
                    <a:lnTo>
                      <a:pt x="60378" y="191633"/>
                    </a:lnTo>
                    <a:lnTo>
                      <a:pt x="0" y="191633"/>
                    </a:lnTo>
                    <a:lnTo>
                      <a:pt x="111111" y="54"/>
                    </a:lnTo>
                    <a:lnTo>
                      <a:pt x="190067" y="137302"/>
                    </a:lnTo>
                    <a:lnTo>
                      <a:pt x="190067" y="54"/>
                    </a:lnTo>
                    <a:lnTo>
                      <a:pt x="287066" y="54"/>
                    </a:lnTo>
                    <a:cubicBezTo>
                      <a:pt x="287066" y="54"/>
                      <a:pt x="347980" y="-3675"/>
                      <a:pt x="347980" y="51011"/>
                    </a:cubicBezTo>
                    <a:lnTo>
                      <a:pt x="347980" y="191633"/>
                    </a:lnTo>
                    <a:lnTo>
                      <a:pt x="292782" y="191633"/>
                    </a:lnTo>
                    <a:lnTo>
                      <a:pt x="292782" y="61664"/>
                    </a:lnTo>
                    <a:cubicBezTo>
                      <a:pt x="292782" y="46217"/>
                      <a:pt x="291353" y="45685"/>
                      <a:pt x="278313" y="45685"/>
                    </a:cubicBezTo>
                    <a:cubicBezTo>
                      <a:pt x="264379" y="45685"/>
                      <a:pt x="246873" y="45862"/>
                      <a:pt x="246873" y="45862"/>
                    </a:cubicBezTo>
                    <a:lnTo>
                      <a:pt x="246873" y="191455"/>
                    </a:lnTo>
                    <a:lnTo>
                      <a:pt x="89675" y="191455"/>
                    </a:lnTo>
                    <a:close/>
                  </a:path>
                </a:pathLst>
              </a:custGeom>
              <a:solidFill>
                <a:srgbClr val="000000"/>
              </a:solidFill>
              <a:ln w="17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B182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5" name="Freeform 1024">
                <a:extLst>
                  <a:ext uri="{FF2B5EF4-FFF2-40B4-BE49-F238E27FC236}">
                    <a16:creationId xmlns:a16="http://schemas.microsoft.com/office/drawing/2014/main" id="{D3815AA5-23F5-AA65-1B26-0E9423E3697F}"/>
                  </a:ext>
                </a:extLst>
              </p:cNvPr>
              <p:cNvSpPr/>
              <p:nvPr/>
            </p:nvSpPr>
            <p:spPr>
              <a:xfrm>
                <a:off x="7138159" y="5319426"/>
                <a:ext cx="198998" cy="197793"/>
              </a:xfrm>
              <a:custGeom>
                <a:avLst/>
                <a:gdLst>
                  <a:gd name="connsiteX0" fmla="*/ 99499 w 198998"/>
                  <a:gd name="connsiteY0" fmla="*/ 0 h 197793"/>
                  <a:gd name="connsiteX1" fmla="*/ 0 w 198998"/>
                  <a:gd name="connsiteY1" fmla="*/ 98897 h 197793"/>
                  <a:gd name="connsiteX2" fmla="*/ 99499 w 198998"/>
                  <a:gd name="connsiteY2" fmla="*/ 197793 h 197793"/>
                  <a:gd name="connsiteX3" fmla="*/ 198999 w 198998"/>
                  <a:gd name="connsiteY3" fmla="*/ 98897 h 197793"/>
                  <a:gd name="connsiteX4" fmla="*/ 99499 w 198998"/>
                  <a:gd name="connsiteY4" fmla="*/ 0 h 197793"/>
                  <a:gd name="connsiteX5" fmla="*/ 99499 w 198998"/>
                  <a:gd name="connsiteY5" fmla="*/ 142397 h 197793"/>
                  <a:gd name="connsiteX6" fmla="*/ 55555 w 198998"/>
                  <a:gd name="connsiteY6" fmla="*/ 98719 h 197793"/>
                  <a:gd name="connsiteX7" fmla="*/ 99499 w 198998"/>
                  <a:gd name="connsiteY7" fmla="*/ 55041 h 197793"/>
                  <a:gd name="connsiteX8" fmla="*/ 143443 w 198998"/>
                  <a:gd name="connsiteY8" fmla="*/ 98719 h 197793"/>
                  <a:gd name="connsiteX9" fmla="*/ 99499 w 198998"/>
                  <a:gd name="connsiteY9" fmla="*/ 142397 h 197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8998" h="197793">
                    <a:moveTo>
                      <a:pt x="99499" y="0"/>
                    </a:moveTo>
                    <a:cubicBezTo>
                      <a:pt x="44480" y="0"/>
                      <a:pt x="0" y="44388"/>
                      <a:pt x="0" y="98897"/>
                    </a:cubicBezTo>
                    <a:cubicBezTo>
                      <a:pt x="0" y="153583"/>
                      <a:pt x="44480" y="197793"/>
                      <a:pt x="99499" y="197793"/>
                    </a:cubicBezTo>
                    <a:cubicBezTo>
                      <a:pt x="154519" y="197793"/>
                      <a:pt x="198999" y="153583"/>
                      <a:pt x="198999" y="98897"/>
                    </a:cubicBezTo>
                    <a:cubicBezTo>
                      <a:pt x="198999" y="44211"/>
                      <a:pt x="154340" y="0"/>
                      <a:pt x="99499" y="0"/>
                    </a:cubicBezTo>
                    <a:moveTo>
                      <a:pt x="99499" y="142397"/>
                    </a:moveTo>
                    <a:cubicBezTo>
                      <a:pt x="75205" y="142397"/>
                      <a:pt x="55555" y="122866"/>
                      <a:pt x="55555" y="98719"/>
                    </a:cubicBezTo>
                    <a:cubicBezTo>
                      <a:pt x="55555" y="74572"/>
                      <a:pt x="75205" y="55041"/>
                      <a:pt x="99499" y="55041"/>
                    </a:cubicBezTo>
                    <a:cubicBezTo>
                      <a:pt x="123794" y="55041"/>
                      <a:pt x="143443" y="74572"/>
                      <a:pt x="143443" y="98719"/>
                    </a:cubicBezTo>
                    <a:cubicBezTo>
                      <a:pt x="143265" y="122866"/>
                      <a:pt x="123615" y="142397"/>
                      <a:pt x="99499" y="142397"/>
                    </a:cubicBezTo>
                  </a:path>
                </a:pathLst>
              </a:custGeom>
              <a:solidFill>
                <a:srgbClr val="000000"/>
              </a:solidFill>
              <a:ln w="17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B182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6" name="Freeform 1025">
                <a:extLst>
                  <a:ext uri="{FF2B5EF4-FFF2-40B4-BE49-F238E27FC236}">
                    <a16:creationId xmlns:a16="http://schemas.microsoft.com/office/drawing/2014/main" id="{8C7BE252-BA32-EBD6-54A2-C71FBA05EB85}"/>
                  </a:ext>
                </a:extLst>
              </p:cNvPr>
              <p:cNvSpPr/>
              <p:nvPr/>
            </p:nvSpPr>
            <p:spPr>
              <a:xfrm>
                <a:off x="7071024" y="5322266"/>
                <a:ext cx="72494" cy="191756"/>
              </a:xfrm>
              <a:custGeom>
                <a:avLst/>
                <a:gdLst>
                  <a:gd name="connsiteX0" fmla="*/ 72495 w 72494"/>
                  <a:gd name="connsiteY0" fmla="*/ 0 h 191756"/>
                  <a:gd name="connsiteX1" fmla="*/ 72495 w 72494"/>
                  <a:gd name="connsiteY1" fmla="*/ 191757 h 191756"/>
                  <a:gd name="connsiteX2" fmla="*/ 20333 w 72494"/>
                  <a:gd name="connsiteY2" fmla="*/ 191757 h 191756"/>
                  <a:gd name="connsiteX3" fmla="*/ 18726 w 72494"/>
                  <a:gd name="connsiteY3" fmla="*/ 0 h 191756"/>
                  <a:gd name="connsiteX4" fmla="*/ 72495 w 72494"/>
                  <a:gd name="connsiteY4" fmla="*/ 0 h 191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494" h="191756">
                    <a:moveTo>
                      <a:pt x="72495" y="0"/>
                    </a:moveTo>
                    <a:cubicBezTo>
                      <a:pt x="26586" y="115409"/>
                      <a:pt x="72495" y="191757"/>
                      <a:pt x="72495" y="191757"/>
                    </a:cubicBezTo>
                    <a:lnTo>
                      <a:pt x="20333" y="191757"/>
                    </a:lnTo>
                    <a:cubicBezTo>
                      <a:pt x="20333" y="191757"/>
                      <a:pt x="-24325" y="99607"/>
                      <a:pt x="18726" y="0"/>
                    </a:cubicBezTo>
                    <a:lnTo>
                      <a:pt x="72495" y="0"/>
                    </a:lnTo>
                    <a:close/>
                  </a:path>
                </a:pathLst>
              </a:custGeom>
              <a:solidFill>
                <a:srgbClr val="0F90C1"/>
              </a:solidFill>
              <a:ln w="17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B182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AED3144D-470C-CDCA-B0A2-278E4A33A413}"/>
                  </a:ext>
                </a:extLst>
              </p:cNvPr>
              <p:cNvSpPr/>
              <p:nvPr/>
            </p:nvSpPr>
            <p:spPr>
              <a:xfrm>
                <a:off x="7002487" y="5322266"/>
                <a:ext cx="66897" cy="191756"/>
              </a:xfrm>
              <a:custGeom>
                <a:avLst/>
                <a:gdLst>
                  <a:gd name="connsiteX0" fmla="*/ 66898 w 66897"/>
                  <a:gd name="connsiteY0" fmla="*/ 0 h 191756"/>
                  <a:gd name="connsiteX1" fmla="*/ 66898 w 66897"/>
                  <a:gd name="connsiteY1" fmla="*/ 191757 h 191756"/>
                  <a:gd name="connsiteX2" fmla="*/ 14558 w 66897"/>
                  <a:gd name="connsiteY2" fmla="*/ 191757 h 191756"/>
                  <a:gd name="connsiteX3" fmla="*/ 15272 w 66897"/>
                  <a:gd name="connsiteY3" fmla="*/ 0 h 191756"/>
                  <a:gd name="connsiteX4" fmla="*/ 66898 w 66897"/>
                  <a:gd name="connsiteY4" fmla="*/ 0 h 191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97" h="191756">
                    <a:moveTo>
                      <a:pt x="66898" y="0"/>
                    </a:moveTo>
                    <a:cubicBezTo>
                      <a:pt x="33672" y="105466"/>
                      <a:pt x="66898" y="191757"/>
                      <a:pt x="66898" y="191757"/>
                    </a:cubicBezTo>
                    <a:lnTo>
                      <a:pt x="14558" y="191757"/>
                    </a:lnTo>
                    <a:cubicBezTo>
                      <a:pt x="14558" y="191757"/>
                      <a:pt x="-18668" y="102448"/>
                      <a:pt x="15272" y="0"/>
                    </a:cubicBezTo>
                    <a:lnTo>
                      <a:pt x="66898" y="0"/>
                    </a:lnTo>
                    <a:close/>
                  </a:path>
                </a:pathLst>
              </a:custGeom>
              <a:solidFill>
                <a:srgbClr val="F58220"/>
              </a:solidFill>
              <a:ln w="17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B182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51F63040-F2AE-6454-4701-8B9FF35F4149}"/>
                  </a:ext>
                </a:extLst>
              </p:cNvPr>
              <p:cNvSpPr/>
              <p:nvPr/>
            </p:nvSpPr>
            <p:spPr>
              <a:xfrm>
                <a:off x="6930505" y="5322266"/>
                <a:ext cx="67783" cy="191756"/>
              </a:xfrm>
              <a:custGeom>
                <a:avLst/>
                <a:gdLst>
                  <a:gd name="connsiteX0" fmla="*/ 67783 w 67783"/>
                  <a:gd name="connsiteY0" fmla="*/ 0 h 191756"/>
                  <a:gd name="connsiteX1" fmla="*/ 64032 w 67783"/>
                  <a:gd name="connsiteY1" fmla="*/ 191757 h 191756"/>
                  <a:gd name="connsiteX2" fmla="*/ 11871 w 67783"/>
                  <a:gd name="connsiteY2" fmla="*/ 191757 h 191756"/>
                  <a:gd name="connsiteX3" fmla="*/ 16336 w 67783"/>
                  <a:gd name="connsiteY3" fmla="*/ 0 h 191756"/>
                  <a:gd name="connsiteX4" fmla="*/ 67783 w 67783"/>
                  <a:gd name="connsiteY4" fmla="*/ 0 h 191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783" h="191756">
                    <a:moveTo>
                      <a:pt x="67783" y="0"/>
                    </a:moveTo>
                    <a:cubicBezTo>
                      <a:pt x="34378" y="105466"/>
                      <a:pt x="64032" y="191757"/>
                      <a:pt x="64032" y="191757"/>
                    </a:cubicBezTo>
                    <a:lnTo>
                      <a:pt x="11871" y="191757"/>
                    </a:lnTo>
                    <a:cubicBezTo>
                      <a:pt x="11871" y="191757"/>
                      <a:pt x="-17604" y="102448"/>
                      <a:pt x="16336" y="0"/>
                    </a:cubicBezTo>
                    <a:lnTo>
                      <a:pt x="67783" y="0"/>
                    </a:lnTo>
                    <a:close/>
                  </a:path>
                </a:pathLst>
              </a:custGeom>
              <a:solidFill>
                <a:srgbClr val="000000"/>
              </a:solidFill>
              <a:ln w="17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B182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32" name="Group 1031">
            <a:extLst>
              <a:ext uri="{FF2B5EF4-FFF2-40B4-BE49-F238E27FC236}">
                <a16:creationId xmlns:a16="http://schemas.microsoft.com/office/drawing/2014/main" id="{457710DB-52D2-FF95-917F-6CA6375C2EB5}"/>
              </a:ext>
            </a:extLst>
          </p:cNvPr>
          <p:cNvGrpSpPr/>
          <p:nvPr/>
        </p:nvGrpSpPr>
        <p:grpSpPr>
          <a:xfrm>
            <a:off x="8392930" y="3975399"/>
            <a:ext cx="1483110" cy="488424"/>
            <a:chOff x="7630486" y="3875563"/>
            <a:chExt cx="1483110" cy="488424"/>
          </a:xfrm>
        </p:grpSpPr>
        <p:pic>
          <p:nvPicPr>
            <p:cNvPr id="1034" name="Picture 28">
              <a:extLst>
                <a:ext uri="{FF2B5EF4-FFF2-40B4-BE49-F238E27FC236}">
                  <a16:creationId xmlns:a16="http://schemas.microsoft.com/office/drawing/2014/main" id="{702ACBE7-D3CA-7806-C77A-4A6C3027C4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30486" y="3875563"/>
              <a:ext cx="546879" cy="488424"/>
            </a:xfrm>
            <a:prstGeom prst="rect">
              <a:avLst/>
            </a:prstGeom>
            <a:noFill/>
            <a:ln w="19050"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2" descr="A logo with blue and orange colors&#10;&#10;Description automatically generated">
              <a:extLst>
                <a:ext uri="{FF2B5EF4-FFF2-40B4-BE49-F238E27FC236}">
                  <a16:creationId xmlns:a16="http://schemas.microsoft.com/office/drawing/2014/main" id="{581E997D-318D-D13F-A263-9AEAFE4528C4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-13386" t="894" r="-12599" b="4167"/>
            <a:stretch/>
          </p:blipFill>
          <p:spPr bwMode="auto">
            <a:xfrm>
              <a:off x="8119714" y="3891879"/>
              <a:ext cx="993882" cy="41987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040" name="Group 1039">
            <a:extLst>
              <a:ext uri="{FF2B5EF4-FFF2-40B4-BE49-F238E27FC236}">
                <a16:creationId xmlns:a16="http://schemas.microsoft.com/office/drawing/2014/main" id="{9886C3EC-7634-646C-C7E3-7E8E3C2954C9}"/>
              </a:ext>
            </a:extLst>
          </p:cNvPr>
          <p:cNvGrpSpPr/>
          <p:nvPr/>
        </p:nvGrpSpPr>
        <p:grpSpPr>
          <a:xfrm>
            <a:off x="2153366" y="1561298"/>
            <a:ext cx="3099889" cy="1243749"/>
            <a:chOff x="2327570" y="2329740"/>
            <a:chExt cx="3099889" cy="1243749"/>
          </a:xfrm>
        </p:grpSpPr>
        <p:pic>
          <p:nvPicPr>
            <p:cNvPr id="1042" name="Picture 2" descr="A red and black logo&#10;&#10;Description automatically generated">
              <a:extLst>
                <a:ext uri="{FF2B5EF4-FFF2-40B4-BE49-F238E27FC236}">
                  <a16:creationId xmlns:a16="http://schemas.microsoft.com/office/drawing/2014/main" id="{81D21D04-8E24-17DD-421B-8420E6FB46E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/>
            <a:srcRect/>
            <a:stretch>
              <a:fillRect/>
            </a:stretch>
          </p:blipFill>
          <p:spPr bwMode="auto">
            <a:xfrm>
              <a:off x="2361077" y="2755192"/>
              <a:ext cx="818654" cy="173964"/>
            </a:xfrm>
            <a:prstGeom prst="rect">
              <a:avLst/>
            </a:prstGeom>
            <a:noFill/>
            <a:ln w="19050"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46" name="Picture 4">
              <a:extLst>
                <a:ext uri="{FF2B5EF4-FFF2-40B4-BE49-F238E27FC236}">
                  <a16:creationId xmlns:a16="http://schemas.microsoft.com/office/drawing/2014/main" id="{16D8E17E-D1F6-CD09-AD44-FB01E51E225A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rcRect t="37564" b="35543"/>
            <a:stretch/>
          </p:blipFill>
          <p:spPr bwMode="auto">
            <a:xfrm>
              <a:off x="3944436" y="2702549"/>
              <a:ext cx="1031881" cy="279250"/>
            </a:xfrm>
            <a:prstGeom prst="rect">
              <a:avLst/>
            </a:prstGeom>
            <a:noFill/>
            <a:ln w="19050"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48" name="Picture 6">
              <a:extLst>
                <a:ext uri="{FF2B5EF4-FFF2-40B4-BE49-F238E27FC236}">
                  <a16:creationId xmlns:a16="http://schemas.microsoft.com/office/drawing/2014/main" id="{8C405156-A1D4-EFBB-6C4C-769909861CD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/>
            <a:srcRect/>
            <a:stretch>
              <a:fillRect/>
            </a:stretch>
          </p:blipFill>
          <p:spPr bwMode="auto">
            <a:xfrm>
              <a:off x="4050100" y="3123160"/>
              <a:ext cx="460719" cy="181768"/>
            </a:xfrm>
            <a:prstGeom prst="rect">
              <a:avLst/>
            </a:prstGeom>
            <a:noFill/>
            <a:ln w="19050"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50" name="Picture 12" descr="A blue letter on a black background&#10;&#10;Description automatically generated">
              <a:extLst>
                <a:ext uri="{FF2B5EF4-FFF2-40B4-BE49-F238E27FC236}">
                  <a16:creationId xmlns:a16="http://schemas.microsoft.com/office/drawing/2014/main" id="{49EAD27E-B750-3F13-34AC-EC7BC1A0FEC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/>
            <a:srcRect/>
            <a:stretch>
              <a:fillRect/>
            </a:stretch>
          </p:blipFill>
          <p:spPr bwMode="auto">
            <a:xfrm>
              <a:off x="2327570" y="3404622"/>
              <a:ext cx="915384" cy="118368"/>
            </a:xfrm>
            <a:prstGeom prst="rect">
              <a:avLst/>
            </a:prstGeom>
            <a:noFill/>
            <a:ln w="19050"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54" name="Picture 14" descr="A logo with a black background&#10;&#10;Description automatically generated">
              <a:extLst>
                <a:ext uri="{FF2B5EF4-FFF2-40B4-BE49-F238E27FC236}">
                  <a16:creationId xmlns:a16="http://schemas.microsoft.com/office/drawing/2014/main" id="{26B70F86-22A3-0857-6458-B49C0151AF65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2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-8863" r="-7901"/>
            <a:stretch/>
          </p:blipFill>
          <p:spPr bwMode="auto">
            <a:xfrm>
              <a:off x="4562926" y="2929710"/>
              <a:ext cx="598587" cy="491342"/>
            </a:xfrm>
            <a:prstGeom prst="rect">
              <a:avLst/>
            </a:prstGeom>
            <a:noFill/>
            <a:ln w="19050"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050" name="Picture 26" descr="A black and grey logo&#10;&#10;Description automatically generated">
              <a:extLst>
                <a:ext uri="{FF2B5EF4-FFF2-40B4-BE49-F238E27FC236}">
                  <a16:creationId xmlns:a16="http://schemas.microsoft.com/office/drawing/2014/main" id="{34E630B4-BC30-8F8E-D70C-42B9CD0A6FA0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t="24353" b="24353"/>
            <a:stretch/>
          </p:blipFill>
          <p:spPr bwMode="auto">
            <a:xfrm>
              <a:off x="4442479" y="2344216"/>
              <a:ext cx="789684" cy="227847"/>
            </a:xfrm>
            <a:prstGeom prst="rect">
              <a:avLst/>
            </a:prstGeom>
            <a:noFill/>
            <a:ln w="19050"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054" name="Picture 8" descr="A black and grey background&#10;&#10;Description automatically generated">
              <a:extLst>
                <a:ext uri="{FF2B5EF4-FFF2-40B4-BE49-F238E27FC236}">
                  <a16:creationId xmlns:a16="http://schemas.microsoft.com/office/drawing/2014/main" id="{D6AEB157-B176-F2F7-2648-BECC434ABE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/>
            <a:srcRect/>
            <a:stretch>
              <a:fillRect/>
            </a:stretch>
          </p:blipFill>
          <p:spPr bwMode="auto">
            <a:xfrm>
              <a:off x="2930037" y="2329740"/>
              <a:ext cx="761339" cy="256798"/>
            </a:xfrm>
            <a:prstGeom prst="rect">
              <a:avLst/>
            </a:prstGeom>
            <a:noFill/>
            <a:ln w="19050">
              <a:noFill/>
            </a:ln>
          </p:spPr>
        </p:pic>
        <p:pic>
          <p:nvPicPr>
            <p:cNvPr id="2056" name="Picture 10">
              <a:extLst>
                <a:ext uri="{FF2B5EF4-FFF2-40B4-BE49-F238E27FC236}">
                  <a16:creationId xmlns:a16="http://schemas.microsoft.com/office/drawing/2014/main" id="{A4B639DB-D745-7977-6987-91BE9B82858D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5">
              <a:extLst>
                <a:ext uri="{96DAC541-7B7A-43D3-8B79-37D633B846F1}">
                  <asvg:svgBlip xmlns:asvg="http://schemas.microsoft.com/office/drawing/2016/SVG/main" r:embed="rId16"/>
                </a:ext>
              </a:extLst>
            </a:blip>
            <a:srcRect t="38365" b="38365"/>
            <a:stretch/>
          </p:blipFill>
          <p:spPr bwMode="auto">
            <a:xfrm>
              <a:off x="4347525" y="3397715"/>
              <a:ext cx="1079934" cy="175774"/>
            </a:xfrm>
            <a:prstGeom prst="rect">
              <a:avLst/>
            </a:prstGeom>
            <a:noFill/>
            <a:ln w="19050"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058" name="Picture 12" descr="A black and white logo&#10;&#10;Description automatically generated">
              <a:extLst>
                <a:ext uri="{FF2B5EF4-FFF2-40B4-BE49-F238E27FC236}">
                  <a16:creationId xmlns:a16="http://schemas.microsoft.com/office/drawing/2014/main" id="{CF5F6B23-237E-83C4-24B0-EA0CA3745F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/>
            <a:srcRect/>
            <a:stretch>
              <a:fillRect/>
            </a:stretch>
          </p:blipFill>
          <p:spPr bwMode="auto">
            <a:xfrm>
              <a:off x="3293668" y="2726001"/>
              <a:ext cx="551753" cy="208287"/>
            </a:xfrm>
            <a:prstGeom prst="rect">
              <a:avLst/>
            </a:prstGeom>
            <a:noFill/>
            <a:ln w="19050"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060" name="Picture 14" descr="A blue and black logo&#10;&#10;Description automatically generated">
              <a:extLst>
                <a:ext uri="{FF2B5EF4-FFF2-40B4-BE49-F238E27FC236}">
                  <a16:creationId xmlns:a16="http://schemas.microsoft.com/office/drawing/2014/main" id="{B7C6016D-E9ED-8AF1-15C2-BCD8FB63DE69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8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-20000" t="-3173" r="3333" b="-3846"/>
            <a:stretch/>
          </p:blipFill>
          <p:spPr bwMode="auto">
            <a:xfrm>
              <a:off x="3632028" y="2331065"/>
              <a:ext cx="702989" cy="254149"/>
            </a:xfrm>
            <a:prstGeom prst="rect">
              <a:avLst/>
            </a:prstGeom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062" name="Picture 18" descr="A black background with grey text&#10;&#10;Description automatically generated">
              <a:extLst>
                <a:ext uri="{FF2B5EF4-FFF2-40B4-BE49-F238E27FC236}">
                  <a16:creationId xmlns:a16="http://schemas.microsoft.com/office/drawing/2014/main" id="{278F22F5-7070-C269-0323-5F2A51EAD2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/>
            <a:srcRect/>
            <a:stretch>
              <a:fillRect/>
            </a:stretch>
          </p:blipFill>
          <p:spPr bwMode="auto">
            <a:xfrm>
              <a:off x="3259926" y="3033569"/>
              <a:ext cx="701991" cy="243357"/>
            </a:xfrm>
            <a:prstGeom prst="rect">
              <a:avLst/>
            </a:prstGeom>
            <a:noFill/>
            <a:ln w="19050"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066" name="Picture 32" descr="A green and black logo&#10;&#10;Description automatically generated">
              <a:extLst>
                <a:ext uri="{FF2B5EF4-FFF2-40B4-BE49-F238E27FC236}">
                  <a16:creationId xmlns:a16="http://schemas.microsoft.com/office/drawing/2014/main" id="{C39BD0B3-878B-BBC8-3CB9-BF61401E7A4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/>
            <a:srcRect/>
            <a:stretch>
              <a:fillRect/>
            </a:stretch>
          </p:blipFill>
          <p:spPr bwMode="auto">
            <a:xfrm>
              <a:off x="2361899" y="2372383"/>
              <a:ext cx="434285" cy="171512"/>
            </a:xfrm>
            <a:prstGeom prst="rect">
              <a:avLst/>
            </a:prstGeom>
            <a:noFill/>
            <a:ln w="19050"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068" name="Picture 20" descr="A black text on a black background&#10;&#10;Description automatically generated">
              <a:extLst>
                <a:ext uri="{FF2B5EF4-FFF2-40B4-BE49-F238E27FC236}">
                  <a16:creationId xmlns:a16="http://schemas.microsoft.com/office/drawing/2014/main" id="{951B3022-D953-960A-E5C7-8C38FD7548D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/>
            <a:srcRect/>
            <a:stretch>
              <a:fillRect/>
            </a:stretch>
          </p:blipFill>
          <p:spPr bwMode="auto">
            <a:xfrm>
              <a:off x="2383230" y="3034192"/>
              <a:ext cx="774347" cy="239260"/>
            </a:xfrm>
            <a:prstGeom prst="rect">
              <a:avLst/>
            </a:prstGeom>
            <a:noFill/>
            <a:ln w="19050"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074" name="Picture 2073" descr="A black background with gold letters&#10;&#10;Description automatically generated">
              <a:extLst>
                <a:ext uri="{FF2B5EF4-FFF2-40B4-BE49-F238E27FC236}">
                  <a16:creationId xmlns:a16="http://schemas.microsoft.com/office/drawing/2014/main" id="{9F23A119-0224-C4CF-D555-D5CD10B7010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/>
            <a:srcRect/>
            <a:stretch>
              <a:fillRect/>
            </a:stretch>
          </p:blipFill>
          <p:spPr bwMode="auto">
            <a:xfrm>
              <a:off x="3338470" y="3396247"/>
              <a:ext cx="1009055" cy="12863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2076" name="Group 2075">
            <a:extLst>
              <a:ext uri="{FF2B5EF4-FFF2-40B4-BE49-F238E27FC236}">
                <a16:creationId xmlns:a16="http://schemas.microsoft.com/office/drawing/2014/main" id="{63D1B962-0C70-1A15-8542-9FB6B9C2B4D9}"/>
              </a:ext>
            </a:extLst>
          </p:cNvPr>
          <p:cNvGrpSpPr/>
          <p:nvPr/>
        </p:nvGrpSpPr>
        <p:grpSpPr>
          <a:xfrm>
            <a:off x="5155653" y="1544502"/>
            <a:ext cx="2550147" cy="1266847"/>
            <a:chOff x="9055732" y="1332526"/>
            <a:chExt cx="2550147" cy="1266847"/>
          </a:xfrm>
        </p:grpSpPr>
        <p:pic>
          <p:nvPicPr>
            <p:cNvPr id="2080" name="Picture 8" descr="A blue letters on a black background&#10;&#10;Description automatically generated">
              <a:extLst>
                <a:ext uri="{FF2B5EF4-FFF2-40B4-BE49-F238E27FC236}">
                  <a16:creationId xmlns:a16="http://schemas.microsoft.com/office/drawing/2014/main" id="{7E26A82A-1186-F6E1-84AA-07BFA98123A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/>
            <a:srcRect/>
            <a:stretch>
              <a:fillRect/>
            </a:stretch>
          </p:blipFill>
          <p:spPr bwMode="auto">
            <a:xfrm>
              <a:off x="9426394" y="1393547"/>
              <a:ext cx="740397" cy="204066"/>
            </a:xfrm>
            <a:prstGeom prst="rect">
              <a:avLst/>
            </a:prstGeom>
            <a:noFill/>
            <a:ln w="19050"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081" name="Picture 10">
              <a:extLst>
                <a:ext uri="{FF2B5EF4-FFF2-40B4-BE49-F238E27FC236}">
                  <a16:creationId xmlns:a16="http://schemas.microsoft.com/office/drawing/2014/main" id="{92569BF0-19CF-DCDC-9CC1-8C9EE134A4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96DAC541-7B7A-43D3-8B79-37D633B846F1}">
                  <asvg:svgBlip xmlns:asvg="http://schemas.microsoft.com/office/drawing/2016/SVG/main" r:embed="rId25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55732" y="1361143"/>
              <a:ext cx="315233" cy="302742"/>
            </a:xfrm>
            <a:prstGeom prst="rect">
              <a:avLst/>
            </a:prstGeom>
            <a:noFill/>
            <a:ln w="19050"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087" name="Picture 22" descr="A blue diamond with white letters and a crown&#10;&#10;Description automatically generated">
              <a:extLst>
                <a:ext uri="{FF2B5EF4-FFF2-40B4-BE49-F238E27FC236}">
                  <a16:creationId xmlns:a16="http://schemas.microsoft.com/office/drawing/2014/main" id="{FCFDB24B-3D3B-B65C-8C9C-1477902A487E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6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-645" t="-5101" b="533"/>
            <a:stretch/>
          </p:blipFill>
          <p:spPr bwMode="auto">
            <a:xfrm>
              <a:off x="10314705" y="1332526"/>
              <a:ext cx="302740" cy="306603"/>
            </a:xfrm>
            <a:prstGeom prst="rect">
              <a:avLst/>
            </a:prstGeom>
            <a:noFill/>
            <a:ln w="19050"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095" name="Picture 16" descr="Blue letters on a black background&#10;&#10;Description automatically generated">
              <a:extLst>
                <a:ext uri="{FF2B5EF4-FFF2-40B4-BE49-F238E27FC236}">
                  <a16:creationId xmlns:a16="http://schemas.microsoft.com/office/drawing/2014/main" id="{3CAA5F61-908C-E07E-A875-650E9B74EFCE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7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-6712" t="-3622" r="-16466" b="-20620"/>
            <a:stretch/>
          </p:blipFill>
          <p:spPr bwMode="auto">
            <a:xfrm>
              <a:off x="9142368" y="1735477"/>
              <a:ext cx="995020" cy="226800"/>
            </a:xfrm>
            <a:prstGeom prst="rect">
              <a:avLst/>
            </a:prstGeom>
            <a:noFill/>
            <a:ln w="19050"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096" name="Picture 2" descr="A red and black rectangles&#10;&#10;Description automatically generated">
              <a:extLst>
                <a:ext uri="{FF2B5EF4-FFF2-40B4-BE49-F238E27FC236}">
                  <a16:creationId xmlns:a16="http://schemas.microsoft.com/office/drawing/2014/main" id="{95B0342C-8BE6-5687-CADA-7F541629E83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8"/>
            <a:srcRect/>
            <a:stretch>
              <a:fillRect/>
            </a:stretch>
          </p:blipFill>
          <p:spPr bwMode="auto">
            <a:xfrm>
              <a:off x="10105807" y="1773408"/>
              <a:ext cx="530430" cy="150938"/>
            </a:xfrm>
            <a:prstGeom prst="rect">
              <a:avLst/>
            </a:prstGeom>
            <a:noFill/>
            <a:ln w="19050"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097" name="Picture 6" descr="A green text on a black background&#10;&#10;Description automatically generated">
              <a:extLst>
                <a:ext uri="{FF2B5EF4-FFF2-40B4-BE49-F238E27FC236}">
                  <a16:creationId xmlns:a16="http://schemas.microsoft.com/office/drawing/2014/main" id="{6F6D1472-4C54-F638-C89C-FF5A501BF5FC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9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-2210" t="-8696" r="-4420" b="-4348"/>
            <a:stretch/>
          </p:blipFill>
          <p:spPr bwMode="auto">
            <a:xfrm>
              <a:off x="10721639" y="1377628"/>
              <a:ext cx="884240" cy="229092"/>
            </a:xfrm>
            <a:prstGeom prst="rect">
              <a:avLst/>
            </a:prstGeom>
            <a:noFill/>
            <a:ln w="19050"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098" name="Picture 26" descr="A blue letter on a black background&#10;&#10;Description automatically generated">
              <a:extLst>
                <a:ext uri="{FF2B5EF4-FFF2-40B4-BE49-F238E27FC236}">
                  <a16:creationId xmlns:a16="http://schemas.microsoft.com/office/drawing/2014/main" id="{D14E55B8-4A03-8284-C638-CC1E062178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0"/>
            <a:srcRect/>
            <a:stretch>
              <a:fillRect/>
            </a:stretch>
          </p:blipFill>
          <p:spPr bwMode="auto">
            <a:xfrm>
              <a:off x="9171344" y="2074504"/>
              <a:ext cx="642890" cy="180436"/>
            </a:xfrm>
            <a:prstGeom prst="rect">
              <a:avLst/>
            </a:prstGeom>
            <a:noFill/>
            <a:ln w="19050"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099" name="Picture 28" descr="A purple letter on a black background&#10;&#10;Description automatically generated">
              <a:extLst>
                <a:ext uri="{FF2B5EF4-FFF2-40B4-BE49-F238E27FC236}">
                  <a16:creationId xmlns:a16="http://schemas.microsoft.com/office/drawing/2014/main" id="{A25E0C9A-77D5-4F68-F36A-B6B61770F82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1"/>
            <a:srcRect/>
            <a:stretch>
              <a:fillRect/>
            </a:stretch>
          </p:blipFill>
          <p:spPr bwMode="auto">
            <a:xfrm>
              <a:off x="10010665" y="2085261"/>
              <a:ext cx="534447" cy="172766"/>
            </a:xfrm>
            <a:prstGeom prst="rect">
              <a:avLst/>
            </a:prstGeom>
            <a:noFill/>
            <a:ln w="19050"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00" name="Picture 30" descr="A black and white text&#10;&#10;Description automatically generated">
              <a:extLst>
                <a:ext uri="{FF2B5EF4-FFF2-40B4-BE49-F238E27FC236}">
                  <a16:creationId xmlns:a16="http://schemas.microsoft.com/office/drawing/2014/main" id="{3BD5573F-4F2B-C7A8-94DB-DBE68B8E1437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2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3486" r="3486"/>
            <a:stretch/>
          </p:blipFill>
          <p:spPr bwMode="auto">
            <a:xfrm>
              <a:off x="10799801" y="1748677"/>
              <a:ext cx="690473" cy="200401"/>
            </a:xfrm>
            <a:prstGeom prst="rect">
              <a:avLst/>
            </a:prstGeom>
            <a:noFill/>
            <a:ln w="19050"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01" name="Picture 24" descr="A blue ribbon on a black background&#10;&#10;Description automatically generated">
              <a:extLst>
                <a:ext uri="{FF2B5EF4-FFF2-40B4-BE49-F238E27FC236}">
                  <a16:creationId xmlns:a16="http://schemas.microsoft.com/office/drawing/2014/main" id="{BFF6814E-DB56-EB7E-73B6-C82E77737D6E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 bwMode="auto">
            <a:xfrm>
              <a:off x="10666390" y="2021521"/>
              <a:ext cx="417233" cy="307916"/>
            </a:xfrm>
            <a:prstGeom prst="rect">
              <a:avLst/>
            </a:prstGeom>
            <a:noFill/>
            <a:ln w="19050"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02" name="Picture 18" descr="A blue text on a black background&#10;&#10;Description automatically generated">
              <a:extLst>
                <a:ext uri="{FF2B5EF4-FFF2-40B4-BE49-F238E27FC236}">
                  <a16:creationId xmlns:a16="http://schemas.microsoft.com/office/drawing/2014/main" id="{584F733F-BB6E-FE25-7288-75D0B1E9F4BB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-6550" t="-17292" r="-9170" b="-20090"/>
            <a:stretch/>
          </p:blipFill>
          <p:spPr bwMode="auto">
            <a:xfrm>
              <a:off x="9092878" y="2369525"/>
              <a:ext cx="1033144" cy="229848"/>
            </a:xfrm>
            <a:prstGeom prst="rect">
              <a:avLst/>
            </a:prstGeom>
            <a:noFill/>
            <a:ln w="19050"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03" name="Picture 6" descr="A yellow and black logo&#10;&#10;Description automatically generated">
              <a:extLst>
                <a:ext uri="{FF2B5EF4-FFF2-40B4-BE49-F238E27FC236}">
                  <a16:creationId xmlns:a16="http://schemas.microsoft.com/office/drawing/2014/main" id="{B6197E2E-C07D-CE06-941F-C2AA751D89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5"/>
            <a:srcRect/>
            <a:stretch>
              <a:fillRect/>
            </a:stretch>
          </p:blipFill>
          <p:spPr bwMode="auto">
            <a:xfrm>
              <a:off x="11266068" y="1991527"/>
              <a:ext cx="327866" cy="3278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2104" name="Group 2103">
            <a:extLst>
              <a:ext uri="{FF2B5EF4-FFF2-40B4-BE49-F238E27FC236}">
                <a16:creationId xmlns:a16="http://schemas.microsoft.com/office/drawing/2014/main" id="{9081BCD2-EBC9-9C25-6D29-D9665CCB5E9B}"/>
              </a:ext>
            </a:extLst>
          </p:cNvPr>
          <p:cNvGrpSpPr/>
          <p:nvPr/>
        </p:nvGrpSpPr>
        <p:grpSpPr>
          <a:xfrm>
            <a:off x="2044078" y="2812619"/>
            <a:ext cx="2851446" cy="775154"/>
            <a:chOff x="2218282" y="3581061"/>
            <a:chExt cx="2851446" cy="775154"/>
          </a:xfrm>
        </p:grpSpPr>
        <p:pic>
          <p:nvPicPr>
            <p:cNvPr id="2105" name="Picture 2" descr="A logo with a black background&#10;&#10;Description automatically generated">
              <a:extLst>
                <a:ext uri="{FF2B5EF4-FFF2-40B4-BE49-F238E27FC236}">
                  <a16:creationId xmlns:a16="http://schemas.microsoft.com/office/drawing/2014/main" id="{40FAC1E5-DF39-1295-3F9C-E997F61BB9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6"/>
            <a:srcRect/>
            <a:stretch>
              <a:fillRect/>
            </a:stretch>
          </p:blipFill>
          <p:spPr bwMode="auto">
            <a:xfrm>
              <a:off x="2713333" y="3871958"/>
              <a:ext cx="375660" cy="4176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06" name="Picture 4" descr="A purple x on a black background&#10;&#10;Description automatically generated">
              <a:extLst>
                <a:ext uri="{FF2B5EF4-FFF2-40B4-BE49-F238E27FC236}">
                  <a16:creationId xmlns:a16="http://schemas.microsoft.com/office/drawing/2014/main" id="{F9631C9E-82AE-1A07-7629-F8E738F4AC6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7"/>
            <a:srcRect/>
            <a:stretch>
              <a:fillRect/>
            </a:stretch>
          </p:blipFill>
          <p:spPr bwMode="auto">
            <a:xfrm>
              <a:off x="4584425" y="3627898"/>
              <a:ext cx="485303" cy="26115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08" name="Picture 10">
              <a:extLst>
                <a:ext uri="{FF2B5EF4-FFF2-40B4-BE49-F238E27FC236}">
                  <a16:creationId xmlns:a16="http://schemas.microsoft.com/office/drawing/2014/main" id="{875264C3-899B-E3CC-DC39-39C39281B3DC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8">
              <a:extLst>
                <a:ext uri="{96DAC541-7B7A-43D3-8B79-37D633B846F1}">
                  <asvg:svgBlip xmlns:asvg="http://schemas.microsoft.com/office/drawing/2016/SVG/main" r:embed="rId39"/>
                </a:ext>
              </a:extLst>
            </a:blip>
            <a:srcRect l="8624" r="8624"/>
            <a:stretch/>
          </p:blipFill>
          <p:spPr bwMode="auto">
            <a:xfrm>
              <a:off x="2218282" y="3765513"/>
              <a:ext cx="484013" cy="59070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09" name="Picture 12" descr="A red letters on a black background&#10;&#10;Description automatically generated">
              <a:extLst>
                <a:ext uri="{FF2B5EF4-FFF2-40B4-BE49-F238E27FC236}">
                  <a16:creationId xmlns:a16="http://schemas.microsoft.com/office/drawing/2014/main" id="{17D4D208-6E6A-FA0B-798B-0FC28976942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0"/>
            <a:srcRect/>
            <a:stretch>
              <a:fillRect/>
            </a:stretch>
          </p:blipFill>
          <p:spPr bwMode="auto">
            <a:xfrm>
              <a:off x="3346277" y="3643588"/>
              <a:ext cx="571501" cy="12523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10" name="Graphic 2109">
              <a:extLst>
                <a:ext uri="{FF2B5EF4-FFF2-40B4-BE49-F238E27FC236}">
                  <a16:creationId xmlns:a16="http://schemas.microsoft.com/office/drawing/2014/main" id="{2CEAD2F8-D5E1-89A2-A654-632C5AFDAC06}"/>
                </a:ext>
              </a:extLst>
            </p:cNvPr>
            <p:cNvPicPr>
              <a:picLocks noChangeAspect="1"/>
            </p:cNvPicPr>
            <p:nvPr/>
          </p:nvPicPr>
          <p:blipFill>
            <a:blip r:embed="rId41">
              <a:extLst>
                <a:ext uri="{96DAC541-7B7A-43D3-8B79-37D633B846F1}">
                  <asvg:svgBlip xmlns:asvg="http://schemas.microsoft.com/office/drawing/2016/SVG/main" r:embed="rId42"/>
                </a:ext>
              </a:extLst>
            </a:blip>
            <a:stretch>
              <a:fillRect/>
            </a:stretch>
          </p:blipFill>
          <p:spPr>
            <a:xfrm>
              <a:off x="4011797" y="3581061"/>
              <a:ext cx="446116" cy="279566"/>
            </a:xfrm>
            <a:prstGeom prst="rect">
              <a:avLst/>
            </a:prstGeom>
          </p:spPr>
        </p:pic>
      </p:grpSp>
      <p:grpSp>
        <p:nvGrpSpPr>
          <p:cNvPr id="2111" name="Group 2110">
            <a:extLst>
              <a:ext uri="{FF2B5EF4-FFF2-40B4-BE49-F238E27FC236}">
                <a16:creationId xmlns:a16="http://schemas.microsoft.com/office/drawing/2014/main" id="{B229FD64-6442-D7F1-791F-3FB98ED360A2}"/>
              </a:ext>
            </a:extLst>
          </p:cNvPr>
          <p:cNvGrpSpPr/>
          <p:nvPr/>
        </p:nvGrpSpPr>
        <p:grpSpPr>
          <a:xfrm>
            <a:off x="7705800" y="1544121"/>
            <a:ext cx="1894394" cy="922795"/>
            <a:chOff x="8383121" y="1364212"/>
            <a:chExt cx="1894394" cy="922795"/>
          </a:xfrm>
        </p:grpSpPr>
        <p:pic>
          <p:nvPicPr>
            <p:cNvPr id="2112" name="Picture 16">
              <a:extLst>
                <a:ext uri="{FF2B5EF4-FFF2-40B4-BE49-F238E27FC236}">
                  <a16:creationId xmlns:a16="http://schemas.microsoft.com/office/drawing/2014/main" id="{1AFF544B-9FD0-5EF0-85FB-7ADB122E926A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43">
              <a:extLst>
                <a:ext uri="{96DAC541-7B7A-43D3-8B79-37D633B846F1}">
                  <asvg:svgBlip xmlns:asvg="http://schemas.microsoft.com/office/drawing/2016/SVG/main" r:embed="rId44"/>
                </a:ext>
              </a:extLst>
            </a:blip>
            <a:srcRect l="4238" t="26458" r="4870" b="30638"/>
            <a:stretch/>
          </p:blipFill>
          <p:spPr bwMode="auto">
            <a:xfrm>
              <a:off x="8383121" y="1364212"/>
              <a:ext cx="1054468" cy="3596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13" name="Picture 14" descr="A blue triangle and black background&#10;&#10;Description automatically generated">
              <a:extLst>
                <a:ext uri="{FF2B5EF4-FFF2-40B4-BE49-F238E27FC236}">
                  <a16:creationId xmlns:a16="http://schemas.microsoft.com/office/drawing/2014/main" id="{CA5BC942-5DC8-B3DB-2C2F-9681838A84E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45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t="881" b="881"/>
            <a:stretch/>
          </p:blipFill>
          <p:spPr bwMode="auto">
            <a:xfrm>
              <a:off x="9513100" y="1728911"/>
              <a:ext cx="509402" cy="55809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14" name="Picture 20">
              <a:extLst>
                <a:ext uri="{FF2B5EF4-FFF2-40B4-BE49-F238E27FC236}">
                  <a16:creationId xmlns:a16="http://schemas.microsoft.com/office/drawing/2014/main" id="{E2FCEDD1-485B-12D9-3A83-E9598E5705E2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46">
              <a:extLst>
                <a:ext uri="{96DAC541-7B7A-43D3-8B79-37D633B846F1}">
                  <asvg:svgBlip xmlns:asvg="http://schemas.microsoft.com/office/drawing/2016/SVG/main" r:embed="rId47"/>
                </a:ext>
              </a:extLst>
            </a:blip>
            <a:srcRect t="1176" b="1176"/>
            <a:stretch/>
          </p:blipFill>
          <p:spPr bwMode="auto">
            <a:xfrm>
              <a:off x="9485630" y="1449955"/>
              <a:ext cx="791885" cy="19054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15" name="Picture 22" descr="A black and grey logo&#10;&#10;Description automatically generated">
              <a:extLst>
                <a:ext uri="{FF2B5EF4-FFF2-40B4-BE49-F238E27FC236}">
                  <a16:creationId xmlns:a16="http://schemas.microsoft.com/office/drawing/2014/main" id="{F3C88C47-34ED-454D-5E29-BCBED09C0E4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8"/>
            <a:srcRect/>
            <a:stretch>
              <a:fillRect/>
            </a:stretch>
          </p:blipFill>
          <p:spPr bwMode="auto">
            <a:xfrm>
              <a:off x="8511068" y="2046503"/>
              <a:ext cx="886564" cy="17073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16" name="Picture 2115" descr="A black background with grey letters&#10;&#10;Description automatically generated">
              <a:extLst>
                <a:ext uri="{FF2B5EF4-FFF2-40B4-BE49-F238E27FC236}">
                  <a16:creationId xmlns:a16="http://schemas.microsoft.com/office/drawing/2014/main" id="{DBFC7053-B930-5526-6770-09CEE6064DE3}"/>
                </a:ext>
              </a:extLst>
            </p:cNvPr>
            <p:cNvPicPr>
              <a:picLocks noChangeAspect="1"/>
            </p:cNvPicPr>
            <p:nvPr/>
          </p:nvPicPr>
          <p:blipFill>
            <a:blip r:embed="rId49"/>
            <a:stretch>
              <a:fillRect/>
            </a:stretch>
          </p:blipFill>
          <p:spPr>
            <a:xfrm>
              <a:off x="8486056" y="1820431"/>
              <a:ext cx="1027044" cy="192359"/>
            </a:xfrm>
            <a:prstGeom prst="rect">
              <a:avLst/>
            </a:prstGeom>
          </p:spPr>
        </p:pic>
      </p:grpSp>
      <p:grpSp>
        <p:nvGrpSpPr>
          <p:cNvPr id="2117" name="Group 2116">
            <a:extLst>
              <a:ext uri="{FF2B5EF4-FFF2-40B4-BE49-F238E27FC236}">
                <a16:creationId xmlns:a16="http://schemas.microsoft.com/office/drawing/2014/main" id="{0F2FED51-D91D-A40A-56B3-88506B9BD1E3}"/>
              </a:ext>
            </a:extLst>
          </p:cNvPr>
          <p:cNvGrpSpPr/>
          <p:nvPr/>
        </p:nvGrpSpPr>
        <p:grpSpPr>
          <a:xfrm>
            <a:off x="8401338" y="4033298"/>
            <a:ext cx="2350577" cy="711807"/>
            <a:chOff x="7638894" y="3933462"/>
            <a:chExt cx="2350577" cy="711807"/>
          </a:xfrm>
        </p:grpSpPr>
        <p:pic>
          <p:nvPicPr>
            <p:cNvPr id="2118" name="Picture 28" descr="A blue circle with black background&#10;&#10;Description automatically generated">
              <a:extLst>
                <a:ext uri="{FF2B5EF4-FFF2-40B4-BE49-F238E27FC236}">
                  <a16:creationId xmlns:a16="http://schemas.microsoft.com/office/drawing/2014/main" id="{2DDC8B4D-B753-3DBD-F3C8-1CDC0B7B246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0"/>
            <a:srcRect/>
            <a:stretch>
              <a:fillRect/>
            </a:stretch>
          </p:blipFill>
          <p:spPr bwMode="auto">
            <a:xfrm>
              <a:off x="7638894" y="4463631"/>
              <a:ext cx="676266" cy="101467"/>
            </a:xfrm>
            <a:prstGeom prst="rect">
              <a:avLst/>
            </a:prstGeom>
            <a:noFill/>
            <a:ln w="12700"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19" name="Picture 30" descr="A green text on a black background&#10;&#10;Description automatically generated">
              <a:extLst>
                <a:ext uri="{FF2B5EF4-FFF2-40B4-BE49-F238E27FC236}">
                  <a16:creationId xmlns:a16="http://schemas.microsoft.com/office/drawing/2014/main" id="{B89796F9-7DDE-B851-A4A0-1A6C52671CCF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51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-17073" t="-32596" r="3658" b="-35586"/>
            <a:stretch/>
          </p:blipFill>
          <p:spPr bwMode="auto">
            <a:xfrm>
              <a:off x="9037235" y="4343932"/>
              <a:ext cx="821864" cy="301337"/>
            </a:xfrm>
            <a:prstGeom prst="rect">
              <a:avLst/>
            </a:prstGeom>
            <a:noFill/>
            <a:ln w="12700"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20" name="Picture 32" descr="A blue letters and a circle&#10;&#10;Description automatically generated">
              <a:extLst>
                <a:ext uri="{FF2B5EF4-FFF2-40B4-BE49-F238E27FC236}">
                  <a16:creationId xmlns:a16="http://schemas.microsoft.com/office/drawing/2014/main" id="{350F1AB1-6E0E-BEBE-D032-73DB33F6A840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52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-9615" t="-44561" r="-6198" b="-42797"/>
            <a:stretch/>
          </p:blipFill>
          <p:spPr bwMode="auto">
            <a:xfrm>
              <a:off x="8389751" y="4396321"/>
              <a:ext cx="645170" cy="236087"/>
            </a:xfrm>
            <a:prstGeom prst="rect">
              <a:avLst/>
            </a:prstGeom>
            <a:noFill/>
            <a:ln w="12700"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21" name="Picture 34" descr="A blue logo on a black background&#10;&#10;Description automatically generated">
              <a:extLst>
                <a:ext uri="{FF2B5EF4-FFF2-40B4-BE49-F238E27FC236}">
                  <a16:creationId xmlns:a16="http://schemas.microsoft.com/office/drawing/2014/main" id="{43025309-E10D-2D44-DCF5-2FC7CEAE52C8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5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-3555" t="-13513" r="-1446" b="-19551"/>
            <a:stretch/>
          </p:blipFill>
          <p:spPr bwMode="auto">
            <a:xfrm>
              <a:off x="9061717" y="3933462"/>
              <a:ext cx="927754" cy="405666"/>
            </a:xfrm>
            <a:prstGeom prst="rect">
              <a:avLst/>
            </a:prstGeom>
            <a:noFill/>
            <a:ln w="12700"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2122" name="Group 2121">
            <a:extLst>
              <a:ext uri="{FF2B5EF4-FFF2-40B4-BE49-F238E27FC236}">
                <a16:creationId xmlns:a16="http://schemas.microsoft.com/office/drawing/2014/main" id="{96F23101-211A-D803-AB9B-435EB8BE54DC}"/>
              </a:ext>
            </a:extLst>
          </p:cNvPr>
          <p:cNvGrpSpPr/>
          <p:nvPr/>
        </p:nvGrpSpPr>
        <p:grpSpPr>
          <a:xfrm>
            <a:off x="6109879" y="4310646"/>
            <a:ext cx="1714604" cy="590035"/>
            <a:chOff x="5675451" y="4211632"/>
            <a:chExt cx="1714604" cy="590035"/>
          </a:xfrm>
        </p:grpSpPr>
        <p:pic>
          <p:nvPicPr>
            <p:cNvPr id="2123" name="Picture 24" descr="A blue and black logo&#10;&#10;Description automatically generated">
              <a:extLst>
                <a:ext uri="{FF2B5EF4-FFF2-40B4-BE49-F238E27FC236}">
                  <a16:creationId xmlns:a16="http://schemas.microsoft.com/office/drawing/2014/main" id="{4B6054AF-A4F8-64B2-E8CB-DF047DA160A5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5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-21978" t="-5556" r="-16484" b="-2363"/>
            <a:stretch/>
          </p:blipFill>
          <p:spPr bwMode="auto">
            <a:xfrm>
              <a:off x="6418942" y="4211632"/>
              <a:ext cx="971113" cy="3013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24" name="Picture 26">
              <a:extLst>
                <a:ext uri="{FF2B5EF4-FFF2-40B4-BE49-F238E27FC236}">
                  <a16:creationId xmlns:a16="http://schemas.microsoft.com/office/drawing/2014/main" id="{7CA7F5E4-B56B-8458-2E17-7C25D92B40DD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55">
              <a:extLst>
                <a:ext uri="{96DAC541-7B7A-43D3-8B79-37D633B846F1}">
                  <asvg:svgBlip xmlns:asvg="http://schemas.microsoft.com/office/drawing/2016/SVG/main" r:embed="rId56"/>
                </a:ext>
              </a:extLst>
            </a:blip>
            <a:srcRect t="31908" b="31908"/>
            <a:stretch/>
          </p:blipFill>
          <p:spPr bwMode="auto">
            <a:xfrm>
              <a:off x="5675451" y="4512969"/>
              <a:ext cx="797861" cy="28869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2125" name="Group 2124">
            <a:extLst>
              <a:ext uri="{FF2B5EF4-FFF2-40B4-BE49-F238E27FC236}">
                <a16:creationId xmlns:a16="http://schemas.microsoft.com/office/drawing/2014/main" id="{FEDCB888-25CC-2011-A364-2D500B870E9B}"/>
              </a:ext>
            </a:extLst>
          </p:cNvPr>
          <p:cNvGrpSpPr/>
          <p:nvPr/>
        </p:nvGrpSpPr>
        <p:grpSpPr>
          <a:xfrm>
            <a:off x="2033114" y="3203663"/>
            <a:ext cx="3028355" cy="748230"/>
            <a:chOff x="2207318" y="3972105"/>
            <a:chExt cx="3028355" cy="748230"/>
          </a:xfrm>
        </p:grpSpPr>
        <p:pic>
          <p:nvPicPr>
            <p:cNvPr id="2126" name="Picture 2">
              <a:extLst>
                <a:ext uri="{FF2B5EF4-FFF2-40B4-BE49-F238E27FC236}">
                  <a16:creationId xmlns:a16="http://schemas.microsoft.com/office/drawing/2014/main" id="{9E769E82-5823-9541-27D4-D30D0766F37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7"/>
            <a:srcRect/>
            <a:stretch>
              <a:fillRect/>
            </a:stretch>
          </p:blipFill>
          <p:spPr bwMode="auto">
            <a:xfrm>
              <a:off x="3215362" y="4033706"/>
              <a:ext cx="896750" cy="15897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27" name="Picture 4" descr="A blue and white logo&#10;&#10;Description automatically generated">
              <a:extLst>
                <a:ext uri="{FF2B5EF4-FFF2-40B4-BE49-F238E27FC236}">
                  <a16:creationId xmlns:a16="http://schemas.microsoft.com/office/drawing/2014/main" id="{ECC79F4F-E0AD-AEAC-A377-A21451D9EEA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8"/>
            <a:srcRect/>
            <a:stretch>
              <a:fillRect/>
            </a:stretch>
          </p:blipFill>
          <p:spPr bwMode="auto">
            <a:xfrm>
              <a:off x="3160040" y="4284559"/>
              <a:ext cx="312401" cy="31240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28" name="Picture 6">
              <a:extLst>
                <a:ext uri="{FF2B5EF4-FFF2-40B4-BE49-F238E27FC236}">
                  <a16:creationId xmlns:a16="http://schemas.microsoft.com/office/drawing/2014/main" id="{9441E2FF-0C90-3A8C-81DE-C39D20553F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9">
              <a:extLst>
                <a:ext uri="{96DAC541-7B7A-43D3-8B79-37D633B846F1}">
                  <asvg:svgBlip xmlns:asvg="http://schemas.microsoft.com/office/drawing/2016/SVG/main" r:embed="rId6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62620" y="4264557"/>
              <a:ext cx="317571" cy="33240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29" name="Picture 8" descr="A white text on a black background&#10;&#10;Description automatically generated">
              <a:extLst>
                <a:ext uri="{FF2B5EF4-FFF2-40B4-BE49-F238E27FC236}">
                  <a16:creationId xmlns:a16="http://schemas.microsoft.com/office/drawing/2014/main" id="{A731C267-54A8-8982-7149-25F79367A2C2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61">
              <a:duotone>
                <a:prstClr val="black"/>
                <a:schemeClr val="tx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2">
                      <a14:imgEffect>
                        <a14:brightnessContrast bright="-40000" contrast="-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 l="-13333" t="-35086" r="-6667" b="-11343"/>
            <a:stretch/>
          </p:blipFill>
          <p:spPr bwMode="auto">
            <a:xfrm>
              <a:off x="2207318" y="4295169"/>
              <a:ext cx="950259" cy="3023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30" name="Picture 2" descr="A blue and red logo&#10;&#10;Description automatically generated">
              <a:extLst>
                <a:ext uri="{FF2B5EF4-FFF2-40B4-BE49-F238E27FC236}">
                  <a16:creationId xmlns:a16="http://schemas.microsoft.com/office/drawing/2014/main" id="{9A7C8683-869F-EAEF-0FB8-F3081FF05E87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6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t="1594" b="1594"/>
            <a:stretch/>
          </p:blipFill>
          <p:spPr bwMode="auto">
            <a:xfrm>
              <a:off x="4744128" y="4220557"/>
              <a:ext cx="491545" cy="49977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31" name="Picture 4" descr="A red and black sign&#10;&#10;Description automatically generated">
              <a:extLst>
                <a:ext uri="{FF2B5EF4-FFF2-40B4-BE49-F238E27FC236}">
                  <a16:creationId xmlns:a16="http://schemas.microsoft.com/office/drawing/2014/main" id="{3BBBE24E-BED2-8089-3CA2-953437D0964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4"/>
            <a:srcRect/>
            <a:stretch>
              <a:fillRect/>
            </a:stretch>
          </p:blipFill>
          <p:spPr bwMode="auto">
            <a:xfrm>
              <a:off x="4231614" y="3972105"/>
              <a:ext cx="917086" cy="2577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32" name="Picture 6" descr="A blue text on a black background&#10;&#10;Description automatically generated">
              <a:extLst>
                <a:ext uri="{FF2B5EF4-FFF2-40B4-BE49-F238E27FC236}">
                  <a16:creationId xmlns:a16="http://schemas.microsoft.com/office/drawing/2014/main" id="{485AAAAB-C24D-1AC3-E137-FC4B10AB1F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5"/>
            <a:srcRect/>
            <a:stretch>
              <a:fillRect/>
            </a:stretch>
          </p:blipFill>
          <p:spPr bwMode="auto">
            <a:xfrm>
              <a:off x="4043836" y="4284559"/>
              <a:ext cx="673135" cy="33239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2133" name="Group 2132">
            <a:extLst>
              <a:ext uri="{FF2B5EF4-FFF2-40B4-BE49-F238E27FC236}">
                <a16:creationId xmlns:a16="http://schemas.microsoft.com/office/drawing/2014/main" id="{CC8A2760-84BF-6622-6D8F-A30251A900E9}"/>
              </a:ext>
            </a:extLst>
          </p:cNvPr>
          <p:cNvGrpSpPr/>
          <p:nvPr/>
        </p:nvGrpSpPr>
        <p:grpSpPr>
          <a:xfrm>
            <a:off x="8360826" y="4861950"/>
            <a:ext cx="1601954" cy="181163"/>
            <a:chOff x="7598382" y="4762114"/>
            <a:chExt cx="1601954" cy="181163"/>
          </a:xfrm>
        </p:grpSpPr>
        <p:pic>
          <p:nvPicPr>
            <p:cNvPr id="2134" name="Picture 2133">
              <a:extLst>
                <a:ext uri="{FF2B5EF4-FFF2-40B4-BE49-F238E27FC236}">
                  <a16:creationId xmlns:a16="http://schemas.microsoft.com/office/drawing/2014/main" id="{9D971578-ED3C-40B1-D809-47D7AF664D78}"/>
                </a:ext>
              </a:extLst>
            </p:cNvPr>
            <p:cNvPicPr>
              <a:picLocks noChangeAspect="1"/>
            </p:cNvPicPr>
            <p:nvPr/>
          </p:nvPicPr>
          <p:blipFill>
            <a:blip r:embed="rId66">
              <a:extLst>
                <a:ext uri="{96DAC541-7B7A-43D3-8B79-37D633B846F1}">
                  <asvg:svgBlip xmlns:asvg="http://schemas.microsoft.com/office/drawing/2016/SVG/main" r:embed="rId67"/>
                </a:ext>
              </a:extLst>
            </a:blip>
            <a:srcRect/>
            <a:stretch/>
          </p:blipFill>
          <p:spPr>
            <a:xfrm>
              <a:off x="8517864" y="4794654"/>
              <a:ext cx="682472" cy="148623"/>
            </a:xfrm>
            <a:prstGeom prst="rect">
              <a:avLst/>
            </a:prstGeom>
          </p:spPr>
        </p:pic>
        <p:pic>
          <p:nvPicPr>
            <p:cNvPr id="2135" name="Picture 24" descr="A black and white logo&#10;&#10;Description automatically generated">
              <a:extLst>
                <a:ext uri="{FF2B5EF4-FFF2-40B4-BE49-F238E27FC236}">
                  <a16:creationId xmlns:a16="http://schemas.microsoft.com/office/drawing/2014/main" id="{B7AF66F9-FB24-67B6-0F75-14678FF080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8"/>
            <a:srcRect/>
            <a:stretch>
              <a:fillRect/>
            </a:stretch>
          </p:blipFill>
          <p:spPr bwMode="auto">
            <a:xfrm>
              <a:off x="7598382" y="4762114"/>
              <a:ext cx="830367" cy="17624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2136" name="Group 2135">
            <a:extLst>
              <a:ext uri="{FF2B5EF4-FFF2-40B4-BE49-F238E27FC236}">
                <a16:creationId xmlns:a16="http://schemas.microsoft.com/office/drawing/2014/main" id="{6439D5CB-73DA-9DCB-04D0-E84808778EF4}"/>
              </a:ext>
            </a:extLst>
          </p:cNvPr>
          <p:cNvGrpSpPr/>
          <p:nvPr/>
        </p:nvGrpSpPr>
        <p:grpSpPr>
          <a:xfrm>
            <a:off x="1023083" y="1628728"/>
            <a:ext cx="4230172" cy="2560661"/>
            <a:chOff x="1197287" y="2397170"/>
            <a:chExt cx="4230172" cy="2560661"/>
          </a:xfrm>
        </p:grpSpPr>
        <p:pic>
          <p:nvPicPr>
            <p:cNvPr id="2137" name="Picture 2" descr="A blue and black logo&#10;&#10;Description automatically generated">
              <a:extLst>
                <a:ext uri="{FF2B5EF4-FFF2-40B4-BE49-F238E27FC236}">
                  <a16:creationId xmlns:a16="http://schemas.microsoft.com/office/drawing/2014/main" id="{1D2993B1-69C0-2EDC-77CC-78E3B5374A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9"/>
            <a:srcRect/>
            <a:stretch>
              <a:fillRect/>
            </a:stretch>
          </p:blipFill>
          <p:spPr bwMode="auto">
            <a:xfrm>
              <a:off x="1328865" y="3996359"/>
              <a:ext cx="910916" cy="170796"/>
            </a:xfrm>
            <a:prstGeom prst="rect">
              <a:avLst/>
            </a:prstGeom>
            <a:noFill/>
            <a:ln w="12700"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38" name="Picture 4" descr="A blue and black logo&#10;&#10;Description automatically generated">
              <a:extLst>
                <a:ext uri="{FF2B5EF4-FFF2-40B4-BE49-F238E27FC236}">
                  <a16:creationId xmlns:a16="http://schemas.microsoft.com/office/drawing/2014/main" id="{C528CCC2-072D-E785-2651-1BA9EA5AE1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0"/>
            <a:srcRect/>
            <a:stretch>
              <a:fillRect/>
            </a:stretch>
          </p:blipFill>
          <p:spPr bwMode="auto">
            <a:xfrm>
              <a:off x="1466873" y="2397170"/>
              <a:ext cx="757017" cy="194932"/>
            </a:xfrm>
            <a:prstGeom prst="rect">
              <a:avLst/>
            </a:prstGeom>
            <a:noFill/>
            <a:ln w="12700"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39" name="Picture 8" descr="A close up of a logo&#10;&#10;Description automatically generated">
              <a:extLst>
                <a:ext uri="{FF2B5EF4-FFF2-40B4-BE49-F238E27FC236}">
                  <a16:creationId xmlns:a16="http://schemas.microsoft.com/office/drawing/2014/main" id="{8B878A49-8984-3337-B952-EED225C8A935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71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-2516" t="-14938" r="-18572" b="-19231"/>
            <a:stretch/>
          </p:blipFill>
          <p:spPr bwMode="auto">
            <a:xfrm>
              <a:off x="3533347" y="4667442"/>
              <a:ext cx="1235094" cy="224689"/>
            </a:xfrm>
            <a:prstGeom prst="rect">
              <a:avLst/>
            </a:prstGeom>
            <a:noFill/>
            <a:ln w="12700"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40" name="Picture 10">
              <a:extLst>
                <a:ext uri="{FF2B5EF4-FFF2-40B4-BE49-F238E27FC236}">
                  <a16:creationId xmlns:a16="http://schemas.microsoft.com/office/drawing/2014/main" id="{F73600A1-1D9B-9552-4442-5DEF07548C0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2">
              <a:extLst>
                <a:ext uri="{96DAC541-7B7A-43D3-8B79-37D633B846F1}">
                  <asvg:svgBlip xmlns:asvg="http://schemas.microsoft.com/office/drawing/2016/SVG/main" r:embed="rId73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99138" y="4306972"/>
              <a:ext cx="1040364" cy="226500"/>
            </a:xfrm>
            <a:prstGeom prst="rect">
              <a:avLst/>
            </a:prstGeom>
            <a:noFill/>
            <a:ln w="12700"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41" name="Picture 12">
              <a:extLst>
                <a:ext uri="{FF2B5EF4-FFF2-40B4-BE49-F238E27FC236}">
                  <a16:creationId xmlns:a16="http://schemas.microsoft.com/office/drawing/2014/main" id="{7728FC26-0149-DC1D-7CFF-3DB2C211E2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4">
              <a:extLst>
                <a:ext uri="{96DAC541-7B7A-43D3-8B79-37D633B846F1}">
                  <asvg:svgBlip xmlns:asvg="http://schemas.microsoft.com/office/drawing/2016/SVG/main" r:embed="rId75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90157" y="4733122"/>
              <a:ext cx="737302" cy="224709"/>
            </a:xfrm>
            <a:prstGeom prst="rect">
              <a:avLst/>
            </a:prstGeom>
            <a:noFill/>
            <a:ln w="12700"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42" name="Picture 14" descr="A purple letters on a black background&#10;&#10;Description automatically generated">
              <a:extLst>
                <a:ext uri="{FF2B5EF4-FFF2-40B4-BE49-F238E27FC236}">
                  <a16:creationId xmlns:a16="http://schemas.microsoft.com/office/drawing/2014/main" id="{03518FE4-102D-E20C-AB8C-6EA22987EDA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6"/>
            <a:srcRect/>
            <a:stretch>
              <a:fillRect/>
            </a:stretch>
          </p:blipFill>
          <p:spPr bwMode="auto">
            <a:xfrm>
              <a:off x="2327570" y="4630546"/>
              <a:ext cx="1148445" cy="255259"/>
            </a:xfrm>
            <a:prstGeom prst="rect">
              <a:avLst/>
            </a:prstGeom>
            <a:noFill/>
            <a:ln w="12700"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43" name="Picture 16" descr="A blue text on a black background&#10;&#10;Description automatically generated">
              <a:extLst>
                <a:ext uri="{FF2B5EF4-FFF2-40B4-BE49-F238E27FC236}">
                  <a16:creationId xmlns:a16="http://schemas.microsoft.com/office/drawing/2014/main" id="{1C93966A-785F-D61A-4B70-045652BA234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7"/>
            <a:srcRect/>
            <a:stretch>
              <a:fillRect/>
            </a:stretch>
          </p:blipFill>
          <p:spPr bwMode="auto">
            <a:xfrm>
              <a:off x="1197287" y="4667442"/>
              <a:ext cx="1083508" cy="186228"/>
            </a:xfrm>
            <a:prstGeom prst="rect">
              <a:avLst/>
            </a:prstGeom>
            <a:noFill/>
            <a:ln w="12700"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44" name="Picture 20" descr="A blue and green x on a black background&#10;&#10;Description automatically generated">
              <a:extLst>
                <a:ext uri="{FF2B5EF4-FFF2-40B4-BE49-F238E27FC236}">
                  <a16:creationId xmlns:a16="http://schemas.microsoft.com/office/drawing/2014/main" id="{2DA5C59B-EE16-AC9E-5F6A-9261C56644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8"/>
            <a:srcRect/>
            <a:stretch>
              <a:fillRect/>
            </a:stretch>
          </p:blipFill>
          <p:spPr bwMode="auto">
            <a:xfrm>
              <a:off x="1665675" y="3617871"/>
              <a:ext cx="644519" cy="252326"/>
            </a:xfrm>
            <a:prstGeom prst="rect">
              <a:avLst/>
            </a:prstGeom>
            <a:noFill/>
            <a:ln w="12700"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45" name="Picture 22" descr="A logo for a medical company&#10;&#10;Description automatically generated">
              <a:extLst>
                <a:ext uri="{FF2B5EF4-FFF2-40B4-BE49-F238E27FC236}">
                  <a16:creationId xmlns:a16="http://schemas.microsoft.com/office/drawing/2014/main" id="{197DCCB8-01A3-770C-08BC-DAC9DA4E4D0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9"/>
            <a:srcRect/>
            <a:stretch>
              <a:fillRect/>
            </a:stretch>
          </p:blipFill>
          <p:spPr bwMode="auto">
            <a:xfrm>
              <a:off x="1651119" y="2759464"/>
              <a:ext cx="602258" cy="374404"/>
            </a:xfrm>
            <a:prstGeom prst="rect">
              <a:avLst/>
            </a:prstGeom>
            <a:noFill/>
            <a:ln w="12700"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46" name="Picture 2145" descr="Blue text on a black background&#10;&#10;Description automatically generated">
              <a:extLst>
                <a:ext uri="{FF2B5EF4-FFF2-40B4-BE49-F238E27FC236}">
                  <a16:creationId xmlns:a16="http://schemas.microsoft.com/office/drawing/2014/main" id="{C126E755-649E-DA98-8F28-10A329D17800}"/>
                </a:ext>
              </a:extLst>
            </p:cNvPr>
            <p:cNvPicPr>
              <a:picLocks noChangeAspect="1"/>
            </p:cNvPicPr>
            <p:nvPr/>
          </p:nvPicPr>
          <p:blipFill>
            <a:blip r:embed="rId80"/>
            <a:stretch>
              <a:fillRect/>
            </a:stretch>
          </p:blipFill>
          <p:spPr>
            <a:xfrm>
              <a:off x="1367784" y="3284049"/>
              <a:ext cx="895802" cy="254930"/>
            </a:xfrm>
            <a:prstGeom prst="rect">
              <a:avLst/>
            </a:prstGeom>
          </p:spPr>
        </p:pic>
      </p:grpSp>
      <p:grpSp>
        <p:nvGrpSpPr>
          <p:cNvPr id="2147" name="Group 2146">
            <a:extLst>
              <a:ext uri="{FF2B5EF4-FFF2-40B4-BE49-F238E27FC236}">
                <a16:creationId xmlns:a16="http://schemas.microsoft.com/office/drawing/2014/main" id="{094A8A2B-A0EC-FEB1-CA11-9D5780A7664C}"/>
              </a:ext>
            </a:extLst>
          </p:cNvPr>
          <p:cNvGrpSpPr/>
          <p:nvPr/>
        </p:nvGrpSpPr>
        <p:grpSpPr>
          <a:xfrm>
            <a:off x="6017778" y="2814485"/>
            <a:ext cx="4851146" cy="991153"/>
            <a:chOff x="6695099" y="2634576"/>
            <a:chExt cx="4851146" cy="991153"/>
          </a:xfrm>
        </p:grpSpPr>
        <p:pic>
          <p:nvPicPr>
            <p:cNvPr id="2148" name="Picture 26">
              <a:extLst>
                <a:ext uri="{FF2B5EF4-FFF2-40B4-BE49-F238E27FC236}">
                  <a16:creationId xmlns:a16="http://schemas.microsoft.com/office/drawing/2014/main" id="{6B73895C-F258-CE63-0CF0-5646A4C941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1"/>
            <a:srcRect/>
            <a:stretch>
              <a:fillRect/>
            </a:stretch>
          </p:blipFill>
          <p:spPr bwMode="auto">
            <a:xfrm>
              <a:off x="6695099" y="2738535"/>
              <a:ext cx="835672" cy="294720"/>
            </a:xfrm>
            <a:prstGeom prst="rect">
              <a:avLst/>
            </a:prstGeom>
            <a:noFill/>
            <a:ln w="12700"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49" name="Graphic 2148">
              <a:extLst>
                <a:ext uri="{FF2B5EF4-FFF2-40B4-BE49-F238E27FC236}">
                  <a16:creationId xmlns:a16="http://schemas.microsoft.com/office/drawing/2014/main" id="{1A90AA3E-85D0-A4CF-0459-B0ADE8A918A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82">
              <a:extLst>
                <a:ext uri="{96DAC541-7B7A-43D3-8B79-37D633B846F1}">
                  <asvg:svgBlip xmlns:asvg="http://schemas.microsoft.com/office/drawing/2016/SVG/main" r:embed="rId83"/>
                </a:ext>
              </a:extLst>
            </a:blip>
            <a:srcRect t="35603" b="25227"/>
            <a:stretch/>
          </p:blipFill>
          <p:spPr>
            <a:xfrm>
              <a:off x="7557723" y="2688030"/>
              <a:ext cx="1285338" cy="491190"/>
            </a:xfrm>
            <a:prstGeom prst="rect">
              <a:avLst/>
            </a:prstGeom>
          </p:spPr>
        </p:pic>
        <p:pic>
          <p:nvPicPr>
            <p:cNvPr id="2150" name="Graphic 2149">
              <a:extLst>
                <a:ext uri="{FF2B5EF4-FFF2-40B4-BE49-F238E27FC236}">
                  <a16:creationId xmlns:a16="http://schemas.microsoft.com/office/drawing/2014/main" id="{C1CC0583-3ED9-0E1C-AC7F-415E2B949A5D}"/>
                </a:ext>
              </a:extLst>
            </p:cNvPr>
            <p:cNvPicPr>
              <a:picLocks noChangeAspect="1"/>
            </p:cNvPicPr>
            <p:nvPr/>
          </p:nvPicPr>
          <p:blipFill>
            <a:blip r:embed="rId84">
              <a:extLst>
                <a:ext uri="{96DAC541-7B7A-43D3-8B79-37D633B846F1}">
                  <asvg:svgBlip xmlns:asvg="http://schemas.microsoft.com/office/drawing/2016/SVG/main" r:embed="rId85"/>
                </a:ext>
              </a:extLst>
            </a:blip>
            <a:stretch>
              <a:fillRect/>
            </a:stretch>
          </p:blipFill>
          <p:spPr>
            <a:xfrm>
              <a:off x="7567647" y="3380970"/>
              <a:ext cx="1183328" cy="244759"/>
            </a:xfrm>
            <a:prstGeom prst="rect">
              <a:avLst/>
            </a:prstGeom>
          </p:spPr>
        </p:pic>
        <p:pic>
          <p:nvPicPr>
            <p:cNvPr id="2151" name="Picture 18" descr="A black background with purple text&#10;&#10;Description automatically generated">
              <a:extLst>
                <a:ext uri="{FF2B5EF4-FFF2-40B4-BE49-F238E27FC236}">
                  <a16:creationId xmlns:a16="http://schemas.microsoft.com/office/drawing/2014/main" id="{B2C834CC-5F25-8885-5192-67662474DD3E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86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 bwMode="auto">
            <a:xfrm>
              <a:off x="10501313" y="2634576"/>
              <a:ext cx="1044932" cy="311001"/>
            </a:xfrm>
            <a:prstGeom prst="rect">
              <a:avLst/>
            </a:prstGeom>
            <a:noFill/>
            <a:ln w="12700"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2152" name="Group 2151">
            <a:extLst>
              <a:ext uri="{FF2B5EF4-FFF2-40B4-BE49-F238E27FC236}">
                <a16:creationId xmlns:a16="http://schemas.microsoft.com/office/drawing/2014/main" id="{C8266A1C-E27F-102F-E5DF-B990DA7B6CB2}"/>
              </a:ext>
            </a:extLst>
          </p:cNvPr>
          <p:cNvGrpSpPr/>
          <p:nvPr/>
        </p:nvGrpSpPr>
        <p:grpSpPr>
          <a:xfrm>
            <a:off x="647398" y="1966954"/>
            <a:ext cx="4304237" cy="3041739"/>
            <a:chOff x="821602" y="2735396"/>
            <a:chExt cx="4304237" cy="3041739"/>
          </a:xfrm>
        </p:grpSpPr>
        <p:pic>
          <p:nvPicPr>
            <p:cNvPr id="2153" name="Picture 2" descr="A logo with blue and red triangles&#10;&#10;Description automatically generated">
              <a:extLst>
                <a:ext uri="{FF2B5EF4-FFF2-40B4-BE49-F238E27FC236}">
                  <a16:creationId xmlns:a16="http://schemas.microsoft.com/office/drawing/2014/main" id="{A778E86E-428B-71D1-6FD4-E095E13200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7"/>
            <a:srcRect/>
            <a:stretch>
              <a:fillRect/>
            </a:stretch>
          </p:blipFill>
          <p:spPr bwMode="auto">
            <a:xfrm>
              <a:off x="1098017" y="2735396"/>
              <a:ext cx="398414" cy="44510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54" name="Picture 6" descr="A blue and orange logo&#10;&#10;Description automatically generated">
              <a:extLst>
                <a:ext uri="{FF2B5EF4-FFF2-40B4-BE49-F238E27FC236}">
                  <a16:creationId xmlns:a16="http://schemas.microsoft.com/office/drawing/2014/main" id="{010A1729-1329-442D-D92B-21542BE5BD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8"/>
            <a:srcRect/>
            <a:stretch>
              <a:fillRect/>
            </a:stretch>
          </p:blipFill>
          <p:spPr bwMode="auto">
            <a:xfrm>
              <a:off x="1971930" y="5048908"/>
              <a:ext cx="1214221" cy="23946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55" name="Picture 4">
              <a:extLst>
                <a:ext uri="{FF2B5EF4-FFF2-40B4-BE49-F238E27FC236}">
                  <a16:creationId xmlns:a16="http://schemas.microsoft.com/office/drawing/2014/main" id="{23BDC353-9084-01F3-6373-FD3B3C86C0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9">
              <a:extLst>
                <a:ext uri="{96DAC541-7B7A-43D3-8B79-37D633B846F1}">
                  <asvg:svgBlip xmlns:asvg="http://schemas.microsoft.com/office/drawing/2016/SVG/main" r:embed="rId9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1602" y="3479160"/>
              <a:ext cx="770834" cy="54832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56" name="Picture 2155" descr="A logo with a black background&#10;&#10;Description automatically generated">
              <a:extLst>
                <a:ext uri="{FF2B5EF4-FFF2-40B4-BE49-F238E27FC236}">
                  <a16:creationId xmlns:a16="http://schemas.microsoft.com/office/drawing/2014/main" id="{B24DE8C6-DDB5-B3BC-10C7-967B70207A4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1"/>
            <a:srcRect/>
            <a:stretch>
              <a:fillRect/>
            </a:stretch>
          </p:blipFill>
          <p:spPr bwMode="auto">
            <a:xfrm>
              <a:off x="1255114" y="4911363"/>
              <a:ext cx="573686" cy="38304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57" name="Picture 2" descr="A blue and black logo&#10;&#10;Description automatically generated">
              <a:extLst>
                <a:ext uri="{FF2B5EF4-FFF2-40B4-BE49-F238E27FC236}">
                  <a16:creationId xmlns:a16="http://schemas.microsoft.com/office/drawing/2014/main" id="{885203DF-0EA4-B601-D3CB-998B546F53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2"/>
            <a:srcRect/>
            <a:stretch>
              <a:fillRect/>
            </a:stretch>
          </p:blipFill>
          <p:spPr bwMode="auto">
            <a:xfrm>
              <a:off x="3208462" y="5427760"/>
              <a:ext cx="965828" cy="34181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58" name="Picture 4">
              <a:extLst>
                <a:ext uri="{FF2B5EF4-FFF2-40B4-BE49-F238E27FC236}">
                  <a16:creationId xmlns:a16="http://schemas.microsoft.com/office/drawing/2014/main" id="{AD5930BA-DA99-906B-584C-02AC25C5CD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3"/>
            <a:srcRect/>
            <a:stretch>
              <a:fillRect/>
            </a:stretch>
          </p:blipFill>
          <p:spPr bwMode="auto">
            <a:xfrm>
              <a:off x="4247519" y="5435322"/>
              <a:ext cx="878320" cy="34181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2159" name="Group 2158">
            <a:extLst>
              <a:ext uri="{FF2B5EF4-FFF2-40B4-BE49-F238E27FC236}">
                <a16:creationId xmlns:a16="http://schemas.microsoft.com/office/drawing/2014/main" id="{0BBE3EF3-6842-1112-4EAC-FE4A8C44F3FF}"/>
              </a:ext>
            </a:extLst>
          </p:cNvPr>
          <p:cNvGrpSpPr/>
          <p:nvPr/>
        </p:nvGrpSpPr>
        <p:grpSpPr>
          <a:xfrm>
            <a:off x="9667785" y="1638362"/>
            <a:ext cx="1106128" cy="1161181"/>
            <a:chOff x="10345106" y="1378069"/>
            <a:chExt cx="1106128" cy="1161181"/>
          </a:xfrm>
        </p:grpSpPr>
        <p:pic>
          <p:nvPicPr>
            <p:cNvPr id="2160" name="Picture 10">
              <a:extLst>
                <a:ext uri="{FF2B5EF4-FFF2-40B4-BE49-F238E27FC236}">
                  <a16:creationId xmlns:a16="http://schemas.microsoft.com/office/drawing/2014/main" id="{574F2901-FB31-32B1-8239-59893444E6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4"/>
            <a:srcRect/>
            <a:stretch>
              <a:fillRect/>
            </a:stretch>
          </p:blipFill>
          <p:spPr bwMode="auto">
            <a:xfrm>
              <a:off x="10345106" y="1378069"/>
              <a:ext cx="991423" cy="1580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61" name="Picture 12" descr="A close up of a logo&#10;&#10;Description automatically generated">
              <a:extLst>
                <a:ext uri="{FF2B5EF4-FFF2-40B4-BE49-F238E27FC236}">
                  <a16:creationId xmlns:a16="http://schemas.microsoft.com/office/drawing/2014/main" id="{03BD7980-95EE-06EF-BB7A-2503AD3188B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5"/>
            <a:srcRect/>
            <a:stretch>
              <a:fillRect/>
            </a:stretch>
          </p:blipFill>
          <p:spPr bwMode="auto">
            <a:xfrm>
              <a:off x="10590341" y="2193263"/>
              <a:ext cx="593921" cy="34598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62" name="Picture 14">
              <a:extLst>
                <a:ext uri="{FF2B5EF4-FFF2-40B4-BE49-F238E27FC236}">
                  <a16:creationId xmlns:a16="http://schemas.microsoft.com/office/drawing/2014/main" id="{BAFA029C-646C-ADCE-D5EC-DE85E80564C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6">
              <a:extLst>
                <a:ext uri="{96DAC541-7B7A-43D3-8B79-37D633B846F1}">
                  <asvg:svgBlip xmlns:asvg="http://schemas.microsoft.com/office/drawing/2016/SVG/main" r:embed="rId97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345106" y="1632541"/>
              <a:ext cx="543070" cy="54307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63" name="Picture 16">
              <a:extLst>
                <a:ext uri="{FF2B5EF4-FFF2-40B4-BE49-F238E27FC236}">
                  <a16:creationId xmlns:a16="http://schemas.microsoft.com/office/drawing/2014/main" id="{B679F1F6-A312-0444-A3EE-9C23D5A05CB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8">
              <a:extLst>
                <a:ext uri="{96DAC541-7B7A-43D3-8B79-37D633B846F1}">
                  <asvg:svgBlip xmlns:asvg="http://schemas.microsoft.com/office/drawing/2016/SVG/main" r:embed="rId99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984375" y="1712363"/>
              <a:ext cx="466859" cy="34517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2164" name="Picture 8" descr="A blue oval with white text&#10;&#10;Description automatically generated">
            <a:extLst>
              <a:ext uri="{FF2B5EF4-FFF2-40B4-BE49-F238E27FC236}">
                <a16:creationId xmlns:a16="http://schemas.microsoft.com/office/drawing/2014/main" id="{6974C821-CB93-18E0-EBF6-2AFF34E4AE5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0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6723" r="-10090"/>
          <a:stretch/>
        </p:blipFill>
        <p:spPr bwMode="auto">
          <a:xfrm>
            <a:off x="10081731" y="4786480"/>
            <a:ext cx="682472" cy="3271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65" name="Graphic 2164">
            <a:extLst>
              <a:ext uri="{FF2B5EF4-FFF2-40B4-BE49-F238E27FC236}">
                <a16:creationId xmlns:a16="http://schemas.microsoft.com/office/drawing/2014/main" id="{48404BF4-AE7E-7769-7AC6-0034CCB0218E}"/>
              </a:ext>
            </a:extLst>
          </p:cNvPr>
          <p:cNvPicPr>
            <a:picLocks noChangeAspect="1"/>
          </p:cNvPicPr>
          <p:nvPr/>
        </p:nvPicPr>
        <p:blipFill>
          <a:blip r:embed="rId101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2"/>
              </a:ext>
            </a:extLst>
          </a:blip>
          <a:stretch>
            <a:fillRect/>
          </a:stretch>
        </p:blipFill>
        <p:spPr>
          <a:xfrm>
            <a:off x="3096195" y="4302130"/>
            <a:ext cx="1020727" cy="205861"/>
          </a:xfrm>
          <a:prstGeom prst="rect">
            <a:avLst/>
          </a:prstGeom>
        </p:spPr>
      </p:pic>
      <p:pic>
        <p:nvPicPr>
          <p:cNvPr id="2166" name="Picture 6">
            <a:extLst>
              <a:ext uri="{FF2B5EF4-FFF2-40B4-BE49-F238E27FC236}">
                <a16:creationId xmlns:a16="http://schemas.microsoft.com/office/drawing/2014/main" id="{B9F51EA8-E2D4-5556-5599-3852C406F5A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3">
            <a:extLst>
              <a:ext uri="{96DAC541-7B7A-43D3-8B79-37D633B846F1}">
                <asvg:svgBlip xmlns:asvg="http://schemas.microsoft.com/office/drawing/2016/SVG/main" r:embed="rId104"/>
              </a:ext>
            </a:extLst>
          </a:blip>
          <a:srcRect l="14189" r="14189"/>
          <a:stretch/>
        </p:blipFill>
        <p:spPr bwMode="auto">
          <a:xfrm>
            <a:off x="6907740" y="4587645"/>
            <a:ext cx="503357" cy="5613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167" name="Group 2166">
            <a:extLst>
              <a:ext uri="{FF2B5EF4-FFF2-40B4-BE49-F238E27FC236}">
                <a16:creationId xmlns:a16="http://schemas.microsoft.com/office/drawing/2014/main" id="{2B6FAD6E-4D13-DAA3-6C64-12EA7121DAB1}"/>
              </a:ext>
            </a:extLst>
          </p:cNvPr>
          <p:cNvGrpSpPr/>
          <p:nvPr/>
        </p:nvGrpSpPr>
        <p:grpSpPr>
          <a:xfrm>
            <a:off x="5271265" y="3262508"/>
            <a:ext cx="3851398" cy="295209"/>
            <a:chOff x="5948586" y="3002215"/>
            <a:chExt cx="3851398" cy="295209"/>
          </a:xfrm>
        </p:grpSpPr>
        <p:pic>
          <p:nvPicPr>
            <p:cNvPr id="2168" name="Picture 2167">
              <a:extLst>
                <a:ext uri="{FF2B5EF4-FFF2-40B4-BE49-F238E27FC236}">
                  <a16:creationId xmlns:a16="http://schemas.microsoft.com/office/drawing/2014/main" id="{0BA743FA-7666-9810-8532-624BAE62DABE}"/>
                </a:ext>
              </a:extLst>
            </p:cNvPr>
            <p:cNvPicPr>
              <a:picLocks noChangeAspect="1"/>
            </p:cNvPicPr>
            <p:nvPr/>
          </p:nvPicPr>
          <p:blipFill>
            <a:blip r:embed="rId105"/>
            <a:stretch>
              <a:fillRect/>
            </a:stretch>
          </p:blipFill>
          <p:spPr>
            <a:xfrm>
              <a:off x="5948586" y="3028549"/>
              <a:ext cx="867670" cy="216918"/>
            </a:xfrm>
            <a:prstGeom prst="rect">
              <a:avLst/>
            </a:prstGeom>
          </p:spPr>
        </p:pic>
        <p:pic>
          <p:nvPicPr>
            <p:cNvPr id="2169" name="Picture 6">
              <a:extLst>
                <a:ext uri="{FF2B5EF4-FFF2-40B4-BE49-F238E27FC236}">
                  <a16:creationId xmlns:a16="http://schemas.microsoft.com/office/drawing/2014/main" id="{A1474343-3562-E935-4BE7-43A9A75950B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6" cstate="hq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55812" y="3033340"/>
              <a:ext cx="744172" cy="23866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70" name="Picture 2" descr="A blue rectangle with black letters on it&#10;&#10;Description automatically generated">
              <a:extLst>
                <a:ext uri="{FF2B5EF4-FFF2-40B4-BE49-F238E27FC236}">
                  <a16:creationId xmlns:a16="http://schemas.microsoft.com/office/drawing/2014/main" id="{C3A0715B-5568-E0C0-9D2C-D97DB9658D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7"/>
            <a:srcRect/>
            <a:stretch>
              <a:fillRect/>
            </a:stretch>
          </p:blipFill>
          <p:spPr bwMode="auto">
            <a:xfrm>
              <a:off x="7950798" y="3044548"/>
              <a:ext cx="923632" cy="20637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71" name="Picture 4" descr="A blue text on a black background&#10;&#10;Description automatically generated">
              <a:extLst>
                <a:ext uri="{FF2B5EF4-FFF2-40B4-BE49-F238E27FC236}">
                  <a16:creationId xmlns:a16="http://schemas.microsoft.com/office/drawing/2014/main" id="{4979C175-D290-8F52-0CEB-CF456A4C889D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08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-3559" t="-23529" r="-6703" b="-17647"/>
            <a:stretch/>
          </p:blipFill>
          <p:spPr bwMode="auto">
            <a:xfrm>
              <a:off x="6922061" y="3002215"/>
              <a:ext cx="908068" cy="29520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2172" name="Group 2171">
            <a:extLst>
              <a:ext uri="{FF2B5EF4-FFF2-40B4-BE49-F238E27FC236}">
                <a16:creationId xmlns:a16="http://schemas.microsoft.com/office/drawing/2014/main" id="{326D783C-E157-E039-4898-03B4676C037B}"/>
              </a:ext>
            </a:extLst>
          </p:cNvPr>
          <p:cNvGrpSpPr/>
          <p:nvPr/>
        </p:nvGrpSpPr>
        <p:grpSpPr>
          <a:xfrm>
            <a:off x="875558" y="4262013"/>
            <a:ext cx="3760933" cy="1110000"/>
            <a:chOff x="1049762" y="4798751"/>
            <a:chExt cx="3760933" cy="1110000"/>
          </a:xfrm>
        </p:grpSpPr>
        <p:pic>
          <p:nvPicPr>
            <p:cNvPr id="2173" name="Picture 2" descr="A yellow logo with black background&#10;&#10;Description automatically generated">
              <a:extLst>
                <a:ext uri="{FF2B5EF4-FFF2-40B4-BE49-F238E27FC236}">
                  <a16:creationId xmlns:a16="http://schemas.microsoft.com/office/drawing/2014/main" id="{93BB2944-1D2D-D466-B99E-7DC5408D3F6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9"/>
            <a:srcRect/>
            <a:stretch>
              <a:fillRect/>
            </a:stretch>
          </p:blipFill>
          <p:spPr bwMode="auto">
            <a:xfrm>
              <a:off x="4441740" y="4798751"/>
              <a:ext cx="368955" cy="30973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74" name="Picture 6">
              <a:extLst>
                <a:ext uri="{FF2B5EF4-FFF2-40B4-BE49-F238E27FC236}">
                  <a16:creationId xmlns:a16="http://schemas.microsoft.com/office/drawing/2014/main" id="{5CC07C76-B303-BAB8-B475-4FDB3708EFD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0"/>
            <a:srcRect/>
            <a:stretch>
              <a:fillRect/>
            </a:stretch>
          </p:blipFill>
          <p:spPr bwMode="auto">
            <a:xfrm>
              <a:off x="1077338" y="5214608"/>
              <a:ext cx="838186" cy="27633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75" name="Picture 2" descr="Home - Gates Ag One">
              <a:extLst>
                <a:ext uri="{FF2B5EF4-FFF2-40B4-BE49-F238E27FC236}">
                  <a16:creationId xmlns:a16="http://schemas.microsoft.com/office/drawing/2014/main" id="{D7D6C33F-7357-ED57-F29E-B817488EAF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1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93698" y="5126240"/>
              <a:ext cx="441535" cy="44153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76" name="Picture 4">
              <a:extLst>
                <a:ext uri="{FF2B5EF4-FFF2-40B4-BE49-F238E27FC236}">
                  <a16:creationId xmlns:a16="http://schemas.microsoft.com/office/drawing/2014/main" id="{38CBA2FD-58D9-F34A-00FF-C6A8EAC4F1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2">
              <a:extLst>
                <a:ext uri="{96DAC541-7B7A-43D3-8B79-37D633B846F1}">
                  <asvg:svgBlip xmlns:asvg="http://schemas.microsoft.com/office/drawing/2016/SVG/main" r:embed="rId113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49762" y="5650044"/>
              <a:ext cx="1469122" cy="25870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77" name="Picture 6" descr="A logo of a college team&#10;&#10;Description automatically generated">
              <a:extLst>
                <a:ext uri="{FF2B5EF4-FFF2-40B4-BE49-F238E27FC236}">
                  <a16:creationId xmlns:a16="http://schemas.microsoft.com/office/drawing/2014/main" id="{ED22B927-6717-3F59-C822-66EE377F1D8C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1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1905" r="1905"/>
            <a:stretch/>
          </p:blipFill>
          <p:spPr bwMode="auto">
            <a:xfrm>
              <a:off x="2042819" y="5158838"/>
              <a:ext cx="441534" cy="39237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2178" name="Group 2177">
            <a:extLst>
              <a:ext uri="{FF2B5EF4-FFF2-40B4-BE49-F238E27FC236}">
                <a16:creationId xmlns:a16="http://schemas.microsoft.com/office/drawing/2014/main" id="{083CF3A9-B528-6FE0-2183-A9BAB6EEAEE3}"/>
              </a:ext>
            </a:extLst>
          </p:cNvPr>
          <p:cNvGrpSpPr/>
          <p:nvPr/>
        </p:nvGrpSpPr>
        <p:grpSpPr>
          <a:xfrm>
            <a:off x="5271659" y="2344754"/>
            <a:ext cx="5655684" cy="1458367"/>
            <a:chOff x="5948980" y="2084461"/>
            <a:chExt cx="5655684" cy="1458367"/>
          </a:xfrm>
        </p:grpSpPr>
        <p:pic>
          <p:nvPicPr>
            <p:cNvPr id="2179" name="Picture 10" descr="A logo with smoke and flames&#10;&#10;Description automatically generated">
              <a:extLst>
                <a:ext uri="{FF2B5EF4-FFF2-40B4-BE49-F238E27FC236}">
                  <a16:creationId xmlns:a16="http://schemas.microsoft.com/office/drawing/2014/main" id="{5E044E6C-68F8-5DE6-E6A5-E2C70F50EF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5"/>
            <a:srcRect/>
            <a:stretch>
              <a:fillRect/>
            </a:stretch>
          </p:blipFill>
          <p:spPr bwMode="auto">
            <a:xfrm>
              <a:off x="10611308" y="2907783"/>
              <a:ext cx="642356" cy="37864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80" name="Picture 2179">
              <a:extLst>
                <a:ext uri="{FF2B5EF4-FFF2-40B4-BE49-F238E27FC236}">
                  <a16:creationId xmlns:a16="http://schemas.microsoft.com/office/drawing/2014/main" id="{E5E1C021-35BD-367D-5213-70C07ED2AE81}"/>
                </a:ext>
              </a:extLst>
            </p:cNvPr>
            <p:cNvPicPr>
              <a:picLocks noChangeAspect="1"/>
            </p:cNvPicPr>
            <p:nvPr/>
          </p:nvPicPr>
          <p:blipFill>
            <a:blip r:embed="rId116"/>
            <a:stretch>
              <a:fillRect/>
            </a:stretch>
          </p:blipFill>
          <p:spPr>
            <a:xfrm>
              <a:off x="5948980" y="3372328"/>
              <a:ext cx="746119" cy="89767"/>
            </a:xfrm>
            <a:prstGeom prst="rect">
              <a:avLst/>
            </a:prstGeom>
          </p:spPr>
        </p:pic>
        <p:pic>
          <p:nvPicPr>
            <p:cNvPr id="2181" name="Picture 16" descr="A blue text on a black background&#10;&#10;Description automatically generated">
              <a:extLst>
                <a:ext uri="{FF2B5EF4-FFF2-40B4-BE49-F238E27FC236}">
                  <a16:creationId xmlns:a16="http://schemas.microsoft.com/office/drawing/2014/main" id="{A5FF8A80-0C72-0FA1-F285-C9A33E814F0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7"/>
            <a:srcRect/>
            <a:stretch>
              <a:fillRect/>
            </a:stretch>
          </p:blipFill>
          <p:spPr bwMode="auto">
            <a:xfrm>
              <a:off x="6800270" y="3342163"/>
              <a:ext cx="606561" cy="20066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82" name="Picture 18" descr="A yellow sign with black text&#10;&#10;Description automatically generated">
              <a:extLst>
                <a:ext uri="{FF2B5EF4-FFF2-40B4-BE49-F238E27FC236}">
                  <a16:creationId xmlns:a16="http://schemas.microsoft.com/office/drawing/2014/main" id="{93BBFEC7-007C-6FC3-AADB-603A6C218B43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18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79" t="-7421" r="1205" b="-5000"/>
            <a:stretch/>
          </p:blipFill>
          <p:spPr bwMode="auto">
            <a:xfrm>
              <a:off x="9970161" y="2913546"/>
              <a:ext cx="522448" cy="49760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83" name="Picture 20" descr="A blue letter u with flowers and leaves&#10;&#10;Description automatically generated">
              <a:extLst>
                <a:ext uri="{FF2B5EF4-FFF2-40B4-BE49-F238E27FC236}">
                  <a16:creationId xmlns:a16="http://schemas.microsoft.com/office/drawing/2014/main" id="{1ADE1E6C-159F-08BE-4A3C-A79A34A12278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19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-17466" t="-11550" r="-4009" b="-12711"/>
            <a:stretch/>
          </p:blipFill>
          <p:spPr bwMode="auto">
            <a:xfrm>
              <a:off x="11210779" y="2084461"/>
              <a:ext cx="393885" cy="44573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2184" name="Picture 2183" descr="A logo with a circular design&#10;&#10;Description automatically generated">
            <a:extLst>
              <a:ext uri="{FF2B5EF4-FFF2-40B4-BE49-F238E27FC236}">
                <a16:creationId xmlns:a16="http://schemas.microsoft.com/office/drawing/2014/main" id="{7B2333FC-C681-974B-DDAF-CAD79024EBF5}"/>
              </a:ext>
            </a:extLst>
          </p:cNvPr>
          <p:cNvPicPr>
            <a:picLocks noChangeAspect="1"/>
          </p:cNvPicPr>
          <p:nvPr/>
        </p:nvPicPr>
        <p:blipFill>
          <a:blip r:embed="rId120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339487" y="5130291"/>
            <a:ext cx="892349" cy="441535"/>
          </a:xfrm>
          <a:prstGeom prst="rect">
            <a:avLst/>
          </a:prstGeom>
        </p:spPr>
      </p:pic>
      <p:grpSp>
        <p:nvGrpSpPr>
          <p:cNvPr id="2185" name="Group 2184">
            <a:extLst>
              <a:ext uri="{FF2B5EF4-FFF2-40B4-BE49-F238E27FC236}">
                <a16:creationId xmlns:a16="http://schemas.microsoft.com/office/drawing/2014/main" id="{ED731F1A-96D9-C5C4-0D9B-6F8918901885}"/>
              </a:ext>
            </a:extLst>
          </p:cNvPr>
          <p:cNvGrpSpPr/>
          <p:nvPr/>
        </p:nvGrpSpPr>
        <p:grpSpPr>
          <a:xfrm>
            <a:off x="5254582" y="1897123"/>
            <a:ext cx="4589614" cy="1287823"/>
            <a:chOff x="5931903" y="1717214"/>
            <a:chExt cx="4589614" cy="1287823"/>
          </a:xfrm>
        </p:grpSpPr>
        <p:pic>
          <p:nvPicPr>
            <p:cNvPr id="2186" name="Picture 12" descr="A blue and white sign with a letter r&#10;&#10;Description automatically generated">
              <a:extLst>
                <a:ext uri="{FF2B5EF4-FFF2-40B4-BE49-F238E27FC236}">
                  <a16:creationId xmlns:a16="http://schemas.microsoft.com/office/drawing/2014/main" id="{FB73C330-5CC5-5F61-CC9F-838B4D36D2FF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21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-11539" t="-6082" r="-7692" b="-9524"/>
            <a:stretch/>
          </p:blipFill>
          <p:spPr bwMode="auto">
            <a:xfrm>
              <a:off x="10227333" y="2260605"/>
              <a:ext cx="294184" cy="47341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87" name="Picture 14" descr="A black horse on a yellow background&#10;&#10;Description automatically generated">
              <a:extLst>
                <a:ext uri="{FF2B5EF4-FFF2-40B4-BE49-F238E27FC236}">
                  <a16:creationId xmlns:a16="http://schemas.microsoft.com/office/drawing/2014/main" id="{3537A1C2-D1C9-3C44-0A40-C7016F69727A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22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-25019" t="-20588" r="-25581" b="-25867"/>
            <a:stretch/>
          </p:blipFill>
          <p:spPr bwMode="auto">
            <a:xfrm>
              <a:off x="10002209" y="1717214"/>
              <a:ext cx="315131" cy="52757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88" name="Picture 16" descr="A green and black logo&#10;&#10;Description automatically generated">
              <a:extLst>
                <a:ext uri="{FF2B5EF4-FFF2-40B4-BE49-F238E27FC236}">
                  <a16:creationId xmlns:a16="http://schemas.microsoft.com/office/drawing/2014/main" id="{99C4888F-3813-95F7-4B69-1AB1D6E9AB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3"/>
            <a:srcRect/>
            <a:stretch>
              <a:fillRect/>
            </a:stretch>
          </p:blipFill>
          <p:spPr bwMode="auto">
            <a:xfrm>
              <a:off x="6926807" y="2431368"/>
              <a:ext cx="751999" cy="22624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89" name="Picture 2188" descr="A blue text on a black background&#10;&#10;Description automatically generated">
              <a:extLst>
                <a:ext uri="{FF2B5EF4-FFF2-40B4-BE49-F238E27FC236}">
                  <a16:creationId xmlns:a16="http://schemas.microsoft.com/office/drawing/2014/main" id="{4AF18A53-FD88-47FA-034D-1A9D313BB58C}"/>
                </a:ext>
              </a:extLst>
            </p:cNvPr>
            <p:cNvPicPr>
              <a:picLocks noChangeAspect="1"/>
            </p:cNvPicPr>
            <p:nvPr/>
          </p:nvPicPr>
          <p:blipFill>
            <a:blip r:embed="rId124"/>
            <a:stretch>
              <a:fillRect/>
            </a:stretch>
          </p:blipFill>
          <p:spPr>
            <a:xfrm>
              <a:off x="8798509" y="2301466"/>
              <a:ext cx="688596" cy="390628"/>
            </a:xfrm>
            <a:prstGeom prst="rect">
              <a:avLst/>
            </a:prstGeom>
          </p:spPr>
        </p:pic>
        <p:pic>
          <p:nvPicPr>
            <p:cNvPr id="2190" name="Picture 2189" descr="A black and red striped background&#10;&#10;Description automatically generated">
              <a:extLst>
                <a:ext uri="{FF2B5EF4-FFF2-40B4-BE49-F238E27FC236}">
                  <a16:creationId xmlns:a16="http://schemas.microsoft.com/office/drawing/2014/main" id="{412916B0-4EFF-E616-C884-65B04E2122E7}"/>
                </a:ext>
              </a:extLst>
            </p:cNvPr>
            <p:cNvPicPr>
              <a:picLocks noChangeAspect="1"/>
            </p:cNvPicPr>
            <p:nvPr/>
          </p:nvPicPr>
          <p:blipFill>
            <a:blip r:embed="rId125"/>
            <a:stretch>
              <a:fillRect/>
            </a:stretch>
          </p:blipFill>
          <p:spPr>
            <a:xfrm>
              <a:off x="9533199" y="2296905"/>
              <a:ext cx="616130" cy="400817"/>
            </a:xfrm>
            <a:prstGeom prst="rect">
              <a:avLst/>
            </a:prstGeom>
          </p:spPr>
        </p:pic>
        <p:pic>
          <p:nvPicPr>
            <p:cNvPr id="2191" name="Picture 2190" descr="A blue and black logo&#10;&#10;Description automatically generated">
              <a:extLst>
                <a:ext uri="{FF2B5EF4-FFF2-40B4-BE49-F238E27FC236}">
                  <a16:creationId xmlns:a16="http://schemas.microsoft.com/office/drawing/2014/main" id="{46290B78-50FF-2CAE-9225-C5B51C044A7A}"/>
                </a:ext>
              </a:extLst>
            </p:cNvPr>
            <p:cNvPicPr>
              <a:picLocks noChangeAspect="1"/>
            </p:cNvPicPr>
            <p:nvPr/>
          </p:nvPicPr>
          <p:blipFill>
            <a:blip r:embed="rId126"/>
            <a:stretch>
              <a:fillRect/>
            </a:stretch>
          </p:blipFill>
          <p:spPr>
            <a:xfrm>
              <a:off x="7754206" y="2524807"/>
              <a:ext cx="906073" cy="94827"/>
            </a:xfrm>
            <a:prstGeom prst="rect">
              <a:avLst/>
            </a:prstGeom>
          </p:spPr>
        </p:pic>
        <p:pic>
          <p:nvPicPr>
            <p:cNvPr id="2192" name="Picture 8" descr="A logo with a black background&#10;&#10;Description automatically generated">
              <a:extLst>
                <a:ext uri="{FF2B5EF4-FFF2-40B4-BE49-F238E27FC236}">
                  <a16:creationId xmlns:a16="http://schemas.microsoft.com/office/drawing/2014/main" id="{67649F92-183C-F4BD-B548-76FEC3EF07A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7"/>
            <a:srcRect/>
            <a:stretch>
              <a:fillRect/>
            </a:stretch>
          </p:blipFill>
          <p:spPr bwMode="auto">
            <a:xfrm>
              <a:off x="5931903" y="2688133"/>
              <a:ext cx="659573" cy="3169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93" name="Picture 2192" descr="A black letter on a black background&#10;&#10;Description automatically generated">
              <a:extLst>
                <a:ext uri="{FF2B5EF4-FFF2-40B4-BE49-F238E27FC236}">
                  <a16:creationId xmlns:a16="http://schemas.microsoft.com/office/drawing/2014/main" id="{7385E1A4-04D8-19FB-1DB7-CA421E076B3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8945125" y="2821373"/>
              <a:ext cx="1423033" cy="114156"/>
            </a:xfrm>
            <a:prstGeom prst="rect">
              <a:avLst/>
            </a:prstGeom>
          </p:spPr>
        </p:pic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id="{0359A35C-781E-88A8-B9D8-4710A664A19F}"/>
              </a:ext>
            </a:extLst>
          </p:cNvPr>
          <p:cNvSpPr/>
          <p:nvPr/>
        </p:nvSpPr>
        <p:spPr>
          <a:xfrm>
            <a:off x="0" y="6004831"/>
            <a:ext cx="12192000" cy="861723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4433" name="Group 4432">
            <a:extLst>
              <a:ext uri="{FF2B5EF4-FFF2-40B4-BE49-F238E27FC236}">
                <a16:creationId xmlns:a16="http://schemas.microsoft.com/office/drawing/2014/main" id="{FB051EC2-AFAE-AAEE-2587-AE99BB5BAF99}"/>
              </a:ext>
            </a:extLst>
          </p:cNvPr>
          <p:cNvGrpSpPr/>
          <p:nvPr/>
        </p:nvGrpSpPr>
        <p:grpSpPr>
          <a:xfrm>
            <a:off x="608210" y="6067944"/>
            <a:ext cx="11134582" cy="735496"/>
            <a:chOff x="608210" y="6067944"/>
            <a:chExt cx="11134582" cy="735496"/>
          </a:xfrm>
        </p:grpSpPr>
        <p:grpSp>
          <p:nvGrpSpPr>
            <p:cNvPr id="4429" name="Group 4428">
              <a:extLst>
                <a:ext uri="{FF2B5EF4-FFF2-40B4-BE49-F238E27FC236}">
                  <a16:creationId xmlns:a16="http://schemas.microsoft.com/office/drawing/2014/main" id="{8688C32A-E22B-3099-8ADE-C2988F5E349E}"/>
                </a:ext>
              </a:extLst>
            </p:cNvPr>
            <p:cNvGrpSpPr/>
            <p:nvPr/>
          </p:nvGrpSpPr>
          <p:grpSpPr>
            <a:xfrm>
              <a:off x="608210" y="6241793"/>
              <a:ext cx="1563786" cy="387798"/>
              <a:chOff x="691384" y="6241793"/>
              <a:chExt cx="1563786" cy="387798"/>
            </a:xfrm>
          </p:grpSpPr>
          <p:sp>
            <p:nvSpPr>
              <p:cNvPr id="5" name="Text Placeholder 5">
                <a:extLst>
                  <a:ext uri="{FF2B5EF4-FFF2-40B4-BE49-F238E27FC236}">
                    <a16:creationId xmlns:a16="http://schemas.microsoft.com/office/drawing/2014/main" id="{F785F839-D0B0-303D-C522-6B3A26790E8A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691384" y="6241793"/>
                <a:ext cx="726810" cy="387798"/>
              </a:xfrm>
              <a:prstGeom prst="rect">
                <a:avLst/>
              </a:prstGeom>
              <a:noFill/>
              <a:ln w="12700">
                <a:noFill/>
              </a:ln>
            </p:spPr>
            <p:txBody>
              <a:bodyPr vert="horz" wrap="square" lIns="0" tIns="0" rIns="0" bIns="0" rtlCol="0" anchor="t" anchorCtr="0">
                <a:spAutoFit/>
              </a:bodyPr>
              <a:lstStyle>
                <a:lvl1pPr marL="0" indent="0" algn="ctr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1"/>
                  </a:buClr>
                  <a:buFont typeface="Calibri" panose="020F0502020204030204" pitchFamily="34" charset="0"/>
                  <a:buNone/>
                  <a:defRPr sz="2000" kern="120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</a:defRPr>
                </a:lvl1pPr>
                <a:lvl2pPr marL="0" indent="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1"/>
                  </a:buClr>
                  <a:buFont typeface="Arial" panose="020B0604020202020204" pitchFamily="34" charset="0"/>
                  <a:buNone/>
                  <a:defRPr sz="1400" kern="120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</a:defRPr>
                </a:lvl2pPr>
                <a:lvl3pPr marL="342900" indent="-17145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1400" kern="120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</a:defRPr>
                </a:lvl3pPr>
                <a:lvl4pPr marL="514350" indent="-17145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1400" kern="120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</a:defRPr>
                </a:lvl4pPr>
                <a:lvl5pPr marL="74295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1400" kern="120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600"/>
                  </a:spcAft>
                  <a:buClrTx/>
                  <a:buSzTx/>
                  <a:buFont typeface="Calibri" panose="020F0502020204030204" pitchFamily="34" charset="0"/>
                  <a:buNone/>
                  <a:tabLst/>
                  <a:defRPr/>
                </a:pPr>
                <a:r>
                  <a:rPr kumimoji="0" 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rPr>
                  <a:t>6M+</a:t>
                </a: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charset="0"/>
                  <a:cs typeface="Arial" panose="020B0604020202020204" pitchFamily="34" charset="0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720ADB5E-980E-0DEB-44C8-F5776D51A805}"/>
                  </a:ext>
                </a:extLst>
              </p:cNvPr>
              <p:cNvSpPr txBox="1"/>
              <p:nvPr/>
            </p:nvSpPr>
            <p:spPr>
              <a:xfrm>
                <a:off x="1545276" y="6269493"/>
                <a:ext cx="709894" cy="332399"/>
              </a:xfrm>
              <a:prstGeom prst="rect">
                <a:avLst/>
              </a:prstGeom>
              <a:noFill/>
              <a:ln w="12700">
                <a:noFill/>
              </a:ln>
            </p:spPr>
            <p:txBody>
              <a:bodyPr vert="horz" wrap="square" lIns="0" tIns="0" rIns="0" bIns="0" rtlCol="0" anchor="t" anchorCtr="0">
                <a:spAutoFit/>
              </a:bodyPr>
              <a:lstStyle>
                <a:defPPr>
                  <a:defRPr lang="en-US"/>
                </a:defPPr>
                <a:lvl1pPr marR="0" lvl="0" indent="0" fontAlgn="base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539132"/>
                  </a:buClr>
                  <a:buSzPct val="95000"/>
                  <a:buFont typeface="Calibri" panose="020F0502020204030204" pitchFamily="34" charset="0"/>
                  <a:buNone/>
                  <a:tabLst/>
                  <a:defRPr kumimoji="0" sz="1200" b="0" i="0" u="none" strike="noStrike" cap="none" spc="0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/>
                    <a:cs typeface="Arial"/>
                  </a:defRPr>
                </a:lvl1pPr>
                <a:lvl2pPr marL="0" indent="0">
                  <a:lnSpc>
                    <a:spcPct val="90000"/>
                  </a:lnSpc>
                  <a:spcBef>
                    <a:spcPts val="500"/>
                  </a:spcBef>
                  <a:buClr>
                    <a:schemeClr val="accent1"/>
                  </a:buClr>
                  <a:buFont typeface="Arial" panose="020B0604020202020204" pitchFamily="34" charset="0"/>
                  <a:buNone/>
                  <a:defRPr sz="1400">
                    <a:solidFill>
                      <a:srgbClr val="FFFFFF"/>
                    </a:solidFill>
                  </a:defRPr>
                </a:lvl2pPr>
                <a:lvl3pPr marL="342900" indent="-171450">
                  <a:lnSpc>
                    <a:spcPct val="90000"/>
                  </a:lnSpc>
                  <a:spcBef>
                    <a:spcPts val="5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1400">
                    <a:solidFill>
                      <a:srgbClr val="FFFFFF"/>
                    </a:solidFill>
                  </a:defRPr>
                </a:lvl3pPr>
                <a:lvl4pPr marL="514350" indent="-171450">
                  <a:lnSpc>
                    <a:spcPct val="90000"/>
                  </a:lnSpc>
                  <a:spcBef>
                    <a:spcPts val="5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1400">
                    <a:solidFill>
                      <a:srgbClr val="FFFFFF"/>
                    </a:solidFill>
                  </a:defRPr>
                </a:lvl4pPr>
                <a:lvl5pPr marL="742950" indent="-228600">
                  <a:lnSpc>
                    <a:spcPct val="90000"/>
                  </a:lnSpc>
                  <a:spcBef>
                    <a:spcPts val="5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1400">
                    <a:solidFill>
                      <a:srgbClr val="FFFFFF"/>
                    </a:solidFill>
                  </a:defRPr>
                </a:lvl5pPr>
                <a:lvl6pPr marL="25146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</a:lvl6pPr>
                <a:lvl7pPr marL="29718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</a:lvl7pPr>
                <a:lvl8pPr marL="3429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</a:lvl8pPr>
                <a:lvl9pPr marL="3886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</a:lvl9pPr>
              </a:lstStyle>
              <a:p>
                <a:r>
                  <a:rPr lang="en-US">
                    <a:sym typeface="Arial"/>
                  </a:rPr>
                  <a:t>Contracts </a:t>
                </a:r>
              </a:p>
              <a:p>
                <a:r>
                  <a:rPr lang="en-US">
                    <a:sym typeface="Arial"/>
                  </a:rPr>
                  <a:t>Managed</a:t>
                </a:r>
              </a:p>
            </p:txBody>
          </p:sp>
        </p:grpSp>
        <p:grpSp>
          <p:nvGrpSpPr>
            <p:cNvPr id="4430" name="Group 4429">
              <a:extLst>
                <a:ext uri="{FF2B5EF4-FFF2-40B4-BE49-F238E27FC236}">
                  <a16:creationId xmlns:a16="http://schemas.microsoft.com/office/drawing/2014/main" id="{A556AA9C-BFA8-F31A-3C00-4193EF8CAB03}"/>
                </a:ext>
              </a:extLst>
            </p:cNvPr>
            <p:cNvGrpSpPr/>
            <p:nvPr/>
          </p:nvGrpSpPr>
          <p:grpSpPr>
            <a:xfrm>
              <a:off x="3006198" y="6241793"/>
              <a:ext cx="1733089" cy="387798"/>
              <a:chOff x="3063481" y="6241793"/>
              <a:chExt cx="1733089" cy="387798"/>
            </a:xfrm>
          </p:grpSpPr>
          <p:sp>
            <p:nvSpPr>
              <p:cNvPr id="7" name="Text Placeholder 5">
                <a:extLst>
                  <a:ext uri="{FF2B5EF4-FFF2-40B4-BE49-F238E27FC236}">
                    <a16:creationId xmlns:a16="http://schemas.microsoft.com/office/drawing/2014/main" id="{53A08A6B-0A07-DC53-1336-73645EBBF59A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3063481" y="6241793"/>
                <a:ext cx="834910" cy="387798"/>
              </a:xfrm>
              <a:prstGeom prst="rect">
                <a:avLst/>
              </a:prstGeom>
              <a:noFill/>
              <a:ln w="12700">
                <a:noFill/>
              </a:ln>
            </p:spPr>
            <p:txBody>
              <a:bodyPr vert="horz" wrap="square" lIns="0" tIns="0" rIns="0" bIns="0" rtlCol="0" anchor="t" anchorCtr="0">
                <a:spAutoFit/>
              </a:bodyPr>
              <a:lstStyle>
                <a:lvl1pPr marL="0" indent="0" algn="ctr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1"/>
                  </a:buClr>
                  <a:buFont typeface="Calibri" panose="020F0502020204030204" pitchFamily="34" charset="0"/>
                  <a:buNone/>
                  <a:defRPr sz="2000" kern="120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</a:defRPr>
                </a:lvl1pPr>
                <a:lvl2pPr marL="0" indent="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1"/>
                  </a:buClr>
                  <a:buFont typeface="Arial" panose="020B0604020202020204" pitchFamily="34" charset="0"/>
                  <a:buNone/>
                  <a:defRPr sz="1400" kern="120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</a:defRPr>
                </a:lvl2pPr>
                <a:lvl3pPr marL="342900" indent="-17145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1400" kern="120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</a:defRPr>
                </a:lvl3pPr>
                <a:lvl4pPr marL="514350" indent="-17145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1400" kern="120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</a:defRPr>
                </a:lvl4pPr>
                <a:lvl5pPr marL="74295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1400" kern="120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600"/>
                  </a:spcAft>
                  <a:buClrTx/>
                  <a:buSzTx/>
                  <a:buFont typeface="Calibri" panose="020F0502020204030204" pitchFamily="34" charset="0"/>
                  <a:buNone/>
                  <a:tabLst/>
                  <a:defRPr/>
                </a:pPr>
                <a:r>
                  <a:rPr kumimoji="0" 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rPr>
                  <a:t>100+</a:t>
                </a: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charset="0"/>
                  <a:cs typeface="Arial" panose="020B0604020202020204" pitchFamily="34" charset="0"/>
                  <a:sym typeface="Arial"/>
                </a:endParaRPr>
              </a:p>
            </p:txBody>
          </p:sp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244609A0-3219-6B52-3BEB-8D8DC7AE9FFF}"/>
                  </a:ext>
                </a:extLst>
              </p:cNvPr>
              <p:cNvSpPr txBox="1"/>
              <p:nvPr/>
            </p:nvSpPr>
            <p:spPr>
              <a:xfrm>
                <a:off x="4009560" y="6352594"/>
                <a:ext cx="787010" cy="166199"/>
              </a:xfrm>
              <a:prstGeom prst="rect">
                <a:avLst/>
              </a:prstGeom>
              <a:noFill/>
              <a:ln w="12700">
                <a:noFill/>
              </a:ln>
            </p:spPr>
            <p:txBody>
              <a:bodyPr vert="horz" wrap="square" lIns="0" tIns="0" rIns="0" bIns="0" rtlCol="0" anchor="t" anchorCtr="0">
                <a:spAutoFit/>
              </a:bodyPr>
              <a:lstStyle>
                <a:defPPr>
                  <a:defRPr lang="en-US"/>
                </a:defPPr>
                <a:lvl1pPr marR="0" lvl="0" indent="0" fontAlgn="base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539132"/>
                  </a:buClr>
                  <a:buSzPct val="95000"/>
                  <a:buFont typeface="Calibri" panose="020F0502020204030204" pitchFamily="34" charset="0"/>
                  <a:buNone/>
                  <a:tabLst/>
                  <a:defRPr kumimoji="0" sz="1200" b="0" i="0" u="none" strike="noStrike" cap="none" spc="0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/>
                    <a:cs typeface="Arial"/>
                  </a:defRPr>
                </a:lvl1pPr>
                <a:lvl2pPr marL="0" indent="0">
                  <a:lnSpc>
                    <a:spcPct val="90000"/>
                  </a:lnSpc>
                  <a:spcBef>
                    <a:spcPts val="500"/>
                  </a:spcBef>
                  <a:buClr>
                    <a:schemeClr val="accent1"/>
                  </a:buClr>
                  <a:buFont typeface="Arial" panose="020B0604020202020204" pitchFamily="34" charset="0"/>
                  <a:buNone/>
                  <a:defRPr sz="1400">
                    <a:solidFill>
                      <a:srgbClr val="FFFFFF"/>
                    </a:solidFill>
                  </a:defRPr>
                </a:lvl2pPr>
                <a:lvl3pPr marL="342900" indent="-171450">
                  <a:lnSpc>
                    <a:spcPct val="90000"/>
                  </a:lnSpc>
                  <a:spcBef>
                    <a:spcPts val="5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1400">
                    <a:solidFill>
                      <a:srgbClr val="FFFFFF"/>
                    </a:solidFill>
                  </a:defRPr>
                </a:lvl3pPr>
                <a:lvl4pPr marL="514350" indent="-171450">
                  <a:lnSpc>
                    <a:spcPct val="90000"/>
                  </a:lnSpc>
                  <a:spcBef>
                    <a:spcPts val="5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1400">
                    <a:solidFill>
                      <a:srgbClr val="FFFFFF"/>
                    </a:solidFill>
                  </a:defRPr>
                </a:lvl4pPr>
                <a:lvl5pPr marL="742950" indent="-228600">
                  <a:lnSpc>
                    <a:spcPct val="90000"/>
                  </a:lnSpc>
                  <a:spcBef>
                    <a:spcPts val="5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1400">
                    <a:solidFill>
                      <a:srgbClr val="FFFFFF"/>
                    </a:solidFill>
                  </a:defRPr>
                </a:lvl5pPr>
                <a:lvl6pPr marL="25146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</a:lvl6pPr>
                <a:lvl7pPr marL="29718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</a:lvl7pPr>
                <a:lvl8pPr marL="3429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</a:lvl8pPr>
                <a:lvl9pPr marL="3886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</a:lvl9pPr>
              </a:lstStyle>
              <a:p>
                <a:r>
                  <a:rPr lang="en-US">
                    <a:sym typeface="Arial"/>
                  </a:rPr>
                  <a:t>Languages</a:t>
                </a:r>
              </a:p>
            </p:txBody>
          </p:sp>
        </p:grpSp>
        <p:grpSp>
          <p:nvGrpSpPr>
            <p:cNvPr id="4431" name="Group 4430">
              <a:extLst>
                <a:ext uri="{FF2B5EF4-FFF2-40B4-BE49-F238E27FC236}">
                  <a16:creationId xmlns:a16="http://schemas.microsoft.com/office/drawing/2014/main" id="{3F735996-37AB-92B0-0D08-838F1215FC4A}"/>
                </a:ext>
              </a:extLst>
            </p:cNvPr>
            <p:cNvGrpSpPr/>
            <p:nvPr/>
          </p:nvGrpSpPr>
          <p:grpSpPr>
            <a:xfrm>
              <a:off x="5573489" y="6241793"/>
              <a:ext cx="2193129" cy="387798"/>
              <a:chOff x="5610854" y="6241793"/>
              <a:chExt cx="2193129" cy="387798"/>
            </a:xfrm>
          </p:grpSpPr>
          <p:sp>
            <p:nvSpPr>
              <p:cNvPr id="9" name="Text Placeholder 5">
                <a:extLst>
                  <a:ext uri="{FF2B5EF4-FFF2-40B4-BE49-F238E27FC236}">
                    <a16:creationId xmlns:a16="http://schemas.microsoft.com/office/drawing/2014/main" id="{13BE184F-FF26-FDCF-46DB-AC8B585F1E3D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6784694" y="6269493"/>
                <a:ext cx="1019289" cy="332399"/>
              </a:xfrm>
              <a:prstGeom prst="rect">
                <a:avLst/>
              </a:prstGeom>
              <a:noFill/>
              <a:ln w="12700">
                <a:noFill/>
              </a:ln>
            </p:spPr>
            <p:txBody>
              <a:bodyPr vert="horz" wrap="square" lIns="0" tIns="0" rIns="0" bIns="0" rtlCol="0" anchor="t" anchorCtr="0">
                <a:spAutoFit/>
              </a:bodyPr>
              <a:lstStyle>
                <a:lvl1pPr marL="0" indent="0" algn="ctr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1"/>
                  </a:buClr>
                  <a:buFont typeface="Calibri" panose="020F0502020204030204" pitchFamily="34" charset="0"/>
                  <a:buNone/>
                  <a:defRPr sz="2000" kern="120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</a:defRPr>
                </a:lvl1pPr>
                <a:lvl2pPr marL="0" indent="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1"/>
                  </a:buClr>
                  <a:buFont typeface="Arial" panose="020B0604020202020204" pitchFamily="34" charset="0"/>
                  <a:buNone/>
                  <a:defRPr sz="1400" kern="120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</a:defRPr>
                </a:lvl2pPr>
                <a:lvl3pPr marL="342900" indent="-17145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1400" kern="120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</a:defRPr>
                </a:lvl3pPr>
                <a:lvl4pPr marL="514350" indent="-17145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1400" kern="120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</a:defRPr>
                </a:lvl4pPr>
                <a:lvl5pPr marL="74295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1400" kern="120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539132"/>
                  </a:buClr>
                  <a:buSzPct val="95000"/>
                  <a:buFont typeface="Calibri" panose="020F0502020204030204" pitchFamily="34" charset="0"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/>
                    <a:cs typeface="Arial"/>
                    <a:sym typeface="Arial"/>
                  </a:rPr>
                  <a:t>Contract Value Managed</a:t>
                </a:r>
              </a:p>
            </p:txBody>
          </p:sp>
          <p:sp>
            <p:nvSpPr>
              <p:cNvPr id="10" name="Text Placeholder 5">
                <a:extLst>
                  <a:ext uri="{FF2B5EF4-FFF2-40B4-BE49-F238E27FC236}">
                    <a16:creationId xmlns:a16="http://schemas.microsoft.com/office/drawing/2014/main" id="{E892E458-A609-5845-C462-9E5A1F170AC4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5610854" y="6241793"/>
                <a:ext cx="1046757" cy="387798"/>
              </a:xfrm>
              <a:prstGeom prst="rect">
                <a:avLst/>
              </a:prstGeom>
              <a:noFill/>
              <a:ln w="12700">
                <a:noFill/>
              </a:ln>
            </p:spPr>
            <p:txBody>
              <a:bodyPr vert="horz" wrap="square" lIns="0" tIns="0" rIns="0" bIns="0" rtlCol="0" anchor="t" anchorCtr="0">
                <a:spAutoFit/>
              </a:bodyPr>
              <a:lstStyle>
                <a:lvl1pPr marL="0" indent="0" algn="ctr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1"/>
                  </a:buClr>
                  <a:buFont typeface="Calibri" panose="020F0502020204030204" pitchFamily="34" charset="0"/>
                  <a:buNone/>
                  <a:defRPr sz="2000" kern="120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</a:defRPr>
                </a:lvl1pPr>
                <a:lvl2pPr marL="0" indent="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1"/>
                  </a:buClr>
                  <a:buFont typeface="Arial" panose="020B0604020202020204" pitchFamily="34" charset="0"/>
                  <a:buNone/>
                  <a:defRPr sz="1400" kern="120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</a:defRPr>
                </a:lvl2pPr>
                <a:lvl3pPr marL="342900" indent="-17145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1400" kern="120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</a:defRPr>
                </a:lvl3pPr>
                <a:lvl4pPr marL="514350" indent="-17145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1400" kern="120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</a:defRPr>
                </a:lvl4pPr>
                <a:lvl5pPr marL="74295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1400" kern="120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600"/>
                  </a:spcAft>
                  <a:buClrTx/>
                  <a:buSzTx/>
                  <a:buFont typeface="Calibri" panose="020F0502020204030204" pitchFamily="34" charset="0"/>
                  <a:buNone/>
                  <a:tabLst/>
                  <a:defRPr/>
                </a:pPr>
                <a:r>
                  <a:rPr kumimoji="0" 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rPr>
                  <a:t>$750B</a:t>
                </a: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charset="0"/>
                  <a:cs typeface="Arial" panose="020B0604020202020204" pitchFamily="34" charset="0"/>
                  <a:sym typeface="Arial"/>
                </a:endParaRPr>
              </a:p>
            </p:txBody>
          </p:sp>
        </p:grp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2ADC50C2-237F-A12E-541E-5BF6CD49F887}"/>
                </a:ext>
              </a:extLst>
            </p:cNvPr>
            <p:cNvCxnSpPr>
              <a:cxnSpLocks/>
            </p:cNvCxnSpPr>
            <p:nvPr/>
          </p:nvCxnSpPr>
          <p:spPr>
            <a:xfrm>
              <a:off x="2589097" y="6067944"/>
              <a:ext cx="0" cy="735496"/>
            </a:xfrm>
            <a:prstGeom prst="line">
              <a:avLst/>
            </a:prstGeom>
            <a:ln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6C10C11F-3DB1-BE78-1566-E10CCDD402C4}"/>
                </a:ext>
              </a:extLst>
            </p:cNvPr>
            <p:cNvCxnSpPr>
              <a:cxnSpLocks/>
            </p:cNvCxnSpPr>
            <p:nvPr/>
          </p:nvCxnSpPr>
          <p:spPr>
            <a:xfrm>
              <a:off x="5156388" y="6067944"/>
              <a:ext cx="0" cy="735496"/>
            </a:xfrm>
            <a:prstGeom prst="line">
              <a:avLst/>
            </a:prstGeom>
            <a:ln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5299F3FB-53F7-BBF2-A658-EA28D6881E1F}"/>
                </a:ext>
              </a:extLst>
            </p:cNvPr>
            <p:cNvCxnSpPr>
              <a:cxnSpLocks/>
            </p:cNvCxnSpPr>
            <p:nvPr/>
          </p:nvCxnSpPr>
          <p:spPr>
            <a:xfrm>
              <a:off x="8183719" y="6067944"/>
              <a:ext cx="0" cy="735496"/>
            </a:xfrm>
            <a:prstGeom prst="line">
              <a:avLst/>
            </a:prstGeom>
            <a:ln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432" name="Group 4431">
              <a:extLst>
                <a:ext uri="{FF2B5EF4-FFF2-40B4-BE49-F238E27FC236}">
                  <a16:creationId xmlns:a16="http://schemas.microsoft.com/office/drawing/2014/main" id="{BB9115B5-F155-F039-39ED-7E1100875E81}"/>
                </a:ext>
              </a:extLst>
            </p:cNvPr>
            <p:cNvGrpSpPr/>
            <p:nvPr/>
          </p:nvGrpSpPr>
          <p:grpSpPr>
            <a:xfrm>
              <a:off x="8600819" y="6241793"/>
              <a:ext cx="3141973" cy="387798"/>
              <a:chOff x="8683993" y="6241793"/>
              <a:chExt cx="3141973" cy="387798"/>
            </a:xfrm>
          </p:grpSpPr>
          <p:sp>
            <p:nvSpPr>
              <p:cNvPr id="14" name="Text Placeholder 5">
                <a:extLst>
                  <a:ext uri="{FF2B5EF4-FFF2-40B4-BE49-F238E27FC236}">
                    <a16:creationId xmlns:a16="http://schemas.microsoft.com/office/drawing/2014/main" id="{43021A3C-72BD-2127-57C2-E072B58A34E3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10329075" y="6269493"/>
                <a:ext cx="1496891" cy="332399"/>
              </a:xfrm>
              <a:prstGeom prst="rect">
                <a:avLst/>
              </a:prstGeom>
              <a:noFill/>
              <a:ln w="12700">
                <a:noFill/>
              </a:ln>
            </p:spPr>
            <p:txBody>
              <a:bodyPr vert="horz" wrap="square" lIns="0" tIns="0" rIns="0" bIns="0" rtlCol="0" anchor="t" anchorCtr="0">
                <a:spAutoFit/>
              </a:bodyPr>
              <a:lstStyle>
                <a:defPPr>
                  <a:defRPr lang="en-US"/>
                </a:defPPr>
                <a:lvl1pPr marR="0" lvl="0" indent="0" fontAlgn="base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539132"/>
                  </a:buClr>
                  <a:buSzPct val="95000"/>
                  <a:buFont typeface="Calibri" panose="020F0502020204030204" pitchFamily="34" charset="0"/>
                  <a:buNone/>
                  <a:tabLst/>
                  <a:defRPr kumimoji="0" sz="1200" b="0" i="0" u="none" strike="noStrike" cap="none" spc="0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/>
                    <a:cs typeface="Arial"/>
                  </a:defRPr>
                </a:lvl1pPr>
                <a:lvl2pPr marL="0" indent="0">
                  <a:lnSpc>
                    <a:spcPct val="90000"/>
                  </a:lnSpc>
                  <a:spcBef>
                    <a:spcPts val="500"/>
                  </a:spcBef>
                  <a:buClr>
                    <a:schemeClr val="accent1"/>
                  </a:buClr>
                  <a:buFont typeface="Arial" panose="020B0604020202020204" pitchFamily="34" charset="0"/>
                  <a:buNone/>
                  <a:defRPr sz="1400">
                    <a:solidFill>
                      <a:srgbClr val="FFFFFF"/>
                    </a:solidFill>
                  </a:defRPr>
                </a:lvl2pPr>
                <a:lvl3pPr marL="342900" indent="-171450">
                  <a:lnSpc>
                    <a:spcPct val="90000"/>
                  </a:lnSpc>
                  <a:spcBef>
                    <a:spcPts val="5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1400">
                    <a:solidFill>
                      <a:srgbClr val="FFFFFF"/>
                    </a:solidFill>
                  </a:defRPr>
                </a:lvl3pPr>
                <a:lvl4pPr marL="514350" indent="-171450">
                  <a:lnSpc>
                    <a:spcPct val="90000"/>
                  </a:lnSpc>
                  <a:spcBef>
                    <a:spcPts val="5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1400">
                    <a:solidFill>
                      <a:srgbClr val="FFFFFF"/>
                    </a:solidFill>
                  </a:defRPr>
                </a:lvl4pPr>
                <a:lvl5pPr marL="742950" indent="-228600">
                  <a:lnSpc>
                    <a:spcPct val="90000"/>
                  </a:lnSpc>
                  <a:spcBef>
                    <a:spcPts val="5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1400">
                    <a:solidFill>
                      <a:srgbClr val="FFFFFF"/>
                    </a:solidFill>
                  </a:defRPr>
                </a:lvl5pPr>
                <a:lvl6pPr marL="25146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</a:lvl6pPr>
                <a:lvl7pPr marL="29718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</a:lvl7pPr>
                <a:lvl8pPr marL="3429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</a:lvl8pPr>
                <a:lvl9pPr marL="3886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</a:lvl9pPr>
              </a:lstStyle>
              <a:p>
                <a:r>
                  <a:rPr lang="en-US">
                    <a:sym typeface="Arial"/>
                  </a:rPr>
                  <a:t>Customers</a:t>
                </a:r>
                <a:br>
                  <a:rPr lang="en-US">
                    <a:sym typeface="Arial"/>
                  </a:rPr>
                </a:br>
                <a:r>
                  <a:rPr lang="en-US">
                    <a:sym typeface="Arial"/>
                  </a:rPr>
                  <a:t>&amp; Suppliers Managed</a:t>
                </a:r>
              </a:p>
            </p:txBody>
          </p:sp>
          <p:sp>
            <p:nvSpPr>
              <p:cNvPr id="15" name="Text Placeholder 5">
                <a:extLst>
                  <a:ext uri="{FF2B5EF4-FFF2-40B4-BE49-F238E27FC236}">
                    <a16:creationId xmlns:a16="http://schemas.microsoft.com/office/drawing/2014/main" id="{57D299BB-D926-D7D9-C1AA-6B89C1DEADCC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8683993" y="6241793"/>
                <a:ext cx="1519883" cy="387798"/>
              </a:xfrm>
              <a:prstGeom prst="rect">
                <a:avLst/>
              </a:prstGeom>
              <a:noFill/>
              <a:ln w="12700">
                <a:noFill/>
              </a:ln>
            </p:spPr>
            <p:txBody>
              <a:bodyPr vert="horz" wrap="square" lIns="0" tIns="0" rIns="0" bIns="0" rtlCol="0" anchor="t" anchorCtr="0">
                <a:spAutoFit/>
              </a:bodyPr>
              <a:lstStyle>
                <a:lvl1pPr marL="0" indent="0" algn="ctr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1"/>
                  </a:buClr>
                  <a:buFont typeface="Calibri" panose="020F0502020204030204" pitchFamily="34" charset="0"/>
                  <a:buNone/>
                  <a:defRPr sz="2000" kern="120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</a:defRPr>
                </a:lvl1pPr>
                <a:lvl2pPr marL="0" indent="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1"/>
                  </a:buClr>
                  <a:buFont typeface="Arial" panose="020B0604020202020204" pitchFamily="34" charset="0"/>
                  <a:buNone/>
                  <a:defRPr sz="1400" kern="120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</a:defRPr>
                </a:lvl2pPr>
                <a:lvl3pPr marL="342900" indent="-17145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1400" kern="120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</a:defRPr>
                </a:lvl3pPr>
                <a:lvl4pPr marL="514350" indent="-17145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1400" kern="120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</a:defRPr>
                </a:lvl4pPr>
                <a:lvl5pPr marL="74295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1"/>
                  </a:buClr>
                  <a:buFont typeface="Wingdings" panose="05000000000000000000" pitchFamily="2" charset="2"/>
                  <a:buChar char="§"/>
                  <a:defRPr sz="1400" kern="120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600"/>
                  </a:spcAft>
                  <a:buClrTx/>
                  <a:buSzTx/>
                  <a:buFont typeface="Calibri" panose="020F0502020204030204" pitchFamily="34" charset="0"/>
                  <a:buNone/>
                  <a:tabLst/>
                  <a:defRPr/>
                </a:pPr>
                <a:r>
                  <a:rPr kumimoji="0" 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rPr>
                  <a:t>300,000+</a:t>
                </a: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charset="0"/>
                  <a:cs typeface="Arial" panose="020B0604020202020204" pitchFamily="34" charset="0"/>
                  <a:sym typeface="Arial"/>
                </a:endParaRPr>
              </a:p>
            </p:txBody>
          </p:sp>
        </p:grpSp>
      </p:grpSp>
      <p:sp>
        <p:nvSpPr>
          <p:cNvPr id="17" name="TextBox 16">
            <a:extLst>
              <a:ext uri="{FF2B5EF4-FFF2-40B4-BE49-F238E27FC236}">
                <a16:creationId xmlns:a16="http://schemas.microsoft.com/office/drawing/2014/main" id="{CE39FFE9-8DB1-DF6B-195E-0AA6F2FE3DC0}"/>
              </a:ext>
            </a:extLst>
          </p:cNvPr>
          <p:cNvSpPr txBox="1"/>
          <p:nvPr/>
        </p:nvSpPr>
        <p:spPr>
          <a:xfrm>
            <a:off x="8519921" y="3764278"/>
            <a:ext cx="1809154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Segoe UI Black" panose="020B0A02040204020203" pitchFamily="34" charset="0"/>
                <a:cs typeface="Arial" panose="020B0604020202020204" pitchFamily="34" charset="0"/>
                <a:sym typeface="Arial"/>
              </a:rPr>
              <a:t>ASIA PACIFIC</a:t>
            </a:r>
          </a:p>
        </p:txBody>
      </p:sp>
      <p:pic>
        <p:nvPicPr>
          <p:cNvPr id="16" name="Graphic 15">
            <a:extLst>
              <a:ext uri="{FF2B5EF4-FFF2-40B4-BE49-F238E27FC236}">
                <a16:creationId xmlns:a16="http://schemas.microsoft.com/office/drawing/2014/main" id="{486C37E8-31F0-06BB-31D3-F0AA21180D35}"/>
              </a:ext>
            </a:extLst>
          </p:cNvPr>
          <p:cNvPicPr>
            <a:picLocks noChangeAspect="1"/>
          </p:cNvPicPr>
          <p:nvPr/>
        </p:nvPicPr>
        <p:blipFill>
          <a:blip r:embed="rId12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29"/>
              </a:ext>
            </a:extLst>
          </a:blip>
          <a:stretch>
            <a:fillRect/>
          </a:stretch>
        </p:blipFill>
        <p:spPr>
          <a:xfrm>
            <a:off x="10430407" y="583645"/>
            <a:ext cx="1387162" cy="307498"/>
          </a:xfrm>
          <a:prstGeom prst="rect">
            <a:avLst/>
          </a:prstGeom>
        </p:spPr>
      </p:pic>
      <p:sp>
        <p:nvSpPr>
          <p:cNvPr id="4423" name="TextBox 4422">
            <a:extLst>
              <a:ext uri="{FF2B5EF4-FFF2-40B4-BE49-F238E27FC236}">
                <a16:creationId xmlns:a16="http://schemas.microsoft.com/office/drawing/2014/main" id="{A029C6C6-69DC-4B9D-23C6-B6629F067E2D}"/>
              </a:ext>
            </a:extLst>
          </p:cNvPr>
          <p:cNvSpPr txBox="1"/>
          <p:nvPr/>
        </p:nvSpPr>
        <p:spPr>
          <a:xfrm>
            <a:off x="2618086" y="1305602"/>
            <a:ext cx="110148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Segoe UI Black" panose="020B0A02040204020203" pitchFamily="34" charset="0"/>
                <a:cs typeface="Arial" panose="020B0604020202020204" pitchFamily="34" charset="0"/>
                <a:sym typeface="Arial"/>
              </a:rPr>
              <a:t>AMERICAS</a:t>
            </a:r>
          </a:p>
        </p:txBody>
      </p:sp>
      <p:sp>
        <p:nvSpPr>
          <p:cNvPr id="4424" name="TextBox 4423">
            <a:extLst>
              <a:ext uri="{FF2B5EF4-FFF2-40B4-BE49-F238E27FC236}">
                <a16:creationId xmlns:a16="http://schemas.microsoft.com/office/drawing/2014/main" id="{1D24FB81-C37E-04F1-6A37-E74C6E2019B7}"/>
              </a:ext>
            </a:extLst>
          </p:cNvPr>
          <p:cNvSpPr txBox="1"/>
          <p:nvPr/>
        </p:nvSpPr>
        <p:spPr>
          <a:xfrm>
            <a:off x="7176891" y="1286174"/>
            <a:ext cx="1056585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Segoe UI Black" panose="020B0A02040204020203" pitchFamily="34" charset="0"/>
                <a:cs typeface="Arial" panose="020B0604020202020204" pitchFamily="34" charset="0"/>
                <a:sym typeface="Arial"/>
              </a:rPr>
              <a:t>EUROPE</a:t>
            </a:r>
          </a:p>
        </p:txBody>
      </p:sp>
      <p:sp>
        <p:nvSpPr>
          <p:cNvPr id="4425" name="TextBox 4424">
            <a:extLst>
              <a:ext uri="{FF2B5EF4-FFF2-40B4-BE49-F238E27FC236}">
                <a16:creationId xmlns:a16="http://schemas.microsoft.com/office/drawing/2014/main" id="{D9E3F526-9C69-48B3-B1E2-96F4EF2C7291}"/>
              </a:ext>
            </a:extLst>
          </p:cNvPr>
          <p:cNvSpPr txBox="1"/>
          <p:nvPr/>
        </p:nvSpPr>
        <p:spPr>
          <a:xfrm>
            <a:off x="6045929" y="4108575"/>
            <a:ext cx="1949411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Segoe UI Black" panose="020B0A02040204020203" pitchFamily="34" charset="0"/>
                <a:cs typeface="Arial" panose="020B0604020202020204" pitchFamily="34" charset="0"/>
                <a:sym typeface="Arial"/>
              </a:rPr>
              <a:t>MIDDLE EAST, AFRICA</a:t>
            </a:r>
          </a:p>
        </p:txBody>
      </p:sp>
      <p:sp>
        <p:nvSpPr>
          <p:cNvPr id="4428" name="Text Placeholder 4427">
            <a:extLst>
              <a:ext uri="{FF2B5EF4-FFF2-40B4-BE49-F238E27FC236}">
                <a16:creationId xmlns:a16="http://schemas.microsoft.com/office/drawing/2014/main" id="{8280FB4D-F48B-82F4-F206-6DDF2F78A3D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09601" y="484188"/>
            <a:ext cx="9472130" cy="506412"/>
          </a:xfrm>
        </p:spPr>
        <p:txBody>
          <a:bodyPr/>
          <a:lstStyle/>
          <a:p>
            <a:r>
              <a:rPr lang="en-US"/>
              <a:t>The World's Top Companies Run on </a:t>
            </a:r>
            <a:r>
              <a:rPr lang="en-US" err="1"/>
              <a:t>Sirion</a:t>
            </a:r>
            <a:endParaRPr lang="en-US"/>
          </a:p>
        </p:txBody>
      </p:sp>
      <p:pic>
        <p:nvPicPr>
          <p:cNvPr id="4435" name="Picture 2" descr="MediaKind to Unveil AI-Assisted Solution for Live, On-Demand Streaming at  IBC 2024 | TV Tech">
            <a:extLst>
              <a:ext uri="{FF2B5EF4-FFF2-40B4-BE49-F238E27FC236}">
                <a16:creationId xmlns:a16="http://schemas.microsoft.com/office/drawing/2014/main" id="{D28B0522-F19C-7888-A4CD-8161E09674C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30">
            <a:clrChange>
              <a:clrFrom>
                <a:srgbClr val="FDFDFD"/>
              </a:clrFrom>
              <a:clrTo>
                <a:srgbClr val="FDFD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7840" b="34125"/>
          <a:stretch/>
        </p:blipFill>
        <p:spPr bwMode="auto">
          <a:xfrm>
            <a:off x="2298428" y="2842493"/>
            <a:ext cx="797767" cy="164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52969694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1C024FE6-80D9-9C7B-AA44-88FC74D2C6C9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/>
        </p:blipFill>
        <p:spPr>
          <a:xfrm>
            <a:off x="33811" y="495784"/>
            <a:ext cx="12124376" cy="63713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4945809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>
            <a:extLst>
              <a:ext uri="{FF2B5EF4-FFF2-40B4-BE49-F238E27FC236}">
                <a16:creationId xmlns:a16="http://schemas.microsoft.com/office/drawing/2014/main" id="{3B3B75B0-26A7-71FB-FE6C-86A3D76E7A86}"/>
              </a:ext>
            </a:extLst>
          </p:cNvPr>
          <p:cNvSpPr/>
          <p:nvPr/>
        </p:nvSpPr>
        <p:spPr>
          <a:xfrm>
            <a:off x="14152723" y="6213529"/>
            <a:ext cx="4203953" cy="558691"/>
          </a:xfrm>
          <a:prstGeom prst="rect">
            <a:avLst/>
          </a:prstGeom>
        </p:spPr>
        <p:style>
          <a:lnRef idx="0">
            <a:schemeClr val="dk1">
              <a:alpha val="0"/>
              <a:hueOff val="0"/>
              <a:satOff val="0"/>
              <a:lumOff val="0"/>
              <a:alphaOff val="0"/>
            </a:schemeClr>
          </a:lnRef>
          <a:fillRef idx="0">
            <a:schemeClr val="lt1">
              <a:alpha val="0"/>
              <a:hueOff val="0"/>
              <a:satOff val="0"/>
              <a:lumOff val="0"/>
              <a:alphaOff val="0"/>
            </a:schemeClr>
          </a:fillRef>
          <a:effectRef idx="0">
            <a:schemeClr val="lt1">
              <a:alpha val="0"/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defTabSz="914377">
              <a:buClrTx/>
              <a:defRPr/>
            </a:pPr>
            <a:endParaRPr lang="en-US" sz="1800" kern="1200">
              <a:solidFill>
                <a:srgbClr val="0B1821">
                  <a:hueOff val="0"/>
                  <a:satOff val="0"/>
                  <a:lumOff val="0"/>
                  <a:alphaOff val="0"/>
                </a:srgbClr>
              </a:solidFill>
              <a:latin typeface="Arial"/>
            </a:endParaRPr>
          </a:p>
        </p:txBody>
      </p:sp>
      <p:sp>
        <p:nvSpPr>
          <p:cNvPr id="14" name="Text Placeholder 27">
            <a:extLst>
              <a:ext uri="{FF2B5EF4-FFF2-40B4-BE49-F238E27FC236}">
                <a16:creationId xmlns:a16="http://schemas.microsoft.com/office/drawing/2014/main" id="{4043067F-BD9A-E4FA-9B58-30B579BADBAB}"/>
              </a:ext>
            </a:extLst>
          </p:cNvPr>
          <p:cNvSpPr txBox="1">
            <a:spLocks/>
          </p:cNvSpPr>
          <p:nvPr/>
        </p:nvSpPr>
        <p:spPr>
          <a:xfrm>
            <a:off x="609600" y="2666029"/>
            <a:ext cx="4522470" cy="1333332"/>
          </a:xfrm>
          <a:prstGeom prst="rect">
            <a:avLst/>
          </a:prstGeom>
        </p:spPr>
        <p:txBody>
          <a:bodyPr lIns="0" tIns="0" rIns="0" bIns="0"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defTabSz="1219170">
              <a:spcBef>
                <a:spcPts val="800"/>
              </a:spcBef>
              <a:spcAft>
                <a:spcPts val="800"/>
              </a:spcAft>
              <a:defRPr/>
            </a:pPr>
            <a:r>
              <a:rPr lang="en-US" sz="1850" kern="0">
                <a:solidFill>
                  <a:srgbClr val="0B1821"/>
                </a:solidFill>
              </a:rPr>
              <a:t>We'd appreciate your feedback on how you'd like to further engage with Sirion and </a:t>
            </a:r>
            <a:r>
              <a:rPr lang="en-US" sz="1850" kern="0" err="1">
                <a:solidFill>
                  <a:srgbClr val="0B1821"/>
                </a:solidFill>
              </a:rPr>
              <a:t>EvolveCLM</a:t>
            </a:r>
            <a:r>
              <a:rPr lang="en-US" sz="1850" kern="0">
                <a:solidFill>
                  <a:srgbClr val="0B1821"/>
                </a:solidFill>
              </a:rPr>
              <a:t> regarding your AI-native </a:t>
            </a:r>
            <a:r>
              <a:rPr lang="en-US" sz="1850" kern="0" err="1">
                <a:solidFill>
                  <a:srgbClr val="0B1821"/>
                </a:solidFill>
              </a:rPr>
              <a:t>CLM</a:t>
            </a:r>
            <a:r>
              <a:rPr lang="en-US" sz="1850" kern="0">
                <a:solidFill>
                  <a:srgbClr val="0B1821"/>
                </a:solidFill>
              </a:rPr>
              <a:t> journey. Please select the option that best suits your needs:  (Select all that apply)</a:t>
            </a:r>
            <a:endParaRPr lang="en-US"/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B39EFDE2-6154-BF08-808B-C7332D9B625C}"/>
              </a:ext>
            </a:extLst>
          </p:cNvPr>
          <p:cNvSpPr txBox="1">
            <a:spLocks/>
          </p:cNvSpPr>
          <p:nvPr/>
        </p:nvSpPr>
        <p:spPr>
          <a:xfrm>
            <a:off x="579829" y="1983670"/>
            <a:ext cx="3657328" cy="300789"/>
          </a:xfrm>
          <a:prstGeom prst="rect">
            <a:avLst/>
          </a:prstGeom>
        </p:spPr>
        <p:txBody>
          <a:bodyPr lIns="0" tIns="45720" rIns="120000" bIns="45720"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defTabSz="1219170">
              <a:defRPr/>
            </a:pPr>
            <a:r>
              <a:rPr kumimoji="0" lang="en-US" sz="21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sym typeface="Arial"/>
              </a:rPr>
              <a:t>Poll</a:t>
            </a:r>
            <a:r>
              <a:rPr lang="en-US" sz="2100" kern="0">
                <a:solidFill>
                  <a:srgbClr val="0B1821"/>
                </a:solidFill>
              </a:rPr>
              <a:t> #2</a:t>
            </a:r>
            <a:endParaRPr kumimoji="0" lang="en-US" sz="2133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25" name="Text Placeholder 27">
            <a:extLst>
              <a:ext uri="{FF2B5EF4-FFF2-40B4-BE49-F238E27FC236}">
                <a16:creationId xmlns:a16="http://schemas.microsoft.com/office/drawing/2014/main" id="{B0A7FBE2-1A4E-4B4F-3C9C-1588BF81F750}"/>
              </a:ext>
            </a:extLst>
          </p:cNvPr>
          <p:cNvSpPr txBox="1">
            <a:spLocks/>
          </p:cNvSpPr>
          <p:nvPr/>
        </p:nvSpPr>
        <p:spPr>
          <a:xfrm>
            <a:off x="6312064" y="2762335"/>
            <a:ext cx="5437531" cy="1236113"/>
          </a:xfrm>
          <a:prstGeom prst="rect">
            <a:avLst/>
          </a:prstGeom>
        </p:spPr>
        <p:txBody>
          <a:bodyPr lIns="0" tIns="0" rIns="0" bIns="0"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54965" marR="0" lvl="0" indent="-354965" algn="l" defTabSz="1219170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Clr>
                <a:srgbClr val="000000"/>
              </a:buClr>
              <a:buSzTx/>
              <a:buFont typeface="+mj-lt"/>
              <a:buAutoNum type="arabicPeriod"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sym typeface="Arial"/>
              </a:rPr>
              <a:t>Receive additional information on AI in </a:t>
            </a:r>
            <a:r>
              <a:rPr kumimoji="0" lang="en-US" sz="20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sym typeface="Arial"/>
              </a:rPr>
              <a:t>CLM</a:t>
            </a:r>
            <a:endParaRPr lang="en-US" sz="2000"/>
          </a:p>
          <a:p>
            <a:pPr marL="354965" marR="0" lvl="0" indent="-354965" algn="l" defTabSz="1219170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Clr>
                <a:srgbClr val="000000"/>
              </a:buClr>
              <a:buSzTx/>
              <a:buFont typeface="+mj-lt"/>
              <a:buAutoNum type="arabicPeriod"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sym typeface="Arial"/>
              </a:rPr>
              <a:t>Discuss my needs with a </a:t>
            </a:r>
            <a:r>
              <a:rPr kumimoji="0" lang="en-US" sz="20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sym typeface="Arial"/>
              </a:rPr>
              <a:t>CLM</a:t>
            </a: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sym typeface="Arial"/>
              </a:rPr>
              <a:t> strategist</a:t>
            </a:r>
            <a:endParaRPr lang="en-US" sz="20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</a:endParaRPr>
          </a:p>
          <a:p>
            <a:pPr marL="354965" marR="0" lvl="0" indent="-354965" algn="l" defTabSz="1219170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Clr>
                <a:srgbClr val="000000"/>
              </a:buClr>
              <a:buSzTx/>
              <a:buFont typeface="+mj-lt"/>
              <a:buAutoNum type="arabicPeriod"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sym typeface="Arial"/>
              </a:rPr>
              <a:t>Schedule a 1:1 </a:t>
            </a:r>
            <a:r>
              <a:rPr lang="en-US" sz="2000" kern="0" err="1">
                <a:solidFill>
                  <a:srgbClr val="0B1821"/>
                </a:solidFill>
              </a:rPr>
              <a:t>personalised</a:t>
            </a: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sym typeface="Arial"/>
              </a:rPr>
              <a:t> demo</a:t>
            </a:r>
            <a:endParaRPr lang="en-US" sz="20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279748679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67109790-02D7-D321-375E-0BA9FA47EF8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 lIns="0" tIns="0" rIns="0" bIns="0" anchor="t"/>
          <a:lstStyle/>
          <a:p>
            <a:r>
              <a:rPr lang="en-US">
                <a:latin typeface="Arial"/>
                <a:cs typeface="Arial"/>
              </a:rPr>
              <a:t>AI-native </a:t>
            </a:r>
            <a:r>
              <a:rPr lang="en-US" err="1">
                <a:latin typeface="Arial"/>
                <a:cs typeface="Arial"/>
              </a:rPr>
              <a:t>CLM</a:t>
            </a:r>
            <a:r>
              <a:rPr lang="en-US">
                <a:latin typeface="Arial"/>
                <a:cs typeface="Arial"/>
              </a:rPr>
              <a:t> you can trust</a:t>
            </a: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DC865894-4967-F0CC-5091-9B62C391B328}"/>
              </a:ext>
            </a:extLst>
          </p:cNvPr>
          <p:cNvGrpSpPr/>
          <p:nvPr/>
        </p:nvGrpSpPr>
        <p:grpSpPr>
          <a:xfrm>
            <a:off x="1045775" y="1958759"/>
            <a:ext cx="3148802" cy="3563704"/>
            <a:chOff x="1045775" y="1958759"/>
            <a:chExt cx="3148802" cy="3563704"/>
          </a:xfrm>
        </p:grpSpPr>
        <p:sp>
          <p:nvSpPr>
            <p:cNvPr id="34" name="Rounded Rectangle">
              <a:extLst>
                <a:ext uri="{FF2B5EF4-FFF2-40B4-BE49-F238E27FC236}">
                  <a16:creationId xmlns:a16="http://schemas.microsoft.com/office/drawing/2014/main" id="{5E77AC8D-9A5B-7394-B379-F32A4ADA502A}"/>
                </a:ext>
              </a:extLst>
            </p:cNvPr>
            <p:cNvSpPr/>
            <p:nvPr/>
          </p:nvSpPr>
          <p:spPr>
            <a:xfrm>
              <a:off x="2286478" y="1958759"/>
              <a:ext cx="667396" cy="667397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 w="57150">
              <a:noFill/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600" b="0" i="0" u="none" strike="noStrike" kern="120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8" name="Rounded Rectangle 37">
              <a:extLst>
                <a:ext uri="{FF2B5EF4-FFF2-40B4-BE49-F238E27FC236}">
                  <a16:creationId xmlns:a16="http://schemas.microsoft.com/office/drawing/2014/main" id="{2CA69D4E-0445-427F-06D7-F1F1DF253E38}"/>
                </a:ext>
              </a:extLst>
            </p:cNvPr>
            <p:cNvSpPr/>
            <p:nvPr/>
          </p:nvSpPr>
          <p:spPr>
            <a:xfrm>
              <a:off x="1045775" y="2248362"/>
              <a:ext cx="3148802" cy="3274101"/>
            </a:xfrm>
            <a:prstGeom prst="roundRect">
              <a:avLst/>
            </a:prstGeom>
            <a:noFill/>
            <a:ln w="9525">
              <a:solidFill>
                <a:schemeClr val="accent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" name="Text Placeholder 10">
              <a:extLst>
                <a:ext uri="{FF2B5EF4-FFF2-40B4-BE49-F238E27FC236}">
                  <a16:creationId xmlns:a16="http://schemas.microsoft.com/office/drawing/2014/main" id="{EEE90D8D-095C-8385-2515-CF04DA7193B0}"/>
                </a:ext>
              </a:extLst>
            </p:cNvPr>
            <p:cNvSpPr txBox="1">
              <a:spLocks/>
            </p:cNvSpPr>
            <p:nvPr/>
          </p:nvSpPr>
          <p:spPr>
            <a:xfrm>
              <a:off x="1045775" y="2936391"/>
              <a:ext cx="3148802" cy="328520"/>
            </a:xfrm>
            <a:prstGeom prst="rect">
              <a:avLst/>
            </a:prstGeom>
          </p:spPr>
          <p:txBody>
            <a:bodyPr lIns="91440" tIns="45720" rIns="91440" bIns="45720" anchor="t"/>
            <a:lstStyle>
              <a:lvl1pPr marL="228594" indent="-228594" algn="l" defTabSz="1219170" rtl="0" eaLnBrk="1" latinLnBrk="0" hangingPunct="1">
                <a:spcBef>
                  <a:spcPct val="20000"/>
                </a:spcBef>
                <a:buClr>
                  <a:schemeClr val="accent1"/>
                </a:buClr>
                <a:buFont typeface="Arial" panose="020B0604020202020204" pitchFamily="34" charset="0"/>
                <a:buChar char="•"/>
                <a:defRPr sz="2000" kern="800" spc="-13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9306" indent="-230712" algn="l" defTabSz="1219170" rtl="0" eaLnBrk="1" latinLnBrk="0" hangingPunct="1">
                <a:spcBef>
                  <a:spcPct val="20000"/>
                </a:spcBef>
                <a:buClr>
                  <a:schemeClr val="accent1"/>
                </a:buClr>
                <a:buFont typeface="Arial" panose="020B0604020202020204" pitchFamily="34" charset="0"/>
                <a:buChar char="–"/>
                <a:defRPr sz="1600" kern="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7900" indent="-228594" algn="l" defTabSz="1219170" rtl="0" eaLnBrk="1" latinLnBrk="0" hangingPunct="1">
                <a:spcBef>
                  <a:spcPct val="20000"/>
                </a:spcBef>
                <a:buClr>
                  <a:schemeClr val="accent1"/>
                </a:buClr>
                <a:buFont typeface="Arial" panose="020B0604020202020204" pitchFamily="34" charset="0"/>
                <a:buChar char="•"/>
                <a:defRPr sz="1600" kern="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916494" indent="-228594" algn="l" defTabSz="1219170" rtl="0" eaLnBrk="1" latinLnBrk="0" hangingPunct="1">
                <a:spcBef>
                  <a:spcPct val="20000"/>
                </a:spcBef>
                <a:buClr>
                  <a:schemeClr val="accent1"/>
                </a:buClr>
                <a:buFont typeface="Arial" panose="020B0604020202020204" pitchFamily="34" charset="0"/>
                <a:buChar char="–"/>
                <a:defRPr sz="1600" kern="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145089" indent="-228594" algn="l" defTabSz="1219170" rtl="0" eaLnBrk="1" latinLnBrk="0" hangingPunct="1">
                <a:spcBef>
                  <a:spcPct val="20000"/>
                </a:spcBef>
                <a:buClr>
                  <a:schemeClr val="accent1"/>
                </a:buClr>
                <a:buFont typeface="Arial" panose="020B0604020202020204" pitchFamily="34" charset="0"/>
                <a:buChar char="»"/>
                <a:defRPr sz="1600" kern="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3352716" indent="-304792" algn="l" defTabSz="121917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667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962301" indent="-304792" algn="l" defTabSz="121917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667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571886" indent="-304792" algn="l" defTabSz="121917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667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5181470" indent="-304792" algn="l" defTabSz="121917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667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44500" rtl="0" eaLnBrk="1" fontAlgn="auto" latinLnBrk="0" hangingPunct="1">
                <a:spcBef>
                  <a:spcPct val="0"/>
                </a:spcBef>
                <a:spcAft>
                  <a:spcPts val="1200"/>
                </a:spcAft>
                <a:buClr>
                  <a:srgbClr val="FFFFFF"/>
                </a:buClr>
                <a:buSzTx/>
                <a:buNone/>
                <a:tabLst/>
                <a:defRPr/>
              </a:pPr>
              <a:r>
                <a:rPr kumimoji="0" lang="en-US" sz="1800" b="0" i="0" u="none" strike="noStrike" kern="1200" cap="none" spc="-13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Process </a:t>
              </a:r>
              <a:r>
                <a:rPr lang="en-US" sz="1800" kern="1200" err="1">
                  <a:solidFill>
                    <a:srgbClr val="FFFFFF"/>
                  </a:solidFill>
                  <a:latin typeface="Arial" panose="020B0604020202020204"/>
                </a:rPr>
                <a:t>Optimisation</a:t>
              </a:r>
              <a:endParaRPr kumimoji="0" lang="en-US" sz="1800" b="0" i="0" u="none" strike="noStrike" kern="1200" cap="none" spc="-13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" name="TextBox 1">
              <a:extLst>
                <a:ext uri="{FF2B5EF4-FFF2-40B4-BE49-F238E27FC236}">
                  <a16:creationId xmlns:a16="http://schemas.microsoft.com/office/drawing/2014/main" id="{E570E498-B0B4-F285-45F3-748A58F2D9CC}"/>
                </a:ext>
              </a:extLst>
            </p:cNvPr>
            <p:cNvSpPr txBox="1"/>
            <p:nvPr/>
          </p:nvSpPr>
          <p:spPr>
            <a:xfrm>
              <a:off x="1296787" y="3593124"/>
              <a:ext cx="2350981" cy="110799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85750" indent="-285750">
                <a:spcAft>
                  <a:spcPts val="600"/>
                </a:spcAft>
                <a:buFont typeface="Arial" panose="020B0604020202020204" pitchFamily="34" charset="0"/>
                <a:buChar char="•"/>
              </a:pPr>
              <a:r>
                <a:rPr lang="en-US" sz="1400">
                  <a:solidFill>
                    <a:schemeClr val="bg1"/>
                  </a:solidFill>
                </a:rPr>
                <a:t>Create first drafts </a:t>
              </a:r>
              <a:br>
                <a:rPr lang="en-US" sz="1400">
                  <a:solidFill>
                    <a:schemeClr val="bg1"/>
                  </a:solidFill>
                </a:rPr>
              </a:br>
              <a:r>
                <a:rPr lang="en-US" sz="1400">
                  <a:solidFill>
                    <a:schemeClr val="bg1"/>
                  </a:solidFill>
                </a:rPr>
                <a:t>with ease</a:t>
              </a:r>
            </a:p>
            <a:p>
              <a:pPr marL="285750" indent="-285750">
                <a:spcAft>
                  <a:spcPts val="600"/>
                </a:spcAft>
                <a:buFont typeface="Arial" panose="020B0604020202020204" pitchFamily="34" charset="0"/>
                <a:buChar char="•"/>
              </a:pPr>
              <a:r>
                <a:rPr lang="en-US" sz="1400">
                  <a:solidFill>
                    <a:schemeClr val="bg1"/>
                  </a:solidFill>
                </a:rPr>
                <a:t>Talk to your contracts</a:t>
              </a:r>
            </a:p>
            <a:p>
              <a:pPr marL="285750" indent="-285750">
                <a:spcAft>
                  <a:spcPts val="600"/>
                </a:spcAft>
                <a:buFont typeface="Arial" panose="020B0604020202020204" pitchFamily="34" charset="0"/>
                <a:buChar char="•"/>
              </a:pPr>
              <a:r>
                <a:rPr lang="en-US" sz="1400">
                  <a:solidFill>
                    <a:schemeClr val="bg1"/>
                  </a:solidFill>
                </a:rPr>
                <a:t>Redline with confidence</a:t>
              </a:r>
            </a:p>
          </p:txBody>
        </p: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4C707355-3302-ACD8-D180-16FD0738D701}"/>
                </a:ext>
              </a:extLst>
            </p:cNvPr>
            <p:cNvGrpSpPr/>
            <p:nvPr/>
          </p:nvGrpSpPr>
          <p:grpSpPr>
            <a:xfrm>
              <a:off x="2442470" y="2125825"/>
              <a:ext cx="355171" cy="326561"/>
              <a:chOff x="2442470" y="2149681"/>
              <a:chExt cx="355171" cy="326561"/>
            </a:xfrm>
          </p:grpSpPr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97B79727-89DC-F5EF-BCA4-784898608505}"/>
                  </a:ext>
                </a:extLst>
              </p:cNvPr>
              <p:cNvSpPr/>
              <p:nvPr/>
            </p:nvSpPr>
            <p:spPr>
              <a:xfrm>
                <a:off x="2442470" y="2149681"/>
                <a:ext cx="327283" cy="326561"/>
              </a:xfrm>
              <a:custGeom>
                <a:avLst/>
                <a:gdLst>
                  <a:gd name="connsiteX0" fmla="*/ 324209 w 327283"/>
                  <a:gd name="connsiteY0" fmla="*/ 131604 h 326561"/>
                  <a:gd name="connsiteX1" fmla="*/ 327284 w 327283"/>
                  <a:gd name="connsiteY1" fmla="*/ 163281 h 326561"/>
                  <a:gd name="connsiteX2" fmla="*/ 163642 w 327283"/>
                  <a:gd name="connsiteY2" fmla="*/ 326562 h 326561"/>
                  <a:gd name="connsiteX3" fmla="*/ 0 w 327283"/>
                  <a:gd name="connsiteY3" fmla="*/ 163281 h 326561"/>
                  <a:gd name="connsiteX4" fmla="*/ 163642 w 327283"/>
                  <a:gd name="connsiteY4" fmla="*/ 0 h 326561"/>
                  <a:gd name="connsiteX5" fmla="*/ 251644 w 327283"/>
                  <a:gd name="connsiteY5" fmla="*/ 25585 h 326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7283" h="326561">
                    <a:moveTo>
                      <a:pt x="324209" y="131604"/>
                    </a:moveTo>
                    <a:cubicBezTo>
                      <a:pt x="326237" y="141851"/>
                      <a:pt x="327284" y="152446"/>
                      <a:pt x="327284" y="163281"/>
                    </a:cubicBezTo>
                    <a:cubicBezTo>
                      <a:pt x="327284" y="253461"/>
                      <a:pt x="254021" y="326562"/>
                      <a:pt x="163642" y="326562"/>
                    </a:cubicBezTo>
                    <a:cubicBezTo>
                      <a:pt x="73263" y="326562"/>
                      <a:pt x="0" y="253461"/>
                      <a:pt x="0" y="163281"/>
                    </a:cubicBezTo>
                    <a:cubicBezTo>
                      <a:pt x="0" y="73101"/>
                      <a:pt x="73263" y="0"/>
                      <a:pt x="163642" y="0"/>
                    </a:cubicBezTo>
                    <a:cubicBezTo>
                      <a:pt x="196043" y="0"/>
                      <a:pt x="226221" y="9399"/>
                      <a:pt x="251644" y="2558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4E270BEA-0539-0957-E436-BA7352F6117E}"/>
                  </a:ext>
                </a:extLst>
              </p:cNvPr>
              <p:cNvSpPr/>
              <p:nvPr/>
            </p:nvSpPr>
            <p:spPr>
              <a:xfrm>
                <a:off x="2553890" y="2170959"/>
                <a:ext cx="243751" cy="167806"/>
              </a:xfrm>
              <a:custGeom>
                <a:avLst/>
                <a:gdLst>
                  <a:gd name="connsiteX0" fmla="*/ 0 w 243751"/>
                  <a:gd name="connsiteY0" fmla="*/ 97555 h 167806"/>
                  <a:gd name="connsiteX1" fmla="*/ 72696 w 243751"/>
                  <a:gd name="connsiteY1" fmla="*/ 167806 h 167806"/>
                  <a:gd name="connsiteX2" fmla="*/ 243751 w 243751"/>
                  <a:gd name="connsiteY2" fmla="*/ 0 h 167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3751" h="167806">
                    <a:moveTo>
                      <a:pt x="0" y="97555"/>
                    </a:moveTo>
                    <a:lnTo>
                      <a:pt x="72696" y="167806"/>
                    </a:lnTo>
                    <a:lnTo>
                      <a:pt x="243751" y="0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008D7817-76F9-7390-EAD7-7451C632F035}"/>
              </a:ext>
            </a:extLst>
          </p:cNvPr>
          <p:cNvGrpSpPr/>
          <p:nvPr/>
        </p:nvGrpSpPr>
        <p:grpSpPr>
          <a:xfrm>
            <a:off x="4562107" y="1958759"/>
            <a:ext cx="3148802" cy="3578979"/>
            <a:chOff x="4599507" y="1958759"/>
            <a:chExt cx="3148802" cy="3578979"/>
          </a:xfrm>
        </p:grpSpPr>
        <p:sp>
          <p:nvSpPr>
            <p:cNvPr id="41" name="Rounded Rectangle 46">
              <a:extLst>
                <a:ext uri="{FF2B5EF4-FFF2-40B4-BE49-F238E27FC236}">
                  <a16:creationId xmlns:a16="http://schemas.microsoft.com/office/drawing/2014/main" id="{7FC54684-F32D-2874-F47E-35241F273D86}"/>
                </a:ext>
              </a:extLst>
            </p:cNvPr>
            <p:cNvSpPr/>
            <p:nvPr/>
          </p:nvSpPr>
          <p:spPr>
            <a:xfrm>
              <a:off x="4599507" y="2263637"/>
              <a:ext cx="3148802" cy="3274101"/>
            </a:xfrm>
            <a:prstGeom prst="roundRect">
              <a:avLst/>
            </a:prstGeom>
            <a:noFill/>
            <a:ln w="9525">
              <a:solidFill>
                <a:schemeClr val="accent4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" name="Rounded Rectangle">
              <a:extLst>
                <a:ext uri="{FF2B5EF4-FFF2-40B4-BE49-F238E27FC236}">
                  <a16:creationId xmlns:a16="http://schemas.microsoft.com/office/drawing/2014/main" id="{3303DF47-B5AC-0EBF-35CE-8C5213B5DC11}"/>
                </a:ext>
              </a:extLst>
            </p:cNvPr>
            <p:cNvSpPr/>
            <p:nvPr/>
          </p:nvSpPr>
          <p:spPr>
            <a:xfrm>
              <a:off x="5840210" y="1958759"/>
              <a:ext cx="667396" cy="667397"/>
            </a:xfrm>
            <a:prstGeom prst="roundRect">
              <a:avLst>
                <a:gd name="adj" fmla="val 50000"/>
              </a:avLst>
            </a:prstGeom>
            <a:solidFill>
              <a:schemeClr val="accent4"/>
            </a:solidFill>
            <a:ln w="57150">
              <a:noFill/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600" b="0" i="0" u="none" strike="noStrike" kern="120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4" name="Text Placeholder 10">
              <a:extLst>
                <a:ext uri="{FF2B5EF4-FFF2-40B4-BE49-F238E27FC236}">
                  <a16:creationId xmlns:a16="http://schemas.microsoft.com/office/drawing/2014/main" id="{F3210C46-F962-37F4-935F-9806145D4101}"/>
                </a:ext>
              </a:extLst>
            </p:cNvPr>
            <p:cNvSpPr txBox="1">
              <a:spLocks/>
            </p:cNvSpPr>
            <p:nvPr/>
          </p:nvSpPr>
          <p:spPr>
            <a:xfrm>
              <a:off x="4599507" y="2925782"/>
              <a:ext cx="3148802" cy="349738"/>
            </a:xfrm>
            <a:prstGeom prst="rect">
              <a:avLst/>
            </a:prstGeom>
          </p:spPr>
          <p:txBody>
            <a:bodyPr lIns="91440" tIns="45720" rIns="91440" bIns="45720" anchor="t"/>
            <a:lstStyle>
              <a:lvl1pPr marL="228594" indent="-228594" algn="l" defTabSz="1219170" rtl="0" eaLnBrk="1" latinLnBrk="0" hangingPunct="1">
                <a:spcBef>
                  <a:spcPct val="20000"/>
                </a:spcBef>
                <a:buClr>
                  <a:schemeClr val="accent1"/>
                </a:buClr>
                <a:buFont typeface="Arial" panose="020B0604020202020204" pitchFamily="34" charset="0"/>
                <a:buChar char="•"/>
                <a:defRPr sz="2000" kern="800" spc="-13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9306" indent="-230712" algn="l" defTabSz="1219170" rtl="0" eaLnBrk="1" latinLnBrk="0" hangingPunct="1">
                <a:spcBef>
                  <a:spcPct val="20000"/>
                </a:spcBef>
                <a:buClr>
                  <a:schemeClr val="accent1"/>
                </a:buClr>
                <a:buFont typeface="Arial" panose="020B0604020202020204" pitchFamily="34" charset="0"/>
                <a:buChar char="–"/>
                <a:defRPr sz="1600" kern="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7900" indent="-228594" algn="l" defTabSz="1219170" rtl="0" eaLnBrk="1" latinLnBrk="0" hangingPunct="1">
                <a:spcBef>
                  <a:spcPct val="20000"/>
                </a:spcBef>
                <a:buClr>
                  <a:schemeClr val="accent1"/>
                </a:buClr>
                <a:buFont typeface="Arial" panose="020B0604020202020204" pitchFamily="34" charset="0"/>
                <a:buChar char="•"/>
                <a:defRPr sz="1600" kern="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916494" indent="-228594" algn="l" defTabSz="1219170" rtl="0" eaLnBrk="1" latinLnBrk="0" hangingPunct="1">
                <a:spcBef>
                  <a:spcPct val="20000"/>
                </a:spcBef>
                <a:buClr>
                  <a:schemeClr val="accent1"/>
                </a:buClr>
                <a:buFont typeface="Arial" panose="020B0604020202020204" pitchFamily="34" charset="0"/>
                <a:buChar char="–"/>
                <a:defRPr sz="1600" kern="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145089" indent="-228594" algn="l" defTabSz="1219170" rtl="0" eaLnBrk="1" latinLnBrk="0" hangingPunct="1">
                <a:spcBef>
                  <a:spcPct val="20000"/>
                </a:spcBef>
                <a:buClr>
                  <a:schemeClr val="accent1"/>
                </a:buClr>
                <a:buFont typeface="Arial" panose="020B0604020202020204" pitchFamily="34" charset="0"/>
                <a:buChar char="»"/>
                <a:defRPr sz="1600" kern="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3352716" indent="-304792" algn="l" defTabSz="121917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667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962301" indent="-304792" algn="l" defTabSz="121917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667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571886" indent="-304792" algn="l" defTabSz="121917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667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5181470" indent="-304792" algn="l" defTabSz="121917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667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44500" rtl="0" eaLnBrk="1" fontAlgn="auto" latinLnBrk="0" hangingPunct="1">
                <a:spcBef>
                  <a:spcPct val="0"/>
                </a:spcBef>
                <a:spcAft>
                  <a:spcPts val="1200"/>
                </a:spcAft>
                <a:buClr>
                  <a:srgbClr val="FFFFFF"/>
                </a:buClr>
                <a:buSzTx/>
                <a:buNone/>
                <a:tabLst/>
                <a:defRPr/>
              </a:pPr>
              <a:r>
                <a:rPr kumimoji="0" lang="en-US" sz="1800" b="0" i="0" u="none" strike="noStrike" kern="1200" cap="none" spc="-13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Visibility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015B150A-FD35-0BF6-CA8A-09823F5B9F7B}"/>
                </a:ext>
              </a:extLst>
            </p:cNvPr>
            <p:cNvSpPr txBox="1"/>
            <p:nvPr/>
          </p:nvSpPr>
          <p:spPr>
            <a:xfrm>
              <a:off x="4850520" y="3593124"/>
              <a:ext cx="2529212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85750" indent="-285750">
                <a:spcAft>
                  <a:spcPts val="600"/>
                </a:spcAft>
                <a:buFont typeface="Arial" panose="020B0604020202020204" pitchFamily="34" charset="0"/>
                <a:buChar char="•"/>
              </a:pPr>
              <a:r>
                <a:rPr lang="en-US" sz="1400">
                  <a:solidFill>
                    <a:schemeClr val="bg1"/>
                  </a:solidFill>
                </a:rPr>
                <a:t>Organize and find contracts, fast</a:t>
              </a:r>
            </a:p>
            <a:p>
              <a:pPr marL="285750" indent="-285750">
                <a:spcAft>
                  <a:spcPts val="600"/>
                </a:spcAft>
                <a:buFont typeface="Arial" panose="020B0604020202020204" pitchFamily="34" charset="0"/>
                <a:buChar char="•"/>
              </a:pPr>
              <a:r>
                <a:rPr lang="en-US" sz="1400">
                  <a:solidFill>
                    <a:schemeClr val="bg1"/>
                  </a:solidFill>
                </a:rPr>
                <a:t>Find answers across </a:t>
              </a:r>
              <a:br>
                <a:rPr lang="en-US" sz="1400">
                  <a:solidFill>
                    <a:schemeClr val="bg1"/>
                  </a:solidFill>
                </a:rPr>
              </a:br>
              <a:r>
                <a:rPr lang="en-US" sz="1400">
                  <a:solidFill>
                    <a:schemeClr val="bg1"/>
                  </a:solidFill>
                </a:rPr>
                <a:t>your corpus</a:t>
              </a:r>
            </a:p>
            <a:p>
              <a:pPr marL="285750" indent="-285750">
                <a:spcAft>
                  <a:spcPts val="600"/>
                </a:spcAft>
                <a:buFont typeface="Arial" panose="020B0604020202020204" pitchFamily="34" charset="0"/>
                <a:buChar char="•"/>
              </a:pPr>
              <a:r>
                <a:rPr lang="en-US" sz="1400">
                  <a:solidFill>
                    <a:schemeClr val="bg1"/>
                  </a:solidFill>
                </a:rPr>
                <a:t>Spot every issue</a:t>
              </a:r>
            </a:p>
          </p:txBody>
        </p:sp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E43E4727-0BF6-BA0E-A67B-0D871F6A510A}"/>
                </a:ext>
              </a:extLst>
            </p:cNvPr>
            <p:cNvGrpSpPr/>
            <p:nvPr/>
          </p:nvGrpSpPr>
          <p:grpSpPr>
            <a:xfrm>
              <a:off x="5948250" y="2074993"/>
              <a:ext cx="450762" cy="385174"/>
              <a:chOff x="5948250" y="2030023"/>
              <a:chExt cx="450762" cy="385174"/>
            </a:xfrm>
          </p:grpSpPr>
          <p:grpSp>
            <p:nvGrpSpPr>
              <p:cNvPr id="22" name="Graphic 19">
                <a:extLst>
                  <a:ext uri="{FF2B5EF4-FFF2-40B4-BE49-F238E27FC236}">
                    <a16:creationId xmlns:a16="http://schemas.microsoft.com/office/drawing/2014/main" id="{2FDA9861-A41A-1D2B-A2E6-0437B0B93DD7}"/>
                  </a:ext>
                </a:extLst>
              </p:cNvPr>
              <p:cNvGrpSpPr/>
              <p:nvPr/>
            </p:nvGrpSpPr>
            <p:grpSpPr>
              <a:xfrm>
                <a:off x="5948250" y="2142454"/>
                <a:ext cx="450762" cy="272743"/>
                <a:chOff x="5948250" y="2142454"/>
                <a:chExt cx="450762" cy="272743"/>
              </a:xfrm>
              <a:noFill/>
            </p:grpSpPr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64F9C6AF-4BFF-C218-AC33-61863E7C8B90}"/>
                    </a:ext>
                  </a:extLst>
                </p:cNvPr>
                <p:cNvSpPr/>
                <p:nvPr/>
              </p:nvSpPr>
              <p:spPr>
                <a:xfrm>
                  <a:off x="5948250" y="2142454"/>
                  <a:ext cx="450762" cy="272743"/>
                </a:xfrm>
                <a:custGeom>
                  <a:avLst/>
                  <a:gdLst>
                    <a:gd name="connsiteX0" fmla="*/ 236918 w 450762"/>
                    <a:gd name="connsiteY0" fmla="*/ 0 h 272743"/>
                    <a:gd name="connsiteX1" fmla="*/ 373995 w 450762"/>
                    <a:gd name="connsiteY1" fmla="*/ 52124 h 272743"/>
                    <a:gd name="connsiteX2" fmla="*/ 450052 w 450762"/>
                    <a:gd name="connsiteY2" fmla="*/ 133365 h 272743"/>
                    <a:gd name="connsiteX3" fmla="*/ 450208 w 450762"/>
                    <a:gd name="connsiteY3" fmla="*/ 138604 h 272743"/>
                    <a:gd name="connsiteX4" fmla="*/ 325130 w 450762"/>
                    <a:gd name="connsiteY4" fmla="*/ 249274 h 272743"/>
                    <a:gd name="connsiteX5" fmla="*/ 115571 w 450762"/>
                    <a:gd name="connsiteY5" fmla="*/ 245194 h 272743"/>
                    <a:gd name="connsiteX6" fmla="*/ 636 w 450762"/>
                    <a:gd name="connsiteY6" fmla="*/ 138604 h 272743"/>
                    <a:gd name="connsiteX7" fmla="*/ 525 w 450762"/>
                    <a:gd name="connsiteY7" fmla="*/ 133744 h 272743"/>
                    <a:gd name="connsiteX8" fmla="*/ 127659 w 450762"/>
                    <a:gd name="connsiteY8" fmla="*/ 21915 h 272743"/>
                    <a:gd name="connsiteX9" fmla="*/ 236918 w 450762"/>
                    <a:gd name="connsiteY9" fmla="*/ 0 h 272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50762" h="272743">
                      <a:moveTo>
                        <a:pt x="236918" y="0"/>
                      </a:moveTo>
                      <a:cubicBezTo>
                        <a:pt x="280957" y="112"/>
                        <a:pt x="329889" y="19285"/>
                        <a:pt x="373995" y="52124"/>
                      </a:cubicBezTo>
                      <a:cubicBezTo>
                        <a:pt x="404225" y="74642"/>
                        <a:pt x="429384" y="101930"/>
                        <a:pt x="450052" y="133365"/>
                      </a:cubicBezTo>
                      <a:cubicBezTo>
                        <a:pt x="450901" y="134636"/>
                        <a:pt x="451035" y="137423"/>
                        <a:pt x="450208" y="138604"/>
                      </a:cubicBezTo>
                      <a:cubicBezTo>
                        <a:pt x="417542" y="185623"/>
                        <a:pt x="377525" y="224728"/>
                        <a:pt x="325130" y="249274"/>
                      </a:cubicBezTo>
                      <a:cubicBezTo>
                        <a:pt x="254815" y="282203"/>
                        <a:pt x="184545" y="280152"/>
                        <a:pt x="115571" y="245194"/>
                      </a:cubicBezTo>
                      <a:cubicBezTo>
                        <a:pt x="67242" y="220715"/>
                        <a:pt x="30376" y="183327"/>
                        <a:pt x="636" y="138604"/>
                      </a:cubicBezTo>
                      <a:cubicBezTo>
                        <a:pt x="-146" y="137423"/>
                        <a:pt x="-235" y="134859"/>
                        <a:pt x="525" y="133744"/>
                      </a:cubicBezTo>
                      <a:cubicBezTo>
                        <a:pt x="33705" y="86057"/>
                        <a:pt x="74459" y="46930"/>
                        <a:pt x="127659" y="21915"/>
                      </a:cubicBezTo>
                      <a:cubicBezTo>
                        <a:pt x="158560" y="7402"/>
                        <a:pt x="191114" y="-22"/>
                        <a:pt x="236918" y="0"/>
                      </a:cubicBezTo>
                      <a:close/>
                    </a:path>
                  </a:pathLst>
                </a:custGeom>
                <a:noFill/>
                <a:ln w="6350" cap="rnd">
                  <a:solidFill>
                    <a:schemeClr val="tx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2E9784AE-7CE1-F250-069D-6EFAAF59FEE5}"/>
                    </a:ext>
                  </a:extLst>
                </p:cNvPr>
                <p:cNvSpPr/>
                <p:nvPr/>
              </p:nvSpPr>
              <p:spPr>
                <a:xfrm>
                  <a:off x="6103927" y="2208958"/>
                  <a:ext cx="139534" cy="139295"/>
                </a:xfrm>
                <a:custGeom>
                  <a:avLst/>
                  <a:gdLst>
                    <a:gd name="connsiteX0" fmla="*/ 69734 w 139534"/>
                    <a:gd name="connsiteY0" fmla="*/ 22 h 139295"/>
                    <a:gd name="connsiteX1" fmla="*/ 139535 w 139534"/>
                    <a:gd name="connsiteY1" fmla="*/ 69804 h 139295"/>
                    <a:gd name="connsiteX2" fmla="*/ 69779 w 139534"/>
                    <a:gd name="connsiteY2" fmla="*/ 139296 h 139295"/>
                    <a:gd name="connsiteX3" fmla="*/ 0 w 139534"/>
                    <a:gd name="connsiteY3" fmla="*/ 69492 h 139295"/>
                    <a:gd name="connsiteX4" fmla="*/ 69756 w 139534"/>
                    <a:gd name="connsiteY4" fmla="*/ 0 h 1392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534" h="139295">
                      <a:moveTo>
                        <a:pt x="69734" y="22"/>
                      </a:moveTo>
                      <a:cubicBezTo>
                        <a:pt x="108410" y="22"/>
                        <a:pt x="139579" y="31190"/>
                        <a:pt x="139535" y="69804"/>
                      </a:cubicBezTo>
                      <a:cubicBezTo>
                        <a:pt x="139468" y="108217"/>
                        <a:pt x="108299" y="139296"/>
                        <a:pt x="69779" y="139296"/>
                      </a:cubicBezTo>
                      <a:cubicBezTo>
                        <a:pt x="31124" y="139296"/>
                        <a:pt x="-67" y="108106"/>
                        <a:pt x="0" y="69492"/>
                      </a:cubicBezTo>
                      <a:cubicBezTo>
                        <a:pt x="67" y="31056"/>
                        <a:pt x="31214" y="22"/>
                        <a:pt x="69756" y="0"/>
                      </a:cubicBezTo>
                      <a:close/>
                    </a:path>
                  </a:pathLst>
                </a:custGeom>
                <a:noFill/>
                <a:ln w="6350" cap="rnd">
                  <a:solidFill>
                    <a:schemeClr val="tx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5" name="Graphic 19">
                <a:extLst>
                  <a:ext uri="{FF2B5EF4-FFF2-40B4-BE49-F238E27FC236}">
                    <a16:creationId xmlns:a16="http://schemas.microsoft.com/office/drawing/2014/main" id="{9D0B5A4D-3F61-1853-6A7A-33B0F9658745}"/>
                  </a:ext>
                </a:extLst>
              </p:cNvPr>
              <p:cNvGrpSpPr/>
              <p:nvPr/>
            </p:nvGrpSpPr>
            <p:grpSpPr>
              <a:xfrm>
                <a:off x="5987943" y="2030023"/>
                <a:ext cx="371347" cy="112430"/>
                <a:chOff x="5987943" y="2030023"/>
                <a:chExt cx="371347" cy="112430"/>
              </a:xfrm>
            </p:grpSpPr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DDAE370D-5C69-8F72-36C9-B7165C245197}"/>
                    </a:ext>
                  </a:extLst>
                </p:cNvPr>
                <p:cNvSpPr/>
                <p:nvPr/>
              </p:nvSpPr>
              <p:spPr>
                <a:xfrm>
                  <a:off x="5987943" y="2089795"/>
                  <a:ext cx="42899" cy="45792"/>
                </a:xfrm>
                <a:custGeom>
                  <a:avLst/>
                  <a:gdLst>
                    <a:gd name="connsiteX0" fmla="*/ 42899 w 42899"/>
                    <a:gd name="connsiteY0" fmla="*/ 45793 h 45792"/>
                    <a:gd name="connsiteX1" fmla="*/ 0 w 42899"/>
                    <a:gd name="connsiteY1" fmla="*/ 0 h 45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2899" h="45792">
                      <a:moveTo>
                        <a:pt x="42899" y="45793"/>
                      </a:moveTo>
                      <a:lnTo>
                        <a:pt x="0" y="0"/>
                      </a:lnTo>
                    </a:path>
                  </a:pathLst>
                </a:custGeom>
                <a:ln w="6350" cap="rnd">
                  <a:solidFill>
                    <a:schemeClr val="tx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8D5E72DF-FD1B-5923-2D30-24202D64E118}"/>
                    </a:ext>
                  </a:extLst>
                </p:cNvPr>
                <p:cNvSpPr/>
                <p:nvPr/>
              </p:nvSpPr>
              <p:spPr>
                <a:xfrm>
                  <a:off x="6172566" y="2030023"/>
                  <a:ext cx="2122" cy="62647"/>
                </a:xfrm>
                <a:custGeom>
                  <a:avLst/>
                  <a:gdLst>
                    <a:gd name="connsiteX0" fmla="*/ 0 w 2122"/>
                    <a:gd name="connsiteY0" fmla="*/ 62647 h 62647"/>
                    <a:gd name="connsiteX1" fmla="*/ 2123 w 2122"/>
                    <a:gd name="connsiteY1" fmla="*/ 0 h 6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122" h="62647">
                      <a:moveTo>
                        <a:pt x="0" y="62647"/>
                      </a:moveTo>
                      <a:lnTo>
                        <a:pt x="2123" y="0"/>
                      </a:lnTo>
                    </a:path>
                  </a:pathLst>
                </a:custGeom>
                <a:ln w="6350" cap="rnd">
                  <a:solidFill>
                    <a:schemeClr val="tx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3025F789-BB00-519E-45DB-5B395AFECE4A}"/>
                    </a:ext>
                  </a:extLst>
                </p:cNvPr>
                <p:cNvSpPr/>
                <p:nvPr/>
              </p:nvSpPr>
              <p:spPr>
                <a:xfrm>
                  <a:off x="6316413" y="2096661"/>
                  <a:ext cx="42876" cy="45792"/>
                </a:xfrm>
                <a:custGeom>
                  <a:avLst/>
                  <a:gdLst>
                    <a:gd name="connsiteX0" fmla="*/ 0 w 42876"/>
                    <a:gd name="connsiteY0" fmla="*/ 45793 h 45792"/>
                    <a:gd name="connsiteX1" fmla="*/ 42877 w 42876"/>
                    <a:gd name="connsiteY1" fmla="*/ 0 h 45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2876" h="45792">
                      <a:moveTo>
                        <a:pt x="0" y="45793"/>
                      </a:moveTo>
                      <a:lnTo>
                        <a:pt x="42877" y="0"/>
                      </a:lnTo>
                    </a:path>
                  </a:pathLst>
                </a:custGeom>
                <a:ln w="6350" cap="rnd">
                  <a:solidFill>
                    <a:schemeClr val="tx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CA7FBD04-64E5-6B50-FF70-38BE579C76BD}"/>
              </a:ext>
            </a:extLst>
          </p:cNvPr>
          <p:cNvGrpSpPr/>
          <p:nvPr/>
        </p:nvGrpSpPr>
        <p:grpSpPr>
          <a:xfrm>
            <a:off x="8078439" y="1958759"/>
            <a:ext cx="3148802" cy="3563704"/>
            <a:chOff x="8078439" y="1958759"/>
            <a:chExt cx="3148802" cy="3563704"/>
          </a:xfrm>
        </p:grpSpPr>
        <p:sp>
          <p:nvSpPr>
            <p:cNvPr id="36" name="Rounded Rectangle">
              <a:extLst>
                <a:ext uri="{FF2B5EF4-FFF2-40B4-BE49-F238E27FC236}">
                  <a16:creationId xmlns:a16="http://schemas.microsoft.com/office/drawing/2014/main" id="{E31CF991-BBE0-0EBE-37E3-43E7E58C8BB0}"/>
                </a:ext>
              </a:extLst>
            </p:cNvPr>
            <p:cNvSpPr/>
            <p:nvPr/>
          </p:nvSpPr>
          <p:spPr>
            <a:xfrm>
              <a:off x="9319142" y="1958759"/>
              <a:ext cx="667396" cy="667397"/>
            </a:xfrm>
            <a:prstGeom prst="roundRect">
              <a:avLst>
                <a:gd name="adj" fmla="val 50000"/>
              </a:avLst>
            </a:prstGeom>
            <a:solidFill>
              <a:schemeClr val="accent6"/>
            </a:solidFill>
            <a:ln w="57150">
              <a:noFill/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600" b="0" i="0" u="none" strike="noStrike" kern="120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9" name="Rounded Rectangle 38">
              <a:extLst>
                <a:ext uri="{FF2B5EF4-FFF2-40B4-BE49-F238E27FC236}">
                  <a16:creationId xmlns:a16="http://schemas.microsoft.com/office/drawing/2014/main" id="{16D224D5-5F16-A117-4A3B-AD5B2C3DD75F}"/>
                </a:ext>
              </a:extLst>
            </p:cNvPr>
            <p:cNvSpPr/>
            <p:nvPr/>
          </p:nvSpPr>
          <p:spPr>
            <a:xfrm>
              <a:off x="8078439" y="2248362"/>
              <a:ext cx="3148802" cy="3274101"/>
            </a:xfrm>
            <a:prstGeom prst="roundRect">
              <a:avLst/>
            </a:prstGeom>
            <a:noFill/>
            <a:ln w="9525">
              <a:solidFill>
                <a:schemeClr val="accent6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Text Placeholder 10">
              <a:extLst>
                <a:ext uri="{FF2B5EF4-FFF2-40B4-BE49-F238E27FC236}">
                  <a16:creationId xmlns:a16="http://schemas.microsoft.com/office/drawing/2014/main" id="{89514F69-CE97-9935-11B9-3B74D790EAB4}"/>
                </a:ext>
              </a:extLst>
            </p:cNvPr>
            <p:cNvSpPr txBox="1">
              <a:spLocks/>
            </p:cNvSpPr>
            <p:nvPr/>
          </p:nvSpPr>
          <p:spPr>
            <a:xfrm>
              <a:off x="8078439" y="2938575"/>
              <a:ext cx="3148802" cy="324153"/>
            </a:xfrm>
            <a:prstGeom prst="rect">
              <a:avLst/>
            </a:prstGeom>
          </p:spPr>
          <p:txBody>
            <a:bodyPr lIns="91440" tIns="45720" rIns="91440" bIns="45720" anchor="t"/>
            <a:lstStyle>
              <a:lvl1pPr marL="228594" indent="-228594" algn="l" defTabSz="1219170" rtl="0" eaLnBrk="1" latinLnBrk="0" hangingPunct="1">
                <a:spcBef>
                  <a:spcPct val="20000"/>
                </a:spcBef>
                <a:buClr>
                  <a:schemeClr val="accent1"/>
                </a:buClr>
                <a:buFont typeface="Arial" panose="020B0604020202020204" pitchFamily="34" charset="0"/>
                <a:buChar char="•"/>
                <a:defRPr sz="2000" kern="800" spc="-13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9306" indent="-230712" algn="l" defTabSz="1219170" rtl="0" eaLnBrk="1" latinLnBrk="0" hangingPunct="1">
                <a:spcBef>
                  <a:spcPct val="20000"/>
                </a:spcBef>
                <a:buClr>
                  <a:schemeClr val="accent1"/>
                </a:buClr>
                <a:buFont typeface="Arial" panose="020B0604020202020204" pitchFamily="34" charset="0"/>
                <a:buChar char="–"/>
                <a:defRPr sz="1600" kern="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7900" indent="-228594" algn="l" defTabSz="1219170" rtl="0" eaLnBrk="1" latinLnBrk="0" hangingPunct="1">
                <a:spcBef>
                  <a:spcPct val="20000"/>
                </a:spcBef>
                <a:buClr>
                  <a:schemeClr val="accent1"/>
                </a:buClr>
                <a:buFont typeface="Arial" panose="020B0604020202020204" pitchFamily="34" charset="0"/>
                <a:buChar char="•"/>
                <a:defRPr sz="1600" kern="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916494" indent="-228594" algn="l" defTabSz="1219170" rtl="0" eaLnBrk="1" latinLnBrk="0" hangingPunct="1">
                <a:spcBef>
                  <a:spcPct val="20000"/>
                </a:spcBef>
                <a:buClr>
                  <a:schemeClr val="accent1"/>
                </a:buClr>
                <a:buFont typeface="Arial" panose="020B0604020202020204" pitchFamily="34" charset="0"/>
                <a:buChar char="–"/>
                <a:defRPr sz="1600" kern="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145089" indent="-228594" algn="l" defTabSz="1219170" rtl="0" eaLnBrk="1" latinLnBrk="0" hangingPunct="1">
                <a:spcBef>
                  <a:spcPct val="20000"/>
                </a:spcBef>
                <a:buClr>
                  <a:schemeClr val="accent1"/>
                </a:buClr>
                <a:buFont typeface="Arial" panose="020B0604020202020204" pitchFamily="34" charset="0"/>
                <a:buChar char="»"/>
                <a:defRPr sz="1600" kern="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3352716" indent="-304792" algn="l" defTabSz="121917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667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962301" indent="-304792" algn="l" defTabSz="121917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667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571886" indent="-304792" algn="l" defTabSz="121917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667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5181470" indent="-304792" algn="l" defTabSz="121917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667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444500" rtl="0" eaLnBrk="1" fontAlgn="auto" latinLnBrk="0" hangingPunct="1">
                <a:spcBef>
                  <a:spcPts val="0"/>
                </a:spcBef>
                <a:spcAft>
                  <a:spcPts val="1200"/>
                </a:spcAft>
                <a:buClr>
                  <a:srgbClr val="FFFFFF"/>
                </a:buClr>
                <a:buSzTx/>
                <a:buNone/>
                <a:tabLst/>
                <a:defRPr/>
              </a:pPr>
              <a:r>
                <a:rPr kumimoji="0" lang="en-US" sz="1800" b="0" i="0" u="none" strike="noStrike" kern="1200" cap="none" spc="-13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Performance</a:t>
              </a: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D8BA757B-6EC8-A163-7B71-1753C5961B04}"/>
                </a:ext>
              </a:extLst>
            </p:cNvPr>
            <p:cNvSpPr txBox="1"/>
            <p:nvPr/>
          </p:nvSpPr>
          <p:spPr>
            <a:xfrm>
              <a:off x="8329774" y="3560320"/>
              <a:ext cx="2565439" cy="1107996"/>
            </a:xfrm>
            <a:prstGeom prst="rect">
              <a:avLst/>
            </a:prstGeom>
            <a:noFill/>
          </p:spPr>
          <p:txBody>
            <a:bodyPr wrap="square" lIns="91440" tIns="45720" rIns="91440" bIns="45720" rtlCol="0" anchor="t">
              <a:spAutoFit/>
            </a:bodyPr>
            <a:lstStyle/>
            <a:p>
              <a:pPr marL="285750" indent="-285750">
                <a:spcAft>
                  <a:spcPts val="600"/>
                </a:spcAft>
                <a:buFont typeface="Arial" panose="020B0604020202020204" pitchFamily="34" charset="0"/>
                <a:buChar char="•"/>
              </a:pPr>
              <a:r>
                <a:rPr lang="en-US" sz="1400">
                  <a:solidFill>
                    <a:schemeClr val="bg1"/>
                  </a:solidFill>
                </a:rPr>
                <a:t>Ensure compliance</a:t>
              </a:r>
            </a:p>
            <a:p>
              <a:pPr marL="285750" indent="-285750">
                <a:spcAft>
                  <a:spcPts val="600"/>
                </a:spcAft>
                <a:buFont typeface="Arial" panose="020B0604020202020204" pitchFamily="34" charset="0"/>
                <a:buChar char="•"/>
              </a:pPr>
              <a:r>
                <a:rPr lang="en-US" sz="1400">
                  <a:solidFill>
                    <a:schemeClr val="bg1"/>
                  </a:solidFill>
                </a:rPr>
                <a:t>Proactively mitigate risk</a:t>
              </a:r>
              <a:endParaRPr lang="en-US" sz="1400">
                <a:solidFill>
                  <a:schemeClr val="bg1"/>
                </a:solidFill>
                <a:cs typeface="Arial"/>
              </a:endParaRPr>
            </a:p>
            <a:p>
              <a:pPr marL="285750" indent="-285750">
                <a:spcAft>
                  <a:spcPts val="600"/>
                </a:spcAft>
                <a:buFont typeface="Arial" panose="020B0604020202020204" pitchFamily="34" charset="0"/>
                <a:buChar char="•"/>
              </a:pPr>
              <a:r>
                <a:rPr lang="en-US" sz="1400" err="1">
                  <a:solidFill>
                    <a:schemeClr val="bg1"/>
                  </a:solidFill>
                </a:rPr>
                <a:t>Centralise</a:t>
              </a:r>
              <a:r>
                <a:rPr lang="en-US" sz="1400">
                  <a:solidFill>
                    <a:schemeClr val="bg1"/>
                  </a:solidFill>
                </a:rPr>
                <a:t> risk management</a:t>
              </a:r>
              <a:endParaRPr lang="en-US" sz="1400">
                <a:solidFill>
                  <a:schemeClr val="bg1"/>
                </a:solidFill>
                <a:cs typeface="Arial"/>
              </a:endParaRPr>
            </a:p>
          </p:txBody>
        </p:sp>
        <p:grpSp>
          <p:nvGrpSpPr>
            <p:cNvPr id="64" name="Group 63">
              <a:extLst>
                <a:ext uri="{FF2B5EF4-FFF2-40B4-BE49-F238E27FC236}">
                  <a16:creationId xmlns:a16="http://schemas.microsoft.com/office/drawing/2014/main" id="{BAAC5FF9-393A-D957-88CB-94685871F22F}"/>
                </a:ext>
              </a:extLst>
            </p:cNvPr>
            <p:cNvGrpSpPr/>
            <p:nvPr/>
          </p:nvGrpSpPr>
          <p:grpSpPr>
            <a:xfrm>
              <a:off x="9416531" y="2071755"/>
              <a:ext cx="443157" cy="383763"/>
              <a:chOff x="-1451166" y="1435994"/>
              <a:chExt cx="1629398" cy="1411020"/>
            </a:xfrm>
          </p:grpSpPr>
          <p:sp>
            <p:nvSpPr>
              <p:cNvPr id="33" name="Freeform 32">
                <a:extLst>
                  <a:ext uri="{FF2B5EF4-FFF2-40B4-BE49-F238E27FC236}">
                    <a16:creationId xmlns:a16="http://schemas.microsoft.com/office/drawing/2014/main" id="{6788830B-56EB-218C-B945-F4860FF92452}"/>
                  </a:ext>
                </a:extLst>
              </p:cNvPr>
              <p:cNvSpPr/>
              <p:nvPr/>
            </p:nvSpPr>
            <p:spPr>
              <a:xfrm>
                <a:off x="-1451166" y="2753610"/>
                <a:ext cx="1629398" cy="93404"/>
              </a:xfrm>
              <a:custGeom>
                <a:avLst/>
                <a:gdLst>
                  <a:gd name="connsiteX0" fmla="*/ 0 w 1629398"/>
                  <a:gd name="connsiteY0" fmla="*/ 0 h 93404"/>
                  <a:gd name="connsiteX1" fmla="*/ 1629398 w 1629398"/>
                  <a:gd name="connsiteY1" fmla="*/ 0 h 93404"/>
                  <a:gd name="connsiteX2" fmla="*/ 1629398 w 1629398"/>
                  <a:gd name="connsiteY2" fmla="*/ 93404 h 93404"/>
                  <a:gd name="connsiteX3" fmla="*/ 0 w 1629398"/>
                  <a:gd name="connsiteY3" fmla="*/ 93404 h 93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9398" h="93404">
                    <a:moveTo>
                      <a:pt x="0" y="0"/>
                    </a:moveTo>
                    <a:lnTo>
                      <a:pt x="1629398" y="0"/>
                    </a:lnTo>
                    <a:lnTo>
                      <a:pt x="1629398" y="93404"/>
                    </a:lnTo>
                    <a:lnTo>
                      <a:pt x="0" y="93404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35" name="Graphic 30">
                <a:extLst>
                  <a:ext uri="{FF2B5EF4-FFF2-40B4-BE49-F238E27FC236}">
                    <a16:creationId xmlns:a16="http://schemas.microsoft.com/office/drawing/2014/main" id="{590FFF5B-7609-230B-AAC6-78004EFBBA3F}"/>
                  </a:ext>
                </a:extLst>
              </p:cNvPr>
              <p:cNvGrpSpPr/>
              <p:nvPr/>
            </p:nvGrpSpPr>
            <p:grpSpPr>
              <a:xfrm>
                <a:off x="-1371713" y="1435994"/>
                <a:ext cx="1470492" cy="1318564"/>
                <a:chOff x="-1371713" y="1435994"/>
                <a:chExt cx="1470492" cy="1318564"/>
              </a:xfrm>
            </p:grpSpPr>
            <p:grpSp>
              <p:nvGrpSpPr>
                <p:cNvPr id="37" name="Graphic 30">
                  <a:extLst>
                    <a:ext uri="{FF2B5EF4-FFF2-40B4-BE49-F238E27FC236}">
                      <a16:creationId xmlns:a16="http://schemas.microsoft.com/office/drawing/2014/main" id="{468D5604-DC21-F106-E470-0037161A4CD7}"/>
                    </a:ext>
                  </a:extLst>
                </p:cNvPr>
                <p:cNvGrpSpPr/>
                <p:nvPr/>
              </p:nvGrpSpPr>
              <p:grpSpPr>
                <a:xfrm>
                  <a:off x="-1371713" y="2245908"/>
                  <a:ext cx="362888" cy="508650"/>
                  <a:chOff x="-1371713" y="2245908"/>
                  <a:chExt cx="362888" cy="508650"/>
                </a:xfrm>
              </p:grpSpPr>
              <p:sp>
                <p:nvSpPr>
                  <p:cNvPr id="40" name="Freeform 39">
                    <a:extLst>
                      <a:ext uri="{FF2B5EF4-FFF2-40B4-BE49-F238E27FC236}">
                        <a16:creationId xmlns:a16="http://schemas.microsoft.com/office/drawing/2014/main" id="{800DCBC2-E83A-3B7A-3E2B-4F34220E1842}"/>
                      </a:ext>
                    </a:extLst>
                  </p:cNvPr>
                  <p:cNvSpPr/>
                  <p:nvPr/>
                </p:nvSpPr>
                <p:spPr>
                  <a:xfrm>
                    <a:off x="-1190269" y="2245908"/>
                    <a:ext cx="9469" cy="508650"/>
                  </a:xfrm>
                  <a:custGeom>
                    <a:avLst/>
                    <a:gdLst>
                      <a:gd name="connsiteX0" fmla="*/ 0 w 9469"/>
                      <a:gd name="connsiteY0" fmla="*/ 0 h 508650"/>
                      <a:gd name="connsiteX1" fmla="*/ 0 w 9469"/>
                      <a:gd name="connsiteY1" fmla="*/ 508650 h 508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469" h="508650">
                        <a:moveTo>
                          <a:pt x="0" y="0"/>
                        </a:moveTo>
                        <a:lnTo>
                          <a:pt x="0" y="508650"/>
                        </a:lnTo>
                      </a:path>
                    </a:pathLst>
                  </a:custGeom>
                  <a:ln w="6350" cap="rnd">
                    <a:solidFill>
                      <a:srgbClr val="00000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" name="Freeform 45">
                    <a:extLst>
                      <a:ext uri="{FF2B5EF4-FFF2-40B4-BE49-F238E27FC236}">
                        <a16:creationId xmlns:a16="http://schemas.microsoft.com/office/drawing/2014/main" id="{58710F61-F067-DB53-D899-92BED7B24757}"/>
                      </a:ext>
                    </a:extLst>
                  </p:cNvPr>
                  <p:cNvSpPr/>
                  <p:nvPr/>
                </p:nvSpPr>
                <p:spPr>
                  <a:xfrm>
                    <a:off x="-1371713" y="2245908"/>
                    <a:ext cx="181444" cy="191360"/>
                  </a:xfrm>
                  <a:custGeom>
                    <a:avLst/>
                    <a:gdLst>
                      <a:gd name="connsiteX0" fmla="*/ 0 w 181444"/>
                      <a:gd name="connsiteY0" fmla="*/ 191360 h 191360"/>
                      <a:gd name="connsiteX1" fmla="*/ 181444 w 181444"/>
                      <a:gd name="connsiteY1" fmla="*/ 0 h 191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444" h="191360">
                        <a:moveTo>
                          <a:pt x="0" y="191360"/>
                        </a:moveTo>
                        <a:lnTo>
                          <a:pt x="181444" y="0"/>
                        </a:lnTo>
                      </a:path>
                    </a:pathLst>
                  </a:custGeom>
                  <a:ln w="6350" cap="rnd">
                    <a:solidFill>
                      <a:srgbClr val="00000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" name="Freeform 48">
                    <a:extLst>
                      <a:ext uri="{FF2B5EF4-FFF2-40B4-BE49-F238E27FC236}">
                        <a16:creationId xmlns:a16="http://schemas.microsoft.com/office/drawing/2014/main" id="{AFD1DAD8-EF0F-FCFD-CEE1-8F8F84B3CA46}"/>
                      </a:ext>
                    </a:extLst>
                  </p:cNvPr>
                  <p:cNvSpPr/>
                  <p:nvPr/>
                </p:nvSpPr>
                <p:spPr>
                  <a:xfrm>
                    <a:off x="-1190269" y="2245908"/>
                    <a:ext cx="181444" cy="191360"/>
                  </a:xfrm>
                  <a:custGeom>
                    <a:avLst/>
                    <a:gdLst>
                      <a:gd name="connsiteX0" fmla="*/ 0 w 181444"/>
                      <a:gd name="connsiteY0" fmla="*/ 0 h 191360"/>
                      <a:gd name="connsiteX1" fmla="*/ 181444 w 181444"/>
                      <a:gd name="connsiteY1" fmla="*/ 191360 h 191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444" h="191360">
                        <a:moveTo>
                          <a:pt x="0" y="0"/>
                        </a:moveTo>
                        <a:lnTo>
                          <a:pt x="181444" y="191360"/>
                        </a:lnTo>
                      </a:path>
                    </a:pathLst>
                  </a:custGeom>
                  <a:ln w="6350" cap="rnd">
                    <a:solidFill>
                      <a:srgbClr val="00000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2" name="Graphic 30">
                  <a:extLst>
                    <a:ext uri="{FF2B5EF4-FFF2-40B4-BE49-F238E27FC236}">
                      <a16:creationId xmlns:a16="http://schemas.microsoft.com/office/drawing/2014/main" id="{F902B6EC-97A8-A5B7-7C3D-7BA36DC9DD63}"/>
                    </a:ext>
                  </a:extLst>
                </p:cNvPr>
                <p:cNvGrpSpPr/>
                <p:nvPr/>
              </p:nvGrpSpPr>
              <p:grpSpPr>
                <a:xfrm>
                  <a:off x="-991779" y="1733086"/>
                  <a:ext cx="362793" cy="1021472"/>
                  <a:chOff x="-991779" y="1733086"/>
                  <a:chExt cx="362793" cy="1021472"/>
                </a:xfrm>
              </p:grpSpPr>
              <p:sp>
                <p:nvSpPr>
                  <p:cNvPr id="53" name="Freeform 52">
                    <a:extLst>
                      <a:ext uri="{FF2B5EF4-FFF2-40B4-BE49-F238E27FC236}">
                        <a16:creationId xmlns:a16="http://schemas.microsoft.com/office/drawing/2014/main" id="{7494D52B-898F-0682-FED7-67760E7BDBD9}"/>
                      </a:ext>
                    </a:extLst>
                  </p:cNvPr>
                  <p:cNvSpPr/>
                  <p:nvPr/>
                </p:nvSpPr>
                <p:spPr>
                  <a:xfrm>
                    <a:off x="-810429" y="1733086"/>
                    <a:ext cx="9469" cy="1021472"/>
                  </a:xfrm>
                  <a:custGeom>
                    <a:avLst/>
                    <a:gdLst>
                      <a:gd name="connsiteX0" fmla="*/ 0 w 9469"/>
                      <a:gd name="connsiteY0" fmla="*/ 0 h 1021472"/>
                      <a:gd name="connsiteX1" fmla="*/ 0 w 9469"/>
                      <a:gd name="connsiteY1" fmla="*/ 1021473 h 102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469" h="1021472">
                        <a:moveTo>
                          <a:pt x="0" y="0"/>
                        </a:moveTo>
                        <a:lnTo>
                          <a:pt x="0" y="1021473"/>
                        </a:lnTo>
                      </a:path>
                    </a:pathLst>
                  </a:custGeom>
                  <a:ln w="6350" cap="rnd">
                    <a:solidFill>
                      <a:srgbClr val="00000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4" name="Freeform 53">
                    <a:extLst>
                      <a:ext uri="{FF2B5EF4-FFF2-40B4-BE49-F238E27FC236}">
                        <a16:creationId xmlns:a16="http://schemas.microsoft.com/office/drawing/2014/main" id="{9AFC13D0-3738-57D3-1463-73FDA004BE27}"/>
                      </a:ext>
                    </a:extLst>
                  </p:cNvPr>
                  <p:cNvSpPr/>
                  <p:nvPr/>
                </p:nvSpPr>
                <p:spPr>
                  <a:xfrm>
                    <a:off x="-991779" y="1733086"/>
                    <a:ext cx="181349" cy="191360"/>
                  </a:xfrm>
                  <a:custGeom>
                    <a:avLst/>
                    <a:gdLst>
                      <a:gd name="connsiteX0" fmla="*/ 0 w 181349"/>
                      <a:gd name="connsiteY0" fmla="*/ 191360 h 191360"/>
                      <a:gd name="connsiteX1" fmla="*/ 181349 w 181349"/>
                      <a:gd name="connsiteY1" fmla="*/ 0 h 191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349" h="191360">
                        <a:moveTo>
                          <a:pt x="0" y="191360"/>
                        </a:moveTo>
                        <a:lnTo>
                          <a:pt x="181349" y="0"/>
                        </a:lnTo>
                      </a:path>
                    </a:pathLst>
                  </a:custGeom>
                  <a:ln w="6350" cap="rnd">
                    <a:solidFill>
                      <a:srgbClr val="00000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5" name="Freeform 54">
                    <a:extLst>
                      <a:ext uri="{FF2B5EF4-FFF2-40B4-BE49-F238E27FC236}">
                        <a16:creationId xmlns:a16="http://schemas.microsoft.com/office/drawing/2014/main" id="{A932268A-5CD2-1070-3506-91F4626D55B4}"/>
                      </a:ext>
                    </a:extLst>
                  </p:cNvPr>
                  <p:cNvSpPr/>
                  <p:nvPr/>
                </p:nvSpPr>
                <p:spPr>
                  <a:xfrm>
                    <a:off x="-810429" y="1733086"/>
                    <a:ext cx="181444" cy="191360"/>
                  </a:xfrm>
                  <a:custGeom>
                    <a:avLst/>
                    <a:gdLst>
                      <a:gd name="connsiteX0" fmla="*/ 0 w 181444"/>
                      <a:gd name="connsiteY0" fmla="*/ 0 h 191360"/>
                      <a:gd name="connsiteX1" fmla="*/ 181444 w 181444"/>
                      <a:gd name="connsiteY1" fmla="*/ 191360 h 191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444" h="191360">
                        <a:moveTo>
                          <a:pt x="0" y="0"/>
                        </a:moveTo>
                        <a:lnTo>
                          <a:pt x="181444" y="191360"/>
                        </a:lnTo>
                      </a:path>
                    </a:pathLst>
                  </a:custGeom>
                  <a:ln w="6350" cap="rnd">
                    <a:solidFill>
                      <a:srgbClr val="00000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6" name="Graphic 30">
                  <a:extLst>
                    <a:ext uri="{FF2B5EF4-FFF2-40B4-BE49-F238E27FC236}">
                      <a16:creationId xmlns:a16="http://schemas.microsoft.com/office/drawing/2014/main" id="{6D417919-AD0E-14AA-CBDD-5A6297848263}"/>
                    </a:ext>
                  </a:extLst>
                </p:cNvPr>
                <p:cNvGrpSpPr/>
                <p:nvPr/>
              </p:nvGrpSpPr>
              <p:grpSpPr>
                <a:xfrm>
                  <a:off x="-633247" y="1968161"/>
                  <a:ext cx="362793" cy="786397"/>
                  <a:chOff x="-633247" y="1968161"/>
                  <a:chExt cx="362793" cy="786397"/>
                </a:xfrm>
              </p:grpSpPr>
              <p:sp>
                <p:nvSpPr>
                  <p:cNvPr id="57" name="Freeform 56">
                    <a:extLst>
                      <a:ext uri="{FF2B5EF4-FFF2-40B4-BE49-F238E27FC236}">
                        <a16:creationId xmlns:a16="http://schemas.microsoft.com/office/drawing/2014/main" id="{426F3517-9954-7A48-CA06-58C681666732}"/>
                      </a:ext>
                    </a:extLst>
                  </p:cNvPr>
                  <p:cNvSpPr/>
                  <p:nvPr/>
                </p:nvSpPr>
                <p:spPr>
                  <a:xfrm>
                    <a:off x="-451803" y="1968161"/>
                    <a:ext cx="9469" cy="786397"/>
                  </a:xfrm>
                  <a:custGeom>
                    <a:avLst/>
                    <a:gdLst>
                      <a:gd name="connsiteX0" fmla="*/ 0 w 9469"/>
                      <a:gd name="connsiteY0" fmla="*/ 0 h 786397"/>
                      <a:gd name="connsiteX1" fmla="*/ 0 w 9469"/>
                      <a:gd name="connsiteY1" fmla="*/ 786398 h 786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469" h="786397">
                        <a:moveTo>
                          <a:pt x="0" y="0"/>
                        </a:moveTo>
                        <a:lnTo>
                          <a:pt x="0" y="786398"/>
                        </a:lnTo>
                      </a:path>
                    </a:pathLst>
                  </a:custGeom>
                  <a:ln w="6350" cap="rnd">
                    <a:solidFill>
                      <a:srgbClr val="00000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8" name="Freeform 57">
                    <a:extLst>
                      <a:ext uri="{FF2B5EF4-FFF2-40B4-BE49-F238E27FC236}">
                        <a16:creationId xmlns:a16="http://schemas.microsoft.com/office/drawing/2014/main" id="{395A6127-FAD5-6E9E-6049-BBF14F64B3BE}"/>
                      </a:ext>
                    </a:extLst>
                  </p:cNvPr>
                  <p:cNvSpPr/>
                  <p:nvPr/>
                </p:nvSpPr>
                <p:spPr>
                  <a:xfrm>
                    <a:off x="-633247" y="1968161"/>
                    <a:ext cx="181444" cy="191360"/>
                  </a:xfrm>
                  <a:custGeom>
                    <a:avLst/>
                    <a:gdLst>
                      <a:gd name="connsiteX0" fmla="*/ 0 w 181444"/>
                      <a:gd name="connsiteY0" fmla="*/ 191360 h 191360"/>
                      <a:gd name="connsiteX1" fmla="*/ 181444 w 181444"/>
                      <a:gd name="connsiteY1" fmla="*/ 0 h 191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444" h="191360">
                        <a:moveTo>
                          <a:pt x="0" y="191360"/>
                        </a:moveTo>
                        <a:lnTo>
                          <a:pt x="181444" y="0"/>
                        </a:lnTo>
                      </a:path>
                    </a:pathLst>
                  </a:custGeom>
                  <a:ln w="6350" cap="rnd">
                    <a:solidFill>
                      <a:srgbClr val="00000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9" name="Freeform 58">
                    <a:extLst>
                      <a:ext uri="{FF2B5EF4-FFF2-40B4-BE49-F238E27FC236}">
                        <a16:creationId xmlns:a16="http://schemas.microsoft.com/office/drawing/2014/main" id="{51749A9E-5FC7-277A-DD01-308541EF889F}"/>
                      </a:ext>
                    </a:extLst>
                  </p:cNvPr>
                  <p:cNvSpPr/>
                  <p:nvPr/>
                </p:nvSpPr>
                <p:spPr>
                  <a:xfrm>
                    <a:off x="-451803" y="1968161"/>
                    <a:ext cx="181349" cy="191360"/>
                  </a:xfrm>
                  <a:custGeom>
                    <a:avLst/>
                    <a:gdLst>
                      <a:gd name="connsiteX0" fmla="*/ 0 w 181349"/>
                      <a:gd name="connsiteY0" fmla="*/ 0 h 191360"/>
                      <a:gd name="connsiteX1" fmla="*/ 181349 w 181349"/>
                      <a:gd name="connsiteY1" fmla="*/ 191360 h 191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349" h="191360">
                        <a:moveTo>
                          <a:pt x="0" y="0"/>
                        </a:moveTo>
                        <a:lnTo>
                          <a:pt x="181349" y="191360"/>
                        </a:lnTo>
                      </a:path>
                    </a:pathLst>
                  </a:custGeom>
                  <a:ln w="6350" cap="rnd">
                    <a:solidFill>
                      <a:srgbClr val="00000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0" name="Graphic 30">
                  <a:extLst>
                    <a:ext uri="{FF2B5EF4-FFF2-40B4-BE49-F238E27FC236}">
                      <a16:creationId xmlns:a16="http://schemas.microsoft.com/office/drawing/2014/main" id="{944716CD-BE79-9A22-49A2-36811D220DAE}"/>
                    </a:ext>
                  </a:extLst>
                </p:cNvPr>
                <p:cNvGrpSpPr/>
                <p:nvPr/>
              </p:nvGrpSpPr>
              <p:grpSpPr>
                <a:xfrm>
                  <a:off x="-264014" y="1435994"/>
                  <a:ext cx="362793" cy="1318564"/>
                  <a:chOff x="-264014" y="1435994"/>
                  <a:chExt cx="362793" cy="1318564"/>
                </a:xfrm>
              </p:grpSpPr>
              <p:sp>
                <p:nvSpPr>
                  <p:cNvPr id="61" name="Freeform 60">
                    <a:extLst>
                      <a:ext uri="{FF2B5EF4-FFF2-40B4-BE49-F238E27FC236}">
                        <a16:creationId xmlns:a16="http://schemas.microsoft.com/office/drawing/2014/main" id="{803A674D-83E5-6DF6-1169-A1EA81830A43}"/>
                      </a:ext>
                    </a:extLst>
                  </p:cNvPr>
                  <p:cNvSpPr/>
                  <p:nvPr/>
                </p:nvSpPr>
                <p:spPr>
                  <a:xfrm>
                    <a:off x="-82664" y="1435994"/>
                    <a:ext cx="9469" cy="1318564"/>
                  </a:xfrm>
                  <a:custGeom>
                    <a:avLst/>
                    <a:gdLst>
                      <a:gd name="connsiteX0" fmla="*/ 0 w 9469"/>
                      <a:gd name="connsiteY0" fmla="*/ 0 h 1318564"/>
                      <a:gd name="connsiteX1" fmla="*/ 0 w 9469"/>
                      <a:gd name="connsiteY1" fmla="*/ 1318565 h 1318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469" h="1318564">
                        <a:moveTo>
                          <a:pt x="0" y="0"/>
                        </a:moveTo>
                        <a:lnTo>
                          <a:pt x="0" y="1318565"/>
                        </a:lnTo>
                      </a:path>
                    </a:pathLst>
                  </a:custGeom>
                  <a:ln w="6350" cap="rnd">
                    <a:solidFill>
                      <a:srgbClr val="00000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2" name="Freeform 61">
                    <a:extLst>
                      <a:ext uri="{FF2B5EF4-FFF2-40B4-BE49-F238E27FC236}">
                        <a16:creationId xmlns:a16="http://schemas.microsoft.com/office/drawing/2014/main" id="{B6B67724-D509-A425-CB3F-EC282DA619DE}"/>
                      </a:ext>
                    </a:extLst>
                  </p:cNvPr>
                  <p:cNvSpPr/>
                  <p:nvPr/>
                </p:nvSpPr>
                <p:spPr>
                  <a:xfrm>
                    <a:off x="-264014" y="1435994"/>
                    <a:ext cx="181349" cy="191360"/>
                  </a:xfrm>
                  <a:custGeom>
                    <a:avLst/>
                    <a:gdLst>
                      <a:gd name="connsiteX0" fmla="*/ 0 w 181349"/>
                      <a:gd name="connsiteY0" fmla="*/ 191360 h 191360"/>
                      <a:gd name="connsiteX1" fmla="*/ 181349 w 181349"/>
                      <a:gd name="connsiteY1" fmla="*/ 0 h 191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349" h="191360">
                        <a:moveTo>
                          <a:pt x="0" y="191360"/>
                        </a:moveTo>
                        <a:lnTo>
                          <a:pt x="181349" y="0"/>
                        </a:lnTo>
                      </a:path>
                    </a:pathLst>
                  </a:custGeom>
                  <a:ln w="6350" cap="rnd">
                    <a:solidFill>
                      <a:srgbClr val="00000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3" name="Freeform 62">
                    <a:extLst>
                      <a:ext uri="{FF2B5EF4-FFF2-40B4-BE49-F238E27FC236}">
                        <a16:creationId xmlns:a16="http://schemas.microsoft.com/office/drawing/2014/main" id="{1248ADF7-F907-0DDA-C0A7-E82C2E4D8B80}"/>
                      </a:ext>
                    </a:extLst>
                  </p:cNvPr>
                  <p:cNvSpPr/>
                  <p:nvPr/>
                </p:nvSpPr>
                <p:spPr>
                  <a:xfrm>
                    <a:off x="-82664" y="1435994"/>
                    <a:ext cx="181444" cy="191360"/>
                  </a:xfrm>
                  <a:custGeom>
                    <a:avLst/>
                    <a:gdLst>
                      <a:gd name="connsiteX0" fmla="*/ 0 w 181444"/>
                      <a:gd name="connsiteY0" fmla="*/ 0 h 191360"/>
                      <a:gd name="connsiteX1" fmla="*/ 181444 w 181444"/>
                      <a:gd name="connsiteY1" fmla="*/ 191360 h 191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444" h="191360">
                        <a:moveTo>
                          <a:pt x="0" y="0"/>
                        </a:moveTo>
                        <a:lnTo>
                          <a:pt x="181444" y="191360"/>
                        </a:lnTo>
                      </a:path>
                    </a:pathLst>
                  </a:custGeom>
                  <a:ln w="6350" cap="rnd">
                    <a:solidFill>
                      <a:srgbClr val="00000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</p:grpSp>
    </p:spTree>
    <p:extLst>
      <p:ext uri="{BB962C8B-B14F-4D97-AF65-F5344CB8AC3E}">
        <p14:creationId xmlns:p14="http://schemas.microsoft.com/office/powerpoint/2010/main" val="254982542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79CE5158-4D5E-2580-DDB8-6E862774590C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2047461" y="2498874"/>
            <a:ext cx="8097079" cy="1860252"/>
          </a:xfrm>
        </p:spPr>
        <p:txBody>
          <a:bodyPr/>
          <a:lstStyle/>
          <a:p>
            <a:r>
              <a:rPr lang="en-US"/>
              <a:t>Have you spoken to your contracts yet?</a:t>
            </a:r>
          </a:p>
        </p:txBody>
      </p:sp>
    </p:spTree>
    <p:extLst>
      <p:ext uri="{BB962C8B-B14F-4D97-AF65-F5344CB8AC3E}">
        <p14:creationId xmlns:p14="http://schemas.microsoft.com/office/powerpoint/2010/main" val="98071552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B5E6D2B-871E-5E76-3CA5-0D60AD50D68F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6369276" y="5060459"/>
            <a:ext cx="2188880" cy="204707"/>
          </a:xfrm>
        </p:spPr>
        <p:txBody>
          <a:bodyPr lIns="0" tIns="0" rIns="0" bIns="0" anchor="t"/>
          <a:lstStyle/>
          <a:p>
            <a:r>
              <a:rPr lang="en-US">
                <a:latin typeface="Arial"/>
              </a:rPr>
              <a:t>marketing@Sirion.com</a:t>
            </a:r>
            <a:endParaRPr lang="en-US" err="1"/>
          </a:p>
          <a:p>
            <a:r>
              <a:rPr lang="en-US">
                <a:solidFill>
                  <a:srgbClr val="0B1821"/>
                </a:solidFill>
                <a:latin typeface="Arial"/>
              </a:rPr>
              <a:t>inquiry@evolveclm.com.au</a:t>
            </a:r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FAC0BEC9-A1AD-824D-8F57-8E48B1E59B4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369276" y="4256794"/>
            <a:ext cx="3467490" cy="734232"/>
          </a:xfrm>
        </p:spPr>
        <p:txBody>
          <a:bodyPr lIns="0" tIns="0" rIns="0" bIns="0" anchor="t"/>
          <a:lstStyle/>
          <a:p>
            <a:r>
              <a:rPr lang="en-US">
                <a:latin typeface="Arial"/>
              </a:rPr>
              <a:t>Sirion.ai</a:t>
            </a:r>
            <a:endParaRPr lang="en-US"/>
          </a:p>
          <a:p>
            <a:r>
              <a:rPr lang="en-US">
                <a:latin typeface="Arial"/>
              </a:rPr>
              <a:t>https://www.evolveclm.com.au/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3A9EB6D3-AF99-B7F1-BAA3-EEA369E961E2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369276" y="5859294"/>
            <a:ext cx="2188880" cy="204707"/>
          </a:xfrm>
        </p:spPr>
        <p:txBody>
          <a:bodyPr lIns="0" tIns="0" rIns="0" bIns="0" anchor="t"/>
          <a:lstStyle/>
          <a:p>
            <a:r>
              <a:rPr lang="en-US">
                <a:latin typeface="Arial"/>
              </a:rPr>
              <a:t>@SirionCLM</a:t>
            </a:r>
          </a:p>
          <a:p>
            <a:r>
              <a:rPr lang="en-US">
                <a:latin typeface="Arial"/>
              </a:rPr>
              <a:t>@evolveclm</a:t>
            </a:r>
            <a:endParaRPr lang="en-US"/>
          </a:p>
        </p:txBody>
      </p:sp>
      <p:pic>
        <p:nvPicPr>
          <p:cNvPr id="6" name="Picture 5" descr="A close up of a logo&#10;&#10;AI-generated content may be incorrect.">
            <a:extLst>
              <a:ext uri="{FF2B5EF4-FFF2-40B4-BE49-F238E27FC236}">
                <a16:creationId xmlns:a16="http://schemas.microsoft.com/office/drawing/2014/main" id="{3E0A346A-6B59-4B38-555D-E186D2E38BF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24542" b="17368"/>
          <a:stretch/>
        </p:blipFill>
        <p:spPr>
          <a:xfrm>
            <a:off x="7759438" y="2053974"/>
            <a:ext cx="2692958" cy="6996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4496892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1EB8E5C-BB4C-405F-49E4-50056625062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ounded Rectangle 13">
            <a:extLst>
              <a:ext uri="{FF2B5EF4-FFF2-40B4-BE49-F238E27FC236}">
                <a16:creationId xmlns:a16="http://schemas.microsoft.com/office/drawing/2014/main" id="{9A753381-9CF8-3B68-F150-60A4B3482D42}"/>
              </a:ext>
            </a:extLst>
          </p:cNvPr>
          <p:cNvSpPr/>
          <p:nvPr/>
        </p:nvSpPr>
        <p:spPr>
          <a:xfrm>
            <a:off x="0" y="1984767"/>
            <a:ext cx="12192000" cy="2829052"/>
          </a:xfrm>
          <a:prstGeom prst="roundRect">
            <a:avLst>
              <a:gd name="adj" fmla="val 0"/>
            </a:avLst>
          </a:prstGeom>
          <a:solidFill>
            <a:srgbClr val="EFF5F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BEADFEEA-9694-CB9D-5A83-DBF4A704CB3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09601" y="484188"/>
            <a:ext cx="6438900" cy="506412"/>
          </a:xfr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pc="0"/>
              <a:t>Before We Get Started</a:t>
            </a:r>
          </a:p>
        </p:txBody>
      </p:sp>
      <p:sp>
        <p:nvSpPr>
          <p:cNvPr id="7" name="Subtitle 2">
            <a:extLst>
              <a:ext uri="{FF2B5EF4-FFF2-40B4-BE49-F238E27FC236}">
                <a16:creationId xmlns:a16="http://schemas.microsoft.com/office/drawing/2014/main" id="{5C7A7A8E-C853-A1B2-8A56-B2A1B94FBF18}"/>
              </a:ext>
            </a:extLst>
          </p:cNvPr>
          <p:cNvSpPr txBox="1">
            <a:spLocks/>
          </p:cNvSpPr>
          <p:nvPr/>
        </p:nvSpPr>
        <p:spPr>
          <a:xfrm>
            <a:off x="430986" y="924052"/>
            <a:ext cx="8339668" cy="461432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82149" defTabSz="1219140">
              <a:lnSpc>
                <a:spcPts val="4400"/>
              </a:lnSpc>
              <a:defRPr/>
            </a:pPr>
            <a:r>
              <a:rPr lang="en-US" sz="3600" b="1" kern="0" spc="-150">
                <a:solidFill>
                  <a:schemeClr val="tx2"/>
                </a:solidFill>
                <a:sym typeface="Franklin Gothic Book"/>
              </a:rPr>
              <a:t>The housekeeping items:</a:t>
            </a:r>
          </a:p>
        </p:txBody>
      </p:sp>
      <p:sp>
        <p:nvSpPr>
          <p:cNvPr id="5" name="Text Placeholder 1">
            <a:extLst>
              <a:ext uri="{FF2B5EF4-FFF2-40B4-BE49-F238E27FC236}">
                <a16:creationId xmlns:a16="http://schemas.microsoft.com/office/drawing/2014/main" id="{524B2AA4-EA81-C958-982B-74EC6F4FAA36}"/>
              </a:ext>
            </a:extLst>
          </p:cNvPr>
          <p:cNvSpPr txBox="1">
            <a:spLocks/>
          </p:cNvSpPr>
          <p:nvPr/>
        </p:nvSpPr>
        <p:spPr>
          <a:xfrm>
            <a:off x="527034" y="3124240"/>
            <a:ext cx="2366995" cy="550106"/>
          </a:xfrm>
          <a:prstGeom prst="rect">
            <a:avLst/>
          </a:prstGeom>
        </p:spPr>
        <p:txBody>
          <a:bodyPr lIns="91440" tIns="45720" rIns="91440" bIns="45720"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1800" kern="0">
                <a:solidFill>
                  <a:srgbClr val="222222"/>
                </a:solidFill>
              </a:rPr>
              <a:t>Webinar recording will be emailed.</a:t>
            </a:r>
          </a:p>
        </p:txBody>
      </p:sp>
      <p:sp>
        <p:nvSpPr>
          <p:cNvPr id="9" name="Text Placeholder 1">
            <a:extLst>
              <a:ext uri="{FF2B5EF4-FFF2-40B4-BE49-F238E27FC236}">
                <a16:creationId xmlns:a16="http://schemas.microsoft.com/office/drawing/2014/main" id="{92B22841-ECFA-31C2-3087-6AA4D6AF2816}"/>
              </a:ext>
            </a:extLst>
          </p:cNvPr>
          <p:cNvSpPr txBox="1">
            <a:spLocks/>
          </p:cNvSpPr>
          <p:nvPr/>
        </p:nvSpPr>
        <p:spPr>
          <a:xfrm>
            <a:off x="4090366" y="3076013"/>
            <a:ext cx="2822543" cy="1232801"/>
          </a:xfrm>
          <a:prstGeom prst="rect">
            <a:avLst/>
          </a:prstGeom>
        </p:spPr>
        <p:txBody>
          <a:bodyPr lIns="91440" tIns="45720" rIns="91440" bIns="45720"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1800" kern="0">
                <a:solidFill>
                  <a:srgbClr val="222222"/>
                </a:solidFill>
              </a:rPr>
              <a:t>Enter questions in the Q&amp;A tab on the </a:t>
            </a:r>
            <a:r>
              <a:rPr lang="en-US" sz="1800" kern="0" err="1">
                <a:solidFill>
                  <a:srgbClr val="222222"/>
                </a:solidFill>
              </a:rPr>
              <a:t>Goldcast</a:t>
            </a:r>
            <a:r>
              <a:rPr lang="en-US" sz="1800" kern="0">
                <a:solidFill>
                  <a:srgbClr val="222222"/>
                </a:solidFill>
              </a:rPr>
              <a:t> Platform. We would love to hear your thoughts on our poll questions.</a:t>
            </a:r>
          </a:p>
        </p:txBody>
      </p:sp>
      <p:sp>
        <p:nvSpPr>
          <p:cNvPr id="10" name="Text Placeholder 1">
            <a:extLst>
              <a:ext uri="{FF2B5EF4-FFF2-40B4-BE49-F238E27FC236}">
                <a16:creationId xmlns:a16="http://schemas.microsoft.com/office/drawing/2014/main" id="{4F1D1979-CA11-F753-EB12-403F89D120DC}"/>
              </a:ext>
            </a:extLst>
          </p:cNvPr>
          <p:cNvSpPr txBox="1">
            <a:spLocks/>
          </p:cNvSpPr>
          <p:nvPr/>
        </p:nvSpPr>
        <p:spPr>
          <a:xfrm>
            <a:off x="7835900" y="3124240"/>
            <a:ext cx="2687506" cy="807231"/>
          </a:xfrm>
          <a:prstGeom prst="rect">
            <a:avLst/>
          </a:prstGeom>
        </p:spPr>
        <p:txBody>
          <a:bodyPr lIns="91440" tIns="45720" rIns="91440" bIns="45720"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1800" kern="0">
                <a:solidFill>
                  <a:srgbClr val="222222"/>
                </a:solidFill>
              </a:rPr>
              <a:t>Additional resources are available during and following the webinar.</a:t>
            </a:r>
          </a:p>
        </p:txBody>
      </p:sp>
      <p:pic>
        <p:nvPicPr>
          <p:cNvPr id="13" name="Graphic 12">
            <a:extLst>
              <a:ext uri="{FF2B5EF4-FFF2-40B4-BE49-F238E27FC236}">
                <a16:creationId xmlns:a16="http://schemas.microsoft.com/office/drawing/2014/main" id="{5A5C2729-7AB9-C0EF-41DD-E07B179F885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27034" y="2440762"/>
            <a:ext cx="628447" cy="628447"/>
          </a:xfrm>
          <a:prstGeom prst="rect">
            <a:avLst/>
          </a:prstGeom>
        </p:spPr>
      </p:pic>
      <p:pic>
        <p:nvPicPr>
          <p:cNvPr id="16" name="Graphic 15">
            <a:extLst>
              <a:ext uri="{FF2B5EF4-FFF2-40B4-BE49-F238E27FC236}">
                <a16:creationId xmlns:a16="http://schemas.microsoft.com/office/drawing/2014/main" id="{0974401A-54A5-665D-8DFD-AA67DA0A8FE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180799" y="2541346"/>
            <a:ext cx="420021" cy="420021"/>
          </a:xfrm>
          <a:prstGeom prst="rect">
            <a:avLst/>
          </a:prstGeom>
        </p:spPr>
      </p:pic>
      <p:pic>
        <p:nvPicPr>
          <p:cNvPr id="18" name="Graphic 17">
            <a:extLst>
              <a:ext uri="{FF2B5EF4-FFF2-40B4-BE49-F238E27FC236}">
                <a16:creationId xmlns:a16="http://schemas.microsoft.com/office/drawing/2014/main" id="{54DE999B-8216-6C86-CA97-0F7C8335A0C1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7902428" y="2541346"/>
            <a:ext cx="420020" cy="420020"/>
          </a:xfrm>
          <a:prstGeom prst="rect">
            <a:avLst/>
          </a:prstGeom>
        </p:spPr>
      </p:pic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65EB4ACC-396C-A71D-6006-552596FF88EB}"/>
              </a:ext>
            </a:extLst>
          </p:cNvPr>
          <p:cNvCxnSpPr/>
          <p:nvPr/>
        </p:nvCxnSpPr>
        <p:spPr>
          <a:xfrm>
            <a:off x="7121652" y="2542055"/>
            <a:ext cx="0" cy="1773888"/>
          </a:xfrm>
          <a:prstGeom prst="line">
            <a:avLst/>
          </a:prstGeom>
          <a:ln w="63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906B7421-8EB8-5C8F-BF01-5C9E0A8B9ED7}"/>
              </a:ext>
            </a:extLst>
          </p:cNvPr>
          <p:cNvCxnSpPr/>
          <p:nvPr/>
        </p:nvCxnSpPr>
        <p:spPr>
          <a:xfrm>
            <a:off x="3225589" y="2542055"/>
            <a:ext cx="0" cy="1773888"/>
          </a:xfrm>
          <a:prstGeom prst="line">
            <a:avLst/>
          </a:prstGeom>
          <a:ln w="63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10">
            <a:extLst>
              <a:ext uri="{FF2B5EF4-FFF2-40B4-BE49-F238E27FC236}">
                <a16:creationId xmlns:a16="http://schemas.microsoft.com/office/drawing/2014/main" id="{48079E10-CECD-5F3E-D0C3-A9BE11F27303}"/>
              </a:ext>
            </a:extLst>
          </p:cNvPr>
          <p:cNvSpPr/>
          <p:nvPr/>
        </p:nvSpPr>
        <p:spPr>
          <a:xfrm>
            <a:off x="12209678" y="-2217"/>
            <a:ext cx="2668345" cy="6858001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2461172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5B99D06-E248-D516-7CE9-633ABD873E2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 Placeholder 20">
            <a:extLst>
              <a:ext uri="{FF2B5EF4-FFF2-40B4-BE49-F238E27FC236}">
                <a16:creationId xmlns:a16="http://schemas.microsoft.com/office/drawing/2014/main" id="{52E04187-268F-EFA7-14DA-54E202676645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2683487" y="2087318"/>
            <a:ext cx="3211553" cy="264645"/>
          </a:xfrm>
        </p:spPr>
        <p:txBody>
          <a:bodyPr/>
          <a:lstStyle/>
          <a:p>
            <a:r>
              <a:rPr lang="en-US"/>
              <a:t>Guy Nardo</a:t>
            </a:r>
          </a:p>
        </p:txBody>
      </p:sp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A63E428B-11DC-EEBE-6D0F-FAF20DF87CC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2683487" y="2421853"/>
            <a:ext cx="3211553" cy="170987"/>
          </a:xfrm>
        </p:spPr>
        <p:txBody>
          <a:bodyPr/>
          <a:lstStyle/>
          <a:p>
            <a:r>
              <a:rPr lang="en-US"/>
              <a:t>Co-Founder &amp; Delivery Lead</a:t>
            </a:r>
          </a:p>
        </p:txBody>
      </p:sp>
      <p:pic>
        <p:nvPicPr>
          <p:cNvPr id="45" name="Picture Placeholder 44" descr="A person with a beard and glasses&#10;&#10;AI-generated content may be incorrect.">
            <a:extLst>
              <a:ext uri="{FF2B5EF4-FFF2-40B4-BE49-F238E27FC236}">
                <a16:creationId xmlns:a16="http://schemas.microsoft.com/office/drawing/2014/main" id="{8B744751-E446-BDDC-6A64-C4499387270E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/>
          <a:srcRect t="6678" b="28938"/>
          <a:stretch/>
        </p:blipFill>
        <p:spPr>
          <a:xfrm>
            <a:off x="764146" y="1712851"/>
            <a:ext cx="1782313" cy="1718169"/>
          </a:xfrm>
        </p:spPr>
      </p:pic>
      <p:pic>
        <p:nvPicPr>
          <p:cNvPr id="54" name="Picture Placeholder 53" descr="A close-up of a person&#10;&#10;AI-generated content may be incorrect.">
            <a:extLst>
              <a:ext uri="{FF2B5EF4-FFF2-40B4-BE49-F238E27FC236}">
                <a16:creationId xmlns:a16="http://schemas.microsoft.com/office/drawing/2014/main" id="{614C3F99-0E95-117D-CF51-5FDAC19F3FE7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>
          <a:blip r:embed="rId3"/>
          <a:srcRect t="17926" b="17926"/>
          <a:stretch/>
        </p:blipFill>
        <p:spPr/>
      </p:pic>
      <p:pic>
        <p:nvPicPr>
          <p:cNvPr id="43" name="Picture Placeholder 42" descr="A close-up of a logo&#10;&#10;AI-generated content may be incorrect.">
            <a:extLst>
              <a:ext uri="{FF2B5EF4-FFF2-40B4-BE49-F238E27FC236}">
                <a16:creationId xmlns:a16="http://schemas.microsoft.com/office/drawing/2014/main" id="{ED1B8E66-24CA-3073-3421-4AEC8281794C}"/>
              </a:ext>
            </a:extLst>
          </p:cNvPr>
          <p:cNvPicPr>
            <a:picLocks noGrp="1" noChangeAspect="1"/>
          </p:cNvPicPr>
          <p:nvPr>
            <p:ph type="pic" sz="quarter" idx="18"/>
          </p:nvPr>
        </p:nvPicPr>
        <p:blipFill>
          <a:blip r:embed="rId4"/>
          <a:srcRect l="9879" t="8725" r="9879" b="8725"/>
          <a:stretch/>
        </p:blipFill>
        <p:spPr>
          <a:xfrm>
            <a:off x="2725882" y="2784474"/>
            <a:ext cx="1377026" cy="392277"/>
          </a:xfrm>
        </p:spPr>
      </p:pic>
      <p:sp>
        <p:nvSpPr>
          <p:cNvPr id="31" name="Text Placeholder 30">
            <a:extLst>
              <a:ext uri="{FF2B5EF4-FFF2-40B4-BE49-F238E27FC236}">
                <a16:creationId xmlns:a16="http://schemas.microsoft.com/office/drawing/2014/main" id="{188D0226-C2BE-1EA6-09CA-0CE5B7FA534A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2683487" y="4194211"/>
            <a:ext cx="3211553" cy="264645"/>
          </a:xfrm>
        </p:spPr>
        <p:txBody>
          <a:bodyPr/>
          <a:lstStyle/>
          <a:p>
            <a:r>
              <a:rPr lang="en-US"/>
              <a:t>Sachin Damodar </a:t>
            </a:r>
            <a:r>
              <a:rPr lang="en-US" err="1"/>
              <a:t>Gaddam</a:t>
            </a:r>
            <a:endParaRPr lang="en-US"/>
          </a:p>
        </p:txBody>
      </p:sp>
      <p:sp>
        <p:nvSpPr>
          <p:cNvPr id="32" name="Text Placeholder 31">
            <a:extLst>
              <a:ext uri="{FF2B5EF4-FFF2-40B4-BE49-F238E27FC236}">
                <a16:creationId xmlns:a16="http://schemas.microsoft.com/office/drawing/2014/main" id="{5AE36C69-91A3-3440-F8CF-5B078211F6DF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2683487" y="4528746"/>
            <a:ext cx="3211553" cy="170987"/>
          </a:xfrm>
        </p:spPr>
        <p:txBody>
          <a:bodyPr/>
          <a:lstStyle/>
          <a:p>
            <a:r>
              <a:rPr lang="en-US"/>
              <a:t>Regional Vice President – Sales</a:t>
            </a:r>
          </a:p>
        </p:txBody>
      </p:sp>
      <p:sp>
        <p:nvSpPr>
          <p:cNvPr id="34" name="Text Placeholder 33">
            <a:extLst>
              <a:ext uri="{FF2B5EF4-FFF2-40B4-BE49-F238E27FC236}">
                <a16:creationId xmlns:a16="http://schemas.microsoft.com/office/drawing/2014/main" id="{404790EC-3E3A-8815-38FD-462617BA17E3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8327050" y="2087318"/>
            <a:ext cx="3211553" cy="264645"/>
          </a:xfrm>
        </p:spPr>
        <p:txBody>
          <a:bodyPr/>
          <a:lstStyle/>
          <a:p>
            <a:r>
              <a:rPr lang="en-US"/>
              <a:t>Michael Smart</a:t>
            </a:r>
          </a:p>
        </p:txBody>
      </p:sp>
      <p:sp>
        <p:nvSpPr>
          <p:cNvPr id="35" name="Text Placeholder 34">
            <a:extLst>
              <a:ext uri="{FF2B5EF4-FFF2-40B4-BE49-F238E27FC236}">
                <a16:creationId xmlns:a16="http://schemas.microsoft.com/office/drawing/2014/main" id="{9723CB2E-AC4C-0FCB-34C4-D29B1F921A40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8327050" y="2421853"/>
            <a:ext cx="3211553" cy="170987"/>
          </a:xfrm>
        </p:spPr>
        <p:txBody>
          <a:bodyPr/>
          <a:lstStyle/>
          <a:p>
            <a:r>
              <a:rPr lang="en-US"/>
              <a:t>Co-Founder &amp; Transformation Lead</a:t>
            </a:r>
          </a:p>
        </p:txBody>
      </p:sp>
      <p:pic>
        <p:nvPicPr>
          <p:cNvPr id="56" name="Picture Placeholder 55" descr="A person smiling for a picture&#10;&#10;AI-generated content may be incorrect.">
            <a:extLst>
              <a:ext uri="{FF2B5EF4-FFF2-40B4-BE49-F238E27FC236}">
                <a16:creationId xmlns:a16="http://schemas.microsoft.com/office/drawing/2014/main" id="{683D2716-4FF2-616D-BF04-DDFF1DA46B65}"/>
              </a:ext>
            </a:extLst>
          </p:cNvPr>
          <p:cNvPicPr>
            <a:picLocks noGrp="1" noChangeAspect="1"/>
          </p:cNvPicPr>
          <p:nvPr>
            <p:ph type="pic" sz="quarter" idx="24"/>
          </p:nvPr>
        </p:nvPicPr>
        <p:blipFill>
          <a:blip r:embed="rId5"/>
          <a:srcRect t="12147" b="12147"/>
          <a:stretch/>
        </p:blipFill>
        <p:spPr>
          <a:xfrm>
            <a:off x="6407709" y="1712851"/>
            <a:ext cx="1782312" cy="1716149"/>
          </a:xfrm>
        </p:spPr>
      </p:pic>
      <p:sp>
        <p:nvSpPr>
          <p:cNvPr id="39" name="Text Placeholder 38">
            <a:extLst>
              <a:ext uri="{FF2B5EF4-FFF2-40B4-BE49-F238E27FC236}">
                <a16:creationId xmlns:a16="http://schemas.microsoft.com/office/drawing/2014/main" id="{8BF57746-1BDF-0A2B-5AE3-963306E92E72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8327050" y="4194211"/>
            <a:ext cx="3211553" cy="264645"/>
          </a:xfrm>
        </p:spPr>
        <p:txBody>
          <a:bodyPr/>
          <a:lstStyle/>
          <a:p>
            <a:r>
              <a:rPr lang="en-US"/>
              <a:t>Mohit Taneja</a:t>
            </a:r>
          </a:p>
        </p:txBody>
      </p:sp>
      <p:sp>
        <p:nvSpPr>
          <p:cNvPr id="40" name="Text Placeholder 39">
            <a:extLst>
              <a:ext uri="{FF2B5EF4-FFF2-40B4-BE49-F238E27FC236}">
                <a16:creationId xmlns:a16="http://schemas.microsoft.com/office/drawing/2014/main" id="{44096509-71DE-DF82-E7A5-BCB6B3D1C650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8327050" y="4528746"/>
            <a:ext cx="3211553" cy="170987"/>
          </a:xfrm>
        </p:spPr>
        <p:txBody>
          <a:bodyPr/>
          <a:lstStyle/>
          <a:p>
            <a:r>
              <a:rPr lang="en-US"/>
              <a:t>Associate Director - Presales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5773F913-13BF-ACE3-8071-11BC8A9E92F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/>
              <a:t>Meet the Speakers</a:t>
            </a:r>
          </a:p>
        </p:txBody>
      </p:sp>
      <p:pic>
        <p:nvPicPr>
          <p:cNvPr id="46" name="Picture Placeholder 42" descr="A close-up of a logo&#10;&#10;AI-generated content may be incorrect.">
            <a:extLst>
              <a:ext uri="{FF2B5EF4-FFF2-40B4-BE49-F238E27FC236}">
                <a16:creationId xmlns:a16="http://schemas.microsoft.com/office/drawing/2014/main" id="{7076FBDD-80E3-CBCC-C322-393CB0561E1C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l="9879" t="8725" r="9879" b="8725"/>
          <a:stretch/>
        </p:blipFill>
        <p:spPr>
          <a:xfrm>
            <a:off x="8372302" y="2784474"/>
            <a:ext cx="1377026" cy="392277"/>
          </a:xfrm>
          <a:prstGeom prst="rect">
            <a:avLst/>
          </a:prstGeom>
        </p:spPr>
      </p:pic>
      <p:pic>
        <p:nvPicPr>
          <p:cNvPr id="48" name="Picture Placeholder 42">
            <a:extLst>
              <a:ext uri="{FF2B5EF4-FFF2-40B4-BE49-F238E27FC236}">
                <a16:creationId xmlns:a16="http://schemas.microsoft.com/office/drawing/2014/main" id="{3A601FED-0D9C-C100-C3DE-7DA6FC98168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rcRect l="-2028" t="-16860" r="-2028" b="-16860"/>
          <a:stretch/>
        </p:blipFill>
        <p:spPr>
          <a:xfrm>
            <a:off x="2725882" y="4887595"/>
            <a:ext cx="1177072" cy="335316"/>
          </a:xfrm>
          <a:prstGeom prst="rect">
            <a:avLst/>
          </a:prstGeom>
        </p:spPr>
      </p:pic>
      <p:pic>
        <p:nvPicPr>
          <p:cNvPr id="58" name="Picture Placeholder 42">
            <a:extLst>
              <a:ext uri="{FF2B5EF4-FFF2-40B4-BE49-F238E27FC236}">
                <a16:creationId xmlns:a16="http://schemas.microsoft.com/office/drawing/2014/main" id="{9A1AC3FE-A7F0-81F1-6024-30240B788A6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rcRect l="-2028" t="-16860" r="-2028" b="-16860"/>
          <a:stretch/>
        </p:blipFill>
        <p:spPr>
          <a:xfrm>
            <a:off x="8372302" y="4887595"/>
            <a:ext cx="1177072" cy="335316"/>
          </a:xfrm>
          <a:prstGeom prst="rect">
            <a:avLst/>
          </a:prstGeom>
        </p:spPr>
      </p:pic>
      <p:pic>
        <p:nvPicPr>
          <p:cNvPr id="2" name="Picture 1" descr="A person with a beard and mustache&#10;&#10;AI-generated content may be incorrect.">
            <a:extLst>
              <a:ext uri="{FF2B5EF4-FFF2-40B4-BE49-F238E27FC236}">
                <a16:creationId xmlns:a16="http://schemas.microsoft.com/office/drawing/2014/main" id="{D94CE739-4D32-5D51-85E6-78791303F57A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 r="25511" b="33465"/>
          <a:stretch/>
        </p:blipFill>
        <p:spPr>
          <a:xfrm>
            <a:off x="6334964" y="3868754"/>
            <a:ext cx="1855057" cy="17161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99435213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636B230-4D76-4913-04D0-0D3DF9A344A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164263" y="1675823"/>
            <a:ext cx="4245829" cy="955912"/>
          </a:xfrm>
        </p:spPr>
        <p:txBody>
          <a:bodyPr lIns="91440" tIns="45720" rIns="91440" bIns="45720" anchor="t"/>
          <a:lstStyle/>
          <a:p>
            <a:r>
              <a:rPr lang="en-US" sz="1600">
                <a:solidFill>
                  <a:srgbClr val="222222"/>
                </a:solidFill>
              </a:rPr>
              <a:t>23% of Australian companies are prioritising technology solutions, such as CLM, that focus on cost savings and efficiencies in the immediate future.</a:t>
            </a:r>
            <a:endParaRPr lang="en-US" sz="160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BF3D266-6717-5E01-C955-2EA026D4723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64263" y="3150703"/>
            <a:ext cx="4245829" cy="955912"/>
          </a:xfrm>
        </p:spPr>
        <p:txBody>
          <a:bodyPr lIns="91440" tIns="45720" rIns="91440" bIns="45720" anchor="t"/>
          <a:lstStyle/>
          <a:p>
            <a:r>
              <a:rPr lang="en-US" sz="1600">
                <a:solidFill>
                  <a:srgbClr val="222222"/>
                </a:solidFill>
              </a:rPr>
              <a:t>65% of companies are planning to focus on standing up a CLM function in 2025-26. While this is promising, the current challenges with CLM need to be overcome? </a:t>
            </a:r>
            <a:endParaRPr lang="en-US" sz="160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D9C9850-EE2E-400F-56BE-A063A88BF4B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164264" y="4625581"/>
            <a:ext cx="4376458" cy="912812"/>
          </a:xfrm>
        </p:spPr>
        <p:txBody>
          <a:bodyPr lIns="91440" tIns="45720" rIns="91440" bIns="45720" anchor="t"/>
          <a:lstStyle/>
          <a:p>
            <a:r>
              <a:rPr lang="en-US" sz="1600">
                <a:solidFill>
                  <a:srgbClr val="222222"/>
                </a:solidFill>
              </a:rPr>
              <a:t>Gartner forecasts that 50% of </a:t>
            </a:r>
            <a:r>
              <a:rPr lang="en-US" sz="1600" err="1">
                <a:solidFill>
                  <a:srgbClr val="222222"/>
                </a:solidFill>
              </a:rPr>
              <a:t>organisations</a:t>
            </a:r>
            <a:r>
              <a:rPr lang="en-US" sz="1600">
                <a:solidFill>
                  <a:srgbClr val="222222"/>
                </a:solidFill>
              </a:rPr>
              <a:t> will use a </a:t>
            </a:r>
            <a:r>
              <a:rPr lang="en-US" sz="1600" err="1">
                <a:solidFill>
                  <a:srgbClr val="222222"/>
                </a:solidFill>
              </a:rPr>
              <a:t>GenAI</a:t>
            </a:r>
            <a:r>
              <a:rPr lang="en-US" sz="1600">
                <a:solidFill>
                  <a:srgbClr val="222222"/>
                </a:solidFill>
              </a:rPr>
              <a:t> CLM solution to negotiate and manage contracts by 2027.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77C3692F-9AE3-7DE0-EB50-BAE60A71CFD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 lIns="0" tIns="0" rIns="91440" bIns="45720" anchor="t"/>
          <a:lstStyle/>
          <a:p>
            <a:r>
              <a:rPr lang="en-US"/>
              <a:t>CLM Across APAC Is On The Rise</a:t>
            </a:r>
          </a:p>
        </p:txBody>
      </p:sp>
    </p:spTree>
    <p:extLst>
      <p:ext uri="{BB962C8B-B14F-4D97-AF65-F5344CB8AC3E}">
        <p14:creationId xmlns:p14="http://schemas.microsoft.com/office/powerpoint/2010/main" val="207160324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F4963BB-9840-A368-82FA-FD5059958D0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>
            <a:extLst>
              <a:ext uri="{FF2B5EF4-FFF2-40B4-BE49-F238E27FC236}">
                <a16:creationId xmlns:a16="http://schemas.microsoft.com/office/drawing/2014/main" id="{ADCA5FEF-A96A-1B3A-7A12-A6F8AB14789B}"/>
              </a:ext>
            </a:extLst>
          </p:cNvPr>
          <p:cNvGrpSpPr/>
          <p:nvPr/>
        </p:nvGrpSpPr>
        <p:grpSpPr>
          <a:xfrm>
            <a:off x="5361096" y="1306452"/>
            <a:ext cx="6220981" cy="4245163"/>
            <a:chOff x="5361096" y="1216019"/>
            <a:chExt cx="6220981" cy="4245163"/>
          </a:xfrm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70F6BCA9-8B2E-83D8-3E7A-5C50680D9A01}"/>
                </a:ext>
              </a:extLst>
            </p:cNvPr>
            <p:cNvSpPr/>
            <p:nvPr/>
          </p:nvSpPr>
          <p:spPr>
            <a:xfrm>
              <a:off x="5361097" y="1216019"/>
              <a:ext cx="5986104" cy="61912"/>
            </a:xfrm>
            <a:prstGeom prst="rect">
              <a:avLst/>
            </a:prstGeom>
            <a:solidFill>
              <a:srgbClr val="818BFB">
                <a:lumMod val="40000"/>
                <a:lumOff val="60000"/>
              </a:srgbClr>
            </a:solidFill>
            <a:ln w="25400" cap="flat" cmpd="sng" algn="ctr">
              <a:noFill/>
              <a:prstDash val="solid"/>
            </a:ln>
            <a:effectLst/>
          </p:spPr>
          <p:txBody>
            <a:bodyPr lIns="91440" tIns="45720" rIns="91440" bIns="45720" rtlCol="0" anchor="ctr"/>
            <a:lstStyle/>
            <a:p>
              <a:pPr>
                <a:buClr>
                  <a:srgbClr val="000000"/>
                </a:buClr>
              </a:pPr>
              <a:endParaRPr lang="en-ID" kern="0">
                <a:solidFill>
                  <a:srgbClr val="FFFFFF"/>
                </a:solidFill>
                <a:latin typeface="Arial"/>
                <a:sym typeface="Arial"/>
              </a:endParaRPr>
            </a:p>
          </p:txBody>
        </p:sp>
        <p:sp>
          <p:nvSpPr>
            <p:cNvPr id="12" name="Text Placeholder 35">
              <a:extLst>
                <a:ext uri="{FF2B5EF4-FFF2-40B4-BE49-F238E27FC236}">
                  <a16:creationId xmlns:a16="http://schemas.microsoft.com/office/drawing/2014/main" id="{D5FBD7C7-7CBE-CAD2-1AF2-3C43A6A436C3}"/>
                </a:ext>
              </a:extLst>
            </p:cNvPr>
            <p:cNvSpPr txBox="1">
              <a:spLocks/>
            </p:cNvSpPr>
            <p:nvPr/>
          </p:nvSpPr>
          <p:spPr>
            <a:xfrm>
              <a:off x="5363189" y="1611095"/>
              <a:ext cx="6218888" cy="3455011"/>
            </a:xfrm>
            <a:prstGeom prst="rect">
              <a:avLst/>
            </a:prstGeom>
          </p:spPr>
          <p:txBody>
            <a:bodyPr lIns="0" tIns="0" rIns="0" bIns="182880" anchor="ctr" anchorCtr="0"/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 eaLnBrk="1" hangingPunct="1">
                <a:lnSpc>
                  <a:spcPts val="17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6000" b="0" i="0" u="none" strike="noStrike" cap="none" spc="-150" baseline="0">
                  <a:solidFill>
                    <a:schemeClr val="tx1"/>
                  </a:solidFill>
                  <a:latin typeface="Arial" panose="020B0604020202020204" pitchFamily="34" charset="0"/>
                  <a:ea typeface="Arial"/>
                  <a:cs typeface="Arial" panose="020B0604020202020204" pitchFamily="34" charset="0"/>
                  <a:sym typeface="Arial"/>
                </a:defRPr>
              </a:lvl1pPr>
              <a:lvl2pPr marR="0" lvl="1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>
                <a:lnSpc>
                  <a:spcPct val="150000"/>
                </a:lnSpc>
              </a:pPr>
              <a:r>
                <a:rPr lang="en-US" sz="2000" kern="0" spc="0">
                  <a:latin typeface="Arial"/>
                  <a:cs typeface="Arial"/>
                </a:rPr>
                <a:t>Organizational Alignment</a:t>
              </a:r>
              <a:endParaRPr lang="en-US" sz="2000" spc="0"/>
            </a:p>
            <a:p>
              <a:pPr>
                <a:lnSpc>
                  <a:spcPct val="150000"/>
                </a:lnSpc>
              </a:pPr>
              <a:r>
                <a:rPr lang="en-US" sz="2000" kern="0" spc="0">
                  <a:latin typeface="Arial"/>
                  <a:cs typeface="Arial"/>
                </a:rPr>
                <a:t>Ownership</a:t>
              </a:r>
              <a:endParaRPr lang="en-US" sz="2000" spc="0"/>
            </a:p>
            <a:p>
              <a:pPr>
                <a:lnSpc>
                  <a:spcPct val="150000"/>
                </a:lnSpc>
              </a:pPr>
              <a:r>
                <a:rPr lang="en-US" sz="2000" kern="0" spc="0">
                  <a:latin typeface="Arial"/>
                  <a:cs typeface="Arial"/>
                </a:rPr>
                <a:t>Budget</a:t>
              </a:r>
              <a:endParaRPr lang="en-US" sz="2000" spc="0"/>
            </a:p>
            <a:p>
              <a:pPr>
                <a:lnSpc>
                  <a:spcPct val="150000"/>
                </a:lnSpc>
              </a:pPr>
              <a:r>
                <a:rPr lang="en-US" sz="2000" kern="0" spc="0">
                  <a:latin typeface="Arial"/>
                  <a:cs typeface="Arial"/>
                </a:rPr>
                <a:t>Security &amp; Data Privacy</a:t>
              </a:r>
            </a:p>
            <a:p>
              <a:pPr>
                <a:lnSpc>
                  <a:spcPct val="150000"/>
                </a:lnSpc>
              </a:pPr>
              <a:r>
                <a:rPr lang="en-US" sz="2000" kern="0" spc="0">
                  <a:latin typeface="Arial"/>
                  <a:cs typeface="Arial"/>
                </a:rPr>
                <a:t>Technical Integration</a:t>
              </a:r>
            </a:p>
            <a:p>
              <a:pPr>
                <a:lnSpc>
                  <a:spcPct val="150000"/>
                </a:lnSpc>
              </a:pPr>
              <a:r>
                <a:rPr lang="en-US" sz="2000" kern="0" spc="0">
                  <a:latin typeface="Arial"/>
                  <a:cs typeface="Arial"/>
                </a:rPr>
                <a:t>Resistance to Change</a:t>
              </a:r>
            </a:p>
            <a:p>
              <a:pPr>
                <a:lnSpc>
                  <a:spcPct val="150000"/>
                </a:lnSpc>
              </a:pPr>
              <a:r>
                <a:rPr lang="en-US" sz="2000" kern="0" spc="0">
                  <a:latin typeface="Arial"/>
                  <a:cs typeface="Arial"/>
                </a:rPr>
                <a:t>Locating Latest Contracts</a:t>
              </a:r>
            </a:p>
            <a:p>
              <a:pPr>
                <a:lnSpc>
                  <a:spcPct val="150000"/>
                </a:lnSpc>
              </a:pPr>
              <a:r>
                <a:rPr lang="en-US" sz="2000" kern="0" spc="0">
                  <a:latin typeface="Arial"/>
                  <a:cs typeface="Arial"/>
                </a:rPr>
                <a:t>Differentiating ERP and CLM</a:t>
              </a: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CF5CFBD1-D8AB-0E60-9722-4F0703D84842}"/>
                </a:ext>
              </a:extLst>
            </p:cNvPr>
            <p:cNvSpPr/>
            <p:nvPr/>
          </p:nvSpPr>
          <p:spPr>
            <a:xfrm>
              <a:off x="5361096" y="5399270"/>
              <a:ext cx="5986104" cy="61912"/>
            </a:xfrm>
            <a:prstGeom prst="rect">
              <a:avLst/>
            </a:prstGeom>
            <a:solidFill>
              <a:srgbClr val="818BFB">
                <a:lumMod val="40000"/>
                <a:lumOff val="60000"/>
              </a:srgbClr>
            </a:solidFill>
            <a:ln w="25400" cap="flat" cmpd="sng" algn="ctr">
              <a:noFill/>
              <a:prstDash val="solid"/>
            </a:ln>
            <a:effectLst/>
          </p:spPr>
          <p:txBody>
            <a:bodyPr lIns="91440" tIns="45720" rIns="91440" bIns="45720" rtlCol="0" anchor="ctr"/>
            <a:lstStyle/>
            <a:p>
              <a:pPr>
                <a:buClr>
                  <a:srgbClr val="000000"/>
                </a:buClr>
              </a:pPr>
              <a:endParaRPr lang="en-ID" kern="0">
                <a:solidFill>
                  <a:srgbClr val="FFFFFF"/>
                </a:solidFill>
                <a:latin typeface="Arial"/>
                <a:sym typeface="Arial"/>
              </a:endParaRPr>
            </a:p>
          </p:txBody>
        </p:sp>
      </p:grp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BB029062-EE10-D889-D48B-05A80463DD1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09601" y="1666564"/>
            <a:ext cx="3369546" cy="2111615"/>
          </a:xfrm>
        </p:spPr>
        <p:txBody>
          <a:bodyPr/>
          <a:lstStyle/>
          <a:p>
            <a:r>
              <a:rPr lang="en-US"/>
              <a:t>Current Challenges Associated with CLM Initiatives</a:t>
            </a:r>
          </a:p>
          <a:p>
            <a:endParaRPr lang="en-US"/>
          </a:p>
          <a:p>
            <a:endParaRPr lang="en-US"/>
          </a:p>
          <a:p>
            <a:endParaRPr lang="en-US"/>
          </a:p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457094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A5D457D-17B5-4A99-5C59-D69563587A8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C0709229-B89D-E36F-8B37-54750B4D992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09600" y="1666874"/>
            <a:ext cx="3093720" cy="2127885"/>
          </a:xfrm>
        </p:spPr>
        <p:txBody>
          <a:bodyPr lIns="0" tIns="0" rIns="91440" bIns="45720" anchor="t"/>
          <a:lstStyle/>
          <a:p>
            <a:r>
              <a:rPr lang="en-US"/>
              <a:t>The Benefits of CLM Outweigh the Challenges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25F24977-EAB4-851E-8780-909381C56CF1}"/>
              </a:ext>
            </a:extLst>
          </p:cNvPr>
          <p:cNvGrpSpPr/>
          <p:nvPr/>
        </p:nvGrpSpPr>
        <p:grpSpPr>
          <a:xfrm>
            <a:off x="5361097" y="1002571"/>
            <a:ext cx="5785655" cy="793805"/>
            <a:chOff x="5361097" y="939476"/>
            <a:chExt cx="5785655" cy="793805"/>
          </a:xfrm>
        </p:grpSpPr>
        <p:sp>
          <p:nvSpPr>
            <p:cNvPr id="5" name="Text Placeholder 30">
              <a:extLst>
                <a:ext uri="{FF2B5EF4-FFF2-40B4-BE49-F238E27FC236}">
                  <a16:creationId xmlns:a16="http://schemas.microsoft.com/office/drawing/2014/main" id="{3C6D6E9D-9537-C944-3A5D-47CD9CA1706B}"/>
                </a:ext>
              </a:extLst>
            </p:cNvPr>
            <p:cNvSpPr txBox="1">
              <a:spLocks/>
            </p:cNvSpPr>
            <p:nvPr/>
          </p:nvSpPr>
          <p:spPr>
            <a:xfrm>
              <a:off x="8169593" y="939476"/>
              <a:ext cx="2977159" cy="793805"/>
            </a:xfrm>
            <a:prstGeom prst="rect">
              <a:avLst/>
            </a:prstGeom>
          </p:spPr>
          <p:txBody>
            <a:bodyPr/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r>
                <a:rPr lang="en-US" sz="1600" kern="1200">
                  <a:latin typeface="+mn-lt"/>
                  <a:ea typeface="+mn-ea"/>
                </a:rPr>
                <a:t>70% of procurement experts surveyed are looking to </a:t>
              </a:r>
              <a:r>
                <a:rPr lang="en-US" sz="1600" kern="1200" err="1">
                  <a:latin typeface="+mn-lt"/>
                  <a:ea typeface="+mn-ea"/>
                </a:rPr>
                <a:t>digitise</a:t>
              </a:r>
              <a:r>
                <a:rPr lang="en-US" sz="1600" kern="1200">
                  <a:latin typeface="+mn-lt"/>
                  <a:ea typeface="+mn-ea"/>
                </a:rPr>
                <a:t> the CLM function 2027</a:t>
              </a: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ACDE9FF3-3CCF-F574-8873-DA696BDF569F}"/>
                </a:ext>
              </a:extLst>
            </p:cNvPr>
            <p:cNvSpPr txBox="1"/>
            <p:nvPr/>
          </p:nvSpPr>
          <p:spPr>
            <a:xfrm>
              <a:off x="5361097" y="939476"/>
              <a:ext cx="2743199" cy="369332"/>
            </a:xfrm>
            <a:prstGeom prst="rect">
              <a:avLst/>
            </a:prstGeom>
            <a:noFill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spAutoFit/>
            </a:bodyPr>
            <a:lstStyle/>
            <a:p>
              <a:pPr algn="l"/>
              <a:r>
                <a:rPr lang="en-US" b="1" err="1">
                  <a:cs typeface="Arial"/>
                </a:rPr>
                <a:t>Digitisation</a:t>
              </a:r>
              <a:endParaRPr lang="en-US" b="1"/>
            </a:p>
          </p:txBody>
        </p:sp>
      </p:grpSp>
      <p:sp>
        <p:nvSpPr>
          <p:cNvPr id="23" name="TextBox 22">
            <a:extLst>
              <a:ext uri="{FF2B5EF4-FFF2-40B4-BE49-F238E27FC236}">
                <a16:creationId xmlns:a16="http://schemas.microsoft.com/office/drawing/2014/main" id="{CD04526B-A053-9F70-AAFE-37DB214AA666}"/>
              </a:ext>
            </a:extLst>
          </p:cNvPr>
          <p:cNvSpPr txBox="1"/>
          <p:nvPr/>
        </p:nvSpPr>
        <p:spPr>
          <a:xfrm>
            <a:off x="5470225" y="132527"/>
            <a:ext cx="1064862" cy="646331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b="1">
                <a:solidFill>
                  <a:srgbClr val="0D5E68"/>
                </a:solidFill>
                <a:cs typeface="Arial"/>
              </a:rPr>
              <a:t>Cost</a:t>
            </a:r>
            <a:br>
              <a:rPr lang="en-US" b="1">
                <a:solidFill>
                  <a:srgbClr val="0D5E68"/>
                </a:solidFill>
                <a:cs typeface="Arial"/>
              </a:rPr>
            </a:br>
            <a:r>
              <a:rPr lang="en-US" b="1">
                <a:solidFill>
                  <a:srgbClr val="0D5E68"/>
                </a:solidFill>
                <a:cs typeface="Arial"/>
              </a:rPr>
              <a:t>Savings</a:t>
            </a:r>
            <a:endParaRPr lang="en-US" b="1">
              <a:solidFill>
                <a:srgbClr val="0D5E68"/>
              </a:solidFill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72CB4D1C-FF26-BA34-D908-5F1ADBEF160D}"/>
              </a:ext>
            </a:extLst>
          </p:cNvPr>
          <p:cNvSpPr txBox="1"/>
          <p:nvPr/>
        </p:nvSpPr>
        <p:spPr>
          <a:xfrm>
            <a:off x="9665894" y="91461"/>
            <a:ext cx="1357914" cy="646331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b="1">
                <a:solidFill>
                  <a:srgbClr val="0D5E68"/>
                </a:solidFill>
                <a:cs typeface="Arial"/>
              </a:rPr>
              <a:t>Risk</a:t>
            </a:r>
            <a:br>
              <a:rPr lang="en-US" b="1">
                <a:solidFill>
                  <a:srgbClr val="0D5E68"/>
                </a:solidFill>
                <a:cs typeface="Arial"/>
              </a:rPr>
            </a:br>
            <a:r>
              <a:rPr lang="en-US" b="1">
                <a:solidFill>
                  <a:srgbClr val="0D5E68"/>
                </a:solidFill>
                <a:cs typeface="Arial"/>
              </a:rPr>
              <a:t>Reduction</a:t>
            </a:r>
            <a:endParaRPr lang="en-US">
              <a:solidFill>
                <a:srgbClr val="0D5E68"/>
              </a:solidFill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2534D5CC-3A56-C9DC-4800-A14167ACE28B}"/>
              </a:ext>
            </a:extLst>
          </p:cNvPr>
          <p:cNvSpPr txBox="1"/>
          <p:nvPr/>
        </p:nvSpPr>
        <p:spPr>
          <a:xfrm>
            <a:off x="7266790" y="132527"/>
            <a:ext cx="1913796" cy="646331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b="1" err="1">
                <a:solidFill>
                  <a:srgbClr val="0D5E68"/>
                </a:solidFill>
                <a:cs typeface="Arial"/>
              </a:rPr>
              <a:t>Organisational</a:t>
            </a:r>
            <a:r>
              <a:rPr lang="en-US" b="1">
                <a:solidFill>
                  <a:srgbClr val="0D5E68"/>
                </a:solidFill>
                <a:cs typeface="Arial"/>
              </a:rPr>
              <a:t> Efficienc</a:t>
            </a:r>
            <a:r>
              <a:rPr lang="en-US" b="1">
                <a:solidFill>
                  <a:srgbClr val="0D5E68"/>
                </a:solidFill>
              </a:rPr>
              <a:t>y</a:t>
            </a:r>
            <a:endParaRPr lang="en-US">
              <a:solidFill>
                <a:srgbClr val="0D5E68"/>
              </a:solidFill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8A053B34-E10A-F020-1F01-B4F50057A71F}"/>
              </a:ext>
            </a:extLst>
          </p:cNvPr>
          <p:cNvSpPr/>
          <p:nvPr/>
        </p:nvSpPr>
        <p:spPr>
          <a:xfrm>
            <a:off x="5361097" y="842474"/>
            <a:ext cx="5986104" cy="61912"/>
          </a:xfrm>
          <a:prstGeom prst="rect">
            <a:avLst/>
          </a:prstGeom>
          <a:solidFill>
            <a:srgbClr val="818BFB">
              <a:lumMod val="40000"/>
              <a:lumOff val="60000"/>
            </a:srgbClr>
          </a:solidFill>
          <a:ln w="25400" cap="flat" cmpd="sng" algn="ctr">
            <a:noFill/>
            <a:prstDash val="solid"/>
          </a:ln>
          <a:effectLst/>
        </p:spPr>
        <p:txBody>
          <a:bodyPr lIns="91440" tIns="45720" rIns="91440" bIns="45720" rtlCol="0" anchor="ctr"/>
          <a:lstStyle/>
          <a:p>
            <a:pPr>
              <a:buClr>
                <a:srgbClr val="000000"/>
              </a:buClr>
            </a:pPr>
            <a:endParaRPr lang="en-ID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0556084E-B680-2B81-CC3B-8F49903E26EE}"/>
              </a:ext>
            </a:extLst>
          </p:cNvPr>
          <p:cNvSpPr/>
          <p:nvPr/>
        </p:nvSpPr>
        <p:spPr>
          <a:xfrm>
            <a:off x="5361097" y="1940281"/>
            <a:ext cx="5986104" cy="61912"/>
          </a:xfrm>
          <a:prstGeom prst="rect">
            <a:avLst/>
          </a:prstGeom>
          <a:solidFill>
            <a:schemeClr val="accent1"/>
          </a:solidFill>
          <a:ln w="25400" cap="flat" cmpd="sng" algn="ctr">
            <a:noFill/>
            <a:prstDash val="solid"/>
          </a:ln>
          <a:effectLst/>
        </p:spPr>
        <p:txBody>
          <a:bodyPr lIns="91440" tIns="45720" rIns="91440" bIns="45720" rtlCol="0" anchor="ctr"/>
          <a:lstStyle/>
          <a:p>
            <a:pPr>
              <a:buClr>
                <a:srgbClr val="000000"/>
              </a:buClr>
            </a:pPr>
            <a:endParaRPr lang="en-ID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59B94F4E-34C6-412C-4AC6-DE3800BC225F}"/>
              </a:ext>
            </a:extLst>
          </p:cNvPr>
          <p:cNvGrpSpPr/>
          <p:nvPr/>
        </p:nvGrpSpPr>
        <p:grpSpPr>
          <a:xfrm>
            <a:off x="5361097" y="2100378"/>
            <a:ext cx="6120498" cy="1008077"/>
            <a:chOff x="5361097" y="2043881"/>
            <a:chExt cx="6120498" cy="1008077"/>
          </a:xfrm>
        </p:grpSpPr>
        <p:sp>
          <p:nvSpPr>
            <p:cNvPr id="28" name="Text Placeholder 30">
              <a:extLst>
                <a:ext uri="{FF2B5EF4-FFF2-40B4-BE49-F238E27FC236}">
                  <a16:creationId xmlns:a16="http://schemas.microsoft.com/office/drawing/2014/main" id="{3979DC9F-C269-515A-95B2-353B4159B5D0}"/>
                </a:ext>
              </a:extLst>
            </p:cNvPr>
            <p:cNvSpPr txBox="1">
              <a:spLocks/>
            </p:cNvSpPr>
            <p:nvPr/>
          </p:nvSpPr>
          <p:spPr>
            <a:xfrm>
              <a:off x="8169593" y="2043881"/>
              <a:ext cx="3312002" cy="1008077"/>
            </a:xfrm>
            <a:prstGeom prst="rect">
              <a:avLst/>
            </a:prstGeom>
          </p:spPr>
          <p:txBody>
            <a:bodyPr/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r>
                <a:rPr lang="en-US" sz="1600" kern="1200">
                  <a:latin typeface="+mn-lt"/>
                  <a:ea typeface="+mn-ea"/>
                </a:rPr>
                <a:t>1 single repository of contractual information results in reduced time and effort for searching, ability to compare and manage contracts</a:t>
              </a: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E26AFE0B-857F-0C4F-6EC8-4D3136234ADB}"/>
                </a:ext>
              </a:extLst>
            </p:cNvPr>
            <p:cNvSpPr txBox="1"/>
            <p:nvPr/>
          </p:nvSpPr>
          <p:spPr>
            <a:xfrm>
              <a:off x="5361097" y="2043881"/>
              <a:ext cx="2743199" cy="646331"/>
            </a:xfrm>
            <a:prstGeom prst="rect">
              <a:avLst/>
            </a:prstGeom>
            <a:noFill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spAutoFit/>
            </a:bodyPr>
            <a:lstStyle/>
            <a:p>
              <a:pPr algn="l"/>
              <a:r>
                <a:rPr lang="en-US" b="1">
                  <a:cs typeface="Arial"/>
                </a:rPr>
                <a:t>Contract</a:t>
              </a:r>
              <a:br>
                <a:rPr lang="en-US" b="1">
                  <a:cs typeface="Arial"/>
                </a:rPr>
              </a:br>
              <a:r>
                <a:rPr lang="en-US" b="1">
                  <a:cs typeface="Arial"/>
                </a:rPr>
                <a:t>Visibility</a:t>
              </a:r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1CB0728C-535B-B36A-ABC2-E5E0E9D44C6B}"/>
              </a:ext>
            </a:extLst>
          </p:cNvPr>
          <p:cNvSpPr/>
          <p:nvPr/>
        </p:nvSpPr>
        <p:spPr>
          <a:xfrm>
            <a:off x="5361097" y="3252360"/>
            <a:ext cx="5986104" cy="61912"/>
          </a:xfrm>
          <a:prstGeom prst="rect">
            <a:avLst/>
          </a:prstGeom>
          <a:solidFill>
            <a:schemeClr val="accent2"/>
          </a:solidFill>
          <a:ln w="25400" cap="flat" cmpd="sng" algn="ctr">
            <a:noFill/>
            <a:prstDash val="solid"/>
          </a:ln>
          <a:effectLst/>
        </p:spPr>
        <p:txBody>
          <a:bodyPr lIns="91440" tIns="45720" rIns="91440" bIns="45720" rtlCol="0" anchor="ctr"/>
          <a:lstStyle/>
          <a:p>
            <a:pPr>
              <a:buClr>
                <a:srgbClr val="000000"/>
              </a:buClr>
            </a:pPr>
            <a:endParaRPr lang="en-ID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ACA98131-609E-0077-7AD7-4CFD254F368C}"/>
              </a:ext>
            </a:extLst>
          </p:cNvPr>
          <p:cNvGrpSpPr/>
          <p:nvPr/>
        </p:nvGrpSpPr>
        <p:grpSpPr>
          <a:xfrm>
            <a:off x="5361097" y="3412457"/>
            <a:ext cx="6120498" cy="646331"/>
            <a:chOff x="5361097" y="3421418"/>
            <a:chExt cx="6120498" cy="646331"/>
          </a:xfrm>
        </p:grpSpPr>
        <p:sp>
          <p:nvSpPr>
            <p:cNvPr id="31" name="Text Placeholder 30">
              <a:extLst>
                <a:ext uri="{FF2B5EF4-FFF2-40B4-BE49-F238E27FC236}">
                  <a16:creationId xmlns:a16="http://schemas.microsoft.com/office/drawing/2014/main" id="{8A1EAC36-E6B1-15E2-9BF6-1C43DDE170BC}"/>
                </a:ext>
              </a:extLst>
            </p:cNvPr>
            <p:cNvSpPr txBox="1">
              <a:spLocks/>
            </p:cNvSpPr>
            <p:nvPr/>
          </p:nvSpPr>
          <p:spPr>
            <a:xfrm>
              <a:off x="8169593" y="3421419"/>
              <a:ext cx="3312002" cy="556816"/>
            </a:xfrm>
            <a:prstGeom prst="rect">
              <a:avLst/>
            </a:prstGeom>
          </p:spPr>
          <p:txBody>
            <a:bodyPr/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r>
                <a:rPr lang="en-US" sz="1600" kern="1200">
                  <a:latin typeface="+mn-lt"/>
                  <a:ea typeface="+mn-ea"/>
                </a:rPr>
                <a:t>Integrating </a:t>
              </a:r>
              <a:r>
                <a:rPr lang="en-US" sz="1600" kern="1200" err="1">
                  <a:latin typeface="+mn-lt"/>
                  <a:ea typeface="+mn-ea"/>
                </a:rPr>
                <a:t>organisational</a:t>
              </a:r>
              <a:r>
                <a:rPr lang="en-US" sz="1600" kern="1200">
                  <a:latin typeface="+mn-lt"/>
                  <a:ea typeface="+mn-ea"/>
                </a:rPr>
                <a:t> roles through end-to-end workflows</a:t>
              </a: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F193D4D7-8C5F-4420-97F3-6498FCB49DA4}"/>
                </a:ext>
              </a:extLst>
            </p:cNvPr>
            <p:cNvSpPr txBox="1"/>
            <p:nvPr/>
          </p:nvSpPr>
          <p:spPr>
            <a:xfrm>
              <a:off x="5361097" y="3421418"/>
              <a:ext cx="2743199" cy="646331"/>
            </a:xfrm>
            <a:prstGeom prst="rect">
              <a:avLst/>
            </a:prstGeom>
            <a:noFill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spAutoFit/>
            </a:bodyPr>
            <a:lstStyle/>
            <a:p>
              <a:pPr algn="l"/>
              <a:r>
                <a:rPr lang="en-US" b="1">
                  <a:cs typeface="Arial"/>
                </a:rPr>
                <a:t>Improved Risk Management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0680ABAA-FC00-E5FF-953E-28F2853F2CBA}"/>
              </a:ext>
            </a:extLst>
          </p:cNvPr>
          <p:cNvGrpSpPr/>
          <p:nvPr/>
        </p:nvGrpSpPr>
        <p:grpSpPr>
          <a:xfrm>
            <a:off x="5361097" y="4362790"/>
            <a:ext cx="6120498" cy="794479"/>
            <a:chOff x="5361097" y="4378348"/>
            <a:chExt cx="6120498" cy="794479"/>
          </a:xfrm>
        </p:grpSpPr>
        <p:sp>
          <p:nvSpPr>
            <p:cNvPr id="2" name="Text Placeholder 30">
              <a:extLst>
                <a:ext uri="{FF2B5EF4-FFF2-40B4-BE49-F238E27FC236}">
                  <a16:creationId xmlns:a16="http://schemas.microsoft.com/office/drawing/2014/main" id="{0931F6E8-8664-BBF5-2EA3-A311520EEA5D}"/>
                </a:ext>
              </a:extLst>
            </p:cNvPr>
            <p:cNvSpPr txBox="1">
              <a:spLocks/>
            </p:cNvSpPr>
            <p:nvPr/>
          </p:nvSpPr>
          <p:spPr>
            <a:xfrm>
              <a:off x="8169593" y="4378349"/>
              <a:ext cx="3312002" cy="794478"/>
            </a:xfrm>
            <a:prstGeom prst="rect">
              <a:avLst/>
            </a:prstGeom>
          </p:spPr>
          <p:txBody>
            <a:bodyPr/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r>
                <a:rPr lang="en-US" sz="1600" kern="1200">
                  <a:latin typeface="+mn-lt"/>
                  <a:ea typeface="+mn-ea"/>
                </a:rPr>
                <a:t>70+% reduction in time and effort from contract drafting to contract signing</a:t>
              </a:r>
            </a:p>
          </p:txBody>
        </p:sp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2180F32B-04DF-FA95-1DA7-2898BA8BC7E4}"/>
                </a:ext>
              </a:extLst>
            </p:cNvPr>
            <p:cNvSpPr txBox="1"/>
            <p:nvPr/>
          </p:nvSpPr>
          <p:spPr>
            <a:xfrm>
              <a:off x="5361097" y="4378348"/>
              <a:ext cx="2743199" cy="646331"/>
            </a:xfrm>
            <a:prstGeom prst="rect">
              <a:avLst/>
            </a:prstGeom>
            <a:noFill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spAutoFit/>
            </a:bodyPr>
            <a:lstStyle/>
            <a:p>
              <a:pPr algn="l"/>
              <a:r>
                <a:rPr lang="en-US" b="1">
                  <a:cs typeface="Arial"/>
                </a:rPr>
                <a:t>Enhanced</a:t>
              </a:r>
              <a:br>
                <a:rPr lang="en-US" b="1">
                  <a:cs typeface="Arial"/>
                </a:rPr>
              </a:br>
              <a:r>
                <a:rPr lang="en-US" b="1">
                  <a:cs typeface="Arial"/>
                </a:rPr>
                <a:t>Efficiency</a:t>
              </a:r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DEAEAF4E-8B35-4733-931A-33AB4F234352}"/>
              </a:ext>
            </a:extLst>
          </p:cNvPr>
          <p:cNvSpPr/>
          <p:nvPr/>
        </p:nvSpPr>
        <p:spPr>
          <a:xfrm>
            <a:off x="5361097" y="4202693"/>
            <a:ext cx="5986104" cy="61912"/>
          </a:xfrm>
          <a:prstGeom prst="rect">
            <a:avLst/>
          </a:prstGeom>
          <a:solidFill>
            <a:schemeClr val="accent1"/>
          </a:solidFill>
          <a:ln w="25400" cap="flat" cmpd="sng" algn="ctr">
            <a:noFill/>
            <a:prstDash val="solid"/>
          </a:ln>
          <a:effectLst/>
        </p:spPr>
        <p:txBody>
          <a:bodyPr lIns="91440" tIns="45720" rIns="91440" bIns="45720" rtlCol="0" anchor="ctr"/>
          <a:lstStyle/>
          <a:p>
            <a:pPr>
              <a:buClr>
                <a:srgbClr val="000000"/>
              </a:buClr>
            </a:pPr>
            <a:endParaRPr lang="en-ID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B6675AA2-36C3-031B-514F-CA376580C6C7}"/>
              </a:ext>
            </a:extLst>
          </p:cNvPr>
          <p:cNvGrpSpPr/>
          <p:nvPr/>
        </p:nvGrpSpPr>
        <p:grpSpPr>
          <a:xfrm>
            <a:off x="5361097" y="5461274"/>
            <a:ext cx="6355982" cy="923330"/>
            <a:chOff x="5361097" y="5484134"/>
            <a:chExt cx="6355982" cy="923330"/>
          </a:xfrm>
        </p:grpSpPr>
        <p:sp>
          <p:nvSpPr>
            <p:cNvPr id="6" name="Text Placeholder 30">
              <a:extLst>
                <a:ext uri="{FF2B5EF4-FFF2-40B4-BE49-F238E27FC236}">
                  <a16:creationId xmlns:a16="http://schemas.microsoft.com/office/drawing/2014/main" id="{6108F857-6895-151E-DE38-4EC9DA9C0B55}"/>
                </a:ext>
              </a:extLst>
            </p:cNvPr>
            <p:cNvSpPr txBox="1">
              <a:spLocks/>
            </p:cNvSpPr>
            <p:nvPr/>
          </p:nvSpPr>
          <p:spPr>
            <a:xfrm>
              <a:off x="8169593" y="5484135"/>
              <a:ext cx="3547486" cy="716530"/>
            </a:xfrm>
            <a:prstGeom prst="rect">
              <a:avLst/>
            </a:prstGeom>
          </p:spPr>
          <p:txBody>
            <a:bodyPr/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 ea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r>
                <a:rPr lang="en-US" sz="1600" kern="1200">
                  <a:latin typeface="+mn-lt"/>
                  <a:ea typeface="+mn-ea"/>
                </a:rPr>
                <a:t>Natural query language and reporting to </a:t>
              </a:r>
              <a:r>
                <a:rPr lang="en-US" sz="1600" kern="1200" err="1">
                  <a:latin typeface="+mn-lt"/>
                  <a:ea typeface="+mn-ea"/>
                </a:rPr>
                <a:t>analyse</a:t>
              </a:r>
              <a:r>
                <a:rPr lang="en-US" sz="1600" kern="1200">
                  <a:latin typeface="+mn-lt"/>
                  <a:ea typeface="+mn-ea"/>
                </a:rPr>
                <a:t> specific contracts or the entire contract portfolio</a:t>
              </a: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EDE37B78-DD8E-4340-15E6-33C2D4384C7D}"/>
                </a:ext>
              </a:extLst>
            </p:cNvPr>
            <p:cNvSpPr txBox="1"/>
            <p:nvPr/>
          </p:nvSpPr>
          <p:spPr>
            <a:xfrm>
              <a:off x="5361097" y="5484134"/>
              <a:ext cx="2743199" cy="923330"/>
            </a:xfrm>
            <a:prstGeom prst="rect">
              <a:avLst/>
            </a:prstGeom>
            <a:noFill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spAutoFit/>
            </a:bodyPr>
            <a:lstStyle/>
            <a:p>
              <a:pPr algn="l"/>
              <a:r>
                <a:rPr lang="en-US" b="1">
                  <a:cs typeface="Arial"/>
                </a:rPr>
                <a:t>Cost Reduction/Revenue Assurance</a:t>
              </a:r>
            </a:p>
          </p:txBody>
        </p:sp>
      </p:grpSp>
      <p:sp>
        <p:nvSpPr>
          <p:cNvPr id="8" name="Rectangle 7">
            <a:extLst>
              <a:ext uri="{FF2B5EF4-FFF2-40B4-BE49-F238E27FC236}">
                <a16:creationId xmlns:a16="http://schemas.microsoft.com/office/drawing/2014/main" id="{CCBA8AFF-A091-E5AB-E309-0C02509C6D92}"/>
              </a:ext>
            </a:extLst>
          </p:cNvPr>
          <p:cNvSpPr/>
          <p:nvPr/>
        </p:nvSpPr>
        <p:spPr>
          <a:xfrm>
            <a:off x="5361097" y="5301174"/>
            <a:ext cx="5986104" cy="61912"/>
          </a:xfrm>
          <a:prstGeom prst="rect">
            <a:avLst/>
          </a:prstGeom>
          <a:solidFill>
            <a:schemeClr val="accent2"/>
          </a:solidFill>
          <a:ln w="25400" cap="flat" cmpd="sng" algn="ctr">
            <a:noFill/>
            <a:prstDash val="solid"/>
          </a:ln>
          <a:effectLst/>
        </p:spPr>
        <p:txBody>
          <a:bodyPr lIns="91440" tIns="45720" rIns="91440" bIns="45720" rtlCol="0" anchor="ctr"/>
          <a:lstStyle/>
          <a:p>
            <a:pPr>
              <a:buClr>
                <a:srgbClr val="000000"/>
              </a:buClr>
            </a:pPr>
            <a:endParaRPr lang="en-ID" kern="0">
              <a:solidFill>
                <a:srgbClr val="FFFFFF"/>
              </a:solidFill>
              <a:latin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7672136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08F488F-8D34-97DD-669B-4C2A2600D81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>
            <a:extLst>
              <a:ext uri="{FF2B5EF4-FFF2-40B4-BE49-F238E27FC236}">
                <a16:creationId xmlns:a16="http://schemas.microsoft.com/office/drawing/2014/main" id="{EF33844A-D44B-C025-786D-0AE23D1630DE}"/>
              </a:ext>
            </a:extLst>
          </p:cNvPr>
          <p:cNvSpPr/>
          <p:nvPr/>
        </p:nvSpPr>
        <p:spPr>
          <a:xfrm>
            <a:off x="14152723" y="6213529"/>
            <a:ext cx="4203953" cy="558691"/>
          </a:xfrm>
          <a:prstGeom prst="rect">
            <a:avLst/>
          </a:prstGeom>
        </p:spPr>
        <p:style>
          <a:lnRef idx="0">
            <a:schemeClr val="dk1">
              <a:alpha val="0"/>
              <a:hueOff val="0"/>
              <a:satOff val="0"/>
              <a:lumOff val="0"/>
              <a:alphaOff val="0"/>
            </a:schemeClr>
          </a:lnRef>
          <a:fillRef idx="0">
            <a:schemeClr val="lt1">
              <a:alpha val="0"/>
              <a:hueOff val="0"/>
              <a:satOff val="0"/>
              <a:lumOff val="0"/>
              <a:alphaOff val="0"/>
            </a:schemeClr>
          </a:fillRef>
          <a:effectRef idx="0">
            <a:schemeClr val="lt1">
              <a:alpha val="0"/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B1821">
                  <a:hueOff val="0"/>
                  <a:satOff val="0"/>
                  <a:lumOff val="0"/>
                  <a:alphaOff val="0"/>
                </a:srgb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" name="Text Placeholder 27">
            <a:extLst>
              <a:ext uri="{FF2B5EF4-FFF2-40B4-BE49-F238E27FC236}">
                <a16:creationId xmlns:a16="http://schemas.microsoft.com/office/drawing/2014/main" id="{C87654E1-CCE3-41A9-0777-5F2BAC7D6EC6}"/>
              </a:ext>
            </a:extLst>
          </p:cNvPr>
          <p:cNvSpPr txBox="1">
            <a:spLocks/>
          </p:cNvSpPr>
          <p:nvPr/>
        </p:nvSpPr>
        <p:spPr>
          <a:xfrm>
            <a:off x="609600" y="2666029"/>
            <a:ext cx="4214648" cy="1333332"/>
          </a:xfrm>
          <a:prstGeom prst="rect">
            <a:avLst/>
          </a:prstGeom>
        </p:spPr>
        <p:txBody>
          <a:bodyPr lIns="0" tIns="0" rIns="0" bIns="0"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5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Where do you think </a:t>
            </a:r>
            <a:r>
              <a:rPr kumimoji="0" lang="en-US" sz="185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GenAI</a:t>
            </a:r>
            <a:r>
              <a:rPr kumimoji="0" lang="en-US" sz="185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will have the maximum impact? (Select one)</a:t>
            </a:r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CED976C0-CDEB-F03B-EADC-48503972A9B6}"/>
              </a:ext>
            </a:extLst>
          </p:cNvPr>
          <p:cNvSpPr txBox="1">
            <a:spLocks/>
          </p:cNvSpPr>
          <p:nvPr/>
        </p:nvSpPr>
        <p:spPr>
          <a:xfrm>
            <a:off x="579829" y="1983670"/>
            <a:ext cx="3408392" cy="300789"/>
          </a:xfrm>
          <a:prstGeom prst="rect">
            <a:avLst/>
          </a:prstGeom>
        </p:spPr>
        <p:txBody>
          <a:bodyPr lIns="0" tIns="45720" rIns="120000" bIns="45720"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1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Poll #1</a:t>
            </a:r>
          </a:p>
        </p:txBody>
      </p:sp>
      <p:sp>
        <p:nvSpPr>
          <p:cNvPr id="25" name="Text Placeholder 27">
            <a:extLst>
              <a:ext uri="{FF2B5EF4-FFF2-40B4-BE49-F238E27FC236}">
                <a16:creationId xmlns:a16="http://schemas.microsoft.com/office/drawing/2014/main" id="{7563CB4D-8195-F5D1-F5B8-C13CBAA5C612}"/>
              </a:ext>
            </a:extLst>
          </p:cNvPr>
          <p:cNvSpPr txBox="1">
            <a:spLocks/>
          </p:cNvSpPr>
          <p:nvPr/>
        </p:nvSpPr>
        <p:spPr>
          <a:xfrm>
            <a:off x="6312064" y="2278423"/>
            <a:ext cx="5437531" cy="2301155"/>
          </a:xfrm>
          <a:prstGeom prst="rect">
            <a:avLst/>
          </a:prstGeom>
        </p:spPr>
        <p:txBody>
          <a:bodyPr lIns="0" tIns="0" rIns="0" bIns="0"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54965" marR="0" lvl="0" indent="-354965" algn="l" defTabSz="1219170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Clr>
                <a:srgbClr val="000000"/>
              </a:buClr>
              <a:buSzTx/>
              <a:buFont typeface="+mj-lt"/>
              <a:buAutoNum type="arabicPeriod"/>
              <a:tabLst/>
              <a:defRPr/>
            </a:pPr>
            <a:r>
              <a:rPr kumimoji="0" lang="en-US" sz="2000" b="0" i="0" u="none" strike="noStrike" kern="0" cap="none" spc="0" normalizeH="0" baseline="0" noProof="0" err="1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Digitisation</a:t>
            </a: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  <a:p>
            <a:pPr marL="354965" marR="0" lvl="0" indent="-354965" algn="l" defTabSz="1219170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Clr>
                <a:srgbClr val="000000"/>
              </a:buClr>
              <a:buSzTx/>
              <a:buFont typeface="+mj-lt"/>
              <a:buAutoNum type="arabicPeriod"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Contract Visibility (Insights)</a:t>
            </a:r>
            <a:endParaRPr lang="en-US" sz="20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</a:endParaRPr>
          </a:p>
          <a:p>
            <a:pPr marL="354965" marR="0" lvl="0" indent="-354965" algn="l" defTabSz="1219170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Clr>
                <a:srgbClr val="000000"/>
              </a:buClr>
              <a:buSzTx/>
              <a:buFont typeface="+mj-lt"/>
              <a:buAutoNum type="arabicPeriod"/>
              <a:tabLst/>
              <a:defRPr/>
            </a:pPr>
            <a:r>
              <a:rPr lang="en-US" sz="2000" kern="0">
                <a:solidFill>
                  <a:srgbClr val="0B1821"/>
                </a:solidFill>
              </a:rPr>
              <a:t>Improved</a:t>
            </a: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Risk Management</a:t>
            </a:r>
          </a:p>
          <a:p>
            <a:pPr marL="354965" marR="0" lvl="0" indent="-354965" algn="l" defTabSz="1219170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Clr>
                <a:srgbClr val="000000"/>
              </a:buClr>
              <a:buSzTx/>
              <a:buFont typeface="+mj-lt"/>
              <a:buAutoNum type="arabicPeriod"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Enhanced Efficiency</a:t>
            </a:r>
            <a:endParaRPr lang="en-US" sz="20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</a:endParaRPr>
          </a:p>
          <a:p>
            <a:pPr marL="354965" marR="0" lvl="0" indent="-354965" algn="l" defTabSz="1219170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Clr>
                <a:srgbClr val="000000"/>
              </a:buClr>
              <a:buSzTx/>
              <a:buFont typeface="+mj-lt"/>
              <a:buAutoNum type="arabicPeriod"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B182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Cost Reductions/Revenue Assurance</a:t>
            </a:r>
            <a:endParaRPr lang="en-US" sz="2000" b="0" i="0" u="none" strike="noStrike" kern="0" cap="none" spc="0" normalizeH="0" baseline="0" noProof="0">
              <a:ln>
                <a:noFill/>
              </a:ln>
              <a:solidFill>
                <a:srgbClr val="0B1821"/>
              </a:solidFill>
              <a:effectLst/>
              <a:uLnTx/>
              <a:uFillTx/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293030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Google Shape;917;p65">
            <a:extLst>
              <a:ext uri="{FF2B5EF4-FFF2-40B4-BE49-F238E27FC236}">
                <a16:creationId xmlns:a16="http://schemas.microsoft.com/office/drawing/2014/main" id="{1629AF34-CC13-A053-6072-04B9C6810CFC}"/>
              </a:ext>
            </a:extLst>
          </p:cNvPr>
          <p:cNvSpPr/>
          <p:nvPr/>
        </p:nvSpPr>
        <p:spPr>
          <a:xfrm flipH="1">
            <a:off x="637865" y="1948614"/>
            <a:ext cx="7503460" cy="1090200"/>
          </a:xfrm>
          <a:prstGeom prst="rect">
            <a:avLst/>
          </a:prstGeom>
          <a:solidFill>
            <a:srgbClr val="CDD1FD"/>
          </a:solidFill>
          <a:ln w="19050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" name="Google Shape;918;p65">
            <a:extLst>
              <a:ext uri="{FF2B5EF4-FFF2-40B4-BE49-F238E27FC236}">
                <a16:creationId xmlns:a16="http://schemas.microsoft.com/office/drawing/2014/main" id="{4673A2E0-3E19-5061-86C5-978A5E4DB92C}"/>
              </a:ext>
            </a:extLst>
          </p:cNvPr>
          <p:cNvSpPr/>
          <p:nvPr/>
        </p:nvSpPr>
        <p:spPr>
          <a:xfrm flipH="1">
            <a:off x="637865" y="3269403"/>
            <a:ext cx="8515522" cy="1090200"/>
          </a:xfrm>
          <a:prstGeom prst="rect">
            <a:avLst/>
          </a:prstGeom>
          <a:solidFill>
            <a:srgbClr val="DFEDE9"/>
          </a:solidFill>
          <a:ln w="19050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" name="Google Shape;919;p65">
            <a:extLst>
              <a:ext uri="{FF2B5EF4-FFF2-40B4-BE49-F238E27FC236}">
                <a16:creationId xmlns:a16="http://schemas.microsoft.com/office/drawing/2014/main" id="{109268BD-1527-3E41-F204-8A9475EBBB01}"/>
              </a:ext>
            </a:extLst>
          </p:cNvPr>
          <p:cNvSpPr/>
          <p:nvPr/>
        </p:nvSpPr>
        <p:spPr>
          <a:xfrm flipH="1">
            <a:off x="637865" y="4590192"/>
            <a:ext cx="7738988" cy="1090200"/>
          </a:xfrm>
          <a:prstGeom prst="rect">
            <a:avLst/>
          </a:prstGeom>
          <a:solidFill>
            <a:srgbClr val="F5D8D1"/>
          </a:solidFill>
          <a:ln w="19050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" name="Google Shape;917;p65">
            <a:extLst>
              <a:ext uri="{FF2B5EF4-FFF2-40B4-BE49-F238E27FC236}">
                <a16:creationId xmlns:a16="http://schemas.microsoft.com/office/drawing/2014/main" id="{44AD42BD-20C5-A820-32FC-B93ADA9BD9A3}"/>
              </a:ext>
            </a:extLst>
          </p:cNvPr>
          <p:cNvSpPr/>
          <p:nvPr/>
        </p:nvSpPr>
        <p:spPr>
          <a:xfrm flipH="1">
            <a:off x="637865" y="1948614"/>
            <a:ext cx="10944534" cy="1090200"/>
          </a:xfrm>
          <a:prstGeom prst="rect">
            <a:avLst/>
          </a:prstGeom>
          <a:noFill/>
          <a:ln w="19050" cap="flat" cmpd="sng">
            <a:solidFill>
              <a:srgbClr val="CDD1F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" name="Google Shape;918;p65">
            <a:extLst>
              <a:ext uri="{FF2B5EF4-FFF2-40B4-BE49-F238E27FC236}">
                <a16:creationId xmlns:a16="http://schemas.microsoft.com/office/drawing/2014/main" id="{58ED4F5C-3518-EDC9-1D00-35CC061AA96B}"/>
              </a:ext>
            </a:extLst>
          </p:cNvPr>
          <p:cNvSpPr/>
          <p:nvPr/>
        </p:nvSpPr>
        <p:spPr>
          <a:xfrm flipH="1">
            <a:off x="637865" y="3269403"/>
            <a:ext cx="10944534" cy="1090200"/>
          </a:xfrm>
          <a:prstGeom prst="rect">
            <a:avLst/>
          </a:prstGeom>
          <a:noFill/>
          <a:ln w="19050" cap="flat" cmpd="sng">
            <a:solidFill>
              <a:srgbClr val="DFEDE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" name="Google Shape;919;p65">
            <a:extLst>
              <a:ext uri="{FF2B5EF4-FFF2-40B4-BE49-F238E27FC236}">
                <a16:creationId xmlns:a16="http://schemas.microsoft.com/office/drawing/2014/main" id="{CA75ED02-4B62-9171-324F-D282A89AD6DE}"/>
              </a:ext>
            </a:extLst>
          </p:cNvPr>
          <p:cNvSpPr/>
          <p:nvPr/>
        </p:nvSpPr>
        <p:spPr>
          <a:xfrm flipH="1">
            <a:off x="637865" y="4590192"/>
            <a:ext cx="10944534" cy="1090200"/>
          </a:xfrm>
          <a:prstGeom prst="rect">
            <a:avLst/>
          </a:prstGeom>
          <a:noFill/>
          <a:ln w="19050" cap="flat" cmpd="sng">
            <a:solidFill>
              <a:srgbClr val="F5D8D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605C53DD-7CD1-40F4-1519-14738096B264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5395139" y="2196534"/>
            <a:ext cx="2618991" cy="594360"/>
          </a:xfrm>
        </p:spPr>
        <p:txBody>
          <a:bodyPr lIns="0" tIns="365760" rIns="0" bIns="182880" anchor="ctr"/>
          <a:lstStyle/>
          <a:p>
            <a:r>
              <a:rPr lang="en-US"/>
              <a:t>79%</a:t>
            </a:r>
          </a:p>
        </p:txBody>
      </p:sp>
      <p:sp>
        <p:nvSpPr>
          <p:cNvPr id="35" name="Text Placeholder 34">
            <a:extLst>
              <a:ext uri="{FF2B5EF4-FFF2-40B4-BE49-F238E27FC236}">
                <a16:creationId xmlns:a16="http://schemas.microsoft.com/office/drawing/2014/main" id="{8B209BBD-FAEB-0CFF-B0C0-7D42FA2D3687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975356" y="2208942"/>
            <a:ext cx="4968244" cy="541834"/>
          </a:xfrm>
        </p:spPr>
        <p:txBody>
          <a:bodyPr/>
          <a:lstStyle/>
          <a:p>
            <a:pPr>
              <a:lnSpc>
                <a:spcPct val="100000"/>
              </a:lnSpc>
            </a:pPr>
            <a:r>
              <a:rPr lang="en-US" sz="2000"/>
              <a:t>Believe </a:t>
            </a:r>
            <a:r>
              <a:rPr lang="en-US" sz="2000" err="1"/>
              <a:t>GenAI</a:t>
            </a:r>
            <a:r>
              <a:rPr lang="en-US" sz="2000"/>
              <a:t> will have a long-term impact on how legal operations are performed</a:t>
            </a:r>
          </a:p>
        </p:txBody>
      </p:sp>
      <p:sp>
        <p:nvSpPr>
          <p:cNvPr id="37" name="Text Placeholder 36">
            <a:extLst>
              <a:ext uri="{FF2B5EF4-FFF2-40B4-BE49-F238E27FC236}">
                <a16:creationId xmlns:a16="http://schemas.microsoft.com/office/drawing/2014/main" id="{71A0C71B-9FA3-B8F8-8BC0-F1822B530B7F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975358" y="3503468"/>
            <a:ext cx="4136970" cy="594360"/>
          </a:xfrm>
        </p:spPr>
        <p:txBody>
          <a:bodyPr/>
          <a:lstStyle/>
          <a:p>
            <a:pPr>
              <a:lnSpc>
                <a:spcPct val="100000"/>
              </a:lnSpc>
            </a:pPr>
            <a:r>
              <a:rPr lang="en-US" sz="2000"/>
              <a:t>Expect </a:t>
            </a:r>
            <a:r>
              <a:rPr lang="en-US" sz="2000" err="1"/>
              <a:t>GenAI</a:t>
            </a:r>
            <a:r>
              <a:rPr lang="en-US" sz="2000"/>
              <a:t> to drive productivity and efficiency gains</a:t>
            </a:r>
          </a:p>
        </p:txBody>
      </p:sp>
      <p:sp>
        <p:nvSpPr>
          <p:cNvPr id="38" name="Text Placeholder 37">
            <a:extLst>
              <a:ext uri="{FF2B5EF4-FFF2-40B4-BE49-F238E27FC236}">
                <a16:creationId xmlns:a16="http://schemas.microsoft.com/office/drawing/2014/main" id="{7C055CFB-C63D-2445-C7E5-2BC1E0AD32A0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975357" y="4824257"/>
            <a:ext cx="4136970" cy="594360"/>
          </a:xfrm>
        </p:spPr>
        <p:txBody>
          <a:bodyPr/>
          <a:lstStyle/>
          <a:p>
            <a:pPr>
              <a:lnSpc>
                <a:spcPct val="100000"/>
              </a:lnSpc>
            </a:pPr>
            <a:r>
              <a:rPr lang="en-US" sz="2000"/>
              <a:t>Are concerned about the traceability of Generative AI outputs</a:t>
            </a:r>
          </a:p>
          <a:p>
            <a:pPr>
              <a:lnSpc>
                <a:spcPct val="100000"/>
              </a:lnSpc>
            </a:pPr>
            <a:endParaRPr lang="en-US" sz="2000"/>
          </a:p>
        </p:txBody>
      </p:sp>
      <p:sp>
        <p:nvSpPr>
          <p:cNvPr id="39" name="Text Placeholder 38">
            <a:extLst>
              <a:ext uri="{FF2B5EF4-FFF2-40B4-BE49-F238E27FC236}">
                <a16:creationId xmlns:a16="http://schemas.microsoft.com/office/drawing/2014/main" id="{40D1B57A-3DE8-05BA-915B-4928C1B6C01C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6407201" y="3517323"/>
            <a:ext cx="2618991" cy="594360"/>
          </a:xfrm>
        </p:spPr>
        <p:txBody>
          <a:bodyPr lIns="0" tIns="365760" rIns="0" bIns="182880" anchor="ctr"/>
          <a:lstStyle/>
          <a:p>
            <a:r>
              <a:rPr lang="en-US"/>
              <a:t>88%</a:t>
            </a:r>
          </a:p>
        </p:txBody>
      </p:sp>
      <p:sp>
        <p:nvSpPr>
          <p:cNvPr id="40" name="Text Placeholder 39">
            <a:extLst>
              <a:ext uri="{FF2B5EF4-FFF2-40B4-BE49-F238E27FC236}">
                <a16:creationId xmlns:a16="http://schemas.microsoft.com/office/drawing/2014/main" id="{F651851B-D04E-653C-153A-BC557156027F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5630667" y="4838112"/>
            <a:ext cx="2618991" cy="594360"/>
          </a:xfrm>
        </p:spPr>
        <p:txBody>
          <a:bodyPr lIns="0" tIns="365760" rIns="0" bIns="182880" anchor="ctr"/>
          <a:lstStyle/>
          <a:p>
            <a:r>
              <a:rPr lang="en-US"/>
              <a:t>80%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7F1F2A39-457E-BC29-A212-EC84687576A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09599" y="484187"/>
            <a:ext cx="7933899" cy="927109"/>
          </a:xfrm>
        </p:spPr>
        <p:txBody>
          <a:bodyPr lIns="0" tIns="0" rIns="91440" bIns="45720" anchor="t"/>
          <a:lstStyle/>
          <a:p>
            <a:r>
              <a:rPr lang="en-US" err="1"/>
              <a:t>GenAI</a:t>
            </a:r>
            <a:r>
              <a:rPr lang="en-US"/>
              <a:t> has lots of potential, but trust and traceability are key considerations</a:t>
            </a:r>
          </a:p>
        </p:txBody>
      </p:sp>
    </p:spTree>
    <p:extLst>
      <p:ext uri="{BB962C8B-B14F-4D97-AF65-F5344CB8AC3E}">
        <p14:creationId xmlns:p14="http://schemas.microsoft.com/office/powerpoint/2010/main" val="10381808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5C4771E5-4A8F-C49D-A1F3-15944B892AF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 lIns="91440" tIns="45720" rIns="91440" bIns="45720" anchor="t"/>
          <a:lstStyle/>
          <a:p>
            <a:r>
              <a:rPr lang="en-US" err="1"/>
              <a:t>GenAI</a:t>
            </a:r>
            <a:r>
              <a:rPr lang="en-US"/>
              <a:t> </a:t>
            </a:r>
            <a:r>
              <a:rPr lang="en-US" err="1"/>
              <a:t>CLM</a:t>
            </a:r>
            <a:r>
              <a:rPr lang="en-US"/>
              <a:t> Use Cases</a:t>
            </a:r>
          </a:p>
        </p:txBody>
      </p:sp>
      <p:grpSp>
        <p:nvGrpSpPr>
          <p:cNvPr id="51" name="Group 50">
            <a:extLst>
              <a:ext uri="{FF2B5EF4-FFF2-40B4-BE49-F238E27FC236}">
                <a16:creationId xmlns:a16="http://schemas.microsoft.com/office/drawing/2014/main" id="{24601698-05FB-2FF1-204A-9C0CE1549EEE}"/>
              </a:ext>
            </a:extLst>
          </p:cNvPr>
          <p:cNvGrpSpPr/>
          <p:nvPr/>
        </p:nvGrpSpPr>
        <p:grpSpPr>
          <a:xfrm>
            <a:off x="5306624" y="2199537"/>
            <a:ext cx="1928515" cy="2458926"/>
            <a:chOff x="5306624" y="2199537"/>
            <a:chExt cx="1928515" cy="2458926"/>
          </a:xfrm>
        </p:grpSpPr>
        <p:sp>
          <p:nvSpPr>
            <p:cNvPr id="102" name="Rectangle: Diagonal Corners Rounded 42">
              <a:extLst>
                <a:ext uri="{FF2B5EF4-FFF2-40B4-BE49-F238E27FC236}">
                  <a16:creationId xmlns:a16="http://schemas.microsoft.com/office/drawing/2014/main" id="{44D919E2-D243-D70A-A729-C5807F70F769}"/>
                </a:ext>
              </a:extLst>
            </p:cNvPr>
            <p:cNvSpPr/>
            <p:nvPr/>
          </p:nvSpPr>
          <p:spPr>
            <a:xfrm>
              <a:off x="5310301" y="2199537"/>
              <a:ext cx="1921161" cy="2458926"/>
            </a:xfrm>
            <a:prstGeom prst="round2DiagRect">
              <a:avLst/>
            </a:prstGeom>
            <a:solidFill>
              <a:srgbClr val="F5D8D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ID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03" name="Text Placeholder 29">
              <a:extLst>
                <a:ext uri="{FF2B5EF4-FFF2-40B4-BE49-F238E27FC236}">
                  <a16:creationId xmlns:a16="http://schemas.microsoft.com/office/drawing/2014/main" id="{B39171F6-7187-6B56-AFF7-3A25CAB806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06624" y="3229140"/>
              <a:ext cx="1928515" cy="110790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ctr" anchorCtr="0" compatLnSpc="1">
              <a:prstTxWarp prst="textNoShape">
                <a:avLst/>
              </a:prstTxWarp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algn="ctr">
                <a:defRPr/>
              </a:pPr>
              <a:r>
                <a:rPr lang="en-US" altLang="en-US" sz="2000" b="1" kern="0">
                  <a:solidFill>
                    <a:srgbClr val="0B1821"/>
                  </a:solidFill>
                  <a:latin typeface="+mj-lt"/>
                </a:rPr>
                <a:t>Contract Summary</a:t>
              </a:r>
              <a:endParaRPr lang="en-US" altLang="en-US" sz="2000" b="1" kern="0">
                <a:solidFill>
                  <a:srgbClr val="0B1821"/>
                </a:solidFill>
              </a:endParaRPr>
            </a:p>
          </p:txBody>
        </p:sp>
        <p:pic>
          <p:nvPicPr>
            <p:cNvPr id="48" name="Graphic 47">
              <a:extLst>
                <a:ext uri="{FF2B5EF4-FFF2-40B4-BE49-F238E27FC236}">
                  <a16:creationId xmlns:a16="http://schemas.microsoft.com/office/drawing/2014/main" id="{4E6535AD-585D-C5BA-ED8E-BC10F3149C4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6002093" y="2582980"/>
              <a:ext cx="537577" cy="506413"/>
            </a:xfrm>
            <a:prstGeom prst="rect">
              <a:avLst/>
            </a:prstGeom>
          </p:spPr>
        </p:pic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DB502E03-1577-9387-D025-0A960856A35E}"/>
              </a:ext>
            </a:extLst>
          </p:cNvPr>
          <p:cNvGrpSpPr/>
          <p:nvPr/>
        </p:nvGrpSpPr>
        <p:grpSpPr>
          <a:xfrm>
            <a:off x="1642434" y="2273965"/>
            <a:ext cx="8910148" cy="2458926"/>
            <a:chOff x="1642434" y="2199537"/>
            <a:chExt cx="8910148" cy="2458926"/>
          </a:xfrm>
        </p:grpSpPr>
        <p:sp>
          <p:nvSpPr>
            <p:cNvPr id="8" name="Rectangle: Diagonal Corners Rounded 42">
              <a:extLst>
                <a:ext uri="{FF2B5EF4-FFF2-40B4-BE49-F238E27FC236}">
                  <a16:creationId xmlns:a16="http://schemas.microsoft.com/office/drawing/2014/main" id="{F2A86A33-835C-AD67-B0B5-C3EDC96C4393}"/>
                </a:ext>
              </a:extLst>
            </p:cNvPr>
            <p:cNvSpPr/>
            <p:nvPr/>
          </p:nvSpPr>
          <p:spPr>
            <a:xfrm>
              <a:off x="1642434" y="2213040"/>
              <a:ext cx="2272244" cy="2417576"/>
            </a:xfrm>
            <a:prstGeom prst="round2DiagRect">
              <a:avLst/>
            </a:prstGeom>
            <a:solidFill>
              <a:srgbClr val="818BFB">
                <a:lumMod val="40000"/>
                <a:lumOff val="60000"/>
              </a:srgbClr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ID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9" name="Text Placeholder 29">
              <a:extLst>
                <a:ext uri="{FF2B5EF4-FFF2-40B4-BE49-F238E27FC236}">
                  <a16:creationId xmlns:a16="http://schemas.microsoft.com/office/drawing/2014/main" id="{AF20940F-3A27-BDBA-7205-A2160872AF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55938" y="3229140"/>
              <a:ext cx="2245237" cy="110790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ctr" anchorCtr="0" compatLnSpc="1">
              <a:prstTxWarp prst="textNoShape">
                <a:avLst/>
              </a:prstTxWarp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algn="ctr">
                <a:defRPr/>
              </a:pPr>
              <a:r>
                <a:rPr lang="en-US" altLang="en-US" sz="2000" b="1">
                  <a:solidFill>
                    <a:srgbClr val="0B1821"/>
                  </a:solidFill>
                  <a:latin typeface="+mj-lt"/>
                </a:rPr>
                <a:t>Conversational</a:t>
              </a:r>
            </a:p>
            <a:p>
              <a:pPr algn="ctr">
                <a:defRPr/>
              </a:pPr>
              <a:r>
                <a:rPr lang="en-US" altLang="en-US" sz="2000" b="1">
                  <a:solidFill>
                    <a:srgbClr val="0B1821"/>
                  </a:solidFill>
                  <a:latin typeface="+mj-lt"/>
                </a:rPr>
                <a:t>AI</a:t>
              </a:r>
              <a:endParaRPr lang="en-US" sz="16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C3AE6179-01BB-975D-7D13-E55DD3559827}"/>
                </a:ext>
              </a:extLst>
            </p:cNvPr>
            <p:cNvSpPr/>
            <p:nvPr/>
          </p:nvSpPr>
          <p:spPr>
            <a:xfrm>
              <a:off x="2481199" y="2640862"/>
              <a:ext cx="556283" cy="503460"/>
            </a:xfrm>
            <a:custGeom>
              <a:avLst/>
              <a:gdLst>
                <a:gd name="connsiteX0" fmla="*/ 556284 w 556283"/>
                <a:gd name="connsiteY0" fmla="*/ 149593 h 503460"/>
                <a:gd name="connsiteX1" fmla="*/ 556284 w 556283"/>
                <a:gd name="connsiteY1" fmla="*/ 279310 h 503460"/>
                <a:gd name="connsiteX2" fmla="*/ 446585 w 556283"/>
                <a:gd name="connsiteY2" fmla="*/ 389377 h 503460"/>
                <a:gd name="connsiteX3" fmla="*/ 275766 w 556283"/>
                <a:gd name="connsiteY3" fmla="*/ 389377 h 503460"/>
                <a:gd name="connsiteX4" fmla="*/ 140921 w 556283"/>
                <a:gd name="connsiteY4" fmla="*/ 501645 h 503460"/>
                <a:gd name="connsiteX5" fmla="*/ 128251 w 556283"/>
                <a:gd name="connsiteY5" fmla="*/ 495753 h 503460"/>
                <a:gd name="connsiteX6" fmla="*/ 128251 w 556283"/>
                <a:gd name="connsiteY6" fmla="*/ 389344 h 503460"/>
                <a:gd name="connsiteX7" fmla="*/ 109893 w 556283"/>
                <a:gd name="connsiteY7" fmla="*/ 389344 h 503460"/>
                <a:gd name="connsiteX8" fmla="*/ 0 w 556283"/>
                <a:gd name="connsiteY8" fmla="*/ 279310 h 503460"/>
                <a:gd name="connsiteX9" fmla="*/ 0 w 556283"/>
                <a:gd name="connsiteY9" fmla="*/ 110067 h 503460"/>
                <a:gd name="connsiteX10" fmla="*/ 109893 w 556283"/>
                <a:gd name="connsiteY10" fmla="*/ 0 h 503460"/>
                <a:gd name="connsiteX11" fmla="*/ 372440 w 556283"/>
                <a:gd name="connsiteY11" fmla="*/ 0 h 503460"/>
                <a:gd name="connsiteX12" fmla="*/ 355180 w 556283"/>
                <a:gd name="connsiteY12" fmla="*/ 61929 h 503460"/>
                <a:gd name="connsiteX13" fmla="*/ 474801 w 556283"/>
                <a:gd name="connsiteY13" fmla="*/ 181739 h 503460"/>
                <a:gd name="connsiteX14" fmla="*/ 556251 w 556283"/>
                <a:gd name="connsiteY14" fmla="*/ 149593 h 50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6283" h="503460">
                  <a:moveTo>
                    <a:pt x="556284" y="149593"/>
                  </a:moveTo>
                  <a:lnTo>
                    <a:pt x="556284" y="279310"/>
                  </a:lnTo>
                  <a:cubicBezTo>
                    <a:pt x="556284" y="340138"/>
                    <a:pt x="507123" y="389377"/>
                    <a:pt x="446585" y="389377"/>
                  </a:cubicBezTo>
                  <a:lnTo>
                    <a:pt x="275766" y="389377"/>
                  </a:lnTo>
                  <a:lnTo>
                    <a:pt x="140921" y="501645"/>
                  </a:lnTo>
                  <a:cubicBezTo>
                    <a:pt x="135782" y="505886"/>
                    <a:pt x="128251" y="502195"/>
                    <a:pt x="128251" y="495753"/>
                  </a:cubicBezTo>
                  <a:lnTo>
                    <a:pt x="128251" y="389344"/>
                  </a:lnTo>
                  <a:lnTo>
                    <a:pt x="109893" y="389344"/>
                  </a:lnTo>
                  <a:cubicBezTo>
                    <a:pt x="49161" y="389377"/>
                    <a:pt x="0" y="340138"/>
                    <a:pt x="0" y="279310"/>
                  </a:cubicBezTo>
                  <a:lnTo>
                    <a:pt x="0" y="110067"/>
                  </a:lnTo>
                  <a:cubicBezTo>
                    <a:pt x="0" y="49239"/>
                    <a:pt x="49161" y="0"/>
                    <a:pt x="109893" y="0"/>
                  </a:cubicBezTo>
                  <a:lnTo>
                    <a:pt x="372440" y="0"/>
                  </a:lnTo>
                  <a:cubicBezTo>
                    <a:pt x="361418" y="17999"/>
                    <a:pt x="355180" y="39333"/>
                    <a:pt x="355180" y="61929"/>
                  </a:cubicBezTo>
                  <a:cubicBezTo>
                    <a:pt x="355180" y="128066"/>
                    <a:pt x="408737" y="181739"/>
                    <a:pt x="474801" y="181739"/>
                  </a:cubicBezTo>
                  <a:cubicBezTo>
                    <a:pt x="506347" y="181739"/>
                    <a:pt x="534984" y="169600"/>
                    <a:pt x="556251" y="149593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B3A11D89-F348-17A3-ABF4-DF06A3AAD3BF}"/>
                </a:ext>
              </a:extLst>
            </p:cNvPr>
            <p:cNvSpPr/>
            <p:nvPr/>
          </p:nvSpPr>
          <p:spPr>
            <a:xfrm>
              <a:off x="2836378" y="2582980"/>
              <a:ext cx="239243" cy="239621"/>
            </a:xfrm>
            <a:custGeom>
              <a:avLst/>
              <a:gdLst>
                <a:gd name="connsiteX0" fmla="*/ 239243 w 239243"/>
                <a:gd name="connsiteY0" fmla="*/ 119811 h 239621"/>
                <a:gd name="connsiteX1" fmla="*/ 201071 w 239243"/>
                <a:gd name="connsiteY1" fmla="*/ 207476 h 239621"/>
                <a:gd name="connsiteX2" fmla="*/ 119622 w 239243"/>
                <a:gd name="connsiteY2" fmla="*/ 239621 h 239621"/>
                <a:gd name="connsiteX3" fmla="*/ 0 w 239243"/>
                <a:gd name="connsiteY3" fmla="*/ 119811 h 239621"/>
                <a:gd name="connsiteX4" fmla="*/ 17260 w 239243"/>
                <a:gd name="connsiteY4" fmla="*/ 57882 h 239621"/>
                <a:gd name="connsiteX5" fmla="*/ 119622 w 239243"/>
                <a:gd name="connsiteY5" fmla="*/ 0 h 239621"/>
                <a:gd name="connsiteX6" fmla="*/ 239243 w 239243"/>
                <a:gd name="connsiteY6" fmla="*/ 119811 h 23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9243" h="239621">
                  <a:moveTo>
                    <a:pt x="239243" y="119811"/>
                  </a:moveTo>
                  <a:cubicBezTo>
                    <a:pt x="239243" y="154352"/>
                    <a:pt x="224569" y="185592"/>
                    <a:pt x="201071" y="207476"/>
                  </a:cubicBezTo>
                  <a:cubicBezTo>
                    <a:pt x="179804" y="227514"/>
                    <a:pt x="151167" y="239621"/>
                    <a:pt x="119622" y="239621"/>
                  </a:cubicBezTo>
                  <a:cubicBezTo>
                    <a:pt x="53589" y="239621"/>
                    <a:pt x="0" y="185980"/>
                    <a:pt x="0" y="119811"/>
                  </a:cubicBezTo>
                  <a:cubicBezTo>
                    <a:pt x="0" y="97215"/>
                    <a:pt x="6238" y="75881"/>
                    <a:pt x="17260" y="57882"/>
                  </a:cubicBezTo>
                  <a:cubicBezTo>
                    <a:pt x="38172" y="23146"/>
                    <a:pt x="76149" y="0"/>
                    <a:pt x="119622" y="0"/>
                  </a:cubicBezTo>
                  <a:cubicBezTo>
                    <a:pt x="185686" y="0"/>
                    <a:pt x="239243" y="53641"/>
                    <a:pt x="239243" y="119811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F175E9F1-81D6-9A38-D1CB-F25E863B9AA9}"/>
                </a:ext>
              </a:extLst>
            </p:cNvPr>
            <p:cNvSpPr/>
            <p:nvPr/>
          </p:nvSpPr>
          <p:spPr>
            <a:xfrm>
              <a:off x="2620698" y="2807969"/>
              <a:ext cx="125697" cy="3237"/>
            </a:xfrm>
            <a:custGeom>
              <a:avLst/>
              <a:gdLst>
                <a:gd name="connsiteX0" fmla="*/ 0 w 125697"/>
                <a:gd name="connsiteY0" fmla="*/ 0 h 3237"/>
                <a:gd name="connsiteX1" fmla="*/ 125698 w 125697"/>
                <a:gd name="connsiteY1" fmla="*/ 0 h 3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5697" h="3237">
                  <a:moveTo>
                    <a:pt x="0" y="0"/>
                  </a:moveTo>
                  <a:lnTo>
                    <a:pt x="125698" y="0"/>
                  </a:lnTo>
                </a:path>
              </a:pathLst>
            </a:custGeom>
            <a:ln w="12700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1A7F4D7C-4E85-1FDC-C2DB-98FB230CE85E}"/>
                </a:ext>
              </a:extLst>
            </p:cNvPr>
            <p:cNvSpPr/>
            <p:nvPr/>
          </p:nvSpPr>
          <p:spPr>
            <a:xfrm>
              <a:off x="2620698" y="2873329"/>
              <a:ext cx="326898" cy="3237"/>
            </a:xfrm>
            <a:custGeom>
              <a:avLst/>
              <a:gdLst>
                <a:gd name="connsiteX0" fmla="*/ 0 w 326898"/>
                <a:gd name="connsiteY0" fmla="*/ 0 h 3237"/>
                <a:gd name="connsiteX1" fmla="*/ 326899 w 326898"/>
                <a:gd name="connsiteY1" fmla="*/ 0 h 3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6898" h="3237">
                  <a:moveTo>
                    <a:pt x="0" y="0"/>
                  </a:moveTo>
                  <a:lnTo>
                    <a:pt x="326899" y="0"/>
                  </a:lnTo>
                </a:path>
              </a:pathLst>
            </a:custGeom>
            <a:ln w="12700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1E79A427-EC48-7F5A-4362-7655BC5E679C}"/>
                </a:ext>
              </a:extLst>
            </p:cNvPr>
            <p:cNvSpPr/>
            <p:nvPr/>
          </p:nvSpPr>
          <p:spPr>
            <a:xfrm>
              <a:off x="2890678" y="2654588"/>
              <a:ext cx="100357" cy="100192"/>
            </a:xfrm>
            <a:custGeom>
              <a:avLst/>
              <a:gdLst>
                <a:gd name="connsiteX0" fmla="*/ 100358 w 100357"/>
                <a:gd name="connsiteY0" fmla="*/ 100193 h 100192"/>
                <a:gd name="connsiteX1" fmla="*/ 78379 w 100357"/>
                <a:gd name="connsiteY1" fmla="*/ 100193 h 100192"/>
                <a:gd name="connsiteX2" fmla="*/ 69653 w 100357"/>
                <a:gd name="connsiteY2" fmla="*/ 77435 h 100192"/>
                <a:gd name="connsiteX3" fmla="*/ 29671 w 100357"/>
                <a:gd name="connsiteY3" fmla="*/ 77435 h 100192"/>
                <a:gd name="connsiteX4" fmla="*/ 21429 w 100357"/>
                <a:gd name="connsiteY4" fmla="*/ 100193 h 100192"/>
                <a:gd name="connsiteX5" fmla="*/ 0 w 100357"/>
                <a:gd name="connsiteY5" fmla="*/ 100193 h 100192"/>
                <a:gd name="connsiteX6" fmla="*/ 38947 w 100357"/>
                <a:gd name="connsiteY6" fmla="*/ 0 h 100192"/>
                <a:gd name="connsiteX7" fmla="*/ 60312 w 100357"/>
                <a:gd name="connsiteY7" fmla="*/ 0 h 100192"/>
                <a:gd name="connsiteX8" fmla="*/ 100358 w 100357"/>
                <a:gd name="connsiteY8" fmla="*/ 100193 h 100192"/>
                <a:gd name="connsiteX9" fmla="*/ 63188 w 100357"/>
                <a:gd name="connsiteY9" fmla="*/ 60537 h 100192"/>
                <a:gd name="connsiteX10" fmla="*/ 49419 w 100357"/>
                <a:gd name="connsiteY10" fmla="*/ 23373 h 100192"/>
                <a:gd name="connsiteX11" fmla="*/ 35909 w 100357"/>
                <a:gd name="connsiteY11" fmla="*/ 60537 h 100192"/>
                <a:gd name="connsiteX12" fmla="*/ 63188 w 100357"/>
                <a:gd name="connsiteY12" fmla="*/ 60537 h 100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57" h="100192">
                  <a:moveTo>
                    <a:pt x="100358" y="100193"/>
                  </a:moveTo>
                  <a:lnTo>
                    <a:pt x="78379" y="100193"/>
                  </a:lnTo>
                  <a:lnTo>
                    <a:pt x="69653" y="77435"/>
                  </a:lnTo>
                  <a:lnTo>
                    <a:pt x="29671" y="77435"/>
                  </a:lnTo>
                  <a:lnTo>
                    <a:pt x="21429" y="100193"/>
                  </a:lnTo>
                  <a:lnTo>
                    <a:pt x="0" y="100193"/>
                  </a:lnTo>
                  <a:lnTo>
                    <a:pt x="38947" y="0"/>
                  </a:lnTo>
                  <a:lnTo>
                    <a:pt x="60312" y="0"/>
                  </a:lnTo>
                  <a:lnTo>
                    <a:pt x="100358" y="100193"/>
                  </a:lnTo>
                  <a:close/>
                  <a:moveTo>
                    <a:pt x="63188" y="60537"/>
                  </a:moveTo>
                  <a:lnTo>
                    <a:pt x="49419" y="23373"/>
                  </a:lnTo>
                  <a:lnTo>
                    <a:pt x="35909" y="60537"/>
                  </a:lnTo>
                  <a:lnTo>
                    <a:pt x="63188" y="60537"/>
                  </a:ln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343E504E-AF50-85DB-97FD-C96F18FD83C3}"/>
                </a:ext>
              </a:extLst>
            </p:cNvPr>
            <p:cNvSpPr/>
            <p:nvPr/>
          </p:nvSpPr>
          <p:spPr>
            <a:xfrm>
              <a:off x="3001153" y="2654588"/>
              <a:ext cx="20200" cy="100192"/>
            </a:xfrm>
            <a:custGeom>
              <a:avLst/>
              <a:gdLst>
                <a:gd name="connsiteX0" fmla="*/ 0 w 20200"/>
                <a:gd name="connsiteY0" fmla="*/ 100193 h 100192"/>
                <a:gd name="connsiteX1" fmla="*/ 0 w 20200"/>
                <a:gd name="connsiteY1" fmla="*/ 0 h 100192"/>
                <a:gd name="connsiteX2" fmla="*/ 20201 w 20200"/>
                <a:gd name="connsiteY2" fmla="*/ 0 h 100192"/>
                <a:gd name="connsiteX3" fmla="*/ 20201 w 20200"/>
                <a:gd name="connsiteY3" fmla="*/ 100193 h 100192"/>
                <a:gd name="connsiteX4" fmla="*/ 0 w 20200"/>
                <a:gd name="connsiteY4" fmla="*/ 100193 h 100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00" h="100192">
                  <a:moveTo>
                    <a:pt x="0" y="100193"/>
                  </a:moveTo>
                  <a:lnTo>
                    <a:pt x="0" y="0"/>
                  </a:lnTo>
                  <a:lnTo>
                    <a:pt x="20201" y="0"/>
                  </a:lnTo>
                  <a:lnTo>
                    <a:pt x="20201" y="100193"/>
                  </a:lnTo>
                  <a:lnTo>
                    <a:pt x="0" y="100193"/>
                  </a:ln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" name="Rectangle: Diagonal Corners Rounded 42">
              <a:extLst>
                <a:ext uri="{FF2B5EF4-FFF2-40B4-BE49-F238E27FC236}">
                  <a16:creationId xmlns:a16="http://schemas.microsoft.com/office/drawing/2014/main" id="{44D919E2-D243-D70A-A729-C5807F70F769}"/>
                </a:ext>
              </a:extLst>
            </p:cNvPr>
            <p:cNvSpPr/>
            <p:nvPr/>
          </p:nvSpPr>
          <p:spPr>
            <a:xfrm>
              <a:off x="5310301" y="2199537"/>
              <a:ext cx="1921161" cy="2458926"/>
            </a:xfrm>
            <a:prstGeom prst="round2DiagRect">
              <a:avLst/>
            </a:prstGeom>
            <a:solidFill>
              <a:srgbClr val="F5D8D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ID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3" name="Text Placeholder 29">
              <a:extLst>
                <a:ext uri="{FF2B5EF4-FFF2-40B4-BE49-F238E27FC236}">
                  <a16:creationId xmlns:a16="http://schemas.microsoft.com/office/drawing/2014/main" id="{B39171F6-7187-6B56-AFF7-3A25CAB806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06624" y="3229140"/>
              <a:ext cx="1928515" cy="110790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ctr" anchorCtr="0" compatLnSpc="1">
              <a:prstTxWarp prst="textNoShape">
                <a:avLst/>
              </a:prstTxWarp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algn="ctr">
                <a:defRPr/>
              </a:pPr>
              <a:r>
                <a:rPr lang="en-US" altLang="en-US" sz="2000" b="1" kern="0">
                  <a:solidFill>
                    <a:srgbClr val="0B1821"/>
                  </a:solidFill>
                  <a:latin typeface="+mj-lt"/>
                </a:rPr>
                <a:t>Contract Summary</a:t>
              </a:r>
              <a:endParaRPr lang="en-US" altLang="en-US" sz="2000" b="1" kern="0">
                <a:solidFill>
                  <a:srgbClr val="0B1821"/>
                </a:solidFill>
              </a:endParaRPr>
            </a:p>
          </p:txBody>
        </p:sp>
        <p:pic>
          <p:nvPicPr>
            <p:cNvPr id="4" name="Graphic 3">
              <a:extLst>
                <a:ext uri="{FF2B5EF4-FFF2-40B4-BE49-F238E27FC236}">
                  <a16:creationId xmlns:a16="http://schemas.microsoft.com/office/drawing/2014/main" id="{4E6535AD-585D-C5BA-ED8E-BC10F3149C44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6002093" y="2582980"/>
              <a:ext cx="537577" cy="506413"/>
            </a:xfrm>
            <a:prstGeom prst="rect">
              <a:avLst/>
            </a:prstGeom>
          </p:spPr>
        </p:pic>
        <p:sp>
          <p:nvSpPr>
            <p:cNvPr id="58" name="Rectangle: Diagonal Corners Rounded 42">
              <a:extLst>
                <a:ext uri="{FF2B5EF4-FFF2-40B4-BE49-F238E27FC236}">
                  <a16:creationId xmlns:a16="http://schemas.microsoft.com/office/drawing/2014/main" id="{16DCA2B9-F3CB-9AA9-DAB0-8A625E81F0C4}"/>
                </a:ext>
              </a:extLst>
            </p:cNvPr>
            <p:cNvSpPr/>
            <p:nvPr/>
          </p:nvSpPr>
          <p:spPr>
            <a:xfrm>
              <a:off x="8631421" y="2199537"/>
              <a:ext cx="1921161" cy="2458926"/>
            </a:xfrm>
            <a:prstGeom prst="round2DiagRect">
              <a:avLst/>
            </a:prstGeom>
            <a:solidFill>
              <a:srgbClr val="DFEDE9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 anchorCtr="0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ID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j-lt"/>
                <a:ea typeface="+mn-ea"/>
                <a:cs typeface="+mn-cs"/>
                <a:sym typeface="Arial"/>
              </a:endParaRPr>
            </a:p>
          </p:txBody>
        </p:sp>
        <p:sp>
          <p:nvSpPr>
            <p:cNvPr id="59" name="Text Placeholder 29">
              <a:extLst>
                <a:ext uri="{FF2B5EF4-FFF2-40B4-BE49-F238E27FC236}">
                  <a16:creationId xmlns:a16="http://schemas.microsoft.com/office/drawing/2014/main" id="{D8058B8C-E29C-E78C-4F70-626316DE2C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46881" y="3229140"/>
              <a:ext cx="1890241" cy="110790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ctr" anchorCtr="0" compatLnSpc="1">
              <a:prstTxWarp prst="textNoShape">
                <a:avLst/>
              </a:prstTxWarp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algn="ctr">
                <a:defRPr/>
              </a:pPr>
              <a:r>
                <a:rPr lang="en-US" altLang="en-US" sz="2000" b="1" kern="0">
                  <a:solidFill>
                    <a:srgbClr val="0B1821"/>
                  </a:solidFill>
                  <a:latin typeface="+mj-lt"/>
                </a:rPr>
                <a:t>Precise Redlining</a:t>
              </a:r>
              <a:endParaRPr lang="en-US" sz="1600"/>
            </a:p>
          </p:txBody>
        </p:sp>
        <p:pic>
          <p:nvPicPr>
            <p:cNvPr id="50" name="Graphic 49">
              <a:extLst>
                <a:ext uri="{FF2B5EF4-FFF2-40B4-BE49-F238E27FC236}">
                  <a16:creationId xmlns:a16="http://schemas.microsoft.com/office/drawing/2014/main" id="{09BB951B-A5F8-CE47-4ADF-9DAAEA8AD4B3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9382451" y="2555993"/>
              <a:ext cx="419100" cy="5334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085659293"/>
      </p:ext>
    </p:extLst>
  </p:cSld>
  <p:clrMapOvr>
    <a:masterClrMapping/>
  </p:clrMapOvr>
</p:sld>
</file>

<file path=ppt/theme/theme1.xml><?xml version="1.0" encoding="utf-8"?>
<a:theme xmlns:a="http://schemas.openxmlformats.org/drawingml/2006/main" name="Theme1">
  <a:themeElements>
    <a:clrScheme name="Sirion New Theme">
      <a:dk1>
        <a:srgbClr val="0B1821"/>
      </a:dk1>
      <a:lt1>
        <a:srgbClr val="FFFFFF"/>
      </a:lt1>
      <a:dk2>
        <a:srgbClr val="F5F6F6"/>
      </a:dk2>
      <a:lt2>
        <a:srgbClr val="0D5E68"/>
      </a:lt2>
      <a:accent1>
        <a:srgbClr val="DFECE9"/>
      </a:accent1>
      <a:accent2>
        <a:srgbClr val="CDD1FD"/>
      </a:accent2>
      <a:accent3>
        <a:srgbClr val="F5D8D1"/>
      </a:accent3>
      <a:accent4>
        <a:srgbClr val="EBD7EE"/>
      </a:accent4>
      <a:accent5>
        <a:srgbClr val="FAF9E1"/>
      </a:accent5>
      <a:accent6>
        <a:srgbClr val="ADBEEA"/>
      </a:accent6>
      <a:hlink>
        <a:srgbClr val="92429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Theme1" id="{EDA69B37-7D01-7D4C-8935-5B493EE7B03E}" vid="{46ACCE85-D644-3A40-BC55-71ED2D89C4C0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F89BBBA3F59F5744850EE9E360B272C5" ma:contentTypeVersion="18" ma:contentTypeDescription="Create a new document." ma:contentTypeScope="" ma:versionID="8b7562d3c588e838b3e51e3e764a8d94">
  <xsd:schema xmlns:xsd="http://www.w3.org/2001/XMLSchema" xmlns:xs="http://www.w3.org/2001/XMLSchema" xmlns:p="http://schemas.microsoft.com/office/2006/metadata/properties" xmlns:ns2="128ea9a0-9940-4b14-b2bb-d26a4bc2e3dd" xmlns:ns3="dfafce14-d669-42fd-8d6c-1fead2174422" targetNamespace="http://schemas.microsoft.com/office/2006/metadata/properties" ma:root="true" ma:fieldsID="b77e993e83abfdb0ad648a1a80f3397f" ns2:_="" ns3:_="">
    <xsd:import namespace="128ea9a0-9940-4b14-b2bb-d26a4bc2e3dd"/>
    <xsd:import namespace="dfafce14-d669-42fd-8d6c-1fead2174422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AutoTags" minOccurs="0"/>
                <xsd:element ref="ns2:MediaServiceOCR" minOccurs="0"/>
                <xsd:element ref="ns2:MediaServiceGenerationTime" minOccurs="0"/>
                <xsd:element ref="ns2:MediaServiceEventHashCode" minOccurs="0"/>
                <xsd:element ref="ns2:MediaServiceAutoKeyPoints" minOccurs="0"/>
                <xsd:element ref="ns2:MediaServiceKeyPoints" minOccurs="0"/>
                <xsd:element ref="ns2:MediaLengthInSeconds" minOccurs="0"/>
                <xsd:element ref="ns2:MediaServiceDateTaken" minOccurs="0"/>
                <xsd:element ref="ns3:SharedWithUsers" minOccurs="0"/>
                <xsd:element ref="ns3:SharedWithDetails" minOccurs="0"/>
                <xsd:element ref="ns2:MediaServiceLocation" minOccurs="0"/>
                <xsd:element ref="ns2:lcf76f155ced4ddcb4097134ff3c332f" minOccurs="0"/>
                <xsd:element ref="ns3:TaxCatchAll" minOccurs="0"/>
                <xsd:element ref="ns2:MediaServiceObjectDetectorVersions" minOccurs="0"/>
                <xsd:element ref="ns2:MediaServiceSearchPropertie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28ea9a0-9940-4b14-b2bb-d26a4bc2e3d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Tags" ma:index="10" nillable="true" ma:displayName="Tags" ma:internalName="MediaServiceAutoTags" ma:readOnly="true">
      <xsd:simpleType>
        <xsd:restriction base="dms:Text"/>
      </xsd:simpleType>
    </xsd:element>
    <xsd:element name="MediaServiceOCR" ma:index="11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2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3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AutoKeyPoints" ma:index="14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5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LengthInSeconds" ma:index="16" nillable="true" ma:displayName="MediaLengthInSeconds" ma:hidden="true" ma:internalName="MediaLengthInSeconds" ma:readOnly="true">
      <xsd:simpleType>
        <xsd:restriction base="dms:Unknown"/>
      </xsd:simpleType>
    </xsd:element>
    <xsd:element name="MediaServiceDateTaken" ma:index="17" nillable="true" ma:displayName="MediaServiceDateTaken" ma:hidden="true" ma:internalName="MediaServiceDateTaken" ma:readOnly="true">
      <xsd:simpleType>
        <xsd:restriction base="dms:Text"/>
      </xsd:simpleType>
    </xsd:element>
    <xsd:element name="MediaServiceLocation" ma:index="20" nillable="true" ma:displayName="Location" ma:internalName="MediaServiceLocation" ma:readOnly="true">
      <xsd:simpleType>
        <xsd:restriction base="dms:Text"/>
      </xsd:simpleType>
    </xsd:element>
    <xsd:element name="lcf76f155ced4ddcb4097134ff3c332f" ma:index="22" nillable="true" ma:taxonomy="true" ma:internalName="lcf76f155ced4ddcb4097134ff3c332f" ma:taxonomyFieldName="MediaServiceImageTags" ma:displayName="Image Tags" ma:readOnly="false" ma:fieldId="{5cf76f15-5ced-4ddc-b409-7134ff3c332f}" ma:taxonomyMulti="true" ma:sspId="107919ee-a6dd-425b-a62a-5677e746f78f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bjectDetectorVersions" ma:index="24" nillable="true" ma:displayName="MediaServiceObjectDetectorVersions" ma:description="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25" nillable="true" ma:displayName="MediaServiceSearchProperties" ma:hidden="true" ma:internalName="MediaServiceSearchPropertie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dfafce14-d669-42fd-8d6c-1fead2174422" elementFormDefault="qualified">
    <xsd:import namespace="http://schemas.microsoft.com/office/2006/documentManagement/types"/>
    <xsd:import namespace="http://schemas.microsoft.com/office/infopath/2007/PartnerControls"/>
    <xsd:element name="SharedWithUsers" ma:index="18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9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  <xsd:element name="TaxCatchAll" ma:index="23" nillable="true" ma:displayName="Taxonomy Catch All Column" ma:hidden="true" ma:list="{53f9becd-b99f-49a6-954f-8375c4186ea7}" ma:internalName="TaxCatchAll" ma:showField="CatchAllData" ma:web="dfafce14-d669-42fd-8d6c-1fead2174422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TaxCatchAll xmlns="dfafce14-d669-42fd-8d6c-1fead2174422" xsi:nil="true"/>
    <lcf76f155ced4ddcb4097134ff3c332f xmlns="128ea9a0-9940-4b14-b2bb-d26a4bc2e3dd">
      <Terms xmlns="http://schemas.microsoft.com/office/infopath/2007/PartnerControls"/>
    </lcf76f155ced4ddcb4097134ff3c332f>
  </documentManagement>
</p:properties>
</file>

<file path=customXml/itemProps1.xml><?xml version="1.0" encoding="utf-8"?>
<ds:datastoreItem xmlns:ds="http://schemas.openxmlformats.org/officeDocument/2006/customXml" ds:itemID="{E95B89E2-408E-4658-B128-CFDF1833F7C5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FAA5DF96-F494-41FB-9412-2EDE3042807C}">
  <ds:schemaRefs>
    <ds:schemaRef ds:uri="128ea9a0-9940-4b14-b2bb-d26a4bc2e3dd"/>
    <ds:schemaRef ds:uri="dfafce14-d669-42fd-8d6c-1fead2174422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</ds:schemaRefs>
</ds:datastoreItem>
</file>

<file path=customXml/itemProps3.xml><?xml version="1.0" encoding="utf-8"?>
<ds:datastoreItem xmlns:ds="http://schemas.openxmlformats.org/officeDocument/2006/customXml" ds:itemID="{56EF6EE3-FB4D-472C-B682-B36C7732AE8C}">
  <ds:schemaRefs>
    <ds:schemaRef ds:uri="128ea9a0-9940-4b14-b2bb-d26a4bc2e3dd"/>
    <ds:schemaRef ds:uri="dfafce14-d669-42fd-8d6c-1fead2174422"/>
    <ds:schemaRef ds:uri="http://purl.org/dc/dcmitype/"/>
    <ds:schemaRef ds:uri="http://purl.org/dc/elements/1.1/"/>
    <ds:schemaRef ds:uri="http://purl.org/dc/terms/"/>
    <ds:schemaRef ds:uri="http://schemas.microsoft.com/office/2006/documentManagement/types"/>
    <ds:schemaRef ds:uri="http://schemas.microsoft.com/office/2006/metadata/properties"/>
    <ds:schemaRef ds:uri="http://schemas.microsoft.com/office/infopath/2007/PartnerControls"/>
    <ds:schemaRef ds:uri="http://schemas.openxmlformats.org/package/2006/metadata/core-properties"/>
    <ds:schemaRef ds:uri="http://www.w3.org/XML/1998/namespace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Application>Microsoft Office PowerPoint</Application>
  <PresentationFormat>Widescreen</PresentationFormat>
  <Slides>15</Slides>
  <Notes>6</Notes>
  <HiddenSlides>0</HiddenSlide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15</vt:i4>
      </vt:variant>
    </vt:vector>
  </HeadingPairs>
  <TitlesOfParts>
    <vt:vector size="16" baseType="lpstr">
      <vt:lpstr>Theme1</vt:lpstr>
      <vt:lpstr>CLM of 2025 – Challenges and Opportunities in APAC With Sirion’s AI-native CLM Approach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/>
  <Company/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subject/>
  <dc:creator>Ankit Sharma</dc:creator>
  <cp:keywords/>
  <dc:description/>
  <cp:revision>1</cp:revision>
  <dcterms:created xsi:type="dcterms:W3CDTF">2024-09-04T07:29:05Z</dcterms:created>
  <dcterms:modified xsi:type="dcterms:W3CDTF">2025-02-27T04:16:58Z</dcterms:modified>
  <cp:category/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0x010100F89BBBA3F59F5744850EE9E360B272C5</vt:lpwstr>
  </property>
  <property fmtid="{D5CDD505-2E9C-101B-9397-08002B2CF9AE}" pid="3" name="MediaServiceImageTags">
    <vt:lpwstr/>
  </property>
</Properties>
</file>